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4" r:id="rId4"/>
    <p:sldMasterId id="2147483656" r:id="rId5"/>
  </p:sldMasterIdLst>
  <p:notesMasterIdLst>
    <p:notesMasterId r:id="rId14"/>
  </p:notesMasterIdLst>
  <p:handoutMasterIdLst>
    <p:handoutMasterId r:id="rId59"/>
  </p:handoutMasterIdLst>
  <p:sldIdLst>
    <p:sldId id="405" r:id="rId6"/>
    <p:sldId id="407" r:id="rId7"/>
    <p:sldId id="408" r:id="rId8"/>
    <p:sldId id="288" r:id="rId9"/>
    <p:sldId id="274" r:id="rId10"/>
    <p:sldId id="280" r:id="rId11"/>
    <p:sldId id="289" r:id="rId12"/>
    <p:sldId id="463" r:id="rId13"/>
    <p:sldId id="295" r:id="rId15"/>
    <p:sldId id="365" r:id="rId16"/>
    <p:sldId id="466" r:id="rId17"/>
    <p:sldId id="474" r:id="rId18"/>
    <p:sldId id="475" r:id="rId19"/>
    <p:sldId id="472" r:id="rId20"/>
    <p:sldId id="478" r:id="rId21"/>
    <p:sldId id="479" r:id="rId22"/>
    <p:sldId id="480" r:id="rId23"/>
    <p:sldId id="318" r:id="rId24"/>
    <p:sldId id="319" r:id="rId25"/>
    <p:sldId id="320" r:id="rId26"/>
    <p:sldId id="482" r:id="rId27"/>
    <p:sldId id="321" r:id="rId28"/>
    <p:sldId id="483" r:id="rId29"/>
    <p:sldId id="484" r:id="rId30"/>
    <p:sldId id="486" r:id="rId31"/>
    <p:sldId id="488" r:id="rId32"/>
    <p:sldId id="324" r:id="rId33"/>
    <p:sldId id="325" r:id="rId34"/>
    <p:sldId id="490" r:id="rId35"/>
    <p:sldId id="491" r:id="rId36"/>
    <p:sldId id="492" r:id="rId37"/>
    <p:sldId id="311" r:id="rId38"/>
    <p:sldId id="326" r:id="rId39"/>
    <p:sldId id="346" r:id="rId40"/>
    <p:sldId id="347" r:id="rId41"/>
    <p:sldId id="348" r:id="rId42"/>
    <p:sldId id="507" r:id="rId43"/>
    <p:sldId id="509" r:id="rId44"/>
    <p:sldId id="508" r:id="rId45"/>
    <p:sldId id="510" r:id="rId46"/>
    <p:sldId id="515" r:id="rId47"/>
    <p:sldId id="511" r:id="rId48"/>
    <p:sldId id="516" r:id="rId49"/>
    <p:sldId id="316" r:id="rId50"/>
    <p:sldId id="512" r:id="rId51"/>
    <p:sldId id="517" r:id="rId52"/>
    <p:sldId id="513" r:id="rId53"/>
    <p:sldId id="518" r:id="rId54"/>
    <p:sldId id="514" r:id="rId55"/>
    <p:sldId id="519" r:id="rId56"/>
    <p:sldId id="520" r:id="rId57"/>
    <p:sldId id="370" r:id="rId58"/>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6" userDrawn="1">
          <p15:clr>
            <a:srgbClr val="A4A3A4"/>
          </p15:clr>
        </p15:guide>
        <p15:guide id="3" pos="7203" userDrawn="1">
          <p15:clr>
            <a:srgbClr val="A4A3A4"/>
          </p15:clr>
        </p15:guide>
        <p15:guide id="4" pos="2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160"/>
        <p:guide pos="3816"/>
        <p:guide pos="7203"/>
        <p:guide pos="2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4" Type="http://schemas.openxmlformats.org/officeDocument/2006/relationships/tags" Target="tags/tag589.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1.xml"/><Relationship Id="rId59" Type="http://schemas.openxmlformats.org/officeDocument/2006/relationships/handoutMaster" Target="handoutMasters/handoutMaster1.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3.xml"/><Relationship Id="rId10" Type="http://schemas.openxmlformats.org/officeDocument/2006/relationships/tags" Target="../tags/tag57.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4.xml"/><Relationship Id="rId10" Type="http://schemas.openxmlformats.org/officeDocument/2006/relationships/tags" Target="../tags/tag7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0" Type="http://schemas.openxmlformats.org/officeDocument/2006/relationships/notesSlide" Target="../notesSlides/notesSlide3.xml"/><Relationship Id="rId4" Type="http://schemas.openxmlformats.org/officeDocument/2006/relationships/tags" Target="../tags/tag173.xml"/><Relationship Id="rId39" Type="http://schemas.openxmlformats.org/officeDocument/2006/relationships/slideLayout" Target="../slideLayouts/slideLayout2.xml"/><Relationship Id="rId38" Type="http://schemas.openxmlformats.org/officeDocument/2006/relationships/tags" Target="../tags/tag201.xml"/><Relationship Id="rId37" Type="http://schemas.openxmlformats.org/officeDocument/2006/relationships/tags" Target="../tags/tag200.xml"/><Relationship Id="rId36" Type="http://schemas.openxmlformats.org/officeDocument/2006/relationships/tags" Target="../tags/tag199.xml"/><Relationship Id="rId35" Type="http://schemas.openxmlformats.org/officeDocument/2006/relationships/tags" Target="../tags/tag198.xml"/><Relationship Id="rId34" Type="http://schemas.openxmlformats.org/officeDocument/2006/relationships/tags" Target="../tags/tag197.xml"/><Relationship Id="rId33" Type="http://schemas.openxmlformats.org/officeDocument/2006/relationships/tags" Target="../tags/tag196.xml"/><Relationship Id="rId32" Type="http://schemas.openxmlformats.org/officeDocument/2006/relationships/tags" Target="../tags/tag195.xml"/><Relationship Id="rId31" Type="http://schemas.openxmlformats.org/officeDocument/2006/relationships/image" Target="../media/image21.svg"/><Relationship Id="rId30" Type="http://schemas.openxmlformats.org/officeDocument/2006/relationships/image" Target="../media/image20.png"/><Relationship Id="rId3" Type="http://schemas.openxmlformats.org/officeDocument/2006/relationships/tags" Target="../tags/tag172.xml"/><Relationship Id="rId29" Type="http://schemas.openxmlformats.org/officeDocument/2006/relationships/tags" Target="../tags/tag194.xml"/><Relationship Id="rId28" Type="http://schemas.openxmlformats.org/officeDocument/2006/relationships/image" Target="../media/image19.svg"/><Relationship Id="rId27" Type="http://schemas.openxmlformats.org/officeDocument/2006/relationships/image" Target="../media/image18.png"/><Relationship Id="rId26" Type="http://schemas.openxmlformats.org/officeDocument/2006/relationships/tags" Target="../tags/tag193.xml"/><Relationship Id="rId25" Type="http://schemas.openxmlformats.org/officeDocument/2006/relationships/image" Target="../media/image17.svg"/><Relationship Id="rId24" Type="http://schemas.openxmlformats.org/officeDocument/2006/relationships/image" Target="../media/image16.png"/><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tags" Target="../tags/tag171.xml"/><Relationship Id="rId19" Type="http://schemas.openxmlformats.org/officeDocument/2006/relationships/tags" Target="../tags/tag188.xml"/><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22.jpeg"/><Relationship Id="rId1" Type="http://schemas.openxmlformats.org/officeDocument/2006/relationships/tags" Target="../tags/tag202.xml"/></Relationships>
</file>

<file path=ppt/slides/_rels/slide12.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6" Type="http://schemas.openxmlformats.org/officeDocument/2006/relationships/notesSlide" Target="../notesSlides/notesSlide4.xml"/><Relationship Id="rId35" Type="http://schemas.openxmlformats.org/officeDocument/2006/relationships/slideLayout" Target="../slideLayouts/slideLayout2.xml"/><Relationship Id="rId34" Type="http://schemas.openxmlformats.org/officeDocument/2006/relationships/tags" Target="../tags/tag235.xml"/><Relationship Id="rId33" Type="http://schemas.openxmlformats.org/officeDocument/2006/relationships/image" Target="../media/image28.svg"/><Relationship Id="rId32" Type="http://schemas.openxmlformats.org/officeDocument/2006/relationships/image" Target="../media/image27.png"/><Relationship Id="rId31" Type="http://schemas.openxmlformats.org/officeDocument/2006/relationships/tags" Target="../tags/tag234.xml"/><Relationship Id="rId30" Type="http://schemas.openxmlformats.org/officeDocument/2006/relationships/tags" Target="../tags/tag233.xml"/><Relationship Id="rId3" Type="http://schemas.openxmlformats.org/officeDocument/2006/relationships/tags" Target="../tags/tag210.xml"/><Relationship Id="rId29" Type="http://schemas.openxmlformats.org/officeDocument/2006/relationships/tags" Target="../tags/tag232.xml"/><Relationship Id="rId28" Type="http://schemas.openxmlformats.org/officeDocument/2006/relationships/tags" Target="../tags/tag231.xml"/><Relationship Id="rId27" Type="http://schemas.openxmlformats.org/officeDocument/2006/relationships/image" Target="../media/image26.svg"/><Relationship Id="rId26" Type="http://schemas.openxmlformats.org/officeDocument/2006/relationships/image" Target="../media/image25.png"/><Relationship Id="rId25" Type="http://schemas.openxmlformats.org/officeDocument/2006/relationships/tags" Target="../tags/tag230.xml"/><Relationship Id="rId24" Type="http://schemas.openxmlformats.org/officeDocument/2006/relationships/tags" Target="../tags/tag229.xml"/><Relationship Id="rId23" Type="http://schemas.openxmlformats.org/officeDocument/2006/relationships/tags" Target="../tags/tag228.xml"/><Relationship Id="rId22" Type="http://schemas.openxmlformats.org/officeDocument/2006/relationships/tags" Target="../tags/tag227.xml"/><Relationship Id="rId21" Type="http://schemas.openxmlformats.org/officeDocument/2006/relationships/image" Target="../media/image24.svg"/><Relationship Id="rId20" Type="http://schemas.openxmlformats.org/officeDocument/2006/relationships/image" Target="../media/image23.png"/><Relationship Id="rId2" Type="http://schemas.openxmlformats.org/officeDocument/2006/relationships/tags" Target="../tags/tag209.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17.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1" Type="http://schemas.openxmlformats.org/officeDocument/2006/relationships/slideLayout" Target="../slideLayouts/slideLayout2.xml"/><Relationship Id="rId10" Type="http://schemas.openxmlformats.org/officeDocument/2006/relationships/tags" Target="../tags/tag267.xml"/><Relationship Id="rId1" Type="http://schemas.openxmlformats.org/officeDocument/2006/relationships/tags" Target="../tags/tag25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9.xml"/><Relationship Id="rId1" Type="http://schemas.openxmlformats.org/officeDocument/2006/relationships/tags" Target="../tags/tag26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3" Type="http://schemas.openxmlformats.org/officeDocument/2006/relationships/slideLayout" Target="../slideLayouts/slideLayout2.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21.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6" Type="http://schemas.openxmlformats.org/officeDocument/2006/relationships/notesSlide" Target="../notesSlides/notesSlide7.xml"/><Relationship Id="rId15" Type="http://schemas.openxmlformats.org/officeDocument/2006/relationships/slideLayout" Target="../slideLayouts/slideLayout2.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22.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307.xml"/><Relationship Id="rId1" Type="http://schemas.openxmlformats.org/officeDocument/2006/relationships/tags" Target="../tags/tag300.xml"/></Relationships>
</file>

<file path=ppt/slides/_rels/slide23.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tags" Target="../tags/tag315.xml"/><Relationship Id="rId1" Type="http://schemas.openxmlformats.org/officeDocument/2006/relationships/tags" Target="../tags/tag308.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25.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4" Type="http://schemas.openxmlformats.org/officeDocument/2006/relationships/slideLayout" Target="../slideLayouts/slideLayout2.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27.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2" Type="http://schemas.openxmlformats.org/officeDocument/2006/relationships/notesSlide" Target="../notesSlides/notesSlide12.xml"/><Relationship Id="rId11" Type="http://schemas.openxmlformats.org/officeDocument/2006/relationships/slideLayout" Target="../slideLayouts/slideLayout2.xml"/><Relationship Id="rId10" Type="http://schemas.openxmlformats.org/officeDocument/2006/relationships/tags" Target="../tags/tag346.xml"/><Relationship Id="rId1" Type="http://schemas.openxmlformats.org/officeDocument/2006/relationships/tags" Target="../tags/tag339.xml"/></Relationships>
</file>

<file path=ppt/slides/_rels/slide28.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2" Type="http://schemas.openxmlformats.org/officeDocument/2006/relationships/notesSlide" Target="../notesSlides/notesSlide13.xml"/><Relationship Id="rId11" Type="http://schemas.openxmlformats.org/officeDocument/2006/relationships/slideLayout" Target="../slideLayouts/slideLayout2.xml"/><Relationship Id="rId10" Type="http://schemas.openxmlformats.org/officeDocument/2006/relationships/tags" Target="../tags/tag354.xml"/><Relationship Id="rId1" Type="http://schemas.openxmlformats.org/officeDocument/2006/relationships/tags" Target="../tags/tag347.xml"/></Relationships>
</file>

<file path=ppt/slides/_rels/slide29.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2" Type="http://schemas.openxmlformats.org/officeDocument/2006/relationships/notesSlide" Target="../notesSlides/notesSlide14.xml"/><Relationship Id="rId11" Type="http://schemas.openxmlformats.org/officeDocument/2006/relationships/slideLayout" Target="../slideLayouts/slideLayout2.xml"/><Relationship Id="rId10" Type="http://schemas.openxmlformats.org/officeDocument/2006/relationships/tags" Target="../tags/tag362.xml"/><Relationship Id="rId1" Type="http://schemas.openxmlformats.org/officeDocument/2006/relationships/tags" Target="../tags/tag355.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6.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2" Type="http://schemas.openxmlformats.org/officeDocument/2006/relationships/notesSlide" Target="../notesSlides/notesSlide15.xml"/><Relationship Id="rId11" Type="http://schemas.openxmlformats.org/officeDocument/2006/relationships/slideLayout" Target="../slideLayouts/slideLayout2.xml"/><Relationship Id="rId10" Type="http://schemas.openxmlformats.org/officeDocument/2006/relationships/tags" Target="../tags/tag370.xml"/><Relationship Id="rId1" Type="http://schemas.openxmlformats.org/officeDocument/2006/relationships/tags" Target="../tags/tag363.xml"/></Relationships>
</file>

<file path=ppt/slides/_rels/slide31.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2" Type="http://schemas.openxmlformats.org/officeDocument/2006/relationships/notesSlide" Target="../notesSlides/notesSlide16.xml"/><Relationship Id="rId11" Type="http://schemas.openxmlformats.org/officeDocument/2006/relationships/slideLayout" Target="../slideLayouts/slideLayout2.xml"/><Relationship Id="rId10" Type="http://schemas.openxmlformats.org/officeDocument/2006/relationships/tags" Target="../tags/tag378.xml"/><Relationship Id="rId1" Type="http://schemas.openxmlformats.org/officeDocument/2006/relationships/tags" Target="../tags/tag371.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33.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image" Target="../media/image15.svg"/><Relationship Id="rId7" Type="http://schemas.openxmlformats.org/officeDocument/2006/relationships/image" Target="../media/image29.png"/><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2" Type="http://schemas.openxmlformats.org/officeDocument/2006/relationships/notesSlide" Target="../notesSlides/notesSlide17.xml"/><Relationship Id="rId11" Type="http://schemas.openxmlformats.org/officeDocument/2006/relationships/slideLayout" Target="../slideLayouts/slideLayout2.xml"/><Relationship Id="rId10" Type="http://schemas.openxmlformats.org/officeDocument/2006/relationships/tags" Target="../tags/tag390.xml"/><Relationship Id="rId1" Type="http://schemas.openxmlformats.org/officeDocument/2006/relationships/tags" Target="../tags/tag38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2.xml"/><Relationship Id="rId1" Type="http://schemas.openxmlformats.org/officeDocument/2006/relationships/tags" Target="../tags/tag39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36.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3" Type="http://schemas.openxmlformats.org/officeDocument/2006/relationships/slideLayout" Target="../slideLayouts/slideLayout2.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tags" Target="../tags/tag397.xml"/></Relationships>
</file>

<file path=ppt/slides/_rels/slide37.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4" Type="http://schemas.openxmlformats.org/officeDocument/2006/relationships/slideLayout" Target="../slideLayouts/slideLayout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09.xml"/></Relationships>
</file>

<file path=ppt/slides/_rels/slide38.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4" Type="http://schemas.openxmlformats.org/officeDocument/2006/relationships/slideLayout" Target="../slideLayouts/slideLayout2.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39.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image" Target="../media/image30.jpeg"/><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1" Type="http://schemas.openxmlformats.org/officeDocument/2006/relationships/slideLayout" Target="../slideLayouts/slideLayout2.xml"/><Relationship Id="rId10" Type="http://schemas.openxmlformats.org/officeDocument/2006/relationships/tags" Target="../tags/tag443.xml"/><Relationship Id="rId1" Type="http://schemas.openxmlformats.org/officeDocument/2006/relationships/tags" Target="../tags/tag435.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2.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4" Type="http://schemas.openxmlformats.org/officeDocument/2006/relationships/slideLayout" Target="../slideLayouts/slideLayout2.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image" Target="../media/image31.jpeg"/><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42.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4" Type="http://schemas.openxmlformats.org/officeDocument/2006/relationships/slideLayout" Target="../slideLayouts/slideLayout2.xml"/><Relationship Id="rId13" Type="http://schemas.openxmlformats.org/officeDocument/2006/relationships/tags" Target="../tags/tag47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tags" Target="../tags/tag463.xml"/></Relationships>
</file>

<file path=ppt/slides/_rels/slide43.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2" Type="http://schemas.openxmlformats.org/officeDocument/2006/relationships/slideLayout" Target="../slideLayouts/slideLayout2.xml"/><Relationship Id="rId31" Type="http://schemas.openxmlformats.org/officeDocument/2006/relationships/tags" Target="../tags/tag506.xml"/><Relationship Id="rId30" Type="http://schemas.openxmlformats.org/officeDocument/2006/relationships/tags" Target="../tags/tag505.xml"/><Relationship Id="rId3" Type="http://schemas.openxmlformats.org/officeDocument/2006/relationships/tags" Target="../tags/tag478.xml"/><Relationship Id="rId29" Type="http://schemas.openxmlformats.org/officeDocument/2006/relationships/tags" Target="../tags/tag504.xml"/><Relationship Id="rId28" Type="http://schemas.openxmlformats.org/officeDocument/2006/relationships/tags" Target="../tags/tag503.xml"/><Relationship Id="rId27" Type="http://schemas.openxmlformats.org/officeDocument/2006/relationships/tags" Target="../tags/tag502.xml"/><Relationship Id="rId26" Type="http://schemas.openxmlformats.org/officeDocument/2006/relationships/tags" Target="../tags/tag501.xml"/><Relationship Id="rId25" Type="http://schemas.openxmlformats.org/officeDocument/2006/relationships/tags" Target="../tags/tag500.xml"/><Relationship Id="rId24" Type="http://schemas.openxmlformats.org/officeDocument/2006/relationships/tags" Target="../tags/tag499.xml"/><Relationship Id="rId23" Type="http://schemas.openxmlformats.org/officeDocument/2006/relationships/tags" Target="../tags/tag498.xml"/><Relationship Id="rId22" Type="http://schemas.openxmlformats.org/officeDocument/2006/relationships/tags" Target="../tags/tag497.xml"/><Relationship Id="rId21" Type="http://schemas.openxmlformats.org/officeDocument/2006/relationships/tags" Target="../tags/tag496.xml"/><Relationship Id="rId20" Type="http://schemas.openxmlformats.org/officeDocument/2006/relationships/tags" Target="../tags/tag495.xml"/><Relationship Id="rId2" Type="http://schemas.openxmlformats.org/officeDocument/2006/relationships/tags" Target="../tags/tag477.xml"/><Relationship Id="rId19" Type="http://schemas.openxmlformats.org/officeDocument/2006/relationships/tags" Target="../tags/tag494.xml"/><Relationship Id="rId18" Type="http://schemas.openxmlformats.org/officeDocument/2006/relationships/tags" Target="../tags/tag493.xml"/><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45.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4" Type="http://schemas.openxmlformats.org/officeDocument/2006/relationships/slideLayout" Target="../slideLayouts/slideLayout2.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46.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3" Type="http://schemas.openxmlformats.org/officeDocument/2006/relationships/slideLayout" Target="../slideLayouts/slideLayout2.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47.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5" Type="http://schemas.openxmlformats.org/officeDocument/2006/relationships/slideLayout" Target="../slideLayouts/slideLayout2.xml"/><Relationship Id="rId24" Type="http://schemas.openxmlformats.org/officeDocument/2006/relationships/tags" Target="../tags/tag559.xml"/><Relationship Id="rId23" Type="http://schemas.openxmlformats.org/officeDocument/2006/relationships/tags" Target="../tags/tag558.xml"/><Relationship Id="rId22" Type="http://schemas.openxmlformats.org/officeDocument/2006/relationships/tags" Target="../tags/tag557.xml"/><Relationship Id="rId21" Type="http://schemas.openxmlformats.org/officeDocument/2006/relationships/tags" Target="../tags/tag556.xml"/><Relationship Id="rId20" Type="http://schemas.openxmlformats.org/officeDocument/2006/relationships/tags" Target="../tags/tag555.xml"/><Relationship Id="rId2" Type="http://schemas.openxmlformats.org/officeDocument/2006/relationships/tags" Target="../tags/tag537.xml"/><Relationship Id="rId19" Type="http://schemas.openxmlformats.org/officeDocument/2006/relationships/tags" Target="../tags/tag554.xml"/><Relationship Id="rId18" Type="http://schemas.openxmlformats.org/officeDocument/2006/relationships/tags" Target="../tags/tag553.xml"/><Relationship Id="rId17" Type="http://schemas.openxmlformats.org/officeDocument/2006/relationships/tags" Target="../tags/tag552.xml"/><Relationship Id="rId16" Type="http://schemas.openxmlformats.org/officeDocument/2006/relationships/tags" Target="../tags/tag551.xml"/><Relationship Id="rId15" Type="http://schemas.openxmlformats.org/officeDocument/2006/relationships/tags" Target="../tags/tag550.xml"/><Relationship Id="rId14" Type="http://schemas.openxmlformats.org/officeDocument/2006/relationships/tags" Target="../tags/tag549.xml"/><Relationship Id="rId13" Type="http://schemas.openxmlformats.org/officeDocument/2006/relationships/tags" Target="../tags/tag548.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tags" Target="../tags/tag536.xml"/></Relationships>
</file>

<file path=ppt/slides/_rels/slide48.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image" Target="../media/image32.jpeg"/><Relationship Id="rId13" Type="http://schemas.openxmlformats.org/officeDocument/2006/relationships/slideLayout" Target="../slideLayouts/slideLayout2.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tags" Target="../tags/tag560.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image" Target="../media/image33.jpeg"/><Relationship Id="rId1" Type="http://schemas.openxmlformats.org/officeDocument/2006/relationships/tags" Target="../tags/tag583.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88.xml"/><Relationship Id="rId1" Type="http://schemas.openxmlformats.org/officeDocument/2006/relationships/tags" Target="../tags/tag58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2.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3" Type="http://schemas.openxmlformats.org/officeDocument/2006/relationships/notesSlide" Target="../notesSlides/notesSlide1.xml"/><Relationship Id="rId52" Type="http://schemas.openxmlformats.org/officeDocument/2006/relationships/slideLayout" Target="../slideLayouts/slideLayout2.xml"/><Relationship Id="rId51" Type="http://schemas.openxmlformats.org/officeDocument/2006/relationships/tags" Target="../tags/tag161.xml"/><Relationship Id="rId50" Type="http://schemas.openxmlformats.org/officeDocument/2006/relationships/tags" Target="../tags/tag160.xml"/><Relationship Id="rId5" Type="http://schemas.openxmlformats.org/officeDocument/2006/relationships/tags" Target="../tags/tag127.xml"/><Relationship Id="rId49" Type="http://schemas.openxmlformats.org/officeDocument/2006/relationships/image" Target="../media/image13.svg"/><Relationship Id="rId48" Type="http://schemas.openxmlformats.org/officeDocument/2006/relationships/image" Target="../media/image12.png"/><Relationship Id="rId47" Type="http://schemas.openxmlformats.org/officeDocument/2006/relationships/tags" Target="../tags/tag159.xml"/><Relationship Id="rId46" Type="http://schemas.openxmlformats.org/officeDocument/2006/relationships/image" Target="../media/image11.svg"/><Relationship Id="rId45" Type="http://schemas.openxmlformats.org/officeDocument/2006/relationships/image" Target="../media/image10.png"/><Relationship Id="rId44" Type="http://schemas.openxmlformats.org/officeDocument/2006/relationships/tags" Target="../tags/tag158.xml"/><Relationship Id="rId43" Type="http://schemas.openxmlformats.org/officeDocument/2006/relationships/image" Target="../media/image9.svg"/><Relationship Id="rId42" Type="http://schemas.openxmlformats.org/officeDocument/2006/relationships/image" Target="../media/image8.png"/><Relationship Id="rId41" Type="http://schemas.openxmlformats.org/officeDocument/2006/relationships/tags" Target="../tags/tag157.xml"/><Relationship Id="rId40" Type="http://schemas.openxmlformats.org/officeDocument/2006/relationships/image" Target="../media/image7.svg"/><Relationship Id="rId4" Type="http://schemas.openxmlformats.org/officeDocument/2006/relationships/tags" Target="../tags/tag126.xml"/><Relationship Id="rId39" Type="http://schemas.openxmlformats.org/officeDocument/2006/relationships/image" Target="../media/image6.png"/><Relationship Id="rId38" Type="http://schemas.openxmlformats.org/officeDocument/2006/relationships/tags" Target="../tags/tag156.xml"/><Relationship Id="rId37" Type="http://schemas.openxmlformats.org/officeDocument/2006/relationships/image" Target="../media/image5.svg"/><Relationship Id="rId36" Type="http://schemas.openxmlformats.org/officeDocument/2006/relationships/image" Target="../media/image4.png"/><Relationship Id="rId35" Type="http://schemas.openxmlformats.org/officeDocument/2006/relationships/tags" Target="../tags/tag155.xml"/><Relationship Id="rId34" Type="http://schemas.openxmlformats.org/officeDocument/2006/relationships/image" Target="../media/image3.svg"/><Relationship Id="rId33" Type="http://schemas.openxmlformats.org/officeDocument/2006/relationships/image" Target="../media/image2.png"/><Relationship Id="rId32" Type="http://schemas.openxmlformats.org/officeDocument/2006/relationships/tags" Target="../tags/tag154.xml"/><Relationship Id="rId31" Type="http://schemas.openxmlformats.org/officeDocument/2006/relationships/tags" Target="../tags/tag153.xml"/><Relationship Id="rId30" Type="http://schemas.openxmlformats.org/officeDocument/2006/relationships/tags" Target="../tags/tag152.xml"/><Relationship Id="rId3" Type="http://schemas.openxmlformats.org/officeDocument/2006/relationships/tags" Target="../tags/tag125.xml"/><Relationship Id="rId29" Type="http://schemas.openxmlformats.org/officeDocument/2006/relationships/tags" Target="../tags/tag151.xml"/><Relationship Id="rId28" Type="http://schemas.openxmlformats.org/officeDocument/2006/relationships/tags" Target="../tags/tag150.xml"/><Relationship Id="rId27" Type="http://schemas.openxmlformats.org/officeDocument/2006/relationships/tags" Target="../tags/tag149.xml"/><Relationship Id="rId26" Type="http://schemas.openxmlformats.org/officeDocument/2006/relationships/tags" Target="../tags/tag148.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image" Target="../media/image15.svg"/><Relationship Id="rId7" Type="http://schemas.openxmlformats.org/officeDocument/2006/relationships/image" Target="../media/image14.png"/><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2" Type="http://schemas.openxmlformats.org/officeDocument/2006/relationships/notesSlide" Target="../notesSlides/notesSlide2.xml"/><Relationship Id="rId11" Type="http://schemas.openxmlformats.org/officeDocument/2006/relationships/slideLayout" Target="../slideLayouts/slideLayout2.xml"/><Relationship Id="rId10" Type="http://schemas.openxmlformats.org/officeDocument/2006/relationships/tags" Target="../tags/tag169.xml"/><Relationship Id="rId1" Type="http://schemas.openxmlformats.org/officeDocument/2006/relationships/tags" Target="../tags/tag1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ln>
                  <a:noFill/>
                  <a:prstDash val="sysDot"/>
                </a:ln>
                <a:effectLst/>
                <a:latin typeface="+mn-ea"/>
                <a:cs typeface="+mn-ea"/>
                <a:sym typeface="+mn-ea"/>
              </a:rPr>
              <a:t>（三）筛选职位信息</a:t>
            </a:r>
            <a:endParaRPr lang="zh-CN" altLang="en-US"/>
          </a:p>
        </p:txBody>
      </p:sp>
      <p:sp>
        <p:nvSpPr>
          <p:cNvPr id="24" name="椭圆 23"/>
          <p:cNvSpPr/>
          <p:nvPr>
            <p:custDataLst>
              <p:tags r:id="rId2"/>
            </p:custDataLst>
          </p:nvPr>
        </p:nvSpPr>
        <p:spPr>
          <a:xfrm>
            <a:off x="2397125" y="4418648"/>
            <a:ext cx="7148335" cy="1870167"/>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no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5" name="椭圆 24"/>
          <p:cNvSpPr/>
          <p:nvPr>
            <p:custDataLst>
              <p:tags r:id="rId3"/>
            </p:custDataLst>
          </p:nvPr>
        </p:nvSpPr>
        <p:spPr>
          <a:xfrm>
            <a:off x="3225165" y="4496753"/>
            <a:ext cx="5419759" cy="1606034"/>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solidFill>
              <a:schemeClr val="accent1"/>
            </a:solid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 name="椭圆 25"/>
          <p:cNvSpPr/>
          <p:nvPr>
            <p:custDataLst>
              <p:tags r:id="rId4"/>
            </p:custDataLst>
          </p:nvPr>
        </p:nvSpPr>
        <p:spPr>
          <a:xfrm>
            <a:off x="4000500" y="4726623"/>
            <a:ext cx="3868215" cy="1146266"/>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 name="椭圆 26"/>
          <p:cNvSpPr/>
          <p:nvPr>
            <p:custDataLst>
              <p:tags r:id="rId5"/>
            </p:custDataLst>
          </p:nvPr>
        </p:nvSpPr>
        <p:spPr>
          <a:xfrm>
            <a:off x="4655820" y="4920933"/>
            <a:ext cx="2557332" cy="757813"/>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8" name="椭圆 27"/>
          <p:cNvSpPr/>
          <p:nvPr>
            <p:custDataLst>
              <p:tags r:id="rId6"/>
            </p:custDataLst>
          </p:nvPr>
        </p:nvSpPr>
        <p:spPr>
          <a:xfrm>
            <a:off x="5327650" y="5119688"/>
            <a:ext cx="1470990" cy="435898"/>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9" name="直接连接符 28"/>
          <p:cNvCxnSpPr/>
          <p:nvPr>
            <p:custDataLst>
              <p:tags r:id="rId7"/>
            </p:custDataLst>
          </p:nvPr>
        </p:nvCxnSpPr>
        <p:spPr>
          <a:xfrm>
            <a:off x="2839720" y="5047298"/>
            <a:ext cx="0" cy="823410"/>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30" name="椭圆 29"/>
          <p:cNvSpPr/>
          <p:nvPr>
            <p:custDataLst>
              <p:tags r:id="rId8"/>
            </p:custDataLst>
          </p:nvPr>
        </p:nvSpPr>
        <p:spPr>
          <a:xfrm flipV="1">
            <a:off x="2750820" y="4866323"/>
            <a:ext cx="169912" cy="169905"/>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1" name="椭圆 30"/>
          <p:cNvSpPr/>
          <p:nvPr>
            <p:custDataLst>
              <p:tags r:id="rId9"/>
            </p:custDataLst>
          </p:nvPr>
        </p:nvSpPr>
        <p:spPr>
          <a:xfrm flipV="1">
            <a:off x="2791460" y="4907598"/>
            <a:ext cx="88037" cy="8803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2" name="椭圆 31"/>
          <p:cNvSpPr/>
          <p:nvPr>
            <p:custDataLst>
              <p:tags r:id="rId10"/>
            </p:custDataLst>
          </p:nvPr>
        </p:nvSpPr>
        <p:spPr>
          <a:xfrm flipV="1">
            <a:off x="7617460" y="4075113"/>
            <a:ext cx="102285" cy="102282"/>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33" name="直接连接符 32"/>
          <p:cNvCxnSpPr/>
          <p:nvPr>
            <p:custDataLst>
              <p:tags r:id="rId11"/>
            </p:custDataLst>
          </p:nvPr>
        </p:nvCxnSpPr>
        <p:spPr>
          <a:xfrm>
            <a:off x="7668895" y="4186873"/>
            <a:ext cx="0" cy="1870167"/>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34" name="椭圆 33"/>
          <p:cNvSpPr/>
          <p:nvPr>
            <p:custDataLst>
              <p:tags r:id="rId12"/>
            </p:custDataLst>
          </p:nvPr>
        </p:nvSpPr>
        <p:spPr>
          <a:xfrm flipV="1">
            <a:off x="3947795" y="3953193"/>
            <a:ext cx="376625" cy="376614"/>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35" name="直接连接符 34"/>
          <p:cNvCxnSpPr/>
          <p:nvPr>
            <p:custDataLst>
              <p:tags r:id="rId13"/>
            </p:custDataLst>
          </p:nvPr>
        </p:nvCxnSpPr>
        <p:spPr>
          <a:xfrm>
            <a:off x="4135120" y="4360863"/>
            <a:ext cx="0" cy="988192"/>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cxnSp>
        <p:nvCxnSpPr>
          <p:cNvPr id="36" name="直接连接符 35"/>
          <p:cNvCxnSpPr/>
          <p:nvPr>
            <p:custDataLst>
              <p:tags r:id="rId14"/>
            </p:custDataLst>
          </p:nvPr>
        </p:nvCxnSpPr>
        <p:spPr>
          <a:xfrm>
            <a:off x="6979920" y="4057333"/>
            <a:ext cx="0" cy="823410"/>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37" name="椭圆 36"/>
          <p:cNvSpPr/>
          <p:nvPr>
            <p:custDataLst>
              <p:tags r:id="rId15"/>
            </p:custDataLst>
          </p:nvPr>
        </p:nvSpPr>
        <p:spPr>
          <a:xfrm flipV="1">
            <a:off x="6891020" y="3876358"/>
            <a:ext cx="169912" cy="169905"/>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8" name="椭圆 37"/>
          <p:cNvSpPr/>
          <p:nvPr>
            <p:custDataLst>
              <p:tags r:id="rId16"/>
            </p:custDataLst>
          </p:nvPr>
        </p:nvSpPr>
        <p:spPr>
          <a:xfrm flipV="1">
            <a:off x="6931660" y="3917633"/>
            <a:ext cx="88037" cy="8803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9" name="椭圆 38"/>
          <p:cNvSpPr/>
          <p:nvPr>
            <p:custDataLst>
              <p:tags r:id="rId17"/>
            </p:custDataLst>
          </p:nvPr>
        </p:nvSpPr>
        <p:spPr>
          <a:xfrm flipV="1">
            <a:off x="3703320" y="4712653"/>
            <a:ext cx="102285" cy="102282"/>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0" name="直接连接符 39"/>
          <p:cNvCxnSpPr/>
          <p:nvPr>
            <p:custDataLst>
              <p:tags r:id="rId18"/>
            </p:custDataLst>
          </p:nvPr>
        </p:nvCxnSpPr>
        <p:spPr>
          <a:xfrm>
            <a:off x="3754755" y="4824413"/>
            <a:ext cx="0" cy="1081372"/>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41" name="椭圆 40"/>
          <p:cNvSpPr/>
          <p:nvPr>
            <p:custDataLst>
              <p:tags r:id="rId19"/>
            </p:custDataLst>
          </p:nvPr>
        </p:nvSpPr>
        <p:spPr>
          <a:xfrm flipV="1">
            <a:off x="8338820" y="4941888"/>
            <a:ext cx="256545" cy="256537"/>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2" name="直接连接符 41"/>
          <p:cNvCxnSpPr/>
          <p:nvPr>
            <p:custDataLst>
              <p:tags r:id="rId20"/>
            </p:custDataLst>
          </p:nvPr>
        </p:nvCxnSpPr>
        <p:spPr>
          <a:xfrm>
            <a:off x="8465820" y="5226368"/>
            <a:ext cx="0" cy="401182"/>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43" name="椭圆 42"/>
          <p:cNvSpPr/>
          <p:nvPr>
            <p:custDataLst>
              <p:tags r:id="rId21"/>
            </p:custDataLst>
          </p:nvPr>
        </p:nvSpPr>
        <p:spPr>
          <a:xfrm flipV="1">
            <a:off x="4860290" y="5244783"/>
            <a:ext cx="317778" cy="317767"/>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4" name="直接连接符 43"/>
          <p:cNvCxnSpPr/>
          <p:nvPr>
            <p:custDataLst>
              <p:tags r:id="rId22"/>
            </p:custDataLst>
          </p:nvPr>
        </p:nvCxnSpPr>
        <p:spPr>
          <a:xfrm>
            <a:off x="5016500" y="5613083"/>
            <a:ext cx="0" cy="701994"/>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pic>
        <p:nvPicPr>
          <p:cNvPr id="45" name="图片 13" descr="343435383038363b343532323339363bd5bdc2d4c4bfb1e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928870" y="5313363"/>
            <a:ext cx="180000" cy="180000"/>
          </a:xfrm>
          <a:prstGeom prst="rect">
            <a:avLst/>
          </a:prstGeom>
          <a:effectLst>
            <a:outerShdw blurRad="76200" dist="38100" dir="8100000" algn="tr" rotWithShape="0">
              <a:schemeClr val="accent1">
                <a:lumMod val="75000"/>
                <a:alpha val="40000"/>
              </a:schemeClr>
            </a:outerShdw>
          </a:effectLst>
        </p:spPr>
      </p:pic>
      <p:pic>
        <p:nvPicPr>
          <p:cNvPr id="46" name="图片 17" descr="343439383331313b343532303033333bb1a8bcdbb9a4bed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376920" y="4979988"/>
            <a:ext cx="180000" cy="180000"/>
          </a:xfrm>
          <a:prstGeom prst="rect">
            <a:avLst/>
          </a:prstGeom>
          <a:effectLst>
            <a:outerShdw blurRad="76200" dist="38100" dir="8100000" algn="tr" rotWithShape="0">
              <a:schemeClr val="accent1">
                <a:lumMod val="75000"/>
                <a:alpha val="40000"/>
              </a:schemeClr>
            </a:outerShdw>
          </a:effectLst>
        </p:spPr>
      </p:pic>
      <p:pic>
        <p:nvPicPr>
          <p:cNvPr id="47" name="图片 14" descr="343435383036303b343532343136303bcfeec4bfbda8d2e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046220" y="4051618"/>
            <a:ext cx="180000" cy="180000"/>
          </a:xfrm>
          <a:prstGeom prst="rect">
            <a:avLst/>
          </a:prstGeom>
          <a:effectLst>
            <a:outerShdw blurRad="76200" dist="38100" dir="8100000" algn="tr" rotWithShape="0">
              <a:schemeClr val="accent1">
                <a:lumMod val="75000"/>
                <a:alpha val="40000"/>
              </a:schemeClr>
            </a:outerShdw>
          </a:effectLst>
        </p:spPr>
      </p:pic>
      <p:sp>
        <p:nvSpPr>
          <p:cNvPr id="48" name="任意多边形: 形状 286"/>
          <p:cNvSpPr/>
          <p:nvPr>
            <p:custDataLst>
              <p:tags r:id="rId32"/>
            </p:custDataLst>
          </p:nvPr>
        </p:nvSpPr>
        <p:spPr>
          <a:xfrm>
            <a:off x="5318760" y="4024313"/>
            <a:ext cx="1305029" cy="1305035"/>
          </a:xfrm>
          <a:custGeom>
            <a:avLst/>
            <a:gdLst>
              <a:gd name="connsiteX0" fmla="*/ 216236 w 216800"/>
              <a:gd name="connsiteY0" fmla="*/ 137858 h 216801"/>
              <a:gd name="connsiteX1" fmla="*/ 216004 w 216800"/>
              <a:gd name="connsiteY1" fmla="*/ 144612 h 216801"/>
              <a:gd name="connsiteX2" fmla="*/ 213679 w 216800"/>
              <a:gd name="connsiteY2" fmla="*/ 152646 h 216801"/>
              <a:gd name="connsiteX3" fmla="*/ 209726 w 216800"/>
              <a:gd name="connsiteY3" fmla="*/ 159981 h 216801"/>
              <a:gd name="connsiteX4" fmla="*/ 204611 w 216800"/>
              <a:gd name="connsiteY4" fmla="*/ 164638 h 216801"/>
              <a:gd name="connsiteX5" fmla="*/ 199728 w 216800"/>
              <a:gd name="connsiteY5" fmla="*/ 166036 h 216801"/>
              <a:gd name="connsiteX6" fmla="*/ 195078 w 216800"/>
              <a:gd name="connsiteY6" fmla="*/ 165104 h 216801"/>
              <a:gd name="connsiteX7" fmla="*/ 189265 w 216800"/>
              <a:gd name="connsiteY7" fmla="*/ 163823 h 216801"/>
              <a:gd name="connsiteX8" fmla="*/ 182173 w 216800"/>
              <a:gd name="connsiteY8" fmla="*/ 163590 h 216801"/>
              <a:gd name="connsiteX9" fmla="*/ 174966 w 216800"/>
              <a:gd name="connsiteY9" fmla="*/ 165104 h 216801"/>
              <a:gd name="connsiteX10" fmla="*/ 168804 w 216800"/>
              <a:gd name="connsiteY10" fmla="*/ 169063 h 216801"/>
              <a:gd name="connsiteX11" fmla="*/ 162293 w 216800"/>
              <a:gd name="connsiteY11" fmla="*/ 182336 h 216801"/>
              <a:gd name="connsiteX12" fmla="*/ 164386 w 216800"/>
              <a:gd name="connsiteY12" fmla="*/ 196542 h 216801"/>
              <a:gd name="connsiteX13" fmla="*/ 163688 w 216800"/>
              <a:gd name="connsiteY13" fmla="*/ 205856 h 216801"/>
              <a:gd name="connsiteX14" fmla="*/ 159271 w 216800"/>
              <a:gd name="connsiteY14" fmla="*/ 209698 h 216801"/>
              <a:gd name="connsiteX15" fmla="*/ 152644 w 216800"/>
              <a:gd name="connsiteY15" fmla="*/ 213307 h 216801"/>
              <a:gd name="connsiteX16" fmla="*/ 145087 w 216800"/>
              <a:gd name="connsiteY16" fmla="*/ 215870 h 216801"/>
              <a:gd name="connsiteX17" fmla="*/ 138112 w 216800"/>
              <a:gd name="connsiteY17" fmla="*/ 216802 h 216801"/>
              <a:gd name="connsiteX18" fmla="*/ 134159 w 216800"/>
              <a:gd name="connsiteY18" fmla="*/ 215171 h 216801"/>
              <a:gd name="connsiteX19" fmla="*/ 131602 w 216800"/>
              <a:gd name="connsiteY19" fmla="*/ 211679 h 216801"/>
              <a:gd name="connsiteX20" fmla="*/ 131369 w 216800"/>
              <a:gd name="connsiteY20" fmla="*/ 211679 h 216801"/>
              <a:gd name="connsiteX21" fmla="*/ 122650 w 216800"/>
              <a:gd name="connsiteY21" fmla="*/ 199219 h 216801"/>
              <a:gd name="connsiteX22" fmla="*/ 108350 w 216800"/>
              <a:gd name="connsiteY22" fmla="*/ 193979 h 216801"/>
              <a:gd name="connsiteX23" fmla="*/ 94051 w 216800"/>
              <a:gd name="connsiteY23" fmla="*/ 199219 h 216801"/>
              <a:gd name="connsiteX24" fmla="*/ 85099 w 216800"/>
              <a:gd name="connsiteY24" fmla="*/ 211444 h 216801"/>
              <a:gd name="connsiteX25" fmla="*/ 81611 w 216800"/>
              <a:gd name="connsiteY25" fmla="*/ 215520 h 216801"/>
              <a:gd name="connsiteX26" fmla="*/ 76496 w 216800"/>
              <a:gd name="connsiteY26" fmla="*/ 216802 h 216801"/>
              <a:gd name="connsiteX27" fmla="*/ 69172 w 216800"/>
              <a:gd name="connsiteY27" fmla="*/ 215636 h 216801"/>
              <a:gd name="connsiteX28" fmla="*/ 61034 w 216800"/>
              <a:gd name="connsiteY28" fmla="*/ 212725 h 216801"/>
              <a:gd name="connsiteX29" fmla="*/ 53710 w 216800"/>
              <a:gd name="connsiteY29" fmla="*/ 208651 h 216801"/>
              <a:gd name="connsiteX30" fmla="*/ 48827 w 216800"/>
              <a:gd name="connsiteY30" fmla="*/ 203993 h 216801"/>
              <a:gd name="connsiteX31" fmla="*/ 47548 w 216800"/>
              <a:gd name="connsiteY31" fmla="*/ 200151 h 216801"/>
              <a:gd name="connsiteX32" fmla="*/ 49292 w 216800"/>
              <a:gd name="connsiteY32" fmla="*/ 193979 h 216801"/>
              <a:gd name="connsiteX33" fmla="*/ 51268 w 216800"/>
              <a:gd name="connsiteY33" fmla="*/ 181754 h 216801"/>
              <a:gd name="connsiteX34" fmla="*/ 45339 w 216800"/>
              <a:gd name="connsiteY34" fmla="*/ 169063 h 216801"/>
              <a:gd name="connsiteX35" fmla="*/ 37434 w 216800"/>
              <a:gd name="connsiteY35" fmla="*/ 164522 h 216801"/>
              <a:gd name="connsiteX36" fmla="*/ 28598 w 216800"/>
              <a:gd name="connsiteY36" fmla="*/ 163707 h 216801"/>
              <a:gd name="connsiteX37" fmla="*/ 18600 w 216800"/>
              <a:gd name="connsiteY37" fmla="*/ 165570 h 216801"/>
              <a:gd name="connsiteX38" fmla="*/ 12090 w 216800"/>
              <a:gd name="connsiteY38" fmla="*/ 165104 h 216801"/>
              <a:gd name="connsiteX39" fmla="*/ 7323 w 216800"/>
              <a:gd name="connsiteY39" fmla="*/ 160796 h 216801"/>
              <a:gd name="connsiteX40" fmla="*/ 3371 w 216800"/>
              <a:gd name="connsiteY40" fmla="*/ 153344 h 216801"/>
              <a:gd name="connsiteX41" fmla="*/ 696 w 216800"/>
              <a:gd name="connsiteY41" fmla="*/ 144961 h 216801"/>
              <a:gd name="connsiteX42" fmla="*/ 231 w 216800"/>
              <a:gd name="connsiteY42" fmla="*/ 137858 h 216801"/>
              <a:gd name="connsiteX43" fmla="*/ 4882 w 216800"/>
              <a:gd name="connsiteY43" fmla="*/ 131338 h 216801"/>
              <a:gd name="connsiteX44" fmla="*/ 17437 w 216800"/>
              <a:gd name="connsiteY44" fmla="*/ 122140 h 216801"/>
              <a:gd name="connsiteX45" fmla="*/ 23018 w 216800"/>
              <a:gd name="connsiteY45" fmla="*/ 107818 h 216801"/>
              <a:gd name="connsiteX46" fmla="*/ 17437 w 216800"/>
              <a:gd name="connsiteY46" fmla="*/ 93613 h 216801"/>
              <a:gd name="connsiteX47" fmla="*/ 4882 w 216800"/>
              <a:gd name="connsiteY47" fmla="*/ 84764 h 216801"/>
              <a:gd name="connsiteX48" fmla="*/ 1394 w 216800"/>
              <a:gd name="connsiteY48" fmla="*/ 81388 h 216801"/>
              <a:gd name="connsiteX49" fmla="*/ -1 w 216800"/>
              <a:gd name="connsiteY49" fmla="*/ 75915 h 216801"/>
              <a:gd name="connsiteX50" fmla="*/ 929 w 216800"/>
              <a:gd name="connsiteY50" fmla="*/ 69162 h 216801"/>
              <a:gd name="connsiteX51" fmla="*/ 3371 w 216800"/>
              <a:gd name="connsiteY51" fmla="*/ 61943 h 216801"/>
              <a:gd name="connsiteX52" fmla="*/ 6858 w 216800"/>
              <a:gd name="connsiteY52" fmla="*/ 55539 h 216801"/>
              <a:gd name="connsiteX53" fmla="*/ 11160 w 216800"/>
              <a:gd name="connsiteY53" fmla="*/ 51231 h 216801"/>
              <a:gd name="connsiteX54" fmla="*/ 14764 w 216800"/>
              <a:gd name="connsiteY54" fmla="*/ 50300 h 216801"/>
              <a:gd name="connsiteX55" fmla="*/ 18600 w 216800"/>
              <a:gd name="connsiteY55" fmla="*/ 51231 h 216801"/>
              <a:gd name="connsiteX56" fmla="*/ 33132 w 216800"/>
              <a:gd name="connsiteY56" fmla="*/ 52978 h 216801"/>
              <a:gd name="connsiteX57" fmla="*/ 46502 w 216800"/>
              <a:gd name="connsiteY57" fmla="*/ 46341 h 216801"/>
              <a:gd name="connsiteX58" fmla="*/ 50571 w 216800"/>
              <a:gd name="connsiteY58" fmla="*/ 39471 h 216801"/>
              <a:gd name="connsiteX59" fmla="*/ 52198 w 216800"/>
              <a:gd name="connsiteY59" fmla="*/ 31437 h 216801"/>
              <a:gd name="connsiteX60" fmla="*/ 52198 w 216800"/>
              <a:gd name="connsiteY60" fmla="*/ 24218 h 216801"/>
              <a:gd name="connsiteX61" fmla="*/ 51617 w 216800"/>
              <a:gd name="connsiteY61" fmla="*/ 19561 h 216801"/>
              <a:gd name="connsiteX62" fmla="*/ 50803 w 216800"/>
              <a:gd name="connsiteY62" fmla="*/ 16301 h 216801"/>
              <a:gd name="connsiteX63" fmla="*/ 51152 w 216800"/>
              <a:gd name="connsiteY63" fmla="*/ 13041 h 216801"/>
              <a:gd name="connsiteX64" fmla="*/ 56151 w 216800"/>
              <a:gd name="connsiteY64" fmla="*/ 7335 h 216801"/>
              <a:gd name="connsiteX65" fmla="*/ 63940 w 216800"/>
              <a:gd name="connsiteY65" fmla="*/ 3260 h 216801"/>
              <a:gd name="connsiteX66" fmla="*/ 72078 w 216800"/>
              <a:gd name="connsiteY66" fmla="*/ 815 h 216801"/>
              <a:gd name="connsiteX67" fmla="*/ 78356 w 216800"/>
              <a:gd name="connsiteY67" fmla="*/ 0 h 216801"/>
              <a:gd name="connsiteX68" fmla="*/ 83123 w 216800"/>
              <a:gd name="connsiteY68" fmla="*/ 1980 h 216801"/>
              <a:gd name="connsiteX69" fmla="*/ 85564 w 216800"/>
              <a:gd name="connsiteY69" fmla="*/ 6055 h 216801"/>
              <a:gd name="connsiteX70" fmla="*/ 93934 w 216800"/>
              <a:gd name="connsiteY70" fmla="*/ 17116 h 216801"/>
              <a:gd name="connsiteX71" fmla="*/ 107653 w 216800"/>
              <a:gd name="connsiteY71" fmla="*/ 21890 h 216801"/>
              <a:gd name="connsiteX72" fmla="*/ 122069 w 216800"/>
              <a:gd name="connsiteY72" fmla="*/ 17349 h 216801"/>
              <a:gd name="connsiteX73" fmla="*/ 130904 w 216800"/>
              <a:gd name="connsiteY73" fmla="*/ 5822 h 216801"/>
              <a:gd name="connsiteX74" fmla="*/ 133811 w 216800"/>
              <a:gd name="connsiteY74" fmla="*/ 1980 h 216801"/>
              <a:gd name="connsiteX75" fmla="*/ 137879 w 216800"/>
              <a:gd name="connsiteY75" fmla="*/ 0 h 216801"/>
              <a:gd name="connsiteX76" fmla="*/ 144971 w 216800"/>
              <a:gd name="connsiteY76" fmla="*/ 931 h 216801"/>
              <a:gd name="connsiteX77" fmla="*/ 152528 w 216800"/>
              <a:gd name="connsiteY77" fmla="*/ 3493 h 216801"/>
              <a:gd name="connsiteX78" fmla="*/ 159387 w 216800"/>
              <a:gd name="connsiteY78" fmla="*/ 7685 h 216801"/>
              <a:gd name="connsiteX79" fmla="*/ 164386 w 216800"/>
              <a:gd name="connsiteY79" fmla="*/ 13273 h 216801"/>
              <a:gd name="connsiteX80" fmla="*/ 165083 w 216800"/>
              <a:gd name="connsiteY80" fmla="*/ 17349 h 216801"/>
              <a:gd name="connsiteX81" fmla="*/ 164153 w 216800"/>
              <a:gd name="connsiteY81" fmla="*/ 20493 h 216801"/>
              <a:gd name="connsiteX82" fmla="*/ 162293 w 216800"/>
              <a:gd name="connsiteY82" fmla="*/ 34697 h 216801"/>
              <a:gd name="connsiteX83" fmla="*/ 169036 w 216800"/>
              <a:gd name="connsiteY83" fmla="*/ 47738 h 216801"/>
              <a:gd name="connsiteX84" fmla="*/ 182755 w 216800"/>
              <a:gd name="connsiteY84" fmla="*/ 53909 h 216801"/>
              <a:gd name="connsiteX85" fmla="*/ 197869 w 216800"/>
              <a:gd name="connsiteY85" fmla="*/ 51231 h 216801"/>
              <a:gd name="connsiteX86" fmla="*/ 202402 w 216800"/>
              <a:gd name="connsiteY86" fmla="*/ 50300 h 216801"/>
              <a:gd name="connsiteX87" fmla="*/ 206935 w 216800"/>
              <a:gd name="connsiteY87" fmla="*/ 52395 h 216801"/>
              <a:gd name="connsiteX88" fmla="*/ 213097 w 216800"/>
              <a:gd name="connsiteY88" fmla="*/ 62292 h 216801"/>
              <a:gd name="connsiteX89" fmla="*/ 216701 w 216800"/>
              <a:gd name="connsiteY89" fmla="*/ 75682 h 216801"/>
              <a:gd name="connsiteX90" fmla="*/ 215424 w 216800"/>
              <a:gd name="connsiteY90" fmla="*/ 81853 h 216801"/>
              <a:gd name="connsiteX91" fmla="*/ 211818 w 216800"/>
              <a:gd name="connsiteY91" fmla="*/ 84764 h 216801"/>
              <a:gd name="connsiteX92" fmla="*/ 199496 w 216800"/>
              <a:gd name="connsiteY92" fmla="*/ 93730 h 216801"/>
              <a:gd name="connsiteX93" fmla="*/ 194380 w 216800"/>
              <a:gd name="connsiteY93" fmla="*/ 108284 h 216801"/>
              <a:gd name="connsiteX94" fmla="*/ 198681 w 216800"/>
              <a:gd name="connsiteY94" fmla="*/ 122140 h 216801"/>
              <a:gd name="connsiteX95" fmla="*/ 209959 w 216800"/>
              <a:gd name="connsiteY95" fmla="*/ 130639 h 216801"/>
              <a:gd name="connsiteX96" fmla="*/ 212748 w 216800"/>
              <a:gd name="connsiteY96" fmla="*/ 132502 h 216801"/>
              <a:gd name="connsiteX97" fmla="*/ 216236 w 216800"/>
              <a:gd name="connsiteY97" fmla="*/ 137858 h 216801"/>
              <a:gd name="connsiteX98" fmla="*/ 108118 w 216800"/>
              <a:gd name="connsiteY98" fmla="*/ 158816 h 216801"/>
              <a:gd name="connsiteX99" fmla="*/ 127881 w 216800"/>
              <a:gd name="connsiteY99" fmla="*/ 154858 h 216801"/>
              <a:gd name="connsiteX100" fmla="*/ 144041 w 216800"/>
              <a:gd name="connsiteY100" fmla="*/ 143913 h 216801"/>
              <a:gd name="connsiteX101" fmla="*/ 154853 w 216800"/>
              <a:gd name="connsiteY101" fmla="*/ 127729 h 216801"/>
              <a:gd name="connsiteX102" fmla="*/ 158805 w 216800"/>
              <a:gd name="connsiteY102" fmla="*/ 108051 h 216801"/>
              <a:gd name="connsiteX103" fmla="*/ 154853 w 216800"/>
              <a:gd name="connsiteY103" fmla="*/ 88374 h 216801"/>
              <a:gd name="connsiteX104" fmla="*/ 144041 w 216800"/>
              <a:gd name="connsiteY104" fmla="*/ 72306 h 216801"/>
              <a:gd name="connsiteX105" fmla="*/ 127881 w 216800"/>
              <a:gd name="connsiteY105" fmla="*/ 61477 h 216801"/>
              <a:gd name="connsiteX106" fmla="*/ 108118 w 216800"/>
              <a:gd name="connsiteY106" fmla="*/ 57519 h 216801"/>
              <a:gd name="connsiteX107" fmla="*/ 88470 w 216800"/>
              <a:gd name="connsiteY107" fmla="*/ 61477 h 216801"/>
              <a:gd name="connsiteX108" fmla="*/ 72427 w 216800"/>
              <a:gd name="connsiteY108" fmla="*/ 72306 h 216801"/>
              <a:gd name="connsiteX109" fmla="*/ 61615 w 216800"/>
              <a:gd name="connsiteY109" fmla="*/ 88374 h 216801"/>
              <a:gd name="connsiteX110" fmla="*/ 57662 w 216800"/>
              <a:gd name="connsiteY110" fmla="*/ 108051 h 216801"/>
              <a:gd name="connsiteX111" fmla="*/ 61615 w 216800"/>
              <a:gd name="connsiteY111" fmla="*/ 127729 h 216801"/>
              <a:gd name="connsiteX112" fmla="*/ 72427 w 216800"/>
              <a:gd name="connsiteY112" fmla="*/ 143913 h 216801"/>
              <a:gd name="connsiteX113" fmla="*/ 88470 w 216800"/>
              <a:gd name="connsiteY113" fmla="*/ 154858 h 216801"/>
              <a:gd name="connsiteX114" fmla="*/ 108118 w 216800"/>
              <a:gd name="connsiteY114" fmla="*/ 158816 h 21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6800" h="216801">
                <a:moveTo>
                  <a:pt x="216236" y="137858"/>
                </a:moveTo>
                <a:cubicBezTo>
                  <a:pt x="216547" y="139721"/>
                  <a:pt x="216471" y="141972"/>
                  <a:pt x="216004" y="144612"/>
                </a:cubicBezTo>
                <a:cubicBezTo>
                  <a:pt x="215539" y="147251"/>
                  <a:pt x="214765" y="149929"/>
                  <a:pt x="213679" y="152646"/>
                </a:cubicBezTo>
                <a:cubicBezTo>
                  <a:pt x="212594" y="155362"/>
                  <a:pt x="211277" y="157808"/>
                  <a:pt x="209726" y="159981"/>
                </a:cubicBezTo>
                <a:cubicBezTo>
                  <a:pt x="208175" y="162154"/>
                  <a:pt x="206470" y="163707"/>
                  <a:pt x="204611" y="164638"/>
                </a:cubicBezTo>
                <a:cubicBezTo>
                  <a:pt x="202750" y="165570"/>
                  <a:pt x="201123" y="166036"/>
                  <a:pt x="199728" y="166036"/>
                </a:cubicBezTo>
                <a:cubicBezTo>
                  <a:pt x="198334" y="166036"/>
                  <a:pt x="196783" y="165725"/>
                  <a:pt x="195078" y="165104"/>
                </a:cubicBezTo>
                <a:cubicBezTo>
                  <a:pt x="193527" y="164638"/>
                  <a:pt x="191589" y="164211"/>
                  <a:pt x="189265" y="163823"/>
                </a:cubicBezTo>
                <a:cubicBezTo>
                  <a:pt x="186939" y="163435"/>
                  <a:pt x="184575" y="163358"/>
                  <a:pt x="182173" y="163590"/>
                </a:cubicBezTo>
                <a:cubicBezTo>
                  <a:pt x="179771" y="163823"/>
                  <a:pt x="177368" y="164328"/>
                  <a:pt x="174966" y="165104"/>
                </a:cubicBezTo>
                <a:cubicBezTo>
                  <a:pt x="172563" y="165880"/>
                  <a:pt x="170509" y="167200"/>
                  <a:pt x="168804" y="169063"/>
                </a:cubicBezTo>
                <a:cubicBezTo>
                  <a:pt x="165083" y="172944"/>
                  <a:pt x="162913" y="177369"/>
                  <a:pt x="162293" y="182336"/>
                </a:cubicBezTo>
                <a:cubicBezTo>
                  <a:pt x="161673" y="187303"/>
                  <a:pt x="162371" y="192039"/>
                  <a:pt x="164386" y="196542"/>
                </a:cubicBezTo>
                <a:cubicBezTo>
                  <a:pt x="165936" y="199645"/>
                  <a:pt x="165704" y="202751"/>
                  <a:pt x="163688" y="205856"/>
                </a:cubicBezTo>
                <a:cubicBezTo>
                  <a:pt x="162758" y="207098"/>
                  <a:pt x="161286" y="208380"/>
                  <a:pt x="159271" y="209698"/>
                </a:cubicBezTo>
                <a:cubicBezTo>
                  <a:pt x="157255" y="211018"/>
                  <a:pt x="155046" y="212221"/>
                  <a:pt x="152644" y="213307"/>
                </a:cubicBezTo>
                <a:cubicBezTo>
                  <a:pt x="150241" y="214395"/>
                  <a:pt x="147722" y="215249"/>
                  <a:pt x="145087" y="215870"/>
                </a:cubicBezTo>
                <a:cubicBezTo>
                  <a:pt x="142452" y="216491"/>
                  <a:pt x="140127" y="216802"/>
                  <a:pt x="138112" y="216802"/>
                </a:cubicBezTo>
                <a:cubicBezTo>
                  <a:pt x="136717" y="216802"/>
                  <a:pt x="135399" y="216257"/>
                  <a:pt x="134159" y="215171"/>
                </a:cubicBezTo>
                <a:cubicBezTo>
                  <a:pt x="132919" y="214085"/>
                  <a:pt x="132067" y="212919"/>
                  <a:pt x="131602" y="211679"/>
                </a:cubicBezTo>
                <a:lnTo>
                  <a:pt x="131369" y="211679"/>
                </a:lnTo>
                <a:cubicBezTo>
                  <a:pt x="129664" y="206866"/>
                  <a:pt x="126757" y="202712"/>
                  <a:pt x="122650" y="199219"/>
                </a:cubicBezTo>
                <a:cubicBezTo>
                  <a:pt x="118542" y="195727"/>
                  <a:pt x="113775" y="193979"/>
                  <a:pt x="108350" y="193979"/>
                </a:cubicBezTo>
                <a:cubicBezTo>
                  <a:pt x="103080" y="193979"/>
                  <a:pt x="98313" y="195727"/>
                  <a:pt x="94051" y="199219"/>
                </a:cubicBezTo>
                <a:cubicBezTo>
                  <a:pt x="89788" y="202712"/>
                  <a:pt x="86804" y="206788"/>
                  <a:pt x="85099" y="211444"/>
                </a:cubicBezTo>
                <a:cubicBezTo>
                  <a:pt x="84324" y="213307"/>
                  <a:pt x="83161" y="214667"/>
                  <a:pt x="81611" y="215520"/>
                </a:cubicBezTo>
                <a:cubicBezTo>
                  <a:pt x="80061" y="216374"/>
                  <a:pt x="78356" y="216802"/>
                  <a:pt x="76496" y="216802"/>
                </a:cubicBezTo>
                <a:cubicBezTo>
                  <a:pt x="74326" y="216802"/>
                  <a:pt x="71884" y="216413"/>
                  <a:pt x="69172" y="215636"/>
                </a:cubicBezTo>
                <a:cubicBezTo>
                  <a:pt x="66459" y="214860"/>
                  <a:pt x="63746" y="213889"/>
                  <a:pt x="61034" y="212725"/>
                </a:cubicBezTo>
                <a:cubicBezTo>
                  <a:pt x="58321" y="211561"/>
                  <a:pt x="55879" y="210204"/>
                  <a:pt x="53710" y="208651"/>
                </a:cubicBezTo>
                <a:cubicBezTo>
                  <a:pt x="51540" y="207098"/>
                  <a:pt x="49912" y="205546"/>
                  <a:pt x="48827" y="203993"/>
                </a:cubicBezTo>
                <a:cubicBezTo>
                  <a:pt x="48052" y="202907"/>
                  <a:pt x="47625" y="201626"/>
                  <a:pt x="47548" y="200151"/>
                </a:cubicBezTo>
                <a:cubicBezTo>
                  <a:pt x="47471" y="198676"/>
                  <a:pt x="48052" y="196620"/>
                  <a:pt x="49292" y="193979"/>
                </a:cubicBezTo>
                <a:cubicBezTo>
                  <a:pt x="50997" y="190409"/>
                  <a:pt x="51656" y="186334"/>
                  <a:pt x="51268" y="181754"/>
                </a:cubicBezTo>
                <a:cubicBezTo>
                  <a:pt x="50881" y="177174"/>
                  <a:pt x="48904" y="172944"/>
                  <a:pt x="45339" y="169063"/>
                </a:cubicBezTo>
                <a:cubicBezTo>
                  <a:pt x="43169" y="166734"/>
                  <a:pt x="40534" y="165220"/>
                  <a:pt x="37434" y="164522"/>
                </a:cubicBezTo>
                <a:cubicBezTo>
                  <a:pt x="34334" y="163823"/>
                  <a:pt x="31388" y="163551"/>
                  <a:pt x="28598" y="163707"/>
                </a:cubicBezTo>
                <a:cubicBezTo>
                  <a:pt x="25343" y="163862"/>
                  <a:pt x="22010" y="164483"/>
                  <a:pt x="18600" y="165570"/>
                </a:cubicBezTo>
                <a:cubicBezTo>
                  <a:pt x="16430" y="166191"/>
                  <a:pt x="14260" y="166036"/>
                  <a:pt x="12090" y="165104"/>
                </a:cubicBezTo>
                <a:cubicBezTo>
                  <a:pt x="10385" y="164483"/>
                  <a:pt x="8796" y="163047"/>
                  <a:pt x="7323" y="160796"/>
                </a:cubicBezTo>
                <a:cubicBezTo>
                  <a:pt x="5851" y="158545"/>
                  <a:pt x="4533" y="156061"/>
                  <a:pt x="3371" y="153344"/>
                </a:cubicBezTo>
                <a:cubicBezTo>
                  <a:pt x="2208" y="150627"/>
                  <a:pt x="1317" y="147833"/>
                  <a:pt x="696" y="144961"/>
                </a:cubicBezTo>
                <a:cubicBezTo>
                  <a:pt x="77" y="142089"/>
                  <a:pt x="-79" y="139721"/>
                  <a:pt x="231" y="137858"/>
                </a:cubicBezTo>
                <a:cubicBezTo>
                  <a:pt x="696" y="134443"/>
                  <a:pt x="2246" y="132270"/>
                  <a:pt x="4882" y="131338"/>
                </a:cubicBezTo>
                <a:cubicBezTo>
                  <a:pt x="9532" y="129475"/>
                  <a:pt x="13717" y="126409"/>
                  <a:pt x="17437" y="122140"/>
                </a:cubicBezTo>
                <a:cubicBezTo>
                  <a:pt x="21158" y="117870"/>
                  <a:pt x="23018" y="113097"/>
                  <a:pt x="23018" y="107818"/>
                </a:cubicBezTo>
                <a:cubicBezTo>
                  <a:pt x="23018" y="102385"/>
                  <a:pt x="21158" y="97650"/>
                  <a:pt x="17437" y="93613"/>
                </a:cubicBezTo>
                <a:cubicBezTo>
                  <a:pt x="13717" y="89577"/>
                  <a:pt x="9532" y="86627"/>
                  <a:pt x="4882" y="84764"/>
                </a:cubicBezTo>
                <a:cubicBezTo>
                  <a:pt x="3487" y="84299"/>
                  <a:pt x="2324" y="83173"/>
                  <a:pt x="1394" y="81388"/>
                </a:cubicBezTo>
                <a:cubicBezTo>
                  <a:pt x="464" y="79602"/>
                  <a:pt x="-1" y="77778"/>
                  <a:pt x="-1" y="75915"/>
                </a:cubicBezTo>
                <a:cubicBezTo>
                  <a:pt x="-1" y="73897"/>
                  <a:pt x="309" y="71646"/>
                  <a:pt x="929" y="69162"/>
                </a:cubicBezTo>
                <a:cubicBezTo>
                  <a:pt x="1549" y="66678"/>
                  <a:pt x="2363" y="64272"/>
                  <a:pt x="3371" y="61943"/>
                </a:cubicBezTo>
                <a:cubicBezTo>
                  <a:pt x="4378" y="59615"/>
                  <a:pt x="5541" y="57480"/>
                  <a:pt x="6858" y="55539"/>
                </a:cubicBezTo>
                <a:cubicBezTo>
                  <a:pt x="8176" y="53599"/>
                  <a:pt x="9609" y="52163"/>
                  <a:pt x="11160" y="51231"/>
                </a:cubicBezTo>
                <a:cubicBezTo>
                  <a:pt x="12400" y="50455"/>
                  <a:pt x="13601" y="50144"/>
                  <a:pt x="14764" y="50300"/>
                </a:cubicBezTo>
                <a:cubicBezTo>
                  <a:pt x="15926" y="50455"/>
                  <a:pt x="17205" y="50765"/>
                  <a:pt x="18600" y="51231"/>
                </a:cubicBezTo>
                <a:cubicBezTo>
                  <a:pt x="23250" y="53094"/>
                  <a:pt x="28094" y="53676"/>
                  <a:pt x="33132" y="52978"/>
                </a:cubicBezTo>
                <a:cubicBezTo>
                  <a:pt x="38170" y="52279"/>
                  <a:pt x="42626" y="50067"/>
                  <a:pt x="46502" y="46341"/>
                </a:cubicBezTo>
                <a:cubicBezTo>
                  <a:pt x="48362" y="44478"/>
                  <a:pt x="49718" y="42188"/>
                  <a:pt x="50571" y="39471"/>
                </a:cubicBezTo>
                <a:cubicBezTo>
                  <a:pt x="51423" y="36754"/>
                  <a:pt x="51966" y="34076"/>
                  <a:pt x="52198" y="31437"/>
                </a:cubicBezTo>
                <a:cubicBezTo>
                  <a:pt x="52431" y="28798"/>
                  <a:pt x="52431" y="26392"/>
                  <a:pt x="52198" y="24218"/>
                </a:cubicBezTo>
                <a:cubicBezTo>
                  <a:pt x="51966" y="22045"/>
                  <a:pt x="51772" y="20493"/>
                  <a:pt x="51617" y="19561"/>
                </a:cubicBezTo>
                <a:cubicBezTo>
                  <a:pt x="51307" y="18630"/>
                  <a:pt x="51036" y="17543"/>
                  <a:pt x="50803" y="16301"/>
                </a:cubicBezTo>
                <a:cubicBezTo>
                  <a:pt x="50571" y="15059"/>
                  <a:pt x="50687" y="13972"/>
                  <a:pt x="51152" y="13041"/>
                </a:cubicBezTo>
                <a:cubicBezTo>
                  <a:pt x="52082" y="10867"/>
                  <a:pt x="53748" y="8966"/>
                  <a:pt x="56151" y="7335"/>
                </a:cubicBezTo>
                <a:cubicBezTo>
                  <a:pt x="58554" y="5705"/>
                  <a:pt x="61150" y="4347"/>
                  <a:pt x="63940" y="3260"/>
                </a:cubicBezTo>
                <a:cubicBezTo>
                  <a:pt x="66730" y="2173"/>
                  <a:pt x="69443" y="1358"/>
                  <a:pt x="72078" y="815"/>
                </a:cubicBezTo>
                <a:cubicBezTo>
                  <a:pt x="74713" y="272"/>
                  <a:pt x="76806" y="0"/>
                  <a:pt x="78356" y="0"/>
                </a:cubicBezTo>
                <a:cubicBezTo>
                  <a:pt x="80371" y="0"/>
                  <a:pt x="81960" y="660"/>
                  <a:pt x="83123" y="1980"/>
                </a:cubicBezTo>
                <a:cubicBezTo>
                  <a:pt x="84285" y="3299"/>
                  <a:pt x="85099" y="4658"/>
                  <a:pt x="85564" y="6055"/>
                </a:cubicBezTo>
                <a:cubicBezTo>
                  <a:pt x="87269" y="10246"/>
                  <a:pt x="90059" y="13933"/>
                  <a:pt x="93934" y="17116"/>
                </a:cubicBezTo>
                <a:cubicBezTo>
                  <a:pt x="97810" y="20298"/>
                  <a:pt x="102382" y="21890"/>
                  <a:pt x="107653" y="21890"/>
                </a:cubicBezTo>
                <a:cubicBezTo>
                  <a:pt x="113078" y="21890"/>
                  <a:pt x="117883" y="20376"/>
                  <a:pt x="122069" y="17349"/>
                </a:cubicBezTo>
                <a:cubicBezTo>
                  <a:pt x="126254" y="14322"/>
                  <a:pt x="129199" y="10479"/>
                  <a:pt x="130904" y="5822"/>
                </a:cubicBezTo>
                <a:cubicBezTo>
                  <a:pt x="131524" y="4580"/>
                  <a:pt x="132493" y="3299"/>
                  <a:pt x="133811" y="1980"/>
                </a:cubicBezTo>
                <a:cubicBezTo>
                  <a:pt x="135128" y="660"/>
                  <a:pt x="136484" y="0"/>
                  <a:pt x="137879" y="0"/>
                </a:cubicBezTo>
                <a:cubicBezTo>
                  <a:pt x="140049" y="0"/>
                  <a:pt x="142413" y="311"/>
                  <a:pt x="144971" y="931"/>
                </a:cubicBezTo>
                <a:cubicBezTo>
                  <a:pt x="147529" y="1553"/>
                  <a:pt x="150047" y="2406"/>
                  <a:pt x="152528" y="3493"/>
                </a:cubicBezTo>
                <a:cubicBezTo>
                  <a:pt x="155008" y="4580"/>
                  <a:pt x="157294" y="5977"/>
                  <a:pt x="159387" y="7685"/>
                </a:cubicBezTo>
                <a:cubicBezTo>
                  <a:pt x="161480" y="9392"/>
                  <a:pt x="163146" y="11255"/>
                  <a:pt x="164386" y="13273"/>
                </a:cubicBezTo>
                <a:cubicBezTo>
                  <a:pt x="165161" y="14515"/>
                  <a:pt x="165393" y="15874"/>
                  <a:pt x="165083" y="17349"/>
                </a:cubicBezTo>
                <a:cubicBezTo>
                  <a:pt x="164774" y="18824"/>
                  <a:pt x="164463" y="19871"/>
                  <a:pt x="164153" y="20493"/>
                </a:cubicBezTo>
                <a:cubicBezTo>
                  <a:pt x="162138" y="24995"/>
                  <a:pt x="161518" y="29730"/>
                  <a:pt x="162293" y="34697"/>
                </a:cubicBezTo>
                <a:cubicBezTo>
                  <a:pt x="163068" y="39665"/>
                  <a:pt x="165316" y="44012"/>
                  <a:pt x="169036" y="47738"/>
                </a:cubicBezTo>
                <a:cubicBezTo>
                  <a:pt x="172756" y="51464"/>
                  <a:pt x="177329" y="53521"/>
                  <a:pt x="182755" y="53909"/>
                </a:cubicBezTo>
                <a:cubicBezTo>
                  <a:pt x="188179" y="54297"/>
                  <a:pt x="193218" y="53404"/>
                  <a:pt x="197869" y="51231"/>
                </a:cubicBezTo>
                <a:cubicBezTo>
                  <a:pt x="199107" y="50455"/>
                  <a:pt x="200619" y="50144"/>
                  <a:pt x="202402" y="50300"/>
                </a:cubicBezTo>
                <a:cubicBezTo>
                  <a:pt x="204185" y="50455"/>
                  <a:pt x="205695" y="51154"/>
                  <a:pt x="206935" y="52395"/>
                </a:cubicBezTo>
                <a:cubicBezTo>
                  <a:pt x="209261" y="54569"/>
                  <a:pt x="211314" y="57868"/>
                  <a:pt x="213097" y="62292"/>
                </a:cubicBezTo>
                <a:cubicBezTo>
                  <a:pt x="214881" y="66717"/>
                  <a:pt x="216082" y="71180"/>
                  <a:pt x="216701" y="75682"/>
                </a:cubicBezTo>
                <a:cubicBezTo>
                  <a:pt x="217012" y="78321"/>
                  <a:pt x="216586" y="80379"/>
                  <a:pt x="215424" y="81853"/>
                </a:cubicBezTo>
                <a:cubicBezTo>
                  <a:pt x="214260" y="83328"/>
                  <a:pt x="213058" y="84299"/>
                  <a:pt x="211818" y="84764"/>
                </a:cubicBezTo>
                <a:cubicBezTo>
                  <a:pt x="207013" y="86472"/>
                  <a:pt x="202906" y="89461"/>
                  <a:pt x="199496" y="93730"/>
                </a:cubicBezTo>
                <a:cubicBezTo>
                  <a:pt x="196085" y="97999"/>
                  <a:pt x="194380" y="102850"/>
                  <a:pt x="194380" y="108284"/>
                </a:cubicBezTo>
                <a:cubicBezTo>
                  <a:pt x="194380" y="113563"/>
                  <a:pt x="195814" y="118181"/>
                  <a:pt x="198681" y="122140"/>
                </a:cubicBezTo>
                <a:cubicBezTo>
                  <a:pt x="201548" y="126098"/>
                  <a:pt x="205308" y="128932"/>
                  <a:pt x="209959" y="130639"/>
                </a:cubicBezTo>
                <a:cubicBezTo>
                  <a:pt x="211043" y="131261"/>
                  <a:pt x="211974" y="131881"/>
                  <a:pt x="212748" y="132502"/>
                </a:cubicBezTo>
                <a:cubicBezTo>
                  <a:pt x="214453" y="133900"/>
                  <a:pt x="215617" y="135685"/>
                  <a:pt x="216236" y="137858"/>
                </a:cubicBezTo>
                <a:close/>
                <a:moveTo>
                  <a:pt x="108118" y="158816"/>
                </a:moveTo>
                <a:cubicBezTo>
                  <a:pt x="115093" y="158816"/>
                  <a:pt x="121681" y="157497"/>
                  <a:pt x="127881" y="154858"/>
                </a:cubicBezTo>
                <a:cubicBezTo>
                  <a:pt x="134082" y="152219"/>
                  <a:pt x="139468" y="148570"/>
                  <a:pt x="144041" y="143913"/>
                </a:cubicBezTo>
                <a:cubicBezTo>
                  <a:pt x="148614" y="139256"/>
                  <a:pt x="152218" y="133861"/>
                  <a:pt x="154853" y="127729"/>
                </a:cubicBezTo>
                <a:cubicBezTo>
                  <a:pt x="157488" y="121596"/>
                  <a:pt x="158805" y="115037"/>
                  <a:pt x="158805" y="108051"/>
                </a:cubicBezTo>
                <a:cubicBezTo>
                  <a:pt x="158805" y="101065"/>
                  <a:pt x="157488" y="94506"/>
                  <a:pt x="154853" y="88374"/>
                </a:cubicBezTo>
                <a:cubicBezTo>
                  <a:pt x="152218" y="82242"/>
                  <a:pt x="148614" y="76886"/>
                  <a:pt x="144041" y="72306"/>
                </a:cubicBezTo>
                <a:cubicBezTo>
                  <a:pt x="139468" y="67726"/>
                  <a:pt x="134082" y="64116"/>
                  <a:pt x="127881" y="61477"/>
                </a:cubicBezTo>
                <a:cubicBezTo>
                  <a:pt x="121681" y="58838"/>
                  <a:pt x="115093" y="57519"/>
                  <a:pt x="108118" y="57519"/>
                </a:cubicBezTo>
                <a:cubicBezTo>
                  <a:pt x="101142" y="57519"/>
                  <a:pt x="94593" y="58838"/>
                  <a:pt x="88470" y="61477"/>
                </a:cubicBezTo>
                <a:cubicBezTo>
                  <a:pt x="82348" y="64116"/>
                  <a:pt x="77000" y="67726"/>
                  <a:pt x="72427" y="72306"/>
                </a:cubicBezTo>
                <a:cubicBezTo>
                  <a:pt x="67854" y="76886"/>
                  <a:pt x="64250" y="82242"/>
                  <a:pt x="61615" y="88374"/>
                </a:cubicBezTo>
                <a:cubicBezTo>
                  <a:pt x="58980" y="94506"/>
                  <a:pt x="57662" y="101065"/>
                  <a:pt x="57662" y="108051"/>
                </a:cubicBezTo>
                <a:cubicBezTo>
                  <a:pt x="57662" y="115037"/>
                  <a:pt x="58980" y="121596"/>
                  <a:pt x="61615" y="127729"/>
                </a:cubicBezTo>
                <a:cubicBezTo>
                  <a:pt x="64250" y="133861"/>
                  <a:pt x="67854" y="139256"/>
                  <a:pt x="72427" y="143913"/>
                </a:cubicBezTo>
                <a:cubicBezTo>
                  <a:pt x="77000" y="148570"/>
                  <a:pt x="82348" y="152219"/>
                  <a:pt x="88470" y="154858"/>
                </a:cubicBezTo>
                <a:cubicBezTo>
                  <a:pt x="94593" y="157497"/>
                  <a:pt x="101142" y="158816"/>
                  <a:pt x="108118" y="158816"/>
                </a:cubicBezTo>
                <a:close/>
              </a:path>
            </a:pathLst>
          </a:custGeom>
          <a:gradFill flip="none" rotWithShape="1">
            <a:gsLst>
              <a:gs pos="92000">
                <a:schemeClr val="accent1">
                  <a:lumMod val="75000"/>
                </a:schemeClr>
              </a:gs>
              <a:gs pos="0">
                <a:schemeClr val="accent1">
                  <a:lumMod val="20000"/>
                  <a:lumOff val="80000"/>
                </a:schemeClr>
              </a:gs>
              <a:gs pos="40000">
                <a:schemeClr val="accent1">
                  <a:lumMod val="60000"/>
                  <a:lumOff val="40000"/>
                </a:schemeClr>
              </a:gs>
              <a:gs pos="64000">
                <a:schemeClr val="accent1"/>
              </a:gs>
            </a:gsLst>
            <a:lin ang="2700000" scaled="1"/>
            <a:tileRect/>
          </a:gradFill>
          <a:ln w="7495" cap="flat">
            <a:noFill/>
            <a:prstDash val="solid"/>
            <a:miter/>
          </a:ln>
          <a:effectLst>
            <a:outerShdw blurRad="215900" sx="102000" sy="102000" algn="ctr" rotWithShape="0">
              <a:schemeClr val="accent1">
                <a:alpha val="40000"/>
              </a:schemeClr>
            </a:outerShdw>
          </a:effectLst>
          <a:scene3d>
            <a:camera prst="isometricOffAxis2Left"/>
            <a:lightRig rig="threePt" dir="t">
              <a:rot lat="0" lon="0" rev="10800000"/>
            </a:lightRig>
          </a:scene3d>
          <a:sp3d extrusionH="203200"/>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49" name="正文"/>
          <p:cNvSpPr txBox="1"/>
          <p:nvPr>
            <p:custDataLst>
              <p:tags r:id="rId33"/>
            </p:custDataLst>
          </p:nvPr>
        </p:nvSpPr>
        <p:spPr>
          <a:xfrm>
            <a:off x="642620" y="4094798"/>
            <a:ext cx="2520000" cy="720000"/>
          </a:xfrm>
          <a:prstGeom prst="rect">
            <a:avLst/>
          </a:prstGeom>
          <a:noFill/>
        </p:spPr>
        <p:txBody>
          <a:bodyPr wrap="square" lIns="0" tIns="0" rIns="0" bIns="0" rtlCol="0" anchor="t" anchorCtr="0">
            <a:noAutofit/>
          </a:bodyPr>
          <a:p>
            <a:pPr indent="0" algn="l" fontAlgn="auto">
              <a:lnSpc>
                <a:spcPct val="130000"/>
              </a:lnSpc>
            </a:pPr>
            <a:r>
              <a:rPr lang="zh-CN" altLang="en-US" sz="1400" spc="150">
                <a:solidFill>
                  <a:schemeClr val="tx1">
                    <a:lumMod val="65000"/>
                    <a:lumOff val="35000"/>
                  </a:schemeClr>
                </a:solidFill>
                <a:latin typeface="+mn-ea"/>
                <a:sym typeface="+mn-ea"/>
              </a:rPr>
              <a:t>剔除不符合任职要求的岗位</a:t>
            </a:r>
            <a:endParaRPr lang="zh-CN" altLang="en-US" sz="1400" spc="150">
              <a:solidFill>
                <a:schemeClr val="tx1">
                  <a:lumMod val="65000"/>
                  <a:lumOff val="35000"/>
                </a:schemeClr>
              </a:solidFill>
              <a:latin typeface="+mn-ea"/>
              <a:sym typeface="+mn-ea"/>
            </a:endParaRPr>
          </a:p>
        </p:txBody>
      </p:sp>
      <p:sp>
        <p:nvSpPr>
          <p:cNvPr id="50" name="正文"/>
          <p:cNvSpPr txBox="1"/>
          <p:nvPr>
            <p:custDataLst>
              <p:tags r:id="rId34"/>
            </p:custDataLst>
          </p:nvPr>
        </p:nvSpPr>
        <p:spPr>
          <a:xfrm>
            <a:off x="9029700" y="4094798"/>
            <a:ext cx="2520000" cy="720000"/>
          </a:xfrm>
          <a:prstGeom prst="rect">
            <a:avLst/>
          </a:prstGeom>
          <a:noFill/>
        </p:spPr>
        <p:txBody>
          <a:bodyPr wrap="square" lIns="0" tIns="0" rIns="0" bIns="0" rtlCol="0" anchor="t" anchorCtr="0">
            <a:noAutofit/>
          </a:bodyPr>
          <a:p>
            <a:pPr indent="0" algn="r" fontAlgn="auto">
              <a:lnSpc>
                <a:spcPct val="130000"/>
              </a:lnSpc>
            </a:pPr>
            <a:r>
              <a:rPr lang="zh-CN" altLang="en-US" sz="1400" spc="150">
                <a:solidFill>
                  <a:schemeClr val="tx1">
                    <a:lumMod val="65000"/>
                    <a:lumOff val="35000"/>
                  </a:schemeClr>
                </a:solidFill>
                <a:latin typeface="+mn-ea"/>
                <a:sym typeface="+mn-ea"/>
              </a:rPr>
              <a:t>尽量选择能发挥自身优势的岗位</a:t>
            </a:r>
            <a:endParaRPr lang="zh-CN" altLang="en-US" sz="1400" spc="150">
              <a:solidFill>
                <a:schemeClr val="tx1">
                  <a:lumMod val="65000"/>
                  <a:lumOff val="35000"/>
                </a:schemeClr>
              </a:solidFill>
              <a:latin typeface="+mn-ea"/>
              <a:sym typeface="+mn-ea"/>
            </a:endParaRPr>
          </a:p>
        </p:txBody>
      </p:sp>
      <p:sp>
        <p:nvSpPr>
          <p:cNvPr id="52" name="正文"/>
          <p:cNvSpPr txBox="1"/>
          <p:nvPr>
            <p:custDataLst>
              <p:tags r:id="rId35"/>
            </p:custDataLst>
          </p:nvPr>
        </p:nvSpPr>
        <p:spPr>
          <a:xfrm>
            <a:off x="7617460" y="2879408"/>
            <a:ext cx="2520000" cy="720000"/>
          </a:xfrm>
          <a:prstGeom prst="rect">
            <a:avLst/>
          </a:prstGeom>
          <a:noFill/>
        </p:spPr>
        <p:txBody>
          <a:bodyPr wrap="square" lIns="0" tIns="0" rIns="0" bIns="0" rtlCol="0" anchor="t" anchorCtr="0">
            <a:noAutofit/>
          </a:bodyPr>
          <a:p>
            <a:pPr indent="0" algn="r" fontAlgn="auto">
              <a:lnSpc>
                <a:spcPct val="130000"/>
              </a:lnSpc>
            </a:pPr>
            <a:r>
              <a:rPr lang="zh-CN" altLang="en-US" sz="1400" spc="150">
                <a:solidFill>
                  <a:schemeClr val="tx1">
                    <a:lumMod val="65000"/>
                    <a:lumOff val="35000"/>
                  </a:schemeClr>
                </a:solidFill>
                <a:latin typeface="+mn-ea"/>
                <a:sym typeface="+mn-ea"/>
              </a:rPr>
              <a:t>尽量选择有可发展空间的岗位</a:t>
            </a:r>
            <a:endParaRPr lang="zh-CN" altLang="en-US" sz="1400" spc="150">
              <a:solidFill>
                <a:schemeClr val="tx1">
                  <a:lumMod val="65000"/>
                  <a:lumOff val="35000"/>
                </a:schemeClr>
              </a:solidFill>
              <a:latin typeface="+mn-ea"/>
              <a:sym typeface="+mn-ea"/>
            </a:endParaRPr>
          </a:p>
        </p:txBody>
      </p:sp>
      <p:sp>
        <p:nvSpPr>
          <p:cNvPr id="53" name="正文"/>
          <p:cNvSpPr txBox="1"/>
          <p:nvPr>
            <p:custDataLst>
              <p:tags r:id="rId36"/>
            </p:custDataLst>
          </p:nvPr>
        </p:nvSpPr>
        <p:spPr>
          <a:xfrm>
            <a:off x="2127250" y="2879408"/>
            <a:ext cx="2520000" cy="720000"/>
          </a:xfrm>
          <a:prstGeom prst="rect">
            <a:avLst/>
          </a:prstGeom>
          <a:noFill/>
        </p:spPr>
        <p:txBody>
          <a:bodyPr wrap="square" lIns="0" tIns="0" rIns="0" bIns="0" rtlCol="0" anchor="t" anchorCtr="0">
            <a:noAutofit/>
          </a:bodyPr>
          <a:p>
            <a:pPr indent="0" algn="l" fontAlgn="auto">
              <a:lnSpc>
                <a:spcPct val="130000"/>
              </a:lnSpc>
            </a:pPr>
            <a:r>
              <a:rPr lang="zh-CN" altLang="en-US" sz="1400" spc="150">
                <a:solidFill>
                  <a:schemeClr val="tx1">
                    <a:lumMod val="65000"/>
                    <a:lumOff val="35000"/>
                  </a:schemeClr>
                </a:solidFill>
                <a:latin typeface="+mn-ea"/>
                <a:sym typeface="+mn-ea"/>
              </a:rPr>
              <a:t>剔除有风险的岗位</a:t>
            </a:r>
            <a:endParaRPr lang="zh-CN" altLang="en-US" sz="1400" spc="150">
              <a:solidFill>
                <a:schemeClr val="tx1">
                  <a:lumMod val="65000"/>
                  <a:lumOff val="35000"/>
                </a:schemeClr>
              </a:solidFill>
              <a:latin typeface="+mn-ea"/>
              <a:sym typeface="+mn-ea"/>
            </a:endParaRPr>
          </a:p>
        </p:txBody>
      </p:sp>
      <p:sp>
        <p:nvSpPr>
          <p:cNvPr id="54" name="正文"/>
          <p:cNvSpPr txBox="1"/>
          <p:nvPr>
            <p:custDataLst>
              <p:tags r:id="rId37"/>
            </p:custDataLst>
          </p:nvPr>
        </p:nvSpPr>
        <p:spPr>
          <a:xfrm>
            <a:off x="4923155" y="2031683"/>
            <a:ext cx="2520000" cy="720000"/>
          </a:xfrm>
          <a:prstGeom prst="rect">
            <a:avLst/>
          </a:prstGeom>
          <a:noFill/>
        </p:spPr>
        <p:txBody>
          <a:bodyPr wrap="square" lIns="0" tIns="0" rIns="0" bIns="0" rtlCol="0" anchor="t" anchorCtr="0">
            <a:noAutofit/>
          </a:bodyPr>
          <a:p>
            <a:pPr indent="0" algn="ctr" fontAlgn="auto">
              <a:lnSpc>
                <a:spcPct val="130000"/>
              </a:lnSpc>
            </a:pPr>
            <a:r>
              <a:rPr lang="zh-CN" altLang="en-US" sz="1400" spc="150">
                <a:solidFill>
                  <a:schemeClr val="tx1">
                    <a:lumMod val="65000"/>
                    <a:lumOff val="35000"/>
                  </a:schemeClr>
                </a:solidFill>
                <a:latin typeface="+mn-ea"/>
                <a:sym typeface="+mn-ea"/>
              </a:rPr>
              <a:t>剔除不符合期望的岗位</a:t>
            </a:r>
            <a:endParaRPr lang="zh-CN" altLang="en-US" sz="1400" spc="150">
              <a:solidFill>
                <a:schemeClr val="tx1">
                  <a:lumMod val="65000"/>
                  <a:lumOff val="35000"/>
                </a:schemeClr>
              </a:solidFill>
              <a:latin typeface="+mn-ea"/>
              <a:sym typeface="+mn-ea"/>
            </a:endParaRPr>
          </a:p>
        </p:txBody>
      </p:sp>
    </p:spTree>
    <p:custDataLst>
      <p:tags r:id="rId3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data/cache/bc2408812072ba6b0eafb5b9bf00677b.jpgbc2408812072ba6b0eafb5b9bf00677b"/>
          <p:cNvPicPr>
            <a:picLocks noChangeAspect="1"/>
          </p:cNvPicPr>
          <p:nvPr>
            <p:custDataLst>
              <p:tags r:id="rId1"/>
            </p:custDataLst>
          </p:nvPr>
        </p:nvPicPr>
        <p:blipFill rotWithShape="1">
          <a:blip r:embed="rId2"/>
          <a:srcRect l="3556" r="3556"/>
          <a:stretch>
            <a:fillRect/>
          </a:stretch>
        </p:blipFill>
        <p:spPr>
          <a:xfrm>
            <a:off x="311" y="311"/>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矩形 0"/>
          <p:cNvSpPr/>
          <p:nvPr>
            <p:custDataLst>
              <p:tags r:id="rId3"/>
            </p:custDataLst>
          </p:nvPr>
        </p:nvSpPr>
        <p:spPr>
          <a:xfrm>
            <a:off x="0" y="1384300"/>
            <a:ext cx="139700" cy="50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1" y="0"/>
            <a:ext cx="12192098" cy="6858055"/>
          </a:xfrm>
          <a:prstGeom prst="rect">
            <a:avLst/>
          </a:prstGeom>
          <a:gradFill>
            <a:gsLst>
              <a:gs pos="25000">
                <a:srgbClr val="FFFFFF">
                  <a:alpha val="20000"/>
                </a:srgbClr>
              </a:gs>
              <a:gs pos="0">
                <a:srgbClr val="FFFFFF">
                  <a:alpha val="0"/>
                </a:srgbClr>
              </a:gs>
              <a:gs pos="58000">
                <a:srgbClr val="FF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7620056" y="1320641"/>
            <a:ext cx="3810025" cy="709269"/>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rPr>
              <a:t>二、留心环境</a:t>
            </a:r>
            <a:endParaRPr lang="zh-CN" altLang="en-US" sz="4000" b="1" spc="240">
              <a:solidFill>
                <a:schemeClr val="accent1"/>
              </a:solidFill>
              <a:uFillTx/>
              <a:latin typeface="微软雅黑" panose="020B0503020204020204" charset="-122"/>
              <a:ea typeface="微软雅黑" panose="020B0503020204020204" charset="-122"/>
            </a:endParaRPr>
          </a:p>
        </p:txBody>
      </p:sp>
      <p:sp>
        <p:nvSpPr>
          <p:cNvPr id="12" name="Title 6"/>
          <p:cNvSpPr txBox="1"/>
          <p:nvPr>
            <p:custDataLst>
              <p:tags r:id="rId6"/>
            </p:custDataLst>
          </p:nvPr>
        </p:nvSpPr>
        <p:spPr>
          <a:xfrm>
            <a:off x="5288280" y="2327910"/>
            <a:ext cx="6141720" cy="32092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18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（一）留心地理环境</a:t>
            </a:r>
            <a:endParaRPr lang="zh-CN" altLang="en-US" sz="18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在接到面试通知时，应事先明确具体的面试时间和地点，切忌到不明确或存在安全隐患的地方进行面试。要问清对方的办公地址和固定联系电话，若招聘单位只有手机单一联系方式，要提高警惕，谨防上当受骗。</a:t>
            </a:r>
            <a:endPar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正规的单位一般都有固定的办公场所，若招聘单位面试地点选择宾馆等临时租借来的地方，我们就要仔细鉴别该单位的真伪。同时也要事先将面试的时间和地点告诉家人或同学，保持手机等联系方式的畅通。初次面试时尽量不饮用、不食用该单位提供的饮料和点心，注意面试场地的外观与对外通道，注意观察面试者的言行举止，如有暧昧不清，应立即离开。</a:t>
            </a:r>
            <a:endPar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（二）留心工作环境</a:t>
            </a:r>
            <a:endParaRPr lang="zh-CN" altLang="en-US" sz="18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54000" lvl="0" indent="-254000" algn="l" fontAlgn="ctr">
              <a:lnSpc>
                <a:spcPct val="120000"/>
              </a:lnSpc>
              <a:spcBef>
                <a:spcPts val="0"/>
              </a:spcBef>
              <a:spcAft>
                <a:spcPts val="800"/>
              </a:spcAft>
              <a:buSzPct val="100000"/>
              <a:buFont typeface="+mn-ea"/>
              <a:buAutoNum type="ea1JpnChsDbPeriod"/>
            </a:pPr>
            <a:endParaRPr lang="zh-CN" altLang="en-US" sz="18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三、识别陷阱</a:t>
            </a:r>
            <a:endParaRPr lang="zh-CN" altLang="en-US" dirty="0"/>
          </a:p>
        </p:txBody>
      </p:sp>
      <p:sp>
        <p:nvSpPr>
          <p:cNvPr id="15" name="图形 17"/>
          <p:cNvSpPr/>
          <p:nvPr>
            <p:custDataLst>
              <p:tags r:id="rId2"/>
            </p:custDataLst>
          </p:nvPr>
        </p:nvSpPr>
        <p:spPr>
          <a:xfrm>
            <a:off x="5910962" y="4212209"/>
            <a:ext cx="1569046" cy="144216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7" name="图形 17"/>
          <p:cNvSpPr/>
          <p:nvPr>
            <p:custDataLst>
              <p:tags r:id="rId3"/>
            </p:custDataLst>
          </p:nvPr>
        </p:nvSpPr>
        <p:spPr>
          <a:xfrm>
            <a:off x="4240805" y="5130478"/>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3" name="图形 17"/>
          <p:cNvSpPr/>
          <p:nvPr>
            <p:custDataLst>
              <p:tags r:id="rId4"/>
            </p:custDataLst>
          </p:nvPr>
        </p:nvSpPr>
        <p:spPr>
          <a:xfrm>
            <a:off x="7896735" y="4207129"/>
            <a:ext cx="1181019" cy="10855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3" name="图形 17"/>
          <p:cNvSpPr/>
          <p:nvPr>
            <p:custDataLst>
              <p:tags r:id="rId5"/>
            </p:custDataLst>
          </p:nvPr>
        </p:nvSpPr>
        <p:spPr>
          <a:xfrm>
            <a:off x="3634341" y="2234057"/>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0" name="图形 17"/>
          <p:cNvSpPr/>
          <p:nvPr>
            <p:custDataLst>
              <p:tags r:id="rId6"/>
            </p:custDataLst>
          </p:nvPr>
        </p:nvSpPr>
        <p:spPr>
          <a:xfrm>
            <a:off x="7264234" y="1295467"/>
            <a:ext cx="1537434" cy="137422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4" name="图形 17"/>
          <p:cNvSpPr/>
          <p:nvPr>
            <p:custDataLst>
              <p:tags r:id="rId7"/>
            </p:custDataLst>
          </p:nvPr>
        </p:nvSpPr>
        <p:spPr>
          <a:xfrm>
            <a:off x="9879967" y="5773139"/>
            <a:ext cx="605829" cy="55820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5" name="图形 9"/>
          <p:cNvSpPr/>
          <p:nvPr>
            <p:custDataLst>
              <p:tags r:id="rId8"/>
            </p:custDataLst>
          </p:nvPr>
        </p:nvSpPr>
        <p:spPr>
          <a:xfrm>
            <a:off x="261005" y="2162298"/>
            <a:ext cx="1075131" cy="960223"/>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p>
        </p:txBody>
      </p:sp>
      <p:sp>
        <p:nvSpPr>
          <p:cNvPr id="6" name="图形 14"/>
          <p:cNvSpPr/>
          <p:nvPr>
            <p:custDataLst>
              <p:tags r:id="rId9"/>
            </p:custDataLst>
          </p:nvPr>
        </p:nvSpPr>
        <p:spPr>
          <a:xfrm>
            <a:off x="826191" y="1762222"/>
            <a:ext cx="1699090" cy="1528703"/>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7" name="图形 17"/>
          <p:cNvSpPr/>
          <p:nvPr>
            <p:custDataLst>
              <p:tags r:id="rId10"/>
            </p:custDataLst>
          </p:nvPr>
        </p:nvSpPr>
        <p:spPr>
          <a:xfrm>
            <a:off x="494700" y="4938061"/>
            <a:ext cx="1216738" cy="108655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8" name="图形 17"/>
          <p:cNvSpPr>
            <a:spLocks noChangeAspect="1"/>
          </p:cNvSpPr>
          <p:nvPr>
            <p:custDataLst>
              <p:tags r:id="rId11"/>
            </p:custDataLst>
          </p:nvPr>
        </p:nvSpPr>
        <p:spPr>
          <a:xfrm>
            <a:off x="7066737" y="3379036"/>
            <a:ext cx="3194835" cy="295218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p>
        </p:txBody>
      </p:sp>
      <p:sp>
        <p:nvSpPr>
          <p:cNvPr id="9" name="图形 17"/>
          <p:cNvSpPr/>
          <p:nvPr>
            <p:custDataLst>
              <p:tags r:id="rId12"/>
            </p:custDataLst>
          </p:nvPr>
        </p:nvSpPr>
        <p:spPr>
          <a:xfrm>
            <a:off x="10504212" y="4874557"/>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1" name="图形 17"/>
          <p:cNvSpPr/>
          <p:nvPr>
            <p:custDataLst>
              <p:tags r:id="rId13"/>
            </p:custDataLst>
          </p:nvPr>
        </p:nvSpPr>
        <p:spPr>
          <a:xfrm>
            <a:off x="9526249" y="1874624"/>
            <a:ext cx="1569046" cy="144216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2" name="图形 17"/>
          <p:cNvSpPr/>
          <p:nvPr>
            <p:custDataLst>
              <p:tags r:id="rId14"/>
            </p:custDataLst>
          </p:nvPr>
        </p:nvSpPr>
        <p:spPr>
          <a:xfrm>
            <a:off x="10694089" y="1705068"/>
            <a:ext cx="743336" cy="68322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p>
        </p:txBody>
      </p:sp>
      <p:sp>
        <p:nvSpPr>
          <p:cNvPr id="14" name="图形 17"/>
          <p:cNvSpPr/>
          <p:nvPr>
            <p:custDataLst>
              <p:tags r:id="rId15"/>
            </p:custDataLst>
          </p:nvPr>
        </p:nvSpPr>
        <p:spPr>
          <a:xfrm>
            <a:off x="4579917" y="3691476"/>
            <a:ext cx="1056708" cy="97161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6" name="图形 17"/>
          <p:cNvSpPr/>
          <p:nvPr>
            <p:custDataLst>
              <p:tags r:id="rId16"/>
            </p:custDataLst>
          </p:nvPr>
        </p:nvSpPr>
        <p:spPr>
          <a:xfrm>
            <a:off x="1517116" y="4137910"/>
            <a:ext cx="1632897" cy="150085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8" name="图形 17"/>
          <p:cNvSpPr>
            <a:spLocks noChangeAspect="1"/>
          </p:cNvSpPr>
          <p:nvPr>
            <p:custDataLst>
              <p:tags r:id="rId17"/>
            </p:custDataLst>
          </p:nvPr>
        </p:nvSpPr>
        <p:spPr>
          <a:xfrm>
            <a:off x="2144536" y="2664615"/>
            <a:ext cx="2859394" cy="262816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6">
                  <a:lumMod val="95000"/>
                </a:schemeClr>
              </a:gs>
              <a:gs pos="50000">
                <a:schemeClr val="accent6">
                  <a:lumMod val="90000"/>
                  <a:lumOff val="10000"/>
                </a:schemeClr>
              </a:gs>
              <a:gs pos="100000">
                <a:schemeClr val="accent6">
                  <a:lumMod val="50000"/>
                  <a:lumOff val="50000"/>
                </a:schemeClr>
              </a:gs>
            </a:gsLst>
            <a:lin ang="18900000" scaled="0"/>
          </a:gradFill>
          <a:ln w="9525" cap="flat">
            <a:noFill/>
            <a:prstDash val="solid"/>
            <a:miter/>
          </a:ln>
          <a:effectLst>
            <a:outerShdw blurRad="127000" dist="127000" dir="7200000" sx="101000" sy="101000" algn="tr" rotWithShape="0">
              <a:schemeClr val="accent6">
                <a:alpha val="20000"/>
              </a:schemeClr>
            </a:outerShdw>
          </a:effectLst>
        </p:spPr>
        <p:txBody>
          <a:bodyPr rtlCol="0" anchor="ctr"/>
          <a:p>
            <a:endParaRPr lang="zh-CN" altLang="en-US"/>
          </a:p>
        </p:txBody>
      </p:sp>
      <p:sp>
        <p:nvSpPr>
          <p:cNvPr id="19" name="图形 17"/>
          <p:cNvSpPr>
            <a:spLocks noChangeAspect="1"/>
          </p:cNvSpPr>
          <p:nvPr>
            <p:custDataLst>
              <p:tags r:id="rId18"/>
            </p:custDataLst>
          </p:nvPr>
        </p:nvSpPr>
        <p:spPr>
          <a:xfrm>
            <a:off x="7235657" y="3559387"/>
            <a:ext cx="2864829" cy="259216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schemeClr>
              </a:gs>
              <a:gs pos="50000">
                <a:schemeClr val="accent2">
                  <a:lumMod val="90000"/>
                  <a:lumOff val="10000"/>
                </a:schemeClr>
              </a:gs>
              <a:gs pos="100000">
                <a:schemeClr val="accent2">
                  <a:lumMod val="50000"/>
                  <a:lumOff val="5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ym typeface="+mn-ea"/>
            </a:endParaRPr>
          </a:p>
        </p:txBody>
      </p:sp>
      <p:pic>
        <p:nvPicPr>
          <p:cNvPr id="20" name="图片 3" descr="拼图"/>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16200000">
            <a:off x="3286339" y="3330138"/>
            <a:ext cx="576037" cy="576037"/>
          </a:xfrm>
          <a:prstGeom prst="rect">
            <a:avLst/>
          </a:prstGeom>
        </p:spPr>
      </p:pic>
      <p:sp>
        <p:nvSpPr>
          <p:cNvPr id="21" name="标题"/>
          <p:cNvSpPr txBox="1"/>
          <p:nvPr>
            <p:custDataLst>
              <p:tags r:id="rId22"/>
            </p:custDataLst>
          </p:nvPr>
        </p:nvSpPr>
        <p:spPr>
          <a:xfrm>
            <a:off x="2588429" y="4000741"/>
            <a:ext cx="1971802" cy="936060"/>
          </a:xfrm>
          <a:prstGeom prst="rect">
            <a:avLst/>
          </a:prstGeom>
          <a:noFill/>
        </p:spPr>
        <p:txBody>
          <a:bodyPr wrap="square" lIns="0" tIns="0" rIns="0" bIns="0" rtlCol="0" anchor="t" anchorCtr="0">
            <a:normAutofit/>
          </a:bodyPr>
          <a:p>
            <a:pPr algn="ctr"/>
            <a:r>
              <a:rPr lang="zh-CN" altLang="en-US" sz="3200" b="1" spc="300" dirty="0">
                <a:solidFill>
                  <a:srgbClr val="FFFFFF"/>
                </a:solidFill>
                <a:latin typeface="+mn-ea"/>
              </a:rPr>
              <a:t>传销</a:t>
            </a:r>
            <a:endParaRPr lang="zh-CN" altLang="en-US" sz="3200" b="1" spc="300" dirty="0">
              <a:solidFill>
                <a:srgbClr val="FFFFFF"/>
              </a:solidFill>
              <a:latin typeface="+mn-ea"/>
            </a:endParaRPr>
          </a:p>
        </p:txBody>
      </p:sp>
      <p:sp>
        <p:nvSpPr>
          <p:cNvPr id="22" name="标题"/>
          <p:cNvSpPr txBox="1"/>
          <p:nvPr>
            <p:custDataLst>
              <p:tags r:id="rId23"/>
            </p:custDataLst>
          </p:nvPr>
        </p:nvSpPr>
        <p:spPr>
          <a:xfrm>
            <a:off x="7564609" y="4788191"/>
            <a:ext cx="2206767" cy="936060"/>
          </a:xfrm>
          <a:prstGeom prst="rect">
            <a:avLst/>
          </a:prstGeom>
          <a:noFill/>
        </p:spPr>
        <p:txBody>
          <a:bodyPr wrap="square" lIns="0" tIns="0" rIns="0" bIns="0" rtlCol="0" anchor="t" anchorCtr="0">
            <a:normAutofit lnSpcReduction="20000"/>
          </a:bodyPr>
          <a:p>
            <a:pPr algn="ctr"/>
            <a:r>
              <a:rPr lang="en-US" altLang="zh-CN" sz="3200" b="1" spc="300" dirty="0">
                <a:solidFill>
                  <a:srgbClr val="FFFFFF"/>
                </a:solidFill>
                <a:latin typeface="+mn-ea"/>
                <a:sym typeface="+mn-ea"/>
              </a:rPr>
              <a:t>三方就业协议</a:t>
            </a:r>
            <a:endParaRPr lang="en-US" altLang="zh-CN" sz="3200" b="1" spc="300" dirty="0">
              <a:solidFill>
                <a:srgbClr val="FFFFFF"/>
              </a:solidFill>
              <a:latin typeface="+mn-ea"/>
              <a:sym typeface="+mn-ea"/>
            </a:endParaRPr>
          </a:p>
        </p:txBody>
      </p:sp>
      <p:sp>
        <p:nvSpPr>
          <p:cNvPr id="23" name="图形 17"/>
          <p:cNvSpPr>
            <a:spLocks noChangeAspect="1"/>
          </p:cNvSpPr>
          <p:nvPr>
            <p:custDataLst>
              <p:tags r:id="rId24"/>
            </p:custDataLst>
          </p:nvPr>
        </p:nvSpPr>
        <p:spPr>
          <a:xfrm>
            <a:off x="4816787" y="1303088"/>
            <a:ext cx="2785066" cy="252016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schemeClr>
              </a:gs>
              <a:gs pos="50000">
                <a:schemeClr val="accent1">
                  <a:lumMod val="90000"/>
                  <a:lumOff val="10000"/>
                </a:schemeClr>
              </a:gs>
              <a:gs pos="100000">
                <a:schemeClr val="accent1">
                  <a:lumMod val="50000"/>
                  <a:lumOff val="5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ym typeface="+mn-ea"/>
            </a:endParaRPr>
          </a:p>
        </p:txBody>
      </p:sp>
      <p:pic>
        <p:nvPicPr>
          <p:cNvPr id="24" name="图片 8" descr="设置"/>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93518" y="1865734"/>
            <a:ext cx="431828" cy="431828"/>
          </a:xfrm>
          <a:prstGeom prst="rect">
            <a:avLst/>
          </a:prstGeom>
        </p:spPr>
      </p:pic>
      <p:sp>
        <p:nvSpPr>
          <p:cNvPr id="26" name="标题"/>
          <p:cNvSpPr txBox="1"/>
          <p:nvPr>
            <p:custDataLst>
              <p:tags r:id="rId28"/>
            </p:custDataLst>
          </p:nvPr>
        </p:nvSpPr>
        <p:spPr>
          <a:xfrm>
            <a:off x="5156534" y="2512840"/>
            <a:ext cx="2105795" cy="936060"/>
          </a:xfrm>
          <a:prstGeom prst="rect">
            <a:avLst/>
          </a:prstGeom>
          <a:noFill/>
        </p:spPr>
        <p:txBody>
          <a:bodyPr wrap="square" lIns="0" tIns="0" rIns="0" bIns="0" rtlCol="0" anchor="t" anchorCtr="0">
            <a:normAutofit lnSpcReduction="20000"/>
          </a:bodyPr>
          <a:p>
            <a:pPr algn="ctr"/>
            <a:r>
              <a:rPr lang="zh-CN" altLang="en-US" sz="3200" b="1" spc="300" dirty="0">
                <a:solidFill>
                  <a:srgbClr val="FFFFFF"/>
                </a:solidFill>
                <a:latin typeface="+mn-ea"/>
              </a:rPr>
              <a:t>不合理收费</a:t>
            </a:r>
            <a:endParaRPr lang="zh-CN" altLang="en-US" sz="3200" b="1" spc="300" dirty="0">
              <a:solidFill>
                <a:srgbClr val="FFFFFF"/>
              </a:solidFill>
              <a:latin typeface="+mn-ea"/>
            </a:endParaRPr>
          </a:p>
        </p:txBody>
      </p:sp>
      <p:sp>
        <p:nvSpPr>
          <p:cNvPr id="27" name="图形 17"/>
          <p:cNvSpPr>
            <a:spLocks noChangeAspect="1"/>
          </p:cNvSpPr>
          <p:nvPr>
            <p:custDataLst>
              <p:tags r:id="rId29"/>
            </p:custDataLst>
          </p:nvPr>
        </p:nvSpPr>
        <p:spPr>
          <a:xfrm>
            <a:off x="4677713" y="1164649"/>
            <a:ext cx="3062960" cy="277217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ym typeface="+mn-ea"/>
            </a:endParaRPr>
          </a:p>
        </p:txBody>
      </p:sp>
      <p:sp>
        <p:nvSpPr>
          <p:cNvPr id="28" name="图形 17"/>
          <p:cNvSpPr/>
          <p:nvPr>
            <p:custDataLst>
              <p:tags r:id="rId30"/>
            </p:custDataLst>
          </p:nvPr>
        </p:nvSpPr>
        <p:spPr>
          <a:xfrm>
            <a:off x="8502564" y="2500774"/>
            <a:ext cx="845874" cy="77792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pic>
        <p:nvPicPr>
          <p:cNvPr id="29" name="图片 42" descr="作业批改"/>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451761" y="4137910"/>
            <a:ext cx="432028" cy="432028"/>
          </a:xfrm>
          <a:prstGeom prst="rect">
            <a:avLst/>
          </a:prstGeom>
        </p:spPr>
      </p:pic>
    </p:spTree>
    <p:custDataLst>
      <p:tags r:id="rId3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73075" y="2036445"/>
            <a:ext cx="2809875" cy="2195830"/>
          </a:xfrm>
        </p:spPr>
        <p:txBody>
          <a:bodyPr anchor="b" anchorCtr="0"/>
          <a:lstStyle/>
          <a:p>
            <a:pPr algn="ctr"/>
            <a:r>
              <a:rPr lang="zh-CN" altLang="en-US" sz="3600"/>
              <a:t>三、识别陷阱（二）不合理收费</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715385" y="1221740"/>
            <a:ext cx="6691630" cy="4405630"/>
          </a:xfrm>
          <a:prstGeom prst="rect">
            <a:avLst/>
          </a:prstGeom>
          <a:noFill/>
        </p:spPr>
        <p:txBody>
          <a:bodyPr wrap="square" rtlCol="0" anchor="ctr" anchorCtr="0">
            <a:normAutofit/>
          </a:bodyPr>
          <a:lstStyle/>
          <a:p>
            <a:pPr marL="0" lvl="0" indent="0" fontAlgn="auto">
              <a:lnSpc>
                <a:spcPct val="150000"/>
              </a:lnSpc>
            </a:pPr>
            <a:r>
              <a:rPr lang="zh-CN" altLang="en-US"/>
              <a:t>不合理收费是指用人单位或者中介公司以工作为名收取报名费、服装费、体检费、 培训费、押金、岗位稳定金、资料审核费等的现象。</a:t>
            </a:r>
            <a:endParaRPr lang="zh-CN" altLang="en-US"/>
          </a:p>
          <a:p>
            <a:pPr marL="0" lvl="0" indent="0" fontAlgn="auto">
              <a:lnSpc>
                <a:spcPct val="150000"/>
              </a:lnSpc>
            </a:pPr>
            <a:r>
              <a:rPr lang="zh-CN" altLang="en-US"/>
              <a:t>一些中介公司与一些骗子公司合作，先由中介公司以推荐工作为名收取报名费、服务费等，后由骗子公司假装招聘员工，收取体检费、服装费、押金等费用，再编织种种理由拒绝求职者上岗或中途辞退。还有一些中介公司在醒目地点张贴高薪酬、优福利等诱人招聘启事吸引求职人员上门，在收取一定的服务费、培训费后便称职位已满，并承诺尽快联系其他合适的单位，然后找各种借口敷衍受骗者。</a:t>
            </a:r>
            <a:endParaRPr lang="zh-CN" altLang="en-US"/>
          </a:p>
        </p:txBody>
      </p:sp>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a:t>安全提示</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828800"/>
            <a:ext cx="10800715" cy="382397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normAutofit/>
          </a:bodyPr>
          <a:lstStyle/>
          <a:p>
            <a:pPr indent="0" fontAlgn="auto">
              <a:lnSpc>
                <a:spcPct val="150000"/>
              </a:lnSpc>
            </a:pPr>
            <a:r>
              <a:rPr lang="en-US" altLang="zh-CN" sz="2800" kern="0" dirty="0">
                <a:ln>
                  <a:noFill/>
                  <a:prstDash val="sysDot"/>
                </a:ln>
                <a:solidFill>
                  <a:schemeClr val="tx1">
                    <a:lumMod val="85000"/>
                    <a:lumOff val="15000"/>
                  </a:schemeClr>
                </a:solidFill>
                <a:latin typeface="+mn-ea"/>
                <a:sym typeface="+mn-ea"/>
              </a:rPr>
              <a:t>       </a:t>
            </a:r>
            <a:r>
              <a:rPr lang="zh-CN" altLang="en-US" sz="2800" kern="0" dirty="0">
                <a:ln>
                  <a:noFill/>
                  <a:prstDash val="sysDot"/>
                </a:ln>
                <a:solidFill>
                  <a:schemeClr val="tx1">
                    <a:lumMod val="85000"/>
                    <a:lumOff val="15000"/>
                  </a:schemeClr>
                </a:solidFill>
                <a:latin typeface="+mn-ea"/>
                <a:sym typeface="+mn-ea"/>
              </a:rPr>
              <a:t>求职者谨记，</a:t>
            </a:r>
            <a:r>
              <a:rPr lang="zh-CN" altLang="en-US" sz="2800" b="1" kern="0" dirty="0">
                <a:ln>
                  <a:noFill/>
                  <a:prstDash val="sysDot"/>
                </a:ln>
                <a:solidFill>
                  <a:srgbClr val="FF0000"/>
                </a:solidFill>
                <a:latin typeface="+mn-ea"/>
                <a:sym typeface="+mn-ea"/>
              </a:rPr>
              <a:t>应聘工作本身并不需要任何费用</a:t>
            </a:r>
            <a:r>
              <a:rPr lang="zh-CN" altLang="en-US" sz="2800" kern="0" dirty="0">
                <a:ln>
                  <a:noFill/>
                  <a:prstDash val="sysDot"/>
                </a:ln>
                <a:solidFill>
                  <a:schemeClr val="tx1">
                    <a:lumMod val="85000"/>
                    <a:lumOff val="15000"/>
                  </a:schemeClr>
                </a:solidFill>
                <a:latin typeface="+mn-ea"/>
                <a:sym typeface="+mn-ea"/>
              </a:rPr>
              <a:t>，</a:t>
            </a:r>
            <a:r>
              <a:rPr lang="zh-CN" altLang="en-US" sz="2800" kern="0" dirty="0">
                <a:ln>
                  <a:noFill/>
                  <a:prstDash val="sysDot"/>
                </a:ln>
                <a:solidFill>
                  <a:schemeClr val="tx1">
                    <a:lumMod val="85000"/>
                    <a:lumOff val="15000"/>
                  </a:schemeClr>
                </a:solidFill>
                <a:latin typeface="+mn-ea"/>
                <a:sym typeface="+mn-ea"/>
              </a:rPr>
              <a:t>对于将先交报名费、培训费等作为条件的招聘面试都要谨慎对待。入职体检通常都是要求求职者自行到二甲以上医院进行，</a:t>
            </a:r>
            <a:r>
              <a:rPr lang="en-US" altLang="zh-CN" sz="2800" kern="0" dirty="0">
                <a:ln>
                  <a:noFill/>
                  <a:prstDash val="sysDot"/>
                </a:ln>
                <a:solidFill>
                  <a:schemeClr val="tx1">
                    <a:lumMod val="85000"/>
                    <a:lumOff val="15000"/>
                  </a:schemeClr>
                </a:solidFill>
                <a:latin typeface="+mn-ea"/>
                <a:sym typeface="+mn-ea"/>
              </a:rPr>
              <a:t> </a:t>
            </a:r>
            <a:r>
              <a:rPr lang="zh-CN" altLang="en-US" sz="2800" kern="0" dirty="0">
                <a:ln>
                  <a:noFill/>
                  <a:prstDash val="sysDot"/>
                </a:ln>
                <a:solidFill>
                  <a:schemeClr val="tx1">
                    <a:lumMod val="85000"/>
                    <a:lumOff val="15000"/>
                  </a:schemeClr>
                </a:solidFill>
                <a:latin typeface="+mn-ea"/>
                <a:sym typeface="+mn-ea"/>
              </a:rPr>
              <a:t>正规单位并不会代收体检费用。</a:t>
            </a:r>
            <a:endParaRPr lang="zh-CN" altLang="en-US" sz="28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userDrawn="1">
            <p:custDataLst>
              <p:tags r:id="rId1"/>
            </p:custDataLst>
          </p:nvPr>
        </p:nvSpPr>
        <p:spPr>
          <a:xfrm>
            <a:off x="0" y="2044427"/>
            <a:ext cx="12192000" cy="481357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2" name="文本框 11"/>
          <p:cNvSpPr txBox="1"/>
          <p:nvPr>
            <p:custDataLst>
              <p:tags r:id="rId2"/>
            </p:custDataLst>
          </p:nvPr>
        </p:nvSpPr>
        <p:spPr>
          <a:xfrm>
            <a:off x="609562" y="533394"/>
            <a:ext cx="10972876" cy="1053833"/>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三、识别陷阱：（一）传销</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3" name="Title 6"/>
          <p:cNvSpPr txBox="1"/>
          <p:nvPr>
            <p:custDataLst>
              <p:tags r:id="rId3"/>
            </p:custDataLst>
          </p:nvPr>
        </p:nvSpPr>
        <p:spPr>
          <a:xfrm>
            <a:off x="609563" y="2666981"/>
            <a:ext cx="5257851" cy="3657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非法传销一般以亲友为传播途径，基本都以“轻松赚大钱”“无需面试直接上岗”为噱头，面试或工作地点都比较偏僻且转换频繁，公司业务不能清晰说明。</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0" lvl="0" indent="0" algn="l" fontAlgn="auto">
              <a:lnSpc>
                <a:spcPct val="120000"/>
              </a:lnSpc>
              <a:spcBef>
                <a:spcPts val="0"/>
              </a:spcBef>
              <a:spcAft>
                <a:spcPts val="800"/>
              </a:spcAft>
              <a:buSzPct val="100000"/>
              <a:buNone/>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在某些案件中，传销组织人员亲口承认了自己的工作内容，即负责把自己的同学和朋友骗过去，并且热情周到地招待，但在受骗者刚到达时绝不提起“事业”，而是通过精神控制和拉近感情来挽留受骗者。</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4"/>
            </p:custDataLst>
          </p:nvPr>
        </p:nvSpPr>
        <p:spPr>
          <a:xfrm>
            <a:off x="6477013" y="2666981"/>
            <a:ext cx="5105425" cy="3657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大学生预防传销欺诈要做到以下几点。</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（1）确保岗位信息的真实性。</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（2）了解直销和传销的区别。</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（3）摆正心态，不要梦想一夜暴富。</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（4）不要感情用事。传销公司一般是熟人找熟人。</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PA-矩形 0"/>
          <p:cNvSpPr/>
          <p:nvPr>
            <p:custDataLst>
              <p:tags r:id="rId1"/>
            </p:custDataLst>
          </p:nvPr>
        </p:nvSpPr>
        <p:spPr>
          <a:xfrm>
            <a:off x="609556" y="617855"/>
            <a:ext cx="10972888" cy="563884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PA-矩形 00"/>
          <p:cNvSpPr/>
          <p:nvPr>
            <p:custDataLst>
              <p:tags r:id="rId2"/>
            </p:custDataLst>
          </p:nvPr>
        </p:nvSpPr>
        <p:spPr>
          <a:xfrm>
            <a:off x="1676413" y="0"/>
            <a:ext cx="3505228" cy="6858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7" name="PA-直接连接符 6"/>
          <p:cNvCxnSpPr/>
          <p:nvPr>
            <p:custDataLst>
              <p:tags r:id="rId3"/>
            </p:custDataLst>
          </p:nvPr>
        </p:nvCxnSpPr>
        <p:spPr>
          <a:xfrm>
            <a:off x="2209800" y="380771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4"/>
            </p:custDataLst>
          </p:nvPr>
        </p:nvSpPr>
        <p:spPr>
          <a:xfrm>
            <a:off x="2133600" y="1370965"/>
            <a:ext cx="2814320" cy="2131695"/>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3100" b="1" spc="150">
                <a:solidFill>
                  <a:schemeClr val="lt1"/>
                </a:solidFill>
                <a:uFillTx/>
                <a:latin typeface="微软雅黑" panose="020B0503020204020204" charset="-122"/>
                <a:ea typeface="微软雅黑" panose="020B0503020204020204" charset="-122"/>
                <a:sym typeface="+mn-ea"/>
              </a:rPr>
              <a:t>三、识别陷阱</a:t>
            </a:r>
            <a:endParaRPr lang="zh-CN" altLang="en-US" sz="3100" b="1" spc="150">
              <a:solidFill>
                <a:schemeClr val="lt1"/>
              </a:solidFill>
              <a:uFillTx/>
              <a:latin typeface="微软雅黑" panose="020B0503020204020204" charset="-122"/>
              <a:ea typeface="微软雅黑" panose="020B0503020204020204" charset="-122"/>
              <a:sym typeface="+mn-ea"/>
            </a:endParaRPr>
          </a:p>
          <a:p>
            <a:pPr marL="0" indent="0" algn="ctr">
              <a:lnSpc>
                <a:spcPct val="110000"/>
              </a:lnSpc>
              <a:spcBef>
                <a:spcPts val="0"/>
              </a:spcBef>
              <a:spcAft>
                <a:spcPts val="0"/>
              </a:spcAft>
              <a:buSzPct val="100000"/>
              <a:buNone/>
            </a:pPr>
            <a:r>
              <a:rPr lang="zh-CN" altLang="en-US" sz="3100" b="1" spc="150">
                <a:solidFill>
                  <a:schemeClr val="lt1"/>
                </a:solidFill>
                <a:uFillTx/>
                <a:latin typeface="微软雅黑" panose="020B0503020204020204" charset="-122"/>
                <a:ea typeface="微软雅黑" panose="020B0503020204020204" charset="-122"/>
                <a:sym typeface="+mn-ea"/>
              </a:rPr>
              <a:t>（三）三方</a:t>
            </a:r>
            <a:endParaRPr lang="zh-CN" altLang="en-US" sz="3100" b="1" spc="150">
              <a:solidFill>
                <a:schemeClr val="lt1"/>
              </a:solidFill>
              <a:uFillTx/>
              <a:latin typeface="微软雅黑" panose="020B0503020204020204" charset="-122"/>
              <a:ea typeface="微软雅黑" panose="020B0503020204020204" charset="-122"/>
              <a:sym typeface="+mn-ea"/>
            </a:endParaRPr>
          </a:p>
          <a:p>
            <a:pPr marL="0" indent="0" algn="ctr">
              <a:lnSpc>
                <a:spcPct val="110000"/>
              </a:lnSpc>
              <a:spcBef>
                <a:spcPts val="0"/>
              </a:spcBef>
              <a:spcAft>
                <a:spcPts val="0"/>
              </a:spcAft>
              <a:buSzPct val="100000"/>
              <a:buNone/>
            </a:pPr>
            <a:r>
              <a:rPr lang="zh-CN" altLang="en-US" sz="3100" b="1" spc="150">
                <a:solidFill>
                  <a:schemeClr val="lt1"/>
                </a:solidFill>
                <a:uFillTx/>
                <a:latin typeface="微软雅黑" panose="020B0503020204020204" charset="-122"/>
                <a:ea typeface="微软雅黑" panose="020B0503020204020204" charset="-122"/>
                <a:sym typeface="+mn-ea"/>
              </a:rPr>
              <a:t>就业协议</a:t>
            </a:r>
            <a:endParaRPr lang="zh-CN" altLang="en-US" sz="3100" b="1" spc="150">
              <a:solidFill>
                <a:schemeClr val="l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6248450" y="1371600"/>
            <a:ext cx="4267200" cy="4114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6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三方就业协议书是教育部统一印制的，主要是明  确三方的基本情况及要求。三方就业协议书制定的依据是国家关于高校毕业生就业的法规和规定，有效期为自签约日起至毕业生到用人单位报到。因而三方就业协议书只是毕业生、用人单位、学校三方之间签订的就业意向协议，不是确定劳动关系的法律文件，对劳动关系没有约束力，只有毕业生到单位报到，并与单位签订了劳动合同或形成了事实劳动关系后，毕业生才能和用人单位形成正式的劳动关系。</a:t>
            </a:r>
            <a:endParaRPr lang="zh-CN" altLang="en-US" sz="16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9" name="Title 6"/>
          <p:cNvSpPr txBox="1"/>
          <p:nvPr>
            <p:custDataLst>
              <p:tags r:id="rId6"/>
            </p:custDataLst>
          </p:nvPr>
        </p:nvSpPr>
        <p:spPr>
          <a:xfrm>
            <a:off x="2133617" y="4112514"/>
            <a:ext cx="2590813" cy="1373886"/>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1600" spc="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就业协议是三方合同，它涉及学生、用人单位、学校三方面，三方相互关联但彼此独立。</a:t>
            </a:r>
            <a:endParaRPr lang="zh-CN" altLang="en-US" sz="1600" spc="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7"/>
          <p:cNvSpPr/>
          <p:nvPr>
            <p:custDataLst>
              <p:tags r:id="rId1"/>
            </p:custDataLst>
          </p:nvPr>
        </p:nvSpPr>
        <p:spPr>
          <a:xfrm>
            <a:off x="11073282" y="5893070"/>
            <a:ext cx="1116566" cy="968113"/>
          </a:xfrm>
          <a:custGeom>
            <a:avLst/>
            <a:gdLst>
              <a:gd name="connsiteX0" fmla="*/ 0 w 1116566"/>
              <a:gd name="connsiteY0" fmla="*/ 968113 h 968113"/>
              <a:gd name="connsiteX1" fmla="*/ 1116566 w 1116566"/>
              <a:gd name="connsiteY1" fmla="*/ 968113 h 968113"/>
              <a:gd name="connsiteX2" fmla="*/ 1116566 w 1116566"/>
              <a:gd name="connsiteY2" fmla="*/ 0 h 968113"/>
            </a:gdLst>
            <a:ah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chemeClr val="accent3"/>
          </a:solidFill>
          <a:ln w="6340" cap="flat">
            <a:noFill/>
            <a:prstDash val="solid"/>
            <a:miter/>
          </a:ln>
        </p:spPr>
        <p:txBody>
          <a:bodyPr rtlCol="0" anchor="ctr"/>
          <a:lstStyle/>
          <a:p>
            <a:endParaRPr lang="zh-CN" altLang="en-US">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43781"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直角三角形 11"/>
          <p:cNvSpPr/>
          <p:nvPr>
            <p:custDataLst>
              <p:tags r:id="rId3"/>
            </p:custDataLst>
          </p:nvPr>
        </p:nvSpPr>
        <p:spPr>
          <a:xfrm flipH="1">
            <a:off x="-600" y="5516409"/>
            <a:ext cx="12193200" cy="13415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a:grpSpLocks noChangeAspect="1"/>
          </p:cNvGrpSpPr>
          <p:nvPr>
            <p:custDataLst>
              <p:tags r:id="rId4"/>
            </p:custDataLst>
          </p:nvPr>
        </p:nvGrpSpPr>
        <p:grpSpPr>
          <a:xfrm rot="10800000">
            <a:off x="10055860" y="1461770"/>
            <a:ext cx="572135" cy="499745"/>
            <a:chOff x="1168400" y="1347856"/>
            <a:chExt cx="723913" cy="631688"/>
          </a:xfrm>
          <a:solidFill>
            <a:schemeClr val="accent1">
              <a:lumMod val="20000"/>
              <a:lumOff val="80000"/>
            </a:schemeClr>
          </a:solidFill>
        </p:grpSpPr>
        <p:sp>
          <p:nvSpPr>
            <p:cNvPr id="15" name="任意多边形: 形状 17"/>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任意多边形: 形状 18"/>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20" name="任意多边形: 形状 11"/>
          <p:cNvSpPr/>
          <p:nvPr>
            <p:custDataLst>
              <p:tags r:id="rId7"/>
            </p:custDataLst>
          </p:nvPr>
        </p:nvSpPr>
        <p:spPr>
          <a:xfrm>
            <a:off x="-598"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1828815" y="1118795"/>
            <a:ext cx="7924864" cy="711552"/>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sym typeface="+mn-ea"/>
              </a:rPr>
              <a:t>三、识别陷阱：（三）三方就业协议</a:t>
            </a:r>
            <a:endParaRPr lang="zh-CN" altLang="en-US" sz="3600" b="1" spc="200">
              <a:solidFill>
                <a:schemeClr val="accent1"/>
              </a:solidFill>
              <a:uFillTx/>
              <a:latin typeface="微软雅黑" panose="020B0503020204020204" charset="-122"/>
              <a:ea typeface="微软雅黑" panose="020B0503020204020204" charset="-122"/>
              <a:sym typeface="+mn-ea"/>
            </a:endParaRPr>
          </a:p>
        </p:txBody>
      </p:sp>
      <p:sp>
        <p:nvSpPr>
          <p:cNvPr id="17" name="Title 6"/>
          <p:cNvSpPr txBox="1"/>
          <p:nvPr>
            <p:custDataLst>
              <p:tags r:id="rId9"/>
            </p:custDataLst>
          </p:nvPr>
        </p:nvSpPr>
        <p:spPr>
          <a:xfrm>
            <a:off x="1244600" y="2317115"/>
            <a:ext cx="8970010" cy="31991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毕业生到用人单位报到后，三方就业协议即告终止，此时用人单位会与毕业生签订一份正式的劳动合同，其中约定了劳动者在单位的试用期限、服务期限、工资待遇及其他各项福利等事宜，合同签订之后，双方便正式确定了劳动关系。</a:t>
            </a:r>
            <a:endPar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800" spc="8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三方就业协议一经签订，就具有约束力。按照有关规定，就业协议不能代替劳动合同或聘用合同，不然的话就可能在毕业生和用人单位之间产生纠纷。</a:t>
            </a:r>
            <a:endParaRPr lang="zh-CN" altLang="en-US" sz="1800" spc="8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800" spc="8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常见的毕业生签订三方就业协议过程中遇到的陷阱又分为：</a:t>
            </a:r>
            <a:r>
              <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用人单位不与毕业生签订三方就业协议书。签订协议后借故收回。</a:t>
            </a:r>
            <a:endPar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800" spc="8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出现以上情况时应立即解约，保留证据，必要时可使用法律武器维护自己的权益。</a:t>
            </a:r>
            <a:endParaRPr lang="zh-CN" altLang="en-US" sz="1800" spc="8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  </a:t>
            </a:r>
            <a:r>
              <a:rPr lang="zh-CN" altLang="en-US">
                <a:sym typeface="+mn-ea"/>
              </a:rPr>
              <a:t>保障就业安全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50431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【案例】小赵毕业后入职了一家公司，但入职时没有签订劳动合同，当时双方口头约定了</a:t>
            </a:r>
            <a:r>
              <a:rPr lang="en-US" altLang="zh-CN" sz="2400" kern="0" dirty="0">
                <a:ln>
                  <a:noFill/>
                  <a:prstDash val="sysDot"/>
                </a:ln>
                <a:solidFill>
                  <a:schemeClr val="tx1">
                    <a:lumMod val="85000"/>
                    <a:lumOff val="15000"/>
                  </a:schemeClr>
                </a:solidFill>
                <a:uFillTx/>
                <a:latin typeface="+mn-ea"/>
                <a:sym typeface="+mn-ea"/>
              </a:rPr>
              <a:t>6</a:t>
            </a:r>
            <a:r>
              <a:rPr lang="zh-CN" altLang="en-US" sz="2400" kern="0" dirty="0">
                <a:ln>
                  <a:noFill/>
                  <a:prstDash val="sysDot"/>
                </a:ln>
                <a:solidFill>
                  <a:schemeClr val="tx1">
                    <a:lumMod val="85000"/>
                    <a:lumOff val="15000"/>
                  </a:schemeClr>
                </a:solidFill>
                <a:uFillTx/>
                <a:latin typeface="+mn-ea"/>
                <a:sym typeface="+mn-ea"/>
              </a:rPr>
              <a:t>个月的试用期，转正后缴纳五险一金，按照口头约定，小赵下个月就可以转正了，在此期间，小赵以为自己的工作完成得非常好，公司领导却通知他被解雇了。小赵找到公司领导，询问解雇原因并索要赔偿，领导说：</a:t>
            </a:r>
            <a:r>
              <a:rPr lang="en-US" altLang="zh-CN" sz="2400" kern="0" dirty="0">
                <a:ln>
                  <a:noFill/>
                  <a:prstDash val="sysDot"/>
                </a:ln>
                <a:solidFill>
                  <a:schemeClr val="tx1">
                    <a:lumMod val="85000"/>
                    <a:lumOff val="15000"/>
                  </a:schemeClr>
                </a:solidFill>
                <a:uFillTx/>
                <a:latin typeface="+mn-ea"/>
                <a:sym typeface="+mn-ea"/>
              </a:rPr>
              <a:t>“</a:t>
            </a:r>
            <a:r>
              <a:rPr lang="zh-CN" altLang="en-US" sz="2400" kern="0" dirty="0">
                <a:ln>
                  <a:noFill/>
                  <a:prstDash val="sysDot"/>
                </a:ln>
                <a:solidFill>
                  <a:schemeClr val="tx1">
                    <a:lumMod val="85000"/>
                    <a:lumOff val="15000"/>
                  </a:schemeClr>
                </a:solidFill>
                <a:uFillTx/>
                <a:latin typeface="+mn-ea"/>
                <a:sym typeface="+mn-ea"/>
              </a:rPr>
              <a:t>我们没和你签劳动合同，而且试用期内你不符合公司的用人需求，可以随时解雇你。</a:t>
            </a:r>
            <a:r>
              <a:rPr lang="en-US" altLang="zh-CN" sz="2400" kern="0" dirty="0">
                <a:ln>
                  <a:noFill/>
                  <a:prstDash val="sysDot"/>
                </a:ln>
                <a:solidFill>
                  <a:schemeClr val="tx1">
                    <a:lumMod val="85000"/>
                    <a:lumOff val="15000"/>
                  </a:schemeClr>
                </a:solidFill>
                <a:uFillTx/>
                <a:latin typeface="+mn-ea"/>
                <a:sym typeface="+mn-ea"/>
              </a:rPr>
              <a:t>”</a:t>
            </a:r>
            <a:r>
              <a:rPr lang="zh-CN" altLang="en-US" sz="2400" kern="0" dirty="0">
                <a:ln>
                  <a:noFill/>
                  <a:prstDash val="sysDot"/>
                </a:ln>
                <a:solidFill>
                  <a:schemeClr val="tx1">
                    <a:lumMod val="85000"/>
                    <a:lumOff val="15000"/>
                  </a:schemeClr>
                </a:solidFill>
                <a:uFillTx/>
                <a:latin typeface="+mn-ea"/>
                <a:sym typeface="+mn-ea"/>
              </a:rPr>
              <a:t>小赵初入社会，不了解劳动相关法律，经多方询问后，又向律师求助，最终在律师的帮助下对该公司提起劳动仲裁，得到了相应的赔偿。</a:t>
            </a:r>
            <a:endParaRPr lang="zh-CN" altLang="en-US" sz="24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4162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专题六</a:t>
            </a:r>
            <a:r>
              <a:rPr lang="en-US" altLang="zh-CN"/>
              <a:t>    </a:t>
            </a:r>
            <a:r>
              <a:rPr lang="zh-CN" altLang="en-US"/>
              <a:t>求职就业安全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SIX</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小赵刚毕业，这是他的第一份工作，所以他还不清楚如何保障自己的权益。事实上，这家公司的行为已经严重触犯了法律，大学生应在学习期间了解就业政策和劳动相关法律法规，毕业后就可以在遇到违法行为时及时拿起法律武器保护自己。</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一、熟悉相关法律法规</a:t>
            </a:r>
            <a:endParaRPr lang="zh-CN" altLang="en-US"/>
          </a:p>
        </p:txBody>
      </p:sp>
      <p:sp>
        <p:nvSpPr>
          <p:cNvPr id="13" name="任意多边形 12"/>
          <p:cNvSpPr/>
          <p:nvPr>
            <p:custDataLst>
              <p:tags r:id="rId2"/>
            </p:custDataLst>
          </p:nvPr>
        </p:nvSpPr>
        <p:spPr>
          <a:xfrm rot="5400000" flipH="1">
            <a:off x="6364605" y="1148466"/>
            <a:ext cx="4683125" cy="5562600"/>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14" name="任意多边形 13"/>
          <p:cNvSpPr/>
          <p:nvPr>
            <p:custDataLst>
              <p:tags r:id="rId3"/>
            </p:custDataLst>
          </p:nvPr>
        </p:nvSpPr>
        <p:spPr>
          <a:xfrm rot="16200000">
            <a:off x="1141730" y="876686"/>
            <a:ext cx="4648835" cy="5562600"/>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 name="任意多边形 1"/>
          <p:cNvSpPr/>
          <p:nvPr>
            <p:custDataLst>
              <p:tags r:id="rId4"/>
            </p:custDataLst>
          </p:nvPr>
        </p:nvSpPr>
        <p:spPr>
          <a:xfrm>
            <a:off x="5925185" y="1587886"/>
            <a:ext cx="503555" cy="4683147"/>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3" name="直角三角形 2"/>
          <p:cNvSpPr/>
          <p:nvPr>
            <p:custDataLst>
              <p:tags r:id="rId5"/>
            </p:custDataLst>
          </p:nvPr>
        </p:nvSpPr>
        <p:spPr>
          <a:xfrm flipV="1">
            <a:off x="5927725" y="5980181"/>
            <a:ext cx="323215" cy="290830"/>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文本框 4"/>
          <p:cNvSpPr txBox="1"/>
          <p:nvPr>
            <p:custDataLst>
              <p:tags r:id="rId6"/>
            </p:custDataLst>
          </p:nvPr>
        </p:nvSpPr>
        <p:spPr>
          <a:xfrm>
            <a:off x="7150735" y="2374016"/>
            <a:ext cx="3989705" cy="1465580"/>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1600" kern="1300" dirty="0">
                <a:solidFill>
                  <a:schemeClr val="tx1">
                    <a:lumMod val="85000"/>
                    <a:lumOff val="15000"/>
                  </a:schemeClr>
                </a:solidFill>
                <a:uFillTx/>
                <a:sym typeface="+mn-ea"/>
              </a:rPr>
              <a:t>《中华人民共和国劳动合同法》</a:t>
            </a:r>
            <a:endParaRPr lang="zh-CN" altLang="en-US" sz="1600" kern="1300" dirty="0">
              <a:solidFill>
                <a:schemeClr val="tx1">
                  <a:lumMod val="85000"/>
                  <a:lumOff val="15000"/>
                </a:schemeClr>
              </a:solidFill>
              <a:uFillTx/>
              <a:sym typeface="+mn-ea"/>
            </a:endParaRPr>
          </a:p>
        </p:txBody>
      </p:sp>
      <p:sp>
        <p:nvSpPr>
          <p:cNvPr id="6" name="文本框 5"/>
          <p:cNvSpPr txBox="1"/>
          <p:nvPr>
            <p:custDataLst>
              <p:tags r:id="rId7"/>
            </p:custDataLst>
          </p:nvPr>
        </p:nvSpPr>
        <p:spPr>
          <a:xfrm>
            <a:off x="6333490" y="2807721"/>
            <a:ext cx="689610" cy="742950"/>
          </a:xfrm>
          <a:prstGeom prst="rect">
            <a:avLst/>
          </a:prstGeom>
          <a:noFill/>
        </p:spPr>
        <p:txBody>
          <a:bodyPr wrap="none" lIns="0" tIns="36195" rIns="0" bIns="0" rtlCol="0" anchor="ctr" anchorCtr="0">
            <a:noAutofit/>
          </a:bodyPr>
          <a:p>
            <a:pPr algn="ctr" fontAlgn="ctr"/>
            <a:r>
              <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rPr>
              <a:t>03</a:t>
            </a:r>
            <a:endPar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7" name="文本框 6"/>
          <p:cNvSpPr txBox="1"/>
          <p:nvPr>
            <p:custDataLst>
              <p:tags r:id="rId8"/>
            </p:custDataLst>
          </p:nvPr>
        </p:nvSpPr>
        <p:spPr>
          <a:xfrm>
            <a:off x="7150735" y="3993901"/>
            <a:ext cx="3989705" cy="1465580"/>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1600" kern="1300" dirty="0">
                <a:solidFill>
                  <a:schemeClr val="tx1">
                    <a:lumMod val="85000"/>
                    <a:lumOff val="15000"/>
                  </a:schemeClr>
                </a:solidFill>
                <a:uFillTx/>
                <a:sym typeface="+mn-ea"/>
              </a:rPr>
              <a:t>《中华人民共和国个人所得税法》</a:t>
            </a:r>
            <a:endParaRPr lang="zh-CN" altLang="en-US" sz="1600" kern="1300" dirty="0">
              <a:solidFill>
                <a:schemeClr val="tx1">
                  <a:lumMod val="85000"/>
                  <a:lumOff val="15000"/>
                </a:schemeClr>
              </a:solidFill>
              <a:uFillTx/>
              <a:sym typeface="+mn-ea"/>
            </a:endParaRPr>
          </a:p>
        </p:txBody>
      </p:sp>
      <p:sp>
        <p:nvSpPr>
          <p:cNvPr id="8" name="文本框 7"/>
          <p:cNvSpPr txBox="1"/>
          <p:nvPr>
            <p:custDataLst>
              <p:tags r:id="rId9"/>
            </p:custDataLst>
          </p:nvPr>
        </p:nvSpPr>
        <p:spPr>
          <a:xfrm>
            <a:off x="6333490" y="4427606"/>
            <a:ext cx="689610" cy="742950"/>
          </a:xfrm>
          <a:prstGeom prst="rect">
            <a:avLst/>
          </a:prstGeom>
          <a:noFill/>
        </p:spPr>
        <p:txBody>
          <a:bodyPr wrap="none" lIns="0" tIns="36195" rIns="0" bIns="0" rtlCol="0" anchor="ctr" anchorCtr="0">
            <a:noAutofit/>
          </a:bodyPr>
          <a:p>
            <a:pPr algn="ctr" fontAlgn="ctr"/>
            <a:r>
              <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rPr>
              <a:t>04</a:t>
            </a:r>
            <a:endPar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9" name="文本框 8"/>
          <p:cNvSpPr txBox="1"/>
          <p:nvPr>
            <p:custDataLst>
              <p:tags r:id="rId10"/>
            </p:custDataLst>
          </p:nvPr>
        </p:nvSpPr>
        <p:spPr>
          <a:xfrm>
            <a:off x="1831340" y="2102236"/>
            <a:ext cx="3989705" cy="1465580"/>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1600" kern="1300" dirty="0">
                <a:solidFill>
                  <a:schemeClr val="tx1">
                    <a:lumMod val="85000"/>
                    <a:lumOff val="15000"/>
                  </a:schemeClr>
                </a:solidFill>
                <a:uFillTx/>
                <a:sym typeface="+mn-ea"/>
              </a:rPr>
              <a:t>《普通高等学校毕业生就业工作暂行规定》</a:t>
            </a:r>
            <a:endParaRPr lang="zh-CN" altLang="en-US" sz="1600" kern="1300" dirty="0">
              <a:solidFill>
                <a:schemeClr val="tx1">
                  <a:lumMod val="85000"/>
                  <a:lumOff val="15000"/>
                </a:schemeClr>
              </a:solidFill>
              <a:uFillTx/>
              <a:sym typeface="+mn-ea"/>
            </a:endParaRPr>
          </a:p>
        </p:txBody>
      </p:sp>
      <p:sp>
        <p:nvSpPr>
          <p:cNvPr id="10" name="文本框 9"/>
          <p:cNvSpPr txBox="1"/>
          <p:nvPr>
            <p:custDataLst>
              <p:tags r:id="rId11"/>
            </p:custDataLst>
          </p:nvPr>
        </p:nvSpPr>
        <p:spPr>
          <a:xfrm>
            <a:off x="1014095" y="2535941"/>
            <a:ext cx="689610" cy="742950"/>
          </a:xfrm>
          <a:prstGeom prst="rect">
            <a:avLst/>
          </a:prstGeom>
          <a:noFill/>
        </p:spPr>
        <p:txBody>
          <a:bodyPr wrap="none" lIns="0" tIns="36195" rIns="0" bIns="0" rtlCol="0" anchor="ctr" anchorCtr="0">
            <a:noAutofit/>
          </a:bodyPr>
          <a:p>
            <a:pPr algn="ctr" fontAlgn="ctr"/>
            <a:r>
              <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11" name="文本框 10"/>
          <p:cNvSpPr txBox="1"/>
          <p:nvPr>
            <p:custDataLst>
              <p:tags r:id="rId12"/>
            </p:custDataLst>
          </p:nvPr>
        </p:nvSpPr>
        <p:spPr>
          <a:xfrm>
            <a:off x="1831340" y="3722121"/>
            <a:ext cx="3989705" cy="1465580"/>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1600" kern="1300" dirty="0">
                <a:solidFill>
                  <a:schemeClr val="tx1">
                    <a:lumMod val="85000"/>
                    <a:lumOff val="15000"/>
                  </a:schemeClr>
                </a:solidFill>
                <a:uFillTx/>
                <a:sym typeface="+mn-ea"/>
              </a:rPr>
              <a:t>《中华人民共和国劳动法》</a:t>
            </a:r>
            <a:endParaRPr lang="zh-CN" altLang="en-US" sz="1600" kern="1300" dirty="0">
              <a:solidFill>
                <a:schemeClr val="tx1">
                  <a:lumMod val="85000"/>
                  <a:lumOff val="15000"/>
                </a:schemeClr>
              </a:solidFill>
              <a:uFillTx/>
              <a:sym typeface="+mn-ea"/>
            </a:endParaRPr>
          </a:p>
        </p:txBody>
      </p:sp>
      <p:sp>
        <p:nvSpPr>
          <p:cNvPr id="12" name="文本框 11"/>
          <p:cNvSpPr txBox="1"/>
          <p:nvPr>
            <p:custDataLst>
              <p:tags r:id="rId13"/>
            </p:custDataLst>
          </p:nvPr>
        </p:nvSpPr>
        <p:spPr>
          <a:xfrm>
            <a:off x="1014095" y="4155826"/>
            <a:ext cx="689610" cy="742950"/>
          </a:xfrm>
          <a:prstGeom prst="rect">
            <a:avLst/>
          </a:prstGeom>
          <a:noFill/>
        </p:spPr>
        <p:txBody>
          <a:bodyPr wrap="none" lIns="0" tIns="36195" rIns="0" bIns="0" rtlCol="0" anchor="ctr" anchorCtr="0">
            <a:noAutofit/>
          </a:bodyPr>
          <a:p>
            <a:pPr algn="ctr" fontAlgn="ctr"/>
            <a:r>
              <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ustDataLst>
      <p:tags r:id="rId1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二、维护劳动权益</a:t>
            </a:r>
            <a:endParaRPr lang="zh-CN" altLang="en-US"/>
          </a:p>
        </p:txBody>
      </p:sp>
      <p:sp>
        <p:nvSpPr>
          <p:cNvPr id="5" name="任意多边形 4"/>
          <p:cNvSpPr/>
          <p:nvPr>
            <p:custDataLst>
              <p:tags r:id="rId2"/>
            </p:custDataLst>
          </p:nvPr>
        </p:nvSpPr>
        <p:spPr>
          <a:xfrm>
            <a:off x="695960" y="1423035"/>
            <a:ext cx="10800080" cy="507365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（一）解除劳动合同的相关规定</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883285" y="3346450"/>
            <a:ext cx="10434955" cy="2432050"/>
          </a:xfrm>
          <a:prstGeom prst="rect">
            <a:avLst/>
          </a:prstGeom>
          <a:noFill/>
        </p:spPr>
        <p:txBody>
          <a:bodyPr wrap="square" rtlCol="0" anchor="ctr" anchorCtr="0"/>
          <a:lstStyle/>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《劳动合同法》第二十一条规定：在试用期中，除劳动者有本法第三十九条和第四十条第一项、第二项规定的情形外，用人单位不得解除劳动合同。用人单位在试用期解除</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劳动合同的，应当向劳动者说明理由。</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第三十九条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劳动者有下列情形之一的，用人单位可以解除劳动合同：</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（一）在试用期间被证明不符合录用条件的；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（二）严重违反用人单位的规章制度的；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（三）严重失职，营私舞弊，给用人单位造成重大损害的；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（四）劳动者同时与其他用人单位建立劳动关系，对完成本单位的工作任务造成严重</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影响，或者经用人单位提出，拒不改正的；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（五）因本法第二十六条第一款第一项规定的情形致使劳动合同无效的；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（六）被依法追究刑事责任的。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二、维护劳动权益</a:t>
            </a:r>
            <a:endParaRPr lang="zh-CN" altLang="en-US"/>
          </a:p>
        </p:txBody>
      </p:sp>
      <p:sp>
        <p:nvSpPr>
          <p:cNvPr id="5" name="任意多边形 4"/>
          <p:cNvSpPr/>
          <p:nvPr>
            <p:custDataLst>
              <p:tags r:id="rId2"/>
            </p:custDataLst>
          </p:nvPr>
        </p:nvSpPr>
        <p:spPr>
          <a:xfrm>
            <a:off x="695960" y="1423035"/>
            <a:ext cx="10800080" cy="507365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（一）解除劳动合同的相关规定</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883285" y="3346450"/>
            <a:ext cx="10434955" cy="2432050"/>
          </a:xfrm>
          <a:prstGeom prst="rect">
            <a:avLst/>
          </a:prstGeom>
          <a:noFill/>
        </p:spPr>
        <p:txBody>
          <a:bodyPr wrap="square" rtlCol="0" anchor="ctr" anchorCtr="0"/>
          <a:lstStyle/>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第四十条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有下列情形之一的，用人单位提前三十日以书面形式通知劳动者本人或</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者额外支付劳动者一个月工资后，可以解除劳动合同：</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（一）劳动者患病或者非因工负伤，在规定的医疗期满后不能从事原工作，也不能从</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事由用人单位另行安排的工作的；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（二）劳动者不能胜任工作，经过培训或者调整工作岗位，仍不能胜任工作的。</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（三）劳动合同订立时所依据的客观情况发生重大变化，致使劳动合同无法履行，经</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用人单位与劳动者协商，未能就变更劳动合同内容达成协议的。</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kern="0" dirty="0">
                <a:ln>
                  <a:noFill/>
                  <a:prstDash val="sysDot"/>
                </a:ln>
                <a:latin typeface="+mn-ea"/>
                <a:sym typeface="+mn-ea"/>
              </a:rPr>
              <a:t>用人单位以试用期内不符合录用条件为由解雇员工？</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534795"/>
            <a:ext cx="10800715" cy="437642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lstStyle/>
          <a:p>
            <a:pPr marL="0" lvl="0" indent="0" algn="just" fontAlgn="auto">
              <a:lnSpc>
                <a:spcPct val="150000"/>
              </a:lnSpc>
            </a:pPr>
            <a:r>
              <a:rPr lang="zh-CN" altLang="en-US" sz="1600"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rgbClr val="FF0000"/>
                </a:solidFill>
                <a:latin typeface="+mn-ea"/>
                <a:sym typeface="+mn-ea"/>
              </a:rPr>
              <a:t>是否已经与自己签订了劳动合同</a:t>
            </a:r>
            <a:r>
              <a:rPr lang="zh-CN" altLang="en-US" sz="1600" kern="0" dirty="0">
                <a:ln>
                  <a:noFill/>
                  <a:prstDash val="sysDot"/>
                </a:ln>
                <a:solidFill>
                  <a:schemeClr val="tx1">
                    <a:lumMod val="85000"/>
                    <a:lumOff val="15000"/>
                  </a:schemeClr>
                </a:solidFill>
                <a:latin typeface="+mn-ea"/>
                <a:sym typeface="+mn-ea"/>
              </a:rPr>
              <a:t>。如果只是口头上说有试用期，实际上没有签 署劳动合同，则试用期不成立。没有试用期这个前提，用人单位就不能引用在试用期内  解除劳动合同的条款解雇员工。没有劳动合同，用人单位与员工之间是事实劳动关系， 因此只能按事实劳动关系的规定解除劳动关系，即用人单位需提前一个月书面通知员工 离职，并给予补偿。</a:t>
            </a:r>
            <a:endParaRPr lang="zh-CN" altLang="en-US" sz="1600" kern="0" dirty="0">
              <a:ln>
                <a:noFill/>
                <a:prstDash val="sysDot"/>
              </a:ln>
              <a:solidFill>
                <a:schemeClr val="tx1">
                  <a:lumMod val="85000"/>
                  <a:lumOff val="15000"/>
                </a:schemeClr>
              </a:solidFill>
              <a:latin typeface="+mn-ea"/>
              <a:sym typeface="+mn-ea"/>
            </a:endParaRPr>
          </a:p>
          <a:p>
            <a:pPr marL="0" lvl="0" indent="0" algn="just" fontAlgn="auto">
              <a:lnSpc>
                <a:spcPct val="150000"/>
              </a:lnSpc>
            </a:pPr>
            <a:r>
              <a:rPr lang="zh-CN" altLang="en-US" sz="1600"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rgbClr val="FF0000"/>
                </a:solidFill>
                <a:latin typeface="+mn-ea"/>
                <a:sym typeface="+mn-ea"/>
              </a:rPr>
              <a:t>用人单位是否有证据证明员工不符合录用条件</a:t>
            </a:r>
            <a:r>
              <a:rPr lang="zh-CN" altLang="en-US" sz="1600" kern="0" dirty="0">
                <a:ln>
                  <a:noFill/>
                  <a:prstDash val="sysDot"/>
                </a:ln>
                <a:solidFill>
                  <a:schemeClr val="tx1">
                    <a:lumMod val="85000"/>
                    <a:lumOff val="15000"/>
                  </a:schemeClr>
                </a:solidFill>
                <a:latin typeface="+mn-ea"/>
                <a:sym typeface="+mn-ea"/>
              </a:rPr>
              <a:t>。如果没有证据或证据不充分， 用人单位都不能以此为理由辞退员工。证据充不充分主要看两方面:一是用人单位对岗 位的工作职能及要求有没有做出描述;二是用人单位对员工在试用期内的表现有没有客 观的记录和评价。</a:t>
            </a:r>
            <a:endParaRPr lang="zh-CN" altLang="en-US" sz="1600" kern="0" dirty="0">
              <a:ln>
                <a:noFill/>
                <a:prstDash val="sysDot"/>
              </a:ln>
              <a:solidFill>
                <a:schemeClr val="tx1">
                  <a:lumMod val="85000"/>
                  <a:lumOff val="15000"/>
                </a:schemeClr>
              </a:solidFill>
              <a:latin typeface="+mn-ea"/>
              <a:sym typeface="+mn-ea"/>
            </a:endParaRPr>
          </a:p>
          <a:p>
            <a:pPr marL="0" lvl="0" indent="0" algn="just" fontAlgn="auto">
              <a:lnSpc>
                <a:spcPct val="150000"/>
              </a:lnSpc>
            </a:pPr>
            <a:r>
              <a:rPr lang="zh-CN" altLang="en-US" sz="1600" kern="0" dirty="0">
                <a:ln>
                  <a:noFill/>
                  <a:prstDash val="sysDot"/>
                </a:ln>
                <a:solidFill>
                  <a:schemeClr val="tx1">
                    <a:lumMod val="85000"/>
                    <a:lumOff val="15000"/>
                  </a:schemeClr>
                </a:solidFill>
                <a:latin typeface="+mn-ea"/>
                <a:sym typeface="+mn-ea"/>
              </a:rPr>
              <a:t>(3)</a:t>
            </a:r>
            <a:r>
              <a:rPr lang="zh-CN" altLang="en-US" sz="1600" b="1" kern="0" dirty="0">
                <a:ln>
                  <a:noFill/>
                  <a:prstDash val="sysDot"/>
                </a:ln>
                <a:solidFill>
                  <a:srgbClr val="FF0000"/>
                </a:solidFill>
                <a:latin typeface="+mn-ea"/>
                <a:sym typeface="+mn-ea"/>
              </a:rPr>
              <a:t>用人单位做出解除劳动合同的决定是什么时间</a:t>
            </a:r>
            <a:r>
              <a:rPr lang="zh-CN" altLang="en-US" sz="1600" kern="0" dirty="0">
                <a:ln>
                  <a:noFill/>
                  <a:prstDash val="sysDot"/>
                </a:ln>
                <a:solidFill>
                  <a:schemeClr val="tx1">
                    <a:lumMod val="85000"/>
                    <a:lumOff val="15000"/>
                  </a:schemeClr>
                </a:solidFill>
                <a:latin typeface="+mn-ea"/>
                <a:sym typeface="+mn-ea"/>
              </a:rPr>
              <a:t>。原劳动部办公厅《对〈关于如 何确定试用期内不符合录用条件可以解除劳动合同的请示〉的复函》中明确指出:“对试 用期内不符合录用条件的劳动者，企业可以解除劳动合同;若超过试用期，则企业不能 以试用期内不符合录用条件为由解除劳动合同。”因此，一旦试用期结束，用人单位就不 能以试用期内不符合录用条件为由解雇员工，这时只能依劳动合同的约定或劳动法的规 定，解除劳动合同。</a:t>
            </a:r>
            <a:endParaRPr lang="zh-CN" altLang="en-US" sz="16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49985" y="1835785"/>
            <a:ext cx="4359910" cy="3903980"/>
          </a:xfrm>
        </p:spPr>
        <p:txBody>
          <a:bodyPr wrap="square" anchor="t" anchorCtr="0">
            <a:noAutofit/>
          </a:bodyPr>
          <a:lstStyle/>
          <a:p>
            <a:pPr marL="0" indent="0" algn="l" fontAlgn="auto">
              <a:lnSpc>
                <a:spcPct val="150000"/>
              </a:lnSpc>
            </a:pPr>
            <a:r>
              <a:rPr lang="zh-CN" altLang="en-US" sz="4400" kern="1000" spc="500" dirty="0">
                <a:ln>
                  <a:noFill/>
                  <a:prstDash val="sysDot"/>
                </a:ln>
                <a:uFillTx/>
                <a:latin typeface="+mn-ea"/>
                <a:sym typeface="+mn-ea"/>
              </a:rPr>
              <a:t>单位无故辞退的，可以要求单位支付赔偿金</a:t>
            </a:r>
            <a:endParaRPr lang="zh-CN" altLang="en-US" sz="4400" kern="1000" spc="500" dirty="0">
              <a:ln>
                <a:noFill/>
                <a:prstDash val="sysDot"/>
              </a:ln>
              <a:solidFill>
                <a:schemeClr val="accent1"/>
              </a:solidFill>
              <a:uFillTx/>
              <a:latin typeface="+mn-ea"/>
              <a:sym typeface="+mn-ea"/>
            </a:endParaRPr>
          </a:p>
        </p:txBody>
      </p:sp>
      <p:sp>
        <p:nvSpPr>
          <p:cNvPr id="20" name="任意多边形: 形状 9"/>
          <p:cNvSpPr/>
          <p:nvPr>
            <p:custDataLst>
              <p:tags r:id="rId2"/>
            </p:custDataLst>
          </p:nvPr>
        </p:nvSpPr>
        <p:spPr>
          <a:xfrm>
            <a:off x="6660516" y="538480"/>
            <a:ext cx="4625340" cy="6319520"/>
          </a:xfrm>
          <a:custGeom>
            <a:avLst/>
            <a:gdLst>
              <a:gd name="connsiteX0" fmla="*/ 0 w 4625644"/>
              <a:gd name="connsiteY0" fmla="*/ 6319647 h 6319647"/>
              <a:gd name="connsiteX1" fmla="*/ 0 w 4625644"/>
              <a:gd name="connsiteY1" fmla="*/ 540334 h 6319647"/>
              <a:gd name="connsiteX2" fmla="*/ 540334 w 4625644"/>
              <a:gd name="connsiteY2" fmla="*/ 0 h 6319647"/>
              <a:gd name="connsiteX3" fmla="*/ 4085310 w 4625644"/>
              <a:gd name="connsiteY3" fmla="*/ 0 h 6319647"/>
              <a:gd name="connsiteX4" fmla="*/ 4625645 w 4625644"/>
              <a:gd name="connsiteY4" fmla="*/ 540334 h 6319647"/>
              <a:gd name="connsiteX5" fmla="*/ 4625645 w 4625644"/>
              <a:gd name="connsiteY5" fmla="*/ 6319647 h 631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5644" h="6319647">
                <a:moveTo>
                  <a:pt x="0" y="6319647"/>
                </a:moveTo>
                <a:lnTo>
                  <a:pt x="0" y="540334"/>
                </a:lnTo>
                <a:cubicBezTo>
                  <a:pt x="0" y="242392"/>
                  <a:pt x="242392" y="0"/>
                  <a:pt x="540334" y="0"/>
                </a:cubicBezTo>
                <a:lnTo>
                  <a:pt x="4085310" y="0"/>
                </a:lnTo>
                <a:cubicBezTo>
                  <a:pt x="4383253" y="0"/>
                  <a:pt x="4625645" y="242392"/>
                  <a:pt x="4625645" y="540334"/>
                </a:cubicBezTo>
                <a:lnTo>
                  <a:pt x="4625645" y="6319647"/>
                </a:lnTo>
              </a:path>
            </a:pathLst>
          </a:custGeom>
          <a:noFill/>
          <a:ln w="38100" cap="flat">
            <a:solidFill>
              <a:schemeClr val="accent1">
                <a:lumMod val="60000"/>
                <a:lumOff val="40000"/>
                <a:alpha val="10000"/>
              </a:scheme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21" name="任意多边形: 形状 10"/>
          <p:cNvSpPr/>
          <p:nvPr>
            <p:custDataLst>
              <p:tags r:id="rId3"/>
            </p:custDataLst>
          </p:nvPr>
        </p:nvSpPr>
        <p:spPr>
          <a:xfrm>
            <a:off x="6787516" y="665480"/>
            <a:ext cx="4371340" cy="6192520"/>
          </a:xfrm>
          <a:custGeom>
            <a:avLst/>
            <a:gdLst>
              <a:gd name="connsiteX0" fmla="*/ 0 w 4371594"/>
              <a:gd name="connsiteY0" fmla="*/ 6192622 h 6192621"/>
              <a:gd name="connsiteX1" fmla="*/ 0 w 4371594"/>
              <a:gd name="connsiteY1" fmla="*/ 413309 h 6192621"/>
              <a:gd name="connsiteX2" fmla="*/ 413309 w 4371594"/>
              <a:gd name="connsiteY2" fmla="*/ 0 h 6192621"/>
              <a:gd name="connsiteX3" fmla="*/ 3958285 w 4371594"/>
              <a:gd name="connsiteY3" fmla="*/ 0 h 6192621"/>
              <a:gd name="connsiteX4" fmla="*/ 4371595 w 4371594"/>
              <a:gd name="connsiteY4" fmla="*/ 413309 h 6192621"/>
              <a:gd name="connsiteX5" fmla="*/ 4371595 w 4371594"/>
              <a:gd name="connsiteY5" fmla="*/ 6192622 h 619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1594" h="6192621">
                <a:moveTo>
                  <a:pt x="0" y="6192622"/>
                </a:moveTo>
                <a:lnTo>
                  <a:pt x="0" y="413309"/>
                </a:lnTo>
                <a:cubicBezTo>
                  <a:pt x="0" y="185014"/>
                  <a:pt x="185014" y="0"/>
                  <a:pt x="413309" y="0"/>
                </a:cubicBezTo>
                <a:lnTo>
                  <a:pt x="3958285" y="0"/>
                </a:lnTo>
                <a:cubicBezTo>
                  <a:pt x="4186581" y="0"/>
                  <a:pt x="4371595" y="185014"/>
                  <a:pt x="4371595" y="413309"/>
                </a:cubicBezTo>
                <a:lnTo>
                  <a:pt x="4371595" y="6192622"/>
                </a:lnTo>
              </a:path>
            </a:pathLst>
          </a:custGeom>
          <a:gradFill>
            <a:gsLst>
              <a:gs pos="99000">
                <a:schemeClr val="bg2">
                  <a:lumMod val="90000"/>
                  <a:alpha val="70000"/>
                </a:schemeClr>
              </a:gs>
              <a:gs pos="59000">
                <a:schemeClr val="bg2">
                  <a:alpha val="0"/>
                </a:schemeClr>
              </a:gs>
            </a:gsLst>
            <a:lin ang="1980000" scaled="0"/>
          </a:gradFill>
          <a:ln w="7620" cap="flat">
            <a:solidFill>
              <a:schemeClr val="accent1">
                <a:lumMod val="60000"/>
                <a:lumOff val="40000"/>
                <a:alpha val="3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4" name="图形 11"/>
          <p:cNvSpPr>
            <a:spLocks noChangeAspect="1"/>
          </p:cNvSpPr>
          <p:nvPr>
            <p:custDataLst>
              <p:tags r:id="rId4"/>
            </p:custDataLst>
          </p:nvPr>
        </p:nvSpPr>
        <p:spPr>
          <a:xfrm>
            <a:off x="8156031" y="4991619"/>
            <a:ext cx="1634310" cy="1634400"/>
          </a:xfrm>
          <a:custGeom>
            <a:avLst/>
            <a:gdLst>
              <a:gd name="connsiteX0" fmla="*/ 544583 w 650437"/>
              <a:gd name="connsiteY0" fmla="*/ 75738 h 650473"/>
              <a:gd name="connsiteX1" fmla="*/ 544523 w 650437"/>
              <a:gd name="connsiteY1" fmla="*/ 75678 h 650473"/>
              <a:gd name="connsiteX2" fmla="*/ 544463 w 650437"/>
              <a:gd name="connsiteY2" fmla="*/ 75738 h 650473"/>
              <a:gd name="connsiteX3" fmla="*/ 544523 w 650437"/>
              <a:gd name="connsiteY3" fmla="*/ 75798 h 650473"/>
              <a:gd name="connsiteX4" fmla="*/ 544583 w 650437"/>
              <a:gd name="connsiteY4" fmla="*/ 75738 h 650473"/>
              <a:gd name="connsiteX5" fmla="*/ 75792 w 650437"/>
              <a:gd name="connsiteY5" fmla="*/ 544551 h 650473"/>
              <a:gd name="connsiteX6" fmla="*/ 75732 w 650437"/>
              <a:gd name="connsiteY6" fmla="*/ 544490 h 650473"/>
              <a:gd name="connsiteX7" fmla="*/ 75672 w 650437"/>
              <a:gd name="connsiteY7" fmla="*/ 544551 h 650473"/>
              <a:gd name="connsiteX8" fmla="*/ 75732 w 650437"/>
              <a:gd name="connsiteY8" fmla="*/ 544611 h 650473"/>
              <a:gd name="connsiteX9" fmla="*/ 75792 w 650437"/>
              <a:gd name="connsiteY9" fmla="*/ 544551 h 650473"/>
              <a:gd name="connsiteX10" fmla="*/ 143858 w 650437"/>
              <a:gd name="connsiteY10" fmla="*/ 597498 h 650473"/>
              <a:gd name="connsiteX11" fmla="*/ 143798 w 650437"/>
              <a:gd name="connsiteY11" fmla="*/ 597438 h 650473"/>
              <a:gd name="connsiteX12" fmla="*/ 143738 w 650437"/>
              <a:gd name="connsiteY12" fmla="*/ 597498 h 650473"/>
              <a:gd name="connsiteX13" fmla="*/ 143798 w 650437"/>
              <a:gd name="connsiteY13" fmla="*/ 597558 h 650473"/>
              <a:gd name="connsiteX14" fmla="*/ 143858 w 650437"/>
              <a:gd name="connsiteY14" fmla="*/ 597498 h 650473"/>
              <a:gd name="connsiteX15" fmla="*/ 128737 w 650437"/>
              <a:gd name="connsiteY15" fmla="*/ 582374 h 650473"/>
              <a:gd name="connsiteX16" fmla="*/ 128677 w 650437"/>
              <a:gd name="connsiteY16" fmla="*/ 582314 h 650473"/>
              <a:gd name="connsiteX17" fmla="*/ 128617 w 650437"/>
              <a:gd name="connsiteY17" fmla="*/ 582374 h 650473"/>
              <a:gd name="connsiteX18" fmla="*/ 128677 w 650437"/>
              <a:gd name="connsiteY18" fmla="*/ 582433 h 650473"/>
              <a:gd name="connsiteX19" fmla="*/ 128737 w 650437"/>
              <a:gd name="connsiteY19" fmla="*/ 582374 h 650473"/>
              <a:gd name="connsiteX20" fmla="*/ 121159 w 650437"/>
              <a:gd name="connsiteY20" fmla="*/ 574797 h 650473"/>
              <a:gd name="connsiteX21" fmla="*/ 121099 w 650437"/>
              <a:gd name="connsiteY21" fmla="*/ 574737 h 650473"/>
              <a:gd name="connsiteX22" fmla="*/ 121039 w 650437"/>
              <a:gd name="connsiteY22" fmla="*/ 574797 h 650473"/>
              <a:gd name="connsiteX23" fmla="*/ 121099 w 650437"/>
              <a:gd name="connsiteY23" fmla="*/ 574858 h 650473"/>
              <a:gd name="connsiteX24" fmla="*/ 121159 w 650437"/>
              <a:gd name="connsiteY24" fmla="*/ 574797 h 650473"/>
              <a:gd name="connsiteX25" fmla="*/ 113613 w 650437"/>
              <a:gd name="connsiteY25" fmla="*/ 567251 h 650473"/>
              <a:gd name="connsiteX26" fmla="*/ 113553 w 650437"/>
              <a:gd name="connsiteY26" fmla="*/ 567191 h 650473"/>
              <a:gd name="connsiteX27" fmla="*/ 113493 w 650437"/>
              <a:gd name="connsiteY27" fmla="*/ 567251 h 650473"/>
              <a:gd name="connsiteX28" fmla="*/ 113553 w 650437"/>
              <a:gd name="connsiteY28" fmla="*/ 567311 h 650473"/>
              <a:gd name="connsiteX29" fmla="*/ 113613 w 650437"/>
              <a:gd name="connsiteY29" fmla="*/ 567251 h 650473"/>
              <a:gd name="connsiteX30" fmla="*/ 106037 w 650437"/>
              <a:gd name="connsiteY30" fmla="*/ 559675 h 650473"/>
              <a:gd name="connsiteX31" fmla="*/ 105977 w 650437"/>
              <a:gd name="connsiteY31" fmla="*/ 559615 h 650473"/>
              <a:gd name="connsiteX32" fmla="*/ 105917 w 650437"/>
              <a:gd name="connsiteY32" fmla="*/ 559675 h 650473"/>
              <a:gd name="connsiteX33" fmla="*/ 105977 w 650437"/>
              <a:gd name="connsiteY33" fmla="*/ 559735 h 650473"/>
              <a:gd name="connsiteX34" fmla="*/ 106037 w 650437"/>
              <a:gd name="connsiteY34" fmla="*/ 559675 h 650473"/>
              <a:gd name="connsiteX35" fmla="*/ 98552 w 650437"/>
              <a:gd name="connsiteY35" fmla="*/ 552129 h 650473"/>
              <a:gd name="connsiteX36" fmla="*/ 98432 w 650437"/>
              <a:gd name="connsiteY36" fmla="*/ 552009 h 650473"/>
              <a:gd name="connsiteX37" fmla="*/ 98312 w 650437"/>
              <a:gd name="connsiteY37" fmla="*/ 552129 h 650473"/>
              <a:gd name="connsiteX38" fmla="*/ 98432 w 650437"/>
              <a:gd name="connsiteY38" fmla="*/ 552249 h 650473"/>
              <a:gd name="connsiteX39" fmla="*/ 98552 w 650437"/>
              <a:gd name="connsiteY39" fmla="*/ 552129 h 650473"/>
              <a:gd name="connsiteX40" fmla="*/ 90734 w 650437"/>
              <a:gd name="connsiteY40" fmla="*/ 544551 h 650473"/>
              <a:gd name="connsiteX41" fmla="*/ 90856 w 650437"/>
              <a:gd name="connsiteY41" fmla="*/ 544673 h 650473"/>
              <a:gd name="connsiteX42" fmla="*/ 90978 w 650437"/>
              <a:gd name="connsiteY42" fmla="*/ 544551 h 650473"/>
              <a:gd name="connsiteX43" fmla="*/ 90856 w 650437"/>
              <a:gd name="connsiteY43" fmla="*/ 544428 h 650473"/>
              <a:gd name="connsiteX44" fmla="*/ 90734 w 650437"/>
              <a:gd name="connsiteY44" fmla="*/ 544551 h 650473"/>
              <a:gd name="connsiteX45" fmla="*/ 83368 w 650437"/>
              <a:gd name="connsiteY45" fmla="*/ 537004 h 650473"/>
              <a:gd name="connsiteX46" fmla="*/ 83308 w 650437"/>
              <a:gd name="connsiteY46" fmla="*/ 536944 h 650473"/>
              <a:gd name="connsiteX47" fmla="*/ 83248 w 650437"/>
              <a:gd name="connsiteY47" fmla="*/ 537004 h 650473"/>
              <a:gd name="connsiteX48" fmla="*/ 83308 w 650437"/>
              <a:gd name="connsiteY48" fmla="*/ 537065 h 650473"/>
              <a:gd name="connsiteX49" fmla="*/ 83368 w 650437"/>
              <a:gd name="connsiteY49" fmla="*/ 537004 h 650473"/>
              <a:gd name="connsiteX50" fmla="*/ 75852 w 650437"/>
              <a:gd name="connsiteY50" fmla="*/ 529429 h 650473"/>
              <a:gd name="connsiteX51" fmla="*/ 75732 w 650437"/>
              <a:gd name="connsiteY51" fmla="*/ 529308 h 650473"/>
              <a:gd name="connsiteX52" fmla="*/ 75612 w 650437"/>
              <a:gd name="connsiteY52" fmla="*/ 529429 h 650473"/>
              <a:gd name="connsiteX53" fmla="*/ 75732 w 650437"/>
              <a:gd name="connsiteY53" fmla="*/ 529549 h 650473"/>
              <a:gd name="connsiteX54" fmla="*/ 75852 w 650437"/>
              <a:gd name="connsiteY54" fmla="*/ 529429 h 650473"/>
              <a:gd name="connsiteX55" fmla="*/ 68246 w 650437"/>
              <a:gd name="connsiteY55" fmla="*/ 521883 h 650473"/>
              <a:gd name="connsiteX56" fmla="*/ 68186 w 650437"/>
              <a:gd name="connsiteY56" fmla="*/ 521822 h 650473"/>
              <a:gd name="connsiteX57" fmla="*/ 68126 w 650437"/>
              <a:gd name="connsiteY57" fmla="*/ 521883 h 650473"/>
              <a:gd name="connsiteX58" fmla="*/ 68186 w 650437"/>
              <a:gd name="connsiteY58" fmla="*/ 521943 h 650473"/>
              <a:gd name="connsiteX59" fmla="*/ 68246 w 650437"/>
              <a:gd name="connsiteY59" fmla="*/ 521883 h 650473"/>
              <a:gd name="connsiteX60" fmla="*/ 45547 w 650437"/>
              <a:gd name="connsiteY60" fmla="*/ 499182 h 650473"/>
              <a:gd name="connsiteX61" fmla="*/ 45487 w 650437"/>
              <a:gd name="connsiteY61" fmla="*/ 499122 h 650473"/>
              <a:gd name="connsiteX62" fmla="*/ 45427 w 650437"/>
              <a:gd name="connsiteY62" fmla="*/ 499182 h 650473"/>
              <a:gd name="connsiteX63" fmla="*/ 45487 w 650437"/>
              <a:gd name="connsiteY63" fmla="*/ 499242 h 650473"/>
              <a:gd name="connsiteX64" fmla="*/ 45547 w 650437"/>
              <a:gd name="connsiteY64" fmla="*/ 499182 h 650473"/>
              <a:gd name="connsiteX65" fmla="*/ 174104 w 650437"/>
              <a:gd name="connsiteY65" fmla="*/ 612620 h 650473"/>
              <a:gd name="connsiteX66" fmla="*/ 174044 w 650437"/>
              <a:gd name="connsiteY66" fmla="*/ 612560 h 650473"/>
              <a:gd name="connsiteX67" fmla="*/ 173984 w 650437"/>
              <a:gd name="connsiteY67" fmla="*/ 612620 h 650473"/>
              <a:gd name="connsiteX68" fmla="*/ 174044 w 650437"/>
              <a:gd name="connsiteY68" fmla="*/ 612680 h 650473"/>
              <a:gd name="connsiteX69" fmla="*/ 174104 w 650437"/>
              <a:gd name="connsiteY69" fmla="*/ 612620 h 650473"/>
              <a:gd name="connsiteX70" fmla="*/ 166526 w 650437"/>
              <a:gd name="connsiteY70" fmla="*/ 605044 h 650473"/>
              <a:gd name="connsiteX71" fmla="*/ 166465 w 650437"/>
              <a:gd name="connsiteY71" fmla="*/ 604984 h 650473"/>
              <a:gd name="connsiteX72" fmla="*/ 166406 w 650437"/>
              <a:gd name="connsiteY72" fmla="*/ 605044 h 650473"/>
              <a:gd name="connsiteX73" fmla="*/ 166465 w 650437"/>
              <a:gd name="connsiteY73" fmla="*/ 605104 h 650473"/>
              <a:gd name="connsiteX74" fmla="*/ 166526 w 650437"/>
              <a:gd name="connsiteY74" fmla="*/ 605044 h 650473"/>
              <a:gd name="connsiteX75" fmla="*/ 159040 w 650437"/>
              <a:gd name="connsiteY75" fmla="*/ 597498 h 650473"/>
              <a:gd name="connsiteX76" fmla="*/ 158920 w 650437"/>
              <a:gd name="connsiteY76" fmla="*/ 597378 h 650473"/>
              <a:gd name="connsiteX77" fmla="*/ 158800 w 650437"/>
              <a:gd name="connsiteY77" fmla="*/ 597498 h 650473"/>
              <a:gd name="connsiteX78" fmla="*/ 158920 w 650437"/>
              <a:gd name="connsiteY78" fmla="*/ 597618 h 650473"/>
              <a:gd name="connsiteX79" fmla="*/ 159040 w 650437"/>
              <a:gd name="connsiteY79" fmla="*/ 597498 h 650473"/>
              <a:gd name="connsiteX80" fmla="*/ 151224 w 650437"/>
              <a:gd name="connsiteY80" fmla="*/ 589920 h 650473"/>
              <a:gd name="connsiteX81" fmla="*/ 151346 w 650437"/>
              <a:gd name="connsiteY81" fmla="*/ 590042 h 650473"/>
              <a:gd name="connsiteX82" fmla="*/ 151469 w 650437"/>
              <a:gd name="connsiteY82" fmla="*/ 589920 h 650473"/>
              <a:gd name="connsiteX83" fmla="*/ 151346 w 650437"/>
              <a:gd name="connsiteY83" fmla="*/ 589797 h 650473"/>
              <a:gd name="connsiteX84" fmla="*/ 151224 w 650437"/>
              <a:gd name="connsiteY84" fmla="*/ 589920 h 650473"/>
              <a:gd name="connsiteX85" fmla="*/ 143918 w 650437"/>
              <a:gd name="connsiteY85" fmla="*/ 582374 h 650473"/>
              <a:gd name="connsiteX86" fmla="*/ 143798 w 650437"/>
              <a:gd name="connsiteY86" fmla="*/ 582254 h 650473"/>
              <a:gd name="connsiteX87" fmla="*/ 143678 w 650437"/>
              <a:gd name="connsiteY87" fmla="*/ 582374 h 650473"/>
              <a:gd name="connsiteX88" fmla="*/ 143798 w 650437"/>
              <a:gd name="connsiteY88" fmla="*/ 582493 h 650473"/>
              <a:gd name="connsiteX89" fmla="*/ 143918 w 650437"/>
              <a:gd name="connsiteY89" fmla="*/ 582374 h 650473"/>
              <a:gd name="connsiteX90" fmla="*/ 136403 w 650437"/>
              <a:gd name="connsiteY90" fmla="*/ 574797 h 650473"/>
              <a:gd name="connsiteX91" fmla="*/ 136223 w 650437"/>
              <a:gd name="connsiteY91" fmla="*/ 574617 h 650473"/>
              <a:gd name="connsiteX92" fmla="*/ 136043 w 650437"/>
              <a:gd name="connsiteY92" fmla="*/ 574797 h 650473"/>
              <a:gd name="connsiteX93" fmla="*/ 136223 w 650437"/>
              <a:gd name="connsiteY93" fmla="*/ 574978 h 650473"/>
              <a:gd name="connsiteX94" fmla="*/ 136403 w 650437"/>
              <a:gd name="connsiteY94" fmla="*/ 574797 h 650473"/>
              <a:gd name="connsiteX95" fmla="*/ 128857 w 650437"/>
              <a:gd name="connsiteY95" fmla="*/ 567251 h 650473"/>
              <a:gd name="connsiteX96" fmla="*/ 128677 w 650437"/>
              <a:gd name="connsiteY96" fmla="*/ 567071 h 650473"/>
              <a:gd name="connsiteX97" fmla="*/ 128497 w 650437"/>
              <a:gd name="connsiteY97" fmla="*/ 567251 h 650473"/>
              <a:gd name="connsiteX98" fmla="*/ 128677 w 650437"/>
              <a:gd name="connsiteY98" fmla="*/ 567432 h 650473"/>
              <a:gd name="connsiteX99" fmla="*/ 128857 w 650437"/>
              <a:gd name="connsiteY99" fmla="*/ 567251 h 650473"/>
              <a:gd name="connsiteX100" fmla="*/ 120919 w 650437"/>
              <a:gd name="connsiteY100" fmla="*/ 559675 h 650473"/>
              <a:gd name="connsiteX101" fmla="*/ 121101 w 650437"/>
              <a:gd name="connsiteY101" fmla="*/ 559858 h 650473"/>
              <a:gd name="connsiteX102" fmla="*/ 121284 w 650437"/>
              <a:gd name="connsiteY102" fmla="*/ 559675 h 650473"/>
              <a:gd name="connsiteX103" fmla="*/ 121101 w 650437"/>
              <a:gd name="connsiteY103" fmla="*/ 559493 h 650473"/>
              <a:gd name="connsiteX104" fmla="*/ 120919 w 650437"/>
              <a:gd name="connsiteY104" fmla="*/ 559675 h 650473"/>
              <a:gd name="connsiteX105" fmla="*/ 113733 w 650437"/>
              <a:gd name="connsiteY105" fmla="*/ 552129 h 650473"/>
              <a:gd name="connsiteX106" fmla="*/ 113553 w 650437"/>
              <a:gd name="connsiteY106" fmla="*/ 551949 h 650473"/>
              <a:gd name="connsiteX107" fmla="*/ 113373 w 650437"/>
              <a:gd name="connsiteY107" fmla="*/ 552129 h 650473"/>
              <a:gd name="connsiteX108" fmla="*/ 113553 w 650437"/>
              <a:gd name="connsiteY108" fmla="*/ 552309 h 650473"/>
              <a:gd name="connsiteX109" fmla="*/ 113733 w 650437"/>
              <a:gd name="connsiteY109" fmla="*/ 552129 h 650473"/>
              <a:gd name="connsiteX110" fmla="*/ 106158 w 650437"/>
              <a:gd name="connsiteY110" fmla="*/ 544551 h 650473"/>
              <a:gd name="connsiteX111" fmla="*/ 105977 w 650437"/>
              <a:gd name="connsiteY111" fmla="*/ 544370 h 650473"/>
              <a:gd name="connsiteX112" fmla="*/ 105797 w 650437"/>
              <a:gd name="connsiteY112" fmla="*/ 544551 h 650473"/>
              <a:gd name="connsiteX113" fmla="*/ 105977 w 650437"/>
              <a:gd name="connsiteY113" fmla="*/ 544731 h 650473"/>
              <a:gd name="connsiteX114" fmla="*/ 106158 w 650437"/>
              <a:gd name="connsiteY114" fmla="*/ 544551 h 650473"/>
              <a:gd name="connsiteX115" fmla="*/ 98612 w 650437"/>
              <a:gd name="connsiteY115" fmla="*/ 537004 h 650473"/>
              <a:gd name="connsiteX116" fmla="*/ 98432 w 650437"/>
              <a:gd name="connsiteY116" fmla="*/ 536824 h 650473"/>
              <a:gd name="connsiteX117" fmla="*/ 98252 w 650437"/>
              <a:gd name="connsiteY117" fmla="*/ 537004 h 650473"/>
              <a:gd name="connsiteX118" fmla="*/ 98432 w 650437"/>
              <a:gd name="connsiteY118" fmla="*/ 537185 h 650473"/>
              <a:gd name="connsiteX119" fmla="*/ 98612 w 650437"/>
              <a:gd name="connsiteY119" fmla="*/ 537004 h 650473"/>
              <a:gd name="connsiteX120" fmla="*/ 91036 w 650437"/>
              <a:gd name="connsiteY120" fmla="*/ 529429 h 650473"/>
              <a:gd name="connsiteX121" fmla="*/ 90856 w 650437"/>
              <a:gd name="connsiteY121" fmla="*/ 529248 h 650473"/>
              <a:gd name="connsiteX122" fmla="*/ 90676 w 650437"/>
              <a:gd name="connsiteY122" fmla="*/ 529429 h 650473"/>
              <a:gd name="connsiteX123" fmla="*/ 90856 w 650437"/>
              <a:gd name="connsiteY123" fmla="*/ 529609 h 650473"/>
              <a:gd name="connsiteX124" fmla="*/ 91036 w 650437"/>
              <a:gd name="connsiteY124" fmla="*/ 529429 h 650473"/>
              <a:gd name="connsiteX125" fmla="*/ 83488 w 650437"/>
              <a:gd name="connsiteY125" fmla="*/ 521883 h 650473"/>
              <a:gd name="connsiteX126" fmla="*/ 83308 w 650437"/>
              <a:gd name="connsiteY126" fmla="*/ 521702 h 650473"/>
              <a:gd name="connsiteX127" fmla="*/ 83128 w 650437"/>
              <a:gd name="connsiteY127" fmla="*/ 521883 h 650473"/>
              <a:gd name="connsiteX128" fmla="*/ 83308 w 650437"/>
              <a:gd name="connsiteY128" fmla="*/ 522062 h 650473"/>
              <a:gd name="connsiteX129" fmla="*/ 83488 w 650437"/>
              <a:gd name="connsiteY129" fmla="*/ 521883 h 650473"/>
              <a:gd name="connsiteX130" fmla="*/ 75550 w 650437"/>
              <a:gd name="connsiteY130" fmla="*/ 514304 h 650473"/>
              <a:gd name="connsiteX131" fmla="*/ 75732 w 650437"/>
              <a:gd name="connsiteY131" fmla="*/ 514486 h 650473"/>
              <a:gd name="connsiteX132" fmla="*/ 75914 w 650437"/>
              <a:gd name="connsiteY132" fmla="*/ 514304 h 650473"/>
              <a:gd name="connsiteX133" fmla="*/ 75732 w 650437"/>
              <a:gd name="connsiteY133" fmla="*/ 514121 h 650473"/>
              <a:gd name="connsiteX134" fmla="*/ 75550 w 650437"/>
              <a:gd name="connsiteY134" fmla="*/ 514304 h 650473"/>
              <a:gd name="connsiteX135" fmla="*/ 68066 w 650437"/>
              <a:gd name="connsiteY135" fmla="*/ 506758 h 650473"/>
              <a:gd name="connsiteX136" fmla="*/ 68189 w 650437"/>
              <a:gd name="connsiteY136" fmla="*/ 506880 h 650473"/>
              <a:gd name="connsiteX137" fmla="*/ 68311 w 650437"/>
              <a:gd name="connsiteY137" fmla="*/ 506758 h 650473"/>
              <a:gd name="connsiteX138" fmla="*/ 68189 w 650437"/>
              <a:gd name="connsiteY138" fmla="*/ 506635 h 650473"/>
              <a:gd name="connsiteX139" fmla="*/ 68066 w 650437"/>
              <a:gd name="connsiteY139" fmla="*/ 506758 h 650473"/>
              <a:gd name="connsiteX140" fmla="*/ 60488 w 650437"/>
              <a:gd name="connsiteY140" fmla="*/ 499182 h 650473"/>
              <a:gd name="connsiteX141" fmla="*/ 60611 w 650437"/>
              <a:gd name="connsiteY141" fmla="*/ 499304 h 650473"/>
              <a:gd name="connsiteX142" fmla="*/ 60733 w 650437"/>
              <a:gd name="connsiteY142" fmla="*/ 499182 h 650473"/>
              <a:gd name="connsiteX143" fmla="*/ 60611 w 650437"/>
              <a:gd name="connsiteY143" fmla="*/ 499059 h 650473"/>
              <a:gd name="connsiteX144" fmla="*/ 60488 w 650437"/>
              <a:gd name="connsiteY144" fmla="*/ 499182 h 650473"/>
              <a:gd name="connsiteX145" fmla="*/ 53003 w 650437"/>
              <a:gd name="connsiteY145" fmla="*/ 491636 h 650473"/>
              <a:gd name="connsiteX146" fmla="*/ 53063 w 650437"/>
              <a:gd name="connsiteY146" fmla="*/ 491696 h 650473"/>
              <a:gd name="connsiteX147" fmla="*/ 53123 w 650437"/>
              <a:gd name="connsiteY147" fmla="*/ 491636 h 650473"/>
              <a:gd name="connsiteX148" fmla="*/ 53063 w 650437"/>
              <a:gd name="connsiteY148" fmla="*/ 491576 h 650473"/>
              <a:gd name="connsiteX149" fmla="*/ 53003 w 650437"/>
              <a:gd name="connsiteY149" fmla="*/ 491636 h 650473"/>
              <a:gd name="connsiteX150" fmla="*/ 45547 w 650437"/>
              <a:gd name="connsiteY150" fmla="*/ 484059 h 650473"/>
              <a:gd name="connsiteX151" fmla="*/ 45487 w 650437"/>
              <a:gd name="connsiteY151" fmla="*/ 483999 h 650473"/>
              <a:gd name="connsiteX152" fmla="*/ 45427 w 650437"/>
              <a:gd name="connsiteY152" fmla="*/ 484059 h 650473"/>
              <a:gd name="connsiteX153" fmla="*/ 45487 w 650437"/>
              <a:gd name="connsiteY153" fmla="*/ 484119 h 650473"/>
              <a:gd name="connsiteX154" fmla="*/ 45547 w 650437"/>
              <a:gd name="connsiteY154" fmla="*/ 484059 h 650473"/>
              <a:gd name="connsiteX155" fmla="*/ 37881 w 650437"/>
              <a:gd name="connsiteY155" fmla="*/ 476513 h 650473"/>
              <a:gd name="connsiteX156" fmla="*/ 37941 w 650437"/>
              <a:gd name="connsiteY156" fmla="*/ 476573 h 650473"/>
              <a:gd name="connsiteX157" fmla="*/ 38001 w 650437"/>
              <a:gd name="connsiteY157" fmla="*/ 476513 h 650473"/>
              <a:gd name="connsiteX158" fmla="*/ 37941 w 650437"/>
              <a:gd name="connsiteY158" fmla="*/ 476453 h 650473"/>
              <a:gd name="connsiteX159" fmla="*/ 37881 w 650437"/>
              <a:gd name="connsiteY159" fmla="*/ 476513 h 650473"/>
              <a:gd name="connsiteX160" fmla="*/ 204349 w 650437"/>
              <a:gd name="connsiteY160" fmla="*/ 627743 h 650473"/>
              <a:gd name="connsiteX161" fmla="*/ 204289 w 650437"/>
              <a:gd name="connsiteY161" fmla="*/ 627683 h 650473"/>
              <a:gd name="connsiteX162" fmla="*/ 204229 w 650437"/>
              <a:gd name="connsiteY162" fmla="*/ 627743 h 650473"/>
              <a:gd name="connsiteX163" fmla="*/ 204289 w 650437"/>
              <a:gd name="connsiteY163" fmla="*/ 627803 h 650473"/>
              <a:gd name="connsiteX164" fmla="*/ 204349 w 650437"/>
              <a:gd name="connsiteY164" fmla="*/ 627743 h 650473"/>
              <a:gd name="connsiteX165" fmla="*/ 189225 w 650437"/>
              <a:gd name="connsiteY165" fmla="*/ 612620 h 650473"/>
              <a:gd name="connsiteX166" fmla="*/ 189165 w 650437"/>
              <a:gd name="connsiteY166" fmla="*/ 612560 h 650473"/>
              <a:gd name="connsiteX167" fmla="*/ 189105 w 650437"/>
              <a:gd name="connsiteY167" fmla="*/ 612620 h 650473"/>
              <a:gd name="connsiteX168" fmla="*/ 189165 w 650437"/>
              <a:gd name="connsiteY168" fmla="*/ 612680 h 650473"/>
              <a:gd name="connsiteX169" fmla="*/ 189225 w 650437"/>
              <a:gd name="connsiteY169" fmla="*/ 612620 h 650473"/>
              <a:gd name="connsiteX170" fmla="*/ 181407 w 650437"/>
              <a:gd name="connsiteY170" fmla="*/ 605044 h 650473"/>
              <a:gd name="connsiteX171" fmla="*/ 181589 w 650437"/>
              <a:gd name="connsiteY171" fmla="*/ 605227 h 650473"/>
              <a:gd name="connsiteX172" fmla="*/ 181772 w 650437"/>
              <a:gd name="connsiteY172" fmla="*/ 605044 h 650473"/>
              <a:gd name="connsiteX173" fmla="*/ 181589 w 650437"/>
              <a:gd name="connsiteY173" fmla="*/ 604862 h 650473"/>
              <a:gd name="connsiteX174" fmla="*/ 181407 w 650437"/>
              <a:gd name="connsiteY174" fmla="*/ 605044 h 650473"/>
              <a:gd name="connsiteX175" fmla="*/ 174256 w 650437"/>
              <a:gd name="connsiteY175" fmla="*/ 597498 h 650473"/>
              <a:gd name="connsiteX176" fmla="*/ 174044 w 650437"/>
              <a:gd name="connsiteY176" fmla="*/ 597286 h 650473"/>
              <a:gd name="connsiteX177" fmla="*/ 173831 w 650437"/>
              <a:gd name="connsiteY177" fmla="*/ 597498 h 650473"/>
              <a:gd name="connsiteX178" fmla="*/ 174044 w 650437"/>
              <a:gd name="connsiteY178" fmla="*/ 597710 h 650473"/>
              <a:gd name="connsiteX179" fmla="*/ 174256 w 650437"/>
              <a:gd name="connsiteY179" fmla="*/ 597498 h 650473"/>
              <a:gd name="connsiteX180" fmla="*/ 166286 w 650437"/>
              <a:gd name="connsiteY180" fmla="*/ 589920 h 650473"/>
              <a:gd name="connsiteX181" fmla="*/ 166468 w 650437"/>
              <a:gd name="connsiteY181" fmla="*/ 590102 h 650473"/>
              <a:gd name="connsiteX182" fmla="*/ 166650 w 650437"/>
              <a:gd name="connsiteY182" fmla="*/ 589920 h 650473"/>
              <a:gd name="connsiteX183" fmla="*/ 166468 w 650437"/>
              <a:gd name="connsiteY183" fmla="*/ 589737 h 650473"/>
              <a:gd name="connsiteX184" fmla="*/ 166286 w 650437"/>
              <a:gd name="connsiteY184" fmla="*/ 589920 h 650473"/>
              <a:gd name="connsiteX185" fmla="*/ 159100 w 650437"/>
              <a:gd name="connsiteY185" fmla="*/ 582374 h 650473"/>
              <a:gd name="connsiteX186" fmla="*/ 158920 w 650437"/>
              <a:gd name="connsiteY186" fmla="*/ 582194 h 650473"/>
              <a:gd name="connsiteX187" fmla="*/ 158740 w 650437"/>
              <a:gd name="connsiteY187" fmla="*/ 582374 h 650473"/>
              <a:gd name="connsiteX188" fmla="*/ 158920 w 650437"/>
              <a:gd name="connsiteY188" fmla="*/ 582554 h 650473"/>
              <a:gd name="connsiteX189" fmla="*/ 159100 w 650437"/>
              <a:gd name="connsiteY189" fmla="*/ 582374 h 650473"/>
              <a:gd name="connsiteX190" fmla="*/ 151617 w 650437"/>
              <a:gd name="connsiteY190" fmla="*/ 574797 h 650473"/>
              <a:gd name="connsiteX191" fmla="*/ 151344 w 650437"/>
              <a:gd name="connsiteY191" fmla="*/ 574525 h 650473"/>
              <a:gd name="connsiteX192" fmla="*/ 151072 w 650437"/>
              <a:gd name="connsiteY192" fmla="*/ 574797 h 650473"/>
              <a:gd name="connsiteX193" fmla="*/ 151344 w 650437"/>
              <a:gd name="connsiteY193" fmla="*/ 575070 h 650473"/>
              <a:gd name="connsiteX194" fmla="*/ 151617 w 650437"/>
              <a:gd name="connsiteY194" fmla="*/ 574797 h 650473"/>
              <a:gd name="connsiteX195" fmla="*/ 144011 w 650437"/>
              <a:gd name="connsiteY195" fmla="*/ 567251 h 650473"/>
              <a:gd name="connsiteX196" fmla="*/ 143798 w 650437"/>
              <a:gd name="connsiteY196" fmla="*/ 567039 h 650473"/>
              <a:gd name="connsiteX197" fmla="*/ 143586 w 650437"/>
              <a:gd name="connsiteY197" fmla="*/ 567251 h 650473"/>
              <a:gd name="connsiteX198" fmla="*/ 143798 w 650437"/>
              <a:gd name="connsiteY198" fmla="*/ 567464 h 650473"/>
              <a:gd name="connsiteX199" fmla="*/ 144011 w 650437"/>
              <a:gd name="connsiteY199" fmla="*/ 567251 h 650473"/>
              <a:gd name="connsiteX200" fmla="*/ 136435 w 650437"/>
              <a:gd name="connsiteY200" fmla="*/ 559675 h 650473"/>
              <a:gd name="connsiteX201" fmla="*/ 136223 w 650437"/>
              <a:gd name="connsiteY201" fmla="*/ 559463 h 650473"/>
              <a:gd name="connsiteX202" fmla="*/ 136010 w 650437"/>
              <a:gd name="connsiteY202" fmla="*/ 559675 h 650473"/>
              <a:gd name="connsiteX203" fmla="*/ 136223 w 650437"/>
              <a:gd name="connsiteY203" fmla="*/ 559888 h 650473"/>
              <a:gd name="connsiteX204" fmla="*/ 136435 w 650437"/>
              <a:gd name="connsiteY204" fmla="*/ 559675 h 650473"/>
              <a:gd name="connsiteX205" fmla="*/ 129009 w 650437"/>
              <a:gd name="connsiteY205" fmla="*/ 552129 h 650473"/>
              <a:gd name="connsiteX206" fmla="*/ 128677 w 650437"/>
              <a:gd name="connsiteY206" fmla="*/ 551797 h 650473"/>
              <a:gd name="connsiteX207" fmla="*/ 128344 w 650437"/>
              <a:gd name="connsiteY207" fmla="*/ 552129 h 650473"/>
              <a:gd name="connsiteX208" fmla="*/ 128677 w 650437"/>
              <a:gd name="connsiteY208" fmla="*/ 552462 h 650473"/>
              <a:gd name="connsiteX209" fmla="*/ 129009 w 650437"/>
              <a:gd name="connsiteY209" fmla="*/ 552129 h 650473"/>
              <a:gd name="connsiteX210" fmla="*/ 121099 w 650437"/>
              <a:gd name="connsiteY210" fmla="*/ 544158 h 650473"/>
              <a:gd name="connsiteX211" fmla="*/ 120704 w 650437"/>
              <a:gd name="connsiteY211" fmla="*/ 544553 h 650473"/>
              <a:gd name="connsiteX212" fmla="*/ 121099 w 650437"/>
              <a:gd name="connsiteY212" fmla="*/ 544948 h 650473"/>
              <a:gd name="connsiteX213" fmla="*/ 121494 w 650437"/>
              <a:gd name="connsiteY213" fmla="*/ 544553 h 650473"/>
              <a:gd name="connsiteX214" fmla="*/ 121099 w 650437"/>
              <a:gd name="connsiteY214" fmla="*/ 544158 h 650473"/>
              <a:gd name="connsiteX215" fmla="*/ 113826 w 650437"/>
              <a:gd name="connsiteY215" fmla="*/ 537004 h 650473"/>
              <a:gd name="connsiteX216" fmla="*/ 113553 w 650437"/>
              <a:gd name="connsiteY216" fmla="*/ 536732 h 650473"/>
              <a:gd name="connsiteX217" fmla="*/ 113281 w 650437"/>
              <a:gd name="connsiteY217" fmla="*/ 537004 h 650473"/>
              <a:gd name="connsiteX218" fmla="*/ 113553 w 650437"/>
              <a:gd name="connsiteY218" fmla="*/ 537277 h 650473"/>
              <a:gd name="connsiteX219" fmla="*/ 113826 w 650437"/>
              <a:gd name="connsiteY219" fmla="*/ 537004 h 650473"/>
              <a:gd name="connsiteX220" fmla="*/ 106250 w 650437"/>
              <a:gd name="connsiteY220" fmla="*/ 529429 h 650473"/>
              <a:gd name="connsiteX221" fmla="*/ 105977 w 650437"/>
              <a:gd name="connsiteY221" fmla="*/ 529156 h 650473"/>
              <a:gd name="connsiteX222" fmla="*/ 105705 w 650437"/>
              <a:gd name="connsiteY222" fmla="*/ 529429 h 650473"/>
              <a:gd name="connsiteX223" fmla="*/ 105977 w 650437"/>
              <a:gd name="connsiteY223" fmla="*/ 529701 h 650473"/>
              <a:gd name="connsiteX224" fmla="*/ 106250 w 650437"/>
              <a:gd name="connsiteY224" fmla="*/ 529429 h 650473"/>
              <a:gd name="connsiteX225" fmla="*/ 98824 w 650437"/>
              <a:gd name="connsiteY225" fmla="*/ 521883 h 650473"/>
              <a:gd name="connsiteX226" fmla="*/ 98432 w 650437"/>
              <a:gd name="connsiteY226" fmla="*/ 521490 h 650473"/>
              <a:gd name="connsiteX227" fmla="*/ 98039 w 650437"/>
              <a:gd name="connsiteY227" fmla="*/ 521883 h 650473"/>
              <a:gd name="connsiteX228" fmla="*/ 98432 w 650437"/>
              <a:gd name="connsiteY228" fmla="*/ 522275 h 650473"/>
              <a:gd name="connsiteX229" fmla="*/ 98824 w 650437"/>
              <a:gd name="connsiteY229" fmla="*/ 521883 h 650473"/>
              <a:gd name="connsiteX230" fmla="*/ 90856 w 650437"/>
              <a:gd name="connsiteY230" fmla="*/ 514032 h 650473"/>
              <a:gd name="connsiteX231" fmla="*/ 90583 w 650437"/>
              <a:gd name="connsiteY231" fmla="*/ 514304 h 650473"/>
              <a:gd name="connsiteX232" fmla="*/ 90856 w 650437"/>
              <a:gd name="connsiteY232" fmla="*/ 514576 h 650473"/>
              <a:gd name="connsiteX233" fmla="*/ 91128 w 650437"/>
              <a:gd name="connsiteY233" fmla="*/ 514304 h 650473"/>
              <a:gd name="connsiteX234" fmla="*/ 90856 w 650437"/>
              <a:gd name="connsiteY234" fmla="*/ 514032 h 650473"/>
              <a:gd name="connsiteX235" fmla="*/ 83520 w 650437"/>
              <a:gd name="connsiteY235" fmla="*/ 506758 h 650473"/>
              <a:gd name="connsiteX236" fmla="*/ 83308 w 650437"/>
              <a:gd name="connsiteY236" fmla="*/ 506546 h 650473"/>
              <a:gd name="connsiteX237" fmla="*/ 83096 w 650437"/>
              <a:gd name="connsiteY237" fmla="*/ 506758 h 650473"/>
              <a:gd name="connsiteX238" fmla="*/ 83308 w 650437"/>
              <a:gd name="connsiteY238" fmla="*/ 506970 h 650473"/>
              <a:gd name="connsiteX239" fmla="*/ 83520 w 650437"/>
              <a:gd name="connsiteY239" fmla="*/ 506758 h 650473"/>
              <a:gd name="connsiteX240" fmla="*/ 76065 w 650437"/>
              <a:gd name="connsiteY240" fmla="*/ 499182 h 650473"/>
              <a:gd name="connsiteX241" fmla="*/ 75732 w 650437"/>
              <a:gd name="connsiteY241" fmla="*/ 498849 h 650473"/>
              <a:gd name="connsiteX242" fmla="*/ 75400 w 650437"/>
              <a:gd name="connsiteY242" fmla="*/ 499182 h 650473"/>
              <a:gd name="connsiteX243" fmla="*/ 75732 w 650437"/>
              <a:gd name="connsiteY243" fmla="*/ 499514 h 650473"/>
              <a:gd name="connsiteX244" fmla="*/ 76065 w 650437"/>
              <a:gd name="connsiteY244" fmla="*/ 499182 h 650473"/>
              <a:gd name="connsiteX245" fmla="*/ 67974 w 650437"/>
              <a:gd name="connsiteY245" fmla="*/ 491636 h 650473"/>
              <a:gd name="connsiteX246" fmla="*/ 68186 w 650437"/>
              <a:gd name="connsiteY246" fmla="*/ 491848 h 650473"/>
              <a:gd name="connsiteX247" fmla="*/ 68399 w 650437"/>
              <a:gd name="connsiteY247" fmla="*/ 491636 h 650473"/>
              <a:gd name="connsiteX248" fmla="*/ 68186 w 650437"/>
              <a:gd name="connsiteY248" fmla="*/ 491423 h 650473"/>
              <a:gd name="connsiteX249" fmla="*/ 67974 w 650437"/>
              <a:gd name="connsiteY249" fmla="*/ 491636 h 650473"/>
              <a:gd name="connsiteX250" fmla="*/ 60428 w 650437"/>
              <a:gd name="connsiteY250" fmla="*/ 484059 h 650473"/>
              <a:gd name="connsiteX251" fmla="*/ 60611 w 650437"/>
              <a:gd name="connsiteY251" fmla="*/ 484242 h 650473"/>
              <a:gd name="connsiteX252" fmla="*/ 60793 w 650437"/>
              <a:gd name="connsiteY252" fmla="*/ 484059 h 650473"/>
              <a:gd name="connsiteX253" fmla="*/ 60611 w 650437"/>
              <a:gd name="connsiteY253" fmla="*/ 483877 h 650473"/>
              <a:gd name="connsiteX254" fmla="*/ 60428 w 650437"/>
              <a:gd name="connsiteY254" fmla="*/ 484059 h 650473"/>
              <a:gd name="connsiteX255" fmla="*/ 53185 w 650437"/>
              <a:gd name="connsiteY255" fmla="*/ 476513 h 650473"/>
              <a:gd name="connsiteX256" fmla="*/ 53065 w 650437"/>
              <a:gd name="connsiteY256" fmla="*/ 476393 h 650473"/>
              <a:gd name="connsiteX257" fmla="*/ 52945 w 650437"/>
              <a:gd name="connsiteY257" fmla="*/ 476513 h 650473"/>
              <a:gd name="connsiteX258" fmla="*/ 53065 w 650437"/>
              <a:gd name="connsiteY258" fmla="*/ 476633 h 650473"/>
              <a:gd name="connsiteX259" fmla="*/ 53185 w 650437"/>
              <a:gd name="connsiteY259" fmla="*/ 476513 h 650473"/>
              <a:gd name="connsiteX260" fmla="*/ 45307 w 650437"/>
              <a:gd name="connsiteY260" fmla="*/ 468935 h 650473"/>
              <a:gd name="connsiteX261" fmla="*/ 45489 w 650437"/>
              <a:gd name="connsiteY261" fmla="*/ 469117 h 650473"/>
              <a:gd name="connsiteX262" fmla="*/ 45672 w 650437"/>
              <a:gd name="connsiteY262" fmla="*/ 468935 h 650473"/>
              <a:gd name="connsiteX263" fmla="*/ 45489 w 650437"/>
              <a:gd name="connsiteY263" fmla="*/ 468752 h 650473"/>
              <a:gd name="connsiteX264" fmla="*/ 45307 w 650437"/>
              <a:gd name="connsiteY264" fmla="*/ 468935 h 650473"/>
              <a:gd name="connsiteX265" fmla="*/ 38001 w 650437"/>
              <a:gd name="connsiteY265" fmla="*/ 461389 h 650473"/>
              <a:gd name="connsiteX266" fmla="*/ 37941 w 650437"/>
              <a:gd name="connsiteY266" fmla="*/ 461329 h 650473"/>
              <a:gd name="connsiteX267" fmla="*/ 37881 w 650437"/>
              <a:gd name="connsiteY267" fmla="*/ 461389 h 650473"/>
              <a:gd name="connsiteX268" fmla="*/ 37941 w 650437"/>
              <a:gd name="connsiteY268" fmla="*/ 461449 h 650473"/>
              <a:gd name="connsiteX269" fmla="*/ 38001 w 650437"/>
              <a:gd name="connsiteY269" fmla="*/ 461389 h 650473"/>
              <a:gd name="connsiteX270" fmla="*/ 30425 w 650437"/>
              <a:gd name="connsiteY270" fmla="*/ 453813 h 650473"/>
              <a:gd name="connsiteX271" fmla="*/ 30365 w 650437"/>
              <a:gd name="connsiteY271" fmla="*/ 453753 h 650473"/>
              <a:gd name="connsiteX272" fmla="*/ 30305 w 650437"/>
              <a:gd name="connsiteY272" fmla="*/ 453813 h 650473"/>
              <a:gd name="connsiteX273" fmla="*/ 30365 w 650437"/>
              <a:gd name="connsiteY273" fmla="*/ 453873 h 650473"/>
              <a:gd name="connsiteX274" fmla="*/ 30425 w 650437"/>
              <a:gd name="connsiteY274" fmla="*/ 453813 h 650473"/>
              <a:gd name="connsiteX275" fmla="*/ 22880 w 650437"/>
              <a:gd name="connsiteY275" fmla="*/ 446267 h 650473"/>
              <a:gd name="connsiteX276" fmla="*/ 22820 w 650437"/>
              <a:gd name="connsiteY276" fmla="*/ 446207 h 650473"/>
              <a:gd name="connsiteX277" fmla="*/ 22760 w 650437"/>
              <a:gd name="connsiteY277" fmla="*/ 446267 h 650473"/>
              <a:gd name="connsiteX278" fmla="*/ 22820 w 650437"/>
              <a:gd name="connsiteY278" fmla="*/ 446327 h 650473"/>
              <a:gd name="connsiteX279" fmla="*/ 22880 w 650437"/>
              <a:gd name="connsiteY279" fmla="*/ 446267 h 650473"/>
              <a:gd name="connsiteX280" fmla="*/ 219470 w 650437"/>
              <a:gd name="connsiteY280" fmla="*/ 627743 h 650473"/>
              <a:gd name="connsiteX281" fmla="*/ 219410 w 650437"/>
              <a:gd name="connsiteY281" fmla="*/ 627683 h 650473"/>
              <a:gd name="connsiteX282" fmla="*/ 219350 w 650437"/>
              <a:gd name="connsiteY282" fmla="*/ 627743 h 650473"/>
              <a:gd name="connsiteX283" fmla="*/ 219410 w 650437"/>
              <a:gd name="connsiteY283" fmla="*/ 627803 h 650473"/>
              <a:gd name="connsiteX284" fmla="*/ 219470 w 650437"/>
              <a:gd name="connsiteY284" fmla="*/ 627743 h 650473"/>
              <a:gd name="connsiteX285" fmla="*/ 211895 w 650437"/>
              <a:gd name="connsiteY285" fmla="*/ 620166 h 650473"/>
              <a:gd name="connsiteX286" fmla="*/ 211835 w 650437"/>
              <a:gd name="connsiteY286" fmla="*/ 620106 h 650473"/>
              <a:gd name="connsiteX287" fmla="*/ 211775 w 650437"/>
              <a:gd name="connsiteY287" fmla="*/ 620166 h 650473"/>
              <a:gd name="connsiteX288" fmla="*/ 211835 w 650437"/>
              <a:gd name="connsiteY288" fmla="*/ 620226 h 650473"/>
              <a:gd name="connsiteX289" fmla="*/ 211895 w 650437"/>
              <a:gd name="connsiteY289" fmla="*/ 620166 h 650473"/>
              <a:gd name="connsiteX290" fmla="*/ 204409 w 650437"/>
              <a:gd name="connsiteY290" fmla="*/ 612620 h 650473"/>
              <a:gd name="connsiteX291" fmla="*/ 204289 w 650437"/>
              <a:gd name="connsiteY291" fmla="*/ 612500 h 650473"/>
              <a:gd name="connsiteX292" fmla="*/ 204169 w 650437"/>
              <a:gd name="connsiteY292" fmla="*/ 612620 h 650473"/>
              <a:gd name="connsiteX293" fmla="*/ 204289 w 650437"/>
              <a:gd name="connsiteY293" fmla="*/ 612740 h 650473"/>
              <a:gd name="connsiteX294" fmla="*/ 204409 w 650437"/>
              <a:gd name="connsiteY294" fmla="*/ 612620 h 650473"/>
              <a:gd name="connsiteX295" fmla="*/ 196923 w 650437"/>
              <a:gd name="connsiteY295" fmla="*/ 605044 h 650473"/>
              <a:gd name="connsiteX296" fmla="*/ 196711 w 650437"/>
              <a:gd name="connsiteY296" fmla="*/ 604832 h 650473"/>
              <a:gd name="connsiteX297" fmla="*/ 196498 w 650437"/>
              <a:gd name="connsiteY297" fmla="*/ 605044 h 650473"/>
              <a:gd name="connsiteX298" fmla="*/ 196711 w 650437"/>
              <a:gd name="connsiteY298" fmla="*/ 605257 h 650473"/>
              <a:gd name="connsiteX299" fmla="*/ 196923 w 650437"/>
              <a:gd name="connsiteY299" fmla="*/ 605044 h 650473"/>
              <a:gd name="connsiteX300" fmla="*/ 189438 w 650437"/>
              <a:gd name="connsiteY300" fmla="*/ 597498 h 650473"/>
              <a:gd name="connsiteX301" fmla="*/ 189165 w 650437"/>
              <a:gd name="connsiteY301" fmla="*/ 597226 h 650473"/>
              <a:gd name="connsiteX302" fmla="*/ 188893 w 650437"/>
              <a:gd name="connsiteY302" fmla="*/ 597498 h 650473"/>
              <a:gd name="connsiteX303" fmla="*/ 189165 w 650437"/>
              <a:gd name="connsiteY303" fmla="*/ 597770 h 650473"/>
              <a:gd name="connsiteX304" fmla="*/ 189438 w 650437"/>
              <a:gd name="connsiteY304" fmla="*/ 597498 h 650473"/>
              <a:gd name="connsiteX305" fmla="*/ 181589 w 650437"/>
              <a:gd name="connsiteY305" fmla="*/ 589647 h 650473"/>
              <a:gd name="connsiteX306" fmla="*/ 181317 w 650437"/>
              <a:gd name="connsiteY306" fmla="*/ 589920 h 650473"/>
              <a:gd name="connsiteX307" fmla="*/ 181589 w 650437"/>
              <a:gd name="connsiteY307" fmla="*/ 590192 h 650473"/>
              <a:gd name="connsiteX308" fmla="*/ 181862 w 650437"/>
              <a:gd name="connsiteY308" fmla="*/ 589920 h 650473"/>
              <a:gd name="connsiteX309" fmla="*/ 181589 w 650437"/>
              <a:gd name="connsiteY309" fmla="*/ 589647 h 650473"/>
              <a:gd name="connsiteX310" fmla="*/ 174376 w 650437"/>
              <a:gd name="connsiteY310" fmla="*/ 582374 h 650473"/>
              <a:gd name="connsiteX311" fmla="*/ 174044 w 650437"/>
              <a:gd name="connsiteY311" fmla="*/ 582041 h 650473"/>
              <a:gd name="connsiteX312" fmla="*/ 173711 w 650437"/>
              <a:gd name="connsiteY312" fmla="*/ 582374 h 650473"/>
              <a:gd name="connsiteX313" fmla="*/ 174044 w 650437"/>
              <a:gd name="connsiteY313" fmla="*/ 582706 h 650473"/>
              <a:gd name="connsiteX314" fmla="*/ 174376 w 650437"/>
              <a:gd name="connsiteY314" fmla="*/ 582374 h 650473"/>
              <a:gd name="connsiteX315" fmla="*/ 166858 w 650437"/>
              <a:gd name="connsiteY315" fmla="*/ 574797 h 650473"/>
              <a:gd name="connsiteX316" fmla="*/ 166465 w 650437"/>
              <a:gd name="connsiteY316" fmla="*/ 574405 h 650473"/>
              <a:gd name="connsiteX317" fmla="*/ 166073 w 650437"/>
              <a:gd name="connsiteY317" fmla="*/ 574797 h 650473"/>
              <a:gd name="connsiteX318" fmla="*/ 166465 w 650437"/>
              <a:gd name="connsiteY318" fmla="*/ 575190 h 650473"/>
              <a:gd name="connsiteX319" fmla="*/ 166858 w 650437"/>
              <a:gd name="connsiteY319" fmla="*/ 574797 h 650473"/>
              <a:gd name="connsiteX320" fmla="*/ 158920 w 650437"/>
              <a:gd name="connsiteY320" fmla="*/ 566979 h 650473"/>
              <a:gd name="connsiteX321" fmla="*/ 158647 w 650437"/>
              <a:gd name="connsiteY321" fmla="*/ 567251 h 650473"/>
              <a:gd name="connsiteX322" fmla="*/ 158920 w 650437"/>
              <a:gd name="connsiteY322" fmla="*/ 567524 h 650473"/>
              <a:gd name="connsiteX323" fmla="*/ 159192 w 650437"/>
              <a:gd name="connsiteY323" fmla="*/ 567251 h 650473"/>
              <a:gd name="connsiteX324" fmla="*/ 158920 w 650437"/>
              <a:gd name="connsiteY324" fmla="*/ 566979 h 650473"/>
              <a:gd name="connsiteX325" fmla="*/ 151799 w 650437"/>
              <a:gd name="connsiteY325" fmla="*/ 559705 h 650473"/>
              <a:gd name="connsiteX326" fmla="*/ 151344 w 650437"/>
              <a:gd name="connsiteY326" fmla="*/ 559251 h 650473"/>
              <a:gd name="connsiteX327" fmla="*/ 150889 w 650437"/>
              <a:gd name="connsiteY327" fmla="*/ 559705 h 650473"/>
              <a:gd name="connsiteX328" fmla="*/ 151344 w 650437"/>
              <a:gd name="connsiteY328" fmla="*/ 560160 h 650473"/>
              <a:gd name="connsiteX329" fmla="*/ 151799 w 650437"/>
              <a:gd name="connsiteY329" fmla="*/ 559705 h 650473"/>
              <a:gd name="connsiteX330" fmla="*/ 144253 w 650437"/>
              <a:gd name="connsiteY330" fmla="*/ 552129 h 650473"/>
              <a:gd name="connsiteX331" fmla="*/ 143798 w 650437"/>
              <a:gd name="connsiteY331" fmla="*/ 551674 h 650473"/>
              <a:gd name="connsiteX332" fmla="*/ 143344 w 650437"/>
              <a:gd name="connsiteY332" fmla="*/ 552129 h 650473"/>
              <a:gd name="connsiteX333" fmla="*/ 143798 w 650437"/>
              <a:gd name="connsiteY333" fmla="*/ 552584 h 650473"/>
              <a:gd name="connsiteX334" fmla="*/ 144253 w 650437"/>
              <a:gd name="connsiteY334" fmla="*/ 552129 h 650473"/>
              <a:gd name="connsiteX335" fmla="*/ 136737 w 650437"/>
              <a:gd name="connsiteY335" fmla="*/ 544551 h 650473"/>
              <a:gd name="connsiteX336" fmla="*/ 136223 w 650437"/>
              <a:gd name="connsiteY336" fmla="*/ 544036 h 650473"/>
              <a:gd name="connsiteX337" fmla="*/ 135708 w 650437"/>
              <a:gd name="connsiteY337" fmla="*/ 544551 h 650473"/>
              <a:gd name="connsiteX338" fmla="*/ 136223 w 650437"/>
              <a:gd name="connsiteY338" fmla="*/ 545065 h 650473"/>
              <a:gd name="connsiteX339" fmla="*/ 136737 w 650437"/>
              <a:gd name="connsiteY339" fmla="*/ 544551 h 650473"/>
              <a:gd name="connsiteX340" fmla="*/ 128677 w 650437"/>
              <a:gd name="connsiteY340" fmla="*/ 536490 h 650473"/>
              <a:gd name="connsiteX341" fmla="*/ 128162 w 650437"/>
              <a:gd name="connsiteY341" fmla="*/ 537004 h 650473"/>
              <a:gd name="connsiteX342" fmla="*/ 128677 w 650437"/>
              <a:gd name="connsiteY342" fmla="*/ 537519 h 650473"/>
              <a:gd name="connsiteX343" fmla="*/ 129192 w 650437"/>
              <a:gd name="connsiteY343" fmla="*/ 537004 h 650473"/>
              <a:gd name="connsiteX344" fmla="*/ 128677 w 650437"/>
              <a:gd name="connsiteY344" fmla="*/ 536490 h 650473"/>
              <a:gd name="connsiteX345" fmla="*/ 121099 w 650437"/>
              <a:gd name="connsiteY345" fmla="*/ 528944 h 650473"/>
              <a:gd name="connsiteX346" fmla="*/ 120584 w 650437"/>
              <a:gd name="connsiteY346" fmla="*/ 529458 h 650473"/>
              <a:gd name="connsiteX347" fmla="*/ 121099 w 650437"/>
              <a:gd name="connsiteY347" fmla="*/ 529973 h 650473"/>
              <a:gd name="connsiteX348" fmla="*/ 121614 w 650437"/>
              <a:gd name="connsiteY348" fmla="*/ 529458 h 650473"/>
              <a:gd name="connsiteX349" fmla="*/ 121099 w 650437"/>
              <a:gd name="connsiteY349" fmla="*/ 528944 h 650473"/>
              <a:gd name="connsiteX350" fmla="*/ 114068 w 650437"/>
              <a:gd name="connsiteY350" fmla="*/ 521883 h 650473"/>
              <a:gd name="connsiteX351" fmla="*/ 113553 w 650437"/>
              <a:gd name="connsiteY351" fmla="*/ 521367 h 650473"/>
              <a:gd name="connsiteX352" fmla="*/ 113038 w 650437"/>
              <a:gd name="connsiteY352" fmla="*/ 521883 h 650473"/>
              <a:gd name="connsiteX353" fmla="*/ 113553 w 650437"/>
              <a:gd name="connsiteY353" fmla="*/ 522397 h 650473"/>
              <a:gd name="connsiteX354" fmla="*/ 114068 w 650437"/>
              <a:gd name="connsiteY354" fmla="*/ 521883 h 650473"/>
              <a:gd name="connsiteX355" fmla="*/ 106370 w 650437"/>
              <a:gd name="connsiteY355" fmla="*/ 514304 h 650473"/>
              <a:gd name="connsiteX356" fmla="*/ 105977 w 650437"/>
              <a:gd name="connsiteY356" fmla="*/ 513911 h 650473"/>
              <a:gd name="connsiteX357" fmla="*/ 105585 w 650437"/>
              <a:gd name="connsiteY357" fmla="*/ 514304 h 650473"/>
              <a:gd name="connsiteX358" fmla="*/ 105977 w 650437"/>
              <a:gd name="connsiteY358" fmla="*/ 514696 h 650473"/>
              <a:gd name="connsiteX359" fmla="*/ 106370 w 650437"/>
              <a:gd name="connsiteY359" fmla="*/ 514304 h 650473"/>
              <a:gd name="connsiteX360" fmla="*/ 98432 w 650437"/>
              <a:gd name="connsiteY360" fmla="*/ 506243 h 650473"/>
              <a:gd name="connsiteX361" fmla="*/ 97917 w 650437"/>
              <a:gd name="connsiteY361" fmla="*/ 506758 h 650473"/>
              <a:gd name="connsiteX362" fmla="*/ 98432 w 650437"/>
              <a:gd name="connsiteY362" fmla="*/ 507273 h 650473"/>
              <a:gd name="connsiteX363" fmla="*/ 98947 w 650437"/>
              <a:gd name="connsiteY363" fmla="*/ 506758 h 650473"/>
              <a:gd name="connsiteX364" fmla="*/ 98432 w 650437"/>
              <a:gd name="connsiteY364" fmla="*/ 506243 h 650473"/>
              <a:gd name="connsiteX365" fmla="*/ 90856 w 650437"/>
              <a:gd name="connsiteY365" fmla="*/ 498757 h 650473"/>
              <a:gd name="connsiteX366" fmla="*/ 90401 w 650437"/>
              <a:gd name="connsiteY366" fmla="*/ 499211 h 650473"/>
              <a:gd name="connsiteX367" fmla="*/ 90856 w 650437"/>
              <a:gd name="connsiteY367" fmla="*/ 499667 h 650473"/>
              <a:gd name="connsiteX368" fmla="*/ 91311 w 650437"/>
              <a:gd name="connsiteY368" fmla="*/ 499211 h 650473"/>
              <a:gd name="connsiteX369" fmla="*/ 90856 w 650437"/>
              <a:gd name="connsiteY369" fmla="*/ 498757 h 650473"/>
              <a:gd name="connsiteX370" fmla="*/ 83640 w 650437"/>
              <a:gd name="connsiteY370" fmla="*/ 491636 h 650473"/>
              <a:gd name="connsiteX371" fmla="*/ 83308 w 650437"/>
              <a:gd name="connsiteY371" fmla="*/ 491303 h 650473"/>
              <a:gd name="connsiteX372" fmla="*/ 82975 w 650437"/>
              <a:gd name="connsiteY372" fmla="*/ 491636 h 650473"/>
              <a:gd name="connsiteX373" fmla="*/ 83308 w 650437"/>
              <a:gd name="connsiteY373" fmla="*/ 491968 h 650473"/>
              <a:gd name="connsiteX374" fmla="*/ 83640 w 650437"/>
              <a:gd name="connsiteY374" fmla="*/ 491636 h 650473"/>
              <a:gd name="connsiteX375" fmla="*/ 76125 w 650437"/>
              <a:gd name="connsiteY375" fmla="*/ 484059 h 650473"/>
              <a:gd name="connsiteX376" fmla="*/ 75732 w 650437"/>
              <a:gd name="connsiteY376" fmla="*/ 483667 h 650473"/>
              <a:gd name="connsiteX377" fmla="*/ 75340 w 650437"/>
              <a:gd name="connsiteY377" fmla="*/ 484059 h 650473"/>
              <a:gd name="connsiteX378" fmla="*/ 75732 w 650437"/>
              <a:gd name="connsiteY378" fmla="*/ 484452 h 650473"/>
              <a:gd name="connsiteX379" fmla="*/ 76125 w 650437"/>
              <a:gd name="connsiteY379" fmla="*/ 484059 h 650473"/>
              <a:gd name="connsiteX380" fmla="*/ 68519 w 650437"/>
              <a:gd name="connsiteY380" fmla="*/ 476513 h 650473"/>
              <a:gd name="connsiteX381" fmla="*/ 68186 w 650437"/>
              <a:gd name="connsiteY381" fmla="*/ 476181 h 650473"/>
              <a:gd name="connsiteX382" fmla="*/ 67854 w 650437"/>
              <a:gd name="connsiteY382" fmla="*/ 476513 h 650473"/>
              <a:gd name="connsiteX383" fmla="*/ 68186 w 650437"/>
              <a:gd name="connsiteY383" fmla="*/ 476846 h 650473"/>
              <a:gd name="connsiteX384" fmla="*/ 68519 w 650437"/>
              <a:gd name="connsiteY384" fmla="*/ 476513 h 650473"/>
              <a:gd name="connsiteX385" fmla="*/ 60611 w 650437"/>
              <a:gd name="connsiteY385" fmla="*/ 468662 h 650473"/>
              <a:gd name="connsiteX386" fmla="*/ 60338 w 650437"/>
              <a:gd name="connsiteY386" fmla="*/ 468935 h 650473"/>
              <a:gd name="connsiteX387" fmla="*/ 60611 w 650437"/>
              <a:gd name="connsiteY387" fmla="*/ 469207 h 650473"/>
              <a:gd name="connsiteX388" fmla="*/ 60883 w 650437"/>
              <a:gd name="connsiteY388" fmla="*/ 468935 h 650473"/>
              <a:gd name="connsiteX389" fmla="*/ 60611 w 650437"/>
              <a:gd name="connsiteY389" fmla="*/ 468662 h 650473"/>
              <a:gd name="connsiteX390" fmla="*/ 53245 w 650437"/>
              <a:gd name="connsiteY390" fmla="*/ 461389 h 650473"/>
              <a:gd name="connsiteX391" fmla="*/ 53065 w 650437"/>
              <a:gd name="connsiteY391" fmla="*/ 461208 h 650473"/>
              <a:gd name="connsiteX392" fmla="*/ 52885 w 650437"/>
              <a:gd name="connsiteY392" fmla="*/ 461389 h 650473"/>
              <a:gd name="connsiteX393" fmla="*/ 53065 w 650437"/>
              <a:gd name="connsiteY393" fmla="*/ 461569 h 650473"/>
              <a:gd name="connsiteX394" fmla="*/ 53245 w 650437"/>
              <a:gd name="connsiteY394" fmla="*/ 461389 h 650473"/>
              <a:gd name="connsiteX395" fmla="*/ 45277 w 650437"/>
              <a:gd name="connsiteY395" fmla="*/ 453813 h 650473"/>
              <a:gd name="connsiteX396" fmla="*/ 45489 w 650437"/>
              <a:gd name="connsiteY396" fmla="*/ 454025 h 650473"/>
              <a:gd name="connsiteX397" fmla="*/ 45702 w 650437"/>
              <a:gd name="connsiteY397" fmla="*/ 453813 h 650473"/>
              <a:gd name="connsiteX398" fmla="*/ 45489 w 650437"/>
              <a:gd name="connsiteY398" fmla="*/ 453600 h 650473"/>
              <a:gd name="connsiteX399" fmla="*/ 45277 w 650437"/>
              <a:gd name="connsiteY399" fmla="*/ 453813 h 650473"/>
              <a:gd name="connsiteX400" fmla="*/ 38121 w 650437"/>
              <a:gd name="connsiteY400" fmla="*/ 446267 h 650473"/>
              <a:gd name="connsiteX401" fmla="*/ 37941 w 650437"/>
              <a:gd name="connsiteY401" fmla="*/ 446087 h 650473"/>
              <a:gd name="connsiteX402" fmla="*/ 37761 w 650437"/>
              <a:gd name="connsiteY402" fmla="*/ 446267 h 650473"/>
              <a:gd name="connsiteX403" fmla="*/ 37941 w 650437"/>
              <a:gd name="connsiteY403" fmla="*/ 446447 h 650473"/>
              <a:gd name="connsiteX404" fmla="*/ 38121 w 650437"/>
              <a:gd name="connsiteY404" fmla="*/ 446267 h 650473"/>
              <a:gd name="connsiteX405" fmla="*/ 30425 w 650437"/>
              <a:gd name="connsiteY405" fmla="*/ 438690 h 650473"/>
              <a:gd name="connsiteX406" fmla="*/ 30365 w 650437"/>
              <a:gd name="connsiteY406" fmla="*/ 438630 h 650473"/>
              <a:gd name="connsiteX407" fmla="*/ 30305 w 650437"/>
              <a:gd name="connsiteY407" fmla="*/ 438690 h 650473"/>
              <a:gd name="connsiteX408" fmla="*/ 30365 w 650437"/>
              <a:gd name="connsiteY408" fmla="*/ 438750 h 650473"/>
              <a:gd name="connsiteX409" fmla="*/ 30425 w 650437"/>
              <a:gd name="connsiteY409" fmla="*/ 438690 h 650473"/>
              <a:gd name="connsiteX410" fmla="*/ 22940 w 650437"/>
              <a:gd name="connsiteY410" fmla="*/ 431142 h 650473"/>
              <a:gd name="connsiteX411" fmla="*/ 22820 w 650437"/>
              <a:gd name="connsiteY411" fmla="*/ 431022 h 650473"/>
              <a:gd name="connsiteX412" fmla="*/ 22700 w 650437"/>
              <a:gd name="connsiteY412" fmla="*/ 431142 h 650473"/>
              <a:gd name="connsiteX413" fmla="*/ 22820 w 650437"/>
              <a:gd name="connsiteY413" fmla="*/ 431262 h 650473"/>
              <a:gd name="connsiteX414" fmla="*/ 22940 w 650437"/>
              <a:gd name="connsiteY414" fmla="*/ 431142 h 650473"/>
              <a:gd name="connsiteX415" fmla="*/ 15304 w 650437"/>
              <a:gd name="connsiteY415" fmla="*/ 423566 h 650473"/>
              <a:gd name="connsiteX416" fmla="*/ 15244 w 650437"/>
              <a:gd name="connsiteY416" fmla="*/ 423506 h 650473"/>
              <a:gd name="connsiteX417" fmla="*/ 15184 w 650437"/>
              <a:gd name="connsiteY417" fmla="*/ 423566 h 650473"/>
              <a:gd name="connsiteX418" fmla="*/ 15244 w 650437"/>
              <a:gd name="connsiteY418" fmla="*/ 423626 h 650473"/>
              <a:gd name="connsiteX419" fmla="*/ 15304 w 650437"/>
              <a:gd name="connsiteY419" fmla="*/ 423566 h 650473"/>
              <a:gd name="connsiteX420" fmla="*/ 242138 w 650437"/>
              <a:gd name="connsiteY420" fmla="*/ 635289 h 650473"/>
              <a:gd name="connsiteX421" fmla="*/ 242078 w 650437"/>
              <a:gd name="connsiteY421" fmla="*/ 635229 h 650473"/>
              <a:gd name="connsiteX422" fmla="*/ 242017 w 650437"/>
              <a:gd name="connsiteY422" fmla="*/ 635289 h 650473"/>
              <a:gd name="connsiteX423" fmla="*/ 242078 w 650437"/>
              <a:gd name="connsiteY423" fmla="*/ 635349 h 650473"/>
              <a:gd name="connsiteX424" fmla="*/ 242138 w 650437"/>
              <a:gd name="connsiteY424" fmla="*/ 635289 h 650473"/>
              <a:gd name="connsiteX425" fmla="*/ 234652 w 650437"/>
              <a:gd name="connsiteY425" fmla="*/ 627743 h 650473"/>
              <a:gd name="connsiteX426" fmla="*/ 234532 w 650437"/>
              <a:gd name="connsiteY426" fmla="*/ 627623 h 650473"/>
              <a:gd name="connsiteX427" fmla="*/ 234412 w 650437"/>
              <a:gd name="connsiteY427" fmla="*/ 627743 h 650473"/>
              <a:gd name="connsiteX428" fmla="*/ 234532 w 650437"/>
              <a:gd name="connsiteY428" fmla="*/ 627863 h 650473"/>
              <a:gd name="connsiteX429" fmla="*/ 234652 w 650437"/>
              <a:gd name="connsiteY429" fmla="*/ 627743 h 650473"/>
              <a:gd name="connsiteX430" fmla="*/ 227076 w 650437"/>
              <a:gd name="connsiteY430" fmla="*/ 620166 h 650473"/>
              <a:gd name="connsiteX431" fmla="*/ 226956 w 650437"/>
              <a:gd name="connsiteY431" fmla="*/ 620046 h 650473"/>
              <a:gd name="connsiteX432" fmla="*/ 226836 w 650437"/>
              <a:gd name="connsiteY432" fmla="*/ 620166 h 650473"/>
              <a:gd name="connsiteX433" fmla="*/ 226956 w 650437"/>
              <a:gd name="connsiteY433" fmla="*/ 620286 h 650473"/>
              <a:gd name="connsiteX434" fmla="*/ 227076 w 650437"/>
              <a:gd name="connsiteY434" fmla="*/ 620166 h 650473"/>
              <a:gd name="connsiteX435" fmla="*/ 219590 w 650437"/>
              <a:gd name="connsiteY435" fmla="*/ 612620 h 650473"/>
              <a:gd name="connsiteX436" fmla="*/ 219410 w 650437"/>
              <a:gd name="connsiteY436" fmla="*/ 612440 h 650473"/>
              <a:gd name="connsiteX437" fmla="*/ 219230 w 650437"/>
              <a:gd name="connsiteY437" fmla="*/ 612620 h 650473"/>
              <a:gd name="connsiteX438" fmla="*/ 219410 w 650437"/>
              <a:gd name="connsiteY438" fmla="*/ 612800 h 650473"/>
              <a:gd name="connsiteX439" fmla="*/ 219590 w 650437"/>
              <a:gd name="connsiteY439" fmla="*/ 612620 h 650473"/>
              <a:gd name="connsiteX440" fmla="*/ 211835 w 650437"/>
              <a:gd name="connsiteY440" fmla="*/ 604772 h 650473"/>
              <a:gd name="connsiteX441" fmla="*/ 211562 w 650437"/>
              <a:gd name="connsiteY441" fmla="*/ 605044 h 650473"/>
              <a:gd name="connsiteX442" fmla="*/ 211835 w 650437"/>
              <a:gd name="connsiteY442" fmla="*/ 605317 h 650473"/>
              <a:gd name="connsiteX443" fmla="*/ 212107 w 650437"/>
              <a:gd name="connsiteY443" fmla="*/ 605044 h 650473"/>
              <a:gd name="connsiteX444" fmla="*/ 211835 w 650437"/>
              <a:gd name="connsiteY444" fmla="*/ 604772 h 650473"/>
              <a:gd name="connsiteX445" fmla="*/ 204681 w 650437"/>
              <a:gd name="connsiteY445" fmla="*/ 597498 h 650473"/>
              <a:gd name="connsiteX446" fmla="*/ 204289 w 650437"/>
              <a:gd name="connsiteY446" fmla="*/ 597106 h 650473"/>
              <a:gd name="connsiteX447" fmla="*/ 203896 w 650437"/>
              <a:gd name="connsiteY447" fmla="*/ 597498 h 650473"/>
              <a:gd name="connsiteX448" fmla="*/ 204289 w 650437"/>
              <a:gd name="connsiteY448" fmla="*/ 597891 h 650473"/>
              <a:gd name="connsiteX449" fmla="*/ 204681 w 650437"/>
              <a:gd name="connsiteY449" fmla="*/ 597498 h 650473"/>
              <a:gd name="connsiteX450" fmla="*/ 196711 w 650437"/>
              <a:gd name="connsiteY450" fmla="*/ 589587 h 650473"/>
              <a:gd name="connsiteX451" fmla="*/ 196378 w 650437"/>
              <a:gd name="connsiteY451" fmla="*/ 589920 h 650473"/>
              <a:gd name="connsiteX452" fmla="*/ 196711 w 650437"/>
              <a:gd name="connsiteY452" fmla="*/ 590252 h 650473"/>
              <a:gd name="connsiteX453" fmla="*/ 197043 w 650437"/>
              <a:gd name="connsiteY453" fmla="*/ 589920 h 650473"/>
              <a:gd name="connsiteX454" fmla="*/ 196711 w 650437"/>
              <a:gd name="connsiteY454" fmla="*/ 589587 h 650473"/>
              <a:gd name="connsiteX455" fmla="*/ 189558 w 650437"/>
              <a:gd name="connsiteY455" fmla="*/ 582374 h 650473"/>
              <a:gd name="connsiteX456" fmla="*/ 189165 w 650437"/>
              <a:gd name="connsiteY456" fmla="*/ 581981 h 650473"/>
              <a:gd name="connsiteX457" fmla="*/ 188773 w 650437"/>
              <a:gd name="connsiteY457" fmla="*/ 582374 h 650473"/>
              <a:gd name="connsiteX458" fmla="*/ 189165 w 650437"/>
              <a:gd name="connsiteY458" fmla="*/ 582766 h 650473"/>
              <a:gd name="connsiteX459" fmla="*/ 189558 w 650437"/>
              <a:gd name="connsiteY459" fmla="*/ 582374 h 650473"/>
              <a:gd name="connsiteX460" fmla="*/ 182164 w 650437"/>
              <a:gd name="connsiteY460" fmla="*/ 574827 h 650473"/>
              <a:gd name="connsiteX461" fmla="*/ 181589 w 650437"/>
              <a:gd name="connsiteY461" fmla="*/ 574252 h 650473"/>
              <a:gd name="connsiteX462" fmla="*/ 181014 w 650437"/>
              <a:gd name="connsiteY462" fmla="*/ 574827 h 650473"/>
              <a:gd name="connsiteX463" fmla="*/ 181589 w 650437"/>
              <a:gd name="connsiteY463" fmla="*/ 575402 h 650473"/>
              <a:gd name="connsiteX464" fmla="*/ 182164 w 650437"/>
              <a:gd name="connsiteY464" fmla="*/ 574827 h 650473"/>
              <a:gd name="connsiteX465" fmla="*/ 174044 w 650437"/>
              <a:gd name="connsiteY465" fmla="*/ 566737 h 650473"/>
              <a:gd name="connsiteX466" fmla="*/ 173529 w 650437"/>
              <a:gd name="connsiteY466" fmla="*/ 567251 h 650473"/>
              <a:gd name="connsiteX467" fmla="*/ 174044 w 650437"/>
              <a:gd name="connsiteY467" fmla="*/ 567766 h 650473"/>
              <a:gd name="connsiteX468" fmla="*/ 174558 w 650437"/>
              <a:gd name="connsiteY468" fmla="*/ 567251 h 650473"/>
              <a:gd name="connsiteX469" fmla="*/ 174044 w 650437"/>
              <a:gd name="connsiteY469" fmla="*/ 566737 h 650473"/>
              <a:gd name="connsiteX470" fmla="*/ 166465 w 650437"/>
              <a:gd name="connsiteY470" fmla="*/ 559128 h 650473"/>
              <a:gd name="connsiteX471" fmla="*/ 165891 w 650437"/>
              <a:gd name="connsiteY471" fmla="*/ 559703 h 650473"/>
              <a:gd name="connsiteX472" fmla="*/ 166465 w 650437"/>
              <a:gd name="connsiteY472" fmla="*/ 560278 h 650473"/>
              <a:gd name="connsiteX473" fmla="*/ 167040 w 650437"/>
              <a:gd name="connsiteY473" fmla="*/ 559703 h 650473"/>
              <a:gd name="connsiteX474" fmla="*/ 166465 w 650437"/>
              <a:gd name="connsiteY474" fmla="*/ 559128 h 650473"/>
              <a:gd name="connsiteX475" fmla="*/ 158920 w 650437"/>
              <a:gd name="connsiteY475" fmla="*/ 551522 h 650473"/>
              <a:gd name="connsiteX476" fmla="*/ 158313 w 650437"/>
              <a:gd name="connsiteY476" fmla="*/ 552129 h 650473"/>
              <a:gd name="connsiteX477" fmla="*/ 158920 w 650437"/>
              <a:gd name="connsiteY477" fmla="*/ 552736 h 650473"/>
              <a:gd name="connsiteX478" fmla="*/ 159527 w 650437"/>
              <a:gd name="connsiteY478" fmla="*/ 552129 h 650473"/>
              <a:gd name="connsiteX479" fmla="*/ 158920 w 650437"/>
              <a:gd name="connsiteY479" fmla="*/ 551522 h 650473"/>
              <a:gd name="connsiteX480" fmla="*/ 152101 w 650437"/>
              <a:gd name="connsiteY480" fmla="*/ 544551 h 650473"/>
              <a:gd name="connsiteX481" fmla="*/ 151344 w 650437"/>
              <a:gd name="connsiteY481" fmla="*/ 543793 h 650473"/>
              <a:gd name="connsiteX482" fmla="*/ 150587 w 650437"/>
              <a:gd name="connsiteY482" fmla="*/ 544551 h 650473"/>
              <a:gd name="connsiteX483" fmla="*/ 151344 w 650437"/>
              <a:gd name="connsiteY483" fmla="*/ 545308 h 650473"/>
              <a:gd name="connsiteX484" fmla="*/ 152101 w 650437"/>
              <a:gd name="connsiteY484" fmla="*/ 544551 h 650473"/>
              <a:gd name="connsiteX485" fmla="*/ 143798 w 650437"/>
              <a:gd name="connsiteY485" fmla="*/ 536400 h 650473"/>
              <a:gd name="connsiteX486" fmla="*/ 143191 w 650437"/>
              <a:gd name="connsiteY486" fmla="*/ 537007 h 650473"/>
              <a:gd name="connsiteX487" fmla="*/ 143798 w 650437"/>
              <a:gd name="connsiteY487" fmla="*/ 537614 h 650473"/>
              <a:gd name="connsiteX488" fmla="*/ 144406 w 650437"/>
              <a:gd name="connsiteY488" fmla="*/ 537007 h 650473"/>
              <a:gd name="connsiteX489" fmla="*/ 143798 w 650437"/>
              <a:gd name="connsiteY489" fmla="*/ 536400 h 650473"/>
              <a:gd name="connsiteX490" fmla="*/ 136888 w 650437"/>
              <a:gd name="connsiteY490" fmla="*/ 529458 h 650473"/>
              <a:gd name="connsiteX491" fmla="*/ 136223 w 650437"/>
              <a:gd name="connsiteY491" fmla="*/ 528794 h 650473"/>
              <a:gd name="connsiteX492" fmla="*/ 135558 w 650437"/>
              <a:gd name="connsiteY492" fmla="*/ 529458 h 650473"/>
              <a:gd name="connsiteX493" fmla="*/ 136223 w 650437"/>
              <a:gd name="connsiteY493" fmla="*/ 530124 h 650473"/>
              <a:gd name="connsiteX494" fmla="*/ 136888 w 650437"/>
              <a:gd name="connsiteY494" fmla="*/ 529458 h 650473"/>
              <a:gd name="connsiteX495" fmla="*/ 129494 w 650437"/>
              <a:gd name="connsiteY495" fmla="*/ 521883 h 650473"/>
              <a:gd name="connsiteX496" fmla="*/ 128677 w 650437"/>
              <a:gd name="connsiteY496" fmla="*/ 521065 h 650473"/>
              <a:gd name="connsiteX497" fmla="*/ 127859 w 650437"/>
              <a:gd name="connsiteY497" fmla="*/ 521883 h 650473"/>
              <a:gd name="connsiteX498" fmla="*/ 128677 w 650437"/>
              <a:gd name="connsiteY498" fmla="*/ 522700 h 650473"/>
              <a:gd name="connsiteX499" fmla="*/ 129494 w 650437"/>
              <a:gd name="connsiteY499" fmla="*/ 521883 h 650473"/>
              <a:gd name="connsiteX500" fmla="*/ 121764 w 650437"/>
              <a:gd name="connsiteY500" fmla="*/ 514304 h 650473"/>
              <a:gd name="connsiteX501" fmla="*/ 121099 w 650437"/>
              <a:gd name="connsiteY501" fmla="*/ 513639 h 650473"/>
              <a:gd name="connsiteX502" fmla="*/ 120434 w 650437"/>
              <a:gd name="connsiteY502" fmla="*/ 514304 h 650473"/>
              <a:gd name="connsiteX503" fmla="*/ 121099 w 650437"/>
              <a:gd name="connsiteY503" fmla="*/ 514969 h 650473"/>
              <a:gd name="connsiteX504" fmla="*/ 121764 w 650437"/>
              <a:gd name="connsiteY504" fmla="*/ 514304 h 650473"/>
              <a:gd name="connsiteX505" fmla="*/ 113553 w 650437"/>
              <a:gd name="connsiteY505" fmla="*/ 506153 h 650473"/>
              <a:gd name="connsiteX506" fmla="*/ 112946 w 650437"/>
              <a:gd name="connsiteY506" fmla="*/ 506760 h 650473"/>
              <a:gd name="connsiteX507" fmla="*/ 113553 w 650437"/>
              <a:gd name="connsiteY507" fmla="*/ 507367 h 650473"/>
              <a:gd name="connsiteX508" fmla="*/ 114160 w 650437"/>
              <a:gd name="connsiteY508" fmla="*/ 506760 h 650473"/>
              <a:gd name="connsiteX509" fmla="*/ 113553 w 650437"/>
              <a:gd name="connsiteY509" fmla="*/ 506153 h 650473"/>
              <a:gd name="connsiteX510" fmla="*/ 106582 w 650437"/>
              <a:gd name="connsiteY510" fmla="*/ 499211 h 650473"/>
              <a:gd name="connsiteX511" fmla="*/ 105977 w 650437"/>
              <a:gd name="connsiteY511" fmla="*/ 498607 h 650473"/>
              <a:gd name="connsiteX512" fmla="*/ 105372 w 650437"/>
              <a:gd name="connsiteY512" fmla="*/ 499211 h 650473"/>
              <a:gd name="connsiteX513" fmla="*/ 105977 w 650437"/>
              <a:gd name="connsiteY513" fmla="*/ 499817 h 650473"/>
              <a:gd name="connsiteX514" fmla="*/ 106582 w 650437"/>
              <a:gd name="connsiteY514" fmla="*/ 499211 h 650473"/>
              <a:gd name="connsiteX515" fmla="*/ 98432 w 650437"/>
              <a:gd name="connsiteY515" fmla="*/ 491030 h 650473"/>
              <a:gd name="connsiteX516" fmla="*/ 97824 w 650437"/>
              <a:gd name="connsiteY516" fmla="*/ 491638 h 650473"/>
              <a:gd name="connsiteX517" fmla="*/ 98432 w 650437"/>
              <a:gd name="connsiteY517" fmla="*/ 492245 h 650473"/>
              <a:gd name="connsiteX518" fmla="*/ 99039 w 650437"/>
              <a:gd name="connsiteY518" fmla="*/ 491638 h 650473"/>
              <a:gd name="connsiteX519" fmla="*/ 98432 w 650437"/>
              <a:gd name="connsiteY519" fmla="*/ 491030 h 650473"/>
              <a:gd name="connsiteX520" fmla="*/ 91431 w 650437"/>
              <a:gd name="connsiteY520" fmla="*/ 484090 h 650473"/>
              <a:gd name="connsiteX521" fmla="*/ 90856 w 650437"/>
              <a:gd name="connsiteY521" fmla="*/ 483515 h 650473"/>
              <a:gd name="connsiteX522" fmla="*/ 90281 w 650437"/>
              <a:gd name="connsiteY522" fmla="*/ 484090 h 650473"/>
              <a:gd name="connsiteX523" fmla="*/ 90856 w 650437"/>
              <a:gd name="connsiteY523" fmla="*/ 484664 h 650473"/>
              <a:gd name="connsiteX524" fmla="*/ 91431 w 650437"/>
              <a:gd name="connsiteY524" fmla="*/ 484090 h 650473"/>
              <a:gd name="connsiteX525" fmla="*/ 83823 w 650437"/>
              <a:gd name="connsiteY525" fmla="*/ 476513 h 650473"/>
              <a:gd name="connsiteX526" fmla="*/ 83308 w 650437"/>
              <a:gd name="connsiteY526" fmla="*/ 475998 h 650473"/>
              <a:gd name="connsiteX527" fmla="*/ 82793 w 650437"/>
              <a:gd name="connsiteY527" fmla="*/ 476513 h 650473"/>
              <a:gd name="connsiteX528" fmla="*/ 83308 w 650437"/>
              <a:gd name="connsiteY528" fmla="*/ 477028 h 650473"/>
              <a:gd name="connsiteX529" fmla="*/ 83823 w 650437"/>
              <a:gd name="connsiteY529" fmla="*/ 476513 h 650473"/>
              <a:gd name="connsiteX530" fmla="*/ 76337 w 650437"/>
              <a:gd name="connsiteY530" fmla="*/ 468935 h 650473"/>
              <a:gd name="connsiteX531" fmla="*/ 75732 w 650437"/>
              <a:gd name="connsiteY531" fmla="*/ 468330 h 650473"/>
              <a:gd name="connsiteX532" fmla="*/ 75127 w 650437"/>
              <a:gd name="connsiteY532" fmla="*/ 468935 h 650473"/>
              <a:gd name="connsiteX533" fmla="*/ 75732 w 650437"/>
              <a:gd name="connsiteY533" fmla="*/ 469540 h 650473"/>
              <a:gd name="connsiteX534" fmla="*/ 76337 w 650437"/>
              <a:gd name="connsiteY534" fmla="*/ 468935 h 650473"/>
              <a:gd name="connsiteX535" fmla="*/ 68186 w 650437"/>
              <a:gd name="connsiteY535" fmla="*/ 460934 h 650473"/>
              <a:gd name="connsiteX536" fmla="*/ 67732 w 650437"/>
              <a:gd name="connsiteY536" fmla="*/ 461389 h 650473"/>
              <a:gd name="connsiteX537" fmla="*/ 68186 w 650437"/>
              <a:gd name="connsiteY537" fmla="*/ 461843 h 650473"/>
              <a:gd name="connsiteX538" fmla="*/ 68641 w 650437"/>
              <a:gd name="connsiteY538" fmla="*/ 461389 h 650473"/>
              <a:gd name="connsiteX539" fmla="*/ 68186 w 650437"/>
              <a:gd name="connsiteY539" fmla="*/ 460934 h 650473"/>
              <a:gd name="connsiteX540" fmla="*/ 60611 w 650437"/>
              <a:gd name="connsiteY540" fmla="*/ 453418 h 650473"/>
              <a:gd name="connsiteX541" fmla="*/ 60216 w 650437"/>
              <a:gd name="connsiteY541" fmla="*/ 453813 h 650473"/>
              <a:gd name="connsiteX542" fmla="*/ 60611 w 650437"/>
              <a:gd name="connsiteY542" fmla="*/ 454208 h 650473"/>
              <a:gd name="connsiteX543" fmla="*/ 61006 w 650437"/>
              <a:gd name="connsiteY543" fmla="*/ 453813 h 650473"/>
              <a:gd name="connsiteX544" fmla="*/ 60611 w 650437"/>
              <a:gd name="connsiteY544" fmla="*/ 453418 h 650473"/>
              <a:gd name="connsiteX545" fmla="*/ 53337 w 650437"/>
              <a:gd name="connsiteY545" fmla="*/ 446267 h 650473"/>
              <a:gd name="connsiteX546" fmla="*/ 53065 w 650437"/>
              <a:gd name="connsiteY546" fmla="*/ 445994 h 650473"/>
              <a:gd name="connsiteX547" fmla="*/ 52793 w 650437"/>
              <a:gd name="connsiteY547" fmla="*/ 446267 h 650473"/>
              <a:gd name="connsiteX548" fmla="*/ 53065 w 650437"/>
              <a:gd name="connsiteY548" fmla="*/ 446539 h 650473"/>
              <a:gd name="connsiteX549" fmla="*/ 53337 w 650437"/>
              <a:gd name="connsiteY549" fmla="*/ 446267 h 650473"/>
              <a:gd name="connsiteX550" fmla="*/ 45487 w 650437"/>
              <a:gd name="connsiteY550" fmla="*/ 438418 h 650473"/>
              <a:gd name="connsiteX551" fmla="*/ 45214 w 650437"/>
              <a:gd name="connsiteY551" fmla="*/ 438690 h 650473"/>
              <a:gd name="connsiteX552" fmla="*/ 45487 w 650437"/>
              <a:gd name="connsiteY552" fmla="*/ 438963 h 650473"/>
              <a:gd name="connsiteX553" fmla="*/ 45759 w 650437"/>
              <a:gd name="connsiteY553" fmla="*/ 438690 h 650473"/>
              <a:gd name="connsiteX554" fmla="*/ 45487 w 650437"/>
              <a:gd name="connsiteY554" fmla="*/ 438418 h 650473"/>
              <a:gd name="connsiteX555" fmla="*/ 38154 w 650437"/>
              <a:gd name="connsiteY555" fmla="*/ 431142 h 650473"/>
              <a:gd name="connsiteX556" fmla="*/ 37941 w 650437"/>
              <a:gd name="connsiteY556" fmla="*/ 430930 h 650473"/>
              <a:gd name="connsiteX557" fmla="*/ 37729 w 650437"/>
              <a:gd name="connsiteY557" fmla="*/ 431142 h 650473"/>
              <a:gd name="connsiteX558" fmla="*/ 37941 w 650437"/>
              <a:gd name="connsiteY558" fmla="*/ 431354 h 650473"/>
              <a:gd name="connsiteX559" fmla="*/ 38154 w 650437"/>
              <a:gd name="connsiteY559" fmla="*/ 431142 h 650473"/>
              <a:gd name="connsiteX560" fmla="*/ 30545 w 650437"/>
              <a:gd name="connsiteY560" fmla="*/ 423566 h 650473"/>
              <a:gd name="connsiteX561" fmla="*/ 30365 w 650437"/>
              <a:gd name="connsiteY561" fmla="*/ 423386 h 650473"/>
              <a:gd name="connsiteX562" fmla="*/ 30185 w 650437"/>
              <a:gd name="connsiteY562" fmla="*/ 423566 h 650473"/>
              <a:gd name="connsiteX563" fmla="*/ 30365 w 650437"/>
              <a:gd name="connsiteY563" fmla="*/ 423746 h 650473"/>
              <a:gd name="connsiteX564" fmla="*/ 30545 w 650437"/>
              <a:gd name="connsiteY564" fmla="*/ 423566 h 650473"/>
              <a:gd name="connsiteX565" fmla="*/ 23000 w 650437"/>
              <a:gd name="connsiteY565" fmla="*/ 416020 h 650473"/>
              <a:gd name="connsiteX566" fmla="*/ 22820 w 650437"/>
              <a:gd name="connsiteY566" fmla="*/ 415840 h 650473"/>
              <a:gd name="connsiteX567" fmla="*/ 22640 w 650437"/>
              <a:gd name="connsiteY567" fmla="*/ 416020 h 650473"/>
              <a:gd name="connsiteX568" fmla="*/ 22820 w 650437"/>
              <a:gd name="connsiteY568" fmla="*/ 416200 h 650473"/>
              <a:gd name="connsiteX569" fmla="*/ 23000 w 650437"/>
              <a:gd name="connsiteY569" fmla="*/ 416020 h 650473"/>
              <a:gd name="connsiteX570" fmla="*/ 15304 w 650437"/>
              <a:gd name="connsiteY570" fmla="*/ 408443 h 650473"/>
              <a:gd name="connsiteX571" fmla="*/ 15244 w 650437"/>
              <a:gd name="connsiteY571" fmla="*/ 408383 h 650473"/>
              <a:gd name="connsiteX572" fmla="*/ 15184 w 650437"/>
              <a:gd name="connsiteY572" fmla="*/ 408443 h 650473"/>
              <a:gd name="connsiteX573" fmla="*/ 15244 w 650437"/>
              <a:gd name="connsiteY573" fmla="*/ 408503 h 650473"/>
              <a:gd name="connsiteX574" fmla="*/ 15304 w 650437"/>
              <a:gd name="connsiteY574" fmla="*/ 408443 h 650473"/>
              <a:gd name="connsiteX575" fmla="*/ 180 w 650437"/>
              <a:gd name="connsiteY575" fmla="*/ 393321 h 650473"/>
              <a:gd name="connsiteX576" fmla="*/ 120 w 650437"/>
              <a:gd name="connsiteY576" fmla="*/ 393261 h 650473"/>
              <a:gd name="connsiteX577" fmla="*/ 60 w 650437"/>
              <a:gd name="connsiteY577" fmla="*/ 393321 h 650473"/>
              <a:gd name="connsiteX578" fmla="*/ 120 w 650437"/>
              <a:gd name="connsiteY578" fmla="*/ 393382 h 650473"/>
              <a:gd name="connsiteX579" fmla="*/ 180 w 650437"/>
              <a:gd name="connsiteY579" fmla="*/ 393321 h 650473"/>
              <a:gd name="connsiteX580" fmla="*/ 257139 w 650437"/>
              <a:gd name="connsiteY580" fmla="*/ 635291 h 650473"/>
              <a:gd name="connsiteX581" fmla="*/ 257199 w 650437"/>
              <a:gd name="connsiteY581" fmla="*/ 635351 h 650473"/>
              <a:gd name="connsiteX582" fmla="*/ 257259 w 650437"/>
              <a:gd name="connsiteY582" fmla="*/ 635291 h 650473"/>
              <a:gd name="connsiteX583" fmla="*/ 257199 w 650437"/>
              <a:gd name="connsiteY583" fmla="*/ 635231 h 650473"/>
              <a:gd name="connsiteX584" fmla="*/ 257139 w 650437"/>
              <a:gd name="connsiteY584" fmla="*/ 635291 h 650473"/>
              <a:gd name="connsiteX585" fmla="*/ 249836 w 650437"/>
              <a:gd name="connsiteY585" fmla="*/ 627743 h 650473"/>
              <a:gd name="connsiteX586" fmla="*/ 249655 w 650437"/>
              <a:gd name="connsiteY586" fmla="*/ 627563 h 650473"/>
              <a:gd name="connsiteX587" fmla="*/ 249476 w 650437"/>
              <a:gd name="connsiteY587" fmla="*/ 627743 h 650473"/>
              <a:gd name="connsiteX588" fmla="*/ 249655 w 650437"/>
              <a:gd name="connsiteY588" fmla="*/ 627923 h 650473"/>
              <a:gd name="connsiteX589" fmla="*/ 249836 w 650437"/>
              <a:gd name="connsiteY589" fmla="*/ 627743 h 650473"/>
              <a:gd name="connsiteX590" fmla="*/ 242198 w 650437"/>
              <a:gd name="connsiteY590" fmla="*/ 620166 h 650473"/>
              <a:gd name="connsiteX591" fmla="*/ 242078 w 650437"/>
              <a:gd name="connsiteY591" fmla="*/ 620046 h 650473"/>
              <a:gd name="connsiteX592" fmla="*/ 241957 w 650437"/>
              <a:gd name="connsiteY592" fmla="*/ 620166 h 650473"/>
              <a:gd name="connsiteX593" fmla="*/ 242078 w 650437"/>
              <a:gd name="connsiteY593" fmla="*/ 620286 h 650473"/>
              <a:gd name="connsiteX594" fmla="*/ 242198 w 650437"/>
              <a:gd name="connsiteY594" fmla="*/ 620166 h 650473"/>
              <a:gd name="connsiteX595" fmla="*/ 234744 w 650437"/>
              <a:gd name="connsiteY595" fmla="*/ 612620 h 650473"/>
              <a:gd name="connsiteX596" fmla="*/ 234532 w 650437"/>
              <a:gd name="connsiteY596" fmla="*/ 612408 h 650473"/>
              <a:gd name="connsiteX597" fmla="*/ 234319 w 650437"/>
              <a:gd name="connsiteY597" fmla="*/ 612620 h 650473"/>
              <a:gd name="connsiteX598" fmla="*/ 234532 w 650437"/>
              <a:gd name="connsiteY598" fmla="*/ 612833 h 650473"/>
              <a:gd name="connsiteX599" fmla="*/ 234744 w 650437"/>
              <a:gd name="connsiteY599" fmla="*/ 612620 h 650473"/>
              <a:gd name="connsiteX600" fmla="*/ 226956 w 650437"/>
              <a:gd name="connsiteY600" fmla="*/ 604649 h 650473"/>
              <a:gd name="connsiteX601" fmla="*/ 226561 w 650437"/>
              <a:gd name="connsiteY601" fmla="*/ 605044 h 650473"/>
              <a:gd name="connsiteX602" fmla="*/ 226956 w 650437"/>
              <a:gd name="connsiteY602" fmla="*/ 605439 h 650473"/>
              <a:gd name="connsiteX603" fmla="*/ 227351 w 650437"/>
              <a:gd name="connsiteY603" fmla="*/ 605044 h 650473"/>
              <a:gd name="connsiteX604" fmla="*/ 226956 w 650437"/>
              <a:gd name="connsiteY604" fmla="*/ 604649 h 650473"/>
              <a:gd name="connsiteX605" fmla="*/ 219410 w 650437"/>
              <a:gd name="connsiteY605" fmla="*/ 597043 h 650473"/>
              <a:gd name="connsiteX606" fmla="*/ 218955 w 650437"/>
              <a:gd name="connsiteY606" fmla="*/ 597498 h 650473"/>
              <a:gd name="connsiteX607" fmla="*/ 219410 w 650437"/>
              <a:gd name="connsiteY607" fmla="*/ 597953 h 650473"/>
              <a:gd name="connsiteX608" fmla="*/ 219865 w 650437"/>
              <a:gd name="connsiteY608" fmla="*/ 597498 h 650473"/>
              <a:gd name="connsiteX609" fmla="*/ 219410 w 650437"/>
              <a:gd name="connsiteY609" fmla="*/ 597043 h 650473"/>
              <a:gd name="connsiteX610" fmla="*/ 211835 w 650437"/>
              <a:gd name="connsiteY610" fmla="*/ 589527 h 650473"/>
              <a:gd name="connsiteX611" fmla="*/ 211440 w 650437"/>
              <a:gd name="connsiteY611" fmla="*/ 589922 h 650473"/>
              <a:gd name="connsiteX612" fmla="*/ 211835 w 650437"/>
              <a:gd name="connsiteY612" fmla="*/ 590317 h 650473"/>
              <a:gd name="connsiteX613" fmla="*/ 212229 w 650437"/>
              <a:gd name="connsiteY613" fmla="*/ 589922 h 650473"/>
              <a:gd name="connsiteX614" fmla="*/ 211835 w 650437"/>
              <a:gd name="connsiteY614" fmla="*/ 589527 h 650473"/>
              <a:gd name="connsiteX615" fmla="*/ 204286 w 650437"/>
              <a:gd name="connsiteY615" fmla="*/ 581798 h 650473"/>
              <a:gd name="connsiteX616" fmla="*/ 203712 w 650437"/>
              <a:gd name="connsiteY616" fmla="*/ 582374 h 650473"/>
              <a:gd name="connsiteX617" fmla="*/ 204286 w 650437"/>
              <a:gd name="connsiteY617" fmla="*/ 582949 h 650473"/>
              <a:gd name="connsiteX618" fmla="*/ 204861 w 650437"/>
              <a:gd name="connsiteY618" fmla="*/ 582374 h 650473"/>
              <a:gd name="connsiteX619" fmla="*/ 204286 w 650437"/>
              <a:gd name="connsiteY619" fmla="*/ 581798 h 650473"/>
              <a:gd name="connsiteX620" fmla="*/ 197376 w 650437"/>
              <a:gd name="connsiteY620" fmla="*/ 574797 h 650473"/>
              <a:gd name="connsiteX621" fmla="*/ 196711 w 650437"/>
              <a:gd name="connsiteY621" fmla="*/ 574132 h 650473"/>
              <a:gd name="connsiteX622" fmla="*/ 196046 w 650437"/>
              <a:gd name="connsiteY622" fmla="*/ 574797 h 650473"/>
              <a:gd name="connsiteX623" fmla="*/ 196711 w 650437"/>
              <a:gd name="connsiteY623" fmla="*/ 575462 h 650473"/>
              <a:gd name="connsiteX624" fmla="*/ 197376 w 650437"/>
              <a:gd name="connsiteY624" fmla="*/ 574797 h 650473"/>
              <a:gd name="connsiteX625" fmla="*/ 189740 w 650437"/>
              <a:gd name="connsiteY625" fmla="*/ 567251 h 650473"/>
              <a:gd name="connsiteX626" fmla="*/ 189165 w 650437"/>
              <a:gd name="connsiteY626" fmla="*/ 566676 h 650473"/>
              <a:gd name="connsiteX627" fmla="*/ 188590 w 650437"/>
              <a:gd name="connsiteY627" fmla="*/ 567251 h 650473"/>
              <a:gd name="connsiteX628" fmla="*/ 189165 w 650437"/>
              <a:gd name="connsiteY628" fmla="*/ 567826 h 650473"/>
              <a:gd name="connsiteX629" fmla="*/ 189740 w 650437"/>
              <a:gd name="connsiteY629" fmla="*/ 567251 h 650473"/>
              <a:gd name="connsiteX630" fmla="*/ 181589 w 650437"/>
              <a:gd name="connsiteY630" fmla="*/ 558918 h 650473"/>
              <a:gd name="connsiteX631" fmla="*/ 180832 w 650437"/>
              <a:gd name="connsiteY631" fmla="*/ 559675 h 650473"/>
              <a:gd name="connsiteX632" fmla="*/ 181589 w 650437"/>
              <a:gd name="connsiteY632" fmla="*/ 560433 h 650473"/>
              <a:gd name="connsiteX633" fmla="*/ 182347 w 650437"/>
              <a:gd name="connsiteY633" fmla="*/ 559675 h 650473"/>
              <a:gd name="connsiteX634" fmla="*/ 181589 w 650437"/>
              <a:gd name="connsiteY634" fmla="*/ 558918 h 650473"/>
              <a:gd name="connsiteX635" fmla="*/ 174861 w 650437"/>
              <a:gd name="connsiteY635" fmla="*/ 552129 h 650473"/>
              <a:gd name="connsiteX636" fmla="*/ 174044 w 650437"/>
              <a:gd name="connsiteY636" fmla="*/ 551312 h 650473"/>
              <a:gd name="connsiteX637" fmla="*/ 173226 w 650437"/>
              <a:gd name="connsiteY637" fmla="*/ 552129 h 650473"/>
              <a:gd name="connsiteX638" fmla="*/ 174044 w 650437"/>
              <a:gd name="connsiteY638" fmla="*/ 552947 h 650473"/>
              <a:gd name="connsiteX639" fmla="*/ 174861 w 650437"/>
              <a:gd name="connsiteY639" fmla="*/ 552129 h 650473"/>
              <a:gd name="connsiteX640" fmla="*/ 167343 w 650437"/>
              <a:gd name="connsiteY640" fmla="*/ 544551 h 650473"/>
              <a:gd name="connsiteX641" fmla="*/ 166465 w 650437"/>
              <a:gd name="connsiteY641" fmla="*/ 543673 h 650473"/>
              <a:gd name="connsiteX642" fmla="*/ 165588 w 650437"/>
              <a:gd name="connsiteY642" fmla="*/ 544551 h 650473"/>
              <a:gd name="connsiteX643" fmla="*/ 166465 w 650437"/>
              <a:gd name="connsiteY643" fmla="*/ 545428 h 650473"/>
              <a:gd name="connsiteX644" fmla="*/ 167343 w 650437"/>
              <a:gd name="connsiteY644" fmla="*/ 544551 h 650473"/>
              <a:gd name="connsiteX645" fmla="*/ 159677 w 650437"/>
              <a:gd name="connsiteY645" fmla="*/ 537004 h 650473"/>
              <a:gd name="connsiteX646" fmla="*/ 158920 w 650437"/>
              <a:gd name="connsiteY646" fmla="*/ 536247 h 650473"/>
              <a:gd name="connsiteX647" fmla="*/ 158162 w 650437"/>
              <a:gd name="connsiteY647" fmla="*/ 537004 h 650473"/>
              <a:gd name="connsiteX648" fmla="*/ 158920 w 650437"/>
              <a:gd name="connsiteY648" fmla="*/ 537762 h 650473"/>
              <a:gd name="connsiteX649" fmla="*/ 159677 w 650437"/>
              <a:gd name="connsiteY649" fmla="*/ 537004 h 650473"/>
              <a:gd name="connsiteX650" fmla="*/ 151344 w 650437"/>
              <a:gd name="connsiteY650" fmla="*/ 528489 h 650473"/>
              <a:gd name="connsiteX651" fmla="*/ 150404 w 650437"/>
              <a:gd name="connsiteY651" fmla="*/ 529429 h 650473"/>
              <a:gd name="connsiteX652" fmla="*/ 151344 w 650437"/>
              <a:gd name="connsiteY652" fmla="*/ 530368 h 650473"/>
              <a:gd name="connsiteX653" fmla="*/ 152284 w 650437"/>
              <a:gd name="connsiteY653" fmla="*/ 529429 h 650473"/>
              <a:gd name="connsiteX654" fmla="*/ 151344 w 650437"/>
              <a:gd name="connsiteY654" fmla="*/ 528489 h 650473"/>
              <a:gd name="connsiteX655" fmla="*/ 143798 w 650437"/>
              <a:gd name="connsiteY655" fmla="*/ 520943 h 650473"/>
              <a:gd name="connsiteX656" fmla="*/ 142859 w 650437"/>
              <a:gd name="connsiteY656" fmla="*/ 521883 h 650473"/>
              <a:gd name="connsiteX657" fmla="*/ 143798 w 650437"/>
              <a:gd name="connsiteY657" fmla="*/ 522822 h 650473"/>
              <a:gd name="connsiteX658" fmla="*/ 144738 w 650437"/>
              <a:gd name="connsiteY658" fmla="*/ 521883 h 650473"/>
              <a:gd name="connsiteX659" fmla="*/ 143798 w 650437"/>
              <a:gd name="connsiteY659" fmla="*/ 520943 h 650473"/>
              <a:gd name="connsiteX660" fmla="*/ 137040 w 650437"/>
              <a:gd name="connsiteY660" fmla="*/ 514304 h 650473"/>
              <a:gd name="connsiteX661" fmla="*/ 136223 w 650437"/>
              <a:gd name="connsiteY661" fmla="*/ 513486 h 650473"/>
              <a:gd name="connsiteX662" fmla="*/ 135405 w 650437"/>
              <a:gd name="connsiteY662" fmla="*/ 514304 h 650473"/>
              <a:gd name="connsiteX663" fmla="*/ 136223 w 650437"/>
              <a:gd name="connsiteY663" fmla="*/ 515121 h 650473"/>
              <a:gd name="connsiteX664" fmla="*/ 137040 w 650437"/>
              <a:gd name="connsiteY664" fmla="*/ 514304 h 650473"/>
              <a:gd name="connsiteX665" fmla="*/ 129647 w 650437"/>
              <a:gd name="connsiteY665" fmla="*/ 506758 h 650473"/>
              <a:gd name="connsiteX666" fmla="*/ 128677 w 650437"/>
              <a:gd name="connsiteY666" fmla="*/ 505788 h 650473"/>
              <a:gd name="connsiteX667" fmla="*/ 127707 w 650437"/>
              <a:gd name="connsiteY667" fmla="*/ 506758 h 650473"/>
              <a:gd name="connsiteX668" fmla="*/ 128677 w 650437"/>
              <a:gd name="connsiteY668" fmla="*/ 507728 h 650473"/>
              <a:gd name="connsiteX669" fmla="*/ 129647 w 650437"/>
              <a:gd name="connsiteY669" fmla="*/ 506758 h 650473"/>
              <a:gd name="connsiteX670" fmla="*/ 122038 w 650437"/>
              <a:gd name="connsiteY670" fmla="*/ 499182 h 650473"/>
              <a:gd name="connsiteX671" fmla="*/ 121099 w 650437"/>
              <a:gd name="connsiteY671" fmla="*/ 498242 h 650473"/>
              <a:gd name="connsiteX672" fmla="*/ 120159 w 650437"/>
              <a:gd name="connsiteY672" fmla="*/ 499182 h 650473"/>
              <a:gd name="connsiteX673" fmla="*/ 121099 w 650437"/>
              <a:gd name="connsiteY673" fmla="*/ 500122 h 650473"/>
              <a:gd name="connsiteX674" fmla="*/ 122038 w 650437"/>
              <a:gd name="connsiteY674" fmla="*/ 499182 h 650473"/>
              <a:gd name="connsiteX675" fmla="*/ 114310 w 650437"/>
              <a:gd name="connsiteY675" fmla="*/ 491636 h 650473"/>
              <a:gd name="connsiteX676" fmla="*/ 113553 w 650437"/>
              <a:gd name="connsiteY676" fmla="*/ 490878 h 650473"/>
              <a:gd name="connsiteX677" fmla="*/ 112796 w 650437"/>
              <a:gd name="connsiteY677" fmla="*/ 491636 h 650473"/>
              <a:gd name="connsiteX678" fmla="*/ 113553 w 650437"/>
              <a:gd name="connsiteY678" fmla="*/ 492393 h 650473"/>
              <a:gd name="connsiteX679" fmla="*/ 114310 w 650437"/>
              <a:gd name="connsiteY679" fmla="*/ 491636 h 650473"/>
              <a:gd name="connsiteX680" fmla="*/ 105977 w 650437"/>
              <a:gd name="connsiteY680" fmla="*/ 483362 h 650473"/>
              <a:gd name="connsiteX681" fmla="*/ 105280 w 650437"/>
              <a:gd name="connsiteY681" fmla="*/ 484090 h 650473"/>
              <a:gd name="connsiteX682" fmla="*/ 105977 w 650437"/>
              <a:gd name="connsiteY682" fmla="*/ 484787 h 650473"/>
              <a:gd name="connsiteX683" fmla="*/ 106675 w 650437"/>
              <a:gd name="connsiteY683" fmla="*/ 484090 h 650473"/>
              <a:gd name="connsiteX684" fmla="*/ 105977 w 650437"/>
              <a:gd name="connsiteY684" fmla="*/ 483362 h 650473"/>
              <a:gd name="connsiteX685" fmla="*/ 99309 w 650437"/>
              <a:gd name="connsiteY685" fmla="*/ 476513 h 650473"/>
              <a:gd name="connsiteX686" fmla="*/ 98432 w 650437"/>
              <a:gd name="connsiteY686" fmla="*/ 475636 h 650473"/>
              <a:gd name="connsiteX687" fmla="*/ 97554 w 650437"/>
              <a:gd name="connsiteY687" fmla="*/ 476513 h 650473"/>
              <a:gd name="connsiteX688" fmla="*/ 98432 w 650437"/>
              <a:gd name="connsiteY688" fmla="*/ 477391 h 650473"/>
              <a:gd name="connsiteX689" fmla="*/ 99309 w 650437"/>
              <a:gd name="connsiteY689" fmla="*/ 476513 h 650473"/>
              <a:gd name="connsiteX690" fmla="*/ 91613 w 650437"/>
              <a:gd name="connsiteY690" fmla="*/ 468935 h 650473"/>
              <a:gd name="connsiteX691" fmla="*/ 90856 w 650437"/>
              <a:gd name="connsiteY691" fmla="*/ 468178 h 650473"/>
              <a:gd name="connsiteX692" fmla="*/ 90099 w 650437"/>
              <a:gd name="connsiteY692" fmla="*/ 468935 h 650473"/>
              <a:gd name="connsiteX693" fmla="*/ 90856 w 650437"/>
              <a:gd name="connsiteY693" fmla="*/ 469692 h 650473"/>
              <a:gd name="connsiteX694" fmla="*/ 91613 w 650437"/>
              <a:gd name="connsiteY694" fmla="*/ 468935 h 650473"/>
              <a:gd name="connsiteX695" fmla="*/ 83308 w 650437"/>
              <a:gd name="connsiteY695" fmla="*/ 460784 h 650473"/>
              <a:gd name="connsiteX696" fmla="*/ 82701 w 650437"/>
              <a:gd name="connsiteY696" fmla="*/ 461391 h 650473"/>
              <a:gd name="connsiteX697" fmla="*/ 83308 w 650437"/>
              <a:gd name="connsiteY697" fmla="*/ 461998 h 650473"/>
              <a:gd name="connsiteX698" fmla="*/ 83915 w 650437"/>
              <a:gd name="connsiteY698" fmla="*/ 461391 h 650473"/>
              <a:gd name="connsiteX699" fmla="*/ 83308 w 650437"/>
              <a:gd name="connsiteY699" fmla="*/ 460784 h 650473"/>
              <a:gd name="connsiteX700" fmla="*/ 76430 w 650437"/>
              <a:gd name="connsiteY700" fmla="*/ 453813 h 650473"/>
              <a:gd name="connsiteX701" fmla="*/ 75732 w 650437"/>
              <a:gd name="connsiteY701" fmla="*/ 453115 h 650473"/>
              <a:gd name="connsiteX702" fmla="*/ 75035 w 650437"/>
              <a:gd name="connsiteY702" fmla="*/ 453813 h 650473"/>
              <a:gd name="connsiteX703" fmla="*/ 75732 w 650437"/>
              <a:gd name="connsiteY703" fmla="*/ 454510 h 650473"/>
              <a:gd name="connsiteX704" fmla="*/ 76430 w 650437"/>
              <a:gd name="connsiteY704" fmla="*/ 453813 h 650473"/>
              <a:gd name="connsiteX705" fmla="*/ 68186 w 650437"/>
              <a:gd name="connsiteY705" fmla="*/ 445659 h 650473"/>
              <a:gd name="connsiteX706" fmla="*/ 67579 w 650437"/>
              <a:gd name="connsiteY706" fmla="*/ 446267 h 650473"/>
              <a:gd name="connsiteX707" fmla="*/ 68186 w 650437"/>
              <a:gd name="connsiteY707" fmla="*/ 446874 h 650473"/>
              <a:gd name="connsiteX708" fmla="*/ 68794 w 650437"/>
              <a:gd name="connsiteY708" fmla="*/ 446267 h 650473"/>
              <a:gd name="connsiteX709" fmla="*/ 68186 w 650437"/>
              <a:gd name="connsiteY709" fmla="*/ 445659 h 650473"/>
              <a:gd name="connsiteX710" fmla="*/ 61066 w 650437"/>
              <a:gd name="connsiteY710" fmla="*/ 438721 h 650473"/>
              <a:gd name="connsiteX711" fmla="*/ 60611 w 650437"/>
              <a:gd name="connsiteY711" fmla="*/ 438265 h 650473"/>
              <a:gd name="connsiteX712" fmla="*/ 60156 w 650437"/>
              <a:gd name="connsiteY712" fmla="*/ 438721 h 650473"/>
              <a:gd name="connsiteX713" fmla="*/ 60611 w 650437"/>
              <a:gd name="connsiteY713" fmla="*/ 439175 h 650473"/>
              <a:gd name="connsiteX714" fmla="*/ 61066 w 650437"/>
              <a:gd name="connsiteY714" fmla="*/ 438721 h 650473"/>
              <a:gd name="connsiteX715" fmla="*/ 53397 w 650437"/>
              <a:gd name="connsiteY715" fmla="*/ 431142 h 650473"/>
              <a:gd name="connsiteX716" fmla="*/ 53065 w 650437"/>
              <a:gd name="connsiteY716" fmla="*/ 430810 h 650473"/>
              <a:gd name="connsiteX717" fmla="*/ 52733 w 650437"/>
              <a:gd name="connsiteY717" fmla="*/ 431142 h 650473"/>
              <a:gd name="connsiteX718" fmla="*/ 53065 w 650437"/>
              <a:gd name="connsiteY718" fmla="*/ 431474 h 650473"/>
              <a:gd name="connsiteX719" fmla="*/ 53397 w 650437"/>
              <a:gd name="connsiteY719" fmla="*/ 431142 h 650473"/>
              <a:gd name="connsiteX720" fmla="*/ 45942 w 650437"/>
              <a:gd name="connsiteY720" fmla="*/ 423596 h 650473"/>
              <a:gd name="connsiteX721" fmla="*/ 45487 w 650437"/>
              <a:gd name="connsiteY721" fmla="*/ 423141 h 650473"/>
              <a:gd name="connsiteX722" fmla="*/ 45032 w 650437"/>
              <a:gd name="connsiteY722" fmla="*/ 423596 h 650473"/>
              <a:gd name="connsiteX723" fmla="*/ 45487 w 650437"/>
              <a:gd name="connsiteY723" fmla="*/ 424051 h 650473"/>
              <a:gd name="connsiteX724" fmla="*/ 45942 w 650437"/>
              <a:gd name="connsiteY724" fmla="*/ 423596 h 650473"/>
              <a:gd name="connsiteX725" fmla="*/ 37941 w 650437"/>
              <a:gd name="connsiteY725" fmla="*/ 415687 h 650473"/>
              <a:gd name="connsiteX726" fmla="*/ 37609 w 650437"/>
              <a:gd name="connsiteY726" fmla="*/ 416020 h 650473"/>
              <a:gd name="connsiteX727" fmla="*/ 37941 w 650437"/>
              <a:gd name="connsiteY727" fmla="*/ 416352 h 650473"/>
              <a:gd name="connsiteX728" fmla="*/ 38274 w 650437"/>
              <a:gd name="connsiteY728" fmla="*/ 416020 h 650473"/>
              <a:gd name="connsiteX729" fmla="*/ 37941 w 650437"/>
              <a:gd name="connsiteY729" fmla="*/ 415687 h 650473"/>
              <a:gd name="connsiteX730" fmla="*/ 30545 w 650437"/>
              <a:gd name="connsiteY730" fmla="*/ 408443 h 650473"/>
              <a:gd name="connsiteX731" fmla="*/ 30365 w 650437"/>
              <a:gd name="connsiteY731" fmla="*/ 408264 h 650473"/>
              <a:gd name="connsiteX732" fmla="*/ 30185 w 650437"/>
              <a:gd name="connsiteY732" fmla="*/ 408443 h 650473"/>
              <a:gd name="connsiteX733" fmla="*/ 30365 w 650437"/>
              <a:gd name="connsiteY733" fmla="*/ 408624 h 650473"/>
              <a:gd name="connsiteX734" fmla="*/ 30545 w 650437"/>
              <a:gd name="connsiteY734" fmla="*/ 408443 h 650473"/>
              <a:gd name="connsiteX735" fmla="*/ 23032 w 650437"/>
              <a:gd name="connsiteY735" fmla="*/ 400897 h 650473"/>
              <a:gd name="connsiteX736" fmla="*/ 22820 w 650437"/>
              <a:gd name="connsiteY736" fmla="*/ 400685 h 650473"/>
              <a:gd name="connsiteX737" fmla="*/ 22607 w 650437"/>
              <a:gd name="connsiteY737" fmla="*/ 400897 h 650473"/>
              <a:gd name="connsiteX738" fmla="*/ 22820 w 650437"/>
              <a:gd name="connsiteY738" fmla="*/ 401110 h 650473"/>
              <a:gd name="connsiteX739" fmla="*/ 23032 w 650437"/>
              <a:gd name="connsiteY739" fmla="*/ 400897 h 650473"/>
              <a:gd name="connsiteX740" fmla="*/ 15364 w 650437"/>
              <a:gd name="connsiteY740" fmla="*/ 393321 h 650473"/>
              <a:gd name="connsiteX741" fmla="*/ 15244 w 650437"/>
              <a:gd name="connsiteY741" fmla="*/ 393201 h 650473"/>
              <a:gd name="connsiteX742" fmla="*/ 15124 w 650437"/>
              <a:gd name="connsiteY742" fmla="*/ 393321 h 650473"/>
              <a:gd name="connsiteX743" fmla="*/ 15244 w 650437"/>
              <a:gd name="connsiteY743" fmla="*/ 393442 h 650473"/>
              <a:gd name="connsiteX744" fmla="*/ 15364 w 650437"/>
              <a:gd name="connsiteY744" fmla="*/ 393321 h 650473"/>
              <a:gd name="connsiteX745" fmla="*/ 7758 w 650437"/>
              <a:gd name="connsiteY745" fmla="*/ 385773 h 650473"/>
              <a:gd name="connsiteX746" fmla="*/ 7698 w 650437"/>
              <a:gd name="connsiteY746" fmla="*/ 385713 h 650473"/>
              <a:gd name="connsiteX747" fmla="*/ 7638 w 650437"/>
              <a:gd name="connsiteY747" fmla="*/ 385773 h 650473"/>
              <a:gd name="connsiteX748" fmla="*/ 7698 w 650437"/>
              <a:gd name="connsiteY748" fmla="*/ 385833 h 650473"/>
              <a:gd name="connsiteX749" fmla="*/ 7758 w 650437"/>
              <a:gd name="connsiteY749" fmla="*/ 385773 h 650473"/>
              <a:gd name="connsiteX750" fmla="*/ 180 w 650437"/>
              <a:gd name="connsiteY750" fmla="*/ 378197 h 650473"/>
              <a:gd name="connsiteX751" fmla="*/ 120 w 650437"/>
              <a:gd name="connsiteY751" fmla="*/ 378137 h 650473"/>
              <a:gd name="connsiteX752" fmla="*/ 60 w 650437"/>
              <a:gd name="connsiteY752" fmla="*/ 378197 h 650473"/>
              <a:gd name="connsiteX753" fmla="*/ 120 w 650437"/>
              <a:gd name="connsiteY753" fmla="*/ 378257 h 650473"/>
              <a:gd name="connsiteX754" fmla="*/ 180 w 650437"/>
              <a:gd name="connsiteY754" fmla="*/ 378197 h 650473"/>
              <a:gd name="connsiteX755" fmla="*/ 287507 w 650437"/>
              <a:gd name="connsiteY755" fmla="*/ 650413 h 650473"/>
              <a:gd name="connsiteX756" fmla="*/ 287446 w 650437"/>
              <a:gd name="connsiteY756" fmla="*/ 650353 h 650473"/>
              <a:gd name="connsiteX757" fmla="*/ 287386 w 650437"/>
              <a:gd name="connsiteY757" fmla="*/ 650413 h 650473"/>
              <a:gd name="connsiteX758" fmla="*/ 287446 w 650437"/>
              <a:gd name="connsiteY758" fmla="*/ 650473 h 650473"/>
              <a:gd name="connsiteX759" fmla="*/ 287507 w 650437"/>
              <a:gd name="connsiteY759" fmla="*/ 650413 h 650473"/>
              <a:gd name="connsiteX760" fmla="*/ 279959 w 650437"/>
              <a:gd name="connsiteY760" fmla="*/ 642867 h 650473"/>
              <a:gd name="connsiteX761" fmla="*/ 279899 w 650437"/>
              <a:gd name="connsiteY761" fmla="*/ 642807 h 650473"/>
              <a:gd name="connsiteX762" fmla="*/ 279839 w 650437"/>
              <a:gd name="connsiteY762" fmla="*/ 642867 h 650473"/>
              <a:gd name="connsiteX763" fmla="*/ 279899 w 650437"/>
              <a:gd name="connsiteY763" fmla="*/ 642927 h 650473"/>
              <a:gd name="connsiteX764" fmla="*/ 279959 w 650437"/>
              <a:gd name="connsiteY764" fmla="*/ 642867 h 650473"/>
              <a:gd name="connsiteX765" fmla="*/ 272443 w 650437"/>
              <a:gd name="connsiteY765" fmla="*/ 635289 h 650473"/>
              <a:gd name="connsiteX766" fmla="*/ 272323 w 650437"/>
              <a:gd name="connsiteY766" fmla="*/ 635169 h 650473"/>
              <a:gd name="connsiteX767" fmla="*/ 272203 w 650437"/>
              <a:gd name="connsiteY767" fmla="*/ 635289 h 650473"/>
              <a:gd name="connsiteX768" fmla="*/ 272323 w 650437"/>
              <a:gd name="connsiteY768" fmla="*/ 635409 h 650473"/>
              <a:gd name="connsiteX769" fmla="*/ 272443 w 650437"/>
              <a:gd name="connsiteY769" fmla="*/ 635289 h 650473"/>
              <a:gd name="connsiteX770" fmla="*/ 264957 w 650437"/>
              <a:gd name="connsiteY770" fmla="*/ 627743 h 650473"/>
              <a:gd name="connsiteX771" fmla="*/ 264777 w 650437"/>
              <a:gd name="connsiteY771" fmla="*/ 627563 h 650473"/>
              <a:gd name="connsiteX772" fmla="*/ 264597 w 650437"/>
              <a:gd name="connsiteY772" fmla="*/ 627743 h 650473"/>
              <a:gd name="connsiteX773" fmla="*/ 264777 w 650437"/>
              <a:gd name="connsiteY773" fmla="*/ 627923 h 650473"/>
              <a:gd name="connsiteX774" fmla="*/ 264957 w 650437"/>
              <a:gd name="connsiteY774" fmla="*/ 627743 h 650473"/>
              <a:gd name="connsiteX775" fmla="*/ 257381 w 650437"/>
              <a:gd name="connsiteY775" fmla="*/ 620166 h 650473"/>
              <a:gd name="connsiteX776" fmla="*/ 257201 w 650437"/>
              <a:gd name="connsiteY776" fmla="*/ 619986 h 650473"/>
              <a:gd name="connsiteX777" fmla="*/ 257021 w 650437"/>
              <a:gd name="connsiteY777" fmla="*/ 620166 h 650473"/>
              <a:gd name="connsiteX778" fmla="*/ 257201 w 650437"/>
              <a:gd name="connsiteY778" fmla="*/ 620347 h 650473"/>
              <a:gd name="connsiteX779" fmla="*/ 257381 w 650437"/>
              <a:gd name="connsiteY779" fmla="*/ 620166 h 650473"/>
              <a:gd name="connsiteX780" fmla="*/ 249928 w 650437"/>
              <a:gd name="connsiteY780" fmla="*/ 612620 h 650473"/>
              <a:gd name="connsiteX781" fmla="*/ 249655 w 650437"/>
              <a:gd name="connsiteY781" fmla="*/ 612348 h 650473"/>
              <a:gd name="connsiteX782" fmla="*/ 249383 w 650437"/>
              <a:gd name="connsiteY782" fmla="*/ 612620 h 650473"/>
              <a:gd name="connsiteX783" fmla="*/ 249655 w 650437"/>
              <a:gd name="connsiteY783" fmla="*/ 612893 h 650473"/>
              <a:gd name="connsiteX784" fmla="*/ 249928 w 650437"/>
              <a:gd name="connsiteY784" fmla="*/ 612620 h 650473"/>
              <a:gd name="connsiteX785" fmla="*/ 242470 w 650437"/>
              <a:gd name="connsiteY785" fmla="*/ 605044 h 650473"/>
              <a:gd name="connsiteX786" fmla="*/ 242078 w 650437"/>
              <a:gd name="connsiteY786" fmla="*/ 604652 h 650473"/>
              <a:gd name="connsiteX787" fmla="*/ 241685 w 650437"/>
              <a:gd name="connsiteY787" fmla="*/ 605044 h 650473"/>
              <a:gd name="connsiteX788" fmla="*/ 242078 w 650437"/>
              <a:gd name="connsiteY788" fmla="*/ 605437 h 650473"/>
              <a:gd name="connsiteX789" fmla="*/ 242470 w 650437"/>
              <a:gd name="connsiteY789" fmla="*/ 605044 h 650473"/>
              <a:gd name="connsiteX790" fmla="*/ 234532 w 650437"/>
              <a:gd name="connsiteY790" fmla="*/ 596921 h 650473"/>
              <a:gd name="connsiteX791" fmla="*/ 233957 w 650437"/>
              <a:gd name="connsiteY791" fmla="*/ 597496 h 650473"/>
              <a:gd name="connsiteX792" fmla="*/ 234532 w 650437"/>
              <a:gd name="connsiteY792" fmla="*/ 598071 h 650473"/>
              <a:gd name="connsiteX793" fmla="*/ 235107 w 650437"/>
              <a:gd name="connsiteY793" fmla="*/ 597496 h 650473"/>
              <a:gd name="connsiteX794" fmla="*/ 234532 w 650437"/>
              <a:gd name="connsiteY794" fmla="*/ 596921 h 650473"/>
              <a:gd name="connsiteX795" fmla="*/ 226956 w 650437"/>
              <a:gd name="connsiteY795" fmla="*/ 589375 h 650473"/>
              <a:gd name="connsiteX796" fmla="*/ 226381 w 650437"/>
              <a:gd name="connsiteY796" fmla="*/ 589950 h 650473"/>
              <a:gd name="connsiteX797" fmla="*/ 226956 w 650437"/>
              <a:gd name="connsiteY797" fmla="*/ 590525 h 650473"/>
              <a:gd name="connsiteX798" fmla="*/ 227531 w 650437"/>
              <a:gd name="connsiteY798" fmla="*/ 589950 h 650473"/>
              <a:gd name="connsiteX799" fmla="*/ 226956 w 650437"/>
              <a:gd name="connsiteY799" fmla="*/ 589375 h 650473"/>
              <a:gd name="connsiteX800" fmla="*/ 219410 w 650437"/>
              <a:gd name="connsiteY800" fmla="*/ 581709 h 650473"/>
              <a:gd name="connsiteX801" fmla="*/ 218743 w 650437"/>
              <a:gd name="connsiteY801" fmla="*/ 582376 h 650473"/>
              <a:gd name="connsiteX802" fmla="*/ 219410 w 650437"/>
              <a:gd name="connsiteY802" fmla="*/ 583043 h 650473"/>
              <a:gd name="connsiteX803" fmla="*/ 220078 w 650437"/>
              <a:gd name="connsiteY803" fmla="*/ 582376 h 650473"/>
              <a:gd name="connsiteX804" fmla="*/ 219410 w 650437"/>
              <a:gd name="connsiteY804" fmla="*/ 581709 h 650473"/>
              <a:gd name="connsiteX805" fmla="*/ 211835 w 650437"/>
              <a:gd name="connsiteY805" fmla="*/ 574040 h 650473"/>
              <a:gd name="connsiteX806" fmla="*/ 211077 w 650437"/>
              <a:gd name="connsiteY806" fmla="*/ 574797 h 650473"/>
              <a:gd name="connsiteX807" fmla="*/ 211835 w 650437"/>
              <a:gd name="connsiteY807" fmla="*/ 575555 h 650473"/>
              <a:gd name="connsiteX808" fmla="*/ 212592 w 650437"/>
              <a:gd name="connsiteY808" fmla="*/ 574797 h 650473"/>
              <a:gd name="connsiteX809" fmla="*/ 211835 w 650437"/>
              <a:gd name="connsiteY809" fmla="*/ 574040 h 650473"/>
              <a:gd name="connsiteX810" fmla="*/ 205046 w 650437"/>
              <a:gd name="connsiteY810" fmla="*/ 567251 h 650473"/>
              <a:gd name="connsiteX811" fmla="*/ 204289 w 650437"/>
              <a:gd name="connsiteY811" fmla="*/ 566494 h 650473"/>
              <a:gd name="connsiteX812" fmla="*/ 203531 w 650437"/>
              <a:gd name="connsiteY812" fmla="*/ 567251 h 650473"/>
              <a:gd name="connsiteX813" fmla="*/ 204289 w 650437"/>
              <a:gd name="connsiteY813" fmla="*/ 568009 h 650473"/>
              <a:gd name="connsiteX814" fmla="*/ 205046 w 650437"/>
              <a:gd name="connsiteY814" fmla="*/ 567251 h 650473"/>
              <a:gd name="connsiteX815" fmla="*/ 197588 w 650437"/>
              <a:gd name="connsiteY815" fmla="*/ 559675 h 650473"/>
              <a:gd name="connsiteX816" fmla="*/ 196711 w 650437"/>
              <a:gd name="connsiteY816" fmla="*/ 558798 h 650473"/>
              <a:gd name="connsiteX817" fmla="*/ 195833 w 650437"/>
              <a:gd name="connsiteY817" fmla="*/ 559675 h 650473"/>
              <a:gd name="connsiteX818" fmla="*/ 196711 w 650437"/>
              <a:gd name="connsiteY818" fmla="*/ 560553 h 650473"/>
              <a:gd name="connsiteX819" fmla="*/ 197588 w 650437"/>
              <a:gd name="connsiteY819" fmla="*/ 559675 h 650473"/>
              <a:gd name="connsiteX820" fmla="*/ 190105 w 650437"/>
              <a:gd name="connsiteY820" fmla="*/ 552129 h 650473"/>
              <a:gd name="connsiteX821" fmla="*/ 189165 w 650437"/>
              <a:gd name="connsiteY821" fmla="*/ 551190 h 650473"/>
              <a:gd name="connsiteX822" fmla="*/ 188225 w 650437"/>
              <a:gd name="connsiteY822" fmla="*/ 552129 h 650473"/>
              <a:gd name="connsiteX823" fmla="*/ 189165 w 650437"/>
              <a:gd name="connsiteY823" fmla="*/ 553069 h 650473"/>
              <a:gd name="connsiteX824" fmla="*/ 190105 w 650437"/>
              <a:gd name="connsiteY824" fmla="*/ 552129 h 650473"/>
              <a:gd name="connsiteX825" fmla="*/ 182739 w 650437"/>
              <a:gd name="connsiteY825" fmla="*/ 544551 h 650473"/>
              <a:gd name="connsiteX826" fmla="*/ 181589 w 650437"/>
              <a:gd name="connsiteY826" fmla="*/ 543401 h 650473"/>
              <a:gd name="connsiteX827" fmla="*/ 180440 w 650437"/>
              <a:gd name="connsiteY827" fmla="*/ 544551 h 650473"/>
              <a:gd name="connsiteX828" fmla="*/ 181589 w 650437"/>
              <a:gd name="connsiteY828" fmla="*/ 545700 h 650473"/>
              <a:gd name="connsiteX829" fmla="*/ 182739 w 650437"/>
              <a:gd name="connsiteY829" fmla="*/ 544551 h 650473"/>
              <a:gd name="connsiteX830" fmla="*/ 175073 w 650437"/>
              <a:gd name="connsiteY830" fmla="*/ 537004 h 650473"/>
              <a:gd name="connsiteX831" fmla="*/ 174044 w 650437"/>
              <a:gd name="connsiteY831" fmla="*/ 535975 h 650473"/>
              <a:gd name="connsiteX832" fmla="*/ 173014 w 650437"/>
              <a:gd name="connsiteY832" fmla="*/ 537004 h 650473"/>
              <a:gd name="connsiteX833" fmla="*/ 174044 w 650437"/>
              <a:gd name="connsiteY833" fmla="*/ 538034 h 650473"/>
              <a:gd name="connsiteX834" fmla="*/ 175073 w 650437"/>
              <a:gd name="connsiteY834" fmla="*/ 537004 h 650473"/>
              <a:gd name="connsiteX835" fmla="*/ 167555 w 650437"/>
              <a:gd name="connsiteY835" fmla="*/ 529429 h 650473"/>
              <a:gd name="connsiteX836" fmla="*/ 166465 w 650437"/>
              <a:gd name="connsiteY836" fmla="*/ 528339 h 650473"/>
              <a:gd name="connsiteX837" fmla="*/ 165376 w 650437"/>
              <a:gd name="connsiteY837" fmla="*/ 529429 h 650473"/>
              <a:gd name="connsiteX838" fmla="*/ 166465 w 650437"/>
              <a:gd name="connsiteY838" fmla="*/ 530518 h 650473"/>
              <a:gd name="connsiteX839" fmla="*/ 167555 w 650437"/>
              <a:gd name="connsiteY839" fmla="*/ 529429 h 650473"/>
              <a:gd name="connsiteX840" fmla="*/ 160070 w 650437"/>
              <a:gd name="connsiteY840" fmla="*/ 521883 h 650473"/>
              <a:gd name="connsiteX841" fmla="*/ 158920 w 650437"/>
              <a:gd name="connsiteY841" fmla="*/ 520732 h 650473"/>
              <a:gd name="connsiteX842" fmla="*/ 157770 w 650437"/>
              <a:gd name="connsiteY842" fmla="*/ 521883 h 650473"/>
              <a:gd name="connsiteX843" fmla="*/ 158920 w 650437"/>
              <a:gd name="connsiteY843" fmla="*/ 523032 h 650473"/>
              <a:gd name="connsiteX844" fmla="*/ 160070 w 650437"/>
              <a:gd name="connsiteY844" fmla="*/ 521883 h 650473"/>
              <a:gd name="connsiteX845" fmla="*/ 152494 w 650437"/>
              <a:gd name="connsiteY845" fmla="*/ 514304 h 650473"/>
              <a:gd name="connsiteX846" fmla="*/ 151344 w 650437"/>
              <a:gd name="connsiteY846" fmla="*/ 513154 h 650473"/>
              <a:gd name="connsiteX847" fmla="*/ 150194 w 650437"/>
              <a:gd name="connsiteY847" fmla="*/ 514304 h 650473"/>
              <a:gd name="connsiteX848" fmla="*/ 151344 w 650437"/>
              <a:gd name="connsiteY848" fmla="*/ 515454 h 650473"/>
              <a:gd name="connsiteX849" fmla="*/ 152494 w 650437"/>
              <a:gd name="connsiteY849" fmla="*/ 514304 h 650473"/>
              <a:gd name="connsiteX850" fmla="*/ 144948 w 650437"/>
              <a:gd name="connsiteY850" fmla="*/ 506758 h 650473"/>
              <a:gd name="connsiteX851" fmla="*/ 143798 w 650437"/>
              <a:gd name="connsiteY851" fmla="*/ 505608 h 650473"/>
              <a:gd name="connsiteX852" fmla="*/ 142649 w 650437"/>
              <a:gd name="connsiteY852" fmla="*/ 506758 h 650473"/>
              <a:gd name="connsiteX853" fmla="*/ 143798 w 650437"/>
              <a:gd name="connsiteY853" fmla="*/ 507908 h 650473"/>
              <a:gd name="connsiteX854" fmla="*/ 144948 w 650437"/>
              <a:gd name="connsiteY854" fmla="*/ 506758 h 650473"/>
              <a:gd name="connsiteX855" fmla="*/ 137372 w 650437"/>
              <a:gd name="connsiteY855" fmla="*/ 499182 h 650473"/>
              <a:gd name="connsiteX856" fmla="*/ 136223 w 650437"/>
              <a:gd name="connsiteY856" fmla="*/ 498032 h 650473"/>
              <a:gd name="connsiteX857" fmla="*/ 135073 w 650437"/>
              <a:gd name="connsiteY857" fmla="*/ 499182 h 650473"/>
              <a:gd name="connsiteX858" fmla="*/ 136223 w 650437"/>
              <a:gd name="connsiteY858" fmla="*/ 500332 h 650473"/>
              <a:gd name="connsiteX859" fmla="*/ 137372 w 650437"/>
              <a:gd name="connsiteY859" fmla="*/ 499182 h 650473"/>
              <a:gd name="connsiteX860" fmla="*/ 129827 w 650437"/>
              <a:gd name="connsiteY860" fmla="*/ 491636 h 650473"/>
              <a:gd name="connsiteX861" fmla="*/ 128677 w 650437"/>
              <a:gd name="connsiteY861" fmla="*/ 490486 h 650473"/>
              <a:gd name="connsiteX862" fmla="*/ 127527 w 650437"/>
              <a:gd name="connsiteY862" fmla="*/ 491636 h 650473"/>
              <a:gd name="connsiteX863" fmla="*/ 128677 w 650437"/>
              <a:gd name="connsiteY863" fmla="*/ 492785 h 650473"/>
              <a:gd name="connsiteX864" fmla="*/ 129827 w 650437"/>
              <a:gd name="connsiteY864" fmla="*/ 491636 h 650473"/>
              <a:gd name="connsiteX865" fmla="*/ 122189 w 650437"/>
              <a:gd name="connsiteY865" fmla="*/ 484059 h 650473"/>
              <a:gd name="connsiteX866" fmla="*/ 121099 w 650437"/>
              <a:gd name="connsiteY866" fmla="*/ 482969 h 650473"/>
              <a:gd name="connsiteX867" fmla="*/ 120009 w 650437"/>
              <a:gd name="connsiteY867" fmla="*/ 484059 h 650473"/>
              <a:gd name="connsiteX868" fmla="*/ 121099 w 650437"/>
              <a:gd name="connsiteY868" fmla="*/ 485149 h 650473"/>
              <a:gd name="connsiteX869" fmla="*/ 122189 w 650437"/>
              <a:gd name="connsiteY869" fmla="*/ 484059 h 650473"/>
              <a:gd name="connsiteX870" fmla="*/ 114583 w 650437"/>
              <a:gd name="connsiteY870" fmla="*/ 476513 h 650473"/>
              <a:gd name="connsiteX871" fmla="*/ 113553 w 650437"/>
              <a:gd name="connsiteY871" fmla="*/ 475483 h 650473"/>
              <a:gd name="connsiteX872" fmla="*/ 112523 w 650437"/>
              <a:gd name="connsiteY872" fmla="*/ 476513 h 650473"/>
              <a:gd name="connsiteX873" fmla="*/ 113553 w 650437"/>
              <a:gd name="connsiteY873" fmla="*/ 477543 h 650473"/>
              <a:gd name="connsiteX874" fmla="*/ 114583 w 650437"/>
              <a:gd name="connsiteY874" fmla="*/ 476513 h 650473"/>
              <a:gd name="connsiteX875" fmla="*/ 106947 w 650437"/>
              <a:gd name="connsiteY875" fmla="*/ 468935 h 650473"/>
              <a:gd name="connsiteX876" fmla="*/ 105977 w 650437"/>
              <a:gd name="connsiteY876" fmla="*/ 467965 h 650473"/>
              <a:gd name="connsiteX877" fmla="*/ 105008 w 650437"/>
              <a:gd name="connsiteY877" fmla="*/ 468935 h 650473"/>
              <a:gd name="connsiteX878" fmla="*/ 105977 w 650437"/>
              <a:gd name="connsiteY878" fmla="*/ 469905 h 650473"/>
              <a:gd name="connsiteX879" fmla="*/ 106947 w 650437"/>
              <a:gd name="connsiteY879" fmla="*/ 468935 h 650473"/>
              <a:gd name="connsiteX880" fmla="*/ 99401 w 650437"/>
              <a:gd name="connsiteY880" fmla="*/ 461389 h 650473"/>
              <a:gd name="connsiteX881" fmla="*/ 98432 w 650437"/>
              <a:gd name="connsiteY881" fmla="*/ 460419 h 650473"/>
              <a:gd name="connsiteX882" fmla="*/ 97462 w 650437"/>
              <a:gd name="connsiteY882" fmla="*/ 461389 h 650473"/>
              <a:gd name="connsiteX883" fmla="*/ 98432 w 650437"/>
              <a:gd name="connsiteY883" fmla="*/ 462358 h 650473"/>
              <a:gd name="connsiteX884" fmla="*/ 99401 w 650437"/>
              <a:gd name="connsiteY884" fmla="*/ 461389 h 650473"/>
              <a:gd name="connsiteX885" fmla="*/ 90856 w 650437"/>
              <a:gd name="connsiteY885" fmla="*/ 452873 h 650473"/>
              <a:gd name="connsiteX886" fmla="*/ 89916 w 650437"/>
              <a:gd name="connsiteY886" fmla="*/ 453813 h 650473"/>
              <a:gd name="connsiteX887" fmla="*/ 90856 w 650437"/>
              <a:gd name="connsiteY887" fmla="*/ 454752 h 650473"/>
              <a:gd name="connsiteX888" fmla="*/ 91796 w 650437"/>
              <a:gd name="connsiteY888" fmla="*/ 453813 h 650473"/>
              <a:gd name="connsiteX889" fmla="*/ 90856 w 650437"/>
              <a:gd name="connsiteY889" fmla="*/ 452873 h 650473"/>
              <a:gd name="connsiteX890" fmla="*/ 84125 w 650437"/>
              <a:gd name="connsiteY890" fmla="*/ 446267 h 650473"/>
              <a:gd name="connsiteX891" fmla="*/ 83308 w 650437"/>
              <a:gd name="connsiteY891" fmla="*/ 445449 h 650473"/>
              <a:gd name="connsiteX892" fmla="*/ 82491 w 650437"/>
              <a:gd name="connsiteY892" fmla="*/ 446267 h 650473"/>
              <a:gd name="connsiteX893" fmla="*/ 83308 w 650437"/>
              <a:gd name="connsiteY893" fmla="*/ 447084 h 650473"/>
              <a:gd name="connsiteX894" fmla="*/ 84125 w 650437"/>
              <a:gd name="connsiteY894" fmla="*/ 446267 h 650473"/>
              <a:gd name="connsiteX895" fmla="*/ 75732 w 650437"/>
              <a:gd name="connsiteY895" fmla="*/ 437871 h 650473"/>
              <a:gd name="connsiteX896" fmla="*/ 74915 w 650437"/>
              <a:gd name="connsiteY896" fmla="*/ 438688 h 650473"/>
              <a:gd name="connsiteX897" fmla="*/ 75732 w 650437"/>
              <a:gd name="connsiteY897" fmla="*/ 439506 h 650473"/>
              <a:gd name="connsiteX898" fmla="*/ 76549 w 650437"/>
              <a:gd name="connsiteY898" fmla="*/ 438688 h 650473"/>
              <a:gd name="connsiteX899" fmla="*/ 75732 w 650437"/>
              <a:gd name="connsiteY899" fmla="*/ 437871 h 650473"/>
              <a:gd name="connsiteX900" fmla="*/ 68186 w 650437"/>
              <a:gd name="connsiteY900" fmla="*/ 430417 h 650473"/>
              <a:gd name="connsiteX901" fmla="*/ 67489 w 650437"/>
              <a:gd name="connsiteY901" fmla="*/ 431144 h 650473"/>
              <a:gd name="connsiteX902" fmla="*/ 68186 w 650437"/>
              <a:gd name="connsiteY902" fmla="*/ 431842 h 650473"/>
              <a:gd name="connsiteX903" fmla="*/ 68884 w 650437"/>
              <a:gd name="connsiteY903" fmla="*/ 431144 h 650473"/>
              <a:gd name="connsiteX904" fmla="*/ 68186 w 650437"/>
              <a:gd name="connsiteY904" fmla="*/ 430417 h 650473"/>
              <a:gd name="connsiteX905" fmla="*/ 60611 w 650437"/>
              <a:gd name="connsiteY905" fmla="*/ 422991 h 650473"/>
              <a:gd name="connsiteX906" fmla="*/ 60003 w 650437"/>
              <a:gd name="connsiteY906" fmla="*/ 423598 h 650473"/>
              <a:gd name="connsiteX907" fmla="*/ 60611 w 650437"/>
              <a:gd name="connsiteY907" fmla="*/ 424205 h 650473"/>
              <a:gd name="connsiteX908" fmla="*/ 61218 w 650437"/>
              <a:gd name="connsiteY908" fmla="*/ 423598 h 650473"/>
              <a:gd name="connsiteX909" fmla="*/ 60611 w 650437"/>
              <a:gd name="connsiteY909" fmla="*/ 422991 h 650473"/>
              <a:gd name="connsiteX910" fmla="*/ 53065 w 650437"/>
              <a:gd name="connsiteY910" fmla="*/ 415505 h 650473"/>
              <a:gd name="connsiteX911" fmla="*/ 52550 w 650437"/>
              <a:gd name="connsiteY911" fmla="*/ 416020 h 650473"/>
              <a:gd name="connsiteX912" fmla="*/ 53065 w 650437"/>
              <a:gd name="connsiteY912" fmla="*/ 416535 h 650473"/>
              <a:gd name="connsiteX913" fmla="*/ 53580 w 650437"/>
              <a:gd name="connsiteY913" fmla="*/ 416020 h 650473"/>
              <a:gd name="connsiteX914" fmla="*/ 53065 w 650437"/>
              <a:gd name="connsiteY914" fmla="*/ 415505 h 650473"/>
              <a:gd name="connsiteX915" fmla="*/ 46002 w 650437"/>
              <a:gd name="connsiteY915" fmla="*/ 408474 h 650473"/>
              <a:gd name="connsiteX916" fmla="*/ 45487 w 650437"/>
              <a:gd name="connsiteY916" fmla="*/ 407959 h 650473"/>
              <a:gd name="connsiteX917" fmla="*/ 44972 w 650437"/>
              <a:gd name="connsiteY917" fmla="*/ 408474 h 650473"/>
              <a:gd name="connsiteX918" fmla="*/ 45487 w 650437"/>
              <a:gd name="connsiteY918" fmla="*/ 408989 h 650473"/>
              <a:gd name="connsiteX919" fmla="*/ 46002 w 650437"/>
              <a:gd name="connsiteY919" fmla="*/ 408474 h 650473"/>
              <a:gd name="connsiteX920" fmla="*/ 37941 w 650437"/>
              <a:gd name="connsiteY920" fmla="*/ 400563 h 650473"/>
              <a:gd name="connsiteX921" fmla="*/ 37609 w 650437"/>
              <a:gd name="connsiteY921" fmla="*/ 400895 h 650473"/>
              <a:gd name="connsiteX922" fmla="*/ 37941 w 650437"/>
              <a:gd name="connsiteY922" fmla="*/ 401228 h 650473"/>
              <a:gd name="connsiteX923" fmla="*/ 38274 w 650437"/>
              <a:gd name="connsiteY923" fmla="*/ 400895 h 650473"/>
              <a:gd name="connsiteX924" fmla="*/ 37941 w 650437"/>
              <a:gd name="connsiteY924" fmla="*/ 400563 h 650473"/>
              <a:gd name="connsiteX925" fmla="*/ 30578 w 650437"/>
              <a:gd name="connsiteY925" fmla="*/ 393321 h 650473"/>
              <a:gd name="connsiteX926" fmla="*/ 30365 w 650437"/>
              <a:gd name="connsiteY926" fmla="*/ 393109 h 650473"/>
              <a:gd name="connsiteX927" fmla="*/ 30153 w 650437"/>
              <a:gd name="connsiteY927" fmla="*/ 393321 h 650473"/>
              <a:gd name="connsiteX928" fmla="*/ 30365 w 650437"/>
              <a:gd name="connsiteY928" fmla="*/ 393534 h 650473"/>
              <a:gd name="connsiteX929" fmla="*/ 30578 w 650437"/>
              <a:gd name="connsiteY929" fmla="*/ 393321 h 650473"/>
              <a:gd name="connsiteX930" fmla="*/ 23032 w 650437"/>
              <a:gd name="connsiteY930" fmla="*/ 385773 h 650473"/>
              <a:gd name="connsiteX931" fmla="*/ 22820 w 650437"/>
              <a:gd name="connsiteY931" fmla="*/ 385560 h 650473"/>
              <a:gd name="connsiteX932" fmla="*/ 22607 w 650437"/>
              <a:gd name="connsiteY932" fmla="*/ 385773 h 650473"/>
              <a:gd name="connsiteX933" fmla="*/ 22820 w 650437"/>
              <a:gd name="connsiteY933" fmla="*/ 385985 h 650473"/>
              <a:gd name="connsiteX934" fmla="*/ 23032 w 650437"/>
              <a:gd name="connsiteY934" fmla="*/ 385773 h 650473"/>
              <a:gd name="connsiteX935" fmla="*/ 15062 w 650437"/>
              <a:gd name="connsiteY935" fmla="*/ 378197 h 650473"/>
              <a:gd name="connsiteX936" fmla="*/ 15244 w 650437"/>
              <a:gd name="connsiteY936" fmla="*/ 378379 h 650473"/>
              <a:gd name="connsiteX937" fmla="*/ 15426 w 650437"/>
              <a:gd name="connsiteY937" fmla="*/ 378197 h 650473"/>
              <a:gd name="connsiteX938" fmla="*/ 15244 w 650437"/>
              <a:gd name="connsiteY938" fmla="*/ 378014 h 650473"/>
              <a:gd name="connsiteX939" fmla="*/ 15062 w 650437"/>
              <a:gd name="connsiteY939" fmla="*/ 378197 h 650473"/>
              <a:gd name="connsiteX940" fmla="*/ 7758 w 650437"/>
              <a:gd name="connsiteY940" fmla="*/ 370651 h 650473"/>
              <a:gd name="connsiteX941" fmla="*/ 7698 w 650437"/>
              <a:gd name="connsiteY941" fmla="*/ 370591 h 650473"/>
              <a:gd name="connsiteX942" fmla="*/ 7638 w 650437"/>
              <a:gd name="connsiteY942" fmla="*/ 370651 h 650473"/>
              <a:gd name="connsiteX943" fmla="*/ 7698 w 650437"/>
              <a:gd name="connsiteY943" fmla="*/ 370711 h 650473"/>
              <a:gd name="connsiteX944" fmla="*/ 7758 w 650437"/>
              <a:gd name="connsiteY944" fmla="*/ 370651 h 650473"/>
              <a:gd name="connsiteX945" fmla="*/ 180 w 650437"/>
              <a:gd name="connsiteY945" fmla="*/ 363075 h 650473"/>
              <a:gd name="connsiteX946" fmla="*/ 120 w 650437"/>
              <a:gd name="connsiteY946" fmla="*/ 363014 h 650473"/>
              <a:gd name="connsiteX947" fmla="*/ 60 w 650437"/>
              <a:gd name="connsiteY947" fmla="*/ 363075 h 650473"/>
              <a:gd name="connsiteX948" fmla="*/ 120 w 650437"/>
              <a:gd name="connsiteY948" fmla="*/ 363135 h 650473"/>
              <a:gd name="connsiteX949" fmla="*/ 180 w 650437"/>
              <a:gd name="connsiteY949" fmla="*/ 363075 h 650473"/>
              <a:gd name="connsiteX950" fmla="*/ 302508 w 650437"/>
              <a:gd name="connsiteY950" fmla="*/ 650413 h 650473"/>
              <a:gd name="connsiteX951" fmla="*/ 302568 w 650437"/>
              <a:gd name="connsiteY951" fmla="*/ 650473 h 650473"/>
              <a:gd name="connsiteX952" fmla="*/ 302628 w 650437"/>
              <a:gd name="connsiteY952" fmla="*/ 650413 h 650473"/>
              <a:gd name="connsiteX953" fmla="*/ 302568 w 650437"/>
              <a:gd name="connsiteY953" fmla="*/ 650353 h 650473"/>
              <a:gd name="connsiteX954" fmla="*/ 302508 w 650437"/>
              <a:gd name="connsiteY954" fmla="*/ 650413 h 650473"/>
              <a:gd name="connsiteX955" fmla="*/ 295082 w 650437"/>
              <a:gd name="connsiteY955" fmla="*/ 642867 h 650473"/>
              <a:gd name="connsiteX956" fmla="*/ 295022 w 650437"/>
              <a:gd name="connsiteY956" fmla="*/ 642807 h 650473"/>
              <a:gd name="connsiteX957" fmla="*/ 294962 w 650437"/>
              <a:gd name="connsiteY957" fmla="*/ 642867 h 650473"/>
              <a:gd name="connsiteX958" fmla="*/ 295022 w 650437"/>
              <a:gd name="connsiteY958" fmla="*/ 642927 h 650473"/>
              <a:gd name="connsiteX959" fmla="*/ 295082 w 650437"/>
              <a:gd name="connsiteY959" fmla="*/ 642867 h 650473"/>
              <a:gd name="connsiteX960" fmla="*/ 287567 w 650437"/>
              <a:gd name="connsiteY960" fmla="*/ 635289 h 650473"/>
              <a:gd name="connsiteX961" fmla="*/ 287446 w 650437"/>
              <a:gd name="connsiteY961" fmla="*/ 635169 h 650473"/>
              <a:gd name="connsiteX962" fmla="*/ 287326 w 650437"/>
              <a:gd name="connsiteY962" fmla="*/ 635289 h 650473"/>
              <a:gd name="connsiteX963" fmla="*/ 287446 w 650437"/>
              <a:gd name="connsiteY963" fmla="*/ 635409 h 650473"/>
              <a:gd name="connsiteX964" fmla="*/ 287567 w 650437"/>
              <a:gd name="connsiteY964" fmla="*/ 635289 h 650473"/>
              <a:gd name="connsiteX965" fmla="*/ 280111 w 650437"/>
              <a:gd name="connsiteY965" fmla="*/ 627743 h 650473"/>
              <a:gd name="connsiteX966" fmla="*/ 279899 w 650437"/>
              <a:gd name="connsiteY966" fmla="*/ 627530 h 650473"/>
              <a:gd name="connsiteX967" fmla="*/ 279686 w 650437"/>
              <a:gd name="connsiteY967" fmla="*/ 627743 h 650473"/>
              <a:gd name="connsiteX968" fmla="*/ 279899 w 650437"/>
              <a:gd name="connsiteY968" fmla="*/ 627955 h 650473"/>
              <a:gd name="connsiteX969" fmla="*/ 280111 w 650437"/>
              <a:gd name="connsiteY969" fmla="*/ 627743 h 650473"/>
              <a:gd name="connsiteX970" fmla="*/ 272535 w 650437"/>
              <a:gd name="connsiteY970" fmla="*/ 620166 h 650473"/>
              <a:gd name="connsiteX971" fmla="*/ 272323 w 650437"/>
              <a:gd name="connsiteY971" fmla="*/ 619954 h 650473"/>
              <a:gd name="connsiteX972" fmla="*/ 272110 w 650437"/>
              <a:gd name="connsiteY972" fmla="*/ 620166 h 650473"/>
              <a:gd name="connsiteX973" fmla="*/ 272323 w 650437"/>
              <a:gd name="connsiteY973" fmla="*/ 620379 h 650473"/>
              <a:gd name="connsiteX974" fmla="*/ 272535 w 650437"/>
              <a:gd name="connsiteY974" fmla="*/ 620166 h 650473"/>
              <a:gd name="connsiteX975" fmla="*/ 265110 w 650437"/>
              <a:gd name="connsiteY975" fmla="*/ 612620 h 650473"/>
              <a:gd name="connsiteX976" fmla="*/ 264777 w 650437"/>
              <a:gd name="connsiteY976" fmla="*/ 612288 h 650473"/>
              <a:gd name="connsiteX977" fmla="*/ 264444 w 650437"/>
              <a:gd name="connsiteY977" fmla="*/ 612620 h 650473"/>
              <a:gd name="connsiteX978" fmla="*/ 264777 w 650437"/>
              <a:gd name="connsiteY978" fmla="*/ 612953 h 650473"/>
              <a:gd name="connsiteX979" fmla="*/ 265110 w 650437"/>
              <a:gd name="connsiteY979" fmla="*/ 612620 h 650473"/>
              <a:gd name="connsiteX980" fmla="*/ 257201 w 650437"/>
              <a:gd name="connsiteY980" fmla="*/ 604559 h 650473"/>
              <a:gd name="connsiteX981" fmla="*/ 256686 w 650437"/>
              <a:gd name="connsiteY981" fmla="*/ 605074 h 650473"/>
              <a:gd name="connsiteX982" fmla="*/ 257201 w 650437"/>
              <a:gd name="connsiteY982" fmla="*/ 605589 h 650473"/>
              <a:gd name="connsiteX983" fmla="*/ 257716 w 650437"/>
              <a:gd name="connsiteY983" fmla="*/ 605074 h 650473"/>
              <a:gd name="connsiteX984" fmla="*/ 257201 w 650437"/>
              <a:gd name="connsiteY984" fmla="*/ 604559 h 650473"/>
              <a:gd name="connsiteX985" fmla="*/ 249655 w 650437"/>
              <a:gd name="connsiteY985" fmla="*/ 596831 h 650473"/>
              <a:gd name="connsiteX986" fmla="*/ 248988 w 650437"/>
              <a:gd name="connsiteY986" fmla="*/ 597498 h 650473"/>
              <a:gd name="connsiteX987" fmla="*/ 249655 w 650437"/>
              <a:gd name="connsiteY987" fmla="*/ 598166 h 650473"/>
              <a:gd name="connsiteX988" fmla="*/ 250323 w 650437"/>
              <a:gd name="connsiteY988" fmla="*/ 597498 h 650473"/>
              <a:gd name="connsiteX989" fmla="*/ 249655 w 650437"/>
              <a:gd name="connsiteY989" fmla="*/ 596831 h 650473"/>
              <a:gd name="connsiteX990" fmla="*/ 242078 w 650437"/>
              <a:gd name="connsiteY990" fmla="*/ 589345 h 650473"/>
              <a:gd name="connsiteX991" fmla="*/ 241470 w 650437"/>
              <a:gd name="connsiteY991" fmla="*/ 589952 h 650473"/>
              <a:gd name="connsiteX992" fmla="*/ 242078 w 650437"/>
              <a:gd name="connsiteY992" fmla="*/ 590560 h 650473"/>
              <a:gd name="connsiteX993" fmla="*/ 242685 w 650437"/>
              <a:gd name="connsiteY993" fmla="*/ 589952 h 650473"/>
              <a:gd name="connsiteX994" fmla="*/ 242078 w 650437"/>
              <a:gd name="connsiteY994" fmla="*/ 589345 h 650473"/>
              <a:gd name="connsiteX995" fmla="*/ 235229 w 650437"/>
              <a:gd name="connsiteY995" fmla="*/ 582374 h 650473"/>
              <a:gd name="connsiteX996" fmla="*/ 234532 w 650437"/>
              <a:gd name="connsiteY996" fmla="*/ 581676 h 650473"/>
              <a:gd name="connsiteX997" fmla="*/ 233835 w 650437"/>
              <a:gd name="connsiteY997" fmla="*/ 582374 h 650473"/>
              <a:gd name="connsiteX998" fmla="*/ 234532 w 650437"/>
              <a:gd name="connsiteY998" fmla="*/ 583071 h 650473"/>
              <a:gd name="connsiteX999" fmla="*/ 235229 w 650437"/>
              <a:gd name="connsiteY999" fmla="*/ 582374 h 650473"/>
              <a:gd name="connsiteX1000" fmla="*/ 227896 w 650437"/>
              <a:gd name="connsiteY1000" fmla="*/ 574797 h 650473"/>
              <a:gd name="connsiteX1001" fmla="*/ 226956 w 650437"/>
              <a:gd name="connsiteY1001" fmla="*/ 573858 h 650473"/>
              <a:gd name="connsiteX1002" fmla="*/ 226016 w 650437"/>
              <a:gd name="connsiteY1002" fmla="*/ 574797 h 650473"/>
              <a:gd name="connsiteX1003" fmla="*/ 226956 w 650437"/>
              <a:gd name="connsiteY1003" fmla="*/ 575737 h 650473"/>
              <a:gd name="connsiteX1004" fmla="*/ 227896 w 650437"/>
              <a:gd name="connsiteY1004" fmla="*/ 574797 h 650473"/>
              <a:gd name="connsiteX1005" fmla="*/ 220288 w 650437"/>
              <a:gd name="connsiteY1005" fmla="*/ 567251 h 650473"/>
              <a:gd name="connsiteX1006" fmla="*/ 219410 w 650437"/>
              <a:gd name="connsiteY1006" fmla="*/ 566374 h 650473"/>
              <a:gd name="connsiteX1007" fmla="*/ 218533 w 650437"/>
              <a:gd name="connsiteY1007" fmla="*/ 567251 h 650473"/>
              <a:gd name="connsiteX1008" fmla="*/ 219410 w 650437"/>
              <a:gd name="connsiteY1008" fmla="*/ 568129 h 650473"/>
              <a:gd name="connsiteX1009" fmla="*/ 220288 w 650437"/>
              <a:gd name="connsiteY1009" fmla="*/ 567251 h 650473"/>
              <a:gd name="connsiteX1010" fmla="*/ 211835 w 650437"/>
              <a:gd name="connsiteY1010" fmla="*/ 558705 h 650473"/>
              <a:gd name="connsiteX1011" fmla="*/ 210865 w 650437"/>
              <a:gd name="connsiteY1011" fmla="*/ 559675 h 650473"/>
              <a:gd name="connsiteX1012" fmla="*/ 211835 w 650437"/>
              <a:gd name="connsiteY1012" fmla="*/ 560645 h 650473"/>
              <a:gd name="connsiteX1013" fmla="*/ 212804 w 650437"/>
              <a:gd name="connsiteY1013" fmla="*/ 559675 h 650473"/>
              <a:gd name="connsiteX1014" fmla="*/ 211835 w 650437"/>
              <a:gd name="connsiteY1014" fmla="*/ 558705 h 650473"/>
              <a:gd name="connsiteX1015" fmla="*/ 205501 w 650437"/>
              <a:gd name="connsiteY1015" fmla="*/ 552129 h 650473"/>
              <a:gd name="connsiteX1016" fmla="*/ 204289 w 650437"/>
              <a:gd name="connsiteY1016" fmla="*/ 550917 h 650473"/>
              <a:gd name="connsiteX1017" fmla="*/ 203077 w 650437"/>
              <a:gd name="connsiteY1017" fmla="*/ 552129 h 650473"/>
              <a:gd name="connsiteX1018" fmla="*/ 204289 w 650437"/>
              <a:gd name="connsiteY1018" fmla="*/ 553341 h 650473"/>
              <a:gd name="connsiteX1019" fmla="*/ 205501 w 650437"/>
              <a:gd name="connsiteY1019" fmla="*/ 552129 h 650473"/>
              <a:gd name="connsiteX1020" fmla="*/ 198013 w 650437"/>
              <a:gd name="connsiteY1020" fmla="*/ 544551 h 650473"/>
              <a:gd name="connsiteX1021" fmla="*/ 196711 w 650437"/>
              <a:gd name="connsiteY1021" fmla="*/ 543248 h 650473"/>
              <a:gd name="connsiteX1022" fmla="*/ 195409 w 650437"/>
              <a:gd name="connsiteY1022" fmla="*/ 544551 h 650473"/>
              <a:gd name="connsiteX1023" fmla="*/ 196711 w 650437"/>
              <a:gd name="connsiteY1023" fmla="*/ 545853 h 650473"/>
              <a:gd name="connsiteX1024" fmla="*/ 198013 w 650437"/>
              <a:gd name="connsiteY1024" fmla="*/ 544551 h 650473"/>
              <a:gd name="connsiteX1025" fmla="*/ 190315 w 650437"/>
              <a:gd name="connsiteY1025" fmla="*/ 537004 h 650473"/>
              <a:gd name="connsiteX1026" fmla="*/ 189165 w 650437"/>
              <a:gd name="connsiteY1026" fmla="*/ 535855 h 650473"/>
              <a:gd name="connsiteX1027" fmla="*/ 188015 w 650437"/>
              <a:gd name="connsiteY1027" fmla="*/ 537004 h 650473"/>
              <a:gd name="connsiteX1028" fmla="*/ 189165 w 650437"/>
              <a:gd name="connsiteY1028" fmla="*/ 538154 h 650473"/>
              <a:gd name="connsiteX1029" fmla="*/ 190315 w 650437"/>
              <a:gd name="connsiteY1029" fmla="*/ 537004 h 650473"/>
              <a:gd name="connsiteX1030" fmla="*/ 183014 w 650437"/>
              <a:gd name="connsiteY1030" fmla="*/ 529458 h 650473"/>
              <a:gd name="connsiteX1031" fmla="*/ 181589 w 650437"/>
              <a:gd name="connsiteY1031" fmla="*/ 528034 h 650473"/>
              <a:gd name="connsiteX1032" fmla="*/ 180165 w 650437"/>
              <a:gd name="connsiteY1032" fmla="*/ 529458 h 650473"/>
              <a:gd name="connsiteX1033" fmla="*/ 181589 w 650437"/>
              <a:gd name="connsiteY1033" fmla="*/ 530883 h 650473"/>
              <a:gd name="connsiteX1034" fmla="*/ 183014 w 650437"/>
              <a:gd name="connsiteY1034" fmla="*/ 529458 h 650473"/>
              <a:gd name="connsiteX1035" fmla="*/ 174044 w 650437"/>
              <a:gd name="connsiteY1035" fmla="*/ 520397 h 650473"/>
              <a:gd name="connsiteX1036" fmla="*/ 172559 w 650437"/>
              <a:gd name="connsiteY1036" fmla="*/ 521883 h 650473"/>
              <a:gd name="connsiteX1037" fmla="*/ 174044 w 650437"/>
              <a:gd name="connsiteY1037" fmla="*/ 523367 h 650473"/>
              <a:gd name="connsiteX1038" fmla="*/ 175528 w 650437"/>
              <a:gd name="connsiteY1038" fmla="*/ 521883 h 650473"/>
              <a:gd name="connsiteX1039" fmla="*/ 174044 w 650437"/>
              <a:gd name="connsiteY1039" fmla="*/ 520397 h 650473"/>
              <a:gd name="connsiteX1040" fmla="*/ 167768 w 650437"/>
              <a:gd name="connsiteY1040" fmla="*/ 514304 h 650473"/>
              <a:gd name="connsiteX1041" fmla="*/ 166465 w 650437"/>
              <a:gd name="connsiteY1041" fmla="*/ 513002 h 650473"/>
              <a:gd name="connsiteX1042" fmla="*/ 165163 w 650437"/>
              <a:gd name="connsiteY1042" fmla="*/ 514304 h 650473"/>
              <a:gd name="connsiteX1043" fmla="*/ 166465 w 650437"/>
              <a:gd name="connsiteY1043" fmla="*/ 515606 h 650473"/>
              <a:gd name="connsiteX1044" fmla="*/ 167768 w 650437"/>
              <a:gd name="connsiteY1044" fmla="*/ 514304 h 650473"/>
              <a:gd name="connsiteX1045" fmla="*/ 160222 w 650437"/>
              <a:gd name="connsiteY1045" fmla="*/ 506758 h 650473"/>
              <a:gd name="connsiteX1046" fmla="*/ 158920 w 650437"/>
              <a:gd name="connsiteY1046" fmla="*/ 505456 h 650473"/>
              <a:gd name="connsiteX1047" fmla="*/ 157618 w 650437"/>
              <a:gd name="connsiteY1047" fmla="*/ 506758 h 650473"/>
              <a:gd name="connsiteX1048" fmla="*/ 158920 w 650437"/>
              <a:gd name="connsiteY1048" fmla="*/ 508060 h 650473"/>
              <a:gd name="connsiteX1049" fmla="*/ 160222 w 650437"/>
              <a:gd name="connsiteY1049" fmla="*/ 506758 h 650473"/>
              <a:gd name="connsiteX1050" fmla="*/ 152889 w 650437"/>
              <a:gd name="connsiteY1050" fmla="*/ 499211 h 650473"/>
              <a:gd name="connsiteX1051" fmla="*/ 151344 w 650437"/>
              <a:gd name="connsiteY1051" fmla="*/ 497667 h 650473"/>
              <a:gd name="connsiteX1052" fmla="*/ 149799 w 650437"/>
              <a:gd name="connsiteY1052" fmla="*/ 499211 h 650473"/>
              <a:gd name="connsiteX1053" fmla="*/ 151344 w 650437"/>
              <a:gd name="connsiteY1053" fmla="*/ 500757 h 650473"/>
              <a:gd name="connsiteX1054" fmla="*/ 152889 w 650437"/>
              <a:gd name="connsiteY1054" fmla="*/ 499211 h 650473"/>
              <a:gd name="connsiteX1055" fmla="*/ 143798 w 650437"/>
              <a:gd name="connsiteY1055" fmla="*/ 490333 h 650473"/>
              <a:gd name="connsiteX1056" fmla="*/ 142496 w 650437"/>
              <a:gd name="connsiteY1056" fmla="*/ 491636 h 650473"/>
              <a:gd name="connsiteX1057" fmla="*/ 143798 w 650437"/>
              <a:gd name="connsiteY1057" fmla="*/ 492938 h 650473"/>
              <a:gd name="connsiteX1058" fmla="*/ 145101 w 650437"/>
              <a:gd name="connsiteY1058" fmla="*/ 491636 h 650473"/>
              <a:gd name="connsiteX1059" fmla="*/ 143798 w 650437"/>
              <a:gd name="connsiteY1059" fmla="*/ 490333 h 650473"/>
              <a:gd name="connsiteX1060" fmla="*/ 136223 w 650437"/>
              <a:gd name="connsiteY1060" fmla="*/ 482755 h 650473"/>
              <a:gd name="connsiteX1061" fmla="*/ 134920 w 650437"/>
              <a:gd name="connsiteY1061" fmla="*/ 484057 h 650473"/>
              <a:gd name="connsiteX1062" fmla="*/ 136223 w 650437"/>
              <a:gd name="connsiteY1062" fmla="*/ 485360 h 650473"/>
              <a:gd name="connsiteX1063" fmla="*/ 137525 w 650437"/>
              <a:gd name="connsiteY1063" fmla="*/ 484057 h 650473"/>
              <a:gd name="connsiteX1064" fmla="*/ 136223 w 650437"/>
              <a:gd name="connsiteY1064" fmla="*/ 482755 h 650473"/>
              <a:gd name="connsiteX1065" fmla="*/ 130162 w 650437"/>
              <a:gd name="connsiteY1065" fmla="*/ 476513 h 650473"/>
              <a:gd name="connsiteX1066" fmla="*/ 128677 w 650437"/>
              <a:gd name="connsiteY1066" fmla="*/ 475029 h 650473"/>
              <a:gd name="connsiteX1067" fmla="*/ 127192 w 650437"/>
              <a:gd name="connsiteY1067" fmla="*/ 476513 h 650473"/>
              <a:gd name="connsiteX1068" fmla="*/ 128677 w 650437"/>
              <a:gd name="connsiteY1068" fmla="*/ 477998 h 650473"/>
              <a:gd name="connsiteX1069" fmla="*/ 130162 w 650437"/>
              <a:gd name="connsiteY1069" fmla="*/ 476513 h 650473"/>
              <a:gd name="connsiteX1070" fmla="*/ 122524 w 650437"/>
              <a:gd name="connsiteY1070" fmla="*/ 468967 h 650473"/>
              <a:gd name="connsiteX1071" fmla="*/ 121099 w 650437"/>
              <a:gd name="connsiteY1071" fmla="*/ 467543 h 650473"/>
              <a:gd name="connsiteX1072" fmla="*/ 119674 w 650437"/>
              <a:gd name="connsiteY1072" fmla="*/ 468967 h 650473"/>
              <a:gd name="connsiteX1073" fmla="*/ 121099 w 650437"/>
              <a:gd name="connsiteY1073" fmla="*/ 470392 h 650473"/>
              <a:gd name="connsiteX1074" fmla="*/ 122524 w 650437"/>
              <a:gd name="connsiteY1074" fmla="*/ 468967 h 650473"/>
              <a:gd name="connsiteX1075" fmla="*/ 114765 w 650437"/>
              <a:gd name="connsiteY1075" fmla="*/ 461389 h 650473"/>
              <a:gd name="connsiteX1076" fmla="*/ 113553 w 650437"/>
              <a:gd name="connsiteY1076" fmla="*/ 460177 h 650473"/>
              <a:gd name="connsiteX1077" fmla="*/ 112341 w 650437"/>
              <a:gd name="connsiteY1077" fmla="*/ 461389 h 650473"/>
              <a:gd name="connsiteX1078" fmla="*/ 113553 w 650437"/>
              <a:gd name="connsiteY1078" fmla="*/ 462601 h 650473"/>
              <a:gd name="connsiteX1079" fmla="*/ 114765 w 650437"/>
              <a:gd name="connsiteY1079" fmla="*/ 461389 h 650473"/>
              <a:gd name="connsiteX1080" fmla="*/ 107127 w 650437"/>
              <a:gd name="connsiteY1080" fmla="*/ 453813 h 650473"/>
              <a:gd name="connsiteX1081" fmla="*/ 105977 w 650437"/>
              <a:gd name="connsiteY1081" fmla="*/ 452663 h 650473"/>
              <a:gd name="connsiteX1082" fmla="*/ 104827 w 650437"/>
              <a:gd name="connsiteY1082" fmla="*/ 453813 h 650473"/>
              <a:gd name="connsiteX1083" fmla="*/ 105977 w 650437"/>
              <a:gd name="connsiteY1083" fmla="*/ 454963 h 650473"/>
              <a:gd name="connsiteX1084" fmla="*/ 107127 w 650437"/>
              <a:gd name="connsiteY1084" fmla="*/ 453813 h 650473"/>
              <a:gd name="connsiteX1085" fmla="*/ 98432 w 650437"/>
              <a:gd name="connsiteY1085" fmla="*/ 444994 h 650473"/>
              <a:gd name="connsiteX1086" fmla="*/ 97159 w 650437"/>
              <a:gd name="connsiteY1086" fmla="*/ 446267 h 650473"/>
              <a:gd name="connsiteX1087" fmla="*/ 98432 w 650437"/>
              <a:gd name="connsiteY1087" fmla="*/ 447539 h 650473"/>
              <a:gd name="connsiteX1088" fmla="*/ 99704 w 650437"/>
              <a:gd name="connsiteY1088" fmla="*/ 446267 h 650473"/>
              <a:gd name="connsiteX1089" fmla="*/ 98432 w 650437"/>
              <a:gd name="connsiteY1089" fmla="*/ 444994 h 650473"/>
              <a:gd name="connsiteX1090" fmla="*/ 91886 w 650437"/>
              <a:gd name="connsiteY1090" fmla="*/ 438690 h 650473"/>
              <a:gd name="connsiteX1091" fmla="*/ 90856 w 650437"/>
              <a:gd name="connsiteY1091" fmla="*/ 437661 h 650473"/>
              <a:gd name="connsiteX1092" fmla="*/ 89826 w 650437"/>
              <a:gd name="connsiteY1092" fmla="*/ 438690 h 650473"/>
              <a:gd name="connsiteX1093" fmla="*/ 90856 w 650437"/>
              <a:gd name="connsiteY1093" fmla="*/ 439720 h 650473"/>
              <a:gd name="connsiteX1094" fmla="*/ 91886 w 650437"/>
              <a:gd name="connsiteY1094" fmla="*/ 438690 h 650473"/>
              <a:gd name="connsiteX1095" fmla="*/ 83308 w 650437"/>
              <a:gd name="connsiteY1095" fmla="*/ 430204 h 650473"/>
              <a:gd name="connsiteX1096" fmla="*/ 82368 w 650437"/>
              <a:gd name="connsiteY1096" fmla="*/ 431144 h 650473"/>
              <a:gd name="connsiteX1097" fmla="*/ 83308 w 650437"/>
              <a:gd name="connsiteY1097" fmla="*/ 432084 h 650473"/>
              <a:gd name="connsiteX1098" fmla="*/ 84248 w 650437"/>
              <a:gd name="connsiteY1098" fmla="*/ 431144 h 650473"/>
              <a:gd name="connsiteX1099" fmla="*/ 83308 w 650437"/>
              <a:gd name="connsiteY1099" fmla="*/ 430204 h 650473"/>
              <a:gd name="connsiteX1100" fmla="*/ 76702 w 650437"/>
              <a:gd name="connsiteY1100" fmla="*/ 423566 h 650473"/>
              <a:gd name="connsiteX1101" fmla="*/ 75732 w 650437"/>
              <a:gd name="connsiteY1101" fmla="*/ 422596 h 650473"/>
              <a:gd name="connsiteX1102" fmla="*/ 74762 w 650437"/>
              <a:gd name="connsiteY1102" fmla="*/ 423566 h 650473"/>
              <a:gd name="connsiteX1103" fmla="*/ 75732 w 650437"/>
              <a:gd name="connsiteY1103" fmla="*/ 424536 h 650473"/>
              <a:gd name="connsiteX1104" fmla="*/ 76702 w 650437"/>
              <a:gd name="connsiteY1104" fmla="*/ 423566 h 650473"/>
              <a:gd name="connsiteX1105" fmla="*/ 69064 w 650437"/>
              <a:gd name="connsiteY1105" fmla="*/ 416020 h 650473"/>
              <a:gd name="connsiteX1106" fmla="*/ 68186 w 650437"/>
              <a:gd name="connsiteY1106" fmla="*/ 415142 h 650473"/>
              <a:gd name="connsiteX1107" fmla="*/ 67309 w 650437"/>
              <a:gd name="connsiteY1107" fmla="*/ 416020 h 650473"/>
              <a:gd name="connsiteX1108" fmla="*/ 68186 w 650437"/>
              <a:gd name="connsiteY1108" fmla="*/ 416897 h 650473"/>
              <a:gd name="connsiteX1109" fmla="*/ 69064 w 650437"/>
              <a:gd name="connsiteY1109" fmla="*/ 416020 h 650473"/>
              <a:gd name="connsiteX1110" fmla="*/ 60611 w 650437"/>
              <a:gd name="connsiteY1110" fmla="*/ 407806 h 650473"/>
              <a:gd name="connsiteX1111" fmla="*/ 59943 w 650437"/>
              <a:gd name="connsiteY1111" fmla="*/ 408443 h 650473"/>
              <a:gd name="connsiteX1112" fmla="*/ 60611 w 650437"/>
              <a:gd name="connsiteY1112" fmla="*/ 409111 h 650473"/>
              <a:gd name="connsiteX1113" fmla="*/ 61278 w 650437"/>
              <a:gd name="connsiteY1113" fmla="*/ 408443 h 650473"/>
              <a:gd name="connsiteX1114" fmla="*/ 60611 w 650437"/>
              <a:gd name="connsiteY1114" fmla="*/ 407806 h 650473"/>
              <a:gd name="connsiteX1115" fmla="*/ 53065 w 650437"/>
              <a:gd name="connsiteY1115" fmla="*/ 400320 h 650473"/>
              <a:gd name="connsiteX1116" fmla="*/ 52490 w 650437"/>
              <a:gd name="connsiteY1116" fmla="*/ 400895 h 650473"/>
              <a:gd name="connsiteX1117" fmla="*/ 53065 w 650437"/>
              <a:gd name="connsiteY1117" fmla="*/ 401470 h 650473"/>
              <a:gd name="connsiteX1118" fmla="*/ 53640 w 650437"/>
              <a:gd name="connsiteY1118" fmla="*/ 400895 h 650473"/>
              <a:gd name="connsiteX1119" fmla="*/ 53065 w 650437"/>
              <a:gd name="connsiteY1119" fmla="*/ 400320 h 650473"/>
              <a:gd name="connsiteX1120" fmla="*/ 45487 w 650437"/>
              <a:gd name="connsiteY1120" fmla="*/ 392774 h 650473"/>
              <a:gd name="connsiteX1121" fmla="*/ 44912 w 650437"/>
              <a:gd name="connsiteY1121" fmla="*/ 393349 h 650473"/>
              <a:gd name="connsiteX1122" fmla="*/ 45487 w 650437"/>
              <a:gd name="connsiteY1122" fmla="*/ 393924 h 650473"/>
              <a:gd name="connsiteX1123" fmla="*/ 46062 w 650437"/>
              <a:gd name="connsiteY1123" fmla="*/ 393349 h 650473"/>
              <a:gd name="connsiteX1124" fmla="*/ 45487 w 650437"/>
              <a:gd name="connsiteY1124" fmla="*/ 392774 h 650473"/>
              <a:gd name="connsiteX1125" fmla="*/ 38334 w 650437"/>
              <a:gd name="connsiteY1125" fmla="*/ 385773 h 650473"/>
              <a:gd name="connsiteX1126" fmla="*/ 37941 w 650437"/>
              <a:gd name="connsiteY1126" fmla="*/ 385381 h 650473"/>
              <a:gd name="connsiteX1127" fmla="*/ 37549 w 650437"/>
              <a:gd name="connsiteY1127" fmla="*/ 385773 h 650473"/>
              <a:gd name="connsiteX1128" fmla="*/ 37941 w 650437"/>
              <a:gd name="connsiteY1128" fmla="*/ 386166 h 650473"/>
              <a:gd name="connsiteX1129" fmla="*/ 38334 w 650437"/>
              <a:gd name="connsiteY1129" fmla="*/ 385773 h 650473"/>
              <a:gd name="connsiteX1130" fmla="*/ 30365 w 650437"/>
              <a:gd name="connsiteY1130" fmla="*/ 377924 h 650473"/>
              <a:gd name="connsiteX1131" fmla="*/ 30093 w 650437"/>
              <a:gd name="connsiteY1131" fmla="*/ 378197 h 650473"/>
              <a:gd name="connsiteX1132" fmla="*/ 30365 w 650437"/>
              <a:gd name="connsiteY1132" fmla="*/ 378469 h 650473"/>
              <a:gd name="connsiteX1133" fmla="*/ 30638 w 650437"/>
              <a:gd name="connsiteY1133" fmla="*/ 378197 h 650473"/>
              <a:gd name="connsiteX1134" fmla="*/ 30365 w 650437"/>
              <a:gd name="connsiteY1134" fmla="*/ 377924 h 650473"/>
              <a:gd name="connsiteX1135" fmla="*/ 22820 w 650437"/>
              <a:gd name="connsiteY1135" fmla="*/ 370378 h 650473"/>
              <a:gd name="connsiteX1136" fmla="*/ 22547 w 650437"/>
              <a:gd name="connsiteY1136" fmla="*/ 370651 h 650473"/>
              <a:gd name="connsiteX1137" fmla="*/ 22820 w 650437"/>
              <a:gd name="connsiteY1137" fmla="*/ 370923 h 650473"/>
              <a:gd name="connsiteX1138" fmla="*/ 23092 w 650437"/>
              <a:gd name="connsiteY1138" fmla="*/ 370651 h 650473"/>
              <a:gd name="connsiteX1139" fmla="*/ 22820 w 650437"/>
              <a:gd name="connsiteY1139" fmla="*/ 370378 h 650473"/>
              <a:gd name="connsiteX1140" fmla="*/ 15062 w 650437"/>
              <a:gd name="connsiteY1140" fmla="*/ 363075 h 650473"/>
              <a:gd name="connsiteX1141" fmla="*/ 15244 w 650437"/>
              <a:gd name="connsiteY1141" fmla="*/ 363257 h 650473"/>
              <a:gd name="connsiteX1142" fmla="*/ 15426 w 650437"/>
              <a:gd name="connsiteY1142" fmla="*/ 363075 h 650473"/>
              <a:gd name="connsiteX1143" fmla="*/ 15244 w 650437"/>
              <a:gd name="connsiteY1143" fmla="*/ 362892 h 650473"/>
              <a:gd name="connsiteX1144" fmla="*/ 15062 w 650437"/>
              <a:gd name="connsiteY1144" fmla="*/ 363075 h 650473"/>
              <a:gd name="connsiteX1145" fmla="*/ 7758 w 650437"/>
              <a:gd name="connsiteY1145" fmla="*/ 355528 h 650473"/>
              <a:gd name="connsiteX1146" fmla="*/ 7698 w 650437"/>
              <a:gd name="connsiteY1146" fmla="*/ 355468 h 650473"/>
              <a:gd name="connsiteX1147" fmla="*/ 7638 w 650437"/>
              <a:gd name="connsiteY1147" fmla="*/ 355528 h 650473"/>
              <a:gd name="connsiteX1148" fmla="*/ 7698 w 650437"/>
              <a:gd name="connsiteY1148" fmla="*/ 355589 h 650473"/>
              <a:gd name="connsiteX1149" fmla="*/ 7758 w 650437"/>
              <a:gd name="connsiteY1149" fmla="*/ 355528 h 650473"/>
              <a:gd name="connsiteX1150" fmla="*/ 180 w 650437"/>
              <a:gd name="connsiteY1150" fmla="*/ 347950 h 650473"/>
              <a:gd name="connsiteX1151" fmla="*/ 120 w 650437"/>
              <a:gd name="connsiteY1151" fmla="*/ 347890 h 650473"/>
              <a:gd name="connsiteX1152" fmla="*/ 60 w 650437"/>
              <a:gd name="connsiteY1152" fmla="*/ 347950 h 650473"/>
              <a:gd name="connsiteX1153" fmla="*/ 120 w 650437"/>
              <a:gd name="connsiteY1153" fmla="*/ 348010 h 650473"/>
              <a:gd name="connsiteX1154" fmla="*/ 180 w 650437"/>
              <a:gd name="connsiteY1154" fmla="*/ 347950 h 650473"/>
              <a:gd name="connsiteX1155" fmla="*/ 317749 w 650437"/>
              <a:gd name="connsiteY1155" fmla="*/ 650413 h 650473"/>
              <a:gd name="connsiteX1156" fmla="*/ 317689 w 650437"/>
              <a:gd name="connsiteY1156" fmla="*/ 650353 h 650473"/>
              <a:gd name="connsiteX1157" fmla="*/ 317630 w 650437"/>
              <a:gd name="connsiteY1157" fmla="*/ 650413 h 650473"/>
              <a:gd name="connsiteX1158" fmla="*/ 317689 w 650437"/>
              <a:gd name="connsiteY1158" fmla="*/ 650473 h 650473"/>
              <a:gd name="connsiteX1159" fmla="*/ 317749 w 650437"/>
              <a:gd name="connsiteY1159" fmla="*/ 650413 h 650473"/>
              <a:gd name="connsiteX1160" fmla="*/ 310204 w 650437"/>
              <a:gd name="connsiteY1160" fmla="*/ 642867 h 650473"/>
              <a:gd name="connsiteX1161" fmla="*/ 310144 w 650437"/>
              <a:gd name="connsiteY1161" fmla="*/ 642807 h 650473"/>
              <a:gd name="connsiteX1162" fmla="*/ 310084 w 650437"/>
              <a:gd name="connsiteY1162" fmla="*/ 642867 h 650473"/>
              <a:gd name="connsiteX1163" fmla="*/ 310144 w 650437"/>
              <a:gd name="connsiteY1163" fmla="*/ 642927 h 650473"/>
              <a:gd name="connsiteX1164" fmla="*/ 310204 w 650437"/>
              <a:gd name="connsiteY1164" fmla="*/ 642867 h 650473"/>
              <a:gd name="connsiteX1165" fmla="*/ 302446 w 650437"/>
              <a:gd name="connsiteY1165" fmla="*/ 635291 h 650473"/>
              <a:gd name="connsiteX1166" fmla="*/ 302568 w 650437"/>
              <a:gd name="connsiteY1166" fmla="*/ 635414 h 650473"/>
              <a:gd name="connsiteX1167" fmla="*/ 302690 w 650437"/>
              <a:gd name="connsiteY1167" fmla="*/ 635291 h 650473"/>
              <a:gd name="connsiteX1168" fmla="*/ 302568 w 650437"/>
              <a:gd name="connsiteY1168" fmla="*/ 635169 h 650473"/>
              <a:gd name="connsiteX1169" fmla="*/ 302446 w 650437"/>
              <a:gd name="connsiteY1169" fmla="*/ 635291 h 650473"/>
              <a:gd name="connsiteX1170" fmla="*/ 295295 w 650437"/>
              <a:gd name="connsiteY1170" fmla="*/ 627743 h 650473"/>
              <a:gd name="connsiteX1171" fmla="*/ 295022 w 650437"/>
              <a:gd name="connsiteY1171" fmla="*/ 627470 h 650473"/>
              <a:gd name="connsiteX1172" fmla="*/ 294750 w 650437"/>
              <a:gd name="connsiteY1172" fmla="*/ 627743 h 650473"/>
              <a:gd name="connsiteX1173" fmla="*/ 295022 w 650437"/>
              <a:gd name="connsiteY1173" fmla="*/ 628015 h 650473"/>
              <a:gd name="connsiteX1174" fmla="*/ 295295 w 650437"/>
              <a:gd name="connsiteY1174" fmla="*/ 627743 h 650473"/>
              <a:gd name="connsiteX1175" fmla="*/ 287234 w 650437"/>
              <a:gd name="connsiteY1175" fmla="*/ 620166 h 650473"/>
              <a:gd name="connsiteX1176" fmla="*/ 287446 w 650437"/>
              <a:gd name="connsiteY1176" fmla="*/ 620379 h 650473"/>
              <a:gd name="connsiteX1177" fmla="*/ 287659 w 650437"/>
              <a:gd name="connsiteY1177" fmla="*/ 620166 h 650473"/>
              <a:gd name="connsiteX1178" fmla="*/ 287446 w 650437"/>
              <a:gd name="connsiteY1178" fmla="*/ 619954 h 650473"/>
              <a:gd name="connsiteX1179" fmla="*/ 287234 w 650437"/>
              <a:gd name="connsiteY1179" fmla="*/ 620166 h 650473"/>
              <a:gd name="connsiteX1180" fmla="*/ 280291 w 650437"/>
              <a:gd name="connsiteY1180" fmla="*/ 612620 h 650473"/>
              <a:gd name="connsiteX1181" fmla="*/ 279899 w 650437"/>
              <a:gd name="connsiteY1181" fmla="*/ 612228 h 650473"/>
              <a:gd name="connsiteX1182" fmla="*/ 279506 w 650437"/>
              <a:gd name="connsiteY1182" fmla="*/ 612620 h 650473"/>
              <a:gd name="connsiteX1183" fmla="*/ 279899 w 650437"/>
              <a:gd name="connsiteY1183" fmla="*/ 613013 h 650473"/>
              <a:gd name="connsiteX1184" fmla="*/ 280291 w 650437"/>
              <a:gd name="connsiteY1184" fmla="*/ 612620 h 650473"/>
              <a:gd name="connsiteX1185" fmla="*/ 272898 w 650437"/>
              <a:gd name="connsiteY1185" fmla="*/ 605074 h 650473"/>
              <a:gd name="connsiteX1186" fmla="*/ 272323 w 650437"/>
              <a:gd name="connsiteY1186" fmla="*/ 604499 h 650473"/>
              <a:gd name="connsiteX1187" fmla="*/ 271748 w 650437"/>
              <a:gd name="connsiteY1187" fmla="*/ 605074 h 650473"/>
              <a:gd name="connsiteX1188" fmla="*/ 272323 w 650437"/>
              <a:gd name="connsiteY1188" fmla="*/ 605649 h 650473"/>
              <a:gd name="connsiteX1189" fmla="*/ 272898 w 650437"/>
              <a:gd name="connsiteY1189" fmla="*/ 605074 h 650473"/>
              <a:gd name="connsiteX1190" fmla="*/ 265474 w 650437"/>
              <a:gd name="connsiteY1190" fmla="*/ 597466 h 650473"/>
              <a:gd name="connsiteX1191" fmla="*/ 264777 w 650437"/>
              <a:gd name="connsiteY1191" fmla="*/ 596768 h 650473"/>
              <a:gd name="connsiteX1192" fmla="*/ 264080 w 650437"/>
              <a:gd name="connsiteY1192" fmla="*/ 597466 h 650473"/>
              <a:gd name="connsiteX1193" fmla="*/ 264777 w 650437"/>
              <a:gd name="connsiteY1193" fmla="*/ 598163 h 650473"/>
              <a:gd name="connsiteX1194" fmla="*/ 265474 w 650437"/>
              <a:gd name="connsiteY1194" fmla="*/ 597466 h 650473"/>
              <a:gd name="connsiteX1195" fmla="*/ 257201 w 650437"/>
              <a:gd name="connsiteY1195" fmla="*/ 589225 h 650473"/>
              <a:gd name="connsiteX1196" fmla="*/ 256504 w 650437"/>
              <a:gd name="connsiteY1196" fmla="*/ 589922 h 650473"/>
              <a:gd name="connsiteX1197" fmla="*/ 257201 w 650437"/>
              <a:gd name="connsiteY1197" fmla="*/ 590619 h 650473"/>
              <a:gd name="connsiteX1198" fmla="*/ 257899 w 650437"/>
              <a:gd name="connsiteY1198" fmla="*/ 589922 h 650473"/>
              <a:gd name="connsiteX1199" fmla="*/ 257201 w 650437"/>
              <a:gd name="connsiteY1199" fmla="*/ 589225 h 650473"/>
              <a:gd name="connsiteX1200" fmla="*/ 250533 w 650437"/>
              <a:gd name="connsiteY1200" fmla="*/ 582374 h 650473"/>
              <a:gd name="connsiteX1201" fmla="*/ 249655 w 650437"/>
              <a:gd name="connsiteY1201" fmla="*/ 581496 h 650473"/>
              <a:gd name="connsiteX1202" fmla="*/ 248778 w 650437"/>
              <a:gd name="connsiteY1202" fmla="*/ 582374 h 650473"/>
              <a:gd name="connsiteX1203" fmla="*/ 249655 w 650437"/>
              <a:gd name="connsiteY1203" fmla="*/ 583251 h 650473"/>
              <a:gd name="connsiteX1204" fmla="*/ 250533 w 650437"/>
              <a:gd name="connsiteY1204" fmla="*/ 582374 h 650473"/>
              <a:gd name="connsiteX1205" fmla="*/ 243107 w 650437"/>
              <a:gd name="connsiteY1205" fmla="*/ 574797 h 650473"/>
              <a:gd name="connsiteX1206" fmla="*/ 242078 w 650437"/>
              <a:gd name="connsiteY1206" fmla="*/ 573768 h 650473"/>
              <a:gd name="connsiteX1207" fmla="*/ 241048 w 650437"/>
              <a:gd name="connsiteY1207" fmla="*/ 574797 h 650473"/>
              <a:gd name="connsiteX1208" fmla="*/ 242078 w 650437"/>
              <a:gd name="connsiteY1208" fmla="*/ 575827 h 650473"/>
              <a:gd name="connsiteX1209" fmla="*/ 243107 w 650437"/>
              <a:gd name="connsiteY1209" fmla="*/ 574797 h 650473"/>
              <a:gd name="connsiteX1210" fmla="*/ 235472 w 650437"/>
              <a:gd name="connsiteY1210" fmla="*/ 567251 h 650473"/>
              <a:gd name="connsiteX1211" fmla="*/ 234532 w 650437"/>
              <a:gd name="connsiteY1211" fmla="*/ 566311 h 650473"/>
              <a:gd name="connsiteX1212" fmla="*/ 233592 w 650437"/>
              <a:gd name="connsiteY1212" fmla="*/ 567251 h 650473"/>
              <a:gd name="connsiteX1213" fmla="*/ 234532 w 650437"/>
              <a:gd name="connsiteY1213" fmla="*/ 568191 h 650473"/>
              <a:gd name="connsiteX1214" fmla="*/ 235472 w 650437"/>
              <a:gd name="connsiteY1214" fmla="*/ 567251 h 650473"/>
              <a:gd name="connsiteX1215" fmla="*/ 228106 w 650437"/>
              <a:gd name="connsiteY1215" fmla="*/ 559675 h 650473"/>
              <a:gd name="connsiteX1216" fmla="*/ 226956 w 650437"/>
              <a:gd name="connsiteY1216" fmla="*/ 558525 h 650473"/>
              <a:gd name="connsiteX1217" fmla="*/ 225806 w 650437"/>
              <a:gd name="connsiteY1217" fmla="*/ 559675 h 650473"/>
              <a:gd name="connsiteX1218" fmla="*/ 226956 w 650437"/>
              <a:gd name="connsiteY1218" fmla="*/ 560825 h 650473"/>
              <a:gd name="connsiteX1219" fmla="*/ 228106 w 650437"/>
              <a:gd name="connsiteY1219" fmla="*/ 559675 h 650473"/>
              <a:gd name="connsiteX1220" fmla="*/ 220713 w 650437"/>
              <a:gd name="connsiteY1220" fmla="*/ 552129 h 650473"/>
              <a:gd name="connsiteX1221" fmla="*/ 219410 w 650437"/>
              <a:gd name="connsiteY1221" fmla="*/ 550827 h 650473"/>
              <a:gd name="connsiteX1222" fmla="*/ 218108 w 650437"/>
              <a:gd name="connsiteY1222" fmla="*/ 552129 h 650473"/>
              <a:gd name="connsiteX1223" fmla="*/ 219410 w 650437"/>
              <a:gd name="connsiteY1223" fmla="*/ 553431 h 650473"/>
              <a:gd name="connsiteX1224" fmla="*/ 220713 w 650437"/>
              <a:gd name="connsiteY1224" fmla="*/ 552129 h 650473"/>
              <a:gd name="connsiteX1225" fmla="*/ 211835 w 650437"/>
              <a:gd name="connsiteY1225" fmla="*/ 543126 h 650473"/>
              <a:gd name="connsiteX1226" fmla="*/ 210410 w 650437"/>
              <a:gd name="connsiteY1226" fmla="*/ 544551 h 650473"/>
              <a:gd name="connsiteX1227" fmla="*/ 211835 w 650437"/>
              <a:gd name="connsiteY1227" fmla="*/ 545976 h 650473"/>
              <a:gd name="connsiteX1228" fmla="*/ 213259 w 650437"/>
              <a:gd name="connsiteY1228" fmla="*/ 544551 h 650473"/>
              <a:gd name="connsiteX1229" fmla="*/ 211835 w 650437"/>
              <a:gd name="connsiteY1229" fmla="*/ 543126 h 650473"/>
              <a:gd name="connsiteX1230" fmla="*/ 205714 w 650437"/>
              <a:gd name="connsiteY1230" fmla="*/ 537004 h 650473"/>
              <a:gd name="connsiteX1231" fmla="*/ 204289 w 650437"/>
              <a:gd name="connsiteY1231" fmla="*/ 535580 h 650473"/>
              <a:gd name="connsiteX1232" fmla="*/ 202864 w 650437"/>
              <a:gd name="connsiteY1232" fmla="*/ 537004 h 650473"/>
              <a:gd name="connsiteX1233" fmla="*/ 204289 w 650437"/>
              <a:gd name="connsiteY1233" fmla="*/ 538429 h 650473"/>
              <a:gd name="connsiteX1234" fmla="*/ 205714 w 650437"/>
              <a:gd name="connsiteY1234" fmla="*/ 537004 h 650473"/>
              <a:gd name="connsiteX1235" fmla="*/ 198256 w 650437"/>
              <a:gd name="connsiteY1235" fmla="*/ 529458 h 650473"/>
              <a:gd name="connsiteX1236" fmla="*/ 196711 w 650437"/>
              <a:gd name="connsiteY1236" fmla="*/ 527914 h 650473"/>
              <a:gd name="connsiteX1237" fmla="*/ 195166 w 650437"/>
              <a:gd name="connsiteY1237" fmla="*/ 529458 h 650473"/>
              <a:gd name="connsiteX1238" fmla="*/ 196711 w 650437"/>
              <a:gd name="connsiteY1238" fmla="*/ 531003 h 650473"/>
              <a:gd name="connsiteX1239" fmla="*/ 198256 w 650437"/>
              <a:gd name="connsiteY1239" fmla="*/ 529458 h 650473"/>
              <a:gd name="connsiteX1240" fmla="*/ 189165 w 650437"/>
              <a:gd name="connsiteY1240" fmla="*/ 520245 h 650473"/>
              <a:gd name="connsiteX1241" fmla="*/ 187528 w 650437"/>
              <a:gd name="connsiteY1241" fmla="*/ 521883 h 650473"/>
              <a:gd name="connsiteX1242" fmla="*/ 189165 w 650437"/>
              <a:gd name="connsiteY1242" fmla="*/ 523520 h 650473"/>
              <a:gd name="connsiteX1243" fmla="*/ 190802 w 650437"/>
              <a:gd name="connsiteY1243" fmla="*/ 521883 h 650473"/>
              <a:gd name="connsiteX1244" fmla="*/ 189165 w 650437"/>
              <a:gd name="connsiteY1244" fmla="*/ 520245 h 650473"/>
              <a:gd name="connsiteX1245" fmla="*/ 183226 w 650437"/>
              <a:gd name="connsiteY1245" fmla="*/ 514336 h 650473"/>
              <a:gd name="connsiteX1246" fmla="*/ 181589 w 650437"/>
              <a:gd name="connsiteY1246" fmla="*/ 512699 h 650473"/>
              <a:gd name="connsiteX1247" fmla="*/ 179952 w 650437"/>
              <a:gd name="connsiteY1247" fmla="*/ 514336 h 650473"/>
              <a:gd name="connsiteX1248" fmla="*/ 181589 w 650437"/>
              <a:gd name="connsiteY1248" fmla="*/ 515973 h 650473"/>
              <a:gd name="connsiteX1249" fmla="*/ 183226 w 650437"/>
              <a:gd name="connsiteY1249" fmla="*/ 514336 h 650473"/>
              <a:gd name="connsiteX1250" fmla="*/ 174044 w 650437"/>
              <a:gd name="connsiteY1250" fmla="*/ 505060 h 650473"/>
              <a:gd name="connsiteX1251" fmla="*/ 172347 w 650437"/>
              <a:gd name="connsiteY1251" fmla="*/ 506758 h 650473"/>
              <a:gd name="connsiteX1252" fmla="*/ 174044 w 650437"/>
              <a:gd name="connsiteY1252" fmla="*/ 508455 h 650473"/>
              <a:gd name="connsiteX1253" fmla="*/ 175741 w 650437"/>
              <a:gd name="connsiteY1253" fmla="*/ 506758 h 650473"/>
              <a:gd name="connsiteX1254" fmla="*/ 174044 w 650437"/>
              <a:gd name="connsiteY1254" fmla="*/ 505060 h 650473"/>
              <a:gd name="connsiteX1255" fmla="*/ 168223 w 650437"/>
              <a:gd name="connsiteY1255" fmla="*/ 499211 h 650473"/>
              <a:gd name="connsiteX1256" fmla="*/ 166465 w 650437"/>
              <a:gd name="connsiteY1256" fmla="*/ 497454 h 650473"/>
              <a:gd name="connsiteX1257" fmla="*/ 164709 w 650437"/>
              <a:gd name="connsiteY1257" fmla="*/ 499211 h 650473"/>
              <a:gd name="connsiteX1258" fmla="*/ 166465 w 650437"/>
              <a:gd name="connsiteY1258" fmla="*/ 500969 h 650473"/>
              <a:gd name="connsiteX1259" fmla="*/ 168223 w 650437"/>
              <a:gd name="connsiteY1259" fmla="*/ 499211 h 650473"/>
              <a:gd name="connsiteX1260" fmla="*/ 158920 w 650437"/>
              <a:gd name="connsiteY1260" fmla="*/ 490091 h 650473"/>
              <a:gd name="connsiteX1261" fmla="*/ 157375 w 650437"/>
              <a:gd name="connsiteY1261" fmla="*/ 491636 h 650473"/>
              <a:gd name="connsiteX1262" fmla="*/ 158920 w 650437"/>
              <a:gd name="connsiteY1262" fmla="*/ 493180 h 650473"/>
              <a:gd name="connsiteX1263" fmla="*/ 160465 w 650437"/>
              <a:gd name="connsiteY1263" fmla="*/ 491636 h 650473"/>
              <a:gd name="connsiteX1264" fmla="*/ 158920 w 650437"/>
              <a:gd name="connsiteY1264" fmla="*/ 490091 h 650473"/>
              <a:gd name="connsiteX1265" fmla="*/ 153101 w 650437"/>
              <a:gd name="connsiteY1265" fmla="*/ 484090 h 650473"/>
              <a:gd name="connsiteX1266" fmla="*/ 151344 w 650437"/>
              <a:gd name="connsiteY1266" fmla="*/ 482332 h 650473"/>
              <a:gd name="connsiteX1267" fmla="*/ 149587 w 650437"/>
              <a:gd name="connsiteY1267" fmla="*/ 484090 h 650473"/>
              <a:gd name="connsiteX1268" fmla="*/ 151344 w 650437"/>
              <a:gd name="connsiteY1268" fmla="*/ 485847 h 650473"/>
              <a:gd name="connsiteX1269" fmla="*/ 153101 w 650437"/>
              <a:gd name="connsiteY1269" fmla="*/ 484090 h 650473"/>
              <a:gd name="connsiteX1270" fmla="*/ 145556 w 650437"/>
              <a:gd name="connsiteY1270" fmla="*/ 476513 h 650473"/>
              <a:gd name="connsiteX1271" fmla="*/ 143798 w 650437"/>
              <a:gd name="connsiteY1271" fmla="*/ 474756 h 650473"/>
              <a:gd name="connsiteX1272" fmla="*/ 142041 w 650437"/>
              <a:gd name="connsiteY1272" fmla="*/ 476513 h 650473"/>
              <a:gd name="connsiteX1273" fmla="*/ 143798 w 650437"/>
              <a:gd name="connsiteY1273" fmla="*/ 478270 h 650473"/>
              <a:gd name="connsiteX1274" fmla="*/ 145556 w 650437"/>
              <a:gd name="connsiteY1274" fmla="*/ 476513 h 650473"/>
              <a:gd name="connsiteX1275" fmla="*/ 137920 w 650437"/>
              <a:gd name="connsiteY1275" fmla="*/ 468967 h 650473"/>
              <a:gd name="connsiteX1276" fmla="*/ 136223 w 650437"/>
              <a:gd name="connsiteY1276" fmla="*/ 467270 h 650473"/>
              <a:gd name="connsiteX1277" fmla="*/ 134525 w 650437"/>
              <a:gd name="connsiteY1277" fmla="*/ 468967 h 650473"/>
              <a:gd name="connsiteX1278" fmla="*/ 136223 w 650437"/>
              <a:gd name="connsiteY1278" fmla="*/ 470664 h 650473"/>
              <a:gd name="connsiteX1279" fmla="*/ 137920 w 650437"/>
              <a:gd name="connsiteY1279" fmla="*/ 468967 h 650473"/>
              <a:gd name="connsiteX1280" fmla="*/ 128677 w 650437"/>
              <a:gd name="connsiteY1280" fmla="*/ 459692 h 650473"/>
              <a:gd name="connsiteX1281" fmla="*/ 126980 w 650437"/>
              <a:gd name="connsiteY1281" fmla="*/ 461389 h 650473"/>
              <a:gd name="connsiteX1282" fmla="*/ 128677 w 650437"/>
              <a:gd name="connsiteY1282" fmla="*/ 463086 h 650473"/>
              <a:gd name="connsiteX1283" fmla="*/ 130374 w 650437"/>
              <a:gd name="connsiteY1283" fmla="*/ 461389 h 650473"/>
              <a:gd name="connsiteX1284" fmla="*/ 128677 w 650437"/>
              <a:gd name="connsiteY1284" fmla="*/ 459692 h 650473"/>
              <a:gd name="connsiteX1285" fmla="*/ 122673 w 650437"/>
              <a:gd name="connsiteY1285" fmla="*/ 453843 h 650473"/>
              <a:gd name="connsiteX1286" fmla="*/ 121099 w 650437"/>
              <a:gd name="connsiteY1286" fmla="*/ 452268 h 650473"/>
              <a:gd name="connsiteX1287" fmla="*/ 119524 w 650437"/>
              <a:gd name="connsiteY1287" fmla="*/ 453843 h 650473"/>
              <a:gd name="connsiteX1288" fmla="*/ 121099 w 650437"/>
              <a:gd name="connsiteY1288" fmla="*/ 455417 h 650473"/>
              <a:gd name="connsiteX1289" fmla="*/ 122673 w 650437"/>
              <a:gd name="connsiteY1289" fmla="*/ 453843 h 650473"/>
              <a:gd name="connsiteX1290" fmla="*/ 113553 w 650437"/>
              <a:gd name="connsiteY1290" fmla="*/ 444722 h 650473"/>
              <a:gd name="connsiteX1291" fmla="*/ 112008 w 650437"/>
              <a:gd name="connsiteY1291" fmla="*/ 446267 h 650473"/>
              <a:gd name="connsiteX1292" fmla="*/ 113553 w 650437"/>
              <a:gd name="connsiteY1292" fmla="*/ 447811 h 650473"/>
              <a:gd name="connsiteX1293" fmla="*/ 115098 w 650437"/>
              <a:gd name="connsiteY1293" fmla="*/ 446267 h 650473"/>
              <a:gd name="connsiteX1294" fmla="*/ 113553 w 650437"/>
              <a:gd name="connsiteY1294" fmla="*/ 444722 h 650473"/>
              <a:gd name="connsiteX1295" fmla="*/ 105977 w 650437"/>
              <a:gd name="connsiteY1295" fmla="*/ 437416 h 650473"/>
              <a:gd name="connsiteX1296" fmla="*/ 104705 w 650437"/>
              <a:gd name="connsiteY1296" fmla="*/ 438688 h 650473"/>
              <a:gd name="connsiteX1297" fmla="*/ 105977 w 650437"/>
              <a:gd name="connsiteY1297" fmla="*/ 439960 h 650473"/>
              <a:gd name="connsiteX1298" fmla="*/ 107250 w 650437"/>
              <a:gd name="connsiteY1298" fmla="*/ 438688 h 650473"/>
              <a:gd name="connsiteX1299" fmla="*/ 105977 w 650437"/>
              <a:gd name="connsiteY1299" fmla="*/ 437416 h 650473"/>
              <a:gd name="connsiteX1300" fmla="*/ 99794 w 650437"/>
              <a:gd name="connsiteY1300" fmla="*/ 431142 h 650473"/>
              <a:gd name="connsiteX1301" fmla="*/ 98432 w 650437"/>
              <a:gd name="connsiteY1301" fmla="*/ 429780 h 650473"/>
              <a:gd name="connsiteX1302" fmla="*/ 97069 w 650437"/>
              <a:gd name="connsiteY1302" fmla="*/ 431142 h 650473"/>
              <a:gd name="connsiteX1303" fmla="*/ 98432 w 650437"/>
              <a:gd name="connsiteY1303" fmla="*/ 432504 h 650473"/>
              <a:gd name="connsiteX1304" fmla="*/ 99794 w 650437"/>
              <a:gd name="connsiteY1304" fmla="*/ 431142 h 650473"/>
              <a:gd name="connsiteX1305" fmla="*/ 90856 w 650437"/>
              <a:gd name="connsiteY1305" fmla="*/ 422294 h 650473"/>
              <a:gd name="connsiteX1306" fmla="*/ 89584 w 650437"/>
              <a:gd name="connsiteY1306" fmla="*/ 423566 h 650473"/>
              <a:gd name="connsiteX1307" fmla="*/ 90856 w 650437"/>
              <a:gd name="connsiteY1307" fmla="*/ 424838 h 650473"/>
              <a:gd name="connsiteX1308" fmla="*/ 92128 w 650437"/>
              <a:gd name="connsiteY1308" fmla="*/ 423566 h 650473"/>
              <a:gd name="connsiteX1309" fmla="*/ 90856 w 650437"/>
              <a:gd name="connsiteY1309" fmla="*/ 422294 h 650473"/>
              <a:gd name="connsiteX1310" fmla="*/ 84398 w 650437"/>
              <a:gd name="connsiteY1310" fmla="*/ 416020 h 650473"/>
              <a:gd name="connsiteX1311" fmla="*/ 83308 w 650437"/>
              <a:gd name="connsiteY1311" fmla="*/ 414930 h 650473"/>
              <a:gd name="connsiteX1312" fmla="*/ 82218 w 650437"/>
              <a:gd name="connsiteY1312" fmla="*/ 416020 h 650473"/>
              <a:gd name="connsiteX1313" fmla="*/ 83308 w 650437"/>
              <a:gd name="connsiteY1313" fmla="*/ 417110 h 650473"/>
              <a:gd name="connsiteX1314" fmla="*/ 84398 w 650437"/>
              <a:gd name="connsiteY1314" fmla="*/ 416020 h 650473"/>
              <a:gd name="connsiteX1315" fmla="*/ 76822 w 650437"/>
              <a:gd name="connsiteY1315" fmla="*/ 408443 h 650473"/>
              <a:gd name="connsiteX1316" fmla="*/ 75732 w 650437"/>
              <a:gd name="connsiteY1316" fmla="*/ 407354 h 650473"/>
              <a:gd name="connsiteX1317" fmla="*/ 74642 w 650437"/>
              <a:gd name="connsiteY1317" fmla="*/ 408443 h 650473"/>
              <a:gd name="connsiteX1318" fmla="*/ 75732 w 650437"/>
              <a:gd name="connsiteY1318" fmla="*/ 409534 h 650473"/>
              <a:gd name="connsiteX1319" fmla="*/ 76822 w 650437"/>
              <a:gd name="connsiteY1319" fmla="*/ 408443 h 650473"/>
              <a:gd name="connsiteX1320" fmla="*/ 69126 w 650437"/>
              <a:gd name="connsiteY1320" fmla="*/ 400897 h 650473"/>
              <a:gd name="connsiteX1321" fmla="*/ 68186 w 650437"/>
              <a:gd name="connsiteY1321" fmla="*/ 399958 h 650473"/>
              <a:gd name="connsiteX1322" fmla="*/ 67247 w 650437"/>
              <a:gd name="connsiteY1322" fmla="*/ 400897 h 650473"/>
              <a:gd name="connsiteX1323" fmla="*/ 68186 w 650437"/>
              <a:gd name="connsiteY1323" fmla="*/ 401837 h 650473"/>
              <a:gd name="connsiteX1324" fmla="*/ 69126 w 650437"/>
              <a:gd name="connsiteY1324" fmla="*/ 400897 h 650473"/>
              <a:gd name="connsiteX1325" fmla="*/ 61368 w 650437"/>
              <a:gd name="connsiteY1325" fmla="*/ 393321 h 650473"/>
              <a:gd name="connsiteX1326" fmla="*/ 60611 w 650437"/>
              <a:gd name="connsiteY1326" fmla="*/ 392564 h 650473"/>
              <a:gd name="connsiteX1327" fmla="*/ 59853 w 650437"/>
              <a:gd name="connsiteY1327" fmla="*/ 393321 h 650473"/>
              <a:gd name="connsiteX1328" fmla="*/ 60611 w 650437"/>
              <a:gd name="connsiteY1328" fmla="*/ 394079 h 650473"/>
              <a:gd name="connsiteX1329" fmla="*/ 61368 w 650437"/>
              <a:gd name="connsiteY1329" fmla="*/ 393321 h 650473"/>
              <a:gd name="connsiteX1330" fmla="*/ 53065 w 650437"/>
              <a:gd name="connsiteY1330" fmla="*/ 385198 h 650473"/>
              <a:gd name="connsiteX1331" fmla="*/ 52490 w 650437"/>
              <a:gd name="connsiteY1331" fmla="*/ 385773 h 650473"/>
              <a:gd name="connsiteX1332" fmla="*/ 53065 w 650437"/>
              <a:gd name="connsiteY1332" fmla="*/ 386348 h 650473"/>
              <a:gd name="connsiteX1333" fmla="*/ 53640 w 650437"/>
              <a:gd name="connsiteY1333" fmla="*/ 385773 h 650473"/>
              <a:gd name="connsiteX1334" fmla="*/ 53065 w 650437"/>
              <a:gd name="connsiteY1334" fmla="*/ 385198 h 650473"/>
              <a:gd name="connsiteX1335" fmla="*/ 45487 w 650437"/>
              <a:gd name="connsiteY1335" fmla="*/ 377622 h 650473"/>
              <a:gd name="connsiteX1336" fmla="*/ 44880 w 650437"/>
              <a:gd name="connsiteY1336" fmla="*/ 378229 h 650473"/>
              <a:gd name="connsiteX1337" fmla="*/ 45487 w 650437"/>
              <a:gd name="connsiteY1337" fmla="*/ 378837 h 650473"/>
              <a:gd name="connsiteX1338" fmla="*/ 46094 w 650437"/>
              <a:gd name="connsiteY1338" fmla="*/ 378229 h 650473"/>
              <a:gd name="connsiteX1339" fmla="*/ 45487 w 650437"/>
              <a:gd name="connsiteY1339" fmla="*/ 377622 h 650473"/>
              <a:gd name="connsiteX1340" fmla="*/ 37941 w 650437"/>
              <a:gd name="connsiteY1340" fmla="*/ 370196 h 650473"/>
              <a:gd name="connsiteX1341" fmla="*/ 37486 w 650437"/>
              <a:gd name="connsiteY1341" fmla="*/ 370651 h 650473"/>
              <a:gd name="connsiteX1342" fmla="*/ 37941 w 650437"/>
              <a:gd name="connsiteY1342" fmla="*/ 371106 h 650473"/>
              <a:gd name="connsiteX1343" fmla="*/ 38396 w 650437"/>
              <a:gd name="connsiteY1343" fmla="*/ 370651 h 650473"/>
              <a:gd name="connsiteX1344" fmla="*/ 37941 w 650437"/>
              <a:gd name="connsiteY1344" fmla="*/ 370196 h 650473"/>
              <a:gd name="connsiteX1345" fmla="*/ 30365 w 650437"/>
              <a:gd name="connsiteY1345" fmla="*/ 362740 h 650473"/>
              <a:gd name="connsiteX1346" fmla="*/ 30033 w 650437"/>
              <a:gd name="connsiteY1346" fmla="*/ 363072 h 650473"/>
              <a:gd name="connsiteX1347" fmla="*/ 30365 w 650437"/>
              <a:gd name="connsiteY1347" fmla="*/ 363405 h 650473"/>
              <a:gd name="connsiteX1348" fmla="*/ 30698 w 650437"/>
              <a:gd name="connsiteY1348" fmla="*/ 363072 h 650473"/>
              <a:gd name="connsiteX1349" fmla="*/ 30365 w 650437"/>
              <a:gd name="connsiteY1349" fmla="*/ 362740 h 650473"/>
              <a:gd name="connsiteX1350" fmla="*/ 23152 w 650437"/>
              <a:gd name="connsiteY1350" fmla="*/ 355528 h 650473"/>
              <a:gd name="connsiteX1351" fmla="*/ 22820 w 650437"/>
              <a:gd name="connsiteY1351" fmla="*/ 355196 h 650473"/>
              <a:gd name="connsiteX1352" fmla="*/ 22487 w 650437"/>
              <a:gd name="connsiteY1352" fmla="*/ 355528 h 650473"/>
              <a:gd name="connsiteX1353" fmla="*/ 22820 w 650437"/>
              <a:gd name="connsiteY1353" fmla="*/ 355861 h 650473"/>
              <a:gd name="connsiteX1354" fmla="*/ 23152 w 650437"/>
              <a:gd name="connsiteY1354" fmla="*/ 355528 h 650473"/>
              <a:gd name="connsiteX1355" fmla="*/ 15062 w 650437"/>
              <a:gd name="connsiteY1355" fmla="*/ 347950 h 650473"/>
              <a:gd name="connsiteX1356" fmla="*/ 15244 w 650437"/>
              <a:gd name="connsiteY1356" fmla="*/ 348132 h 650473"/>
              <a:gd name="connsiteX1357" fmla="*/ 15426 w 650437"/>
              <a:gd name="connsiteY1357" fmla="*/ 347950 h 650473"/>
              <a:gd name="connsiteX1358" fmla="*/ 15244 w 650437"/>
              <a:gd name="connsiteY1358" fmla="*/ 347768 h 650473"/>
              <a:gd name="connsiteX1359" fmla="*/ 15062 w 650437"/>
              <a:gd name="connsiteY1359" fmla="*/ 347950 h 650473"/>
              <a:gd name="connsiteX1360" fmla="*/ 7818 w 650437"/>
              <a:gd name="connsiteY1360" fmla="*/ 340404 h 650473"/>
              <a:gd name="connsiteX1361" fmla="*/ 7698 w 650437"/>
              <a:gd name="connsiteY1361" fmla="*/ 340284 h 650473"/>
              <a:gd name="connsiteX1362" fmla="*/ 7578 w 650437"/>
              <a:gd name="connsiteY1362" fmla="*/ 340404 h 650473"/>
              <a:gd name="connsiteX1363" fmla="*/ 7698 w 650437"/>
              <a:gd name="connsiteY1363" fmla="*/ 340524 h 650473"/>
              <a:gd name="connsiteX1364" fmla="*/ 7818 w 650437"/>
              <a:gd name="connsiteY1364" fmla="*/ 340404 h 650473"/>
              <a:gd name="connsiteX1365" fmla="*/ 240 w 650437"/>
              <a:gd name="connsiteY1365" fmla="*/ 332828 h 650473"/>
              <a:gd name="connsiteX1366" fmla="*/ 120 w 650437"/>
              <a:gd name="connsiteY1366" fmla="*/ 332708 h 650473"/>
              <a:gd name="connsiteX1367" fmla="*/ 0 w 650437"/>
              <a:gd name="connsiteY1367" fmla="*/ 332828 h 650473"/>
              <a:gd name="connsiteX1368" fmla="*/ 120 w 650437"/>
              <a:gd name="connsiteY1368" fmla="*/ 332948 h 650473"/>
              <a:gd name="connsiteX1369" fmla="*/ 240 w 650437"/>
              <a:gd name="connsiteY1369" fmla="*/ 332828 h 650473"/>
              <a:gd name="connsiteX1370" fmla="*/ 332749 w 650437"/>
              <a:gd name="connsiteY1370" fmla="*/ 650413 h 650473"/>
              <a:gd name="connsiteX1371" fmla="*/ 332809 w 650437"/>
              <a:gd name="connsiteY1371" fmla="*/ 650473 h 650473"/>
              <a:gd name="connsiteX1372" fmla="*/ 332869 w 650437"/>
              <a:gd name="connsiteY1372" fmla="*/ 650413 h 650473"/>
              <a:gd name="connsiteX1373" fmla="*/ 332809 w 650437"/>
              <a:gd name="connsiteY1373" fmla="*/ 650353 h 650473"/>
              <a:gd name="connsiteX1374" fmla="*/ 332749 w 650437"/>
              <a:gd name="connsiteY1374" fmla="*/ 650413 h 650473"/>
              <a:gd name="connsiteX1375" fmla="*/ 325325 w 650437"/>
              <a:gd name="connsiteY1375" fmla="*/ 642867 h 650473"/>
              <a:gd name="connsiteX1376" fmla="*/ 325265 w 650437"/>
              <a:gd name="connsiteY1376" fmla="*/ 642807 h 650473"/>
              <a:gd name="connsiteX1377" fmla="*/ 325205 w 650437"/>
              <a:gd name="connsiteY1377" fmla="*/ 642867 h 650473"/>
              <a:gd name="connsiteX1378" fmla="*/ 325265 w 650437"/>
              <a:gd name="connsiteY1378" fmla="*/ 642927 h 650473"/>
              <a:gd name="connsiteX1379" fmla="*/ 325325 w 650437"/>
              <a:gd name="connsiteY1379" fmla="*/ 642867 h 650473"/>
              <a:gd name="connsiteX1380" fmla="*/ 317870 w 650437"/>
              <a:gd name="connsiteY1380" fmla="*/ 635289 h 650473"/>
              <a:gd name="connsiteX1381" fmla="*/ 317689 w 650437"/>
              <a:gd name="connsiteY1381" fmla="*/ 635109 h 650473"/>
              <a:gd name="connsiteX1382" fmla="*/ 317509 w 650437"/>
              <a:gd name="connsiteY1382" fmla="*/ 635289 h 650473"/>
              <a:gd name="connsiteX1383" fmla="*/ 317689 w 650437"/>
              <a:gd name="connsiteY1383" fmla="*/ 635469 h 650473"/>
              <a:gd name="connsiteX1384" fmla="*/ 317870 w 650437"/>
              <a:gd name="connsiteY1384" fmla="*/ 635289 h 650473"/>
              <a:gd name="connsiteX1385" fmla="*/ 310416 w 650437"/>
              <a:gd name="connsiteY1385" fmla="*/ 627743 h 650473"/>
              <a:gd name="connsiteX1386" fmla="*/ 310144 w 650437"/>
              <a:gd name="connsiteY1386" fmla="*/ 627470 h 650473"/>
              <a:gd name="connsiteX1387" fmla="*/ 309871 w 650437"/>
              <a:gd name="connsiteY1387" fmla="*/ 627743 h 650473"/>
              <a:gd name="connsiteX1388" fmla="*/ 310144 w 650437"/>
              <a:gd name="connsiteY1388" fmla="*/ 628015 h 650473"/>
              <a:gd name="connsiteX1389" fmla="*/ 310416 w 650437"/>
              <a:gd name="connsiteY1389" fmla="*/ 627743 h 650473"/>
              <a:gd name="connsiteX1390" fmla="*/ 302840 w 650437"/>
              <a:gd name="connsiteY1390" fmla="*/ 620166 h 650473"/>
              <a:gd name="connsiteX1391" fmla="*/ 302568 w 650437"/>
              <a:gd name="connsiteY1391" fmla="*/ 619894 h 650473"/>
              <a:gd name="connsiteX1392" fmla="*/ 302296 w 650437"/>
              <a:gd name="connsiteY1392" fmla="*/ 620166 h 650473"/>
              <a:gd name="connsiteX1393" fmla="*/ 302568 w 650437"/>
              <a:gd name="connsiteY1393" fmla="*/ 620439 h 650473"/>
              <a:gd name="connsiteX1394" fmla="*/ 302840 w 650437"/>
              <a:gd name="connsiteY1394" fmla="*/ 620166 h 650473"/>
              <a:gd name="connsiteX1395" fmla="*/ 295415 w 650437"/>
              <a:gd name="connsiteY1395" fmla="*/ 612620 h 650473"/>
              <a:gd name="connsiteX1396" fmla="*/ 295022 w 650437"/>
              <a:gd name="connsiteY1396" fmla="*/ 612228 h 650473"/>
              <a:gd name="connsiteX1397" fmla="*/ 294630 w 650437"/>
              <a:gd name="connsiteY1397" fmla="*/ 612620 h 650473"/>
              <a:gd name="connsiteX1398" fmla="*/ 295022 w 650437"/>
              <a:gd name="connsiteY1398" fmla="*/ 613013 h 650473"/>
              <a:gd name="connsiteX1399" fmla="*/ 295415 w 650437"/>
              <a:gd name="connsiteY1399" fmla="*/ 612620 h 650473"/>
              <a:gd name="connsiteX1400" fmla="*/ 288021 w 650437"/>
              <a:gd name="connsiteY1400" fmla="*/ 605044 h 650473"/>
              <a:gd name="connsiteX1401" fmla="*/ 287446 w 650437"/>
              <a:gd name="connsiteY1401" fmla="*/ 604469 h 650473"/>
              <a:gd name="connsiteX1402" fmla="*/ 286872 w 650437"/>
              <a:gd name="connsiteY1402" fmla="*/ 605044 h 650473"/>
              <a:gd name="connsiteX1403" fmla="*/ 287446 w 650437"/>
              <a:gd name="connsiteY1403" fmla="*/ 605619 h 650473"/>
              <a:gd name="connsiteX1404" fmla="*/ 288021 w 650437"/>
              <a:gd name="connsiteY1404" fmla="*/ 605044 h 650473"/>
              <a:gd name="connsiteX1405" fmla="*/ 280656 w 650437"/>
              <a:gd name="connsiteY1405" fmla="*/ 597498 h 650473"/>
              <a:gd name="connsiteX1406" fmla="*/ 279899 w 650437"/>
              <a:gd name="connsiteY1406" fmla="*/ 596741 h 650473"/>
              <a:gd name="connsiteX1407" fmla="*/ 279141 w 650437"/>
              <a:gd name="connsiteY1407" fmla="*/ 597498 h 650473"/>
              <a:gd name="connsiteX1408" fmla="*/ 279899 w 650437"/>
              <a:gd name="connsiteY1408" fmla="*/ 598256 h 650473"/>
              <a:gd name="connsiteX1409" fmla="*/ 280656 w 650437"/>
              <a:gd name="connsiteY1409" fmla="*/ 597498 h 650473"/>
              <a:gd name="connsiteX1410" fmla="*/ 273080 w 650437"/>
              <a:gd name="connsiteY1410" fmla="*/ 589920 h 650473"/>
              <a:gd name="connsiteX1411" fmla="*/ 272323 w 650437"/>
              <a:gd name="connsiteY1411" fmla="*/ 589162 h 650473"/>
              <a:gd name="connsiteX1412" fmla="*/ 271565 w 650437"/>
              <a:gd name="connsiteY1412" fmla="*/ 589920 h 650473"/>
              <a:gd name="connsiteX1413" fmla="*/ 272323 w 650437"/>
              <a:gd name="connsiteY1413" fmla="*/ 590677 h 650473"/>
              <a:gd name="connsiteX1414" fmla="*/ 273080 w 650437"/>
              <a:gd name="connsiteY1414" fmla="*/ 589920 h 650473"/>
              <a:gd name="connsiteX1415" fmla="*/ 264777 w 650437"/>
              <a:gd name="connsiteY1415" fmla="*/ 581434 h 650473"/>
              <a:gd name="connsiteX1416" fmla="*/ 263837 w 650437"/>
              <a:gd name="connsiteY1416" fmla="*/ 582374 h 650473"/>
              <a:gd name="connsiteX1417" fmla="*/ 264777 w 650437"/>
              <a:gd name="connsiteY1417" fmla="*/ 583313 h 650473"/>
              <a:gd name="connsiteX1418" fmla="*/ 265717 w 650437"/>
              <a:gd name="connsiteY1418" fmla="*/ 582374 h 650473"/>
              <a:gd name="connsiteX1419" fmla="*/ 264777 w 650437"/>
              <a:gd name="connsiteY1419" fmla="*/ 581434 h 650473"/>
              <a:gd name="connsiteX1420" fmla="*/ 257201 w 650437"/>
              <a:gd name="connsiteY1420" fmla="*/ 573645 h 650473"/>
              <a:gd name="connsiteX1421" fmla="*/ 256049 w 650437"/>
              <a:gd name="connsiteY1421" fmla="*/ 574797 h 650473"/>
              <a:gd name="connsiteX1422" fmla="*/ 257201 w 650437"/>
              <a:gd name="connsiteY1422" fmla="*/ 575950 h 650473"/>
              <a:gd name="connsiteX1423" fmla="*/ 258353 w 650437"/>
              <a:gd name="connsiteY1423" fmla="*/ 574797 h 650473"/>
              <a:gd name="connsiteX1424" fmla="*/ 257201 w 650437"/>
              <a:gd name="connsiteY1424" fmla="*/ 573645 h 650473"/>
              <a:gd name="connsiteX1425" fmla="*/ 249655 w 650437"/>
              <a:gd name="connsiteY1425" fmla="*/ 566159 h 650473"/>
              <a:gd name="connsiteX1426" fmla="*/ 248563 w 650437"/>
              <a:gd name="connsiteY1426" fmla="*/ 567251 h 650473"/>
              <a:gd name="connsiteX1427" fmla="*/ 249655 w 650437"/>
              <a:gd name="connsiteY1427" fmla="*/ 568344 h 650473"/>
              <a:gd name="connsiteX1428" fmla="*/ 250748 w 650437"/>
              <a:gd name="connsiteY1428" fmla="*/ 567251 h 650473"/>
              <a:gd name="connsiteX1429" fmla="*/ 249655 w 650437"/>
              <a:gd name="connsiteY1429" fmla="*/ 566159 h 650473"/>
              <a:gd name="connsiteX1430" fmla="*/ 243350 w 650437"/>
              <a:gd name="connsiteY1430" fmla="*/ 559675 h 650473"/>
              <a:gd name="connsiteX1431" fmla="*/ 242078 w 650437"/>
              <a:gd name="connsiteY1431" fmla="*/ 558403 h 650473"/>
              <a:gd name="connsiteX1432" fmla="*/ 240805 w 650437"/>
              <a:gd name="connsiteY1432" fmla="*/ 559675 h 650473"/>
              <a:gd name="connsiteX1433" fmla="*/ 242078 w 650437"/>
              <a:gd name="connsiteY1433" fmla="*/ 560948 h 650473"/>
              <a:gd name="connsiteX1434" fmla="*/ 243350 w 650437"/>
              <a:gd name="connsiteY1434" fmla="*/ 559675 h 650473"/>
              <a:gd name="connsiteX1435" fmla="*/ 235956 w 650437"/>
              <a:gd name="connsiteY1435" fmla="*/ 552129 h 650473"/>
              <a:gd name="connsiteX1436" fmla="*/ 234532 w 650437"/>
              <a:gd name="connsiteY1436" fmla="*/ 550704 h 650473"/>
              <a:gd name="connsiteX1437" fmla="*/ 233107 w 650437"/>
              <a:gd name="connsiteY1437" fmla="*/ 552129 h 650473"/>
              <a:gd name="connsiteX1438" fmla="*/ 234532 w 650437"/>
              <a:gd name="connsiteY1438" fmla="*/ 553554 h 650473"/>
              <a:gd name="connsiteX1439" fmla="*/ 235956 w 650437"/>
              <a:gd name="connsiteY1439" fmla="*/ 552129 h 650473"/>
              <a:gd name="connsiteX1440" fmla="*/ 228653 w 650437"/>
              <a:gd name="connsiteY1440" fmla="*/ 544551 h 650473"/>
              <a:gd name="connsiteX1441" fmla="*/ 226956 w 650437"/>
              <a:gd name="connsiteY1441" fmla="*/ 542853 h 650473"/>
              <a:gd name="connsiteX1442" fmla="*/ 225259 w 650437"/>
              <a:gd name="connsiteY1442" fmla="*/ 544551 h 650473"/>
              <a:gd name="connsiteX1443" fmla="*/ 226956 w 650437"/>
              <a:gd name="connsiteY1443" fmla="*/ 546248 h 650473"/>
              <a:gd name="connsiteX1444" fmla="*/ 228653 w 650437"/>
              <a:gd name="connsiteY1444" fmla="*/ 544551 h 650473"/>
              <a:gd name="connsiteX1445" fmla="*/ 219410 w 650437"/>
              <a:gd name="connsiteY1445" fmla="*/ 535430 h 650473"/>
              <a:gd name="connsiteX1446" fmla="*/ 217833 w 650437"/>
              <a:gd name="connsiteY1446" fmla="*/ 537007 h 650473"/>
              <a:gd name="connsiteX1447" fmla="*/ 219410 w 650437"/>
              <a:gd name="connsiteY1447" fmla="*/ 538584 h 650473"/>
              <a:gd name="connsiteX1448" fmla="*/ 220987 w 650437"/>
              <a:gd name="connsiteY1448" fmla="*/ 537007 h 650473"/>
              <a:gd name="connsiteX1449" fmla="*/ 219410 w 650437"/>
              <a:gd name="connsiteY1449" fmla="*/ 535430 h 650473"/>
              <a:gd name="connsiteX1450" fmla="*/ 213532 w 650437"/>
              <a:gd name="connsiteY1450" fmla="*/ 529458 h 650473"/>
              <a:gd name="connsiteX1451" fmla="*/ 211835 w 650437"/>
              <a:gd name="connsiteY1451" fmla="*/ 527761 h 650473"/>
              <a:gd name="connsiteX1452" fmla="*/ 210138 w 650437"/>
              <a:gd name="connsiteY1452" fmla="*/ 529458 h 650473"/>
              <a:gd name="connsiteX1453" fmla="*/ 211835 w 650437"/>
              <a:gd name="connsiteY1453" fmla="*/ 531155 h 650473"/>
              <a:gd name="connsiteX1454" fmla="*/ 213532 w 650437"/>
              <a:gd name="connsiteY1454" fmla="*/ 529458 h 650473"/>
              <a:gd name="connsiteX1455" fmla="*/ 206258 w 650437"/>
              <a:gd name="connsiteY1455" fmla="*/ 521883 h 650473"/>
              <a:gd name="connsiteX1456" fmla="*/ 204289 w 650437"/>
              <a:gd name="connsiteY1456" fmla="*/ 519913 h 650473"/>
              <a:gd name="connsiteX1457" fmla="*/ 202319 w 650437"/>
              <a:gd name="connsiteY1457" fmla="*/ 521883 h 650473"/>
              <a:gd name="connsiteX1458" fmla="*/ 204289 w 650437"/>
              <a:gd name="connsiteY1458" fmla="*/ 523852 h 650473"/>
              <a:gd name="connsiteX1459" fmla="*/ 206258 w 650437"/>
              <a:gd name="connsiteY1459" fmla="*/ 521883 h 650473"/>
              <a:gd name="connsiteX1460" fmla="*/ 198528 w 650437"/>
              <a:gd name="connsiteY1460" fmla="*/ 514336 h 650473"/>
              <a:gd name="connsiteX1461" fmla="*/ 196711 w 650437"/>
              <a:gd name="connsiteY1461" fmla="*/ 512519 h 650473"/>
              <a:gd name="connsiteX1462" fmla="*/ 194894 w 650437"/>
              <a:gd name="connsiteY1462" fmla="*/ 514336 h 650473"/>
              <a:gd name="connsiteX1463" fmla="*/ 196711 w 650437"/>
              <a:gd name="connsiteY1463" fmla="*/ 516154 h 650473"/>
              <a:gd name="connsiteX1464" fmla="*/ 198528 w 650437"/>
              <a:gd name="connsiteY1464" fmla="*/ 514336 h 650473"/>
              <a:gd name="connsiteX1465" fmla="*/ 189165 w 650437"/>
              <a:gd name="connsiteY1465" fmla="*/ 504848 h 650473"/>
              <a:gd name="connsiteX1466" fmla="*/ 187255 w 650437"/>
              <a:gd name="connsiteY1466" fmla="*/ 506758 h 650473"/>
              <a:gd name="connsiteX1467" fmla="*/ 189165 w 650437"/>
              <a:gd name="connsiteY1467" fmla="*/ 508667 h 650473"/>
              <a:gd name="connsiteX1468" fmla="*/ 191075 w 650437"/>
              <a:gd name="connsiteY1468" fmla="*/ 506758 h 650473"/>
              <a:gd name="connsiteX1469" fmla="*/ 189165 w 650437"/>
              <a:gd name="connsiteY1469" fmla="*/ 504848 h 650473"/>
              <a:gd name="connsiteX1470" fmla="*/ 181589 w 650437"/>
              <a:gd name="connsiteY1470" fmla="*/ 497092 h 650473"/>
              <a:gd name="connsiteX1471" fmla="*/ 179497 w 650437"/>
              <a:gd name="connsiteY1471" fmla="*/ 499184 h 650473"/>
              <a:gd name="connsiteX1472" fmla="*/ 181589 w 650437"/>
              <a:gd name="connsiteY1472" fmla="*/ 501276 h 650473"/>
              <a:gd name="connsiteX1473" fmla="*/ 183681 w 650437"/>
              <a:gd name="connsiteY1473" fmla="*/ 499184 h 650473"/>
              <a:gd name="connsiteX1474" fmla="*/ 181589 w 650437"/>
              <a:gd name="connsiteY1474" fmla="*/ 497092 h 650473"/>
              <a:gd name="connsiteX1475" fmla="*/ 174044 w 650437"/>
              <a:gd name="connsiteY1475" fmla="*/ 489666 h 650473"/>
              <a:gd name="connsiteX1476" fmla="*/ 172074 w 650437"/>
              <a:gd name="connsiteY1476" fmla="*/ 491636 h 650473"/>
              <a:gd name="connsiteX1477" fmla="*/ 174044 w 650437"/>
              <a:gd name="connsiteY1477" fmla="*/ 493605 h 650473"/>
              <a:gd name="connsiteX1478" fmla="*/ 176013 w 650437"/>
              <a:gd name="connsiteY1478" fmla="*/ 491636 h 650473"/>
              <a:gd name="connsiteX1479" fmla="*/ 174044 w 650437"/>
              <a:gd name="connsiteY1479" fmla="*/ 489666 h 650473"/>
              <a:gd name="connsiteX1480" fmla="*/ 168435 w 650437"/>
              <a:gd name="connsiteY1480" fmla="*/ 484090 h 650473"/>
              <a:gd name="connsiteX1481" fmla="*/ 166465 w 650437"/>
              <a:gd name="connsiteY1481" fmla="*/ 482120 h 650473"/>
              <a:gd name="connsiteX1482" fmla="*/ 164496 w 650437"/>
              <a:gd name="connsiteY1482" fmla="*/ 484090 h 650473"/>
              <a:gd name="connsiteX1483" fmla="*/ 166465 w 650437"/>
              <a:gd name="connsiteY1483" fmla="*/ 486059 h 650473"/>
              <a:gd name="connsiteX1484" fmla="*/ 168435 w 650437"/>
              <a:gd name="connsiteY1484" fmla="*/ 484090 h 650473"/>
              <a:gd name="connsiteX1485" fmla="*/ 158920 w 650437"/>
              <a:gd name="connsiteY1485" fmla="*/ 474541 h 650473"/>
              <a:gd name="connsiteX1486" fmla="*/ 156950 w 650437"/>
              <a:gd name="connsiteY1486" fmla="*/ 476511 h 650473"/>
              <a:gd name="connsiteX1487" fmla="*/ 158920 w 650437"/>
              <a:gd name="connsiteY1487" fmla="*/ 478481 h 650473"/>
              <a:gd name="connsiteX1488" fmla="*/ 160889 w 650437"/>
              <a:gd name="connsiteY1488" fmla="*/ 476511 h 650473"/>
              <a:gd name="connsiteX1489" fmla="*/ 158920 w 650437"/>
              <a:gd name="connsiteY1489" fmla="*/ 474541 h 650473"/>
              <a:gd name="connsiteX1490" fmla="*/ 153496 w 650437"/>
              <a:gd name="connsiteY1490" fmla="*/ 468935 h 650473"/>
              <a:gd name="connsiteX1491" fmla="*/ 151344 w 650437"/>
              <a:gd name="connsiteY1491" fmla="*/ 466783 h 650473"/>
              <a:gd name="connsiteX1492" fmla="*/ 149192 w 650437"/>
              <a:gd name="connsiteY1492" fmla="*/ 468935 h 650473"/>
              <a:gd name="connsiteX1493" fmla="*/ 151344 w 650437"/>
              <a:gd name="connsiteY1493" fmla="*/ 471087 h 650473"/>
              <a:gd name="connsiteX1494" fmla="*/ 153496 w 650437"/>
              <a:gd name="connsiteY1494" fmla="*/ 468935 h 650473"/>
              <a:gd name="connsiteX1495" fmla="*/ 145708 w 650437"/>
              <a:gd name="connsiteY1495" fmla="*/ 461389 h 650473"/>
              <a:gd name="connsiteX1496" fmla="*/ 143798 w 650437"/>
              <a:gd name="connsiteY1496" fmla="*/ 459479 h 650473"/>
              <a:gd name="connsiteX1497" fmla="*/ 141889 w 650437"/>
              <a:gd name="connsiteY1497" fmla="*/ 461389 h 650473"/>
              <a:gd name="connsiteX1498" fmla="*/ 143798 w 650437"/>
              <a:gd name="connsiteY1498" fmla="*/ 463298 h 650473"/>
              <a:gd name="connsiteX1499" fmla="*/ 145708 w 650437"/>
              <a:gd name="connsiteY1499" fmla="*/ 461389 h 650473"/>
              <a:gd name="connsiteX1500" fmla="*/ 138070 w 650437"/>
              <a:gd name="connsiteY1500" fmla="*/ 453843 h 650473"/>
              <a:gd name="connsiteX1501" fmla="*/ 136223 w 650437"/>
              <a:gd name="connsiteY1501" fmla="*/ 451996 h 650473"/>
              <a:gd name="connsiteX1502" fmla="*/ 134375 w 650437"/>
              <a:gd name="connsiteY1502" fmla="*/ 453843 h 650473"/>
              <a:gd name="connsiteX1503" fmla="*/ 136223 w 650437"/>
              <a:gd name="connsiteY1503" fmla="*/ 455690 h 650473"/>
              <a:gd name="connsiteX1504" fmla="*/ 138070 w 650437"/>
              <a:gd name="connsiteY1504" fmla="*/ 453843 h 650473"/>
              <a:gd name="connsiteX1505" fmla="*/ 130706 w 650437"/>
              <a:gd name="connsiteY1505" fmla="*/ 446267 h 650473"/>
              <a:gd name="connsiteX1506" fmla="*/ 128677 w 650437"/>
              <a:gd name="connsiteY1506" fmla="*/ 444237 h 650473"/>
              <a:gd name="connsiteX1507" fmla="*/ 126647 w 650437"/>
              <a:gd name="connsiteY1507" fmla="*/ 446267 h 650473"/>
              <a:gd name="connsiteX1508" fmla="*/ 128677 w 650437"/>
              <a:gd name="connsiteY1508" fmla="*/ 448296 h 650473"/>
              <a:gd name="connsiteX1509" fmla="*/ 130706 w 650437"/>
              <a:gd name="connsiteY1509" fmla="*/ 446267 h 650473"/>
              <a:gd name="connsiteX1510" fmla="*/ 122856 w 650437"/>
              <a:gd name="connsiteY1510" fmla="*/ 438721 h 650473"/>
              <a:gd name="connsiteX1511" fmla="*/ 121099 w 650437"/>
              <a:gd name="connsiteY1511" fmla="*/ 436963 h 650473"/>
              <a:gd name="connsiteX1512" fmla="*/ 119342 w 650437"/>
              <a:gd name="connsiteY1512" fmla="*/ 438721 h 650473"/>
              <a:gd name="connsiteX1513" fmla="*/ 121099 w 650437"/>
              <a:gd name="connsiteY1513" fmla="*/ 440478 h 650473"/>
              <a:gd name="connsiteX1514" fmla="*/ 122856 w 650437"/>
              <a:gd name="connsiteY1514" fmla="*/ 438721 h 650473"/>
              <a:gd name="connsiteX1515" fmla="*/ 113553 w 650437"/>
              <a:gd name="connsiteY1515" fmla="*/ 429507 h 650473"/>
              <a:gd name="connsiteX1516" fmla="*/ 111916 w 650437"/>
              <a:gd name="connsiteY1516" fmla="*/ 431144 h 650473"/>
              <a:gd name="connsiteX1517" fmla="*/ 113553 w 650437"/>
              <a:gd name="connsiteY1517" fmla="*/ 432781 h 650473"/>
              <a:gd name="connsiteX1518" fmla="*/ 115190 w 650437"/>
              <a:gd name="connsiteY1518" fmla="*/ 431144 h 650473"/>
              <a:gd name="connsiteX1519" fmla="*/ 113553 w 650437"/>
              <a:gd name="connsiteY1519" fmla="*/ 429507 h 650473"/>
              <a:gd name="connsiteX1520" fmla="*/ 107522 w 650437"/>
              <a:gd name="connsiteY1520" fmla="*/ 423566 h 650473"/>
              <a:gd name="connsiteX1521" fmla="*/ 105977 w 650437"/>
              <a:gd name="connsiteY1521" fmla="*/ 422021 h 650473"/>
              <a:gd name="connsiteX1522" fmla="*/ 104433 w 650437"/>
              <a:gd name="connsiteY1522" fmla="*/ 423566 h 650473"/>
              <a:gd name="connsiteX1523" fmla="*/ 105977 w 650437"/>
              <a:gd name="connsiteY1523" fmla="*/ 425110 h 650473"/>
              <a:gd name="connsiteX1524" fmla="*/ 107522 w 650437"/>
              <a:gd name="connsiteY1524" fmla="*/ 423566 h 650473"/>
              <a:gd name="connsiteX1525" fmla="*/ 98432 w 650437"/>
              <a:gd name="connsiteY1525" fmla="*/ 414383 h 650473"/>
              <a:gd name="connsiteX1526" fmla="*/ 96795 w 650437"/>
              <a:gd name="connsiteY1526" fmla="*/ 416020 h 650473"/>
              <a:gd name="connsiteX1527" fmla="*/ 98432 w 650437"/>
              <a:gd name="connsiteY1527" fmla="*/ 417657 h 650473"/>
              <a:gd name="connsiteX1528" fmla="*/ 100069 w 650437"/>
              <a:gd name="connsiteY1528" fmla="*/ 416020 h 650473"/>
              <a:gd name="connsiteX1529" fmla="*/ 98432 w 650437"/>
              <a:gd name="connsiteY1529" fmla="*/ 414383 h 650473"/>
              <a:gd name="connsiteX1530" fmla="*/ 92218 w 650437"/>
              <a:gd name="connsiteY1530" fmla="*/ 408443 h 650473"/>
              <a:gd name="connsiteX1531" fmla="*/ 90856 w 650437"/>
              <a:gd name="connsiteY1531" fmla="*/ 407081 h 650473"/>
              <a:gd name="connsiteX1532" fmla="*/ 89494 w 650437"/>
              <a:gd name="connsiteY1532" fmla="*/ 408443 h 650473"/>
              <a:gd name="connsiteX1533" fmla="*/ 90856 w 650437"/>
              <a:gd name="connsiteY1533" fmla="*/ 409806 h 650473"/>
              <a:gd name="connsiteX1534" fmla="*/ 92218 w 650437"/>
              <a:gd name="connsiteY1534" fmla="*/ 408443 h 650473"/>
              <a:gd name="connsiteX1535" fmla="*/ 83308 w 650437"/>
              <a:gd name="connsiteY1535" fmla="*/ 399685 h 650473"/>
              <a:gd name="connsiteX1536" fmla="*/ 82096 w 650437"/>
              <a:gd name="connsiteY1536" fmla="*/ 400897 h 650473"/>
              <a:gd name="connsiteX1537" fmla="*/ 83308 w 650437"/>
              <a:gd name="connsiteY1537" fmla="*/ 402110 h 650473"/>
              <a:gd name="connsiteX1538" fmla="*/ 84520 w 650437"/>
              <a:gd name="connsiteY1538" fmla="*/ 400897 h 650473"/>
              <a:gd name="connsiteX1539" fmla="*/ 83308 w 650437"/>
              <a:gd name="connsiteY1539" fmla="*/ 399685 h 650473"/>
              <a:gd name="connsiteX1540" fmla="*/ 77004 w 650437"/>
              <a:gd name="connsiteY1540" fmla="*/ 393321 h 650473"/>
              <a:gd name="connsiteX1541" fmla="*/ 75732 w 650437"/>
              <a:gd name="connsiteY1541" fmla="*/ 392049 h 650473"/>
              <a:gd name="connsiteX1542" fmla="*/ 74460 w 650437"/>
              <a:gd name="connsiteY1542" fmla="*/ 393321 h 650473"/>
              <a:gd name="connsiteX1543" fmla="*/ 75732 w 650437"/>
              <a:gd name="connsiteY1543" fmla="*/ 394594 h 650473"/>
              <a:gd name="connsiteX1544" fmla="*/ 77004 w 650437"/>
              <a:gd name="connsiteY1544" fmla="*/ 393321 h 650473"/>
              <a:gd name="connsiteX1545" fmla="*/ 68186 w 650437"/>
              <a:gd name="connsiteY1545" fmla="*/ 384803 h 650473"/>
              <a:gd name="connsiteX1546" fmla="*/ 67217 w 650437"/>
              <a:gd name="connsiteY1546" fmla="*/ 385773 h 650473"/>
              <a:gd name="connsiteX1547" fmla="*/ 68186 w 650437"/>
              <a:gd name="connsiteY1547" fmla="*/ 386743 h 650473"/>
              <a:gd name="connsiteX1548" fmla="*/ 69156 w 650437"/>
              <a:gd name="connsiteY1548" fmla="*/ 385773 h 650473"/>
              <a:gd name="connsiteX1549" fmla="*/ 68186 w 650437"/>
              <a:gd name="connsiteY1549" fmla="*/ 384803 h 650473"/>
              <a:gd name="connsiteX1550" fmla="*/ 61428 w 650437"/>
              <a:gd name="connsiteY1550" fmla="*/ 378197 h 650473"/>
              <a:gd name="connsiteX1551" fmla="*/ 60611 w 650437"/>
              <a:gd name="connsiteY1551" fmla="*/ 377379 h 650473"/>
              <a:gd name="connsiteX1552" fmla="*/ 59793 w 650437"/>
              <a:gd name="connsiteY1552" fmla="*/ 378197 h 650473"/>
              <a:gd name="connsiteX1553" fmla="*/ 60611 w 650437"/>
              <a:gd name="connsiteY1553" fmla="*/ 379014 h 650473"/>
              <a:gd name="connsiteX1554" fmla="*/ 61428 w 650437"/>
              <a:gd name="connsiteY1554" fmla="*/ 378197 h 650473"/>
              <a:gd name="connsiteX1555" fmla="*/ 53065 w 650437"/>
              <a:gd name="connsiteY1555" fmla="*/ 369984 h 650473"/>
              <a:gd name="connsiteX1556" fmla="*/ 52398 w 650437"/>
              <a:gd name="connsiteY1556" fmla="*/ 370651 h 650473"/>
              <a:gd name="connsiteX1557" fmla="*/ 53065 w 650437"/>
              <a:gd name="connsiteY1557" fmla="*/ 371318 h 650473"/>
              <a:gd name="connsiteX1558" fmla="*/ 53732 w 650437"/>
              <a:gd name="connsiteY1558" fmla="*/ 370651 h 650473"/>
              <a:gd name="connsiteX1559" fmla="*/ 53065 w 650437"/>
              <a:gd name="connsiteY1559" fmla="*/ 369984 h 650473"/>
              <a:gd name="connsiteX1560" fmla="*/ 45487 w 650437"/>
              <a:gd name="connsiteY1560" fmla="*/ 362377 h 650473"/>
              <a:gd name="connsiteX1561" fmla="*/ 44790 w 650437"/>
              <a:gd name="connsiteY1561" fmla="*/ 363075 h 650473"/>
              <a:gd name="connsiteX1562" fmla="*/ 45487 w 650437"/>
              <a:gd name="connsiteY1562" fmla="*/ 363802 h 650473"/>
              <a:gd name="connsiteX1563" fmla="*/ 46184 w 650437"/>
              <a:gd name="connsiteY1563" fmla="*/ 363075 h 650473"/>
              <a:gd name="connsiteX1564" fmla="*/ 45487 w 650437"/>
              <a:gd name="connsiteY1564" fmla="*/ 362377 h 650473"/>
              <a:gd name="connsiteX1565" fmla="*/ 37941 w 650437"/>
              <a:gd name="connsiteY1565" fmla="*/ 355014 h 650473"/>
              <a:gd name="connsiteX1566" fmla="*/ 37426 w 650437"/>
              <a:gd name="connsiteY1566" fmla="*/ 355528 h 650473"/>
              <a:gd name="connsiteX1567" fmla="*/ 37941 w 650437"/>
              <a:gd name="connsiteY1567" fmla="*/ 356043 h 650473"/>
              <a:gd name="connsiteX1568" fmla="*/ 38456 w 650437"/>
              <a:gd name="connsiteY1568" fmla="*/ 355528 h 650473"/>
              <a:gd name="connsiteX1569" fmla="*/ 37941 w 650437"/>
              <a:gd name="connsiteY1569" fmla="*/ 355014 h 650473"/>
              <a:gd name="connsiteX1570" fmla="*/ 30365 w 650437"/>
              <a:gd name="connsiteY1570" fmla="*/ 347617 h 650473"/>
              <a:gd name="connsiteX1571" fmla="*/ 30033 w 650437"/>
              <a:gd name="connsiteY1571" fmla="*/ 347950 h 650473"/>
              <a:gd name="connsiteX1572" fmla="*/ 30365 w 650437"/>
              <a:gd name="connsiteY1572" fmla="*/ 348283 h 650473"/>
              <a:gd name="connsiteX1573" fmla="*/ 30698 w 650437"/>
              <a:gd name="connsiteY1573" fmla="*/ 347950 h 650473"/>
              <a:gd name="connsiteX1574" fmla="*/ 30365 w 650437"/>
              <a:gd name="connsiteY1574" fmla="*/ 347617 h 650473"/>
              <a:gd name="connsiteX1575" fmla="*/ 23152 w 650437"/>
              <a:gd name="connsiteY1575" fmla="*/ 340404 h 650473"/>
              <a:gd name="connsiteX1576" fmla="*/ 22820 w 650437"/>
              <a:gd name="connsiteY1576" fmla="*/ 340071 h 650473"/>
              <a:gd name="connsiteX1577" fmla="*/ 22487 w 650437"/>
              <a:gd name="connsiteY1577" fmla="*/ 340404 h 650473"/>
              <a:gd name="connsiteX1578" fmla="*/ 22820 w 650437"/>
              <a:gd name="connsiteY1578" fmla="*/ 340737 h 650473"/>
              <a:gd name="connsiteX1579" fmla="*/ 23152 w 650437"/>
              <a:gd name="connsiteY1579" fmla="*/ 340404 h 650473"/>
              <a:gd name="connsiteX1580" fmla="*/ 15456 w 650437"/>
              <a:gd name="connsiteY1580" fmla="*/ 332828 h 650473"/>
              <a:gd name="connsiteX1581" fmla="*/ 15244 w 650437"/>
              <a:gd name="connsiteY1581" fmla="*/ 332616 h 650473"/>
              <a:gd name="connsiteX1582" fmla="*/ 15032 w 650437"/>
              <a:gd name="connsiteY1582" fmla="*/ 332828 h 650473"/>
              <a:gd name="connsiteX1583" fmla="*/ 15244 w 650437"/>
              <a:gd name="connsiteY1583" fmla="*/ 333040 h 650473"/>
              <a:gd name="connsiteX1584" fmla="*/ 15456 w 650437"/>
              <a:gd name="connsiteY1584" fmla="*/ 332828 h 650473"/>
              <a:gd name="connsiteX1585" fmla="*/ 7818 w 650437"/>
              <a:gd name="connsiteY1585" fmla="*/ 325282 h 650473"/>
              <a:gd name="connsiteX1586" fmla="*/ 7698 w 650437"/>
              <a:gd name="connsiteY1586" fmla="*/ 325162 h 650473"/>
              <a:gd name="connsiteX1587" fmla="*/ 7578 w 650437"/>
              <a:gd name="connsiteY1587" fmla="*/ 325282 h 650473"/>
              <a:gd name="connsiteX1588" fmla="*/ 7698 w 650437"/>
              <a:gd name="connsiteY1588" fmla="*/ 325402 h 650473"/>
              <a:gd name="connsiteX1589" fmla="*/ 7818 w 650437"/>
              <a:gd name="connsiteY1589" fmla="*/ 325282 h 650473"/>
              <a:gd name="connsiteX1590" fmla="*/ 240 w 650437"/>
              <a:gd name="connsiteY1590" fmla="*/ 317708 h 650473"/>
              <a:gd name="connsiteX1591" fmla="*/ 120 w 650437"/>
              <a:gd name="connsiteY1591" fmla="*/ 317588 h 650473"/>
              <a:gd name="connsiteX1592" fmla="*/ 0 w 650437"/>
              <a:gd name="connsiteY1592" fmla="*/ 317708 h 650473"/>
              <a:gd name="connsiteX1593" fmla="*/ 120 w 650437"/>
              <a:gd name="connsiteY1593" fmla="*/ 317828 h 650473"/>
              <a:gd name="connsiteX1594" fmla="*/ 240 w 650437"/>
              <a:gd name="connsiteY1594" fmla="*/ 317708 h 650473"/>
              <a:gd name="connsiteX1595" fmla="*/ 347872 w 650437"/>
              <a:gd name="connsiteY1595" fmla="*/ 650413 h 650473"/>
              <a:gd name="connsiteX1596" fmla="*/ 347932 w 650437"/>
              <a:gd name="connsiteY1596" fmla="*/ 650473 h 650473"/>
              <a:gd name="connsiteX1597" fmla="*/ 347993 w 650437"/>
              <a:gd name="connsiteY1597" fmla="*/ 650413 h 650473"/>
              <a:gd name="connsiteX1598" fmla="*/ 347932 w 650437"/>
              <a:gd name="connsiteY1598" fmla="*/ 650353 h 650473"/>
              <a:gd name="connsiteX1599" fmla="*/ 347872 w 650437"/>
              <a:gd name="connsiteY1599" fmla="*/ 650413 h 650473"/>
              <a:gd name="connsiteX1600" fmla="*/ 340447 w 650437"/>
              <a:gd name="connsiteY1600" fmla="*/ 642867 h 650473"/>
              <a:gd name="connsiteX1601" fmla="*/ 340387 w 650437"/>
              <a:gd name="connsiteY1601" fmla="*/ 642807 h 650473"/>
              <a:gd name="connsiteX1602" fmla="*/ 340327 w 650437"/>
              <a:gd name="connsiteY1602" fmla="*/ 642867 h 650473"/>
              <a:gd name="connsiteX1603" fmla="*/ 340387 w 650437"/>
              <a:gd name="connsiteY1603" fmla="*/ 642927 h 650473"/>
              <a:gd name="connsiteX1604" fmla="*/ 340447 w 650437"/>
              <a:gd name="connsiteY1604" fmla="*/ 642867 h 650473"/>
              <a:gd name="connsiteX1605" fmla="*/ 332689 w 650437"/>
              <a:gd name="connsiteY1605" fmla="*/ 635291 h 650473"/>
              <a:gd name="connsiteX1606" fmla="*/ 332811 w 650437"/>
              <a:gd name="connsiteY1606" fmla="*/ 635414 h 650473"/>
              <a:gd name="connsiteX1607" fmla="*/ 332933 w 650437"/>
              <a:gd name="connsiteY1607" fmla="*/ 635291 h 650473"/>
              <a:gd name="connsiteX1608" fmla="*/ 332811 w 650437"/>
              <a:gd name="connsiteY1608" fmla="*/ 635169 h 650473"/>
              <a:gd name="connsiteX1609" fmla="*/ 332689 w 650437"/>
              <a:gd name="connsiteY1609" fmla="*/ 635291 h 650473"/>
              <a:gd name="connsiteX1610" fmla="*/ 325538 w 650437"/>
              <a:gd name="connsiteY1610" fmla="*/ 627743 h 650473"/>
              <a:gd name="connsiteX1611" fmla="*/ 325265 w 650437"/>
              <a:gd name="connsiteY1611" fmla="*/ 627470 h 650473"/>
              <a:gd name="connsiteX1612" fmla="*/ 324993 w 650437"/>
              <a:gd name="connsiteY1612" fmla="*/ 627743 h 650473"/>
              <a:gd name="connsiteX1613" fmla="*/ 325265 w 650437"/>
              <a:gd name="connsiteY1613" fmla="*/ 628015 h 650473"/>
              <a:gd name="connsiteX1614" fmla="*/ 325538 w 650437"/>
              <a:gd name="connsiteY1614" fmla="*/ 627743 h 650473"/>
              <a:gd name="connsiteX1615" fmla="*/ 317962 w 650437"/>
              <a:gd name="connsiteY1615" fmla="*/ 620166 h 650473"/>
              <a:gd name="connsiteX1616" fmla="*/ 317689 w 650437"/>
              <a:gd name="connsiteY1616" fmla="*/ 619894 h 650473"/>
              <a:gd name="connsiteX1617" fmla="*/ 317417 w 650437"/>
              <a:gd name="connsiteY1617" fmla="*/ 620166 h 650473"/>
              <a:gd name="connsiteX1618" fmla="*/ 317689 w 650437"/>
              <a:gd name="connsiteY1618" fmla="*/ 620439 h 650473"/>
              <a:gd name="connsiteX1619" fmla="*/ 317962 w 650437"/>
              <a:gd name="connsiteY1619" fmla="*/ 620166 h 650473"/>
              <a:gd name="connsiteX1620" fmla="*/ 310144 w 650437"/>
              <a:gd name="connsiteY1620" fmla="*/ 612165 h 650473"/>
              <a:gd name="connsiteX1621" fmla="*/ 309689 w 650437"/>
              <a:gd name="connsiteY1621" fmla="*/ 612620 h 650473"/>
              <a:gd name="connsiteX1622" fmla="*/ 310144 w 650437"/>
              <a:gd name="connsiteY1622" fmla="*/ 613075 h 650473"/>
              <a:gd name="connsiteX1623" fmla="*/ 310599 w 650437"/>
              <a:gd name="connsiteY1623" fmla="*/ 612620 h 650473"/>
              <a:gd name="connsiteX1624" fmla="*/ 310144 w 650437"/>
              <a:gd name="connsiteY1624" fmla="*/ 612165 h 650473"/>
              <a:gd name="connsiteX1625" fmla="*/ 303173 w 650437"/>
              <a:gd name="connsiteY1625" fmla="*/ 605074 h 650473"/>
              <a:gd name="connsiteX1626" fmla="*/ 302568 w 650437"/>
              <a:gd name="connsiteY1626" fmla="*/ 604469 h 650473"/>
              <a:gd name="connsiteX1627" fmla="*/ 301963 w 650437"/>
              <a:gd name="connsiteY1627" fmla="*/ 605074 h 650473"/>
              <a:gd name="connsiteX1628" fmla="*/ 302568 w 650437"/>
              <a:gd name="connsiteY1628" fmla="*/ 605679 h 650473"/>
              <a:gd name="connsiteX1629" fmla="*/ 303173 w 650437"/>
              <a:gd name="connsiteY1629" fmla="*/ 605074 h 650473"/>
              <a:gd name="connsiteX1630" fmla="*/ 295840 w 650437"/>
              <a:gd name="connsiteY1630" fmla="*/ 597498 h 650473"/>
              <a:gd name="connsiteX1631" fmla="*/ 295022 w 650437"/>
              <a:gd name="connsiteY1631" fmla="*/ 596681 h 650473"/>
              <a:gd name="connsiteX1632" fmla="*/ 294205 w 650437"/>
              <a:gd name="connsiteY1632" fmla="*/ 597498 h 650473"/>
              <a:gd name="connsiteX1633" fmla="*/ 295022 w 650437"/>
              <a:gd name="connsiteY1633" fmla="*/ 598316 h 650473"/>
              <a:gd name="connsiteX1634" fmla="*/ 295840 w 650437"/>
              <a:gd name="connsiteY1634" fmla="*/ 597498 h 650473"/>
              <a:gd name="connsiteX1635" fmla="*/ 288204 w 650437"/>
              <a:gd name="connsiteY1635" fmla="*/ 589920 h 650473"/>
              <a:gd name="connsiteX1636" fmla="*/ 287446 w 650437"/>
              <a:gd name="connsiteY1636" fmla="*/ 589162 h 650473"/>
              <a:gd name="connsiteX1637" fmla="*/ 286689 w 650437"/>
              <a:gd name="connsiteY1637" fmla="*/ 589920 h 650473"/>
              <a:gd name="connsiteX1638" fmla="*/ 287446 w 650437"/>
              <a:gd name="connsiteY1638" fmla="*/ 590677 h 650473"/>
              <a:gd name="connsiteX1639" fmla="*/ 288204 w 650437"/>
              <a:gd name="connsiteY1639" fmla="*/ 589920 h 650473"/>
              <a:gd name="connsiteX1640" fmla="*/ 280868 w 650437"/>
              <a:gd name="connsiteY1640" fmla="*/ 582374 h 650473"/>
              <a:gd name="connsiteX1641" fmla="*/ 279899 w 650437"/>
              <a:gd name="connsiteY1641" fmla="*/ 581404 h 650473"/>
              <a:gd name="connsiteX1642" fmla="*/ 278929 w 650437"/>
              <a:gd name="connsiteY1642" fmla="*/ 582374 h 650473"/>
              <a:gd name="connsiteX1643" fmla="*/ 279899 w 650437"/>
              <a:gd name="connsiteY1643" fmla="*/ 583344 h 650473"/>
              <a:gd name="connsiteX1644" fmla="*/ 280868 w 650437"/>
              <a:gd name="connsiteY1644" fmla="*/ 582374 h 650473"/>
              <a:gd name="connsiteX1645" fmla="*/ 272323 w 650437"/>
              <a:gd name="connsiteY1645" fmla="*/ 573585 h 650473"/>
              <a:gd name="connsiteX1646" fmla="*/ 271110 w 650437"/>
              <a:gd name="connsiteY1646" fmla="*/ 574797 h 650473"/>
              <a:gd name="connsiteX1647" fmla="*/ 272323 w 650437"/>
              <a:gd name="connsiteY1647" fmla="*/ 576010 h 650473"/>
              <a:gd name="connsiteX1648" fmla="*/ 273535 w 650437"/>
              <a:gd name="connsiteY1648" fmla="*/ 574797 h 650473"/>
              <a:gd name="connsiteX1649" fmla="*/ 272323 w 650437"/>
              <a:gd name="connsiteY1649" fmla="*/ 573585 h 650473"/>
              <a:gd name="connsiteX1650" fmla="*/ 264777 w 650437"/>
              <a:gd name="connsiteY1650" fmla="*/ 566099 h 650473"/>
              <a:gd name="connsiteX1651" fmla="*/ 263625 w 650437"/>
              <a:gd name="connsiteY1651" fmla="*/ 567251 h 650473"/>
              <a:gd name="connsiteX1652" fmla="*/ 264777 w 650437"/>
              <a:gd name="connsiteY1652" fmla="*/ 568404 h 650473"/>
              <a:gd name="connsiteX1653" fmla="*/ 265929 w 650437"/>
              <a:gd name="connsiteY1653" fmla="*/ 567251 h 650473"/>
              <a:gd name="connsiteX1654" fmla="*/ 264777 w 650437"/>
              <a:gd name="connsiteY1654" fmla="*/ 566099 h 650473"/>
              <a:gd name="connsiteX1655" fmla="*/ 258626 w 650437"/>
              <a:gd name="connsiteY1655" fmla="*/ 559675 h 650473"/>
              <a:gd name="connsiteX1656" fmla="*/ 257201 w 650437"/>
              <a:gd name="connsiteY1656" fmla="*/ 558251 h 650473"/>
              <a:gd name="connsiteX1657" fmla="*/ 255777 w 650437"/>
              <a:gd name="connsiteY1657" fmla="*/ 559675 h 650473"/>
              <a:gd name="connsiteX1658" fmla="*/ 257201 w 650437"/>
              <a:gd name="connsiteY1658" fmla="*/ 561100 h 650473"/>
              <a:gd name="connsiteX1659" fmla="*/ 258626 w 650437"/>
              <a:gd name="connsiteY1659" fmla="*/ 559675 h 650473"/>
              <a:gd name="connsiteX1660" fmla="*/ 251293 w 650437"/>
              <a:gd name="connsiteY1660" fmla="*/ 552129 h 650473"/>
              <a:gd name="connsiteX1661" fmla="*/ 249655 w 650437"/>
              <a:gd name="connsiteY1661" fmla="*/ 550492 h 650473"/>
              <a:gd name="connsiteX1662" fmla="*/ 248018 w 650437"/>
              <a:gd name="connsiteY1662" fmla="*/ 552129 h 650473"/>
              <a:gd name="connsiteX1663" fmla="*/ 249655 w 650437"/>
              <a:gd name="connsiteY1663" fmla="*/ 553766 h 650473"/>
              <a:gd name="connsiteX1664" fmla="*/ 251293 w 650437"/>
              <a:gd name="connsiteY1664" fmla="*/ 552129 h 650473"/>
              <a:gd name="connsiteX1665" fmla="*/ 243895 w 650437"/>
              <a:gd name="connsiteY1665" fmla="*/ 544581 h 650473"/>
              <a:gd name="connsiteX1666" fmla="*/ 242078 w 650437"/>
              <a:gd name="connsiteY1666" fmla="*/ 542764 h 650473"/>
              <a:gd name="connsiteX1667" fmla="*/ 240260 w 650437"/>
              <a:gd name="connsiteY1667" fmla="*/ 544581 h 650473"/>
              <a:gd name="connsiteX1668" fmla="*/ 242078 w 650437"/>
              <a:gd name="connsiteY1668" fmla="*/ 546398 h 650473"/>
              <a:gd name="connsiteX1669" fmla="*/ 243895 w 650437"/>
              <a:gd name="connsiteY1669" fmla="*/ 544581 h 650473"/>
              <a:gd name="connsiteX1670" fmla="*/ 234532 w 650437"/>
              <a:gd name="connsiteY1670" fmla="*/ 535307 h 650473"/>
              <a:gd name="connsiteX1671" fmla="*/ 232835 w 650437"/>
              <a:gd name="connsiteY1671" fmla="*/ 537004 h 650473"/>
              <a:gd name="connsiteX1672" fmla="*/ 234532 w 650437"/>
              <a:gd name="connsiteY1672" fmla="*/ 538702 h 650473"/>
              <a:gd name="connsiteX1673" fmla="*/ 236229 w 650437"/>
              <a:gd name="connsiteY1673" fmla="*/ 537004 h 650473"/>
              <a:gd name="connsiteX1674" fmla="*/ 234532 w 650437"/>
              <a:gd name="connsiteY1674" fmla="*/ 535307 h 650473"/>
              <a:gd name="connsiteX1675" fmla="*/ 228986 w 650437"/>
              <a:gd name="connsiteY1675" fmla="*/ 529458 h 650473"/>
              <a:gd name="connsiteX1676" fmla="*/ 226956 w 650437"/>
              <a:gd name="connsiteY1676" fmla="*/ 527429 h 650473"/>
              <a:gd name="connsiteX1677" fmla="*/ 224926 w 650437"/>
              <a:gd name="connsiteY1677" fmla="*/ 529458 h 650473"/>
              <a:gd name="connsiteX1678" fmla="*/ 226956 w 650437"/>
              <a:gd name="connsiteY1678" fmla="*/ 531488 h 650473"/>
              <a:gd name="connsiteX1679" fmla="*/ 228986 w 650437"/>
              <a:gd name="connsiteY1679" fmla="*/ 529458 h 650473"/>
              <a:gd name="connsiteX1680" fmla="*/ 219410 w 650437"/>
              <a:gd name="connsiteY1680" fmla="*/ 519790 h 650473"/>
              <a:gd name="connsiteX1681" fmla="*/ 217318 w 650437"/>
              <a:gd name="connsiteY1681" fmla="*/ 521883 h 650473"/>
              <a:gd name="connsiteX1682" fmla="*/ 219410 w 650437"/>
              <a:gd name="connsiteY1682" fmla="*/ 523974 h 650473"/>
              <a:gd name="connsiteX1683" fmla="*/ 221502 w 650437"/>
              <a:gd name="connsiteY1683" fmla="*/ 521883 h 650473"/>
              <a:gd name="connsiteX1684" fmla="*/ 219410 w 650437"/>
              <a:gd name="connsiteY1684" fmla="*/ 519790 h 650473"/>
              <a:gd name="connsiteX1685" fmla="*/ 213804 w 650437"/>
              <a:gd name="connsiteY1685" fmla="*/ 514336 h 650473"/>
              <a:gd name="connsiteX1686" fmla="*/ 211835 w 650437"/>
              <a:gd name="connsiteY1686" fmla="*/ 512367 h 650473"/>
              <a:gd name="connsiteX1687" fmla="*/ 209865 w 650437"/>
              <a:gd name="connsiteY1687" fmla="*/ 514336 h 650473"/>
              <a:gd name="connsiteX1688" fmla="*/ 211835 w 650437"/>
              <a:gd name="connsiteY1688" fmla="*/ 516306 h 650473"/>
              <a:gd name="connsiteX1689" fmla="*/ 213804 w 650437"/>
              <a:gd name="connsiteY1689" fmla="*/ 514336 h 650473"/>
              <a:gd name="connsiteX1690" fmla="*/ 206561 w 650437"/>
              <a:gd name="connsiteY1690" fmla="*/ 506758 h 650473"/>
              <a:gd name="connsiteX1691" fmla="*/ 204289 w 650437"/>
              <a:gd name="connsiteY1691" fmla="*/ 504485 h 650473"/>
              <a:gd name="connsiteX1692" fmla="*/ 202017 w 650437"/>
              <a:gd name="connsiteY1692" fmla="*/ 506758 h 650473"/>
              <a:gd name="connsiteX1693" fmla="*/ 204289 w 650437"/>
              <a:gd name="connsiteY1693" fmla="*/ 509030 h 650473"/>
              <a:gd name="connsiteX1694" fmla="*/ 206561 w 650437"/>
              <a:gd name="connsiteY1694" fmla="*/ 506758 h 650473"/>
              <a:gd name="connsiteX1695" fmla="*/ 199013 w 650437"/>
              <a:gd name="connsiteY1695" fmla="*/ 499182 h 650473"/>
              <a:gd name="connsiteX1696" fmla="*/ 196711 w 650437"/>
              <a:gd name="connsiteY1696" fmla="*/ 496879 h 650473"/>
              <a:gd name="connsiteX1697" fmla="*/ 194409 w 650437"/>
              <a:gd name="connsiteY1697" fmla="*/ 499182 h 650473"/>
              <a:gd name="connsiteX1698" fmla="*/ 196711 w 650437"/>
              <a:gd name="connsiteY1698" fmla="*/ 501484 h 650473"/>
              <a:gd name="connsiteX1699" fmla="*/ 199013 w 650437"/>
              <a:gd name="connsiteY1699" fmla="*/ 499182 h 650473"/>
              <a:gd name="connsiteX1700" fmla="*/ 189165 w 650437"/>
              <a:gd name="connsiteY1700" fmla="*/ 489513 h 650473"/>
              <a:gd name="connsiteX1701" fmla="*/ 187073 w 650437"/>
              <a:gd name="connsiteY1701" fmla="*/ 491605 h 650473"/>
              <a:gd name="connsiteX1702" fmla="*/ 189165 w 650437"/>
              <a:gd name="connsiteY1702" fmla="*/ 493698 h 650473"/>
              <a:gd name="connsiteX1703" fmla="*/ 191257 w 650437"/>
              <a:gd name="connsiteY1703" fmla="*/ 491605 h 650473"/>
              <a:gd name="connsiteX1704" fmla="*/ 189165 w 650437"/>
              <a:gd name="connsiteY1704" fmla="*/ 489513 h 650473"/>
              <a:gd name="connsiteX1705" fmla="*/ 183951 w 650437"/>
              <a:gd name="connsiteY1705" fmla="*/ 484059 h 650473"/>
              <a:gd name="connsiteX1706" fmla="*/ 181589 w 650437"/>
              <a:gd name="connsiteY1706" fmla="*/ 481697 h 650473"/>
              <a:gd name="connsiteX1707" fmla="*/ 179227 w 650437"/>
              <a:gd name="connsiteY1707" fmla="*/ 484059 h 650473"/>
              <a:gd name="connsiteX1708" fmla="*/ 181589 w 650437"/>
              <a:gd name="connsiteY1708" fmla="*/ 486422 h 650473"/>
              <a:gd name="connsiteX1709" fmla="*/ 183951 w 650437"/>
              <a:gd name="connsiteY1709" fmla="*/ 484059 h 650473"/>
              <a:gd name="connsiteX1710" fmla="*/ 176468 w 650437"/>
              <a:gd name="connsiteY1710" fmla="*/ 476513 h 650473"/>
              <a:gd name="connsiteX1711" fmla="*/ 174044 w 650437"/>
              <a:gd name="connsiteY1711" fmla="*/ 474089 h 650473"/>
              <a:gd name="connsiteX1712" fmla="*/ 171619 w 650437"/>
              <a:gd name="connsiteY1712" fmla="*/ 476513 h 650473"/>
              <a:gd name="connsiteX1713" fmla="*/ 174044 w 650437"/>
              <a:gd name="connsiteY1713" fmla="*/ 478938 h 650473"/>
              <a:gd name="connsiteX1714" fmla="*/ 176468 w 650437"/>
              <a:gd name="connsiteY1714" fmla="*/ 476513 h 650473"/>
              <a:gd name="connsiteX1715" fmla="*/ 168890 w 650437"/>
              <a:gd name="connsiteY1715" fmla="*/ 468935 h 650473"/>
              <a:gd name="connsiteX1716" fmla="*/ 166465 w 650437"/>
              <a:gd name="connsiteY1716" fmla="*/ 466510 h 650473"/>
              <a:gd name="connsiteX1717" fmla="*/ 164041 w 650437"/>
              <a:gd name="connsiteY1717" fmla="*/ 468935 h 650473"/>
              <a:gd name="connsiteX1718" fmla="*/ 166465 w 650437"/>
              <a:gd name="connsiteY1718" fmla="*/ 471359 h 650473"/>
              <a:gd name="connsiteX1719" fmla="*/ 168890 w 650437"/>
              <a:gd name="connsiteY1719" fmla="*/ 468935 h 650473"/>
              <a:gd name="connsiteX1720" fmla="*/ 161072 w 650437"/>
              <a:gd name="connsiteY1720" fmla="*/ 461389 h 650473"/>
              <a:gd name="connsiteX1721" fmla="*/ 158920 w 650437"/>
              <a:gd name="connsiteY1721" fmla="*/ 459237 h 650473"/>
              <a:gd name="connsiteX1722" fmla="*/ 156768 w 650437"/>
              <a:gd name="connsiteY1722" fmla="*/ 461389 h 650473"/>
              <a:gd name="connsiteX1723" fmla="*/ 158920 w 650437"/>
              <a:gd name="connsiteY1723" fmla="*/ 463541 h 650473"/>
              <a:gd name="connsiteX1724" fmla="*/ 161072 w 650437"/>
              <a:gd name="connsiteY1724" fmla="*/ 461389 h 650473"/>
              <a:gd name="connsiteX1725" fmla="*/ 153706 w 650437"/>
              <a:gd name="connsiteY1725" fmla="*/ 453813 h 650473"/>
              <a:gd name="connsiteX1726" fmla="*/ 151344 w 650437"/>
              <a:gd name="connsiteY1726" fmla="*/ 451450 h 650473"/>
              <a:gd name="connsiteX1727" fmla="*/ 148982 w 650437"/>
              <a:gd name="connsiteY1727" fmla="*/ 453813 h 650473"/>
              <a:gd name="connsiteX1728" fmla="*/ 151344 w 650437"/>
              <a:gd name="connsiteY1728" fmla="*/ 456175 h 650473"/>
              <a:gd name="connsiteX1729" fmla="*/ 153706 w 650437"/>
              <a:gd name="connsiteY1729" fmla="*/ 453813 h 650473"/>
              <a:gd name="connsiteX1730" fmla="*/ 146100 w 650437"/>
              <a:gd name="connsiteY1730" fmla="*/ 446267 h 650473"/>
              <a:gd name="connsiteX1731" fmla="*/ 143798 w 650437"/>
              <a:gd name="connsiteY1731" fmla="*/ 443964 h 650473"/>
              <a:gd name="connsiteX1732" fmla="*/ 141496 w 650437"/>
              <a:gd name="connsiteY1732" fmla="*/ 446267 h 650473"/>
              <a:gd name="connsiteX1733" fmla="*/ 143798 w 650437"/>
              <a:gd name="connsiteY1733" fmla="*/ 448569 h 650473"/>
              <a:gd name="connsiteX1734" fmla="*/ 146100 w 650437"/>
              <a:gd name="connsiteY1734" fmla="*/ 446267 h 650473"/>
              <a:gd name="connsiteX1735" fmla="*/ 138252 w 650437"/>
              <a:gd name="connsiteY1735" fmla="*/ 438721 h 650473"/>
              <a:gd name="connsiteX1736" fmla="*/ 136223 w 650437"/>
              <a:gd name="connsiteY1736" fmla="*/ 436691 h 650473"/>
              <a:gd name="connsiteX1737" fmla="*/ 134193 w 650437"/>
              <a:gd name="connsiteY1737" fmla="*/ 438721 h 650473"/>
              <a:gd name="connsiteX1738" fmla="*/ 136223 w 650437"/>
              <a:gd name="connsiteY1738" fmla="*/ 440750 h 650473"/>
              <a:gd name="connsiteX1739" fmla="*/ 138252 w 650437"/>
              <a:gd name="connsiteY1739" fmla="*/ 438721 h 650473"/>
              <a:gd name="connsiteX1740" fmla="*/ 130829 w 650437"/>
              <a:gd name="connsiteY1740" fmla="*/ 431142 h 650473"/>
              <a:gd name="connsiteX1741" fmla="*/ 128677 w 650437"/>
              <a:gd name="connsiteY1741" fmla="*/ 428990 h 650473"/>
              <a:gd name="connsiteX1742" fmla="*/ 126525 w 650437"/>
              <a:gd name="connsiteY1742" fmla="*/ 431142 h 650473"/>
              <a:gd name="connsiteX1743" fmla="*/ 128677 w 650437"/>
              <a:gd name="connsiteY1743" fmla="*/ 433294 h 650473"/>
              <a:gd name="connsiteX1744" fmla="*/ 130829 w 650437"/>
              <a:gd name="connsiteY1744" fmla="*/ 431142 h 650473"/>
              <a:gd name="connsiteX1745" fmla="*/ 121099 w 650437"/>
              <a:gd name="connsiteY1745" fmla="*/ 421536 h 650473"/>
              <a:gd name="connsiteX1746" fmla="*/ 119037 w 650437"/>
              <a:gd name="connsiteY1746" fmla="*/ 423598 h 650473"/>
              <a:gd name="connsiteX1747" fmla="*/ 121099 w 650437"/>
              <a:gd name="connsiteY1747" fmla="*/ 425660 h 650473"/>
              <a:gd name="connsiteX1748" fmla="*/ 123161 w 650437"/>
              <a:gd name="connsiteY1748" fmla="*/ 423598 h 650473"/>
              <a:gd name="connsiteX1749" fmla="*/ 121099 w 650437"/>
              <a:gd name="connsiteY1749" fmla="*/ 421536 h 650473"/>
              <a:gd name="connsiteX1750" fmla="*/ 115463 w 650437"/>
              <a:gd name="connsiteY1750" fmla="*/ 416020 h 650473"/>
              <a:gd name="connsiteX1751" fmla="*/ 113553 w 650437"/>
              <a:gd name="connsiteY1751" fmla="*/ 414110 h 650473"/>
              <a:gd name="connsiteX1752" fmla="*/ 111644 w 650437"/>
              <a:gd name="connsiteY1752" fmla="*/ 416020 h 650473"/>
              <a:gd name="connsiteX1753" fmla="*/ 113553 w 650437"/>
              <a:gd name="connsiteY1753" fmla="*/ 417929 h 650473"/>
              <a:gd name="connsiteX1754" fmla="*/ 115463 w 650437"/>
              <a:gd name="connsiteY1754" fmla="*/ 416020 h 650473"/>
              <a:gd name="connsiteX1755" fmla="*/ 105977 w 650437"/>
              <a:gd name="connsiteY1755" fmla="*/ 406837 h 650473"/>
              <a:gd name="connsiteX1756" fmla="*/ 104340 w 650437"/>
              <a:gd name="connsiteY1756" fmla="*/ 408474 h 650473"/>
              <a:gd name="connsiteX1757" fmla="*/ 105977 w 650437"/>
              <a:gd name="connsiteY1757" fmla="*/ 410111 h 650473"/>
              <a:gd name="connsiteX1758" fmla="*/ 107614 w 650437"/>
              <a:gd name="connsiteY1758" fmla="*/ 408474 h 650473"/>
              <a:gd name="connsiteX1759" fmla="*/ 105977 w 650437"/>
              <a:gd name="connsiteY1759" fmla="*/ 406837 h 650473"/>
              <a:gd name="connsiteX1760" fmla="*/ 100189 w 650437"/>
              <a:gd name="connsiteY1760" fmla="*/ 400897 h 650473"/>
              <a:gd name="connsiteX1761" fmla="*/ 98432 w 650437"/>
              <a:gd name="connsiteY1761" fmla="*/ 399140 h 650473"/>
              <a:gd name="connsiteX1762" fmla="*/ 96675 w 650437"/>
              <a:gd name="connsiteY1762" fmla="*/ 400897 h 650473"/>
              <a:gd name="connsiteX1763" fmla="*/ 98432 w 650437"/>
              <a:gd name="connsiteY1763" fmla="*/ 402655 h 650473"/>
              <a:gd name="connsiteX1764" fmla="*/ 100189 w 650437"/>
              <a:gd name="connsiteY1764" fmla="*/ 400897 h 650473"/>
              <a:gd name="connsiteX1765" fmla="*/ 92401 w 650437"/>
              <a:gd name="connsiteY1765" fmla="*/ 393351 h 650473"/>
              <a:gd name="connsiteX1766" fmla="*/ 90856 w 650437"/>
              <a:gd name="connsiteY1766" fmla="*/ 391807 h 650473"/>
              <a:gd name="connsiteX1767" fmla="*/ 89311 w 650437"/>
              <a:gd name="connsiteY1767" fmla="*/ 393351 h 650473"/>
              <a:gd name="connsiteX1768" fmla="*/ 90856 w 650437"/>
              <a:gd name="connsiteY1768" fmla="*/ 394896 h 650473"/>
              <a:gd name="connsiteX1769" fmla="*/ 92401 w 650437"/>
              <a:gd name="connsiteY1769" fmla="*/ 393351 h 650473"/>
              <a:gd name="connsiteX1770" fmla="*/ 83308 w 650437"/>
              <a:gd name="connsiteY1770" fmla="*/ 384501 h 650473"/>
              <a:gd name="connsiteX1771" fmla="*/ 82036 w 650437"/>
              <a:gd name="connsiteY1771" fmla="*/ 385773 h 650473"/>
              <a:gd name="connsiteX1772" fmla="*/ 83308 w 650437"/>
              <a:gd name="connsiteY1772" fmla="*/ 387045 h 650473"/>
              <a:gd name="connsiteX1773" fmla="*/ 84580 w 650437"/>
              <a:gd name="connsiteY1773" fmla="*/ 385773 h 650473"/>
              <a:gd name="connsiteX1774" fmla="*/ 83308 w 650437"/>
              <a:gd name="connsiteY1774" fmla="*/ 384501 h 650473"/>
              <a:gd name="connsiteX1775" fmla="*/ 77034 w 650437"/>
              <a:gd name="connsiteY1775" fmla="*/ 378197 h 650473"/>
              <a:gd name="connsiteX1776" fmla="*/ 75732 w 650437"/>
              <a:gd name="connsiteY1776" fmla="*/ 376895 h 650473"/>
              <a:gd name="connsiteX1777" fmla="*/ 74430 w 650437"/>
              <a:gd name="connsiteY1777" fmla="*/ 378197 h 650473"/>
              <a:gd name="connsiteX1778" fmla="*/ 75732 w 650437"/>
              <a:gd name="connsiteY1778" fmla="*/ 379499 h 650473"/>
              <a:gd name="connsiteX1779" fmla="*/ 77034 w 650437"/>
              <a:gd name="connsiteY1779" fmla="*/ 378197 h 650473"/>
              <a:gd name="connsiteX1780" fmla="*/ 68186 w 650437"/>
              <a:gd name="connsiteY1780" fmla="*/ 369561 h 650473"/>
              <a:gd name="connsiteX1781" fmla="*/ 67094 w 650437"/>
              <a:gd name="connsiteY1781" fmla="*/ 370653 h 650473"/>
              <a:gd name="connsiteX1782" fmla="*/ 68186 w 650437"/>
              <a:gd name="connsiteY1782" fmla="*/ 371745 h 650473"/>
              <a:gd name="connsiteX1783" fmla="*/ 69278 w 650437"/>
              <a:gd name="connsiteY1783" fmla="*/ 370653 h 650473"/>
              <a:gd name="connsiteX1784" fmla="*/ 68186 w 650437"/>
              <a:gd name="connsiteY1784" fmla="*/ 369561 h 650473"/>
              <a:gd name="connsiteX1785" fmla="*/ 61550 w 650437"/>
              <a:gd name="connsiteY1785" fmla="*/ 363075 h 650473"/>
              <a:gd name="connsiteX1786" fmla="*/ 60611 w 650437"/>
              <a:gd name="connsiteY1786" fmla="*/ 362135 h 650473"/>
              <a:gd name="connsiteX1787" fmla="*/ 59671 w 650437"/>
              <a:gd name="connsiteY1787" fmla="*/ 363075 h 650473"/>
              <a:gd name="connsiteX1788" fmla="*/ 60611 w 650437"/>
              <a:gd name="connsiteY1788" fmla="*/ 364014 h 650473"/>
              <a:gd name="connsiteX1789" fmla="*/ 61550 w 650437"/>
              <a:gd name="connsiteY1789" fmla="*/ 363075 h 650473"/>
              <a:gd name="connsiteX1790" fmla="*/ 53065 w 650437"/>
              <a:gd name="connsiteY1790" fmla="*/ 354801 h 650473"/>
              <a:gd name="connsiteX1791" fmla="*/ 52368 w 650437"/>
              <a:gd name="connsiteY1791" fmla="*/ 355499 h 650473"/>
              <a:gd name="connsiteX1792" fmla="*/ 53065 w 650437"/>
              <a:gd name="connsiteY1792" fmla="*/ 356226 h 650473"/>
              <a:gd name="connsiteX1793" fmla="*/ 53762 w 650437"/>
              <a:gd name="connsiteY1793" fmla="*/ 355499 h 650473"/>
              <a:gd name="connsiteX1794" fmla="*/ 53065 w 650437"/>
              <a:gd name="connsiteY1794" fmla="*/ 354801 h 650473"/>
              <a:gd name="connsiteX1795" fmla="*/ 45487 w 650437"/>
              <a:gd name="connsiteY1795" fmla="*/ 347255 h 650473"/>
              <a:gd name="connsiteX1796" fmla="*/ 44790 w 650437"/>
              <a:gd name="connsiteY1796" fmla="*/ 347953 h 650473"/>
              <a:gd name="connsiteX1797" fmla="*/ 45487 w 650437"/>
              <a:gd name="connsiteY1797" fmla="*/ 348650 h 650473"/>
              <a:gd name="connsiteX1798" fmla="*/ 46184 w 650437"/>
              <a:gd name="connsiteY1798" fmla="*/ 347953 h 650473"/>
              <a:gd name="connsiteX1799" fmla="*/ 45487 w 650437"/>
              <a:gd name="connsiteY1799" fmla="*/ 347255 h 650473"/>
              <a:gd name="connsiteX1800" fmla="*/ 37941 w 650437"/>
              <a:gd name="connsiteY1800" fmla="*/ 339889 h 650473"/>
              <a:gd name="connsiteX1801" fmla="*/ 37426 w 650437"/>
              <a:gd name="connsiteY1801" fmla="*/ 340404 h 650473"/>
              <a:gd name="connsiteX1802" fmla="*/ 37941 w 650437"/>
              <a:gd name="connsiteY1802" fmla="*/ 340919 h 650473"/>
              <a:gd name="connsiteX1803" fmla="*/ 38456 w 650437"/>
              <a:gd name="connsiteY1803" fmla="*/ 340404 h 650473"/>
              <a:gd name="connsiteX1804" fmla="*/ 37941 w 650437"/>
              <a:gd name="connsiteY1804" fmla="*/ 339889 h 650473"/>
              <a:gd name="connsiteX1805" fmla="*/ 30365 w 650437"/>
              <a:gd name="connsiteY1805" fmla="*/ 332495 h 650473"/>
              <a:gd name="connsiteX1806" fmla="*/ 30033 w 650437"/>
              <a:gd name="connsiteY1806" fmla="*/ 332828 h 650473"/>
              <a:gd name="connsiteX1807" fmla="*/ 30365 w 650437"/>
              <a:gd name="connsiteY1807" fmla="*/ 333160 h 650473"/>
              <a:gd name="connsiteX1808" fmla="*/ 30698 w 650437"/>
              <a:gd name="connsiteY1808" fmla="*/ 332828 h 650473"/>
              <a:gd name="connsiteX1809" fmla="*/ 30365 w 650437"/>
              <a:gd name="connsiteY1809" fmla="*/ 332495 h 650473"/>
              <a:gd name="connsiteX1810" fmla="*/ 22820 w 650437"/>
              <a:gd name="connsiteY1810" fmla="*/ 324949 h 650473"/>
              <a:gd name="connsiteX1811" fmla="*/ 22487 w 650437"/>
              <a:gd name="connsiteY1811" fmla="*/ 325282 h 650473"/>
              <a:gd name="connsiteX1812" fmla="*/ 22820 w 650437"/>
              <a:gd name="connsiteY1812" fmla="*/ 325614 h 650473"/>
              <a:gd name="connsiteX1813" fmla="*/ 23152 w 650437"/>
              <a:gd name="connsiteY1813" fmla="*/ 325282 h 650473"/>
              <a:gd name="connsiteX1814" fmla="*/ 22820 w 650437"/>
              <a:gd name="connsiteY1814" fmla="*/ 324949 h 650473"/>
              <a:gd name="connsiteX1815" fmla="*/ 15456 w 650437"/>
              <a:gd name="connsiteY1815" fmla="*/ 317708 h 650473"/>
              <a:gd name="connsiteX1816" fmla="*/ 15244 w 650437"/>
              <a:gd name="connsiteY1816" fmla="*/ 317496 h 650473"/>
              <a:gd name="connsiteX1817" fmla="*/ 15032 w 650437"/>
              <a:gd name="connsiteY1817" fmla="*/ 317708 h 650473"/>
              <a:gd name="connsiteX1818" fmla="*/ 15244 w 650437"/>
              <a:gd name="connsiteY1818" fmla="*/ 317920 h 650473"/>
              <a:gd name="connsiteX1819" fmla="*/ 15456 w 650437"/>
              <a:gd name="connsiteY1819" fmla="*/ 317708 h 650473"/>
              <a:gd name="connsiteX1820" fmla="*/ 7818 w 650437"/>
              <a:gd name="connsiteY1820" fmla="*/ 310162 h 650473"/>
              <a:gd name="connsiteX1821" fmla="*/ 7698 w 650437"/>
              <a:gd name="connsiteY1821" fmla="*/ 310042 h 650473"/>
              <a:gd name="connsiteX1822" fmla="*/ 7578 w 650437"/>
              <a:gd name="connsiteY1822" fmla="*/ 310162 h 650473"/>
              <a:gd name="connsiteX1823" fmla="*/ 7698 w 650437"/>
              <a:gd name="connsiteY1823" fmla="*/ 310282 h 650473"/>
              <a:gd name="connsiteX1824" fmla="*/ 7818 w 650437"/>
              <a:gd name="connsiteY1824" fmla="*/ 310162 h 650473"/>
              <a:gd name="connsiteX1825" fmla="*/ 240 w 650437"/>
              <a:gd name="connsiteY1825" fmla="*/ 302583 h 650473"/>
              <a:gd name="connsiteX1826" fmla="*/ 120 w 650437"/>
              <a:gd name="connsiteY1826" fmla="*/ 302463 h 650473"/>
              <a:gd name="connsiteX1827" fmla="*/ 0 w 650437"/>
              <a:gd name="connsiteY1827" fmla="*/ 302583 h 650473"/>
              <a:gd name="connsiteX1828" fmla="*/ 120 w 650437"/>
              <a:gd name="connsiteY1828" fmla="*/ 302703 h 650473"/>
              <a:gd name="connsiteX1829" fmla="*/ 240 w 650437"/>
              <a:gd name="connsiteY1829" fmla="*/ 302583 h 650473"/>
              <a:gd name="connsiteX1830" fmla="*/ 362994 w 650437"/>
              <a:gd name="connsiteY1830" fmla="*/ 650413 h 650473"/>
              <a:gd name="connsiteX1831" fmla="*/ 363054 w 650437"/>
              <a:gd name="connsiteY1831" fmla="*/ 650473 h 650473"/>
              <a:gd name="connsiteX1832" fmla="*/ 363114 w 650437"/>
              <a:gd name="connsiteY1832" fmla="*/ 650413 h 650473"/>
              <a:gd name="connsiteX1833" fmla="*/ 363054 w 650437"/>
              <a:gd name="connsiteY1833" fmla="*/ 650353 h 650473"/>
              <a:gd name="connsiteX1834" fmla="*/ 362994 w 650437"/>
              <a:gd name="connsiteY1834" fmla="*/ 650413 h 650473"/>
              <a:gd name="connsiteX1835" fmla="*/ 355568 w 650437"/>
              <a:gd name="connsiteY1835" fmla="*/ 642867 h 650473"/>
              <a:gd name="connsiteX1836" fmla="*/ 355508 w 650437"/>
              <a:gd name="connsiteY1836" fmla="*/ 642807 h 650473"/>
              <a:gd name="connsiteX1837" fmla="*/ 355448 w 650437"/>
              <a:gd name="connsiteY1837" fmla="*/ 642867 h 650473"/>
              <a:gd name="connsiteX1838" fmla="*/ 355508 w 650437"/>
              <a:gd name="connsiteY1838" fmla="*/ 642927 h 650473"/>
              <a:gd name="connsiteX1839" fmla="*/ 355568 w 650437"/>
              <a:gd name="connsiteY1839" fmla="*/ 642867 h 650473"/>
              <a:gd name="connsiteX1840" fmla="*/ 347810 w 650437"/>
              <a:gd name="connsiteY1840" fmla="*/ 635291 h 650473"/>
              <a:gd name="connsiteX1841" fmla="*/ 347932 w 650437"/>
              <a:gd name="connsiteY1841" fmla="*/ 635414 h 650473"/>
              <a:gd name="connsiteX1842" fmla="*/ 348055 w 650437"/>
              <a:gd name="connsiteY1842" fmla="*/ 635291 h 650473"/>
              <a:gd name="connsiteX1843" fmla="*/ 347932 w 650437"/>
              <a:gd name="connsiteY1843" fmla="*/ 635169 h 650473"/>
              <a:gd name="connsiteX1844" fmla="*/ 347810 w 650437"/>
              <a:gd name="connsiteY1844" fmla="*/ 635291 h 650473"/>
              <a:gd name="connsiteX1845" fmla="*/ 340659 w 650437"/>
              <a:gd name="connsiteY1845" fmla="*/ 627743 h 650473"/>
              <a:gd name="connsiteX1846" fmla="*/ 340387 w 650437"/>
              <a:gd name="connsiteY1846" fmla="*/ 627470 h 650473"/>
              <a:gd name="connsiteX1847" fmla="*/ 340114 w 650437"/>
              <a:gd name="connsiteY1847" fmla="*/ 627743 h 650473"/>
              <a:gd name="connsiteX1848" fmla="*/ 340387 w 650437"/>
              <a:gd name="connsiteY1848" fmla="*/ 628015 h 650473"/>
              <a:gd name="connsiteX1849" fmla="*/ 340659 w 650437"/>
              <a:gd name="connsiteY1849" fmla="*/ 627743 h 650473"/>
              <a:gd name="connsiteX1850" fmla="*/ 333083 w 650437"/>
              <a:gd name="connsiteY1850" fmla="*/ 620166 h 650473"/>
              <a:gd name="connsiteX1851" fmla="*/ 332811 w 650437"/>
              <a:gd name="connsiteY1851" fmla="*/ 619894 h 650473"/>
              <a:gd name="connsiteX1852" fmla="*/ 332538 w 650437"/>
              <a:gd name="connsiteY1852" fmla="*/ 620166 h 650473"/>
              <a:gd name="connsiteX1853" fmla="*/ 332811 w 650437"/>
              <a:gd name="connsiteY1853" fmla="*/ 620439 h 650473"/>
              <a:gd name="connsiteX1854" fmla="*/ 333083 w 650437"/>
              <a:gd name="connsiteY1854" fmla="*/ 620166 h 650473"/>
              <a:gd name="connsiteX1855" fmla="*/ 325265 w 650437"/>
              <a:gd name="connsiteY1855" fmla="*/ 612165 h 650473"/>
              <a:gd name="connsiteX1856" fmla="*/ 324810 w 650437"/>
              <a:gd name="connsiteY1856" fmla="*/ 612620 h 650473"/>
              <a:gd name="connsiteX1857" fmla="*/ 325265 w 650437"/>
              <a:gd name="connsiteY1857" fmla="*/ 613075 h 650473"/>
              <a:gd name="connsiteX1858" fmla="*/ 325720 w 650437"/>
              <a:gd name="connsiteY1858" fmla="*/ 612620 h 650473"/>
              <a:gd name="connsiteX1859" fmla="*/ 325265 w 650437"/>
              <a:gd name="connsiteY1859" fmla="*/ 612165 h 650473"/>
              <a:gd name="connsiteX1860" fmla="*/ 318294 w 650437"/>
              <a:gd name="connsiteY1860" fmla="*/ 605044 h 650473"/>
              <a:gd name="connsiteX1861" fmla="*/ 317689 w 650437"/>
              <a:gd name="connsiteY1861" fmla="*/ 604439 h 650473"/>
              <a:gd name="connsiteX1862" fmla="*/ 317085 w 650437"/>
              <a:gd name="connsiteY1862" fmla="*/ 605044 h 650473"/>
              <a:gd name="connsiteX1863" fmla="*/ 317689 w 650437"/>
              <a:gd name="connsiteY1863" fmla="*/ 605649 h 650473"/>
              <a:gd name="connsiteX1864" fmla="*/ 318294 w 650437"/>
              <a:gd name="connsiteY1864" fmla="*/ 605044 h 650473"/>
              <a:gd name="connsiteX1865" fmla="*/ 310961 w 650437"/>
              <a:gd name="connsiteY1865" fmla="*/ 597498 h 650473"/>
              <a:gd name="connsiteX1866" fmla="*/ 310144 w 650437"/>
              <a:gd name="connsiteY1866" fmla="*/ 596681 h 650473"/>
              <a:gd name="connsiteX1867" fmla="*/ 309326 w 650437"/>
              <a:gd name="connsiteY1867" fmla="*/ 597498 h 650473"/>
              <a:gd name="connsiteX1868" fmla="*/ 310144 w 650437"/>
              <a:gd name="connsiteY1868" fmla="*/ 598316 h 650473"/>
              <a:gd name="connsiteX1869" fmla="*/ 310961 w 650437"/>
              <a:gd name="connsiteY1869" fmla="*/ 597498 h 650473"/>
              <a:gd name="connsiteX1870" fmla="*/ 303385 w 650437"/>
              <a:gd name="connsiteY1870" fmla="*/ 589920 h 650473"/>
              <a:gd name="connsiteX1871" fmla="*/ 302568 w 650437"/>
              <a:gd name="connsiteY1871" fmla="*/ 589102 h 650473"/>
              <a:gd name="connsiteX1872" fmla="*/ 301751 w 650437"/>
              <a:gd name="connsiteY1872" fmla="*/ 589920 h 650473"/>
              <a:gd name="connsiteX1873" fmla="*/ 302568 w 650437"/>
              <a:gd name="connsiteY1873" fmla="*/ 590737 h 650473"/>
              <a:gd name="connsiteX1874" fmla="*/ 303385 w 650437"/>
              <a:gd name="connsiteY1874" fmla="*/ 589920 h 650473"/>
              <a:gd name="connsiteX1875" fmla="*/ 296052 w 650437"/>
              <a:gd name="connsiteY1875" fmla="*/ 582374 h 650473"/>
              <a:gd name="connsiteX1876" fmla="*/ 295022 w 650437"/>
              <a:gd name="connsiteY1876" fmla="*/ 581344 h 650473"/>
              <a:gd name="connsiteX1877" fmla="*/ 293993 w 650437"/>
              <a:gd name="connsiteY1877" fmla="*/ 582374 h 650473"/>
              <a:gd name="connsiteX1878" fmla="*/ 295022 w 650437"/>
              <a:gd name="connsiteY1878" fmla="*/ 583404 h 650473"/>
              <a:gd name="connsiteX1879" fmla="*/ 296052 w 650437"/>
              <a:gd name="connsiteY1879" fmla="*/ 582374 h 650473"/>
              <a:gd name="connsiteX1880" fmla="*/ 288719 w 650437"/>
              <a:gd name="connsiteY1880" fmla="*/ 574797 h 650473"/>
              <a:gd name="connsiteX1881" fmla="*/ 287446 w 650437"/>
              <a:gd name="connsiteY1881" fmla="*/ 573525 h 650473"/>
              <a:gd name="connsiteX1882" fmla="*/ 286174 w 650437"/>
              <a:gd name="connsiteY1882" fmla="*/ 574797 h 650473"/>
              <a:gd name="connsiteX1883" fmla="*/ 287446 w 650437"/>
              <a:gd name="connsiteY1883" fmla="*/ 576070 h 650473"/>
              <a:gd name="connsiteX1884" fmla="*/ 288719 w 650437"/>
              <a:gd name="connsiteY1884" fmla="*/ 574797 h 650473"/>
              <a:gd name="connsiteX1885" fmla="*/ 279899 w 650437"/>
              <a:gd name="connsiteY1885" fmla="*/ 565979 h 650473"/>
              <a:gd name="connsiteX1886" fmla="*/ 278626 w 650437"/>
              <a:gd name="connsiteY1886" fmla="*/ 567251 h 650473"/>
              <a:gd name="connsiteX1887" fmla="*/ 279899 w 650437"/>
              <a:gd name="connsiteY1887" fmla="*/ 568523 h 650473"/>
              <a:gd name="connsiteX1888" fmla="*/ 281171 w 650437"/>
              <a:gd name="connsiteY1888" fmla="*/ 567251 h 650473"/>
              <a:gd name="connsiteX1889" fmla="*/ 279899 w 650437"/>
              <a:gd name="connsiteY1889" fmla="*/ 565979 h 650473"/>
              <a:gd name="connsiteX1890" fmla="*/ 273807 w 650437"/>
              <a:gd name="connsiteY1890" fmla="*/ 559705 h 650473"/>
              <a:gd name="connsiteX1891" fmla="*/ 272323 w 650437"/>
              <a:gd name="connsiteY1891" fmla="*/ 558221 h 650473"/>
              <a:gd name="connsiteX1892" fmla="*/ 270838 w 650437"/>
              <a:gd name="connsiteY1892" fmla="*/ 559705 h 650473"/>
              <a:gd name="connsiteX1893" fmla="*/ 272323 w 650437"/>
              <a:gd name="connsiteY1893" fmla="*/ 561190 h 650473"/>
              <a:gd name="connsiteX1894" fmla="*/ 273807 w 650437"/>
              <a:gd name="connsiteY1894" fmla="*/ 559705 h 650473"/>
              <a:gd name="connsiteX1895" fmla="*/ 266474 w 650437"/>
              <a:gd name="connsiteY1895" fmla="*/ 552129 h 650473"/>
              <a:gd name="connsiteX1896" fmla="*/ 264777 w 650437"/>
              <a:gd name="connsiteY1896" fmla="*/ 550432 h 650473"/>
              <a:gd name="connsiteX1897" fmla="*/ 263080 w 650437"/>
              <a:gd name="connsiteY1897" fmla="*/ 552129 h 650473"/>
              <a:gd name="connsiteX1898" fmla="*/ 264777 w 650437"/>
              <a:gd name="connsiteY1898" fmla="*/ 553826 h 650473"/>
              <a:gd name="connsiteX1899" fmla="*/ 266474 w 650437"/>
              <a:gd name="connsiteY1899" fmla="*/ 552129 h 650473"/>
              <a:gd name="connsiteX1900" fmla="*/ 259231 w 650437"/>
              <a:gd name="connsiteY1900" fmla="*/ 544551 h 650473"/>
              <a:gd name="connsiteX1901" fmla="*/ 257201 w 650437"/>
              <a:gd name="connsiteY1901" fmla="*/ 542521 h 650473"/>
              <a:gd name="connsiteX1902" fmla="*/ 255172 w 650437"/>
              <a:gd name="connsiteY1902" fmla="*/ 544551 h 650473"/>
              <a:gd name="connsiteX1903" fmla="*/ 257201 w 650437"/>
              <a:gd name="connsiteY1903" fmla="*/ 546580 h 650473"/>
              <a:gd name="connsiteX1904" fmla="*/ 259231 w 650437"/>
              <a:gd name="connsiteY1904" fmla="*/ 544551 h 650473"/>
              <a:gd name="connsiteX1905" fmla="*/ 249655 w 650437"/>
              <a:gd name="connsiteY1905" fmla="*/ 535095 h 650473"/>
              <a:gd name="connsiteX1906" fmla="*/ 247746 w 650437"/>
              <a:gd name="connsiteY1906" fmla="*/ 537004 h 650473"/>
              <a:gd name="connsiteX1907" fmla="*/ 249655 w 650437"/>
              <a:gd name="connsiteY1907" fmla="*/ 538914 h 650473"/>
              <a:gd name="connsiteX1908" fmla="*/ 251565 w 650437"/>
              <a:gd name="connsiteY1908" fmla="*/ 537004 h 650473"/>
              <a:gd name="connsiteX1909" fmla="*/ 249655 w 650437"/>
              <a:gd name="connsiteY1909" fmla="*/ 535095 h 650473"/>
              <a:gd name="connsiteX1910" fmla="*/ 242078 w 650437"/>
              <a:gd name="connsiteY1910" fmla="*/ 527336 h 650473"/>
              <a:gd name="connsiteX1911" fmla="*/ 239986 w 650437"/>
              <a:gd name="connsiteY1911" fmla="*/ 529458 h 650473"/>
              <a:gd name="connsiteX1912" fmla="*/ 242078 w 650437"/>
              <a:gd name="connsiteY1912" fmla="*/ 531551 h 650473"/>
              <a:gd name="connsiteX1913" fmla="*/ 244169 w 650437"/>
              <a:gd name="connsiteY1913" fmla="*/ 529458 h 650473"/>
              <a:gd name="connsiteX1914" fmla="*/ 242078 w 650437"/>
              <a:gd name="connsiteY1914" fmla="*/ 527336 h 650473"/>
              <a:gd name="connsiteX1915" fmla="*/ 236804 w 650437"/>
              <a:gd name="connsiteY1915" fmla="*/ 521883 h 650473"/>
              <a:gd name="connsiteX1916" fmla="*/ 234532 w 650437"/>
              <a:gd name="connsiteY1916" fmla="*/ 519610 h 650473"/>
              <a:gd name="connsiteX1917" fmla="*/ 232260 w 650437"/>
              <a:gd name="connsiteY1917" fmla="*/ 521883 h 650473"/>
              <a:gd name="connsiteX1918" fmla="*/ 234532 w 650437"/>
              <a:gd name="connsiteY1918" fmla="*/ 524155 h 650473"/>
              <a:gd name="connsiteX1919" fmla="*/ 236804 w 650437"/>
              <a:gd name="connsiteY1919" fmla="*/ 521883 h 650473"/>
              <a:gd name="connsiteX1920" fmla="*/ 229228 w 650437"/>
              <a:gd name="connsiteY1920" fmla="*/ 514304 h 650473"/>
              <a:gd name="connsiteX1921" fmla="*/ 226956 w 650437"/>
              <a:gd name="connsiteY1921" fmla="*/ 512032 h 650473"/>
              <a:gd name="connsiteX1922" fmla="*/ 224684 w 650437"/>
              <a:gd name="connsiteY1922" fmla="*/ 514304 h 650473"/>
              <a:gd name="connsiteX1923" fmla="*/ 226956 w 650437"/>
              <a:gd name="connsiteY1923" fmla="*/ 516576 h 650473"/>
              <a:gd name="connsiteX1924" fmla="*/ 229228 w 650437"/>
              <a:gd name="connsiteY1924" fmla="*/ 514304 h 650473"/>
              <a:gd name="connsiteX1925" fmla="*/ 221835 w 650437"/>
              <a:gd name="connsiteY1925" fmla="*/ 506758 h 650473"/>
              <a:gd name="connsiteX1926" fmla="*/ 219410 w 650437"/>
              <a:gd name="connsiteY1926" fmla="*/ 504333 h 650473"/>
              <a:gd name="connsiteX1927" fmla="*/ 216986 w 650437"/>
              <a:gd name="connsiteY1927" fmla="*/ 506758 h 650473"/>
              <a:gd name="connsiteX1928" fmla="*/ 219410 w 650437"/>
              <a:gd name="connsiteY1928" fmla="*/ 509183 h 650473"/>
              <a:gd name="connsiteX1929" fmla="*/ 221835 w 650437"/>
              <a:gd name="connsiteY1929" fmla="*/ 506758 h 650473"/>
              <a:gd name="connsiteX1930" fmla="*/ 211835 w 650437"/>
              <a:gd name="connsiteY1930" fmla="*/ 496667 h 650473"/>
              <a:gd name="connsiteX1931" fmla="*/ 209320 w 650437"/>
              <a:gd name="connsiteY1931" fmla="*/ 499182 h 650473"/>
              <a:gd name="connsiteX1932" fmla="*/ 211835 w 650437"/>
              <a:gd name="connsiteY1932" fmla="*/ 501696 h 650473"/>
              <a:gd name="connsiteX1933" fmla="*/ 214349 w 650437"/>
              <a:gd name="connsiteY1933" fmla="*/ 499182 h 650473"/>
              <a:gd name="connsiteX1934" fmla="*/ 211835 w 650437"/>
              <a:gd name="connsiteY1934" fmla="*/ 496667 h 650473"/>
              <a:gd name="connsiteX1935" fmla="*/ 204286 w 650437"/>
              <a:gd name="connsiteY1935" fmla="*/ 489121 h 650473"/>
              <a:gd name="connsiteX1936" fmla="*/ 201772 w 650437"/>
              <a:gd name="connsiteY1936" fmla="*/ 491636 h 650473"/>
              <a:gd name="connsiteX1937" fmla="*/ 204286 w 650437"/>
              <a:gd name="connsiteY1937" fmla="*/ 494150 h 650473"/>
              <a:gd name="connsiteX1938" fmla="*/ 206801 w 650437"/>
              <a:gd name="connsiteY1938" fmla="*/ 491636 h 650473"/>
              <a:gd name="connsiteX1939" fmla="*/ 204286 w 650437"/>
              <a:gd name="connsiteY1939" fmla="*/ 489121 h 650473"/>
              <a:gd name="connsiteX1940" fmla="*/ 199348 w 650437"/>
              <a:gd name="connsiteY1940" fmla="*/ 484059 h 650473"/>
              <a:gd name="connsiteX1941" fmla="*/ 196711 w 650437"/>
              <a:gd name="connsiteY1941" fmla="*/ 481422 h 650473"/>
              <a:gd name="connsiteX1942" fmla="*/ 194074 w 650437"/>
              <a:gd name="connsiteY1942" fmla="*/ 484059 h 650473"/>
              <a:gd name="connsiteX1943" fmla="*/ 196711 w 650437"/>
              <a:gd name="connsiteY1943" fmla="*/ 486696 h 650473"/>
              <a:gd name="connsiteX1944" fmla="*/ 199348 w 650437"/>
              <a:gd name="connsiteY1944" fmla="*/ 484059 h 650473"/>
              <a:gd name="connsiteX1945" fmla="*/ 191802 w 650437"/>
              <a:gd name="connsiteY1945" fmla="*/ 476513 h 650473"/>
              <a:gd name="connsiteX1946" fmla="*/ 189165 w 650437"/>
              <a:gd name="connsiteY1946" fmla="*/ 473876 h 650473"/>
              <a:gd name="connsiteX1947" fmla="*/ 186528 w 650437"/>
              <a:gd name="connsiteY1947" fmla="*/ 476513 h 650473"/>
              <a:gd name="connsiteX1948" fmla="*/ 189165 w 650437"/>
              <a:gd name="connsiteY1948" fmla="*/ 479150 h 650473"/>
              <a:gd name="connsiteX1949" fmla="*/ 191802 w 650437"/>
              <a:gd name="connsiteY1949" fmla="*/ 476513 h 650473"/>
              <a:gd name="connsiteX1950" fmla="*/ 184529 w 650437"/>
              <a:gd name="connsiteY1950" fmla="*/ 468967 h 650473"/>
              <a:gd name="connsiteX1951" fmla="*/ 181589 w 650437"/>
              <a:gd name="connsiteY1951" fmla="*/ 466028 h 650473"/>
              <a:gd name="connsiteX1952" fmla="*/ 178650 w 650437"/>
              <a:gd name="connsiteY1952" fmla="*/ 468967 h 650473"/>
              <a:gd name="connsiteX1953" fmla="*/ 181589 w 650437"/>
              <a:gd name="connsiteY1953" fmla="*/ 471906 h 650473"/>
              <a:gd name="connsiteX1954" fmla="*/ 184529 w 650437"/>
              <a:gd name="connsiteY1954" fmla="*/ 468967 h 650473"/>
              <a:gd name="connsiteX1955" fmla="*/ 176710 w 650437"/>
              <a:gd name="connsiteY1955" fmla="*/ 461389 h 650473"/>
              <a:gd name="connsiteX1956" fmla="*/ 174044 w 650437"/>
              <a:gd name="connsiteY1956" fmla="*/ 458722 h 650473"/>
              <a:gd name="connsiteX1957" fmla="*/ 171377 w 650437"/>
              <a:gd name="connsiteY1957" fmla="*/ 461389 h 650473"/>
              <a:gd name="connsiteX1958" fmla="*/ 174044 w 650437"/>
              <a:gd name="connsiteY1958" fmla="*/ 464056 h 650473"/>
              <a:gd name="connsiteX1959" fmla="*/ 176710 w 650437"/>
              <a:gd name="connsiteY1959" fmla="*/ 461389 h 650473"/>
              <a:gd name="connsiteX1960" fmla="*/ 169102 w 650437"/>
              <a:gd name="connsiteY1960" fmla="*/ 453813 h 650473"/>
              <a:gd name="connsiteX1961" fmla="*/ 166465 w 650437"/>
              <a:gd name="connsiteY1961" fmla="*/ 451176 h 650473"/>
              <a:gd name="connsiteX1962" fmla="*/ 163829 w 650437"/>
              <a:gd name="connsiteY1962" fmla="*/ 453813 h 650473"/>
              <a:gd name="connsiteX1963" fmla="*/ 166465 w 650437"/>
              <a:gd name="connsiteY1963" fmla="*/ 456450 h 650473"/>
              <a:gd name="connsiteX1964" fmla="*/ 169102 w 650437"/>
              <a:gd name="connsiteY1964" fmla="*/ 453813 h 650473"/>
              <a:gd name="connsiteX1965" fmla="*/ 161494 w 650437"/>
              <a:gd name="connsiteY1965" fmla="*/ 446267 h 650473"/>
              <a:gd name="connsiteX1966" fmla="*/ 158920 w 650437"/>
              <a:gd name="connsiteY1966" fmla="*/ 443692 h 650473"/>
              <a:gd name="connsiteX1967" fmla="*/ 156345 w 650437"/>
              <a:gd name="connsiteY1967" fmla="*/ 446267 h 650473"/>
              <a:gd name="connsiteX1968" fmla="*/ 158920 w 650437"/>
              <a:gd name="connsiteY1968" fmla="*/ 448841 h 650473"/>
              <a:gd name="connsiteX1969" fmla="*/ 161494 w 650437"/>
              <a:gd name="connsiteY1969" fmla="*/ 446267 h 650473"/>
              <a:gd name="connsiteX1970" fmla="*/ 153919 w 650437"/>
              <a:gd name="connsiteY1970" fmla="*/ 438690 h 650473"/>
              <a:gd name="connsiteX1971" fmla="*/ 151344 w 650437"/>
              <a:gd name="connsiteY1971" fmla="*/ 436116 h 650473"/>
              <a:gd name="connsiteX1972" fmla="*/ 148770 w 650437"/>
              <a:gd name="connsiteY1972" fmla="*/ 438690 h 650473"/>
              <a:gd name="connsiteX1973" fmla="*/ 151344 w 650437"/>
              <a:gd name="connsiteY1973" fmla="*/ 441265 h 650473"/>
              <a:gd name="connsiteX1974" fmla="*/ 153919 w 650437"/>
              <a:gd name="connsiteY1974" fmla="*/ 438690 h 650473"/>
              <a:gd name="connsiteX1975" fmla="*/ 143798 w 650437"/>
              <a:gd name="connsiteY1975" fmla="*/ 428687 h 650473"/>
              <a:gd name="connsiteX1976" fmla="*/ 141344 w 650437"/>
              <a:gd name="connsiteY1976" fmla="*/ 431142 h 650473"/>
              <a:gd name="connsiteX1977" fmla="*/ 143798 w 650437"/>
              <a:gd name="connsiteY1977" fmla="*/ 433596 h 650473"/>
              <a:gd name="connsiteX1978" fmla="*/ 146253 w 650437"/>
              <a:gd name="connsiteY1978" fmla="*/ 431142 h 650473"/>
              <a:gd name="connsiteX1979" fmla="*/ 143798 w 650437"/>
              <a:gd name="connsiteY1979" fmla="*/ 428687 h 650473"/>
              <a:gd name="connsiteX1980" fmla="*/ 138585 w 650437"/>
              <a:gd name="connsiteY1980" fmla="*/ 423566 h 650473"/>
              <a:gd name="connsiteX1981" fmla="*/ 136223 w 650437"/>
              <a:gd name="connsiteY1981" fmla="*/ 421203 h 650473"/>
              <a:gd name="connsiteX1982" fmla="*/ 133860 w 650437"/>
              <a:gd name="connsiteY1982" fmla="*/ 423566 h 650473"/>
              <a:gd name="connsiteX1983" fmla="*/ 136223 w 650437"/>
              <a:gd name="connsiteY1983" fmla="*/ 425928 h 650473"/>
              <a:gd name="connsiteX1984" fmla="*/ 138585 w 650437"/>
              <a:gd name="connsiteY1984" fmla="*/ 423566 h 650473"/>
              <a:gd name="connsiteX1985" fmla="*/ 128677 w 650437"/>
              <a:gd name="connsiteY1985" fmla="*/ 413565 h 650473"/>
              <a:gd name="connsiteX1986" fmla="*/ 126222 w 650437"/>
              <a:gd name="connsiteY1986" fmla="*/ 416020 h 650473"/>
              <a:gd name="connsiteX1987" fmla="*/ 128677 w 650437"/>
              <a:gd name="connsiteY1987" fmla="*/ 418474 h 650473"/>
              <a:gd name="connsiteX1988" fmla="*/ 131131 w 650437"/>
              <a:gd name="connsiteY1988" fmla="*/ 416020 h 650473"/>
              <a:gd name="connsiteX1989" fmla="*/ 128677 w 650437"/>
              <a:gd name="connsiteY1989" fmla="*/ 413565 h 650473"/>
              <a:gd name="connsiteX1990" fmla="*/ 123311 w 650437"/>
              <a:gd name="connsiteY1990" fmla="*/ 408443 h 650473"/>
              <a:gd name="connsiteX1991" fmla="*/ 121099 w 650437"/>
              <a:gd name="connsiteY1991" fmla="*/ 406231 h 650473"/>
              <a:gd name="connsiteX1992" fmla="*/ 118887 w 650437"/>
              <a:gd name="connsiteY1992" fmla="*/ 408443 h 650473"/>
              <a:gd name="connsiteX1993" fmla="*/ 121099 w 650437"/>
              <a:gd name="connsiteY1993" fmla="*/ 410656 h 650473"/>
              <a:gd name="connsiteX1994" fmla="*/ 123311 w 650437"/>
              <a:gd name="connsiteY1994" fmla="*/ 408443 h 650473"/>
              <a:gd name="connsiteX1995" fmla="*/ 115583 w 650437"/>
              <a:gd name="connsiteY1995" fmla="*/ 400897 h 650473"/>
              <a:gd name="connsiteX1996" fmla="*/ 113553 w 650437"/>
              <a:gd name="connsiteY1996" fmla="*/ 398868 h 650473"/>
              <a:gd name="connsiteX1997" fmla="*/ 111523 w 650437"/>
              <a:gd name="connsiteY1997" fmla="*/ 400897 h 650473"/>
              <a:gd name="connsiteX1998" fmla="*/ 113553 w 650437"/>
              <a:gd name="connsiteY1998" fmla="*/ 402927 h 650473"/>
              <a:gd name="connsiteX1999" fmla="*/ 115583 w 650437"/>
              <a:gd name="connsiteY1999" fmla="*/ 400897 h 650473"/>
              <a:gd name="connsiteX2000" fmla="*/ 107795 w 650437"/>
              <a:gd name="connsiteY2000" fmla="*/ 393321 h 650473"/>
              <a:gd name="connsiteX2001" fmla="*/ 105977 w 650437"/>
              <a:gd name="connsiteY2001" fmla="*/ 391504 h 650473"/>
              <a:gd name="connsiteX2002" fmla="*/ 104160 w 650437"/>
              <a:gd name="connsiteY2002" fmla="*/ 393321 h 650473"/>
              <a:gd name="connsiteX2003" fmla="*/ 105977 w 650437"/>
              <a:gd name="connsiteY2003" fmla="*/ 395139 h 650473"/>
              <a:gd name="connsiteX2004" fmla="*/ 107795 w 650437"/>
              <a:gd name="connsiteY2004" fmla="*/ 393321 h 650473"/>
              <a:gd name="connsiteX2005" fmla="*/ 100249 w 650437"/>
              <a:gd name="connsiteY2005" fmla="*/ 385773 h 650473"/>
              <a:gd name="connsiteX2006" fmla="*/ 98432 w 650437"/>
              <a:gd name="connsiteY2006" fmla="*/ 383956 h 650473"/>
              <a:gd name="connsiteX2007" fmla="*/ 96615 w 650437"/>
              <a:gd name="connsiteY2007" fmla="*/ 385773 h 650473"/>
              <a:gd name="connsiteX2008" fmla="*/ 98432 w 650437"/>
              <a:gd name="connsiteY2008" fmla="*/ 387590 h 650473"/>
              <a:gd name="connsiteX2009" fmla="*/ 100249 w 650437"/>
              <a:gd name="connsiteY2009" fmla="*/ 385773 h 650473"/>
              <a:gd name="connsiteX2010" fmla="*/ 90856 w 650437"/>
              <a:gd name="connsiteY2010" fmla="*/ 376652 h 650473"/>
              <a:gd name="connsiteX2011" fmla="*/ 89279 w 650437"/>
              <a:gd name="connsiteY2011" fmla="*/ 378229 h 650473"/>
              <a:gd name="connsiteX2012" fmla="*/ 90856 w 650437"/>
              <a:gd name="connsiteY2012" fmla="*/ 379806 h 650473"/>
              <a:gd name="connsiteX2013" fmla="*/ 92433 w 650437"/>
              <a:gd name="connsiteY2013" fmla="*/ 378229 h 650473"/>
              <a:gd name="connsiteX2014" fmla="*/ 90856 w 650437"/>
              <a:gd name="connsiteY2014" fmla="*/ 376652 h 650473"/>
              <a:gd name="connsiteX2015" fmla="*/ 84670 w 650437"/>
              <a:gd name="connsiteY2015" fmla="*/ 370651 h 650473"/>
              <a:gd name="connsiteX2016" fmla="*/ 83308 w 650437"/>
              <a:gd name="connsiteY2016" fmla="*/ 369288 h 650473"/>
              <a:gd name="connsiteX2017" fmla="*/ 81946 w 650437"/>
              <a:gd name="connsiteY2017" fmla="*/ 370651 h 650473"/>
              <a:gd name="connsiteX2018" fmla="*/ 83308 w 650437"/>
              <a:gd name="connsiteY2018" fmla="*/ 372013 h 650473"/>
              <a:gd name="connsiteX2019" fmla="*/ 84670 w 650437"/>
              <a:gd name="connsiteY2019" fmla="*/ 370651 h 650473"/>
              <a:gd name="connsiteX2020" fmla="*/ 77157 w 650437"/>
              <a:gd name="connsiteY2020" fmla="*/ 363075 h 650473"/>
              <a:gd name="connsiteX2021" fmla="*/ 75732 w 650437"/>
              <a:gd name="connsiteY2021" fmla="*/ 361650 h 650473"/>
              <a:gd name="connsiteX2022" fmla="*/ 74307 w 650437"/>
              <a:gd name="connsiteY2022" fmla="*/ 363075 h 650473"/>
              <a:gd name="connsiteX2023" fmla="*/ 75732 w 650437"/>
              <a:gd name="connsiteY2023" fmla="*/ 364499 h 650473"/>
              <a:gd name="connsiteX2024" fmla="*/ 77157 w 650437"/>
              <a:gd name="connsiteY2024" fmla="*/ 363075 h 650473"/>
              <a:gd name="connsiteX2025" fmla="*/ 69336 w 650437"/>
              <a:gd name="connsiteY2025" fmla="*/ 355528 h 650473"/>
              <a:gd name="connsiteX2026" fmla="*/ 68186 w 650437"/>
              <a:gd name="connsiteY2026" fmla="*/ 354379 h 650473"/>
              <a:gd name="connsiteX2027" fmla="*/ 67036 w 650437"/>
              <a:gd name="connsiteY2027" fmla="*/ 355528 h 650473"/>
              <a:gd name="connsiteX2028" fmla="*/ 68186 w 650437"/>
              <a:gd name="connsiteY2028" fmla="*/ 356678 h 650473"/>
              <a:gd name="connsiteX2029" fmla="*/ 69336 w 650437"/>
              <a:gd name="connsiteY2029" fmla="*/ 355528 h 650473"/>
              <a:gd name="connsiteX2030" fmla="*/ 61550 w 650437"/>
              <a:gd name="connsiteY2030" fmla="*/ 347950 h 650473"/>
              <a:gd name="connsiteX2031" fmla="*/ 60611 w 650437"/>
              <a:gd name="connsiteY2031" fmla="*/ 347010 h 650473"/>
              <a:gd name="connsiteX2032" fmla="*/ 59671 w 650437"/>
              <a:gd name="connsiteY2032" fmla="*/ 347950 h 650473"/>
              <a:gd name="connsiteX2033" fmla="*/ 60611 w 650437"/>
              <a:gd name="connsiteY2033" fmla="*/ 348890 h 650473"/>
              <a:gd name="connsiteX2034" fmla="*/ 61550 w 650437"/>
              <a:gd name="connsiteY2034" fmla="*/ 347950 h 650473"/>
              <a:gd name="connsiteX2035" fmla="*/ 53065 w 650437"/>
              <a:gd name="connsiteY2035" fmla="*/ 339677 h 650473"/>
              <a:gd name="connsiteX2036" fmla="*/ 52368 w 650437"/>
              <a:gd name="connsiteY2036" fmla="*/ 340374 h 650473"/>
              <a:gd name="connsiteX2037" fmla="*/ 53065 w 650437"/>
              <a:gd name="connsiteY2037" fmla="*/ 341071 h 650473"/>
              <a:gd name="connsiteX2038" fmla="*/ 53762 w 650437"/>
              <a:gd name="connsiteY2038" fmla="*/ 340374 h 650473"/>
              <a:gd name="connsiteX2039" fmla="*/ 53065 w 650437"/>
              <a:gd name="connsiteY2039" fmla="*/ 339677 h 650473"/>
              <a:gd name="connsiteX2040" fmla="*/ 45487 w 650437"/>
              <a:gd name="connsiteY2040" fmla="*/ 332130 h 650473"/>
              <a:gd name="connsiteX2041" fmla="*/ 44790 w 650437"/>
              <a:gd name="connsiteY2041" fmla="*/ 332858 h 650473"/>
              <a:gd name="connsiteX2042" fmla="*/ 45487 w 650437"/>
              <a:gd name="connsiteY2042" fmla="*/ 333555 h 650473"/>
              <a:gd name="connsiteX2043" fmla="*/ 46184 w 650437"/>
              <a:gd name="connsiteY2043" fmla="*/ 332858 h 650473"/>
              <a:gd name="connsiteX2044" fmla="*/ 45487 w 650437"/>
              <a:gd name="connsiteY2044" fmla="*/ 332130 h 650473"/>
              <a:gd name="connsiteX2045" fmla="*/ 38516 w 650437"/>
              <a:gd name="connsiteY2045" fmla="*/ 325282 h 650473"/>
              <a:gd name="connsiteX2046" fmla="*/ 37941 w 650437"/>
              <a:gd name="connsiteY2046" fmla="*/ 324707 h 650473"/>
              <a:gd name="connsiteX2047" fmla="*/ 37366 w 650437"/>
              <a:gd name="connsiteY2047" fmla="*/ 325282 h 650473"/>
              <a:gd name="connsiteX2048" fmla="*/ 37941 w 650437"/>
              <a:gd name="connsiteY2048" fmla="*/ 325856 h 650473"/>
              <a:gd name="connsiteX2049" fmla="*/ 38516 w 650437"/>
              <a:gd name="connsiteY2049" fmla="*/ 325282 h 650473"/>
              <a:gd name="connsiteX2050" fmla="*/ 30365 w 650437"/>
              <a:gd name="connsiteY2050" fmla="*/ 317373 h 650473"/>
              <a:gd name="connsiteX2051" fmla="*/ 30033 w 650437"/>
              <a:gd name="connsiteY2051" fmla="*/ 317706 h 650473"/>
              <a:gd name="connsiteX2052" fmla="*/ 30365 w 650437"/>
              <a:gd name="connsiteY2052" fmla="*/ 318038 h 650473"/>
              <a:gd name="connsiteX2053" fmla="*/ 30698 w 650437"/>
              <a:gd name="connsiteY2053" fmla="*/ 317706 h 650473"/>
              <a:gd name="connsiteX2054" fmla="*/ 30365 w 650437"/>
              <a:gd name="connsiteY2054" fmla="*/ 317373 h 650473"/>
              <a:gd name="connsiteX2055" fmla="*/ 22820 w 650437"/>
              <a:gd name="connsiteY2055" fmla="*/ 309827 h 650473"/>
              <a:gd name="connsiteX2056" fmla="*/ 22487 w 650437"/>
              <a:gd name="connsiteY2056" fmla="*/ 310160 h 650473"/>
              <a:gd name="connsiteX2057" fmla="*/ 22820 w 650437"/>
              <a:gd name="connsiteY2057" fmla="*/ 310492 h 650473"/>
              <a:gd name="connsiteX2058" fmla="*/ 23152 w 650437"/>
              <a:gd name="connsiteY2058" fmla="*/ 310160 h 650473"/>
              <a:gd name="connsiteX2059" fmla="*/ 22820 w 650437"/>
              <a:gd name="connsiteY2059" fmla="*/ 309827 h 650473"/>
              <a:gd name="connsiteX2060" fmla="*/ 15456 w 650437"/>
              <a:gd name="connsiteY2060" fmla="*/ 302583 h 650473"/>
              <a:gd name="connsiteX2061" fmla="*/ 15244 w 650437"/>
              <a:gd name="connsiteY2061" fmla="*/ 302371 h 650473"/>
              <a:gd name="connsiteX2062" fmla="*/ 15032 w 650437"/>
              <a:gd name="connsiteY2062" fmla="*/ 302583 h 650473"/>
              <a:gd name="connsiteX2063" fmla="*/ 15244 w 650437"/>
              <a:gd name="connsiteY2063" fmla="*/ 302796 h 650473"/>
              <a:gd name="connsiteX2064" fmla="*/ 15456 w 650437"/>
              <a:gd name="connsiteY2064" fmla="*/ 302583 h 650473"/>
              <a:gd name="connsiteX2065" fmla="*/ 7758 w 650437"/>
              <a:gd name="connsiteY2065" fmla="*/ 295037 h 650473"/>
              <a:gd name="connsiteX2066" fmla="*/ 7698 w 650437"/>
              <a:gd name="connsiteY2066" fmla="*/ 294977 h 650473"/>
              <a:gd name="connsiteX2067" fmla="*/ 7638 w 650437"/>
              <a:gd name="connsiteY2067" fmla="*/ 295037 h 650473"/>
              <a:gd name="connsiteX2068" fmla="*/ 7698 w 650437"/>
              <a:gd name="connsiteY2068" fmla="*/ 295097 h 650473"/>
              <a:gd name="connsiteX2069" fmla="*/ 7758 w 650437"/>
              <a:gd name="connsiteY2069" fmla="*/ 295037 h 650473"/>
              <a:gd name="connsiteX2070" fmla="*/ 180 w 650437"/>
              <a:gd name="connsiteY2070" fmla="*/ 287461 h 650473"/>
              <a:gd name="connsiteX2071" fmla="*/ 120 w 650437"/>
              <a:gd name="connsiteY2071" fmla="*/ 287401 h 650473"/>
              <a:gd name="connsiteX2072" fmla="*/ 60 w 650437"/>
              <a:gd name="connsiteY2072" fmla="*/ 287461 h 650473"/>
              <a:gd name="connsiteX2073" fmla="*/ 120 w 650437"/>
              <a:gd name="connsiteY2073" fmla="*/ 287521 h 650473"/>
              <a:gd name="connsiteX2074" fmla="*/ 180 w 650437"/>
              <a:gd name="connsiteY2074" fmla="*/ 287461 h 650473"/>
              <a:gd name="connsiteX2075" fmla="*/ 363174 w 650437"/>
              <a:gd name="connsiteY2075" fmla="*/ 635289 h 650473"/>
              <a:gd name="connsiteX2076" fmla="*/ 363054 w 650437"/>
              <a:gd name="connsiteY2076" fmla="*/ 635169 h 650473"/>
              <a:gd name="connsiteX2077" fmla="*/ 362934 w 650437"/>
              <a:gd name="connsiteY2077" fmla="*/ 635289 h 650473"/>
              <a:gd name="connsiteX2078" fmla="*/ 363054 w 650437"/>
              <a:gd name="connsiteY2078" fmla="*/ 635409 h 650473"/>
              <a:gd name="connsiteX2079" fmla="*/ 363174 w 650437"/>
              <a:gd name="connsiteY2079" fmla="*/ 635289 h 650473"/>
              <a:gd name="connsiteX2080" fmla="*/ 355721 w 650437"/>
              <a:gd name="connsiteY2080" fmla="*/ 627743 h 650473"/>
              <a:gd name="connsiteX2081" fmla="*/ 355508 w 650437"/>
              <a:gd name="connsiteY2081" fmla="*/ 627530 h 650473"/>
              <a:gd name="connsiteX2082" fmla="*/ 355296 w 650437"/>
              <a:gd name="connsiteY2082" fmla="*/ 627743 h 650473"/>
              <a:gd name="connsiteX2083" fmla="*/ 355508 w 650437"/>
              <a:gd name="connsiteY2083" fmla="*/ 627955 h 650473"/>
              <a:gd name="connsiteX2084" fmla="*/ 355721 w 650437"/>
              <a:gd name="connsiteY2084" fmla="*/ 627743 h 650473"/>
              <a:gd name="connsiteX2085" fmla="*/ 348205 w 650437"/>
              <a:gd name="connsiteY2085" fmla="*/ 620166 h 650473"/>
              <a:gd name="connsiteX2086" fmla="*/ 347932 w 650437"/>
              <a:gd name="connsiteY2086" fmla="*/ 619894 h 650473"/>
              <a:gd name="connsiteX2087" fmla="*/ 347660 w 650437"/>
              <a:gd name="connsiteY2087" fmla="*/ 620166 h 650473"/>
              <a:gd name="connsiteX2088" fmla="*/ 347932 w 650437"/>
              <a:gd name="connsiteY2088" fmla="*/ 620439 h 650473"/>
              <a:gd name="connsiteX2089" fmla="*/ 348205 w 650437"/>
              <a:gd name="connsiteY2089" fmla="*/ 620166 h 650473"/>
              <a:gd name="connsiteX2090" fmla="*/ 340387 w 650437"/>
              <a:gd name="connsiteY2090" fmla="*/ 612165 h 650473"/>
              <a:gd name="connsiteX2091" fmla="*/ 339932 w 650437"/>
              <a:gd name="connsiteY2091" fmla="*/ 612620 h 650473"/>
              <a:gd name="connsiteX2092" fmla="*/ 340387 w 650437"/>
              <a:gd name="connsiteY2092" fmla="*/ 613075 h 650473"/>
              <a:gd name="connsiteX2093" fmla="*/ 340841 w 650437"/>
              <a:gd name="connsiteY2093" fmla="*/ 612620 h 650473"/>
              <a:gd name="connsiteX2094" fmla="*/ 340387 w 650437"/>
              <a:gd name="connsiteY2094" fmla="*/ 612165 h 650473"/>
              <a:gd name="connsiteX2095" fmla="*/ 333416 w 650437"/>
              <a:gd name="connsiteY2095" fmla="*/ 605074 h 650473"/>
              <a:gd name="connsiteX2096" fmla="*/ 332811 w 650437"/>
              <a:gd name="connsiteY2096" fmla="*/ 604469 h 650473"/>
              <a:gd name="connsiteX2097" fmla="*/ 332206 w 650437"/>
              <a:gd name="connsiteY2097" fmla="*/ 605074 h 650473"/>
              <a:gd name="connsiteX2098" fmla="*/ 332811 w 650437"/>
              <a:gd name="connsiteY2098" fmla="*/ 605679 h 650473"/>
              <a:gd name="connsiteX2099" fmla="*/ 333416 w 650437"/>
              <a:gd name="connsiteY2099" fmla="*/ 605074 h 650473"/>
              <a:gd name="connsiteX2100" fmla="*/ 326083 w 650437"/>
              <a:gd name="connsiteY2100" fmla="*/ 597498 h 650473"/>
              <a:gd name="connsiteX2101" fmla="*/ 325265 w 650437"/>
              <a:gd name="connsiteY2101" fmla="*/ 596681 h 650473"/>
              <a:gd name="connsiteX2102" fmla="*/ 324448 w 650437"/>
              <a:gd name="connsiteY2102" fmla="*/ 597498 h 650473"/>
              <a:gd name="connsiteX2103" fmla="*/ 325265 w 650437"/>
              <a:gd name="connsiteY2103" fmla="*/ 598316 h 650473"/>
              <a:gd name="connsiteX2104" fmla="*/ 326083 w 650437"/>
              <a:gd name="connsiteY2104" fmla="*/ 597498 h 650473"/>
              <a:gd name="connsiteX2105" fmla="*/ 318507 w 650437"/>
              <a:gd name="connsiteY2105" fmla="*/ 589920 h 650473"/>
              <a:gd name="connsiteX2106" fmla="*/ 317689 w 650437"/>
              <a:gd name="connsiteY2106" fmla="*/ 589102 h 650473"/>
              <a:gd name="connsiteX2107" fmla="*/ 316872 w 650437"/>
              <a:gd name="connsiteY2107" fmla="*/ 589920 h 650473"/>
              <a:gd name="connsiteX2108" fmla="*/ 317689 w 650437"/>
              <a:gd name="connsiteY2108" fmla="*/ 590737 h 650473"/>
              <a:gd name="connsiteX2109" fmla="*/ 318507 w 650437"/>
              <a:gd name="connsiteY2109" fmla="*/ 589920 h 650473"/>
              <a:gd name="connsiteX2110" fmla="*/ 311234 w 650437"/>
              <a:gd name="connsiteY2110" fmla="*/ 582374 h 650473"/>
              <a:gd name="connsiteX2111" fmla="*/ 310144 w 650437"/>
              <a:gd name="connsiteY2111" fmla="*/ 581284 h 650473"/>
              <a:gd name="connsiteX2112" fmla="*/ 309054 w 650437"/>
              <a:gd name="connsiteY2112" fmla="*/ 582374 h 650473"/>
              <a:gd name="connsiteX2113" fmla="*/ 310144 w 650437"/>
              <a:gd name="connsiteY2113" fmla="*/ 583464 h 650473"/>
              <a:gd name="connsiteX2114" fmla="*/ 311234 w 650437"/>
              <a:gd name="connsiteY2114" fmla="*/ 582374 h 650473"/>
              <a:gd name="connsiteX2115" fmla="*/ 302568 w 650437"/>
              <a:gd name="connsiteY2115" fmla="*/ 573495 h 650473"/>
              <a:gd name="connsiteX2116" fmla="*/ 301266 w 650437"/>
              <a:gd name="connsiteY2116" fmla="*/ 574797 h 650473"/>
              <a:gd name="connsiteX2117" fmla="*/ 302568 w 650437"/>
              <a:gd name="connsiteY2117" fmla="*/ 576100 h 650473"/>
              <a:gd name="connsiteX2118" fmla="*/ 303870 w 650437"/>
              <a:gd name="connsiteY2118" fmla="*/ 574797 h 650473"/>
              <a:gd name="connsiteX2119" fmla="*/ 302568 w 650437"/>
              <a:gd name="connsiteY2119" fmla="*/ 573495 h 650473"/>
              <a:gd name="connsiteX2120" fmla="*/ 295022 w 650437"/>
              <a:gd name="connsiteY2120" fmla="*/ 565949 h 650473"/>
              <a:gd name="connsiteX2121" fmla="*/ 293720 w 650437"/>
              <a:gd name="connsiteY2121" fmla="*/ 567251 h 650473"/>
              <a:gd name="connsiteX2122" fmla="*/ 295022 w 650437"/>
              <a:gd name="connsiteY2122" fmla="*/ 568554 h 650473"/>
              <a:gd name="connsiteX2123" fmla="*/ 296324 w 650437"/>
              <a:gd name="connsiteY2123" fmla="*/ 567251 h 650473"/>
              <a:gd name="connsiteX2124" fmla="*/ 295022 w 650437"/>
              <a:gd name="connsiteY2124" fmla="*/ 565949 h 650473"/>
              <a:gd name="connsiteX2125" fmla="*/ 288991 w 650437"/>
              <a:gd name="connsiteY2125" fmla="*/ 559705 h 650473"/>
              <a:gd name="connsiteX2126" fmla="*/ 287446 w 650437"/>
              <a:gd name="connsiteY2126" fmla="*/ 558161 h 650473"/>
              <a:gd name="connsiteX2127" fmla="*/ 285902 w 650437"/>
              <a:gd name="connsiteY2127" fmla="*/ 559705 h 650473"/>
              <a:gd name="connsiteX2128" fmla="*/ 287446 w 650437"/>
              <a:gd name="connsiteY2128" fmla="*/ 561250 h 650473"/>
              <a:gd name="connsiteX2129" fmla="*/ 288991 w 650437"/>
              <a:gd name="connsiteY2129" fmla="*/ 559705 h 650473"/>
              <a:gd name="connsiteX2130" fmla="*/ 281746 w 650437"/>
              <a:gd name="connsiteY2130" fmla="*/ 552129 h 650473"/>
              <a:gd name="connsiteX2131" fmla="*/ 279899 w 650437"/>
              <a:gd name="connsiteY2131" fmla="*/ 550282 h 650473"/>
              <a:gd name="connsiteX2132" fmla="*/ 278051 w 650437"/>
              <a:gd name="connsiteY2132" fmla="*/ 552129 h 650473"/>
              <a:gd name="connsiteX2133" fmla="*/ 279899 w 650437"/>
              <a:gd name="connsiteY2133" fmla="*/ 553976 h 650473"/>
              <a:gd name="connsiteX2134" fmla="*/ 281746 w 650437"/>
              <a:gd name="connsiteY2134" fmla="*/ 552129 h 650473"/>
              <a:gd name="connsiteX2135" fmla="*/ 274412 w 650437"/>
              <a:gd name="connsiteY2135" fmla="*/ 544551 h 650473"/>
              <a:gd name="connsiteX2136" fmla="*/ 272323 w 650437"/>
              <a:gd name="connsiteY2136" fmla="*/ 542461 h 650473"/>
              <a:gd name="connsiteX2137" fmla="*/ 270233 w 650437"/>
              <a:gd name="connsiteY2137" fmla="*/ 544551 h 650473"/>
              <a:gd name="connsiteX2138" fmla="*/ 272323 w 650437"/>
              <a:gd name="connsiteY2138" fmla="*/ 546640 h 650473"/>
              <a:gd name="connsiteX2139" fmla="*/ 274412 w 650437"/>
              <a:gd name="connsiteY2139" fmla="*/ 544551 h 650473"/>
              <a:gd name="connsiteX2140" fmla="*/ 264777 w 650437"/>
              <a:gd name="connsiteY2140" fmla="*/ 534975 h 650473"/>
              <a:gd name="connsiteX2141" fmla="*/ 262747 w 650437"/>
              <a:gd name="connsiteY2141" fmla="*/ 537004 h 650473"/>
              <a:gd name="connsiteX2142" fmla="*/ 264777 w 650437"/>
              <a:gd name="connsiteY2142" fmla="*/ 539004 h 650473"/>
              <a:gd name="connsiteX2143" fmla="*/ 266807 w 650437"/>
              <a:gd name="connsiteY2143" fmla="*/ 537004 h 650473"/>
              <a:gd name="connsiteX2144" fmla="*/ 264777 w 650437"/>
              <a:gd name="connsiteY2144" fmla="*/ 534975 h 650473"/>
              <a:gd name="connsiteX2145" fmla="*/ 257201 w 650437"/>
              <a:gd name="connsiteY2145" fmla="*/ 527124 h 650473"/>
              <a:gd name="connsiteX2146" fmla="*/ 254897 w 650437"/>
              <a:gd name="connsiteY2146" fmla="*/ 529429 h 650473"/>
              <a:gd name="connsiteX2147" fmla="*/ 257201 w 650437"/>
              <a:gd name="connsiteY2147" fmla="*/ 531733 h 650473"/>
              <a:gd name="connsiteX2148" fmla="*/ 259506 w 650437"/>
              <a:gd name="connsiteY2148" fmla="*/ 529429 h 650473"/>
              <a:gd name="connsiteX2149" fmla="*/ 257201 w 650437"/>
              <a:gd name="connsiteY2149" fmla="*/ 527124 h 650473"/>
              <a:gd name="connsiteX2150" fmla="*/ 249655 w 650437"/>
              <a:gd name="connsiteY2150" fmla="*/ 519366 h 650473"/>
              <a:gd name="connsiteX2151" fmla="*/ 247141 w 650437"/>
              <a:gd name="connsiteY2151" fmla="*/ 521880 h 650473"/>
              <a:gd name="connsiteX2152" fmla="*/ 249655 w 650437"/>
              <a:gd name="connsiteY2152" fmla="*/ 524395 h 650473"/>
              <a:gd name="connsiteX2153" fmla="*/ 252170 w 650437"/>
              <a:gd name="connsiteY2153" fmla="*/ 521880 h 650473"/>
              <a:gd name="connsiteX2154" fmla="*/ 249655 w 650437"/>
              <a:gd name="connsiteY2154" fmla="*/ 519366 h 650473"/>
              <a:gd name="connsiteX2155" fmla="*/ 244502 w 650437"/>
              <a:gd name="connsiteY2155" fmla="*/ 514304 h 650473"/>
              <a:gd name="connsiteX2156" fmla="*/ 242078 w 650437"/>
              <a:gd name="connsiteY2156" fmla="*/ 511879 h 650473"/>
              <a:gd name="connsiteX2157" fmla="*/ 239653 w 650437"/>
              <a:gd name="connsiteY2157" fmla="*/ 514304 h 650473"/>
              <a:gd name="connsiteX2158" fmla="*/ 242078 w 650437"/>
              <a:gd name="connsiteY2158" fmla="*/ 516729 h 650473"/>
              <a:gd name="connsiteX2159" fmla="*/ 244502 w 650437"/>
              <a:gd name="connsiteY2159" fmla="*/ 514304 h 650473"/>
              <a:gd name="connsiteX2160" fmla="*/ 234532 w 650437"/>
              <a:gd name="connsiteY2160" fmla="*/ 504183 h 650473"/>
              <a:gd name="connsiteX2161" fmla="*/ 231955 w 650437"/>
              <a:gd name="connsiteY2161" fmla="*/ 506760 h 650473"/>
              <a:gd name="connsiteX2162" fmla="*/ 234532 w 650437"/>
              <a:gd name="connsiteY2162" fmla="*/ 509337 h 650473"/>
              <a:gd name="connsiteX2163" fmla="*/ 237109 w 650437"/>
              <a:gd name="connsiteY2163" fmla="*/ 506760 h 650473"/>
              <a:gd name="connsiteX2164" fmla="*/ 234532 w 650437"/>
              <a:gd name="connsiteY2164" fmla="*/ 504183 h 650473"/>
              <a:gd name="connsiteX2165" fmla="*/ 226956 w 650437"/>
              <a:gd name="connsiteY2165" fmla="*/ 496332 h 650473"/>
              <a:gd name="connsiteX2166" fmla="*/ 224077 w 650437"/>
              <a:gd name="connsiteY2166" fmla="*/ 499211 h 650473"/>
              <a:gd name="connsiteX2167" fmla="*/ 226956 w 650437"/>
              <a:gd name="connsiteY2167" fmla="*/ 502091 h 650473"/>
              <a:gd name="connsiteX2168" fmla="*/ 229835 w 650437"/>
              <a:gd name="connsiteY2168" fmla="*/ 499211 h 650473"/>
              <a:gd name="connsiteX2169" fmla="*/ 226956 w 650437"/>
              <a:gd name="connsiteY2169" fmla="*/ 496332 h 650473"/>
              <a:gd name="connsiteX2170" fmla="*/ 222137 w 650437"/>
              <a:gd name="connsiteY2170" fmla="*/ 491636 h 650473"/>
              <a:gd name="connsiteX2171" fmla="*/ 219410 w 650437"/>
              <a:gd name="connsiteY2171" fmla="*/ 488909 h 650473"/>
              <a:gd name="connsiteX2172" fmla="*/ 216683 w 650437"/>
              <a:gd name="connsiteY2172" fmla="*/ 491636 h 650473"/>
              <a:gd name="connsiteX2173" fmla="*/ 219410 w 650437"/>
              <a:gd name="connsiteY2173" fmla="*/ 494362 h 650473"/>
              <a:gd name="connsiteX2174" fmla="*/ 222137 w 650437"/>
              <a:gd name="connsiteY2174" fmla="*/ 491636 h 650473"/>
              <a:gd name="connsiteX2175" fmla="*/ 214652 w 650437"/>
              <a:gd name="connsiteY2175" fmla="*/ 484090 h 650473"/>
              <a:gd name="connsiteX2176" fmla="*/ 211835 w 650437"/>
              <a:gd name="connsiteY2176" fmla="*/ 481272 h 650473"/>
              <a:gd name="connsiteX2177" fmla="*/ 209018 w 650437"/>
              <a:gd name="connsiteY2177" fmla="*/ 484090 h 650473"/>
              <a:gd name="connsiteX2178" fmla="*/ 211835 w 650437"/>
              <a:gd name="connsiteY2178" fmla="*/ 486907 h 650473"/>
              <a:gd name="connsiteX2179" fmla="*/ 214652 w 650437"/>
              <a:gd name="connsiteY2179" fmla="*/ 484090 h 650473"/>
              <a:gd name="connsiteX2180" fmla="*/ 207378 w 650437"/>
              <a:gd name="connsiteY2180" fmla="*/ 476513 h 650473"/>
              <a:gd name="connsiteX2181" fmla="*/ 204289 w 650437"/>
              <a:gd name="connsiteY2181" fmla="*/ 473424 h 650473"/>
              <a:gd name="connsiteX2182" fmla="*/ 201200 w 650437"/>
              <a:gd name="connsiteY2182" fmla="*/ 476513 h 650473"/>
              <a:gd name="connsiteX2183" fmla="*/ 204289 w 650437"/>
              <a:gd name="connsiteY2183" fmla="*/ 479603 h 650473"/>
              <a:gd name="connsiteX2184" fmla="*/ 207378 w 650437"/>
              <a:gd name="connsiteY2184" fmla="*/ 476513 h 650473"/>
              <a:gd name="connsiteX2185" fmla="*/ 199833 w 650437"/>
              <a:gd name="connsiteY2185" fmla="*/ 468935 h 650473"/>
              <a:gd name="connsiteX2186" fmla="*/ 196711 w 650437"/>
              <a:gd name="connsiteY2186" fmla="*/ 465813 h 650473"/>
              <a:gd name="connsiteX2187" fmla="*/ 193589 w 650437"/>
              <a:gd name="connsiteY2187" fmla="*/ 468935 h 650473"/>
              <a:gd name="connsiteX2188" fmla="*/ 196711 w 650437"/>
              <a:gd name="connsiteY2188" fmla="*/ 472057 h 650473"/>
              <a:gd name="connsiteX2189" fmla="*/ 199833 w 650437"/>
              <a:gd name="connsiteY2189" fmla="*/ 468935 h 650473"/>
              <a:gd name="connsiteX2190" fmla="*/ 189165 w 650437"/>
              <a:gd name="connsiteY2190" fmla="*/ 458449 h 650473"/>
              <a:gd name="connsiteX2191" fmla="*/ 186226 w 650437"/>
              <a:gd name="connsiteY2191" fmla="*/ 461389 h 650473"/>
              <a:gd name="connsiteX2192" fmla="*/ 189165 w 650437"/>
              <a:gd name="connsiteY2192" fmla="*/ 464328 h 650473"/>
              <a:gd name="connsiteX2193" fmla="*/ 192104 w 650437"/>
              <a:gd name="connsiteY2193" fmla="*/ 461389 h 650473"/>
              <a:gd name="connsiteX2194" fmla="*/ 189165 w 650437"/>
              <a:gd name="connsiteY2194" fmla="*/ 458449 h 650473"/>
              <a:gd name="connsiteX2195" fmla="*/ 184771 w 650437"/>
              <a:gd name="connsiteY2195" fmla="*/ 453843 h 650473"/>
              <a:gd name="connsiteX2196" fmla="*/ 181589 w 650437"/>
              <a:gd name="connsiteY2196" fmla="*/ 450661 h 650473"/>
              <a:gd name="connsiteX2197" fmla="*/ 178408 w 650437"/>
              <a:gd name="connsiteY2197" fmla="*/ 453843 h 650473"/>
              <a:gd name="connsiteX2198" fmla="*/ 181589 w 650437"/>
              <a:gd name="connsiteY2198" fmla="*/ 457025 h 650473"/>
              <a:gd name="connsiteX2199" fmla="*/ 184771 w 650437"/>
              <a:gd name="connsiteY2199" fmla="*/ 453843 h 650473"/>
              <a:gd name="connsiteX2200" fmla="*/ 174044 w 650437"/>
              <a:gd name="connsiteY2200" fmla="*/ 443145 h 650473"/>
              <a:gd name="connsiteX2201" fmla="*/ 170922 w 650437"/>
              <a:gd name="connsiteY2201" fmla="*/ 446267 h 650473"/>
              <a:gd name="connsiteX2202" fmla="*/ 174044 w 650437"/>
              <a:gd name="connsiteY2202" fmla="*/ 449388 h 650473"/>
              <a:gd name="connsiteX2203" fmla="*/ 177165 w 650437"/>
              <a:gd name="connsiteY2203" fmla="*/ 446267 h 650473"/>
              <a:gd name="connsiteX2204" fmla="*/ 174044 w 650437"/>
              <a:gd name="connsiteY2204" fmla="*/ 443145 h 650473"/>
              <a:gd name="connsiteX2205" fmla="*/ 169282 w 650437"/>
              <a:gd name="connsiteY2205" fmla="*/ 438721 h 650473"/>
              <a:gd name="connsiteX2206" fmla="*/ 166465 w 650437"/>
              <a:gd name="connsiteY2206" fmla="*/ 435903 h 650473"/>
              <a:gd name="connsiteX2207" fmla="*/ 163648 w 650437"/>
              <a:gd name="connsiteY2207" fmla="*/ 438721 h 650473"/>
              <a:gd name="connsiteX2208" fmla="*/ 166465 w 650437"/>
              <a:gd name="connsiteY2208" fmla="*/ 441537 h 650473"/>
              <a:gd name="connsiteX2209" fmla="*/ 169282 w 650437"/>
              <a:gd name="connsiteY2209" fmla="*/ 438721 h 650473"/>
              <a:gd name="connsiteX2210" fmla="*/ 161707 w 650437"/>
              <a:gd name="connsiteY2210" fmla="*/ 431142 h 650473"/>
              <a:gd name="connsiteX2211" fmla="*/ 158920 w 650437"/>
              <a:gd name="connsiteY2211" fmla="*/ 428355 h 650473"/>
              <a:gd name="connsiteX2212" fmla="*/ 156133 w 650437"/>
              <a:gd name="connsiteY2212" fmla="*/ 431142 h 650473"/>
              <a:gd name="connsiteX2213" fmla="*/ 158920 w 650437"/>
              <a:gd name="connsiteY2213" fmla="*/ 433929 h 650473"/>
              <a:gd name="connsiteX2214" fmla="*/ 161707 w 650437"/>
              <a:gd name="connsiteY2214" fmla="*/ 431142 h 650473"/>
              <a:gd name="connsiteX2215" fmla="*/ 154283 w 650437"/>
              <a:gd name="connsiteY2215" fmla="*/ 423596 h 650473"/>
              <a:gd name="connsiteX2216" fmla="*/ 151344 w 650437"/>
              <a:gd name="connsiteY2216" fmla="*/ 420656 h 650473"/>
              <a:gd name="connsiteX2217" fmla="*/ 148405 w 650437"/>
              <a:gd name="connsiteY2217" fmla="*/ 423596 h 650473"/>
              <a:gd name="connsiteX2218" fmla="*/ 151344 w 650437"/>
              <a:gd name="connsiteY2218" fmla="*/ 426536 h 650473"/>
              <a:gd name="connsiteX2219" fmla="*/ 154283 w 650437"/>
              <a:gd name="connsiteY2219" fmla="*/ 423596 h 650473"/>
              <a:gd name="connsiteX2220" fmla="*/ 143798 w 650437"/>
              <a:gd name="connsiteY2220" fmla="*/ 413203 h 650473"/>
              <a:gd name="connsiteX2221" fmla="*/ 140979 w 650437"/>
              <a:gd name="connsiteY2221" fmla="*/ 416022 h 650473"/>
              <a:gd name="connsiteX2222" fmla="*/ 143798 w 650437"/>
              <a:gd name="connsiteY2222" fmla="*/ 418842 h 650473"/>
              <a:gd name="connsiteX2223" fmla="*/ 146618 w 650437"/>
              <a:gd name="connsiteY2223" fmla="*/ 416022 h 650473"/>
              <a:gd name="connsiteX2224" fmla="*/ 143798 w 650437"/>
              <a:gd name="connsiteY2224" fmla="*/ 413203 h 650473"/>
              <a:gd name="connsiteX2225" fmla="*/ 136223 w 650437"/>
              <a:gd name="connsiteY2225" fmla="*/ 405989 h 650473"/>
              <a:gd name="connsiteX2226" fmla="*/ 133768 w 650437"/>
              <a:gd name="connsiteY2226" fmla="*/ 408443 h 650473"/>
              <a:gd name="connsiteX2227" fmla="*/ 136223 w 650437"/>
              <a:gd name="connsiteY2227" fmla="*/ 410898 h 650473"/>
              <a:gd name="connsiteX2228" fmla="*/ 138677 w 650437"/>
              <a:gd name="connsiteY2228" fmla="*/ 408443 h 650473"/>
              <a:gd name="connsiteX2229" fmla="*/ 136223 w 650437"/>
              <a:gd name="connsiteY2229" fmla="*/ 405989 h 650473"/>
              <a:gd name="connsiteX2230" fmla="*/ 131314 w 650437"/>
              <a:gd name="connsiteY2230" fmla="*/ 400897 h 650473"/>
              <a:gd name="connsiteX2231" fmla="*/ 128677 w 650437"/>
              <a:gd name="connsiteY2231" fmla="*/ 398260 h 650473"/>
              <a:gd name="connsiteX2232" fmla="*/ 126040 w 650437"/>
              <a:gd name="connsiteY2232" fmla="*/ 400897 h 650473"/>
              <a:gd name="connsiteX2233" fmla="*/ 128677 w 650437"/>
              <a:gd name="connsiteY2233" fmla="*/ 403534 h 650473"/>
              <a:gd name="connsiteX2234" fmla="*/ 131314 w 650437"/>
              <a:gd name="connsiteY2234" fmla="*/ 400897 h 650473"/>
              <a:gd name="connsiteX2235" fmla="*/ 123523 w 650437"/>
              <a:gd name="connsiteY2235" fmla="*/ 393321 h 650473"/>
              <a:gd name="connsiteX2236" fmla="*/ 121099 w 650437"/>
              <a:gd name="connsiteY2236" fmla="*/ 390897 h 650473"/>
              <a:gd name="connsiteX2237" fmla="*/ 118674 w 650437"/>
              <a:gd name="connsiteY2237" fmla="*/ 393321 h 650473"/>
              <a:gd name="connsiteX2238" fmla="*/ 121099 w 650437"/>
              <a:gd name="connsiteY2238" fmla="*/ 395746 h 650473"/>
              <a:gd name="connsiteX2239" fmla="*/ 123523 w 650437"/>
              <a:gd name="connsiteY2239" fmla="*/ 393321 h 650473"/>
              <a:gd name="connsiteX2240" fmla="*/ 113553 w 650437"/>
              <a:gd name="connsiteY2240" fmla="*/ 383653 h 650473"/>
              <a:gd name="connsiteX2241" fmla="*/ 111461 w 650437"/>
              <a:gd name="connsiteY2241" fmla="*/ 385775 h 650473"/>
              <a:gd name="connsiteX2242" fmla="*/ 113553 w 650437"/>
              <a:gd name="connsiteY2242" fmla="*/ 387867 h 650473"/>
              <a:gd name="connsiteX2243" fmla="*/ 115645 w 650437"/>
              <a:gd name="connsiteY2243" fmla="*/ 385775 h 650473"/>
              <a:gd name="connsiteX2244" fmla="*/ 113553 w 650437"/>
              <a:gd name="connsiteY2244" fmla="*/ 383653 h 650473"/>
              <a:gd name="connsiteX2245" fmla="*/ 107887 w 650437"/>
              <a:gd name="connsiteY2245" fmla="*/ 378197 h 650473"/>
              <a:gd name="connsiteX2246" fmla="*/ 105977 w 650437"/>
              <a:gd name="connsiteY2246" fmla="*/ 376287 h 650473"/>
              <a:gd name="connsiteX2247" fmla="*/ 104068 w 650437"/>
              <a:gd name="connsiteY2247" fmla="*/ 378197 h 650473"/>
              <a:gd name="connsiteX2248" fmla="*/ 105977 w 650437"/>
              <a:gd name="connsiteY2248" fmla="*/ 380107 h 650473"/>
              <a:gd name="connsiteX2249" fmla="*/ 107887 w 650437"/>
              <a:gd name="connsiteY2249" fmla="*/ 378197 h 650473"/>
              <a:gd name="connsiteX2250" fmla="*/ 100401 w 650437"/>
              <a:gd name="connsiteY2250" fmla="*/ 370651 h 650473"/>
              <a:gd name="connsiteX2251" fmla="*/ 98432 w 650437"/>
              <a:gd name="connsiteY2251" fmla="*/ 368681 h 650473"/>
              <a:gd name="connsiteX2252" fmla="*/ 96462 w 650437"/>
              <a:gd name="connsiteY2252" fmla="*/ 370651 h 650473"/>
              <a:gd name="connsiteX2253" fmla="*/ 98432 w 650437"/>
              <a:gd name="connsiteY2253" fmla="*/ 372621 h 650473"/>
              <a:gd name="connsiteX2254" fmla="*/ 100401 w 650437"/>
              <a:gd name="connsiteY2254" fmla="*/ 370651 h 650473"/>
              <a:gd name="connsiteX2255" fmla="*/ 92613 w 650437"/>
              <a:gd name="connsiteY2255" fmla="*/ 363105 h 650473"/>
              <a:gd name="connsiteX2256" fmla="*/ 90856 w 650437"/>
              <a:gd name="connsiteY2256" fmla="*/ 361347 h 650473"/>
              <a:gd name="connsiteX2257" fmla="*/ 89099 w 650437"/>
              <a:gd name="connsiteY2257" fmla="*/ 363105 h 650473"/>
              <a:gd name="connsiteX2258" fmla="*/ 90856 w 650437"/>
              <a:gd name="connsiteY2258" fmla="*/ 364862 h 650473"/>
              <a:gd name="connsiteX2259" fmla="*/ 92613 w 650437"/>
              <a:gd name="connsiteY2259" fmla="*/ 363105 h 650473"/>
              <a:gd name="connsiteX2260" fmla="*/ 84733 w 650437"/>
              <a:gd name="connsiteY2260" fmla="*/ 355528 h 650473"/>
              <a:gd name="connsiteX2261" fmla="*/ 83308 w 650437"/>
              <a:gd name="connsiteY2261" fmla="*/ 354104 h 650473"/>
              <a:gd name="connsiteX2262" fmla="*/ 81883 w 650437"/>
              <a:gd name="connsiteY2262" fmla="*/ 355528 h 650473"/>
              <a:gd name="connsiteX2263" fmla="*/ 83308 w 650437"/>
              <a:gd name="connsiteY2263" fmla="*/ 356953 h 650473"/>
              <a:gd name="connsiteX2264" fmla="*/ 84733 w 650437"/>
              <a:gd name="connsiteY2264" fmla="*/ 355528 h 650473"/>
              <a:gd name="connsiteX2265" fmla="*/ 77217 w 650437"/>
              <a:gd name="connsiteY2265" fmla="*/ 347950 h 650473"/>
              <a:gd name="connsiteX2266" fmla="*/ 75732 w 650437"/>
              <a:gd name="connsiteY2266" fmla="*/ 346465 h 650473"/>
              <a:gd name="connsiteX2267" fmla="*/ 74247 w 650437"/>
              <a:gd name="connsiteY2267" fmla="*/ 347950 h 650473"/>
              <a:gd name="connsiteX2268" fmla="*/ 75732 w 650437"/>
              <a:gd name="connsiteY2268" fmla="*/ 349435 h 650473"/>
              <a:gd name="connsiteX2269" fmla="*/ 77217 w 650437"/>
              <a:gd name="connsiteY2269" fmla="*/ 347950 h 650473"/>
              <a:gd name="connsiteX2270" fmla="*/ 69399 w 650437"/>
              <a:gd name="connsiteY2270" fmla="*/ 340404 h 650473"/>
              <a:gd name="connsiteX2271" fmla="*/ 68186 w 650437"/>
              <a:gd name="connsiteY2271" fmla="*/ 339191 h 650473"/>
              <a:gd name="connsiteX2272" fmla="*/ 66974 w 650437"/>
              <a:gd name="connsiteY2272" fmla="*/ 340404 h 650473"/>
              <a:gd name="connsiteX2273" fmla="*/ 68186 w 650437"/>
              <a:gd name="connsiteY2273" fmla="*/ 341616 h 650473"/>
              <a:gd name="connsiteX2274" fmla="*/ 69399 w 650437"/>
              <a:gd name="connsiteY2274" fmla="*/ 340404 h 650473"/>
              <a:gd name="connsiteX2275" fmla="*/ 61550 w 650437"/>
              <a:gd name="connsiteY2275" fmla="*/ 332828 h 650473"/>
              <a:gd name="connsiteX2276" fmla="*/ 60611 w 650437"/>
              <a:gd name="connsiteY2276" fmla="*/ 331888 h 650473"/>
              <a:gd name="connsiteX2277" fmla="*/ 59671 w 650437"/>
              <a:gd name="connsiteY2277" fmla="*/ 332828 h 650473"/>
              <a:gd name="connsiteX2278" fmla="*/ 60611 w 650437"/>
              <a:gd name="connsiteY2278" fmla="*/ 333768 h 650473"/>
              <a:gd name="connsiteX2279" fmla="*/ 61550 w 650437"/>
              <a:gd name="connsiteY2279" fmla="*/ 332828 h 650473"/>
              <a:gd name="connsiteX2280" fmla="*/ 53065 w 650437"/>
              <a:gd name="connsiteY2280" fmla="*/ 324554 h 650473"/>
              <a:gd name="connsiteX2281" fmla="*/ 52368 w 650437"/>
              <a:gd name="connsiteY2281" fmla="*/ 325252 h 650473"/>
              <a:gd name="connsiteX2282" fmla="*/ 53065 w 650437"/>
              <a:gd name="connsiteY2282" fmla="*/ 325949 h 650473"/>
              <a:gd name="connsiteX2283" fmla="*/ 53762 w 650437"/>
              <a:gd name="connsiteY2283" fmla="*/ 325252 h 650473"/>
              <a:gd name="connsiteX2284" fmla="*/ 53065 w 650437"/>
              <a:gd name="connsiteY2284" fmla="*/ 324554 h 650473"/>
              <a:gd name="connsiteX2285" fmla="*/ 45487 w 650437"/>
              <a:gd name="connsiteY2285" fmla="*/ 317011 h 650473"/>
              <a:gd name="connsiteX2286" fmla="*/ 44790 w 650437"/>
              <a:gd name="connsiteY2286" fmla="*/ 317708 h 650473"/>
              <a:gd name="connsiteX2287" fmla="*/ 45487 w 650437"/>
              <a:gd name="connsiteY2287" fmla="*/ 318405 h 650473"/>
              <a:gd name="connsiteX2288" fmla="*/ 46184 w 650437"/>
              <a:gd name="connsiteY2288" fmla="*/ 317708 h 650473"/>
              <a:gd name="connsiteX2289" fmla="*/ 45487 w 650437"/>
              <a:gd name="connsiteY2289" fmla="*/ 317011 h 650473"/>
              <a:gd name="connsiteX2290" fmla="*/ 37941 w 650437"/>
              <a:gd name="connsiteY2290" fmla="*/ 309585 h 650473"/>
              <a:gd name="connsiteX2291" fmla="*/ 37366 w 650437"/>
              <a:gd name="connsiteY2291" fmla="*/ 310160 h 650473"/>
              <a:gd name="connsiteX2292" fmla="*/ 37941 w 650437"/>
              <a:gd name="connsiteY2292" fmla="*/ 310735 h 650473"/>
              <a:gd name="connsiteX2293" fmla="*/ 38516 w 650437"/>
              <a:gd name="connsiteY2293" fmla="*/ 310160 h 650473"/>
              <a:gd name="connsiteX2294" fmla="*/ 37941 w 650437"/>
              <a:gd name="connsiteY2294" fmla="*/ 309585 h 650473"/>
              <a:gd name="connsiteX2295" fmla="*/ 30365 w 650437"/>
              <a:gd name="connsiteY2295" fmla="*/ 302251 h 650473"/>
              <a:gd name="connsiteX2296" fmla="*/ 30033 w 650437"/>
              <a:gd name="connsiteY2296" fmla="*/ 302583 h 650473"/>
              <a:gd name="connsiteX2297" fmla="*/ 30365 w 650437"/>
              <a:gd name="connsiteY2297" fmla="*/ 302916 h 650473"/>
              <a:gd name="connsiteX2298" fmla="*/ 30698 w 650437"/>
              <a:gd name="connsiteY2298" fmla="*/ 302583 h 650473"/>
              <a:gd name="connsiteX2299" fmla="*/ 30365 w 650437"/>
              <a:gd name="connsiteY2299" fmla="*/ 302251 h 650473"/>
              <a:gd name="connsiteX2300" fmla="*/ 23152 w 650437"/>
              <a:gd name="connsiteY2300" fmla="*/ 295037 h 650473"/>
              <a:gd name="connsiteX2301" fmla="*/ 22820 w 650437"/>
              <a:gd name="connsiteY2301" fmla="*/ 294705 h 650473"/>
              <a:gd name="connsiteX2302" fmla="*/ 22487 w 650437"/>
              <a:gd name="connsiteY2302" fmla="*/ 295037 h 650473"/>
              <a:gd name="connsiteX2303" fmla="*/ 22820 w 650437"/>
              <a:gd name="connsiteY2303" fmla="*/ 295370 h 650473"/>
              <a:gd name="connsiteX2304" fmla="*/ 23152 w 650437"/>
              <a:gd name="connsiteY2304" fmla="*/ 295037 h 650473"/>
              <a:gd name="connsiteX2305" fmla="*/ 15424 w 650437"/>
              <a:gd name="connsiteY2305" fmla="*/ 287461 h 650473"/>
              <a:gd name="connsiteX2306" fmla="*/ 15244 w 650437"/>
              <a:gd name="connsiteY2306" fmla="*/ 287281 h 650473"/>
              <a:gd name="connsiteX2307" fmla="*/ 15064 w 650437"/>
              <a:gd name="connsiteY2307" fmla="*/ 287461 h 650473"/>
              <a:gd name="connsiteX2308" fmla="*/ 15244 w 650437"/>
              <a:gd name="connsiteY2308" fmla="*/ 287641 h 650473"/>
              <a:gd name="connsiteX2309" fmla="*/ 15424 w 650437"/>
              <a:gd name="connsiteY2309" fmla="*/ 287461 h 650473"/>
              <a:gd name="connsiteX2310" fmla="*/ 7758 w 650437"/>
              <a:gd name="connsiteY2310" fmla="*/ 279915 h 650473"/>
              <a:gd name="connsiteX2311" fmla="*/ 7698 w 650437"/>
              <a:gd name="connsiteY2311" fmla="*/ 279855 h 650473"/>
              <a:gd name="connsiteX2312" fmla="*/ 7638 w 650437"/>
              <a:gd name="connsiteY2312" fmla="*/ 279915 h 650473"/>
              <a:gd name="connsiteX2313" fmla="*/ 7698 w 650437"/>
              <a:gd name="connsiteY2313" fmla="*/ 279975 h 650473"/>
              <a:gd name="connsiteX2314" fmla="*/ 7758 w 650437"/>
              <a:gd name="connsiteY2314" fmla="*/ 279915 h 650473"/>
              <a:gd name="connsiteX2315" fmla="*/ 180 w 650437"/>
              <a:gd name="connsiteY2315" fmla="*/ 272337 h 650473"/>
              <a:gd name="connsiteX2316" fmla="*/ 120 w 650437"/>
              <a:gd name="connsiteY2316" fmla="*/ 272277 h 650473"/>
              <a:gd name="connsiteX2317" fmla="*/ 60 w 650437"/>
              <a:gd name="connsiteY2317" fmla="*/ 272337 h 650473"/>
              <a:gd name="connsiteX2318" fmla="*/ 120 w 650437"/>
              <a:gd name="connsiteY2318" fmla="*/ 272397 h 650473"/>
              <a:gd name="connsiteX2319" fmla="*/ 180 w 650437"/>
              <a:gd name="connsiteY2319" fmla="*/ 272337 h 650473"/>
              <a:gd name="connsiteX2320" fmla="*/ 378055 w 650437"/>
              <a:gd name="connsiteY2320" fmla="*/ 635291 h 650473"/>
              <a:gd name="connsiteX2321" fmla="*/ 378178 w 650437"/>
              <a:gd name="connsiteY2321" fmla="*/ 635414 h 650473"/>
              <a:gd name="connsiteX2322" fmla="*/ 378300 w 650437"/>
              <a:gd name="connsiteY2322" fmla="*/ 635291 h 650473"/>
              <a:gd name="connsiteX2323" fmla="*/ 378178 w 650437"/>
              <a:gd name="connsiteY2323" fmla="*/ 635169 h 650473"/>
              <a:gd name="connsiteX2324" fmla="*/ 378055 w 650437"/>
              <a:gd name="connsiteY2324" fmla="*/ 635291 h 650473"/>
              <a:gd name="connsiteX2325" fmla="*/ 370844 w 650437"/>
              <a:gd name="connsiteY2325" fmla="*/ 627743 h 650473"/>
              <a:gd name="connsiteX2326" fmla="*/ 370632 w 650437"/>
              <a:gd name="connsiteY2326" fmla="*/ 627530 h 650473"/>
              <a:gd name="connsiteX2327" fmla="*/ 370420 w 650437"/>
              <a:gd name="connsiteY2327" fmla="*/ 627743 h 650473"/>
              <a:gd name="connsiteX2328" fmla="*/ 370632 w 650437"/>
              <a:gd name="connsiteY2328" fmla="*/ 627955 h 650473"/>
              <a:gd name="connsiteX2329" fmla="*/ 370844 w 650437"/>
              <a:gd name="connsiteY2329" fmla="*/ 627743 h 650473"/>
              <a:gd name="connsiteX2330" fmla="*/ 363266 w 650437"/>
              <a:gd name="connsiteY2330" fmla="*/ 620166 h 650473"/>
              <a:gd name="connsiteX2331" fmla="*/ 363054 w 650437"/>
              <a:gd name="connsiteY2331" fmla="*/ 619954 h 650473"/>
              <a:gd name="connsiteX2332" fmla="*/ 362841 w 650437"/>
              <a:gd name="connsiteY2332" fmla="*/ 620166 h 650473"/>
              <a:gd name="connsiteX2333" fmla="*/ 363054 w 650437"/>
              <a:gd name="connsiteY2333" fmla="*/ 620379 h 650473"/>
              <a:gd name="connsiteX2334" fmla="*/ 363266 w 650437"/>
              <a:gd name="connsiteY2334" fmla="*/ 620166 h 650473"/>
              <a:gd name="connsiteX2335" fmla="*/ 355901 w 650437"/>
              <a:gd name="connsiteY2335" fmla="*/ 612620 h 650473"/>
              <a:gd name="connsiteX2336" fmla="*/ 355508 w 650437"/>
              <a:gd name="connsiteY2336" fmla="*/ 612228 h 650473"/>
              <a:gd name="connsiteX2337" fmla="*/ 355116 w 650437"/>
              <a:gd name="connsiteY2337" fmla="*/ 612620 h 650473"/>
              <a:gd name="connsiteX2338" fmla="*/ 355508 w 650437"/>
              <a:gd name="connsiteY2338" fmla="*/ 613013 h 650473"/>
              <a:gd name="connsiteX2339" fmla="*/ 355901 w 650437"/>
              <a:gd name="connsiteY2339" fmla="*/ 612620 h 650473"/>
              <a:gd name="connsiteX2340" fmla="*/ 348537 w 650437"/>
              <a:gd name="connsiteY2340" fmla="*/ 605074 h 650473"/>
              <a:gd name="connsiteX2341" fmla="*/ 347932 w 650437"/>
              <a:gd name="connsiteY2341" fmla="*/ 604469 h 650473"/>
              <a:gd name="connsiteX2342" fmla="*/ 347327 w 650437"/>
              <a:gd name="connsiteY2342" fmla="*/ 605074 h 650473"/>
              <a:gd name="connsiteX2343" fmla="*/ 347932 w 650437"/>
              <a:gd name="connsiteY2343" fmla="*/ 605679 h 650473"/>
              <a:gd name="connsiteX2344" fmla="*/ 348537 w 650437"/>
              <a:gd name="connsiteY2344" fmla="*/ 605074 h 650473"/>
              <a:gd name="connsiteX2345" fmla="*/ 341204 w 650437"/>
              <a:gd name="connsiteY2345" fmla="*/ 597498 h 650473"/>
              <a:gd name="connsiteX2346" fmla="*/ 340387 w 650437"/>
              <a:gd name="connsiteY2346" fmla="*/ 596681 h 650473"/>
              <a:gd name="connsiteX2347" fmla="*/ 339569 w 650437"/>
              <a:gd name="connsiteY2347" fmla="*/ 597498 h 650473"/>
              <a:gd name="connsiteX2348" fmla="*/ 340387 w 650437"/>
              <a:gd name="connsiteY2348" fmla="*/ 598316 h 650473"/>
              <a:gd name="connsiteX2349" fmla="*/ 341204 w 650437"/>
              <a:gd name="connsiteY2349" fmla="*/ 597498 h 650473"/>
              <a:gd name="connsiteX2350" fmla="*/ 333628 w 650437"/>
              <a:gd name="connsiteY2350" fmla="*/ 589920 h 650473"/>
              <a:gd name="connsiteX2351" fmla="*/ 332811 w 650437"/>
              <a:gd name="connsiteY2351" fmla="*/ 589102 h 650473"/>
              <a:gd name="connsiteX2352" fmla="*/ 331994 w 650437"/>
              <a:gd name="connsiteY2352" fmla="*/ 589920 h 650473"/>
              <a:gd name="connsiteX2353" fmla="*/ 332811 w 650437"/>
              <a:gd name="connsiteY2353" fmla="*/ 590737 h 650473"/>
              <a:gd name="connsiteX2354" fmla="*/ 333628 w 650437"/>
              <a:gd name="connsiteY2354" fmla="*/ 589920 h 650473"/>
              <a:gd name="connsiteX2355" fmla="*/ 326355 w 650437"/>
              <a:gd name="connsiteY2355" fmla="*/ 582374 h 650473"/>
              <a:gd name="connsiteX2356" fmla="*/ 325265 w 650437"/>
              <a:gd name="connsiteY2356" fmla="*/ 581284 h 650473"/>
              <a:gd name="connsiteX2357" fmla="*/ 324175 w 650437"/>
              <a:gd name="connsiteY2357" fmla="*/ 582374 h 650473"/>
              <a:gd name="connsiteX2358" fmla="*/ 325265 w 650437"/>
              <a:gd name="connsiteY2358" fmla="*/ 583464 h 650473"/>
              <a:gd name="connsiteX2359" fmla="*/ 326355 w 650437"/>
              <a:gd name="connsiteY2359" fmla="*/ 582374 h 650473"/>
              <a:gd name="connsiteX2360" fmla="*/ 319052 w 650437"/>
              <a:gd name="connsiteY2360" fmla="*/ 574797 h 650473"/>
              <a:gd name="connsiteX2361" fmla="*/ 317689 w 650437"/>
              <a:gd name="connsiteY2361" fmla="*/ 573435 h 650473"/>
              <a:gd name="connsiteX2362" fmla="*/ 316327 w 650437"/>
              <a:gd name="connsiteY2362" fmla="*/ 574797 h 650473"/>
              <a:gd name="connsiteX2363" fmla="*/ 317689 w 650437"/>
              <a:gd name="connsiteY2363" fmla="*/ 576160 h 650473"/>
              <a:gd name="connsiteX2364" fmla="*/ 319052 w 650437"/>
              <a:gd name="connsiteY2364" fmla="*/ 574797 h 650473"/>
              <a:gd name="connsiteX2365" fmla="*/ 311506 w 650437"/>
              <a:gd name="connsiteY2365" fmla="*/ 567251 h 650473"/>
              <a:gd name="connsiteX2366" fmla="*/ 310144 w 650437"/>
              <a:gd name="connsiteY2366" fmla="*/ 565889 h 650473"/>
              <a:gd name="connsiteX2367" fmla="*/ 308781 w 650437"/>
              <a:gd name="connsiteY2367" fmla="*/ 567251 h 650473"/>
              <a:gd name="connsiteX2368" fmla="*/ 310144 w 650437"/>
              <a:gd name="connsiteY2368" fmla="*/ 568614 h 650473"/>
              <a:gd name="connsiteX2369" fmla="*/ 311506 w 650437"/>
              <a:gd name="connsiteY2369" fmla="*/ 567251 h 650473"/>
              <a:gd name="connsiteX2370" fmla="*/ 302568 w 650437"/>
              <a:gd name="connsiteY2370" fmla="*/ 558068 h 650473"/>
              <a:gd name="connsiteX2371" fmla="*/ 300931 w 650437"/>
              <a:gd name="connsiteY2371" fmla="*/ 559705 h 650473"/>
              <a:gd name="connsiteX2372" fmla="*/ 302568 w 650437"/>
              <a:gd name="connsiteY2372" fmla="*/ 561342 h 650473"/>
              <a:gd name="connsiteX2373" fmla="*/ 304205 w 650437"/>
              <a:gd name="connsiteY2373" fmla="*/ 559705 h 650473"/>
              <a:gd name="connsiteX2374" fmla="*/ 302568 w 650437"/>
              <a:gd name="connsiteY2374" fmla="*/ 558068 h 650473"/>
              <a:gd name="connsiteX2375" fmla="*/ 296932 w 650437"/>
              <a:gd name="connsiteY2375" fmla="*/ 552129 h 650473"/>
              <a:gd name="connsiteX2376" fmla="*/ 295022 w 650437"/>
              <a:gd name="connsiteY2376" fmla="*/ 550219 h 650473"/>
              <a:gd name="connsiteX2377" fmla="*/ 293113 w 650437"/>
              <a:gd name="connsiteY2377" fmla="*/ 552129 h 650473"/>
              <a:gd name="connsiteX2378" fmla="*/ 295022 w 650437"/>
              <a:gd name="connsiteY2378" fmla="*/ 554039 h 650473"/>
              <a:gd name="connsiteX2379" fmla="*/ 296932 w 650437"/>
              <a:gd name="connsiteY2379" fmla="*/ 552129 h 650473"/>
              <a:gd name="connsiteX2380" fmla="*/ 289598 w 650437"/>
              <a:gd name="connsiteY2380" fmla="*/ 544551 h 650473"/>
              <a:gd name="connsiteX2381" fmla="*/ 287446 w 650437"/>
              <a:gd name="connsiteY2381" fmla="*/ 542399 h 650473"/>
              <a:gd name="connsiteX2382" fmla="*/ 285295 w 650437"/>
              <a:gd name="connsiteY2382" fmla="*/ 544551 h 650473"/>
              <a:gd name="connsiteX2383" fmla="*/ 287446 w 650437"/>
              <a:gd name="connsiteY2383" fmla="*/ 546703 h 650473"/>
              <a:gd name="connsiteX2384" fmla="*/ 289598 w 650437"/>
              <a:gd name="connsiteY2384" fmla="*/ 544551 h 650473"/>
              <a:gd name="connsiteX2385" fmla="*/ 282050 w 650437"/>
              <a:gd name="connsiteY2385" fmla="*/ 537004 h 650473"/>
              <a:gd name="connsiteX2386" fmla="*/ 279899 w 650437"/>
              <a:gd name="connsiteY2386" fmla="*/ 534853 h 650473"/>
              <a:gd name="connsiteX2387" fmla="*/ 277747 w 650437"/>
              <a:gd name="connsiteY2387" fmla="*/ 537004 h 650473"/>
              <a:gd name="connsiteX2388" fmla="*/ 279899 w 650437"/>
              <a:gd name="connsiteY2388" fmla="*/ 539157 h 650473"/>
              <a:gd name="connsiteX2389" fmla="*/ 282050 w 650437"/>
              <a:gd name="connsiteY2389" fmla="*/ 537004 h 650473"/>
              <a:gd name="connsiteX2390" fmla="*/ 274747 w 650437"/>
              <a:gd name="connsiteY2390" fmla="*/ 529429 h 650473"/>
              <a:gd name="connsiteX2391" fmla="*/ 272323 w 650437"/>
              <a:gd name="connsiteY2391" fmla="*/ 527004 h 650473"/>
              <a:gd name="connsiteX2392" fmla="*/ 269898 w 650437"/>
              <a:gd name="connsiteY2392" fmla="*/ 529429 h 650473"/>
              <a:gd name="connsiteX2393" fmla="*/ 272323 w 650437"/>
              <a:gd name="connsiteY2393" fmla="*/ 531853 h 650473"/>
              <a:gd name="connsiteX2394" fmla="*/ 274747 w 650437"/>
              <a:gd name="connsiteY2394" fmla="*/ 529429 h 650473"/>
              <a:gd name="connsiteX2395" fmla="*/ 267414 w 650437"/>
              <a:gd name="connsiteY2395" fmla="*/ 521883 h 650473"/>
              <a:gd name="connsiteX2396" fmla="*/ 264777 w 650437"/>
              <a:gd name="connsiteY2396" fmla="*/ 519246 h 650473"/>
              <a:gd name="connsiteX2397" fmla="*/ 262140 w 650437"/>
              <a:gd name="connsiteY2397" fmla="*/ 521883 h 650473"/>
              <a:gd name="connsiteX2398" fmla="*/ 264777 w 650437"/>
              <a:gd name="connsiteY2398" fmla="*/ 524520 h 650473"/>
              <a:gd name="connsiteX2399" fmla="*/ 267414 w 650437"/>
              <a:gd name="connsiteY2399" fmla="*/ 521883 h 650473"/>
              <a:gd name="connsiteX2400" fmla="*/ 259838 w 650437"/>
              <a:gd name="connsiteY2400" fmla="*/ 514304 h 650473"/>
              <a:gd name="connsiteX2401" fmla="*/ 257201 w 650437"/>
              <a:gd name="connsiteY2401" fmla="*/ 511667 h 650473"/>
              <a:gd name="connsiteX2402" fmla="*/ 254564 w 650437"/>
              <a:gd name="connsiteY2402" fmla="*/ 514304 h 650473"/>
              <a:gd name="connsiteX2403" fmla="*/ 257201 w 650437"/>
              <a:gd name="connsiteY2403" fmla="*/ 516941 h 650473"/>
              <a:gd name="connsiteX2404" fmla="*/ 259838 w 650437"/>
              <a:gd name="connsiteY2404" fmla="*/ 514304 h 650473"/>
              <a:gd name="connsiteX2405" fmla="*/ 249655 w 650437"/>
              <a:gd name="connsiteY2405" fmla="*/ 503881 h 650473"/>
              <a:gd name="connsiteX2406" fmla="*/ 246776 w 650437"/>
              <a:gd name="connsiteY2406" fmla="*/ 506760 h 650473"/>
              <a:gd name="connsiteX2407" fmla="*/ 249655 w 650437"/>
              <a:gd name="connsiteY2407" fmla="*/ 509639 h 650473"/>
              <a:gd name="connsiteX2408" fmla="*/ 252535 w 650437"/>
              <a:gd name="connsiteY2408" fmla="*/ 506760 h 650473"/>
              <a:gd name="connsiteX2409" fmla="*/ 249655 w 650437"/>
              <a:gd name="connsiteY2409" fmla="*/ 503881 h 650473"/>
              <a:gd name="connsiteX2410" fmla="*/ 245107 w 650437"/>
              <a:gd name="connsiteY2410" fmla="*/ 499182 h 650473"/>
              <a:gd name="connsiteX2411" fmla="*/ 242078 w 650437"/>
              <a:gd name="connsiteY2411" fmla="*/ 496152 h 650473"/>
              <a:gd name="connsiteX2412" fmla="*/ 239048 w 650437"/>
              <a:gd name="connsiteY2412" fmla="*/ 499182 h 650473"/>
              <a:gd name="connsiteX2413" fmla="*/ 242078 w 650437"/>
              <a:gd name="connsiteY2413" fmla="*/ 502211 h 650473"/>
              <a:gd name="connsiteX2414" fmla="*/ 245107 w 650437"/>
              <a:gd name="connsiteY2414" fmla="*/ 499182 h 650473"/>
              <a:gd name="connsiteX2415" fmla="*/ 234532 w 650437"/>
              <a:gd name="connsiteY2415" fmla="*/ 488756 h 650473"/>
              <a:gd name="connsiteX2416" fmla="*/ 231652 w 650437"/>
              <a:gd name="connsiteY2416" fmla="*/ 491636 h 650473"/>
              <a:gd name="connsiteX2417" fmla="*/ 234532 w 650437"/>
              <a:gd name="connsiteY2417" fmla="*/ 494515 h 650473"/>
              <a:gd name="connsiteX2418" fmla="*/ 237411 w 650437"/>
              <a:gd name="connsiteY2418" fmla="*/ 491636 h 650473"/>
              <a:gd name="connsiteX2419" fmla="*/ 234532 w 650437"/>
              <a:gd name="connsiteY2419" fmla="*/ 488756 h 650473"/>
              <a:gd name="connsiteX2420" fmla="*/ 230138 w 650437"/>
              <a:gd name="connsiteY2420" fmla="*/ 484090 h 650473"/>
              <a:gd name="connsiteX2421" fmla="*/ 226956 w 650437"/>
              <a:gd name="connsiteY2421" fmla="*/ 480907 h 650473"/>
              <a:gd name="connsiteX2422" fmla="*/ 223774 w 650437"/>
              <a:gd name="connsiteY2422" fmla="*/ 484090 h 650473"/>
              <a:gd name="connsiteX2423" fmla="*/ 226956 w 650437"/>
              <a:gd name="connsiteY2423" fmla="*/ 487271 h 650473"/>
              <a:gd name="connsiteX2424" fmla="*/ 230138 w 650437"/>
              <a:gd name="connsiteY2424" fmla="*/ 484090 h 650473"/>
              <a:gd name="connsiteX2425" fmla="*/ 219410 w 650437"/>
              <a:gd name="connsiteY2425" fmla="*/ 473179 h 650473"/>
              <a:gd name="connsiteX2426" fmla="*/ 216076 w 650437"/>
              <a:gd name="connsiteY2426" fmla="*/ 476513 h 650473"/>
              <a:gd name="connsiteX2427" fmla="*/ 219410 w 650437"/>
              <a:gd name="connsiteY2427" fmla="*/ 479848 h 650473"/>
              <a:gd name="connsiteX2428" fmla="*/ 222744 w 650437"/>
              <a:gd name="connsiteY2428" fmla="*/ 476513 h 650473"/>
              <a:gd name="connsiteX2429" fmla="*/ 219410 w 650437"/>
              <a:gd name="connsiteY2429" fmla="*/ 473179 h 650473"/>
              <a:gd name="connsiteX2430" fmla="*/ 215199 w 650437"/>
              <a:gd name="connsiteY2430" fmla="*/ 468967 h 650473"/>
              <a:gd name="connsiteX2431" fmla="*/ 211835 w 650437"/>
              <a:gd name="connsiteY2431" fmla="*/ 465603 h 650473"/>
              <a:gd name="connsiteX2432" fmla="*/ 208470 w 650437"/>
              <a:gd name="connsiteY2432" fmla="*/ 468967 h 650473"/>
              <a:gd name="connsiteX2433" fmla="*/ 211835 w 650437"/>
              <a:gd name="connsiteY2433" fmla="*/ 472331 h 650473"/>
              <a:gd name="connsiteX2434" fmla="*/ 215199 w 650437"/>
              <a:gd name="connsiteY2434" fmla="*/ 468967 h 650473"/>
              <a:gd name="connsiteX2435" fmla="*/ 204286 w 650437"/>
              <a:gd name="connsiteY2435" fmla="*/ 458024 h 650473"/>
              <a:gd name="connsiteX2436" fmla="*/ 200922 w 650437"/>
              <a:gd name="connsiteY2436" fmla="*/ 461389 h 650473"/>
              <a:gd name="connsiteX2437" fmla="*/ 204286 w 650437"/>
              <a:gd name="connsiteY2437" fmla="*/ 464753 h 650473"/>
              <a:gd name="connsiteX2438" fmla="*/ 207651 w 650437"/>
              <a:gd name="connsiteY2438" fmla="*/ 461389 h 650473"/>
              <a:gd name="connsiteX2439" fmla="*/ 204286 w 650437"/>
              <a:gd name="connsiteY2439" fmla="*/ 458024 h 650473"/>
              <a:gd name="connsiteX2440" fmla="*/ 200135 w 650437"/>
              <a:gd name="connsiteY2440" fmla="*/ 453813 h 650473"/>
              <a:gd name="connsiteX2441" fmla="*/ 196711 w 650437"/>
              <a:gd name="connsiteY2441" fmla="*/ 450388 h 650473"/>
              <a:gd name="connsiteX2442" fmla="*/ 193287 w 650437"/>
              <a:gd name="connsiteY2442" fmla="*/ 453813 h 650473"/>
              <a:gd name="connsiteX2443" fmla="*/ 196711 w 650437"/>
              <a:gd name="connsiteY2443" fmla="*/ 457237 h 650473"/>
              <a:gd name="connsiteX2444" fmla="*/ 200135 w 650437"/>
              <a:gd name="connsiteY2444" fmla="*/ 453813 h 650473"/>
              <a:gd name="connsiteX2445" fmla="*/ 192589 w 650437"/>
              <a:gd name="connsiteY2445" fmla="*/ 446267 h 650473"/>
              <a:gd name="connsiteX2446" fmla="*/ 189165 w 650437"/>
              <a:gd name="connsiteY2446" fmla="*/ 442842 h 650473"/>
              <a:gd name="connsiteX2447" fmla="*/ 185741 w 650437"/>
              <a:gd name="connsiteY2447" fmla="*/ 446267 h 650473"/>
              <a:gd name="connsiteX2448" fmla="*/ 189165 w 650437"/>
              <a:gd name="connsiteY2448" fmla="*/ 449691 h 650473"/>
              <a:gd name="connsiteX2449" fmla="*/ 192589 w 650437"/>
              <a:gd name="connsiteY2449" fmla="*/ 446267 h 650473"/>
              <a:gd name="connsiteX2450" fmla="*/ 185013 w 650437"/>
              <a:gd name="connsiteY2450" fmla="*/ 438721 h 650473"/>
              <a:gd name="connsiteX2451" fmla="*/ 181589 w 650437"/>
              <a:gd name="connsiteY2451" fmla="*/ 435296 h 650473"/>
              <a:gd name="connsiteX2452" fmla="*/ 178165 w 650437"/>
              <a:gd name="connsiteY2452" fmla="*/ 438721 h 650473"/>
              <a:gd name="connsiteX2453" fmla="*/ 181589 w 650437"/>
              <a:gd name="connsiteY2453" fmla="*/ 442145 h 650473"/>
              <a:gd name="connsiteX2454" fmla="*/ 185013 w 650437"/>
              <a:gd name="connsiteY2454" fmla="*/ 438721 h 650473"/>
              <a:gd name="connsiteX2455" fmla="*/ 174044 w 650437"/>
              <a:gd name="connsiteY2455" fmla="*/ 427810 h 650473"/>
              <a:gd name="connsiteX2456" fmla="*/ 170709 w 650437"/>
              <a:gd name="connsiteY2456" fmla="*/ 431144 h 650473"/>
              <a:gd name="connsiteX2457" fmla="*/ 174044 w 650437"/>
              <a:gd name="connsiteY2457" fmla="*/ 434478 h 650473"/>
              <a:gd name="connsiteX2458" fmla="*/ 177378 w 650437"/>
              <a:gd name="connsiteY2458" fmla="*/ 431144 h 650473"/>
              <a:gd name="connsiteX2459" fmla="*/ 174044 w 650437"/>
              <a:gd name="connsiteY2459" fmla="*/ 427810 h 650473"/>
              <a:gd name="connsiteX2460" fmla="*/ 169737 w 650437"/>
              <a:gd name="connsiteY2460" fmla="*/ 423566 h 650473"/>
              <a:gd name="connsiteX2461" fmla="*/ 166465 w 650437"/>
              <a:gd name="connsiteY2461" fmla="*/ 420294 h 650473"/>
              <a:gd name="connsiteX2462" fmla="*/ 163194 w 650437"/>
              <a:gd name="connsiteY2462" fmla="*/ 423566 h 650473"/>
              <a:gd name="connsiteX2463" fmla="*/ 166465 w 650437"/>
              <a:gd name="connsiteY2463" fmla="*/ 426838 h 650473"/>
              <a:gd name="connsiteX2464" fmla="*/ 169737 w 650437"/>
              <a:gd name="connsiteY2464" fmla="*/ 423566 h 650473"/>
              <a:gd name="connsiteX2465" fmla="*/ 158920 w 650437"/>
              <a:gd name="connsiteY2465" fmla="*/ 412898 h 650473"/>
              <a:gd name="connsiteX2466" fmla="*/ 155798 w 650437"/>
              <a:gd name="connsiteY2466" fmla="*/ 416020 h 650473"/>
              <a:gd name="connsiteX2467" fmla="*/ 158920 w 650437"/>
              <a:gd name="connsiteY2467" fmla="*/ 419142 h 650473"/>
              <a:gd name="connsiteX2468" fmla="*/ 162041 w 650437"/>
              <a:gd name="connsiteY2468" fmla="*/ 416020 h 650473"/>
              <a:gd name="connsiteX2469" fmla="*/ 158920 w 650437"/>
              <a:gd name="connsiteY2469" fmla="*/ 412898 h 650473"/>
              <a:gd name="connsiteX2470" fmla="*/ 154466 w 650437"/>
              <a:gd name="connsiteY2470" fmla="*/ 408474 h 650473"/>
              <a:gd name="connsiteX2471" fmla="*/ 151344 w 650437"/>
              <a:gd name="connsiteY2471" fmla="*/ 405352 h 650473"/>
              <a:gd name="connsiteX2472" fmla="*/ 148222 w 650437"/>
              <a:gd name="connsiteY2472" fmla="*/ 408474 h 650473"/>
              <a:gd name="connsiteX2473" fmla="*/ 151344 w 650437"/>
              <a:gd name="connsiteY2473" fmla="*/ 411595 h 650473"/>
              <a:gd name="connsiteX2474" fmla="*/ 154466 w 650437"/>
              <a:gd name="connsiteY2474" fmla="*/ 408474 h 650473"/>
              <a:gd name="connsiteX2475" fmla="*/ 146768 w 650437"/>
              <a:gd name="connsiteY2475" fmla="*/ 400897 h 650473"/>
              <a:gd name="connsiteX2476" fmla="*/ 143798 w 650437"/>
              <a:gd name="connsiteY2476" fmla="*/ 397928 h 650473"/>
              <a:gd name="connsiteX2477" fmla="*/ 140829 w 650437"/>
              <a:gd name="connsiteY2477" fmla="*/ 400897 h 650473"/>
              <a:gd name="connsiteX2478" fmla="*/ 143798 w 650437"/>
              <a:gd name="connsiteY2478" fmla="*/ 403867 h 650473"/>
              <a:gd name="connsiteX2479" fmla="*/ 146768 w 650437"/>
              <a:gd name="connsiteY2479" fmla="*/ 400897 h 650473"/>
              <a:gd name="connsiteX2480" fmla="*/ 139009 w 650437"/>
              <a:gd name="connsiteY2480" fmla="*/ 393321 h 650473"/>
              <a:gd name="connsiteX2481" fmla="*/ 136223 w 650437"/>
              <a:gd name="connsiteY2481" fmla="*/ 390534 h 650473"/>
              <a:gd name="connsiteX2482" fmla="*/ 133436 w 650437"/>
              <a:gd name="connsiteY2482" fmla="*/ 393321 h 650473"/>
              <a:gd name="connsiteX2483" fmla="*/ 136223 w 650437"/>
              <a:gd name="connsiteY2483" fmla="*/ 396108 h 650473"/>
              <a:gd name="connsiteX2484" fmla="*/ 139009 w 650437"/>
              <a:gd name="connsiteY2484" fmla="*/ 393321 h 650473"/>
              <a:gd name="connsiteX2485" fmla="*/ 128677 w 650437"/>
              <a:gd name="connsiteY2485" fmla="*/ 382986 h 650473"/>
              <a:gd name="connsiteX2486" fmla="*/ 125888 w 650437"/>
              <a:gd name="connsiteY2486" fmla="*/ 385775 h 650473"/>
              <a:gd name="connsiteX2487" fmla="*/ 128677 w 650437"/>
              <a:gd name="connsiteY2487" fmla="*/ 388565 h 650473"/>
              <a:gd name="connsiteX2488" fmla="*/ 131466 w 650437"/>
              <a:gd name="connsiteY2488" fmla="*/ 385775 h 650473"/>
              <a:gd name="connsiteX2489" fmla="*/ 128677 w 650437"/>
              <a:gd name="connsiteY2489" fmla="*/ 382986 h 650473"/>
              <a:gd name="connsiteX2490" fmla="*/ 123613 w 650437"/>
              <a:gd name="connsiteY2490" fmla="*/ 378197 h 650473"/>
              <a:gd name="connsiteX2491" fmla="*/ 121099 w 650437"/>
              <a:gd name="connsiteY2491" fmla="*/ 375682 h 650473"/>
              <a:gd name="connsiteX2492" fmla="*/ 118584 w 650437"/>
              <a:gd name="connsiteY2492" fmla="*/ 378197 h 650473"/>
              <a:gd name="connsiteX2493" fmla="*/ 121099 w 650437"/>
              <a:gd name="connsiteY2493" fmla="*/ 380711 h 650473"/>
              <a:gd name="connsiteX2494" fmla="*/ 123613 w 650437"/>
              <a:gd name="connsiteY2494" fmla="*/ 378197 h 650473"/>
              <a:gd name="connsiteX2495" fmla="*/ 115825 w 650437"/>
              <a:gd name="connsiteY2495" fmla="*/ 370651 h 650473"/>
              <a:gd name="connsiteX2496" fmla="*/ 113553 w 650437"/>
              <a:gd name="connsiteY2496" fmla="*/ 368378 h 650473"/>
              <a:gd name="connsiteX2497" fmla="*/ 111281 w 650437"/>
              <a:gd name="connsiteY2497" fmla="*/ 370651 h 650473"/>
              <a:gd name="connsiteX2498" fmla="*/ 113553 w 650437"/>
              <a:gd name="connsiteY2498" fmla="*/ 372923 h 650473"/>
              <a:gd name="connsiteX2499" fmla="*/ 115825 w 650437"/>
              <a:gd name="connsiteY2499" fmla="*/ 370651 h 650473"/>
              <a:gd name="connsiteX2500" fmla="*/ 108007 w 650437"/>
              <a:gd name="connsiteY2500" fmla="*/ 363105 h 650473"/>
              <a:gd name="connsiteX2501" fmla="*/ 105977 w 650437"/>
              <a:gd name="connsiteY2501" fmla="*/ 361075 h 650473"/>
              <a:gd name="connsiteX2502" fmla="*/ 103948 w 650437"/>
              <a:gd name="connsiteY2502" fmla="*/ 363105 h 650473"/>
              <a:gd name="connsiteX2503" fmla="*/ 105977 w 650437"/>
              <a:gd name="connsiteY2503" fmla="*/ 365134 h 650473"/>
              <a:gd name="connsiteX2504" fmla="*/ 108007 w 650437"/>
              <a:gd name="connsiteY2504" fmla="*/ 363105 h 650473"/>
              <a:gd name="connsiteX2505" fmla="*/ 98432 w 650437"/>
              <a:gd name="connsiteY2505" fmla="*/ 353497 h 650473"/>
              <a:gd name="connsiteX2506" fmla="*/ 96402 w 650437"/>
              <a:gd name="connsiteY2506" fmla="*/ 355496 h 650473"/>
              <a:gd name="connsiteX2507" fmla="*/ 98432 w 650437"/>
              <a:gd name="connsiteY2507" fmla="*/ 357526 h 650473"/>
              <a:gd name="connsiteX2508" fmla="*/ 100461 w 650437"/>
              <a:gd name="connsiteY2508" fmla="*/ 355496 h 650473"/>
              <a:gd name="connsiteX2509" fmla="*/ 98432 w 650437"/>
              <a:gd name="connsiteY2509" fmla="*/ 353497 h 650473"/>
              <a:gd name="connsiteX2510" fmla="*/ 92613 w 650437"/>
              <a:gd name="connsiteY2510" fmla="*/ 347982 h 650473"/>
              <a:gd name="connsiteX2511" fmla="*/ 90856 w 650437"/>
              <a:gd name="connsiteY2511" fmla="*/ 346225 h 650473"/>
              <a:gd name="connsiteX2512" fmla="*/ 89099 w 650437"/>
              <a:gd name="connsiteY2512" fmla="*/ 347982 h 650473"/>
              <a:gd name="connsiteX2513" fmla="*/ 90856 w 650437"/>
              <a:gd name="connsiteY2513" fmla="*/ 349740 h 650473"/>
              <a:gd name="connsiteX2514" fmla="*/ 92613 w 650437"/>
              <a:gd name="connsiteY2514" fmla="*/ 347982 h 650473"/>
              <a:gd name="connsiteX2515" fmla="*/ 84793 w 650437"/>
              <a:gd name="connsiteY2515" fmla="*/ 340404 h 650473"/>
              <a:gd name="connsiteX2516" fmla="*/ 83308 w 650437"/>
              <a:gd name="connsiteY2516" fmla="*/ 338919 h 650473"/>
              <a:gd name="connsiteX2517" fmla="*/ 81823 w 650437"/>
              <a:gd name="connsiteY2517" fmla="*/ 340404 h 650473"/>
              <a:gd name="connsiteX2518" fmla="*/ 83308 w 650437"/>
              <a:gd name="connsiteY2518" fmla="*/ 341889 h 650473"/>
              <a:gd name="connsiteX2519" fmla="*/ 84793 w 650437"/>
              <a:gd name="connsiteY2519" fmla="*/ 340404 h 650473"/>
              <a:gd name="connsiteX2520" fmla="*/ 77217 w 650437"/>
              <a:gd name="connsiteY2520" fmla="*/ 332858 h 650473"/>
              <a:gd name="connsiteX2521" fmla="*/ 75732 w 650437"/>
              <a:gd name="connsiteY2521" fmla="*/ 331373 h 650473"/>
              <a:gd name="connsiteX2522" fmla="*/ 74247 w 650437"/>
              <a:gd name="connsiteY2522" fmla="*/ 332858 h 650473"/>
              <a:gd name="connsiteX2523" fmla="*/ 75732 w 650437"/>
              <a:gd name="connsiteY2523" fmla="*/ 334342 h 650473"/>
              <a:gd name="connsiteX2524" fmla="*/ 77217 w 650437"/>
              <a:gd name="connsiteY2524" fmla="*/ 332858 h 650473"/>
              <a:gd name="connsiteX2525" fmla="*/ 69399 w 650437"/>
              <a:gd name="connsiteY2525" fmla="*/ 325282 h 650473"/>
              <a:gd name="connsiteX2526" fmla="*/ 68186 w 650437"/>
              <a:gd name="connsiteY2526" fmla="*/ 324070 h 650473"/>
              <a:gd name="connsiteX2527" fmla="*/ 66974 w 650437"/>
              <a:gd name="connsiteY2527" fmla="*/ 325282 h 650473"/>
              <a:gd name="connsiteX2528" fmla="*/ 68186 w 650437"/>
              <a:gd name="connsiteY2528" fmla="*/ 326494 h 650473"/>
              <a:gd name="connsiteX2529" fmla="*/ 69399 w 650437"/>
              <a:gd name="connsiteY2529" fmla="*/ 325282 h 650473"/>
              <a:gd name="connsiteX2530" fmla="*/ 61580 w 650437"/>
              <a:gd name="connsiteY2530" fmla="*/ 317708 h 650473"/>
              <a:gd name="connsiteX2531" fmla="*/ 60611 w 650437"/>
              <a:gd name="connsiteY2531" fmla="*/ 316738 h 650473"/>
              <a:gd name="connsiteX2532" fmla="*/ 59641 w 650437"/>
              <a:gd name="connsiteY2532" fmla="*/ 317708 h 650473"/>
              <a:gd name="connsiteX2533" fmla="*/ 60611 w 650437"/>
              <a:gd name="connsiteY2533" fmla="*/ 318678 h 650473"/>
              <a:gd name="connsiteX2534" fmla="*/ 61580 w 650437"/>
              <a:gd name="connsiteY2534" fmla="*/ 317708 h 650473"/>
              <a:gd name="connsiteX2535" fmla="*/ 53065 w 650437"/>
              <a:gd name="connsiteY2535" fmla="*/ 309434 h 650473"/>
              <a:gd name="connsiteX2536" fmla="*/ 52368 w 650437"/>
              <a:gd name="connsiteY2536" fmla="*/ 310132 h 650473"/>
              <a:gd name="connsiteX2537" fmla="*/ 53065 w 650437"/>
              <a:gd name="connsiteY2537" fmla="*/ 310859 h 650473"/>
              <a:gd name="connsiteX2538" fmla="*/ 53762 w 650437"/>
              <a:gd name="connsiteY2538" fmla="*/ 310132 h 650473"/>
              <a:gd name="connsiteX2539" fmla="*/ 53065 w 650437"/>
              <a:gd name="connsiteY2539" fmla="*/ 309434 h 650473"/>
              <a:gd name="connsiteX2540" fmla="*/ 45487 w 650437"/>
              <a:gd name="connsiteY2540" fmla="*/ 301886 h 650473"/>
              <a:gd name="connsiteX2541" fmla="*/ 44790 w 650437"/>
              <a:gd name="connsiteY2541" fmla="*/ 302583 h 650473"/>
              <a:gd name="connsiteX2542" fmla="*/ 45487 w 650437"/>
              <a:gd name="connsiteY2542" fmla="*/ 303311 h 650473"/>
              <a:gd name="connsiteX2543" fmla="*/ 46184 w 650437"/>
              <a:gd name="connsiteY2543" fmla="*/ 302583 h 650473"/>
              <a:gd name="connsiteX2544" fmla="*/ 45487 w 650437"/>
              <a:gd name="connsiteY2544" fmla="*/ 301886 h 650473"/>
              <a:gd name="connsiteX2545" fmla="*/ 37941 w 650437"/>
              <a:gd name="connsiteY2545" fmla="*/ 295552 h 650473"/>
              <a:gd name="connsiteX2546" fmla="*/ 38456 w 650437"/>
              <a:gd name="connsiteY2546" fmla="*/ 295037 h 650473"/>
              <a:gd name="connsiteX2547" fmla="*/ 37941 w 650437"/>
              <a:gd name="connsiteY2547" fmla="*/ 294522 h 650473"/>
              <a:gd name="connsiteX2548" fmla="*/ 37426 w 650437"/>
              <a:gd name="connsiteY2548" fmla="*/ 295037 h 650473"/>
              <a:gd name="connsiteX2549" fmla="*/ 37941 w 650437"/>
              <a:gd name="connsiteY2549" fmla="*/ 295552 h 650473"/>
              <a:gd name="connsiteX2550" fmla="*/ 30365 w 650437"/>
              <a:gd name="connsiteY2550" fmla="*/ 287129 h 650473"/>
              <a:gd name="connsiteX2551" fmla="*/ 30033 w 650437"/>
              <a:gd name="connsiteY2551" fmla="*/ 287461 h 650473"/>
              <a:gd name="connsiteX2552" fmla="*/ 30365 w 650437"/>
              <a:gd name="connsiteY2552" fmla="*/ 287793 h 650473"/>
              <a:gd name="connsiteX2553" fmla="*/ 30698 w 650437"/>
              <a:gd name="connsiteY2553" fmla="*/ 287461 h 650473"/>
              <a:gd name="connsiteX2554" fmla="*/ 30365 w 650437"/>
              <a:gd name="connsiteY2554" fmla="*/ 287129 h 650473"/>
              <a:gd name="connsiteX2555" fmla="*/ 23152 w 650437"/>
              <a:gd name="connsiteY2555" fmla="*/ 279915 h 650473"/>
              <a:gd name="connsiteX2556" fmla="*/ 22820 w 650437"/>
              <a:gd name="connsiteY2556" fmla="*/ 279583 h 650473"/>
              <a:gd name="connsiteX2557" fmla="*/ 22487 w 650437"/>
              <a:gd name="connsiteY2557" fmla="*/ 279915 h 650473"/>
              <a:gd name="connsiteX2558" fmla="*/ 22820 w 650437"/>
              <a:gd name="connsiteY2558" fmla="*/ 280247 h 650473"/>
              <a:gd name="connsiteX2559" fmla="*/ 23152 w 650437"/>
              <a:gd name="connsiteY2559" fmla="*/ 279915 h 650473"/>
              <a:gd name="connsiteX2560" fmla="*/ 15424 w 650437"/>
              <a:gd name="connsiteY2560" fmla="*/ 272337 h 650473"/>
              <a:gd name="connsiteX2561" fmla="*/ 15244 w 650437"/>
              <a:gd name="connsiteY2561" fmla="*/ 272157 h 650473"/>
              <a:gd name="connsiteX2562" fmla="*/ 15064 w 650437"/>
              <a:gd name="connsiteY2562" fmla="*/ 272337 h 650473"/>
              <a:gd name="connsiteX2563" fmla="*/ 15244 w 650437"/>
              <a:gd name="connsiteY2563" fmla="*/ 272516 h 650473"/>
              <a:gd name="connsiteX2564" fmla="*/ 15424 w 650437"/>
              <a:gd name="connsiteY2564" fmla="*/ 272337 h 650473"/>
              <a:gd name="connsiteX2565" fmla="*/ 7758 w 650437"/>
              <a:gd name="connsiteY2565" fmla="*/ 264791 h 650473"/>
              <a:gd name="connsiteX2566" fmla="*/ 7698 w 650437"/>
              <a:gd name="connsiteY2566" fmla="*/ 264731 h 650473"/>
              <a:gd name="connsiteX2567" fmla="*/ 7638 w 650437"/>
              <a:gd name="connsiteY2567" fmla="*/ 264791 h 650473"/>
              <a:gd name="connsiteX2568" fmla="*/ 7698 w 650437"/>
              <a:gd name="connsiteY2568" fmla="*/ 264850 h 650473"/>
              <a:gd name="connsiteX2569" fmla="*/ 7758 w 650437"/>
              <a:gd name="connsiteY2569" fmla="*/ 264791 h 650473"/>
              <a:gd name="connsiteX2570" fmla="*/ 180 w 650437"/>
              <a:gd name="connsiteY2570" fmla="*/ 257214 h 650473"/>
              <a:gd name="connsiteX2571" fmla="*/ 120 w 650437"/>
              <a:gd name="connsiteY2571" fmla="*/ 257154 h 650473"/>
              <a:gd name="connsiteX2572" fmla="*/ 60 w 650437"/>
              <a:gd name="connsiteY2572" fmla="*/ 257214 h 650473"/>
              <a:gd name="connsiteX2573" fmla="*/ 120 w 650437"/>
              <a:gd name="connsiteY2573" fmla="*/ 257274 h 650473"/>
              <a:gd name="connsiteX2574" fmla="*/ 180 w 650437"/>
              <a:gd name="connsiteY2574" fmla="*/ 257214 h 650473"/>
              <a:gd name="connsiteX2575" fmla="*/ 393359 w 650437"/>
              <a:gd name="connsiteY2575" fmla="*/ 635289 h 650473"/>
              <a:gd name="connsiteX2576" fmla="*/ 393299 w 650437"/>
              <a:gd name="connsiteY2576" fmla="*/ 635229 h 650473"/>
              <a:gd name="connsiteX2577" fmla="*/ 393239 w 650437"/>
              <a:gd name="connsiteY2577" fmla="*/ 635289 h 650473"/>
              <a:gd name="connsiteX2578" fmla="*/ 393299 w 650437"/>
              <a:gd name="connsiteY2578" fmla="*/ 635349 h 650473"/>
              <a:gd name="connsiteX2579" fmla="*/ 393359 w 650437"/>
              <a:gd name="connsiteY2579" fmla="*/ 635289 h 650473"/>
              <a:gd name="connsiteX2580" fmla="*/ 385933 w 650437"/>
              <a:gd name="connsiteY2580" fmla="*/ 627743 h 650473"/>
              <a:gd name="connsiteX2581" fmla="*/ 385753 w 650437"/>
              <a:gd name="connsiteY2581" fmla="*/ 627563 h 650473"/>
              <a:gd name="connsiteX2582" fmla="*/ 385573 w 650437"/>
              <a:gd name="connsiteY2582" fmla="*/ 627743 h 650473"/>
              <a:gd name="connsiteX2583" fmla="*/ 385753 w 650437"/>
              <a:gd name="connsiteY2583" fmla="*/ 627923 h 650473"/>
              <a:gd name="connsiteX2584" fmla="*/ 385933 w 650437"/>
              <a:gd name="connsiteY2584" fmla="*/ 627743 h 650473"/>
              <a:gd name="connsiteX2585" fmla="*/ 378390 w 650437"/>
              <a:gd name="connsiteY2585" fmla="*/ 620166 h 650473"/>
              <a:gd name="connsiteX2586" fmla="*/ 378178 w 650437"/>
              <a:gd name="connsiteY2586" fmla="*/ 619954 h 650473"/>
              <a:gd name="connsiteX2587" fmla="*/ 377965 w 650437"/>
              <a:gd name="connsiteY2587" fmla="*/ 620166 h 650473"/>
              <a:gd name="connsiteX2588" fmla="*/ 378178 w 650437"/>
              <a:gd name="connsiteY2588" fmla="*/ 620379 h 650473"/>
              <a:gd name="connsiteX2589" fmla="*/ 378390 w 650437"/>
              <a:gd name="connsiteY2589" fmla="*/ 620166 h 650473"/>
              <a:gd name="connsiteX2590" fmla="*/ 371025 w 650437"/>
              <a:gd name="connsiteY2590" fmla="*/ 612620 h 650473"/>
              <a:gd name="connsiteX2591" fmla="*/ 370632 w 650437"/>
              <a:gd name="connsiteY2591" fmla="*/ 612228 h 650473"/>
              <a:gd name="connsiteX2592" fmla="*/ 370239 w 650437"/>
              <a:gd name="connsiteY2592" fmla="*/ 612620 h 650473"/>
              <a:gd name="connsiteX2593" fmla="*/ 370632 w 650437"/>
              <a:gd name="connsiteY2593" fmla="*/ 613013 h 650473"/>
              <a:gd name="connsiteX2594" fmla="*/ 371025 w 650437"/>
              <a:gd name="connsiteY2594" fmla="*/ 612620 h 650473"/>
              <a:gd name="connsiteX2595" fmla="*/ 363659 w 650437"/>
              <a:gd name="connsiteY2595" fmla="*/ 605044 h 650473"/>
              <a:gd name="connsiteX2596" fmla="*/ 363054 w 650437"/>
              <a:gd name="connsiteY2596" fmla="*/ 604439 h 650473"/>
              <a:gd name="connsiteX2597" fmla="*/ 362449 w 650437"/>
              <a:gd name="connsiteY2597" fmla="*/ 605044 h 650473"/>
              <a:gd name="connsiteX2598" fmla="*/ 363054 w 650437"/>
              <a:gd name="connsiteY2598" fmla="*/ 605649 h 650473"/>
              <a:gd name="connsiteX2599" fmla="*/ 363659 w 650437"/>
              <a:gd name="connsiteY2599" fmla="*/ 605044 h 650473"/>
              <a:gd name="connsiteX2600" fmla="*/ 356266 w 650437"/>
              <a:gd name="connsiteY2600" fmla="*/ 597498 h 650473"/>
              <a:gd name="connsiteX2601" fmla="*/ 355508 w 650437"/>
              <a:gd name="connsiteY2601" fmla="*/ 596741 h 650473"/>
              <a:gd name="connsiteX2602" fmla="*/ 354751 w 650437"/>
              <a:gd name="connsiteY2602" fmla="*/ 597498 h 650473"/>
              <a:gd name="connsiteX2603" fmla="*/ 355508 w 650437"/>
              <a:gd name="connsiteY2603" fmla="*/ 598256 h 650473"/>
              <a:gd name="connsiteX2604" fmla="*/ 356266 w 650437"/>
              <a:gd name="connsiteY2604" fmla="*/ 597498 h 650473"/>
              <a:gd name="connsiteX2605" fmla="*/ 348750 w 650437"/>
              <a:gd name="connsiteY2605" fmla="*/ 589920 h 650473"/>
              <a:gd name="connsiteX2606" fmla="*/ 347932 w 650437"/>
              <a:gd name="connsiteY2606" fmla="*/ 589102 h 650473"/>
              <a:gd name="connsiteX2607" fmla="*/ 347115 w 650437"/>
              <a:gd name="connsiteY2607" fmla="*/ 589920 h 650473"/>
              <a:gd name="connsiteX2608" fmla="*/ 347932 w 650437"/>
              <a:gd name="connsiteY2608" fmla="*/ 590737 h 650473"/>
              <a:gd name="connsiteX2609" fmla="*/ 348750 w 650437"/>
              <a:gd name="connsiteY2609" fmla="*/ 589920 h 650473"/>
              <a:gd name="connsiteX2610" fmla="*/ 341476 w 650437"/>
              <a:gd name="connsiteY2610" fmla="*/ 582374 h 650473"/>
              <a:gd name="connsiteX2611" fmla="*/ 340387 w 650437"/>
              <a:gd name="connsiteY2611" fmla="*/ 581284 h 650473"/>
              <a:gd name="connsiteX2612" fmla="*/ 339297 w 650437"/>
              <a:gd name="connsiteY2612" fmla="*/ 582374 h 650473"/>
              <a:gd name="connsiteX2613" fmla="*/ 340387 w 650437"/>
              <a:gd name="connsiteY2613" fmla="*/ 583464 h 650473"/>
              <a:gd name="connsiteX2614" fmla="*/ 341476 w 650437"/>
              <a:gd name="connsiteY2614" fmla="*/ 582374 h 650473"/>
              <a:gd name="connsiteX2615" fmla="*/ 334173 w 650437"/>
              <a:gd name="connsiteY2615" fmla="*/ 574797 h 650473"/>
              <a:gd name="connsiteX2616" fmla="*/ 332811 w 650437"/>
              <a:gd name="connsiteY2616" fmla="*/ 573435 h 650473"/>
              <a:gd name="connsiteX2617" fmla="*/ 331449 w 650437"/>
              <a:gd name="connsiteY2617" fmla="*/ 574797 h 650473"/>
              <a:gd name="connsiteX2618" fmla="*/ 332811 w 650437"/>
              <a:gd name="connsiteY2618" fmla="*/ 576160 h 650473"/>
              <a:gd name="connsiteX2619" fmla="*/ 334173 w 650437"/>
              <a:gd name="connsiteY2619" fmla="*/ 574797 h 650473"/>
              <a:gd name="connsiteX2620" fmla="*/ 326628 w 650437"/>
              <a:gd name="connsiteY2620" fmla="*/ 567251 h 650473"/>
              <a:gd name="connsiteX2621" fmla="*/ 325265 w 650437"/>
              <a:gd name="connsiteY2621" fmla="*/ 565889 h 650473"/>
              <a:gd name="connsiteX2622" fmla="*/ 323903 w 650437"/>
              <a:gd name="connsiteY2622" fmla="*/ 567251 h 650473"/>
              <a:gd name="connsiteX2623" fmla="*/ 325265 w 650437"/>
              <a:gd name="connsiteY2623" fmla="*/ 568614 h 650473"/>
              <a:gd name="connsiteX2624" fmla="*/ 326628 w 650437"/>
              <a:gd name="connsiteY2624" fmla="*/ 567251 h 650473"/>
              <a:gd name="connsiteX2625" fmla="*/ 319327 w 650437"/>
              <a:gd name="connsiteY2625" fmla="*/ 559705 h 650473"/>
              <a:gd name="connsiteX2626" fmla="*/ 317689 w 650437"/>
              <a:gd name="connsiteY2626" fmla="*/ 558068 h 650473"/>
              <a:gd name="connsiteX2627" fmla="*/ 316052 w 650437"/>
              <a:gd name="connsiteY2627" fmla="*/ 559705 h 650473"/>
              <a:gd name="connsiteX2628" fmla="*/ 317689 w 650437"/>
              <a:gd name="connsiteY2628" fmla="*/ 561342 h 650473"/>
              <a:gd name="connsiteX2629" fmla="*/ 319327 w 650437"/>
              <a:gd name="connsiteY2629" fmla="*/ 559705 h 650473"/>
              <a:gd name="connsiteX2630" fmla="*/ 312113 w 650437"/>
              <a:gd name="connsiteY2630" fmla="*/ 552129 h 650473"/>
              <a:gd name="connsiteX2631" fmla="*/ 310144 w 650437"/>
              <a:gd name="connsiteY2631" fmla="*/ 550159 h 650473"/>
              <a:gd name="connsiteX2632" fmla="*/ 308174 w 650437"/>
              <a:gd name="connsiteY2632" fmla="*/ 552129 h 650473"/>
              <a:gd name="connsiteX2633" fmla="*/ 310144 w 650437"/>
              <a:gd name="connsiteY2633" fmla="*/ 554099 h 650473"/>
              <a:gd name="connsiteX2634" fmla="*/ 312113 w 650437"/>
              <a:gd name="connsiteY2634" fmla="*/ 552129 h 650473"/>
              <a:gd name="connsiteX2635" fmla="*/ 304840 w 650437"/>
              <a:gd name="connsiteY2635" fmla="*/ 544551 h 650473"/>
              <a:gd name="connsiteX2636" fmla="*/ 302568 w 650437"/>
              <a:gd name="connsiteY2636" fmla="*/ 542279 h 650473"/>
              <a:gd name="connsiteX2637" fmla="*/ 300296 w 650437"/>
              <a:gd name="connsiteY2637" fmla="*/ 544551 h 650473"/>
              <a:gd name="connsiteX2638" fmla="*/ 302568 w 650437"/>
              <a:gd name="connsiteY2638" fmla="*/ 546823 h 650473"/>
              <a:gd name="connsiteX2639" fmla="*/ 304840 w 650437"/>
              <a:gd name="connsiteY2639" fmla="*/ 544551 h 650473"/>
              <a:gd name="connsiteX2640" fmla="*/ 297234 w 650437"/>
              <a:gd name="connsiteY2640" fmla="*/ 537004 h 650473"/>
              <a:gd name="connsiteX2641" fmla="*/ 295022 w 650437"/>
              <a:gd name="connsiteY2641" fmla="*/ 534792 h 650473"/>
              <a:gd name="connsiteX2642" fmla="*/ 292810 w 650437"/>
              <a:gd name="connsiteY2642" fmla="*/ 537004 h 650473"/>
              <a:gd name="connsiteX2643" fmla="*/ 295022 w 650437"/>
              <a:gd name="connsiteY2643" fmla="*/ 539217 h 650473"/>
              <a:gd name="connsiteX2644" fmla="*/ 297234 w 650437"/>
              <a:gd name="connsiteY2644" fmla="*/ 537004 h 650473"/>
              <a:gd name="connsiteX2645" fmla="*/ 289901 w 650437"/>
              <a:gd name="connsiteY2645" fmla="*/ 529429 h 650473"/>
              <a:gd name="connsiteX2646" fmla="*/ 287446 w 650437"/>
              <a:gd name="connsiteY2646" fmla="*/ 526974 h 650473"/>
              <a:gd name="connsiteX2647" fmla="*/ 284992 w 650437"/>
              <a:gd name="connsiteY2647" fmla="*/ 529429 h 650473"/>
              <a:gd name="connsiteX2648" fmla="*/ 287446 w 650437"/>
              <a:gd name="connsiteY2648" fmla="*/ 531883 h 650473"/>
              <a:gd name="connsiteX2649" fmla="*/ 289901 w 650437"/>
              <a:gd name="connsiteY2649" fmla="*/ 529429 h 650473"/>
              <a:gd name="connsiteX2650" fmla="*/ 282716 w 650437"/>
              <a:gd name="connsiteY2650" fmla="*/ 521883 h 650473"/>
              <a:gd name="connsiteX2651" fmla="*/ 279899 w 650437"/>
              <a:gd name="connsiteY2651" fmla="*/ 519065 h 650473"/>
              <a:gd name="connsiteX2652" fmla="*/ 277082 w 650437"/>
              <a:gd name="connsiteY2652" fmla="*/ 521883 h 650473"/>
              <a:gd name="connsiteX2653" fmla="*/ 279899 w 650437"/>
              <a:gd name="connsiteY2653" fmla="*/ 524699 h 650473"/>
              <a:gd name="connsiteX2654" fmla="*/ 282716 w 650437"/>
              <a:gd name="connsiteY2654" fmla="*/ 521883 h 650473"/>
              <a:gd name="connsiteX2655" fmla="*/ 272323 w 650437"/>
              <a:gd name="connsiteY2655" fmla="*/ 511577 h 650473"/>
              <a:gd name="connsiteX2656" fmla="*/ 269596 w 650437"/>
              <a:gd name="connsiteY2656" fmla="*/ 514304 h 650473"/>
              <a:gd name="connsiteX2657" fmla="*/ 272323 w 650437"/>
              <a:gd name="connsiteY2657" fmla="*/ 517031 h 650473"/>
              <a:gd name="connsiteX2658" fmla="*/ 275050 w 650437"/>
              <a:gd name="connsiteY2658" fmla="*/ 514304 h 650473"/>
              <a:gd name="connsiteX2659" fmla="*/ 272323 w 650437"/>
              <a:gd name="connsiteY2659" fmla="*/ 511577 h 650473"/>
              <a:gd name="connsiteX2660" fmla="*/ 264777 w 650437"/>
              <a:gd name="connsiteY2660" fmla="*/ 503788 h 650473"/>
              <a:gd name="connsiteX2661" fmla="*/ 261808 w 650437"/>
              <a:gd name="connsiteY2661" fmla="*/ 506758 h 650473"/>
              <a:gd name="connsiteX2662" fmla="*/ 264777 w 650437"/>
              <a:gd name="connsiteY2662" fmla="*/ 509727 h 650473"/>
              <a:gd name="connsiteX2663" fmla="*/ 267746 w 650437"/>
              <a:gd name="connsiteY2663" fmla="*/ 506758 h 650473"/>
              <a:gd name="connsiteX2664" fmla="*/ 264777 w 650437"/>
              <a:gd name="connsiteY2664" fmla="*/ 503788 h 650473"/>
              <a:gd name="connsiteX2665" fmla="*/ 260535 w 650437"/>
              <a:gd name="connsiteY2665" fmla="*/ 499211 h 650473"/>
              <a:gd name="connsiteX2666" fmla="*/ 257201 w 650437"/>
              <a:gd name="connsiteY2666" fmla="*/ 495877 h 650473"/>
              <a:gd name="connsiteX2667" fmla="*/ 253867 w 650437"/>
              <a:gd name="connsiteY2667" fmla="*/ 499211 h 650473"/>
              <a:gd name="connsiteX2668" fmla="*/ 257201 w 650437"/>
              <a:gd name="connsiteY2668" fmla="*/ 502546 h 650473"/>
              <a:gd name="connsiteX2669" fmla="*/ 260535 w 650437"/>
              <a:gd name="connsiteY2669" fmla="*/ 499211 h 650473"/>
              <a:gd name="connsiteX2670" fmla="*/ 252837 w 650437"/>
              <a:gd name="connsiteY2670" fmla="*/ 491636 h 650473"/>
              <a:gd name="connsiteX2671" fmla="*/ 249655 w 650437"/>
              <a:gd name="connsiteY2671" fmla="*/ 488453 h 650473"/>
              <a:gd name="connsiteX2672" fmla="*/ 246474 w 650437"/>
              <a:gd name="connsiteY2672" fmla="*/ 491636 h 650473"/>
              <a:gd name="connsiteX2673" fmla="*/ 249655 w 650437"/>
              <a:gd name="connsiteY2673" fmla="*/ 494817 h 650473"/>
              <a:gd name="connsiteX2674" fmla="*/ 252837 w 650437"/>
              <a:gd name="connsiteY2674" fmla="*/ 491636 h 650473"/>
              <a:gd name="connsiteX2675" fmla="*/ 242078 w 650437"/>
              <a:gd name="connsiteY2675" fmla="*/ 480725 h 650473"/>
              <a:gd name="connsiteX2676" fmla="*/ 238713 w 650437"/>
              <a:gd name="connsiteY2676" fmla="*/ 484090 h 650473"/>
              <a:gd name="connsiteX2677" fmla="*/ 242078 w 650437"/>
              <a:gd name="connsiteY2677" fmla="*/ 487454 h 650473"/>
              <a:gd name="connsiteX2678" fmla="*/ 245442 w 650437"/>
              <a:gd name="connsiteY2678" fmla="*/ 484090 h 650473"/>
              <a:gd name="connsiteX2679" fmla="*/ 242078 w 650437"/>
              <a:gd name="connsiteY2679" fmla="*/ 480725 h 650473"/>
              <a:gd name="connsiteX2680" fmla="*/ 238016 w 650437"/>
              <a:gd name="connsiteY2680" fmla="*/ 476483 h 650473"/>
              <a:gd name="connsiteX2681" fmla="*/ 234532 w 650437"/>
              <a:gd name="connsiteY2681" fmla="*/ 472999 h 650473"/>
              <a:gd name="connsiteX2682" fmla="*/ 231048 w 650437"/>
              <a:gd name="connsiteY2682" fmla="*/ 476483 h 650473"/>
              <a:gd name="connsiteX2683" fmla="*/ 234532 w 650437"/>
              <a:gd name="connsiteY2683" fmla="*/ 479968 h 650473"/>
              <a:gd name="connsiteX2684" fmla="*/ 238016 w 650437"/>
              <a:gd name="connsiteY2684" fmla="*/ 476483 h 650473"/>
              <a:gd name="connsiteX2685" fmla="*/ 230713 w 650437"/>
              <a:gd name="connsiteY2685" fmla="*/ 468935 h 650473"/>
              <a:gd name="connsiteX2686" fmla="*/ 226956 w 650437"/>
              <a:gd name="connsiteY2686" fmla="*/ 465178 h 650473"/>
              <a:gd name="connsiteX2687" fmla="*/ 223199 w 650437"/>
              <a:gd name="connsiteY2687" fmla="*/ 468935 h 650473"/>
              <a:gd name="connsiteX2688" fmla="*/ 226956 w 650437"/>
              <a:gd name="connsiteY2688" fmla="*/ 472692 h 650473"/>
              <a:gd name="connsiteX2689" fmla="*/ 230713 w 650437"/>
              <a:gd name="connsiteY2689" fmla="*/ 468935 h 650473"/>
              <a:gd name="connsiteX2690" fmla="*/ 222985 w 650437"/>
              <a:gd name="connsiteY2690" fmla="*/ 461389 h 650473"/>
              <a:gd name="connsiteX2691" fmla="*/ 219410 w 650437"/>
              <a:gd name="connsiteY2691" fmla="*/ 457814 h 650473"/>
              <a:gd name="connsiteX2692" fmla="*/ 215836 w 650437"/>
              <a:gd name="connsiteY2692" fmla="*/ 461389 h 650473"/>
              <a:gd name="connsiteX2693" fmla="*/ 219410 w 650437"/>
              <a:gd name="connsiteY2693" fmla="*/ 464963 h 650473"/>
              <a:gd name="connsiteX2694" fmla="*/ 222985 w 650437"/>
              <a:gd name="connsiteY2694" fmla="*/ 461389 h 650473"/>
              <a:gd name="connsiteX2695" fmla="*/ 211835 w 650437"/>
              <a:gd name="connsiteY2695" fmla="*/ 450176 h 650473"/>
              <a:gd name="connsiteX2696" fmla="*/ 208198 w 650437"/>
              <a:gd name="connsiteY2696" fmla="*/ 453813 h 650473"/>
              <a:gd name="connsiteX2697" fmla="*/ 211835 w 650437"/>
              <a:gd name="connsiteY2697" fmla="*/ 457449 h 650473"/>
              <a:gd name="connsiteX2698" fmla="*/ 215471 w 650437"/>
              <a:gd name="connsiteY2698" fmla="*/ 453813 h 650473"/>
              <a:gd name="connsiteX2699" fmla="*/ 211835 w 650437"/>
              <a:gd name="connsiteY2699" fmla="*/ 450176 h 650473"/>
              <a:gd name="connsiteX2700" fmla="*/ 208198 w 650437"/>
              <a:gd name="connsiteY2700" fmla="*/ 446267 h 650473"/>
              <a:gd name="connsiteX2701" fmla="*/ 204289 w 650437"/>
              <a:gd name="connsiteY2701" fmla="*/ 442357 h 650473"/>
              <a:gd name="connsiteX2702" fmla="*/ 200380 w 650437"/>
              <a:gd name="connsiteY2702" fmla="*/ 446267 h 650473"/>
              <a:gd name="connsiteX2703" fmla="*/ 204289 w 650437"/>
              <a:gd name="connsiteY2703" fmla="*/ 450176 h 650473"/>
              <a:gd name="connsiteX2704" fmla="*/ 208198 w 650437"/>
              <a:gd name="connsiteY2704" fmla="*/ 446267 h 650473"/>
              <a:gd name="connsiteX2705" fmla="*/ 200347 w 650437"/>
              <a:gd name="connsiteY2705" fmla="*/ 438721 h 650473"/>
              <a:gd name="connsiteX2706" fmla="*/ 196711 w 650437"/>
              <a:gd name="connsiteY2706" fmla="*/ 435084 h 650473"/>
              <a:gd name="connsiteX2707" fmla="*/ 193074 w 650437"/>
              <a:gd name="connsiteY2707" fmla="*/ 438721 h 650473"/>
              <a:gd name="connsiteX2708" fmla="*/ 196711 w 650437"/>
              <a:gd name="connsiteY2708" fmla="*/ 442357 h 650473"/>
              <a:gd name="connsiteX2709" fmla="*/ 200347 w 650437"/>
              <a:gd name="connsiteY2709" fmla="*/ 438721 h 650473"/>
              <a:gd name="connsiteX2710" fmla="*/ 192739 w 650437"/>
              <a:gd name="connsiteY2710" fmla="*/ 431142 h 650473"/>
              <a:gd name="connsiteX2711" fmla="*/ 189165 w 650437"/>
              <a:gd name="connsiteY2711" fmla="*/ 427567 h 650473"/>
              <a:gd name="connsiteX2712" fmla="*/ 185591 w 650437"/>
              <a:gd name="connsiteY2712" fmla="*/ 431142 h 650473"/>
              <a:gd name="connsiteX2713" fmla="*/ 189165 w 650437"/>
              <a:gd name="connsiteY2713" fmla="*/ 434717 h 650473"/>
              <a:gd name="connsiteX2714" fmla="*/ 192739 w 650437"/>
              <a:gd name="connsiteY2714" fmla="*/ 431142 h 650473"/>
              <a:gd name="connsiteX2715" fmla="*/ 185406 w 650437"/>
              <a:gd name="connsiteY2715" fmla="*/ 423566 h 650473"/>
              <a:gd name="connsiteX2716" fmla="*/ 181589 w 650437"/>
              <a:gd name="connsiteY2716" fmla="*/ 419749 h 650473"/>
              <a:gd name="connsiteX2717" fmla="*/ 177773 w 650437"/>
              <a:gd name="connsiteY2717" fmla="*/ 423566 h 650473"/>
              <a:gd name="connsiteX2718" fmla="*/ 181589 w 650437"/>
              <a:gd name="connsiteY2718" fmla="*/ 427383 h 650473"/>
              <a:gd name="connsiteX2719" fmla="*/ 185406 w 650437"/>
              <a:gd name="connsiteY2719" fmla="*/ 423566 h 650473"/>
              <a:gd name="connsiteX2720" fmla="*/ 174044 w 650437"/>
              <a:gd name="connsiteY2720" fmla="*/ 419749 h 650473"/>
              <a:gd name="connsiteX2721" fmla="*/ 177770 w 650437"/>
              <a:gd name="connsiteY2721" fmla="*/ 416022 h 650473"/>
              <a:gd name="connsiteX2722" fmla="*/ 174044 w 650437"/>
              <a:gd name="connsiteY2722" fmla="*/ 412295 h 650473"/>
              <a:gd name="connsiteX2723" fmla="*/ 170317 w 650437"/>
              <a:gd name="connsiteY2723" fmla="*/ 416022 h 650473"/>
              <a:gd name="connsiteX2724" fmla="*/ 174044 w 650437"/>
              <a:gd name="connsiteY2724" fmla="*/ 419749 h 650473"/>
              <a:gd name="connsiteX2725" fmla="*/ 169890 w 650437"/>
              <a:gd name="connsiteY2725" fmla="*/ 408474 h 650473"/>
              <a:gd name="connsiteX2726" fmla="*/ 166465 w 650437"/>
              <a:gd name="connsiteY2726" fmla="*/ 405049 h 650473"/>
              <a:gd name="connsiteX2727" fmla="*/ 163041 w 650437"/>
              <a:gd name="connsiteY2727" fmla="*/ 408474 h 650473"/>
              <a:gd name="connsiteX2728" fmla="*/ 166465 w 650437"/>
              <a:gd name="connsiteY2728" fmla="*/ 411898 h 650473"/>
              <a:gd name="connsiteX2729" fmla="*/ 169890 w 650437"/>
              <a:gd name="connsiteY2729" fmla="*/ 408474 h 650473"/>
              <a:gd name="connsiteX2730" fmla="*/ 162192 w 650437"/>
              <a:gd name="connsiteY2730" fmla="*/ 400897 h 650473"/>
              <a:gd name="connsiteX2731" fmla="*/ 158920 w 650437"/>
              <a:gd name="connsiteY2731" fmla="*/ 397625 h 650473"/>
              <a:gd name="connsiteX2732" fmla="*/ 155648 w 650437"/>
              <a:gd name="connsiteY2732" fmla="*/ 400897 h 650473"/>
              <a:gd name="connsiteX2733" fmla="*/ 158920 w 650437"/>
              <a:gd name="connsiteY2733" fmla="*/ 404169 h 650473"/>
              <a:gd name="connsiteX2734" fmla="*/ 162192 w 650437"/>
              <a:gd name="connsiteY2734" fmla="*/ 400897 h 650473"/>
              <a:gd name="connsiteX2735" fmla="*/ 154768 w 650437"/>
              <a:gd name="connsiteY2735" fmla="*/ 393321 h 650473"/>
              <a:gd name="connsiteX2736" fmla="*/ 151344 w 650437"/>
              <a:gd name="connsiteY2736" fmla="*/ 389897 h 650473"/>
              <a:gd name="connsiteX2737" fmla="*/ 147920 w 650437"/>
              <a:gd name="connsiteY2737" fmla="*/ 393321 h 650473"/>
              <a:gd name="connsiteX2738" fmla="*/ 151344 w 650437"/>
              <a:gd name="connsiteY2738" fmla="*/ 396746 h 650473"/>
              <a:gd name="connsiteX2739" fmla="*/ 154768 w 650437"/>
              <a:gd name="connsiteY2739" fmla="*/ 393321 h 650473"/>
              <a:gd name="connsiteX2740" fmla="*/ 143798 w 650437"/>
              <a:gd name="connsiteY2740" fmla="*/ 382684 h 650473"/>
              <a:gd name="connsiteX2741" fmla="*/ 140707 w 650437"/>
              <a:gd name="connsiteY2741" fmla="*/ 385775 h 650473"/>
              <a:gd name="connsiteX2742" fmla="*/ 143798 w 650437"/>
              <a:gd name="connsiteY2742" fmla="*/ 388867 h 650473"/>
              <a:gd name="connsiteX2743" fmla="*/ 146890 w 650437"/>
              <a:gd name="connsiteY2743" fmla="*/ 385775 h 650473"/>
              <a:gd name="connsiteX2744" fmla="*/ 143798 w 650437"/>
              <a:gd name="connsiteY2744" fmla="*/ 382684 h 650473"/>
              <a:gd name="connsiteX2745" fmla="*/ 139102 w 650437"/>
              <a:gd name="connsiteY2745" fmla="*/ 378227 h 650473"/>
              <a:gd name="connsiteX2746" fmla="*/ 136223 w 650437"/>
              <a:gd name="connsiteY2746" fmla="*/ 375347 h 650473"/>
              <a:gd name="connsiteX2747" fmla="*/ 133343 w 650437"/>
              <a:gd name="connsiteY2747" fmla="*/ 378227 h 650473"/>
              <a:gd name="connsiteX2748" fmla="*/ 136223 w 650437"/>
              <a:gd name="connsiteY2748" fmla="*/ 381106 h 650473"/>
              <a:gd name="connsiteX2749" fmla="*/ 139102 w 650437"/>
              <a:gd name="connsiteY2749" fmla="*/ 378227 h 650473"/>
              <a:gd name="connsiteX2750" fmla="*/ 128677 w 650437"/>
              <a:gd name="connsiteY2750" fmla="*/ 367681 h 650473"/>
              <a:gd name="connsiteX2751" fmla="*/ 125708 w 650437"/>
              <a:gd name="connsiteY2751" fmla="*/ 370651 h 650473"/>
              <a:gd name="connsiteX2752" fmla="*/ 128677 w 650437"/>
              <a:gd name="connsiteY2752" fmla="*/ 373620 h 650473"/>
              <a:gd name="connsiteX2753" fmla="*/ 131646 w 650437"/>
              <a:gd name="connsiteY2753" fmla="*/ 370651 h 650473"/>
              <a:gd name="connsiteX2754" fmla="*/ 128677 w 650437"/>
              <a:gd name="connsiteY2754" fmla="*/ 367681 h 650473"/>
              <a:gd name="connsiteX2755" fmla="*/ 123766 w 650437"/>
              <a:gd name="connsiteY2755" fmla="*/ 363075 h 650473"/>
              <a:gd name="connsiteX2756" fmla="*/ 121099 w 650437"/>
              <a:gd name="connsiteY2756" fmla="*/ 360408 h 650473"/>
              <a:gd name="connsiteX2757" fmla="*/ 118432 w 650437"/>
              <a:gd name="connsiteY2757" fmla="*/ 363075 h 650473"/>
              <a:gd name="connsiteX2758" fmla="*/ 121099 w 650437"/>
              <a:gd name="connsiteY2758" fmla="*/ 365742 h 650473"/>
              <a:gd name="connsiteX2759" fmla="*/ 123766 w 650437"/>
              <a:gd name="connsiteY2759" fmla="*/ 363075 h 650473"/>
              <a:gd name="connsiteX2760" fmla="*/ 113553 w 650437"/>
              <a:gd name="connsiteY2760" fmla="*/ 353164 h 650473"/>
              <a:gd name="connsiteX2761" fmla="*/ 111189 w 650437"/>
              <a:gd name="connsiteY2761" fmla="*/ 355528 h 650473"/>
              <a:gd name="connsiteX2762" fmla="*/ 113553 w 650437"/>
              <a:gd name="connsiteY2762" fmla="*/ 357893 h 650473"/>
              <a:gd name="connsiteX2763" fmla="*/ 115917 w 650437"/>
              <a:gd name="connsiteY2763" fmla="*/ 355528 h 650473"/>
              <a:gd name="connsiteX2764" fmla="*/ 113553 w 650437"/>
              <a:gd name="connsiteY2764" fmla="*/ 353164 h 650473"/>
              <a:gd name="connsiteX2765" fmla="*/ 108037 w 650437"/>
              <a:gd name="connsiteY2765" fmla="*/ 347950 h 650473"/>
              <a:gd name="connsiteX2766" fmla="*/ 105977 w 650437"/>
              <a:gd name="connsiteY2766" fmla="*/ 345891 h 650473"/>
              <a:gd name="connsiteX2767" fmla="*/ 103918 w 650437"/>
              <a:gd name="connsiteY2767" fmla="*/ 347950 h 650473"/>
              <a:gd name="connsiteX2768" fmla="*/ 105977 w 650437"/>
              <a:gd name="connsiteY2768" fmla="*/ 350010 h 650473"/>
              <a:gd name="connsiteX2769" fmla="*/ 108037 w 650437"/>
              <a:gd name="connsiteY2769" fmla="*/ 347950 h 650473"/>
              <a:gd name="connsiteX2770" fmla="*/ 100521 w 650437"/>
              <a:gd name="connsiteY2770" fmla="*/ 340404 h 650473"/>
              <a:gd name="connsiteX2771" fmla="*/ 98432 w 650437"/>
              <a:gd name="connsiteY2771" fmla="*/ 338314 h 650473"/>
              <a:gd name="connsiteX2772" fmla="*/ 96342 w 650437"/>
              <a:gd name="connsiteY2772" fmla="*/ 340404 h 650473"/>
              <a:gd name="connsiteX2773" fmla="*/ 98432 w 650437"/>
              <a:gd name="connsiteY2773" fmla="*/ 342494 h 650473"/>
              <a:gd name="connsiteX2774" fmla="*/ 100521 w 650437"/>
              <a:gd name="connsiteY2774" fmla="*/ 340404 h 650473"/>
              <a:gd name="connsiteX2775" fmla="*/ 92673 w 650437"/>
              <a:gd name="connsiteY2775" fmla="*/ 332858 h 650473"/>
              <a:gd name="connsiteX2776" fmla="*/ 90856 w 650437"/>
              <a:gd name="connsiteY2776" fmla="*/ 331041 h 650473"/>
              <a:gd name="connsiteX2777" fmla="*/ 89039 w 650437"/>
              <a:gd name="connsiteY2777" fmla="*/ 332858 h 650473"/>
              <a:gd name="connsiteX2778" fmla="*/ 90856 w 650437"/>
              <a:gd name="connsiteY2778" fmla="*/ 334675 h 650473"/>
              <a:gd name="connsiteX2779" fmla="*/ 92673 w 650437"/>
              <a:gd name="connsiteY2779" fmla="*/ 332858 h 650473"/>
              <a:gd name="connsiteX2780" fmla="*/ 84793 w 650437"/>
              <a:gd name="connsiteY2780" fmla="*/ 325282 h 650473"/>
              <a:gd name="connsiteX2781" fmla="*/ 83308 w 650437"/>
              <a:gd name="connsiteY2781" fmla="*/ 323797 h 650473"/>
              <a:gd name="connsiteX2782" fmla="*/ 81823 w 650437"/>
              <a:gd name="connsiteY2782" fmla="*/ 325282 h 650473"/>
              <a:gd name="connsiteX2783" fmla="*/ 83308 w 650437"/>
              <a:gd name="connsiteY2783" fmla="*/ 326767 h 650473"/>
              <a:gd name="connsiteX2784" fmla="*/ 84793 w 650437"/>
              <a:gd name="connsiteY2784" fmla="*/ 325282 h 650473"/>
              <a:gd name="connsiteX2785" fmla="*/ 77217 w 650437"/>
              <a:gd name="connsiteY2785" fmla="*/ 317708 h 650473"/>
              <a:gd name="connsiteX2786" fmla="*/ 75732 w 650437"/>
              <a:gd name="connsiteY2786" fmla="*/ 316223 h 650473"/>
              <a:gd name="connsiteX2787" fmla="*/ 74247 w 650437"/>
              <a:gd name="connsiteY2787" fmla="*/ 317708 h 650473"/>
              <a:gd name="connsiteX2788" fmla="*/ 75732 w 650437"/>
              <a:gd name="connsiteY2788" fmla="*/ 319193 h 650473"/>
              <a:gd name="connsiteX2789" fmla="*/ 77217 w 650437"/>
              <a:gd name="connsiteY2789" fmla="*/ 317708 h 650473"/>
              <a:gd name="connsiteX2790" fmla="*/ 69399 w 650437"/>
              <a:gd name="connsiteY2790" fmla="*/ 310162 h 650473"/>
              <a:gd name="connsiteX2791" fmla="*/ 68186 w 650437"/>
              <a:gd name="connsiteY2791" fmla="*/ 308950 h 650473"/>
              <a:gd name="connsiteX2792" fmla="*/ 66974 w 650437"/>
              <a:gd name="connsiteY2792" fmla="*/ 310162 h 650473"/>
              <a:gd name="connsiteX2793" fmla="*/ 68186 w 650437"/>
              <a:gd name="connsiteY2793" fmla="*/ 311374 h 650473"/>
              <a:gd name="connsiteX2794" fmla="*/ 69399 w 650437"/>
              <a:gd name="connsiteY2794" fmla="*/ 310162 h 650473"/>
              <a:gd name="connsiteX2795" fmla="*/ 60611 w 650437"/>
              <a:gd name="connsiteY2795" fmla="*/ 303553 h 650473"/>
              <a:gd name="connsiteX2796" fmla="*/ 61550 w 650437"/>
              <a:gd name="connsiteY2796" fmla="*/ 302613 h 650473"/>
              <a:gd name="connsiteX2797" fmla="*/ 60611 w 650437"/>
              <a:gd name="connsiteY2797" fmla="*/ 301674 h 650473"/>
              <a:gd name="connsiteX2798" fmla="*/ 59671 w 650437"/>
              <a:gd name="connsiteY2798" fmla="*/ 302613 h 650473"/>
              <a:gd name="connsiteX2799" fmla="*/ 60611 w 650437"/>
              <a:gd name="connsiteY2799" fmla="*/ 303553 h 650473"/>
              <a:gd name="connsiteX2800" fmla="*/ 53065 w 650437"/>
              <a:gd name="connsiteY2800" fmla="*/ 294310 h 650473"/>
              <a:gd name="connsiteX2801" fmla="*/ 52368 w 650437"/>
              <a:gd name="connsiteY2801" fmla="*/ 295007 h 650473"/>
              <a:gd name="connsiteX2802" fmla="*/ 53065 w 650437"/>
              <a:gd name="connsiteY2802" fmla="*/ 295704 h 650473"/>
              <a:gd name="connsiteX2803" fmla="*/ 53762 w 650437"/>
              <a:gd name="connsiteY2803" fmla="*/ 295007 h 650473"/>
              <a:gd name="connsiteX2804" fmla="*/ 53065 w 650437"/>
              <a:gd name="connsiteY2804" fmla="*/ 294310 h 650473"/>
              <a:gd name="connsiteX2805" fmla="*/ 45487 w 650437"/>
              <a:gd name="connsiteY2805" fmla="*/ 288129 h 650473"/>
              <a:gd name="connsiteX2806" fmla="*/ 46154 w 650437"/>
              <a:gd name="connsiteY2806" fmla="*/ 287461 h 650473"/>
              <a:gd name="connsiteX2807" fmla="*/ 45487 w 650437"/>
              <a:gd name="connsiteY2807" fmla="*/ 286794 h 650473"/>
              <a:gd name="connsiteX2808" fmla="*/ 44820 w 650437"/>
              <a:gd name="connsiteY2808" fmla="*/ 287461 h 650473"/>
              <a:gd name="connsiteX2809" fmla="*/ 45487 w 650437"/>
              <a:gd name="connsiteY2809" fmla="*/ 288129 h 650473"/>
              <a:gd name="connsiteX2810" fmla="*/ 37941 w 650437"/>
              <a:gd name="connsiteY2810" fmla="*/ 280430 h 650473"/>
              <a:gd name="connsiteX2811" fmla="*/ 38456 w 650437"/>
              <a:gd name="connsiteY2811" fmla="*/ 279915 h 650473"/>
              <a:gd name="connsiteX2812" fmla="*/ 37941 w 650437"/>
              <a:gd name="connsiteY2812" fmla="*/ 279400 h 650473"/>
              <a:gd name="connsiteX2813" fmla="*/ 37426 w 650437"/>
              <a:gd name="connsiteY2813" fmla="*/ 279915 h 650473"/>
              <a:gd name="connsiteX2814" fmla="*/ 37941 w 650437"/>
              <a:gd name="connsiteY2814" fmla="*/ 280430 h 650473"/>
              <a:gd name="connsiteX2815" fmla="*/ 30638 w 650437"/>
              <a:gd name="connsiteY2815" fmla="*/ 272337 h 650473"/>
              <a:gd name="connsiteX2816" fmla="*/ 30365 w 650437"/>
              <a:gd name="connsiteY2816" fmla="*/ 272064 h 650473"/>
              <a:gd name="connsiteX2817" fmla="*/ 30093 w 650437"/>
              <a:gd name="connsiteY2817" fmla="*/ 272337 h 650473"/>
              <a:gd name="connsiteX2818" fmla="*/ 30365 w 650437"/>
              <a:gd name="connsiteY2818" fmla="*/ 272609 h 650473"/>
              <a:gd name="connsiteX2819" fmla="*/ 30638 w 650437"/>
              <a:gd name="connsiteY2819" fmla="*/ 272337 h 650473"/>
              <a:gd name="connsiteX2820" fmla="*/ 23062 w 650437"/>
              <a:gd name="connsiteY2820" fmla="*/ 264791 h 650473"/>
              <a:gd name="connsiteX2821" fmla="*/ 22790 w 650437"/>
              <a:gd name="connsiteY2821" fmla="*/ 264518 h 650473"/>
              <a:gd name="connsiteX2822" fmla="*/ 22517 w 650437"/>
              <a:gd name="connsiteY2822" fmla="*/ 264791 h 650473"/>
              <a:gd name="connsiteX2823" fmla="*/ 22790 w 650437"/>
              <a:gd name="connsiteY2823" fmla="*/ 265063 h 650473"/>
              <a:gd name="connsiteX2824" fmla="*/ 23062 w 650437"/>
              <a:gd name="connsiteY2824" fmla="*/ 264791 h 650473"/>
              <a:gd name="connsiteX2825" fmla="*/ 15364 w 650437"/>
              <a:gd name="connsiteY2825" fmla="*/ 257214 h 650473"/>
              <a:gd name="connsiteX2826" fmla="*/ 15244 w 650437"/>
              <a:gd name="connsiteY2826" fmla="*/ 257094 h 650473"/>
              <a:gd name="connsiteX2827" fmla="*/ 15124 w 650437"/>
              <a:gd name="connsiteY2827" fmla="*/ 257214 h 650473"/>
              <a:gd name="connsiteX2828" fmla="*/ 15244 w 650437"/>
              <a:gd name="connsiteY2828" fmla="*/ 257334 h 650473"/>
              <a:gd name="connsiteX2829" fmla="*/ 15364 w 650437"/>
              <a:gd name="connsiteY2829" fmla="*/ 257214 h 650473"/>
              <a:gd name="connsiteX2830" fmla="*/ 7758 w 650437"/>
              <a:gd name="connsiteY2830" fmla="*/ 249668 h 650473"/>
              <a:gd name="connsiteX2831" fmla="*/ 7698 w 650437"/>
              <a:gd name="connsiteY2831" fmla="*/ 249608 h 650473"/>
              <a:gd name="connsiteX2832" fmla="*/ 7638 w 650437"/>
              <a:gd name="connsiteY2832" fmla="*/ 249668 h 650473"/>
              <a:gd name="connsiteX2833" fmla="*/ 7698 w 650437"/>
              <a:gd name="connsiteY2833" fmla="*/ 249728 h 650473"/>
              <a:gd name="connsiteX2834" fmla="*/ 7758 w 650437"/>
              <a:gd name="connsiteY2834" fmla="*/ 249668 h 650473"/>
              <a:gd name="connsiteX2835" fmla="*/ 408360 w 650437"/>
              <a:gd name="connsiteY2835" fmla="*/ 635291 h 650473"/>
              <a:gd name="connsiteX2836" fmla="*/ 408421 w 650437"/>
              <a:gd name="connsiteY2836" fmla="*/ 635351 h 650473"/>
              <a:gd name="connsiteX2837" fmla="*/ 408481 w 650437"/>
              <a:gd name="connsiteY2837" fmla="*/ 635291 h 650473"/>
              <a:gd name="connsiteX2838" fmla="*/ 408421 w 650437"/>
              <a:gd name="connsiteY2838" fmla="*/ 635231 h 650473"/>
              <a:gd name="connsiteX2839" fmla="*/ 408360 w 650437"/>
              <a:gd name="connsiteY2839" fmla="*/ 635291 h 650473"/>
              <a:gd name="connsiteX2840" fmla="*/ 401055 w 650437"/>
              <a:gd name="connsiteY2840" fmla="*/ 627743 h 650473"/>
              <a:gd name="connsiteX2841" fmla="*/ 400875 w 650437"/>
              <a:gd name="connsiteY2841" fmla="*/ 627563 h 650473"/>
              <a:gd name="connsiteX2842" fmla="*/ 400695 w 650437"/>
              <a:gd name="connsiteY2842" fmla="*/ 627743 h 650473"/>
              <a:gd name="connsiteX2843" fmla="*/ 400875 w 650437"/>
              <a:gd name="connsiteY2843" fmla="*/ 627923 h 650473"/>
              <a:gd name="connsiteX2844" fmla="*/ 401055 w 650437"/>
              <a:gd name="connsiteY2844" fmla="*/ 627743 h 650473"/>
              <a:gd name="connsiteX2845" fmla="*/ 393479 w 650437"/>
              <a:gd name="connsiteY2845" fmla="*/ 620166 h 650473"/>
              <a:gd name="connsiteX2846" fmla="*/ 393299 w 650437"/>
              <a:gd name="connsiteY2846" fmla="*/ 619986 h 650473"/>
              <a:gd name="connsiteX2847" fmla="*/ 393119 w 650437"/>
              <a:gd name="connsiteY2847" fmla="*/ 620166 h 650473"/>
              <a:gd name="connsiteX2848" fmla="*/ 393299 w 650437"/>
              <a:gd name="connsiteY2848" fmla="*/ 620347 h 650473"/>
              <a:gd name="connsiteX2849" fmla="*/ 393479 w 650437"/>
              <a:gd name="connsiteY2849" fmla="*/ 620166 h 650473"/>
              <a:gd name="connsiteX2850" fmla="*/ 386086 w 650437"/>
              <a:gd name="connsiteY2850" fmla="*/ 612620 h 650473"/>
              <a:gd name="connsiteX2851" fmla="*/ 385753 w 650437"/>
              <a:gd name="connsiteY2851" fmla="*/ 612288 h 650473"/>
              <a:gd name="connsiteX2852" fmla="*/ 385421 w 650437"/>
              <a:gd name="connsiteY2852" fmla="*/ 612620 h 650473"/>
              <a:gd name="connsiteX2853" fmla="*/ 385753 w 650437"/>
              <a:gd name="connsiteY2853" fmla="*/ 612953 h 650473"/>
              <a:gd name="connsiteX2854" fmla="*/ 386086 w 650437"/>
              <a:gd name="connsiteY2854" fmla="*/ 612620 h 650473"/>
              <a:gd name="connsiteX2855" fmla="*/ 378693 w 650437"/>
              <a:gd name="connsiteY2855" fmla="*/ 605074 h 650473"/>
              <a:gd name="connsiteX2856" fmla="*/ 378178 w 650437"/>
              <a:gd name="connsiteY2856" fmla="*/ 604559 h 650473"/>
              <a:gd name="connsiteX2857" fmla="*/ 377663 w 650437"/>
              <a:gd name="connsiteY2857" fmla="*/ 605074 h 650473"/>
              <a:gd name="connsiteX2858" fmla="*/ 378178 w 650437"/>
              <a:gd name="connsiteY2858" fmla="*/ 605589 h 650473"/>
              <a:gd name="connsiteX2859" fmla="*/ 378693 w 650437"/>
              <a:gd name="connsiteY2859" fmla="*/ 605074 h 650473"/>
              <a:gd name="connsiteX2860" fmla="*/ 371389 w 650437"/>
              <a:gd name="connsiteY2860" fmla="*/ 597498 h 650473"/>
              <a:gd name="connsiteX2861" fmla="*/ 370632 w 650437"/>
              <a:gd name="connsiteY2861" fmla="*/ 596741 h 650473"/>
              <a:gd name="connsiteX2862" fmla="*/ 369875 w 650437"/>
              <a:gd name="connsiteY2862" fmla="*/ 597498 h 650473"/>
              <a:gd name="connsiteX2863" fmla="*/ 370632 w 650437"/>
              <a:gd name="connsiteY2863" fmla="*/ 598256 h 650473"/>
              <a:gd name="connsiteX2864" fmla="*/ 371389 w 650437"/>
              <a:gd name="connsiteY2864" fmla="*/ 597498 h 650473"/>
              <a:gd name="connsiteX2865" fmla="*/ 363811 w 650437"/>
              <a:gd name="connsiteY2865" fmla="*/ 589920 h 650473"/>
              <a:gd name="connsiteX2866" fmla="*/ 363054 w 650437"/>
              <a:gd name="connsiteY2866" fmla="*/ 589162 h 650473"/>
              <a:gd name="connsiteX2867" fmla="*/ 362296 w 650437"/>
              <a:gd name="connsiteY2867" fmla="*/ 589920 h 650473"/>
              <a:gd name="connsiteX2868" fmla="*/ 363054 w 650437"/>
              <a:gd name="connsiteY2868" fmla="*/ 590677 h 650473"/>
              <a:gd name="connsiteX2869" fmla="*/ 363811 w 650437"/>
              <a:gd name="connsiteY2869" fmla="*/ 589920 h 650473"/>
              <a:gd name="connsiteX2870" fmla="*/ 356538 w 650437"/>
              <a:gd name="connsiteY2870" fmla="*/ 582374 h 650473"/>
              <a:gd name="connsiteX2871" fmla="*/ 355508 w 650437"/>
              <a:gd name="connsiteY2871" fmla="*/ 581344 h 650473"/>
              <a:gd name="connsiteX2872" fmla="*/ 354478 w 650437"/>
              <a:gd name="connsiteY2872" fmla="*/ 582374 h 650473"/>
              <a:gd name="connsiteX2873" fmla="*/ 355508 w 650437"/>
              <a:gd name="connsiteY2873" fmla="*/ 583404 h 650473"/>
              <a:gd name="connsiteX2874" fmla="*/ 356538 w 650437"/>
              <a:gd name="connsiteY2874" fmla="*/ 582374 h 650473"/>
              <a:gd name="connsiteX2875" fmla="*/ 349235 w 650437"/>
              <a:gd name="connsiteY2875" fmla="*/ 574797 h 650473"/>
              <a:gd name="connsiteX2876" fmla="*/ 347932 w 650437"/>
              <a:gd name="connsiteY2876" fmla="*/ 573495 h 650473"/>
              <a:gd name="connsiteX2877" fmla="*/ 346630 w 650437"/>
              <a:gd name="connsiteY2877" fmla="*/ 574797 h 650473"/>
              <a:gd name="connsiteX2878" fmla="*/ 347932 w 650437"/>
              <a:gd name="connsiteY2878" fmla="*/ 576100 h 650473"/>
              <a:gd name="connsiteX2879" fmla="*/ 349235 w 650437"/>
              <a:gd name="connsiteY2879" fmla="*/ 574797 h 650473"/>
              <a:gd name="connsiteX2880" fmla="*/ 341749 w 650437"/>
              <a:gd name="connsiteY2880" fmla="*/ 567251 h 650473"/>
              <a:gd name="connsiteX2881" fmla="*/ 340387 w 650437"/>
              <a:gd name="connsiteY2881" fmla="*/ 565889 h 650473"/>
              <a:gd name="connsiteX2882" fmla="*/ 339024 w 650437"/>
              <a:gd name="connsiteY2882" fmla="*/ 567251 h 650473"/>
              <a:gd name="connsiteX2883" fmla="*/ 340387 w 650437"/>
              <a:gd name="connsiteY2883" fmla="*/ 568614 h 650473"/>
              <a:gd name="connsiteX2884" fmla="*/ 341749 w 650437"/>
              <a:gd name="connsiteY2884" fmla="*/ 567251 h 650473"/>
              <a:gd name="connsiteX2885" fmla="*/ 334448 w 650437"/>
              <a:gd name="connsiteY2885" fmla="*/ 559705 h 650473"/>
              <a:gd name="connsiteX2886" fmla="*/ 332811 w 650437"/>
              <a:gd name="connsiteY2886" fmla="*/ 558068 h 650473"/>
              <a:gd name="connsiteX2887" fmla="*/ 331174 w 650437"/>
              <a:gd name="connsiteY2887" fmla="*/ 559705 h 650473"/>
              <a:gd name="connsiteX2888" fmla="*/ 332811 w 650437"/>
              <a:gd name="connsiteY2888" fmla="*/ 561342 h 650473"/>
              <a:gd name="connsiteX2889" fmla="*/ 334448 w 650437"/>
              <a:gd name="connsiteY2889" fmla="*/ 559705 h 650473"/>
              <a:gd name="connsiteX2890" fmla="*/ 325265 w 650437"/>
              <a:gd name="connsiteY2890" fmla="*/ 550157 h 650473"/>
              <a:gd name="connsiteX2891" fmla="*/ 323296 w 650437"/>
              <a:gd name="connsiteY2891" fmla="*/ 552127 h 650473"/>
              <a:gd name="connsiteX2892" fmla="*/ 325265 w 650437"/>
              <a:gd name="connsiteY2892" fmla="*/ 554097 h 650473"/>
              <a:gd name="connsiteX2893" fmla="*/ 327235 w 650437"/>
              <a:gd name="connsiteY2893" fmla="*/ 552127 h 650473"/>
              <a:gd name="connsiteX2894" fmla="*/ 325265 w 650437"/>
              <a:gd name="connsiteY2894" fmla="*/ 550157 h 650473"/>
              <a:gd name="connsiteX2895" fmla="*/ 319961 w 650437"/>
              <a:gd name="connsiteY2895" fmla="*/ 544551 h 650473"/>
              <a:gd name="connsiteX2896" fmla="*/ 317689 w 650437"/>
              <a:gd name="connsiteY2896" fmla="*/ 542279 h 650473"/>
              <a:gd name="connsiteX2897" fmla="*/ 315417 w 650437"/>
              <a:gd name="connsiteY2897" fmla="*/ 544551 h 650473"/>
              <a:gd name="connsiteX2898" fmla="*/ 317689 w 650437"/>
              <a:gd name="connsiteY2898" fmla="*/ 546823 h 650473"/>
              <a:gd name="connsiteX2899" fmla="*/ 319961 w 650437"/>
              <a:gd name="connsiteY2899" fmla="*/ 544551 h 650473"/>
              <a:gd name="connsiteX2900" fmla="*/ 312416 w 650437"/>
              <a:gd name="connsiteY2900" fmla="*/ 537004 h 650473"/>
              <a:gd name="connsiteX2901" fmla="*/ 310144 w 650437"/>
              <a:gd name="connsiteY2901" fmla="*/ 534732 h 650473"/>
              <a:gd name="connsiteX2902" fmla="*/ 307872 w 650437"/>
              <a:gd name="connsiteY2902" fmla="*/ 537004 h 650473"/>
              <a:gd name="connsiteX2903" fmla="*/ 310144 w 650437"/>
              <a:gd name="connsiteY2903" fmla="*/ 539277 h 650473"/>
              <a:gd name="connsiteX2904" fmla="*/ 312416 w 650437"/>
              <a:gd name="connsiteY2904" fmla="*/ 537004 h 650473"/>
              <a:gd name="connsiteX2905" fmla="*/ 305143 w 650437"/>
              <a:gd name="connsiteY2905" fmla="*/ 529429 h 650473"/>
              <a:gd name="connsiteX2906" fmla="*/ 302568 w 650437"/>
              <a:gd name="connsiteY2906" fmla="*/ 526854 h 650473"/>
              <a:gd name="connsiteX2907" fmla="*/ 299993 w 650437"/>
              <a:gd name="connsiteY2907" fmla="*/ 529429 h 650473"/>
              <a:gd name="connsiteX2908" fmla="*/ 302568 w 650437"/>
              <a:gd name="connsiteY2908" fmla="*/ 532003 h 650473"/>
              <a:gd name="connsiteX2909" fmla="*/ 305143 w 650437"/>
              <a:gd name="connsiteY2909" fmla="*/ 529429 h 650473"/>
              <a:gd name="connsiteX2910" fmla="*/ 295022 w 650437"/>
              <a:gd name="connsiteY2910" fmla="*/ 519003 h 650473"/>
              <a:gd name="connsiteX2911" fmla="*/ 292143 w 650437"/>
              <a:gd name="connsiteY2911" fmla="*/ 521883 h 650473"/>
              <a:gd name="connsiteX2912" fmla="*/ 295022 w 650437"/>
              <a:gd name="connsiteY2912" fmla="*/ 524762 h 650473"/>
              <a:gd name="connsiteX2913" fmla="*/ 297902 w 650437"/>
              <a:gd name="connsiteY2913" fmla="*/ 521883 h 650473"/>
              <a:gd name="connsiteX2914" fmla="*/ 295022 w 650437"/>
              <a:gd name="connsiteY2914" fmla="*/ 519003 h 650473"/>
              <a:gd name="connsiteX2915" fmla="*/ 287444 w 650437"/>
              <a:gd name="connsiteY2915" fmla="*/ 511517 h 650473"/>
              <a:gd name="connsiteX2916" fmla="*/ 284625 w 650437"/>
              <a:gd name="connsiteY2916" fmla="*/ 514336 h 650473"/>
              <a:gd name="connsiteX2917" fmla="*/ 287444 w 650437"/>
              <a:gd name="connsiteY2917" fmla="*/ 517156 h 650473"/>
              <a:gd name="connsiteX2918" fmla="*/ 290263 w 650437"/>
              <a:gd name="connsiteY2918" fmla="*/ 514336 h 650473"/>
              <a:gd name="connsiteX2919" fmla="*/ 287444 w 650437"/>
              <a:gd name="connsiteY2919" fmla="*/ 511517 h 650473"/>
              <a:gd name="connsiteX2920" fmla="*/ 279899 w 650437"/>
              <a:gd name="connsiteY2920" fmla="*/ 503576 h 650473"/>
              <a:gd name="connsiteX2921" fmla="*/ 276717 w 650437"/>
              <a:gd name="connsiteY2921" fmla="*/ 506758 h 650473"/>
              <a:gd name="connsiteX2922" fmla="*/ 279899 w 650437"/>
              <a:gd name="connsiteY2922" fmla="*/ 509940 h 650473"/>
              <a:gd name="connsiteX2923" fmla="*/ 283080 w 650437"/>
              <a:gd name="connsiteY2923" fmla="*/ 506758 h 650473"/>
              <a:gd name="connsiteX2924" fmla="*/ 279899 w 650437"/>
              <a:gd name="connsiteY2924" fmla="*/ 503576 h 650473"/>
              <a:gd name="connsiteX2925" fmla="*/ 275747 w 650437"/>
              <a:gd name="connsiteY2925" fmla="*/ 499211 h 650473"/>
              <a:gd name="connsiteX2926" fmla="*/ 272323 w 650437"/>
              <a:gd name="connsiteY2926" fmla="*/ 495787 h 650473"/>
              <a:gd name="connsiteX2927" fmla="*/ 268898 w 650437"/>
              <a:gd name="connsiteY2927" fmla="*/ 499211 h 650473"/>
              <a:gd name="connsiteX2928" fmla="*/ 272323 w 650437"/>
              <a:gd name="connsiteY2928" fmla="*/ 502636 h 650473"/>
              <a:gd name="connsiteX2929" fmla="*/ 275747 w 650437"/>
              <a:gd name="connsiteY2929" fmla="*/ 499211 h 650473"/>
              <a:gd name="connsiteX2930" fmla="*/ 264777 w 650437"/>
              <a:gd name="connsiteY2930" fmla="*/ 488301 h 650473"/>
              <a:gd name="connsiteX2931" fmla="*/ 261443 w 650437"/>
              <a:gd name="connsiteY2931" fmla="*/ 491636 h 650473"/>
              <a:gd name="connsiteX2932" fmla="*/ 264777 w 650437"/>
              <a:gd name="connsiteY2932" fmla="*/ 494970 h 650473"/>
              <a:gd name="connsiteX2933" fmla="*/ 268111 w 650437"/>
              <a:gd name="connsiteY2933" fmla="*/ 491636 h 650473"/>
              <a:gd name="connsiteX2934" fmla="*/ 264777 w 650437"/>
              <a:gd name="connsiteY2934" fmla="*/ 488301 h 650473"/>
              <a:gd name="connsiteX2935" fmla="*/ 260838 w 650437"/>
              <a:gd name="connsiteY2935" fmla="*/ 484059 h 650473"/>
              <a:gd name="connsiteX2936" fmla="*/ 257201 w 650437"/>
              <a:gd name="connsiteY2936" fmla="*/ 480423 h 650473"/>
              <a:gd name="connsiteX2937" fmla="*/ 253565 w 650437"/>
              <a:gd name="connsiteY2937" fmla="*/ 484059 h 650473"/>
              <a:gd name="connsiteX2938" fmla="*/ 257201 w 650437"/>
              <a:gd name="connsiteY2938" fmla="*/ 487696 h 650473"/>
              <a:gd name="connsiteX2939" fmla="*/ 260838 w 650437"/>
              <a:gd name="connsiteY2939" fmla="*/ 484059 h 650473"/>
              <a:gd name="connsiteX2940" fmla="*/ 253472 w 650437"/>
              <a:gd name="connsiteY2940" fmla="*/ 476513 h 650473"/>
              <a:gd name="connsiteX2941" fmla="*/ 249655 w 650437"/>
              <a:gd name="connsiteY2941" fmla="*/ 472696 h 650473"/>
              <a:gd name="connsiteX2942" fmla="*/ 245839 w 650437"/>
              <a:gd name="connsiteY2942" fmla="*/ 476513 h 650473"/>
              <a:gd name="connsiteX2943" fmla="*/ 249655 w 650437"/>
              <a:gd name="connsiteY2943" fmla="*/ 480330 h 650473"/>
              <a:gd name="connsiteX2944" fmla="*/ 253472 w 650437"/>
              <a:gd name="connsiteY2944" fmla="*/ 476513 h 650473"/>
              <a:gd name="connsiteX2945" fmla="*/ 246017 w 650437"/>
              <a:gd name="connsiteY2945" fmla="*/ 468967 h 650473"/>
              <a:gd name="connsiteX2946" fmla="*/ 242078 w 650437"/>
              <a:gd name="connsiteY2946" fmla="*/ 465028 h 650473"/>
              <a:gd name="connsiteX2947" fmla="*/ 238138 w 650437"/>
              <a:gd name="connsiteY2947" fmla="*/ 468967 h 650473"/>
              <a:gd name="connsiteX2948" fmla="*/ 242078 w 650437"/>
              <a:gd name="connsiteY2948" fmla="*/ 472906 h 650473"/>
              <a:gd name="connsiteX2949" fmla="*/ 246017 w 650437"/>
              <a:gd name="connsiteY2949" fmla="*/ 468967 h 650473"/>
              <a:gd name="connsiteX2950" fmla="*/ 234532 w 650437"/>
              <a:gd name="connsiteY2950" fmla="*/ 465148 h 650473"/>
              <a:gd name="connsiteX2951" fmla="*/ 238291 w 650437"/>
              <a:gd name="connsiteY2951" fmla="*/ 461389 h 650473"/>
              <a:gd name="connsiteX2952" fmla="*/ 234532 w 650437"/>
              <a:gd name="connsiteY2952" fmla="*/ 457629 h 650473"/>
              <a:gd name="connsiteX2953" fmla="*/ 230773 w 650437"/>
              <a:gd name="connsiteY2953" fmla="*/ 461389 h 650473"/>
              <a:gd name="connsiteX2954" fmla="*/ 234532 w 650437"/>
              <a:gd name="connsiteY2954" fmla="*/ 465148 h 650473"/>
              <a:gd name="connsiteX2955" fmla="*/ 231048 w 650437"/>
              <a:gd name="connsiteY2955" fmla="*/ 453813 h 650473"/>
              <a:gd name="connsiteX2956" fmla="*/ 226956 w 650437"/>
              <a:gd name="connsiteY2956" fmla="*/ 449721 h 650473"/>
              <a:gd name="connsiteX2957" fmla="*/ 222865 w 650437"/>
              <a:gd name="connsiteY2957" fmla="*/ 453813 h 650473"/>
              <a:gd name="connsiteX2958" fmla="*/ 226956 w 650437"/>
              <a:gd name="connsiteY2958" fmla="*/ 457904 h 650473"/>
              <a:gd name="connsiteX2959" fmla="*/ 231048 w 650437"/>
              <a:gd name="connsiteY2959" fmla="*/ 453813 h 650473"/>
              <a:gd name="connsiteX2960" fmla="*/ 223532 w 650437"/>
              <a:gd name="connsiteY2960" fmla="*/ 446267 h 650473"/>
              <a:gd name="connsiteX2961" fmla="*/ 219410 w 650437"/>
              <a:gd name="connsiteY2961" fmla="*/ 442145 h 650473"/>
              <a:gd name="connsiteX2962" fmla="*/ 215289 w 650437"/>
              <a:gd name="connsiteY2962" fmla="*/ 446267 h 650473"/>
              <a:gd name="connsiteX2963" fmla="*/ 219410 w 650437"/>
              <a:gd name="connsiteY2963" fmla="*/ 450388 h 650473"/>
              <a:gd name="connsiteX2964" fmla="*/ 223532 w 650437"/>
              <a:gd name="connsiteY2964" fmla="*/ 446267 h 650473"/>
              <a:gd name="connsiteX2965" fmla="*/ 211835 w 650437"/>
              <a:gd name="connsiteY2965" fmla="*/ 442630 h 650473"/>
              <a:gd name="connsiteX2966" fmla="*/ 215744 w 650437"/>
              <a:gd name="connsiteY2966" fmla="*/ 438721 h 650473"/>
              <a:gd name="connsiteX2967" fmla="*/ 211835 w 650437"/>
              <a:gd name="connsiteY2967" fmla="*/ 434811 h 650473"/>
              <a:gd name="connsiteX2968" fmla="*/ 207926 w 650437"/>
              <a:gd name="connsiteY2968" fmla="*/ 438721 h 650473"/>
              <a:gd name="connsiteX2969" fmla="*/ 211835 w 650437"/>
              <a:gd name="connsiteY2969" fmla="*/ 442630 h 650473"/>
              <a:gd name="connsiteX2970" fmla="*/ 208410 w 650437"/>
              <a:gd name="connsiteY2970" fmla="*/ 431142 h 650473"/>
              <a:gd name="connsiteX2971" fmla="*/ 204289 w 650437"/>
              <a:gd name="connsiteY2971" fmla="*/ 427020 h 650473"/>
              <a:gd name="connsiteX2972" fmla="*/ 200167 w 650437"/>
              <a:gd name="connsiteY2972" fmla="*/ 431142 h 650473"/>
              <a:gd name="connsiteX2973" fmla="*/ 204289 w 650437"/>
              <a:gd name="connsiteY2973" fmla="*/ 435264 h 650473"/>
              <a:gd name="connsiteX2974" fmla="*/ 208410 w 650437"/>
              <a:gd name="connsiteY2974" fmla="*/ 431142 h 650473"/>
              <a:gd name="connsiteX2975" fmla="*/ 200802 w 650437"/>
              <a:gd name="connsiteY2975" fmla="*/ 423566 h 650473"/>
              <a:gd name="connsiteX2976" fmla="*/ 196711 w 650437"/>
              <a:gd name="connsiteY2976" fmla="*/ 419474 h 650473"/>
              <a:gd name="connsiteX2977" fmla="*/ 192619 w 650437"/>
              <a:gd name="connsiteY2977" fmla="*/ 423566 h 650473"/>
              <a:gd name="connsiteX2978" fmla="*/ 196711 w 650437"/>
              <a:gd name="connsiteY2978" fmla="*/ 427658 h 650473"/>
              <a:gd name="connsiteX2979" fmla="*/ 200802 w 650437"/>
              <a:gd name="connsiteY2979" fmla="*/ 423566 h 650473"/>
              <a:gd name="connsiteX2980" fmla="*/ 193194 w 650437"/>
              <a:gd name="connsiteY2980" fmla="*/ 416020 h 650473"/>
              <a:gd name="connsiteX2981" fmla="*/ 189165 w 650437"/>
              <a:gd name="connsiteY2981" fmla="*/ 411991 h 650473"/>
              <a:gd name="connsiteX2982" fmla="*/ 185136 w 650437"/>
              <a:gd name="connsiteY2982" fmla="*/ 416020 h 650473"/>
              <a:gd name="connsiteX2983" fmla="*/ 189165 w 650437"/>
              <a:gd name="connsiteY2983" fmla="*/ 420049 h 650473"/>
              <a:gd name="connsiteX2984" fmla="*/ 193194 w 650437"/>
              <a:gd name="connsiteY2984" fmla="*/ 416020 h 650473"/>
              <a:gd name="connsiteX2985" fmla="*/ 185618 w 650437"/>
              <a:gd name="connsiteY2985" fmla="*/ 408474 h 650473"/>
              <a:gd name="connsiteX2986" fmla="*/ 181589 w 650437"/>
              <a:gd name="connsiteY2986" fmla="*/ 404444 h 650473"/>
              <a:gd name="connsiteX2987" fmla="*/ 177560 w 650437"/>
              <a:gd name="connsiteY2987" fmla="*/ 408474 h 650473"/>
              <a:gd name="connsiteX2988" fmla="*/ 181589 w 650437"/>
              <a:gd name="connsiteY2988" fmla="*/ 412503 h 650473"/>
              <a:gd name="connsiteX2989" fmla="*/ 185618 w 650437"/>
              <a:gd name="connsiteY2989" fmla="*/ 408474 h 650473"/>
              <a:gd name="connsiteX2990" fmla="*/ 177953 w 650437"/>
              <a:gd name="connsiteY2990" fmla="*/ 400897 h 650473"/>
              <a:gd name="connsiteX2991" fmla="*/ 174044 w 650437"/>
              <a:gd name="connsiteY2991" fmla="*/ 396988 h 650473"/>
              <a:gd name="connsiteX2992" fmla="*/ 170135 w 650437"/>
              <a:gd name="connsiteY2992" fmla="*/ 400897 h 650473"/>
              <a:gd name="connsiteX2993" fmla="*/ 174044 w 650437"/>
              <a:gd name="connsiteY2993" fmla="*/ 404807 h 650473"/>
              <a:gd name="connsiteX2994" fmla="*/ 177953 w 650437"/>
              <a:gd name="connsiteY2994" fmla="*/ 400897 h 650473"/>
              <a:gd name="connsiteX2995" fmla="*/ 170192 w 650437"/>
              <a:gd name="connsiteY2995" fmla="*/ 393321 h 650473"/>
              <a:gd name="connsiteX2996" fmla="*/ 166465 w 650437"/>
              <a:gd name="connsiteY2996" fmla="*/ 389595 h 650473"/>
              <a:gd name="connsiteX2997" fmla="*/ 162739 w 650437"/>
              <a:gd name="connsiteY2997" fmla="*/ 393321 h 650473"/>
              <a:gd name="connsiteX2998" fmla="*/ 166465 w 650437"/>
              <a:gd name="connsiteY2998" fmla="*/ 397048 h 650473"/>
              <a:gd name="connsiteX2999" fmla="*/ 170192 w 650437"/>
              <a:gd name="connsiteY2999" fmla="*/ 393321 h 650473"/>
              <a:gd name="connsiteX3000" fmla="*/ 158920 w 650437"/>
              <a:gd name="connsiteY3000" fmla="*/ 382348 h 650473"/>
              <a:gd name="connsiteX3001" fmla="*/ 155496 w 650437"/>
              <a:gd name="connsiteY3001" fmla="*/ 385773 h 650473"/>
              <a:gd name="connsiteX3002" fmla="*/ 158920 w 650437"/>
              <a:gd name="connsiteY3002" fmla="*/ 389197 h 650473"/>
              <a:gd name="connsiteX3003" fmla="*/ 162344 w 650437"/>
              <a:gd name="connsiteY3003" fmla="*/ 385773 h 650473"/>
              <a:gd name="connsiteX3004" fmla="*/ 158920 w 650437"/>
              <a:gd name="connsiteY3004" fmla="*/ 382348 h 650473"/>
              <a:gd name="connsiteX3005" fmla="*/ 154888 w 650437"/>
              <a:gd name="connsiteY3005" fmla="*/ 378197 h 650473"/>
              <a:gd name="connsiteX3006" fmla="*/ 151344 w 650437"/>
              <a:gd name="connsiteY3006" fmla="*/ 374652 h 650473"/>
              <a:gd name="connsiteX3007" fmla="*/ 147800 w 650437"/>
              <a:gd name="connsiteY3007" fmla="*/ 378197 h 650473"/>
              <a:gd name="connsiteX3008" fmla="*/ 151344 w 650437"/>
              <a:gd name="connsiteY3008" fmla="*/ 381741 h 650473"/>
              <a:gd name="connsiteX3009" fmla="*/ 154888 w 650437"/>
              <a:gd name="connsiteY3009" fmla="*/ 378197 h 650473"/>
              <a:gd name="connsiteX3010" fmla="*/ 147070 w 650437"/>
              <a:gd name="connsiteY3010" fmla="*/ 370651 h 650473"/>
              <a:gd name="connsiteX3011" fmla="*/ 143798 w 650437"/>
              <a:gd name="connsiteY3011" fmla="*/ 367379 h 650473"/>
              <a:gd name="connsiteX3012" fmla="*/ 140527 w 650437"/>
              <a:gd name="connsiteY3012" fmla="*/ 370651 h 650473"/>
              <a:gd name="connsiteX3013" fmla="*/ 143798 w 650437"/>
              <a:gd name="connsiteY3013" fmla="*/ 373923 h 650473"/>
              <a:gd name="connsiteX3014" fmla="*/ 147070 w 650437"/>
              <a:gd name="connsiteY3014" fmla="*/ 370651 h 650473"/>
              <a:gd name="connsiteX3015" fmla="*/ 139252 w 650437"/>
              <a:gd name="connsiteY3015" fmla="*/ 363105 h 650473"/>
              <a:gd name="connsiteX3016" fmla="*/ 136223 w 650437"/>
              <a:gd name="connsiteY3016" fmla="*/ 360075 h 650473"/>
              <a:gd name="connsiteX3017" fmla="*/ 133193 w 650437"/>
              <a:gd name="connsiteY3017" fmla="*/ 363105 h 650473"/>
              <a:gd name="connsiteX3018" fmla="*/ 136223 w 650437"/>
              <a:gd name="connsiteY3018" fmla="*/ 366134 h 650473"/>
              <a:gd name="connsiteX3019" fmla="*/ 139252 w 650437"/>
              <a:gd name="connsiteY3019" fmla="*/ 363105 h 650473"/>
              <a:gd name="connsiteX3020" fmla="*/ 128677 w 650437"/>
              <a:gd name="connsiteY3020" fmla="*/ 352497 h 650473"/>
              <a:gd name="connsiteX3021" fmla="*/ 125645 w 650437"/>
              <a:gd name="connsiteY3021" fmla="*/ 355528 h 650473"/>
              <a:gd name="connsiteX3022" fmla="*/ 128677 w 650437"/>
              <a:gd name="connsiteY3022" fmla="*/ 358560 h 650473"/>
              <a:gd name="connsiteX3023" fmla="*/ 131709 w 650437"/>
              <a:gd name="connsiteY3023" fmla="*/ 355528 h 650473"/>
              <a:gd name="connsiteX3024" fmla="*/ 128677 w 650437"/>
              <a:gd name="connsiteY3024" fmla="*/ 352497 h 650473"/>
              <a:gd name="connsiteX3025" fmla="*/ 123826 w 650437"/>
              <a:gd name="connsiteY3025" fmla="*/ 347950 h 650473"/>
              <a:gd name="connsiteX3026" fmla="*/ 121099 w 650437"/>
              <a:gd name="connsiteY3026" fmla="*/ 345223 h 650473"/>
              <a:gd name="connsiteX3027" fmla="*/ 118372 w 650437"/>
              <a:gd name="connsiteY3027" fmla="*/ 347950 h 650473"/>
              <a:gd name="connsiteX3028" fmla="*/ 121099 w 650437"/>
              <a:gd name="connsiteY3028" fmla="*/ 350677 h 650473"/>
              <a:gd name="connsiteX3029" fmla="*/ 123826 w 650437"/>
              <a:gd name="connsiteY3029" fmla="*/ 347950 h 650473"/>
              <a:gd name="connsiteX3030" fmla="*/ 115977 w 650437"/>
              <a:gd name="connsiteY3030" fmla="*/ 340404 h 650473"/>
              <a:gd name="connsiteX3031" fmla="*/ 113553 w 650437"/>
              <a:gd name="connsiteY3031" fmla="*/ 337979 h 650473"/>
              <a:gd name="connsiteX3032" fmla="*/ 111129 w 650437"/>
              <a:gd name="connsiteY3032" fmla="*/ 340404 h 650473"/>
              <a:gd name="connsiteX3033" fmla="*/ 113553 w 650437"/>
              <a:gd name="connsiteY3033" fmla="*/ 342828 h 650473"/>
              <a:gd name="connsiteX3034" fmla="*/ 115977 w 650437"/>
              <a:gd name="connsiteY3034" fmla="*/ 340404 h 650473"/>
              <a:gd name="connsiteX3035" fmla="*/ 105977 w 650437"/>
              <a:gd name="connsiteY3035" fmla="*/ 330736 h 650473"/>
              <a:gd name="connsiteX3036" fmla="*/ 103886 w 650437"/>
              <a:gd name="connsiteY3036" fmla="*/ 332858 h 650473"/>
              <a:gd name="connsiteX3037" fmla="*/ 105977 w 650437"/>
              <a:gd name="connsiteY3037" fmla="*/ 334950 h 650473"/>
              <a:gd name="connsiteX3038" fmla="*/ 108069 w 650437"/>
              <a:gd name="connsiteY3038" fmla="*/ 332858 h 650473"/>
              <a:gd name="connsiteX3039" fmla="*/ 105977 w 650437"/>
              <a:gd name="connsiteY3039" fmla="*/ 330736 h 650473"/>
              <a:gd name="connsiteX3040" fmla="*/ 98432 w 650437"/>
              <a:gd name="connsiteY3040" fmla="*/ 323160 h 650473"/>
              <a:gd name="connsiteX3041" fmla="*/ 96340 w 650437"/>
              <a:gd name="connsiteY3041" fmla="*/ 325282 h 650473"/>
              <a:gd name="connsiteX3042" fmla="*/ 98432 w 650437"/>
              <a:gd name="connsiteY3042" fmla="*/ 327374 h 650473"/>
              <a:gd name="connsiteX3043" fmla="*/ 100524 w 650437"/>
              <a:gd name="connsiteY3043" fmla="*/ 325282 h 650473"/>
              <a:gd name="connsiteX3044" fmla="*/ 98432 w 650437"/>
              <a:gd name="connsiteY3044" fmla="*/ 323160 h 650473"/>
              <a:gd name="connsiteX3045" fmla="*/ 92673 w 650437"/>
              <a:gd name="connsiteY3045" fmla="*/ 317738 h 650473"/>
              <a:gd name="connsiteX3046" fmla="*/ 90856 w 650437"/>
              <a:gd name="connsiteY3046" fmla="*/ 315921 h 650473"/>
              <a:gd name="connsiteX3047" fmla="*/ 89039 w 650437"/>
              <a:gd name="connsiteY3047" fmla="*/ 317738 h 650473"/>
              <a:gd name="connsiteX3048" fmla="*/ 90856 w 650437"/>
              <a:gd name="connsiteY3048" fmla="*/ 319555 h 650473"/>
              <a:gd name="connsiteX3049" fmla="*/ 92673 w 650437"/>
              <a:gd name="connsiteY3049" fmla="*/ 317738 h 650473"/>
              <a:gd name="connsiteX3050" fmla="*/ 84793 w 650437"/>
              <a:gd name="connsiteY3050" fmla="*/ 310162 h 650473"/>
              <a:gd name="connsiteX3051" fmla="*/ 83308 w 650437"/>
              <a:gd name="connsiteY3051" fmla="*/ 308677 h 650473"/>
              <a:gd name="connsiteX3052" fmla="*/ 81823 w 650437"/>
              <a:gd name="connsiteY3052" fmla="*/ 310162 h 650473"/>
              <a:gd name="connsiteX3053" fmla="*/ 83308 w 650437"/>
              <a:gd name="connsiteY3053" fmla="*/ 311647 h 650473"/>
              <a:gd name="connsiteX3054" fmla="*/ 84793 w 650437"/>
              <a:gd name="connsiteY3054" fmla="*/ 310162 h 650473"/>
              <a:gd name="connsiteX3055" fmla="*/ 77217 w 650437"/>
              <a:gd name="connsiteY3055" fmla="*/ 302613 h 650473"/>
              <a:gd name="connsiteX3056" fmla="*/ 75732 w 650437"/>
              <a:gd name="connsiteY3056" fmla="*/ 301128 h 650473"/>
              <a:gd name="connsiteX3057" fmla="*/ 74247 w 650437"/>
              <a:gd name="connsiteY3057" fmla="*/ 302613 h 650473"/>
              <a:gd name="connsiteX3058" fmla="*/ 75732 w 650437"/>
              <a:gd name="connsiteY3058" fmla="*/ 304098 h 650473"/>
              <a:gd name="connsiteX3059" fmla="*/ 77217 w 650437"/>
              <a:gd name="connsiteY3059" fmla="*/ 302613 h 650473"/>
              <a:gd name="connsiteX3060" fmla="*/ 68186 w 650437"/>
              <a:gd name="connsiteY3060" fmla="*/ 296190 h 650473"/>
              <a:gd name="connsiteX3061" fmla="*/ 69339 w 650437"/>
              <a:gd name="connsiteY3061" fmla="*/ 295037 h 650473"/>
              <a:gd name="connsiteX3062" fmla="*/ 68186 w 650437"/>
              <a:gd name="connsiteY3062" fmla="*/ 293885 h 650473"/>
              <a:gd name="connsiteX3063" fmla="*/ 67034 w 650437"/>
              <a:gd name="connsiteY3063" fmla="*/ 295037 h 650473"/>
              <a:gd name="connsiteX3064" fmla="*/ 68186 w 650437"/>
              <a:gd name="connsiteY3064" fmla="*/ 296190 h 650473"/>
              <a:gd name="connsiteX3065" fmla="*/ 60611 w 650437"/>
              <a:gd name="connsiteY3065" fmla="*/ 288371 h 650473"/>
              <a:gd name="connsiteX3066" fmla="*/ 61490 w 650437"/>
              <a:gd name="connsiteY3066" fmla="*/ 287491 h 650473"/>
              <a:gd name="connsiteX3067" fmla="*/ 60611 w 650437"/>
              <a:gd name="connsiteY3067" fmla="*/ 286611 h 650473"/>
              <a:gd name="connsiteX3068" fmla="*/ 59731 w 650437"/>
              <a:gd name="connsiteY3068" fmla="*/ 287491 h 650473"/>
              <a:gd name="connsiteX3069" fmla="*/ 60611 w 650437"/>
              <a:gd name="connsiteY3069" fmla="*/ 288371 h 650473"/>
              <a:gd name="connsiteX3070" fmla="*/ 53065 w 650437"/>
              <a:gd name="connsiteY3070" fmla="*/ 280550 h 650473"/>
              <a:gd name="connsiteX3071" fmla="*/ 53732 w 650437"/>
              <a:gd name="connsiteY3071" fmla="*/ 279913 h 650473"/>
              <a:gd name="connsiteX3072" fmla="*/ 53065 w 650437"/>
              <a:gd name="connsiteY3072" fmla="*/ 279245 h 650473"/>
              <a:gd name="connsiteX3073" fmla="*/ 52398 w 650437"/>
              <a:gd name="connsiteY3073" fmla="*/ 279913 h 650473"/>
              <a:gd name="connsiteX3074" fmla="*/ 53065 w 650437"/>
              <a:gd name="connsiteY3074" fmla="*/ 280550 h 650473"/>
              <a:gd name="connsiteX3075" fmla="*/ 45487 w 650437"/>
              <a:gd name="connsiteY3075" fmla="*/ 273004 h 650473"/>
              <a:gd name="connsiteX3076" fmla="*/ 46154 w 650437"/>
              <a:gd name="connsiteY3076" fmla="*/ 272337 h 650473"/>
              <a:gd name="connsiteX3077" fmla="*/ 45487 w 650437"/>
              <a:gd name="connsiteY3077" fmla="*/ 271669 h 650473"/>
              <a:gd name="connsiteX3078" fmla="*/ 44820 w 650437"/>
              <a:gd name="connsiteY3078" fmla="*/ 272337 h 650473"/>
              <a:gd name="connsiteX3079" fmla="*/ 45487 w 650437"/>
              <a:gd name="connsiteY3079" fmla="*/ 273004 h 650473"/>
              <a:gd name="connsiteX3080" fmla="*/ 37941 w 650437"/>
              <a:gd name="connsiteY3080" fmla="*/ 265246 h 650473"/>
              <a:gd name="connsiteX3081" fmla="*/ 38396 w 650437"/>
              <a:gd name="connsiteY3081" fmla="*/ 264791 h 650473"/>
              <a:gd name="connsiteX3082" fmla="*/ 37941 w 650437"/>
              <a:gd name="connsiteY3082" fmla="*/ 264335 h 650473"/>
              <a:gd name="connsiteX3083" fmla="*/ 37486 w 650437"/>
              <a:gd name="connsiteY3083" fmla="*/ 264791 h 650473"/>
              <a:gd name="connsiteX3084" fmla="*/ 37941 w 650437"/>
              <a:gd name="connsiteY3084" fmla="*/ 265246 h 650473"/>
              <a:gd name="connsiteX3085" fmla="*/ 30638 w 650437"/>
              <a:gd name="connsiteY3085" fmla="*/ 257214 h 650473"/>
              <a:gd name="connsiteX3086" fmla="*/ 30365 w 650437"/>
              <a:gd name="connsiteY3086" fmla="*/ 256942 h 650473"/>
              <a:gd name="connsiteX3087" fmla="*/ 30093 w 650437"/>
              <a:gd name="connsiteY3087" fmla="*/ 257214 h 650473"/>
              <a:gd name="connsiteX3088" fmla="*/ 30365 w 650437"/>
              <a:gd name="connsiteY3088" fmla="*/ 257487 h 650473"/>
              <a:gd name="connsiteX3089" fmla="*/ 30638 w 650437"/>
              <a:gd name="connsiteY3089" fmla="*/ 257214 h 650473"/>
              <a:gd name="connsiteX3090" fmla="*/ 23002 w 650437"/>
              <a:gd name="connsiteY3090" fmla="*/ 249668 h 650473"/>
              <a:gd name="connsiteX3091" fmla="*/ 22790 w 650437"/>
              <a:gd name="connsiteY3091" fmla="*/ 249456 h 650473"/>
              <a:gd name="connsiteX3092" fmla="*/ 22577 w 650437"/>
              <a:gd name="connsiteY3092" fmla="*/ 249668 h 650473"/>
              <a:gd name="connsiteX3093" fmla="*/ 22790 w 650437"/>
              <a:gd name="connsiteY3093" fmla="*/ 249881 h 650473"/>
              <a:gd name="connsiteX3094" fmla="*/ 23002 w 650437"/>
              <a:gd name="connsiteY3094" fmla="*/ 249668 h 650473"/>
              <a:gd name="connsiteX3095" fmla="*/ 15364 w 650437"/>
              <a:gd name="connsiteY3095" fmla="*/ 242092 h 650473"/>
              <a:gd name="connsiteX3096" fmla="*/ 15244 w 650437"/>
              <a:gd name="connsiteY3096" fmla="*/ 241972 h 650473"/>
              <a:gd name="connsiteX3097" fmla="*/ 15124 w 650437"/>
              <a:gd name="connsiteY3097" fmla="*/ 242092 h 650473"/>
              <a:gd name="connsiteX3098" fmla="*/ 15244 w 650437"/>
              <a:gd name="connsiteY3098" fmla="*/ 242212 h 650473"/>
              <a:gd name="connsiteX3099" fmla="*/ 15364 w 650437"/>
              <a:gd name="connsiteY3099" fmla="*/ 242092 h 650473"/>
              <a:gd name="connsiteX3100" fmla="*/ 416119 w 650437"/>
              <a:gd name="connsiteY3100" fmla="*/ 627743 h 650473"/>
              <a:gd name="connsiteX3101" fmla="*/ 415999 w 650437"/>
              <a:gd name="connsiteY3101" fmla="*/ 627623 h 650473"/>
              <a:gd name="connsiteX3102" fmla="*/ 415879 w 650437"/>
              <a:gd name="connsiteY3102" fmla="*/ 627743 h 650473"/>
              <a:gd name="connsiteX3103" fmla="*/ 415999 w 650437"/>
              <a:gd name="connsiteY3103" fmla="*/ 627863 h 650473"/>
              <a:gd name="connsiteX3104" fmla="*/ 416119 w 650437"/>
              <a:gd name="connsiteY3104" fmla="*/ 627743 h 650473"/>
              <a:gd name="connsiteX3105" fmla="*/ 408543 w 650437"/>
              <a:gd name="connsiteY3105" fmla="*/ 620166 h 650473"/>
              <a:gd name="connsiteX3106" fmla="*/ 408423 w 650437"/>
              <a:gd name="connsiteY3106" fmla="*/ 620046 h 650473"/>
              <a:gd name="connsiteX3107" fmla="*/ 408303 w 650437"/>
              <a:gd name="connsiteY3107" fmla="*/ 620166 h 650473"/>
              <a:gd name="connsiteX3108" fmla="*/ 408423 w 650437"/>
              <a:gd name="connsiteY3108" fmla="*/ 620286 h 650473"/>
              <a:gd name="connsiteX3109" fmla="*/ 408543 w 650437"/>
              <a:gd name="connsiteY3109" fmla="*/ 620166 h 650473"/>
              <a:gd name="connsiteX3110" fmla="*/ 401147 w 650437"/>
              <a:gd name="connsiteY3110" fmla="*/ 612620 h 650473"/>
              <a:gd name="connsiteX3111" fmla="*/ 400875 w 650437"/>
              <a:gd name="connsiteY3111" fmla="*/ 612348 h 650473"/>
              <a:gd name="connsiteX3112" fmla="*/ 400602 w 650437"/>
              <a:gd name="connsiteY3112" fmla="*/ 612620 h 650473"/>
              <a:gd name="connsiteX3113" fmla="*/ 400875 w 650437"/>
              <a:gd name="connsiteY3113" fmla="*/ 612893 h 650473"/>
              <a:gd name="connsiteX3114" fmla="*/ 401147 w 650437"/>
              <a:gd name="connsiteY3114" fmla="*/ 612620 h 650473"/>
              <a:gd name="connsiteX3115" fmla="*/ 393814 w 650437"/>
              <a:gd name="connsiteY3115" fmla="*/ 605044 h 650473"/>
              <a:gd name="connsiteX3116" fmla="*/ 393299 w 650437"/>
              <a:gd name="connsiteY3116" fmla="*/ 604530 h 650473"/>
              <a:gd name="connsiteX3117" fmla="*/ 392784 w 650437"/>
              <a:gd name="connsiteY3117" fmla="*/ 605044 h 650473"/>
              <a:gd name="connsiteX3118" fmla="*/ 393299 w 650437"/>
              <a:gd name="connsiteY3118" fmla="*/ 605559 h 650473"/>
              <a:gd name="connsiteX3119" fmla="*/ 393814 w 650437"/>
              <a:gd name="connsiteY3119" fmla="*/ 605044 h 650473"/>
              <a:gd name="connsiteX3120" fmla="*/ 386418 w 650437"/>
              <a:gd name="connsiteY3120" fmla="*/ 597498 h 650473"/>
              <a:gd name="connsiteX3121" fmla="*/ 385753 w 650437"/>
              <a:gd name="connsiteY3121" fmla="*/ 596833 h 650473"/>
              <a:gd name="connsiteX3122" fmla="*/ 385088 w 650437"/>
              <a:gd name="connsiteY3122" fmla="*/ 597498 h 650473"/>
              <a:gd name="connsiteX3123" fmla="*/ 385753 w 650437"/>
              <a:gd name="connsiteY3123" fmla="*/ 598163 h 650473"/>
              <a:gd name="connsiteX3124" fmla="*/ 386418 w 650437"/>
              <a:gd name="connsiteY3124" fmla="*/ 597498 h 650473"/>
              <a:gd name="connsiteX3125" fmla="*/ 378178 w 650437"/>
              <a:gd name="connsiteY3125" fmla="*/ 589225 h 650473"/>
              <a:gd name="connsiteX3126" fmla="*/ 377480 w 650437"/>
              <a:gd name="connsiteY3126" fmla="*/ 589922 h 650473"/>
              <a:gd name="connsiteX3127" fmla="*/ 378178 w 650437"/>
              <a:gd name="connsiteY3127" fmla="*/ 590619 h 650473"/>
              <a:gd name="connsiteX3128" fmla="*/ 378875 w 650437"/>
              <a:gd name="connsiteY3128" fmla="*/ 589922 h 650473"/>
              <a:gd name="connsiteX3129" fmla="*/ 378178 w 650437"/>
              <a:gd name="connsiteY3129" fmla="*/ 589225 h 650473"/>
              <a:gd name="connsiteX3130" fmla="*/ 371602 w 650437"/>
              <a:gd name="connsiteY3130" fmla="*/ 582374 h 650473"/>
              <a:gd name="connsiteX3131" fmla="*/ 370632 w 650437"/>
              <a:gd name="connsiteY3131" fmla="*/ 581404 h 650473"/>
              <a:gd name="connsiteX3132" fmla="*/ 369662 w 650437"/>
              <a:gd name="connsiteY3132" fmla="*/ 582374 h 650473"/>
              <a:gd name="connsiteX3133" fmla="*/ 370632 w 650437"/>
              <a:gd name="connsiteY3133" fmla="*/ 583344 h 650473"/>
              <a:gd name="connsiteX3134" fmla="*/ 371602 w 650437"/>
              <a:gd name="connsiteY3134" fmla="*/ 582374 h 650473"/>
              <a:gd name="connsiteX3135" fmla="*/ 364356 w 650437"/>
              <a:gd name="connsiteY3135" fmla="*/ 574797 h 650473"/>
              <a:gd name="connsiteX3136" fmla="*/ 363054 w 650437"/>
              <a:gd name="connsiteY3136" fmla="*/ 573495 h 650473"/>
              <a:gd name="connsiteX3137" fmla="*/ 361752 w 650437"/>
              <a:gd name="connsiteY3137" fmla="*/ 574797 h 650473"/>
              <a:gd name="connsiteX3138" fmla="*/ 363054 w 650437"/>
              <a:gd name="connsiteY3138" fmla="*/ 576100 h 650473"/>
              <a:gd name="connsiteX3139" fmla="*/ 364356 w 650437"/>
              <a:gd name="connsiteY3139" fmla="*/ 574797 h 650473"/>
              <a:gd name="connsiteX3140" fmla="*/ 356810 w 650437"/>
              <a:gd name="connsiteY3140" fmla="*/ 567251 h 650473"/>
              <a:gd name="connsiteX3141" fmla="*/ 355508 w 650437"/>
              <a:gd name="connsiteY3141" fmla="*/ 565949 h 650473"/>
              <a:gd name="connsiteX3142" fmla="*/ 354206 w 650437"/>
              <a:gd name="connsiteY3142" fmla="*/ 567251 h 650473"/>
              <a:gd name="connsiteX3143" fmla="*/ 355508 w 650437"/>
              <a:gd name="connsiteY3143" fmla="*/ 568554 h 650473"/>
              <a:gd name="connsiteX3144" fmla="*/ 356810 w 650437"/>
              <a:gd name="connsiteY3144" fmla="*/ 567251 h 650473"/>
              <a:gd name="connsiteX3145" fmla="*/ 349507 w 650437"/>
              <a:gd name="connsiteY3145" fmla="*/ 559705 h 650473"/>
              <a:gd name="connsiteX3146" fmla="*/ 347932 w 650437"/>
              <a:gd name="connsiteY3146" fmla="*/ 558130 h 650473"/>
              <a:gd name="connsiteX3147" fmla="*/ 346358 w 650437"/>
              <a:gd name="connsiteY3147" fmla="*/ 559705 h 650473"/>
              <a:gd name="connsiteX3148" fmla="*/ 347932 w 650437"/>
              <a:gd name="connsiteY3148" fmla="*/ 561280 h 650473"/>
              <a:gd name="connsiteX3149" fmla="*/ 349507 w 650437"/>
              <a:gd name="connsiteY3149" fmla="*/ 559705 h 650473"/>
              <a:gd name="connsiteX3150" fmla="*/ 340387 w 650437"/>
              <a:gd name="connsiteY3150" fmla="*/ 550157 h 650473"/>
              <a:gd name="connsiteX3151" fmla="*/ 338417 w 650437"/>
              <a:gd name="connsiteY3151" fmla="*/ 552127 h 650473"/>
              <a:gd name="connsiteX3152" fmla="*/ 340387 w 650437"/>
              <a:gd name="connsiteY3152" fmla="*/ 554097 h 650473"/>
              <a:gd name="connsiteX3153" fmla="*/ 342356 w 650437"/>
              <a:gd name="connsiteY3153" fmla="*/ 552127 h 650473"/>
              <a:gd name="connsiteX3154" fmla="*/ 340387 w 650437"/>
              <a:gd name="connsiteY3154" fmla="*/ 550157 h 650473"/>
              <a:gd name="connsiteX3155" fmla="*/ 335083 w 650437"/>
              <a:gd name="connsiteY3155" fmla="*/ 544551 h 650473"/>
              <a:gd name="connsiteX3156" fmla="*/ 332811 w 650437"/>
              <a:gd name="connsiteY3156" fmla="*/ 542279 h 650473"/>
              <a:gd name="connsiteX3157" fmla="*/ 330539 w 650437"/>
              <a:gd name="connsiteY3157" fmla="*/ 544551 h 650473"/>
              <a:gd name="connsiteX3158" fmla="*/ 332811 w 650437"/>
              <a:gd name="connsiteY3158" fmla="*/ 546823 h 650473"/>
              <a:gd name="connsiteX3159" fmla="*/ 335083 w 650437"/>
              <a:gd name="connsiteY3159" fmla="*/ 544551 h 650473"/>
              <a:gd name="connsiteX3160" fmla="*/ 327537 w 650437"/>
              <a:gd name="connsiteY3160" fmla="*/ 537004 h 650473"/>
              <a:gd name="connsiteX3161" fmla="*/ 325265 w 650437"/>
              <a:gd name="connsiteY3161" fmla="*/ 534732 h 650473"/>
              <a:gd name="connsiteX3162" fmla="*/ 322993 w 650437"/>
              <a:gd name="connsiteY3162" fmla="*/ 537004 h 650473"/>
              <a:gd name="connsiteX3163" fmla="*/ 325265 w 650437"/>
              <a:gd name="connsiteY3163" fmla="*/ 539277 h 650473"/>
              <a:gd name="connsiteX3164" fmla="*/ 327537 w 650437"/>
              <a:gd name="connsiteY3164" fmla="*/ 537004 h 650473"/>
              <a:gd name="connsiteX3165" fmla="*/ 320264 w 650437"/>
              <a:gd name="connsiteY3165" fmla="*/ 529429 h 650473"/>
              <a:gd name="connsiteX3166" fmla="*/ 317689 w 650437"/>
              <a:gd name="connsiteY3166" fmla="*/ 526854 h 650473"/>
              <a:gd name="connsiteX3167" fmla="*/ 315115 w 650437"/>
              <a:gd name="connsiteY3167" fmla="*/ 529429 h 650473"/>
              <a:gd name="connsiteX3168" fmla="*/ 317689 w 650437"/>
              <a:gd name="connsiteY3168" fmla="*/ 532003 h 650473"/>
              <a:gd name="connsiteX3169" fmla="*/ 320264 w 650437"/>
              <a:gd name="connsiteY3169" fmla="*/ 529429 h 650473"/>
              <a:gd name="connsiteX3170" fmla="*/ 310144 w 650437"/>
              <a:gd name="connsiteY3170" fmla="*/ 518943 h 650473"/>
              <a:gd name="connsiteX3171" fmla="*/ 307204 w 650437"/>
              <a:gd name="connsiteY3171" fmla="*/ 521883 h 650473"/>
              <a:gd name="connsiteX3172" fmla="*/ 310144 w 650437"/>
              <a:gd name="connsiteY3172" fmla="*/ 524822 h 650473"/>
              <a:gd name="connsiteX3173" fmla="*/ 313083 w 650437"/>
              <a:gd name="connsiteY3173" fmla="*/ 521883 h 650473"/>
              <a:gd name="connsiteX3174" fmla="*/ 310144 w 650437"/>
              <a:gd name="connsiteY3174" fmla="*/ 518943 h 650473"/>
              <a:gd name="connsiteX3175" fmla="*/ 305507 w 650437"/>
              <a:gd name="connsiteY3175" fmla="*/ 514336 h 650473"/>
              <a:gd name="connsiteX3176" fmla="*/ 302568 w 650437"/>
              <a:gd name="connsiteY3176" fmla="*/ 511397 h 650473"/>
              <a:gd name="connsiteX3177" fmla="*/ 299629 w 650437"/>
              <a:gd name="connsiteY3177" fmla="*/ 514336 h 650473"/>
              <a:gd name="connsiteX3178" fmla="*/ 302568 w 650437"/>
              <a:gd name="connsiteY3178" fmla="*/ 517276 h 650473"/>
              <a:gd name="connsiteX3179" fmla="*/ 305507 w 650437"/>
              <a:gd name="connsiteY3179" fmla="*/ 514336 h 650473"/>
              <a:gd name="connsiteX3180" fmla="*/ 295022 w 650437"/>
              <a:gd name="connsiteY3180" fmla="*/ 503516 h 650473"/>
              <a:gd name="connsiteX3181" fmla="*/ 291781 w 650437"/>
              <a:gd name="connsiteY3181" fmla="*/ 506758 h 650473"/>
              <a:gd name="connsiteX3182" fmla="*/ 295022 w 650437"/>
              <a:gd name="connsiteY3182" fmla="*/ 510000 h 650473"/>
              <a:gd name="connsiteX3183" fmla="*/ 298264 w 650437"/>
              <a:gd name="connsiteY3183" fmla="*/ 506758 h 650473"/>
              <a:gd name="connsiteX3184" fmla="*/ 295022 w 650437"/>
              <a:gd name="connsiteY3184" fmla="*/ 503516 h 650473"/>
              <a:gd name="connsiteX3185" fmla="*/ 290931 w 650437"/>
              <a:gd name="connsiteY3185" fmla="*/ 499182 h 650473"/>
              <a:gd name="connsiteX3186" fmla="*/ 287446 w 650437"/>
              <a:gd name="connsiteY3186" fmla="*/ 495697 h 650473"/>
              <a:gd name="connsiteX3187" fmla="*/ 283962 w 650437"/>
              <a:gd name="connsiteY3187" fmla="*/ 499182 h 650473"/>
              <a:gd name="connsiteX3188" fmla="*/ 287446 w 650437"/>
              <a:gd name="connsiteY3188" fmla="*/ 502666 h 650473"/>
              <a:gd name="connsiteX3189" fmla="*/ 290931 w 650437"/>
              <a:gd name="connsiteY3189" fmla="*/ 499182 h 650473"/>
              <a:gd name="connsiteX3190" fmla="*/ 279899 w 650437"/>
              <a:gd name="connsiteY3190" fmla="*/ 488151 h 650473"/>
              <a:gd name="connsiteX3191" fmla="*/ 276414 w 650437"/>
              <a:gd name="connsiteY3191" fmla="*/ 491636 h 650473"/>
              <a:gd name="connsiteX3192" fmla="*/ 279899 w 650437"/>
              <a:gd name="connsiteY3192" fmla="*/ 495120 h 650473"/>
              <a:gd name="connsiteX3193" fmla="*/ 283383 w 650437"/>
              <a:gd name="connsiteY3193" fmla="*/ 491636 h 650473"/>
              <a:gd name="connsiteX3194" fmla="*/ 279899 w 650437"/>
              <a:gd name="connsiteY3194" fmla="*/ 488151 h 650473"/>
              <a:gd name="connsiteX3195" fmla="*/ 276050 w 650437"/>
              <a:gd name="connsiteY3195" fmla="*/ 484059 h 650473"/>
              <a:gd name="connsiteX3196" fmla="*/ 272323 w 650437"/>
              <a:gd name="connsiteY3196" fmla="*/ 480332 h 650473"/>
              <a:gd name="connsiteX3197" fmla="*/ 268596 w 650437"/>
              <a:gd name="connsiteY3197" fmla="*/ 484059 h 650473"/>
              <a:gd name="connsiteX3198" fmla="*/ 272323 w 650437"/>
              <a:gd name="connsiteY3198" fmla="*/ 487786 h 650473"/>
              <a:gd name="connsiteX3199" fmla="*/ 276050 w 650437"/>
              <a:gd name="connsiteY3199" fmla="*/ 484059 h 650473"/>
              <a:gd name="connsiteX3200" fmla="*/ 268716 w 650437"/>
              <a:gd name="connsiteY3200" fmla="*/ 476513 h 650473"/>
              <a:gd name="connsiteX3201" fmla="*/ 264777 w 650437"/>
              <a:gd name="connsiteY3201" fmla="*/ 472574 h 650473"/>
              <a:gd name="connsiteX3202" fmla="*/ 260838 w 650437"/>
              <a:gd name="connsiteY3202" fmla="*/ 476513 h 650473"/>
              <a:gd name="connsiteX3203" fmla="*/ 264777 w 650437"/>
              <a:gd name="connsiteY3203" fmla="*/ 480453 h 650473"/>
              <a:gd name="connsiteX3204" fmla="*/ 268716 w 650437"/>
              <a:gd name="connsiteY3204" fmla="*/ 476513 h 650473"/>
              <a:gd name="connsiteX3205" fmla="*/ 261503 w 650437"/>
              <a:gd name="connsiteY3205" fmla="*/ 468935 h 650473"/>
              <a:gd name="connsiteX3206" fmla="*/ 257201 w 650437"/>
              <a:gd name="connsiteY3206" fmla="*/ 464633 h 650473"/>
              <a:gd name="connsiteX3207" fmla="*/ 252900 w 650437"/>
              <a:gd name="connsiteY3207" fmla="*/ 468935 h 650473"/>
              <a:gd name="connsiteX3208" fmla="*/ 257201 w 650437"/>
              <a:gd name="connsiteY3208" fmla="*/ 473237 h 650473"/>
              <a:gd name="connsiteX3209" fmla="*/ 261503 w 650437"/>
              <a:gd name="connsiteY3209" fmla="*/ 468935 h 650473"/>
              <a:gd name="connsiteX3210" fmla="*/ 253777 w 650437"/>
              <a:gd name="connsiteY3210" fmla="*/ 461389 h 650473"/>
              <a:gd name="connsiteX3211" fmla="*/ 249655 w 650437"/>
              <a:gd name="connsiteY3211" fmla="*/ 457267 h 650473"/>
              <a:gd name="connsiteX3212" fmla="*/ 245534 w 650437"/>
              <a:gd name="connsiteY3212" fmla="*/ 461389 h 650473"/>
              <a:gd name="connsiteX3213" fmla="*/ 249655 w 650437"/>
              <a:gd name="connsiteY3213" fmla="*/ 465510 h 650473"/>
              <a:gd name="connsiteX3214" fmla="*/ 253777 w 650437"/>
              <a:gd name="connsiteY3214" fmla="*/ 461389 h 650473"/>
              <a:gd name="connsiteX3215" fmla="*/ 246319 w 650437"/>
              <a:gd name="connsiteY3215" fmla="*/ 453813 h 650473"/>
              <a:gd name="connsiteX3216" fmla="*/ 242078 w 650437"/>
              <a:gd name="connsiteY3216" fmla="*/ 449571 h 650473"/>
              <a:gd name="connsiteX3217" fmla="*/ 237836 w 650437"/>
              <a:gd name="connsiteY3217" fmla="*/ 453813 h 650473"/>
              <a:gd name="connsiteX3218" fmla="*/ 242078 w 650437"/>
              <a:gd name="connsiteY3218" fmla="*/ 458055 h 650473"/>
              <a:gd name="connsiteX3219" fmla="*/ 246319 w 650437"/>
              <a:gd name="connsiteY3219" fmla="*/ 453813 h 650473"/>
              <a:gd name="connsiteX3220" fmla="*/ 238866 w 650437"/>
              <a:gd name="connsiteY3220" fmla="*/ 446267 h 650473"/>
              <a:gd name="connsiteX3221" fmla="*/ 234532 w 650437"/>
              <a:gd name="connsiteY3221" fmla="*/ 441933 h 650473"/>
              <a:gd name="connsiteX3222" fmla="*/ 230198 w 650437"/>
              <a:gd name="connsiteY3222" fmla="*/ 446267 h 650473"/>
              <a:gd name="connsiteX3223" fmla="*/ 234532 w 650437"/>
              <a:gd name="connsiteY3223" fmla="*/ 450601 h 650473"/>
              <a:gd name="connsiteX3224" fmla="*/ 238866 w 650437"/>
              <a:gd name="connsiteY3224" fmla="*/ 446267 h 650473"/>
              <a:gd name="connsiteX3225" fmla="*/ 226956 w 650437"/>
              <a:gd name="connsiteY3225" fmla="*/ 443024 h 650473"/>
              <a:gd name="connsiteX3226" fmla="*/ 231290 w 650437"/>
              <a:gd name="connsiteY3226" fmla="*/ 438690 h 650473"/>
              <a:gd name="connsiteX3227" fmla="*/ 226956 w 650437"/>
              <a:gd name="connsiteY3227" fmla="*/ 434356 h 650473"/>
              <a:gd name="connsiteX3228" fmla="*/ 222622 w 650437"/>
              <a:gd name="connsiteY3228" fmla="*/ 438690 h 650473"/>
              <a:gd name="connsiteX3229" fmla="*/ 226956 w 650437"/>
              <a:gd name="connsiteY3229" fmla="*/ 443024 h 650473"/>
              <a:gd name="connsiteX3230" fmla="*/ 223774 w 650437"/>
              <a:gd name="connsiteY3230" fmla="*/ 431142 h 650473"/>
              <a:gd name="connsiteX3231" fmla="*/ 219410 w 650437"/>
              <a:gd name="connsiteY3231" fmla="*/ 426778 h 650473"/>
              <a:gd name="connsiteX3232" fmla="*/ 215046 w 650437"/>
              <a:gd name="connsiteY3232" fmla="*/ 431142 h 650473"/>
              <a:gd name="connsiteX3233" fmla="*/ 219410 w 650437"/>
              <a:gd name="connsiteY3233" fmla="*/ 435506 h 650473"/>
              <a:gd name="connsiteX3234" fmla="*/ 223774 w 650437"/>
              <a:gd name="connsiteY3234" fmla="*/ 431142 h 650473"/>
              <a:gd name="connsiteX3235" fmla="*/ 216199 w 650437"/>
              <a:gd name="connsiteY3235" fmla="*/ 423566 h 650473"/>
              <a:gd name="connsiteX3236" fmla="*/ 211835 w 650437"/>
              <a:gd name="connsiteY3236" fmla="*/ 419201 h 650473"/>
              <a:gd name="connsiteX3237" fmla="*/ 207471 w 650437"/>
              <a:gd name="connsiteY3237" fmla="*/ 423566 h 650473"/>
              <a:gd name="connsiteX3238" fmla="*/ 211835 w 650437"/>
              <a:gd name="connsiteY3238" fmla="*/ 427930 h 650473"/>
              <a:gd name="connsiteX3239" fmla="*/ 216199 w 650437"/>
              <a:gd name="connsiteY3239" fmla="*/ 423566 h 650473"/>
              <a:gd name="connsiteX3240" fmla="*/ 208865 w 650437"/>
              <a:gd name="connsiteY3240" fmla="*/ 416020 h 650473"/>
              <a:gd name="connsiteX3241" fmla="*/ 204289 w 650437"/>
              <a:gd name="connsiteY3241" fmla="*/ 411443 h 650473"/>
              <a:gd name="connsiteX3242" fmla="*/ 199712 w 650437"/>
              <a:gd name="connsiteY3242" fmla="*/ 416020 h 650473"/>
              <a:gd name="connsiteX3243" fmla="*/ 204289 w 650437"/>
              <a:gd name="connsiteY3243" fmla="*/ 420596 h 650473"/>
              <a:gd name="connsiteX3244" fmla="*/ 208865 w 650437"/>
              <a:gd name="connsiteY3244" fmla="*/ 416020 h 650473"/>
              <a:gd name="connsiteX3245" fmla="*/ 196711 w 650437"/>
              <a:gd name="connsiteY3245" fmla="*/ 412748 h 650473"/>
              <a:gd name="connsiteX3246" fmla="*/ 201015 w 650437"/>
              <a:gd name="connsiteY3246" fmla="*/ 408443 h 650473"/>
              <a:gd name="connsiteX3247" fmla="*/ 196711 w 650437"/>
              <a:gd name="connsiteY3247" fmla="*/ 404140 h 650473"/>
              <a:gd name="connsiteX3248" fmla="*/ 192407 w 650437"/>
              <a:gd name="connsiteY3248" fmla="*/ 408443 h 650473"/>
              <a:gd name="connsiteX3249" fmla="*/ 196711 w 650437"/>
              <a:gd name="connsiteY3249" fmla="*/ 412748 h 650473"/>
              <a:gd name="connsiteX3250" fmla="*/ 193377 w 650437"/>
              <a:gd name="connsiteY3250" fmla="*/ 400897 h 650473"/>
              <a:gd name="connsiteX3251" fmla="*/ 189165 w 650437"/>
              <a:gd name="connsiteY3251" fmla="*/ 396686 h 650473"/>
              <a:gd name="connsiteX3252" fmla="*/ 184954 w 650437"/>
              <a:gd name="connsiteY3252" fmla="*/ 400897 h 650473"/>
              <a:gd name="connsiteX3253" fmla="*/ 189165 w 650437"/>
              <a:gd name="connsiteY3253" fmla="*/ 405109 h 650473"/>
              <a:gd name="connsiteX3254" fmla="*/ 193377 w 650437"/>
              <a:gd name="connsiteY3254" fmla="*/ 400897 h 650473"/>
              <a:gd name="connsiteX3255" fmla="*/ 185953 w 650437"/>
              <a:gd name="connsiteY3255" fmla="*/ 393321 h 650473"/>
              <a:gd name="connsiteX3256" fmla="*/ 181589 w 650437"/>
              <a:gd name="connsiteY3256" fmla="*/ 388957 h 650473"/>
              <a:gd name="connsiteX3257" fmla="*/ 177225 w 650437"/>
              <a:gd name="connsiteY3257" fmla="*/ 393321 h 650473"/>
              <a:gd name="connsiteX3258" fmla="*/ 181589 w 650437"/>
              <a:gd name="connsiteY3258" fmla="*/ 397685 h 650473"/>
              <a:gd name="connsiteX3259" fmla="*/ 185953 w 650437"/>
              <a:gd name="connsiteY3259" fmla="*/ 393321 h 650473"/>
              <a:gd name="connsiteX3260" fmla="*/ 178073 w 650437"/>
              <a:gd name="connsiteY3260" fmla="*/ 385773 h 650473"/>
              <a:gd name="connsiteX3261" fmla="*/ 174044 w 650437"/>
              <a:gd name="connsiteY3261" fmla="*/ 381744 h 650473"/>
              <a:gd name="connsiteX3262" fmla="*/ 170014 w 650437"/>
              <a:gd name="connsiteY3262" fmla="*/ 385773 h 650473"/>
              <a:gd name="connsiteX3263" fmla="*/ 174044 w 650437"/>
              <a:gd name="connsiteY3263" fmla="*/ 389803 h 650473"/>
              <a:gd name="connsiteX3264" fmla="*/ 178073 w 650437"/>
              <a:gd name="connsiteY3264" fmla="*/ 385773 h 650473"/>
              <a:gd name="connsiteX3265" fmla="*/ 170315 w 650437"/>
              <a:gd name="connsiteY3265" fmla="*/ 378197 h 650473"/>
              <a:gd name="connsiteX3266" fmla="*/ 166465 w 650437"/>
              <a:gd name="connsiteY3266" fmla="*/ 374347 h 650473"/>
              <a:gd name="connsiteX3267" fmla="*/ 162616 w 650437"/>
              <a:gd name="connsiteY3267" fmla="*/ 378197 h 650473"/>
              <a:gd name="connsiteX3268" fmla="*/ 166465 w 650437"/>
              <a:gd name="connsiteY3268" fmla="*/ 382046 h 650473"/>
              <a:gd name="connsiteX3269" fmla="*/ 170315 w 650437"/>
              <a:gd name="connsiteY3269" fmla="*/ 378197 h 650473"/>
              <a:gd name="connsiteX3270" fmla="*/ 162556 w 650437"/>
              <a:gd name="connsiteY3270" fmla="*/ 370651 h 650473"/>
              <a:gd name="connsiteX3271" fmla="*/ 158920 w 650437"/>
              <a:gd name="connsiteY3271" fmla="*/ 367014 h 650473"/>
              <a:gd name="connsiteX3272" fmla="*/ 155283 w 650437"/>
              <a:gd name="connsiteY3272" fmla="*/ 370651 h 650473"/>
              <a:gd name="connsiteX3273" fmla="*/ 158920 w 650437"/>
              <a:gd name="connsiteY3273" fmla="*/ 374287 h 650473"/>
              <a:gd name="connsiteX3274" fmla="*/ 162556 w 650437"/>
              <a:gd name="connsiteY3274" fmla="*/ 370651 h 650473"/>
              <a:gd name="connsiteX3275" fmla="*/ 155071 w 650437"/>
              <a:gd name="connsiteY3275" fmla="*/ 363075 h 650473"/>
              <a:gd name="connsiteX3276" fmla="*/ 151344 w 650437"/>
              <a:gd name="connsiteY3276" fmla="*/ 359348 h 650473"/>
              <a:gd name="connsiteX3277" fmla="*/ 147617 w 650437"/>
              <a:gd name="connsiteY3277" fmla="*/ 363075 h 650473"/>
              <a:gd name="connsiteX3278" fmla="*/ 151344 w 650437"/>
              <a:gd name="connsiteY3278" fmla="*/ 366801 h 650473"/>
              <a:gd name="connsiteX3279" fmla="*/ 155071 w 650437"/>
              <a:gd name="connsiteY3279" fmla="*/ 363075 h 650473"/>
              <a:gd name="connsiteX3280" fmla="*/ 143798 w 650437"/>
              <a:gd name="connsiteY3280" fmla="*/ 352164 h 650473"/>
              <a:gd name="connsiteX3281" fmla="*/ 140434 w 650437"/>
              <a:gd name="connsiteY3281" fmla="*/ 355528 h 650473"/>
              <a:gd name="connsiteX3282" fmla="*/ 143798 w 650437"/>
              <a:gd name="connsiteY3282" fmla="*/ 358893 h 650473"/>
              <a:gd name="connsiteX3283" fmla="*/ 147163 w 650437"/>
              <a:gd name="connsiteY3283" fmla="*/ 355528 h 650473"/>
              <a:gd name="connsiteX3284" fmla="*/ 143798 w 650437"/>
              <a:gd name="connsiteY3284" fmla="*/ 352164 h 650473"/>
              <a:gd name="connsiteX3285" fmla="*/ 139312 w 650437"/>
              <a:gd name="connsiteY3285" fmla="*/ 347950 h 650473"/>
              <a:gd name="connsiteX3286" fmla="*/ 136223 w 650437"/>
              <a:gd name="connsiteY3286" fmla="*/ 344860 h 650473"/>
              <a:gd name="connsiteX3287" fmla="*/ 133133 w 650437"/>
              <a:gd name="connsiteY3287" fmla="*/ 347950 h 650473"/>
              <a:gd name="connsiteX3288" fmla="*/ 136223 w 650437"/>
              <a:gd name="connsiteY3288" fmla="*/ 351040 h 650473"/>
              <a:gd name="connsiteX3289" fmla="*/ 139312 w 650437"/>
              <a:gd name="connsiteY3289" fmla="*/ 347950 h 650473"/>
              <a:gd name="connsiteX3290" fmla="*/ 131799 w 650437"/>
              <a:gd name="connsiteY3290" fmla="*/ 340404 h 650473"/>
              <a:gd name="connsiteX3291" fmla="*/ 128677 w 650437"/>
              <a:gd name="connsiteY3291" fmla="*/ 337282 h 650473"/>
              <a:gd name="connsiteX3292" fmla="*/ 125555 w 650437"/>
              <a:gd name="connsiteY3292" fmla="*/ 340404 h 650473"/>
              <a:gd name="connsiteX3293" fmla="*/ 128677 w 650437"/>
              <a:gd name="connsiteY3293" fmla="*/ 343526 h 650473"/>
              <a:gd name="connsiteX3294" fmla="*/ 131799 w 650437"/>
              <a:gd name="connsiteY3294" fmla="*/ 340404 h 650473"/>
              <a:gd name="connsiteX3295" fmla="*/ 121099 w 650437"/>
              <a:gd name="connsiteY3295" fmla="*/ 330041 h 650473"/>
              <a:gd name="connsiteX3296" fmla="*/ 118310 w 650437"/>
              <a:gd name="connsiteY3296" fmla="*/ 332830 h 650473"/>
              <a:gd name="connsiteX3297" fmla="*/ 121099 w 650437"/>
              <a:gd name="connsiteY3297" fmla="*/ 335620 h 650473"/>
              <a:gd name="connsiteX3298" fmla="*/ 123888 w 650437"/>
              <a:gd name="connsiteY3298" fmla="*/ 332830 h 650473"/>
              <a:gd name="connsiteX3299" fmla="*/ 121099 w 650437"/>
              <a:gd name="connsiteY3299" fmla="*/ 330041 h 650473"/>
              <a:gd name="connsiteX3300" fmla="*/ 115977 w 650437"/>
              <a:gd name="connsiteY3300" fmla="*/ 325282 h 650473"/>
              <a:gd name="connsiteX3301" fmla="*/ 113553 w 650437"/>
              <a:gd name="connsiteY3301" fmla="*/ 322857 h 650473"/>
              <a:gd name="connsiteX3302" fmla="*/ 111129 w 650437"/>
              <a:gd name="connsiteY3302" fmla="*/ 325282 h 650473"/>
              <a:gd name="connsiteX3303" fmla="*/ 113553 w 650437"/>
              <a:gd name="connsiteY3303" fmla="*/ 327706 h 650473"/>
              <a:gd name="connsiteX3304" fmla="*/ 115977 w 650437"/>
              <a:gd name="connsiteY3304" fmla="*/ 325282 h 650473"/>
              <a:gd name="connsiteX3305" fmla="*/ 108067 w 650437"/>
              <a:gd name="connsiteY3305" fmla="*/ 317708 h 650473"/>
              <a:gd name="connsiteX3306" fmla="*/ 105977 w 650437"/>
              <a:gd name="connsiteY3306" fmla="*/ 315618 h 650473"/>
              <a:gd name="connsiteX3307" fmla="*/ 103888 w 650437"/>
              <a:gd name="connsiteY3307" fmla="*/ 317708 h 650473"/>
              <a:gd name="connsiteX3308" fmla="*/ 105977 w 650437"/>
              <a:gd name="connsiteY3308" fmla="*/ 319798 h 650473"/>
              <a:gd name="connsiteX3309" fmla="*/ 108067 w 650437"/>
              <a:gd name="connsiteY3309" fmla="*/ 317708 h 650473"/>
              <a:gd name="connsiteX3310" fmla="*/ 98432 w 650437"/>
              <a:gd name="connsiteY3310" fmla="*/ 308040 h 650473"/>
              <a:gd name="connsiteX3311" fmla="*/ 96340 w 650437"/>
              <a:gd name="connsiteY3311" fmla="*/ 310132 h 650473"/>
              <a:gd name="connsiteX3312" fmla="*/ 98432 w 650437"/>
              <a:gd name="connsiteY3312" fmla="*/ 312254 h 650473"/>
              <a:gd name="connsiteX3313" fmla="*/ 100524 w 650437"/>
              <a:gd name="connsiteY3313" fmla="*/ 310132 h 650473"/>
              <a:gd name="connsiteX3314" fmla="*/ 98432 w 650437"/>
              <a:gd name="connsiteY3314" fmla="*/ 308040 h 650473"/>
              <a:gd name="connsiteX3315" fmla="*/ 92673 w 650437"/>
              <a:gd name="connsiteY3315" fmla="*/ 302613 h 650473"/>
              <a:gd name="connsiteX3316" fmla="*/ 90856 w 650437"/>
              <a:gd name="connsiteY3316" fmla="*/ 300796 h 650473"/>
              <a:gd name="connsiteX3317" fmla="*/ 89039 w 650437"/>
              <a:gd name="connsiteY3317" fmla="*/ 302613 h 650473"/>
              <a:gd name="connsiteX3318" fmla="*/ 90856 w 650437"/>
              <a:gd name="connsiteY3318" fmla="*/ 304431 h 650473"/>
              <a:gd name="connsiteX3319" fmla="*/ 92673 w 650437"/>
              <a:gd name="connsiteY3319" fmla="*/ 302613 h 650473"/>
              <a:gd name="connsiteX3320" fmla="*/ 84793 w 650437"/>
              <a:gd name="connsiteY3320" fmla="*/ 295037 h 650473"/>
              <a:gd name="connsiteX3321" fmla="*/ 83308 w 650437"/>
              <a:gd name="connsiteY3321" fmla="*/ 293553 h 650473"/>
              <a:gd name="connsiteX3322" fmla="*/ 81823 w 650437"/>
              <a:gd name="connsiteY3322" fmla="*/ 295037 h 650473"/>
              <a:gd name="connsiteX3323" fmla="*/ 83308 w 650437"/>
              <a:gd name="connsiteY3323" fmla="*/ 296522 h 650473"/>
              <a:gd name="connsiteX3324" fmla="*/ 84793 w 650437"/>
              <a:gd name="connsiteY3324" fmla="*/ 295037 h 650473"/>
              <a:gd name="connsiteX3325" fmla="*/ 75732 w 650437"/>
              <a:gd name="connsiteY3325" fmla="*/ 288886 h 650473"/>
              <a:gd name="connsiteX3326" fmla="*/ 77157 w 650437"/>
              <a:gd name="connsiteY3326" fmla="*/ 287461 h 650473"/>
              <a:gd name="connsiteX3327" fmla="*/ 75732 w 650437"/>
              <a:gd name="connsiteY3327" fmla="*/ 286036 h 650473"/>
              <a:gd name="connsiteX3328" fmla="*/ 74307 w 650437"/>
              <a:gd name="connsiteY3328" fmla="*/ 287461 h 650473"/>
              <a:gd name="connsiteX3329" fmla="*/ 75732 w 650437"/>
              <a:gd name="connsiteY3329" fmla="*/ 288886 h 650473"/>
              <a:gd name="connsiteX3330" fmla="*/ 68186 w 650437"/>
              <a:gd name="connsiteY3330" fmla="*/ 281067 h 650473"/>
              <a:gd name="connsiteX3331" fmla="*/ 69339 w 650437"/>
              <a:gd name="connsiteY3331" fmla="*/ 279915 h 650473"/>
              <a:gd name="connsiteX3332" fmla="*/ 68186 w 650437"/>
              <a:gd name="connsiteY3332" fmla="*/ 278763 h 650473"/>
              <a:gd name="connsiteX3333" fmla="*/ 67034 w 650437"/>
              <a:gd name="connsiteY3333" fmla="*/ 279915 h 650473"/>
              <a:gd name="connsiteX3334" fmla="*/ 68186 w 650437"/>
              <a:gd name="connsiteY3334" fmla="*/ 281067 h 650473"/>
              <a:gd name="connsiteX3335" fmla="*/ 60611 w 650437"/>
              <a:gd name="connsiteY3335" fmla="*/ 273246 h 650473"/>
              <a:gd name="connsiteX3336" fmla="*/ 61490 w 650437"/>
              <a:gd name="connsiteY3336" fmla="*/ 272367 h 650473"/>
              <a:gd name="connsiteX3337" fmla="*/ 60611 w 650437"/>
              <a:gd name="connsiteY3337" fmla="*/ 271487 h 650473"/>
              <a:gd name="connsiteX3338" fmla="*/ 59731 w 650437"/>
              <a:gd name="connsiteY3338" fmla="*/ 272367 h 650473"/>
              <a:gd name="connsiteX3339" fmla="*/ 60611 w 650437"/>
              <a:gd name="connsiteY3339" fmla="*/ 273246 h 650473"/>
              <a:gd name="connsiteX3340" fmla="*/ 53670 w 650437"/>
              <a:gd name="connsiteY3340" fmla="*/ 264791 h 650473"/>
              <a:gd name="connsiteX3341" fmla="*/ 53065 w 650437"/>
              <a:gd name="connsiteY3341" fmla="*/ 264185 h 650473"/>
              <a:gd name="connsiteX3342" fmla="*/ 52460 w 650437"/>
              <a:gd name="connsiteY3342" fmla="*/ 264791 h 650473"/>
              <a:gd name="connsiteX3343" fmla="*/ 53065 w 650437"/>
              <a:gd name="connsiteY3343" fmla="*/ 265395 h 650473"/>
              <a:gd name="connsiteX3344" fmla="*/ 53670 w 650437"/>
              <a:gd name="connsiteY3344" fmla="*/ 264791 h 650473"/>
              <a:gd name="connsiteX3345" fmla="*/ 45487 w 650437"/>
              <a:gd name="connsiteY3345" fmla="*/ 257822 h 650473"/>
              <a:gd name="connsiteX3346" fmla="*/ 46094 w 650437"/>
              <a:gd name="connsiteY3346" fmla="*/ 257214 h 650473"/>
              <a:gd name="connsiteX3347" fmla="*/ 45487 w 650437"/>
              <a:gd name="connsiteY3347" fmla="*/ 256607 h 650473"/>
              <a:gd name="connsiteX3348" fmla="*/ 44880 w 650437"/>
              <a:gd name="connsiteY3348" fmla="*/ 257214 h 650473"/>
              <a:gd name="connsiteX3349" fmla="*/ 45487 w 650437"/>
              <a:gd name="connsiteY3349" fmla="*/ 257822 h 650473"/>
              <a:gd name="connsiteX3350" fmla="*/ 38304 w 650437"/>
              <a:gd name="connsiteY3350" fmla="*/ 249668 h 650473"/>
              <a:gd name="connsiteX3351" fmla="*/ 37911 w 650437"/>
              <a:gd name="connsiteY3351" fmla="*/ 249276 h 650473"/>
              <a:gd name="connsiteX3352" fmla="*/ 37519 w 650437"/>
              <a:gd name="connsiteY3352" fmla="*/ 249668 h 650473"/>
              <a:gd name="connsiteX3353" fmla="*/ 37911 w 650437"/>
              <a:gd name="connsiteY3353" fmla="*/ 250061 h 650473"/>
              <a:gd name="connsiteX3354" fmla="*/ 38304 w 650437"/>
              <a:gd name="connsiteY3354" fmla="*/ 249668 h 650473"/>
              <a:gd name="connsiteX3355" fmla="*/ 30545 w 650437"/>
              <a:gd name="connsiteY3355" fmla="*/ 242092 h 650473"/>
              <a:gd name="connsiteX3356" fmla="*/ 30365 w 650437"/>
              <a:gd name="connsiteY3356" fmla="*/ 241912 h 650473"/>
              <a:gd name="connsiteX3357" fmla="*/ 30185 w 650437"/>
              <a:gd name="connsiteY3357" fmla="*/ 242092 h 650473"/>
              <a:gd name="connsiteX3358" fmla="*/ 30365 w 650437"/>
              <a:gd name="connsiteY3358" fmla="*/ 242272 h 650473"/>
              <a:gd name="connsiteX3359" fmla="*/ 30545 w 650437"/>
              <a:gd name="connsiteY3359" fmla="*/ 242092 h 650473"/>
              <a:gd name="connsiteX3360" fmla="*/ 22970 w 650437"/>
              <a:gd name="connsiteY3360" fmla="*/ 234546 h 650473"/>
              <a:gd name="connsiteX3361" fmla="*/ 22790 w 650437"/>
              <a:gd name="connsiteY3361" fmla="*/ 234366 h 650473"/>
              <a:gd name="connsiteX3362" fmla="*/ 22610 w 650437"/>
              <a:gd name="connsiteY3362" fmla="*/ 234546 h 650473"/>
              <a:gd name="connsiteX3363" fmla="*/ 22790 w 650437"/>
              <a:gd name="connsiteY3363" fmla="*/ 234726 h 650473"/>
              <a:gd name="connsiteX3364" fmla="*/ 22970 w 650437"/>
              <a:gd name="connsiteY3364" fmla="*/ 234546 h 650473"/>
              <a:gd name="connsiteX3365" fmla="*/ 15304 w 650437"/>
              <a:gd name="connsiteY3365" fmla="*/ 226967 h 650473"/>
              <a:gd name="connsiteX3366" fmla="*/ 15244 w 650437"/>
              <a:gd name="connsiteY3366" fmla="*/ 226907 h 650473"/>
              <a:gd name="connsiteX3367" fmla="*/ 15184 w 650437"/>
              <a:gd name="connsiteY3367" fmla="*/ 226967 h 650473"/>
              <a:gd name="connsiteX3368" fmla="*/ 15244 w 650437"/>
              <a:gd name="connsiteY3368" fmla="*/ 227027 h 650473"/>
              <a:gd name="connsiteX3369" fmla="*/ 15304 w 650437"/>
              <a:gd name="connsiteY3369" fmla="*/ 226967 h 650473"/>
              <a:gd name="connsiteX3370" fmla="*/ 431180 w 650437"/>
              <a:gd name="connsiteY3370" fmla="*/ 627743 h 650473"/>
              <a:gd name="connsiteX3371" fmla="*/ 431120 w 650437"/>
              <a:gd name="connsiteY3371" fmla="*/ 627683 h 650473"/>
              <a:gd name="connsiteX3372" fmla="*/ 431060 w 650437"/>
              <a:gd name="connsiteY3372" fmla="*/ 627743 h 650473"/>
              <a:gd name="connsiteX3373" fmla="*/ 431120 w 650437"/>
              <a:gd name="connsiteY3373" fmla="*/ 627803 h 650473"/>
              <a:gd name="connsiteX3374" fmla="*/ 431180 w 650437"/>
              <a:gd name="connsiteY3374" fmla="*/ 627743 h 650473"/>
              <a:gd name="connsiteX3375" fmla="*/ 423422 w 650437"/>
              <a:gd name="connsiteY3375" fmla="*/ 620166 h 650473"/>
              <a:gd name="connsiteX3376" fmla="*/ 423544 w 650437"/>
              <a:gd name="connsiteY3376" fmla="*/ 620289 h 650473"/>
              <a:gd name="connsiteX3377" fmla="*/ 423667 w 650437"/>
              <a:gd name="connsiteY3377" fmla="*/ 620166 h 650473"/>
              <a:gd name="connsiteX3378" fmla="*/ 423544 w 650437"/>
              <a:gd name="connsiteY3378" fmla="*/ 620044 h 650473"/>
              <a:gd name="connsiteX3379" fmla="*/ 423422 w 650437"/>
              <a:gd name="connsiteY3379" fmla="*/ 620166 h 650473"/>
              <a:gd name="connsiteX3380" fmla="*/ 416211 w 650437"/>
              <a:gd name="connsiteY3380" fmla="*/ 612620 h 650473"/>
              <a:gd name="connsiteX3381" fmla="*/ 415999 w 650437"/>
              <a:gd name="connsiteY3381" fmla="*/ 612408 h 650473"/>
              <a:gd name="connsiteX3382" fmla="*/ 415786 w 650437"/>
              <a:gd name="connsiteY3382" fmla="*/ 612620 h 650473"/>
              <a:gd name="connsiteX3383" fmla="*/ 415999 w 650437"/>
              <a:gd name="connsiteY3383" fmla="*/ 612833 h 650473"/>
              <a:gd name="connsiteX3384" fmla="*/ 416211 w 650437"/>
              <a:gd name="connsiteY3384" fmla="*/ 612620 h 650473"/>
              <a:gd name="connsiteX3385" fmla="*/ 408421 w 650437"/>
              <a:gd name="connsiteY3385" fmla="*/ 604649 h 650473"/>
              <a:gd name="connsiteX3386" fmla="*/ 408026 w 650437"/>
              <a:gd name="connsiteY3386" fmla="*/ 605044 h 650473"/>
              <a:gd name="connsiteX3387" fmla="*/ 408421 w 650437"/>
              <a:gd name="connsiteY3387" fmla="*/ 605439 h 650473"/>
              <a:gd name="connsiteX3388" fmla="*/ 408815 w 650437"/>
              <a:gd name="connsiteY3388" fmla="*/ 605044 h 650473"/>
              <a:gd name="connsiteX3389" fmla="*/ 408421 w 650437"/>
              <a:gd name="connsiteY3389" fmla="*/ 604649 h 650473"/>
              <a:gd name="connsiteX3390" fmla="*/ 400875 w 650437"/>
              <a:gd name="connsiteY3390" fmla="*/ 596891 h 650473"/>
              <a:gd name="connsiteX3391" fmla="*/ 400268 w 650437"/>
              <a:gd name="connsiteY3391" fmla="*/ 597498 h 650473"/>
              <a:gd name="connsiteX3392" fmla="*/ 400875 w 650437"/>
              <a:gd name="connsiteY3392" fmla="*/ 598106 h 650473"/>
              <a:gd name="connsiteX3393" fmla="*/ 401482 w 650437"/>
              <a:gd name="connsiteY3393" fmla="*/ 597498 h 650473"/>
              <a:gd name="connsiteX3394" fmla="*/ 400875 w 650437"/>
              <a:gd name="connsiteY3394" fmla="*/ 596891 h 650473"/>
              <a:gd name="connsiteX3395" fmla="*/ 393964 w 650437"/>
              <a:gd name="connsiteY3395" fmla="*/ 589920 h 650473"/>
              <a:gd name="connsiteX3396" fmla="*/ 393299 w 650437"/>
              <a:gd name="connsiteY3396" fmla="*/ 589255 h 650473"/>
              <a:gd name="connsiteX3397" fmla="*/ 392634 w 650437"/>
              <a:gd name="connsiteY3397" fmla="*/ 589920 h 650473"/>
              <a:gd name="connsiteX3398" fmla="*/ 393299 w 650437"/>
              <a:gd name="connsiteY3398" fmla="*/ 590585 h 650473"/>
              <a:gd name="connsiteX3399" fmla="*/ 393964 w 650437"/>
              <a:gd name="connsiteY3399" fmla="*/ 589920 h 650473"/>
              <a:gd name="connsiteX3400" fmla="*/ 386631 w 650437"/>
              <a:gd name="connsiteY3400" fmla="*/ 582374 h 650473"/>
              <a:gd name="connsiteX3401" fmla="*/ 385753 w 650437"/>
              <a:gd name="connsiteY3401" fmla="*/ 581496 h 650473"/>
              <a:gd name="connsiteX3402" fmla="*/ 384876 w 650437"/>
              <a:gd name="connsiteY3402" fmla="*/ 582374 h 650473"/>
              <a:gd name="connsiteX3403" fmla="*/ 385753 w 650437"/>
              <a:gd name="connsiteY3403" fmla="*/ 583251 h 650473"/>
              <a:gd name="connsiteX3404" fmla="*/ 386631 w 650437"/>
              <a:gd name="connsiteY3404" fmla="*/ 582374 h 650473"/>
              <a:gd name="connsiteX3405" fmla="*/ 379390 w 650437"/>
              <a:gd name="connsiteY3405" fmla="*/ 574797 h 650473"/>
              <a:gd name="connsiteX3406" fmla="*/ 378178 w 650437"/>
              <a:gd name="connsiteY3406" fmla="*/ 573585 h 650473"/>
              <a:gd name="connsiteX3407" fmla="*/ 376965 w 650437"/>
              <a:gd name="connsiteY3407" fmla="*/ 574797 h 650473"/>
              <a:gd name="connsiteX3408" fmla="*/ 378178 w 650437"/>
              <a:gd name="connsiteY3408" fmla="*/ 576010 h 650473"/>
              <a:gd name="connsiteX3409" fmla="*/ 379390 w 650437"/>
              <a:gd name="connsiteY3409" fmla="*/ 574797 h 650473"/>
              <a:gd name="connsiteX3410" fmla="*/ 371904 w 650437"/>
              <a:gd name="connsiteY3410" fmla="*/ 567251 h 650473"/>
              <a:gd name="connsiteX3411" fmla="*/ 370632 w 650437"/>
              <a:gd name="connsiteY3411" fmla="*/ 565979 h 650473"/>
              <a:gd name="connsiteX3412" fmla="*/ 369360 w 650437"/>
              <a:gd name="connsiteY3412" fmla="*/ 567251 h 650473"/>
              <a:gd name="connsiteX3413" fmla="*/ 370632 w 650437"/>
              <a:gd name="connsiteY3413" fmla="*/ 568523 h 650473"/>
              <a:gd name="connsiteX3414" fmla="*/ 371904 w 650437"/>
              <a:gd name="connsiteY3414" fmla="*/ 567251 h 650473"/>
              <a:gd name="connsiteX3415" fmla="*/ 364629 w 650437"/>
              <a:gd name="connsiteY3415" fmla="*/ 559705 h 650473"/>
              <a:gd name="connsiteX3416" fmla="*/ 363054 w 650437"/>
              <a:gd name="connsiteY3416" fmla="*/ 558130 h 650473"/>
              <a:gd name="connsiteX3417" fmla="*/ 361479 w 650437"/>
              <a:gd name="connsiteY3417" fmla="*/ 559705 h 650473"/>
              <a:gd name="connsiteX3418" fmla="*/ 363054 w 650437"/>
              <a:gd name="connsiteY3418" fmla="*/ 561280 h 650473"/>
              <a:gd name="connsiteX3419" fmla="*/ 364629 w 650437"/>
              <a:gd name="connsiteY3419" fmla="*/ 559705 h 650473"/>
              <a:gd name="connsiteX3420" fmla="*/ 357355 w 650437"/>
              <a:gd name="connsiteY3420" fmla="*/ 552129 h 650473"/>
              <a:gd name="connsiteX3421" fmla="*/ 355508 w 650437"/>
              <a:gd name="connsiteY3421" fmla="*/ 550282 h 650473"/>
              <a:gd name="connsiteX3422" fmla="*/ 353661 w 650437"/>
              <a:gd name="connsiteY3422" fmla="*/ 552129 h 650473"/>
              <a:gd name="connsiteX3423" fmla="*/ 355508 w 650437"/>
              <a:gd name="connsiteY3423" fmla="*/ 553976 h 650473"/>
              <a:gd name="connsiteX3424" fmla="*/ 357355 w 650437"/>
              <a:gd name="connsiteY3424" fmla="*/ 552129 h 650473"/>
              <a:gd name="connsiteX3425" fmla="*/ 350144 w 650437"/>
              <a:gd name="connsiteY3425" fmla="*/ 544551 h 650473"/>
              <a:gd name="connsiteX3426" fmla="*/ 347932 w 650437"/>
              <a:gd name="connsiteY3426" fmla="*/ 542339 h 650473"/>
              <a:gd name="connsiteX3427" fmla="*/ 345720 w 650437"/>
              <a:gd name="connsiteY3427" fmla="*/ 544551 h 650473"/>
              <a:gd name="connsiteX3428" fmla="*/ 347932 w 650437"/>
              <a:gd name="connsiteY3428" fmla="*/ 546763 h 650473"/>
              <a:gd name="connsiteX3429" fmla="*/ 350144 w 650437"/>
              <a:gd name="connsiteY3429" fmla="*/ 544551 h 650473"/>
              <a:gd name="connsiteX3430" fmla="*/ 342659 w 650437"/>
              <a:gd name="connsiteY3430" fmla="*/ 537004 h 650473"/>
              <a:gd name="connsiteX3431" fmla="*/ 340387 w 650437"/>
              <a:gd name="connsiteY3431" fmla="*/ 534732 h 650473"/>
              <a:gd name="connsiteX3432" fmla="*/ 338115 w 650437"/>
              <a:gd name="connsiteY3432" fmla="*/ 537004 h 650473"/>
              <a:gd name="connsiteX3433" fmla="*/ 340387 w 650437"/>
              <a:gd name="connsiteY3433" fmla="*/ 539277 h 650473"/>
              <a:gd name="connsiteX3434" fmla="*/ 342659 w 650437"/>
              <a:gd name="connsiteY3434" fmla="*/ 537004 h 650473"/>
              <a:gd name="connsiteX3435" fmla="*/ 335385 w 650437"/>
              <a:gd name="connsiteY3435" fmla="*/ 529429 h 650473"/>
              <a:gd name="connsiteX3436" fmla="*/ 332811 w 650437"/>
              <a:gd name="connsiteY3436" fmla="*/ 526854 h 650473"/>
              <a:gd name="connsiteX3437" fmla="*/ 330236 w 650437"/>
              <a:gd name="connsiteY3437" fmla="*/ 529429 h 650473"/>
              <a:gd name="connsiteX3438" fmla="*/ 332811 w 650437"/>
              <a:gd name="connsiteY3438" fmla="*/ 532003 h 650473"/>
              <a:gd name="connsiteX3439" fmla="*/ 335385 w 650437"/>
              <a:gd name="connsiteY3439" fmla="*/ 529429 h 650473"/>
              <a:gd name="connsiteX3440" fmla="*/ 325265 w 650437"/>
              <a:gd name="connsiteY3440" fmla="*/ 518913 h 650473"/>
              <a:gd name="connsiteX3441" fmla="*/ 322298 w 650437"/>
              <a:gd name="connsiteY3441" fmla="*/ 521883 h 650473"/>
              <a:gd name="connsiteX3442" fmla="*/ 325265 w 650437"/>
              <a:gd name="connsiteY3442" fmla="*/ 524852 h 650473"/>
              <a:gd name="connsiteX3443" fmla="*/ 328235 w 650437"/>
              <a:gd name="connsiteY3443" fmla="*/ 521883 h 650473"/>
              <a:gd name="connsiteX3444" fmla="*/ 325265 w 650437"/>
              <a:gd name="connsiteY3444" fmla="*/ 518913 h 650473"/>
              <a:gd name="connsiteX3445" fmla="*/ 320629 w 650437"/>
              <a:gd name="connsiteY3445" fmla="*/ 514336 h 650473"/>
              <a:gd name="connsiteX3446" fmla="*/ 317689 w 650437"/>
              <a:gd name="connsiteY3446" fmla="*/ 511397 h 650473"/>
              <a:gd name="connsiteX3447" fmla="*/ 314750 w 650437"/>
              <a:gd name="connsiteY3447" fmla="*/ 514336 h 650473"/>
              <a:gd name="connsiteX3448" fmla="*/ 317689 w 650437"/>
              <a:gd name="connsiteY3448" fmla="*/ 517276 h 650473"/>
              <a:gd name="connsiteX3449" fmla="*/ 320629 w 650437"/>
              <a:gd name="connsiteY3449" fmla="*/ 514336 h 650473"/>
              <a:gd name="connsiteX3450" fmla="*/ 310144 w 650437"/>
              <a:gd name="connsiteY3450" fmla="*/ 503426 h 650473"/>
              <a:gd name="connsiteX3451" fmla="*/ 306810 w 650437"/>
              <a:gd name="connsiteY3451" fmla="*/ 506760 h 650473"/>
              <a:gd name="connsiteX3452" fmla="*/ 310144 w 650437"/>
              <a:gd name="connsiteY3452" fmla="*/ 510094 h 650473"/>
              <a:gd name="connsiteX3453" fmla="*/ 313478 w 650437"/>
              <a:gd name="connsiteY3453" fmla="*/ 506760 h 650473"/>
              <a:gd name="connsiteX3454" fmla="*/ 310144 w 650437"/>
              <a:gd name="connsiteY3454" fmla="*/ 503426 h 650473"/>
              <a:gd name="connsiteX3455" fmla="*/ 302568 w 650437"/>
              <a:gd name="connsiteY3455" fmla="*/ 495605 h 650473"/>
              <a:gd name="connsiteX3456" fmla="*/ 298991 w 650437"/>
              <a:gd name="connsiteY3456" fmla="*/ 499182 h 650473"/>
              <a:gd name="connsiteX3457" fmla="*/ 302568 w 650437"/>
              <a:gd name="connsiteY3457" fmla="*/ 502759 h 650473"/>
              <a:gd name="connsiteX3458" fmla="*/ 306145 w 650437"/>
              <a:gd name="connsiteY3458" fmla="*/ 499182 h 650473"/>
              <a:gd name="connsiteX3459" fmla="*/ 302568 w 650437"/>
              <a:gd name="connsiteY3459" fmla="*/ 495605 h 650473"/>
              <a:gd name="connsiteX3460" fmla="*/ 295022 w 650437"/>
              <a:gd name="connsiteY3460" fmla="*/ 488089 h 650473"/>
              <a:gd name="connsiteX3461" fmla="*/ 291476 w 650437"/>
              <a:gd name="connsiteY3461" fmla="*/ 491636 h 650473"/>
              <a:gd name="connsiteX3462" fmla="*/ 295022 w 650437"/>
              <a:gd name="connsiteY3462" fmla="*/ 495182 h 650473"/>
              <a:gd name="connsiteX3463" fmla="*/ 298569 w 650437"/>
              <a:gd name="connsiteY3463" fmla="*/ 491636 h 650473"/>
              <a:gd name="connsiteX3464" fmla="*/ 295022 w 650437"/>
              <a:gd name="connsiteY3464" fmla="*/ 488089 h 650473"/>
              <a:gd name="connsiteX3465" fmla="*/ 291263 w 650437"/>
              <a:gd name="connsiteY3465" fmla="*/ 484059 h 650473"/>
              <a:gd name="connsiteX3466" fmla="*/ 287446 w 650437"/>
              <a:gd name="connsiteY3466" fmla="*/ 480243 h 650473"/>
              <a:gd name="connsiteX3467" fmla="*/ 283630 w 650437"/>
              <a:gd name="connsiteY3467" fmla="*/ 484059 h 650473"/>
              <a:gd name="connsiteX3468" fmla="*/ 287446 w 650437"/>
              <a:gd name="connsiteY3468" fmla="*/ 487876 h 650473"/>
              <a:gd name="connsiteX3469" fmla="*/ 291263 w 650437"/>
              <a:gd name="connsiteY3469" fmla="*/ 484059 h 650473"/>
              <a:gd name="connsiteX3470" fmla="*/ 284050 w 650437"/>
              <a:gd name="connsiteY3470" fmla="*/ 476513 h 650473"/>
              <a:gd name="connsiteX3471" fmla="*/ 279899 w 650437"/>
              <a:gd name="connsiteY3471" fmla="*/ 472362 h 650473"/>
              <a:gd name="connsiteX3472" fmla="*/ 275747 w 650437"/>
              <a:gd name="connsiteY3472" fmla="*/ 476513 h 650473"/>
              <a:gd name="connsiteX3473" fmla="*/ 279899 w 650437"/>
              <a:gd name="connsiteY3473" fmla="*/ 480665 h 650473"/>
              <a:gd name="connsiteX3474" fmla="*/ 284050 w 650437"/>
              <a:gd name="connsiteY3474" fmla="*/ 476513 h 650473"/>
              <a:gd name="connsiteX3475" fmla="*/ 276747 w 650437"/>
              <a:gd name="connsiteY3475" fmla="*/ 468935 h 650473"/>
              <a:gd name="connsiteX3476" fmla="*/ 272323 w 650437"/>
              <a:gd name="connsiteY3476" fmla="*/ 464511 h 650473"/>
              <a:gd name="connsiteX3477" fmla="*/ 267899 w 650437"/>
              <a:gd name="connsiteY3477" fmla="*/ 468935 h 650473"/>
              <a:gd name="connsiteX3478" fmla="*/ 272323 w 650437"/>
              <a:gd name="connsiteY3478" fmla="*/ 473359 h 650473"/>
              <a:gd name="connsiteX3479" fmla="*/ 276747 w 650437"/>
              <a:gd name="connsiteY3479" fmla="*/ 468935 h 650473"/>
              <a:gd name="connsiteX3480" fmla="*/ 269079 w 650437"/>
              <a:gd name="connsiteY3480" fmla="*/ 461389 h 650473"/>
              <a:gd name="connsiteX3481" fmla="*/ 264777 w 650437"/>
              <a:gd name="connsiteY3481" fmla="*/ 457087 h 650473"/>
              <a:gd name="connsiteX3482" fmla="*/ 260475 w 650437"/>
              <a:gd name="connsiteY3482" fmla="*/ 461389 h 650473"/>
              <a:gd name="connsiteX3483" fmla="*/ 264777 w 650437"/>
              <a:gd name="connsiteY3483" fmla="*/ 465690 h 650473"/>
              <a:gd name="connsiteX3484" fmla="*/ 269079 w 650437"/>
              <a:gd name="connsiteY3484" fmla="*/ 461389 h 650473"/>
              <a:gd name="connsiteX3485" fmla="*/ 261778 w 650437"/>
              <a:gd name="connsiteY3485" fmla="*/ 453813 h 650473"/>
              <a:gd name="connsiteX3486" fmla="*/ 257201 w 650437"/>
              <a:gd name="connsiteY3486" fmla="*/ 449236 h 650473"/>
              <a:gd name="connsiteX3487" fmla="*/ 252625 w 650437"/>
              <a:gd name="connsiteY3487" fmla="*/ 453813 h 650473"/>
              <a:gd name="connsiteX3488" fmla="*/ 257201 w 650437"/>
              <a:gd name="connsiteY3488" fmla="*/ 458389 h 650473"/>
              <a:gd name="connsiteX3489" fmla="*/ 261778 w 650437"/>
              <a:gd name="connsiteY3489" fmla="*/ 453813 h 650473"/>
              <a:gd name="connsiteX3490" fmla="*/ 254382 w 650437"/>
              <a:gd name="connsiteY3490" fmla="*/ 446267 h 650473"/>
              <a:gd name="connsiteX3491" fmla="*/ 249655 w 650437"/>
              <a:gd name="connsiteY3491" fmla="*/ 441540 h 650473"/>
              <a:gd name="connsiteX3492" fmla="*/ 244929 w 650437"/>
              <a:gd name="connsiteY3492" fmla="*/ 446267 h 650473"/>
              <a:gd name="connsiteX3493" fmla="*/ 249655 w 650437"/>
              <a:gd name="connsiteY3493" fmla="*/ 450993 h 650473"/>
              <a:gd name="connsiteX3494" fmla="*/ 254382 w 650437"/>
              <a:gd name="connsiteY3494" fmla="*/ 446267 h 650473"/>
              <a:gd name="connsiteX3495" fmla="*/ 246624 w 650437"/>
              <a:gd name="connsiteY3495" fmla="*/ 438690 h 650473"/>
              <a:gd name="connsiteX3496" fmla="*/ 242078 w 650437"/>
              <a:gd name="connsiteY3496" fmla="*/ 434144 h 650473"/>
              <a:gd name="connsiteX3497" fmla="*/ 237531 w 650437"/>
              <a:gd name="connsiteY3497" fmla="*/ 438690 h 650473"/>
              <a:gd name="connsiteX3498" fmla="*/ 242078 w 650437"/>
              <a:gd name="connsiteY3498" fmla="*/ 443237 h 650473"/>
              <a:gd name="connsiteX3499" fmla="*/ 246624 w 650437"/>
              <a:gd name="connsiteY3499" fmla="*/ 438690 h 650473"/>
              <a:gd name="connsiteX3500" fmla="*/ 239108 w 650437"/>
              <a:gd name="connsiteY3500" fmla="*/ 431142 h 650473"/>
              <a:gd name="connsiteX3501" fmla="*/ 234502 w 650437"/>
              <a:gd name="connsiteY3501" fmla="*/ 426536 h 650473"/>
              <a:gd name="connsiteX3502" fmla="*/ 229895 w 650437"/>
              <a:gd name="connsiteY3502" fmla="*/ 431142 h 650473"/>
              <a:gd name="connsiteX3503" fmla="*/ 234502 w 650437"/>
              <a:gd name="connsiteY3503" fmla="*/ 435748 h 650473"/>
              <a:gd name="connsiteX3504" fmla="*/ 239108 w 650437"/>
              <a:gd name="connsiteY3504" fmla="*/ 431142 h 650473"/>
              <a:gd name="connsiteX3505" fmla="*/ 231775 w 650437"/>
              <a:gd name="connsiteY3505" fmla="*/ 423566 h 650473"/>
              <a:gd name="connsiteX3506" fmla="*/ 226956 w 650437"/>
              <a:gd name="connsiteY3506" fmla="*/ 418717 h 650473"/>
              <a:gd name="connsiteX3507" fmla="*/ 222137 w 650437"/>
              <a:gd name="connsiteY3507" fmla="*/ 423566 h 650473"/>
              <a:gd name="connsiteX3508" fmla="*/ 226956 w 650437"/>
              <a:gd name="connsiteY3508" fmla="*/ 428415 h 650473"/>
              <a:gd name="connsiteX3509" fmla="*/ 231775 w 650437"/>
              <a:gd name="connsiteY3509" fmla="*/ 423566 h 650473"/>
              <a:gd name="connsiteX3510" fmla="*/ 219410 w 650437"/>
              <a:gd name="connsiteY3510" fmla="*/ 420839 h 650473"/>
              <a:gd name="connsiteX3511" fmla="*/ 224229 w 650437"/>
              <a:gd name="connsiteY3511" fmla="*/ 415990 h 650473"/>
              <a:gd name="connsiteX3512" fmla="*/ 219410 w 650437"/>
              <a:gd name="connsiteY3512" fmla="*/ 411140 h 650473"/>
              <a:gd name="connsiteX3513" fmla="*/ 214592 w 650437"/>
              <a:gd name="connsiteY3513" fmla="*/ 415990 h 650473"/>
              <a:gd name="connsiteX3514" fmla="*/ 219410 w 650437"/>
              <a:gd name="connsiteY3514" fmla="*/ 420839 h 650473"/>
              <a:gd name="connsiteX3515" fmla="*/ 216411 w 650437"/>
              <a:gd name="connsiteY3515" fmla="*/ 408443 h 650473"/>
              <a:gd name="connsiteX3516" fmla="*/ 211835 w 650437"/>
              <a:gd name="connsiteY3516" fmla="*/ 403867 h 650473"/>
              <a:gd name="connsiteX3517" fmla="*/ 207258 w 650437"/>
              <a:gd name="connsiteY3517" fmla="*/ 408443 h 650473"/>
              <a:gd name="connsiteX3518" fmla="*/ 211835 w 650437"/>
              <a:gd name="connsiteY3518" fmla="*/ 413020 h 650473"/>
              <a:gd name="connsiteX3519" fmla="*/ 216411 w 650437"/>
              <a:gd name="connsiteY3519" fmla="*/ 408443 h 650473"/>
              <a:gd name="connsiteX3520" fmla="*/ 209078 w 650437"/>
              <a:gd name="connsiteY3520" fmla="*/ 400868 h 650473"/>
              <a:gd name="connsiteX3521" fmla="*/ 204289 w 650437"/>
              <a:gd name="connsiteY3521" fmla="*/ 396079 h 650473"/>
              <a:gd name="connsiteX3522" fmla="*/ 199500 w 650437"/>
              <a:gd name="connsiteY3522" fmla="*/ 400868 h 650473"/>
              <a:gd name="connsiteX3523" fmla="*/ 204289 w 650437"/>
              <a:gd name="connsiteY3523" fmla="*/ 405656 h 650473"/>
              <a:gd name="connsiteX3524" fmla="*/ 209078 w 650437"/>
              <a:gd name="connsiteY3524" fmla="*/ 400868 h 650473"/>
              <a:gd name="connsiteX3525" fmla="*/ 201377 w 650437"/>
              <a:gd name="connsiteY3525" fmla="*/ 393321 h 650473"/>
              <a:gd name="connsiteX3526" fmla="*/ 196711 w 650437"/>
              <a:gd name="connsiteY3526" fmla="*/ 388655 h 650473"/>
              <a:gd name="connsiteX3527" fmla="*/ 192044 w 650437"/>
              <a:gd name="connsiteY3527" fmla="*/ 393321 h 650473"/>
              <a:gd name="connsiteX3528" fmla="*/ 196711 w 650437"/>
              <a:gd name="connsiteY3528" fmla="*/ 397988 h 650473"/>
              <a:gd name="connsiteX3529" fmla="*/ 201377 w 650437"/>
              <a:gd name="connsiteY3529" fmla="*/ 393321 h 650473"/>
              <a:gd name="connsiteX3530" fmla="*/ 193529 w 650437"/>
              <a:gd name="connsiteY3530" fmla="*/ 385773 h 650473"/>
              <a:gd name="connsiteX3531" fmla="*/ 189165 w 650437"/>
              <a:gd name="connsiteY3531" fmla="*/ 381409 h 650473"/>
              <a:gd name="connsiteX3532" fmla="*/ 184801 w 650437"/>
              <a:gd name="connsiteY3532" fmla="*/ 385773 h 650473"/>
              <a:gd name="connsiteX3533" fmla="*/ 189165 w 650437"/>
              <a:gd name="connsiteY3533" fmla="*/ 390137 h 650473"/>
              <a:gd name="connsiteX3534" fmla="*/ 193529 w 650437"/>
              <a:gd name="connsiteY3534" fmla="*/ 385773 h 650473"/>
              <a:gd name="connsiteX3535" fmla="*/ 186103 w 650437"/>
              <a:gd name="connsiteY3535" fmla="*/ 378197 h 650473"/>
              <a:gd name="connsiteX3536" fmla="*/ 181589 w 650437"/>
              <a:gd name="connsiteY3536" fmla="*/ 373683 h 650473"/>
              <a:gd name="connsiteX3537" fmla="*/ 177075 w 650437"/>
              <a:gd name="connsiteY3537" fmla="*/ 378197 h 650473"/>
              <a:gd name="connsiteX3538" fmla="*/ 181589 w 650437"/>
              <a:gd name="connsiteY3538" fmla="*/ 382711 h 650473"/>
              <a:gd name="connsiteX3539" fmla="*/ 186103 w 650437"/>
              <a:gd name="connsiteY3539" fmla="*/ 378197 h 650473"/>
              <a:gd name="connsiteX3540" fmla="*/ 178345 w 650437"/>
              <a:gd name="connsiteY3540" fmla="*/ 370651 h 650473"/>
              <a:gd name="connsiteX3541" fmla="*/ 174044 w 650437"/>
              <a:gd name="connsiteY3541" fmla="*/ 366349 h 650473"/>
              <a:gd name="connsiteX3542" fmla="*/ 169742 w 650437"/>
              <a:gd name="connsiteY3542" fmla="*/ 370651 h 650473"/>
              <a:gd name="connsiteX3543" fmla="*/ 174044 w 650437"/>
              <a:gd name="connsiteY3543" fmla="*/ 374953 h 650473"/>
              <a:gd name="connsiteX3544" fmla="*/ 178345 w 650437"/>
              <a:gd name="connsiteY3544" fmla="*/ 370651 h 650473"/>
              <a:gd name="connsiteX3545" fmla="*/ 170495 w 650437"/>
              <a:gd name="connsiteY3545" fmla="*/ 363105 h 650473"/>
              <a:gd name="connsiteX3546" fmla="*/ 166465 w 650437"/>
              <a:gd name="connsiteY3546" fmla="*/ 359075 h 650473"/>
              <a:gd name="connsiteX3547" fmla="*/ 162436 w 650437"/>
              <a:gd name="connsiteY3547" fmla="*/ 363105 h 650473"/>
              <a:gd name="connsiteX3548" fmla="*/ 166465 w 650437"/>
              <a:gd name="connsiteY3548" fmla="*/ 367134 h 650473"/>
              <a:gd name="connsiteX3549" fmla="*/ 170495 w 650437"/>
              <a:gd name="connsiteY3549" fmla="*/ 363105 h 650473"/>
              <a:gd name="connsiteX3550" fmla="*/ 158920 w 650437"/>
              <a:gd name="connsiteY3550" fmla="*/ 359255 h 650473"/>
              <a:gd name="connsiteX3551" fmla="*/ 162646 w 650437"/>
              <a:gd name="connsiteY3551" fmla="*/ 355528 h 650473"/>
              <a:gd name="connsiteX3552" fmla="*/ 158920 w 650437"/>
              <a:gd name="connsiteY3552" fmla="*/ 351802 h 650473"/>
              <a:gd name="connsiteX3553" fmla="*/ 155193 w 650437"/>
              <a:gd name="connsiteY3553" fmla="*/ 355528 h 650473"/>
              <a:gd name="connsiteX3554" fmla="*/ 158920 w 650437"/>
              <a:gd name="connsiteY3554" fmla="*/ 359255 h 650473"/>
              <a:gd name="connsiteX3555" fmla="*/ 155101 w 650437"/>
              <a:gd name="connsiteY3555" fmla="*/ 347950 h 650473"/>
              <a:gd name="connsiteX3556" fmla="*/ 151344 w 650437"/>
              <a:gd name="connsiteY3556" fmla="*/ 344193 h 650473"/>
              <a:gd name="connsiteX3557" fmla="*/ 147587 w 650437"/>
              <a:gd name="connsiteY3557" fmla="*/ 347950 h 650473"/>
              <a:gd name="connsiteX3558" fmla="*/ 151344 w 650437"/>
              <a:gd name="connsiteY3558" fmla="*/ 351707 h 650473"/>
              <a:gd name="connsiteX3559" fmla="*/ 155101 w 650437"/>
              <a:gd name="connsiteY3559" fmla="*/ 347950 h 650473"/>
              <a:gd name="connsiteX3560" fmla="*/ 143798 w 650437"/>
              <a:gd name="connsiteY3560" fmla="*/ 336950 h 650473"/>
              <a:gd name="connsiteX3561" fmla="*/ 140344 w 650437"/>
              <a:gd name="connsiteY3561" fmla="*/ 340374 h 650473"/>
              <a:gd name="connsiteX3562" fmla="*/ 143798 w 650437"/>
              <a:gd name="connsiteY3562" fmla="*/ 343828 h 650473"/>
              <a:gd name="connsiteX3563" fmla="*/ 147223 w 650437"/>
              <a:gd name="connsiteY3563" fmla="*/ 340374 h 650473"/>
              <a:gd name="connsiteX3564" fmla="*/ 143798 w 650437"/>
              <a:gd name="connsiteY3564" fmla="*/ 336950 h 650473"/>
              <a:gd name="connsiteX3565" fmla="*/ 139344 w 650437"/>
              <a:gd name="connsiteY3565" fmla="*/ 332858 h 650473"/>
              <a:gd name="connsiteX3566" fmla="*/ 136223 w 650437"/>
              <a:gd name="connsiteY3566" fmla="*/ 329736 h 650473"/>
              <a:gd name="connsiteX3567" fmla="*/ 133101 w 650437"/>
              <a:gd name="connsiteY3567" fmla="*/ 332858 h 650473"/>
              <a:gd name="connsiteX3568" fmla="*/ 136223 w 650437"/>
              <a:gd name="connsiteY3568" fmla="*/ 335980 h 650473"/>
              <a:gd name="connsiteX3569" fmla="*/ 139344 w 650437"/>
              <a:gd name="connsiteY3569" fmla="*/ 332858 h 650473"/>
              <a:gd name="connsiteX3570" fmla="*/ 131799 w 650437"/>
              <a:gd name="connsiteY3570" fmla="*/ 325282 h 650473"/>
              <a:gd name="connsiteX3571" fmla="*/ 128677 w 650437"/>
              <a:gd name="connsiteY3571" fmla="*/ 322162 h 650473"/>
              <a:gd name="connsiteX3572" fmla="*/ 125555 w 650437"/>
              <a:gd name="connsiteY3572" fmla="*/ 325282 h 650473"/>
              <a:gd name="connsiteX3573" fmla="*/ 128677 w 650437"/>
              <a:gd name="connsiteY3573" fmla="*/ 328404 h 650473"/>
              <a:gd name="connsiteX3574" fmla="*/ 131799 w 650437"/>
              <a:gd name="connsiteY3574" fmla="*/ 325282 h 650473"/>
              <a:gd name="connsiteX3575" fmla="*/ 123886 w 650437"/>
              <a:gd name="connsiteY3575" fmla="*/ 317708 h 650473"/>
              <a:gd name="connsiteX3576" fmla="*/ 121099 w 650437"/>
              <a:gd name="connsiteY3576" fmla="*/ 314921 h 650473"/>
              <a:gd name="connsiteX3577" fmla="*/ 118312 w 650437"/>
              <a:gd name="connsiteY3577" fmla="*/ 317708 h 650473"/>
              <a:gd name="connsiteX3578" fmla="*/ 121099 w 650437"/>
              <a:gd name="connsiteY3578" fmla="*/ 320495 h 650473"/>
              <a:gd name="connsiteX3579" fmla="*/ 123886 w 650437"/>
              <a:gd name="connsiteY3579" fmla="*/ 317708 h 650473"/>
              <a:gd name="connsiteX3580" fmla="*/ 115977 w 650437"/>
              <a:gd name="connsiteY3580" fmla="*/ 310162 h 650473"/>
              <a:gd name="connsiteX3581" fmla="*/ 113553 w 650437"/>
              <a:gd name="connsiteY3581" fmla="*/ 307737 h 650473"/>
              <a:gd name="connsiteX3582" fmla="*/ 111129 w 650437"/>
              <a:gd name="connsiteY3582" fmla="*/ 310162 h 650473"/>
              <a:gd name="connsiteX3583" fmla="*/ 113553 w 650437"/>
              <a:gd name="connsiteY3583" fmla="*/ 312586 h 650473"/>
              <a:gd name="connsiteX3584" fmla="*/ 115977 w 650437"/>
              <a:gd name="connsiteY3584" fmla="*/ 310162 h 650473"/>
              <a:gd name="connsiteX3585" fmla="*/ 105977 w 650437"/>
              <a:gd name="connsiteY3585" fmla="*/ 300493 h 650473"/>
              <a:gd name="connsiteX3586" fmla="*/ 103886 w 650437"/>
              <a:gd name="connsiteY3586" fmla="*/ 302586 h 650473"/>
              <a:gd name="connsiteX3587" fmla="*/ 105977 w 650437"/>
              <a:gd name="connsiteY3587" fmla="*/ 304708 h 650473"/>
              <a:gd name="connsiteX3588" fmla="*/ 108069 w 650437"/>
              <a:gd name="connsiteY3588" fmla="*/ 302586 h 650473"/>
              <a:gd name="connsiteX3589" fmla="*/ 105977 w 650437"/>
              <a:gd name="connsiteY3589" fmla="*/ 300493 h 650473"/>
              <a:gd name="connsiteX3590" fmla="*/ 100491 w 650437"/>
              <a:gd name="connsiteY3590" fmla="*/ 295037 h 650473"/>
              <a:gd name="connsiteX3591" fmla="*/ 98432 w 650437"/>
              <a:gd name="connsiteY3591" fmla="*/ 292978 h 650473"/>
              <a:gd name="connsiteX3592" fmla="*/ 96372 w 650437"/>
              <a:gd name="connsiteY3592" fmla="*/ 295037 h 650473"/>
              <a:gd name="connsiteX3593" fmla="*/ 98432 w 650437"/>
              <a:gd name="connsiteY3593" fmla="*/ 297097 h 650473"/>
              <a:gd name="connsiteX3594" fmla="*/ 100491 w 650437"/>
              <a:gd name="connsiteY3594" fmla="*/ 295037 h 650473"/>
              <a:gd name="connsiteX3595" fmla="*/ 92553 w 650437"/>
              <a:gd name="connsiteY3595" fmla="*/ 287461 h 650473"/>
              <a:gd name="connsiteX3596" fmla="*/ 90856 w 650437"/>
              <a:gd name="connsiteY3596" fmla="*/ 285764 h 650473"/>
              <a:gd name="connsiteX3597" fmla="*/ 89159 w 650437"/>
              <a:gd name="connsiteY3597" fmla="*/ 287461 h 650473"/>
              <a:gd name="connsiteX3598" fmla="*/ 90856 w 650437"/>
              <a:gd name="connsiteY3598" fmla="*/ 289158 h 650473"/>
              <a:gd name="connsiteX3599" fmla="*/ 92553 w 650437"/>
              <a:gd name="connsiteY3599" fmla="*/ 287461 h 650473"/>
              <a:gd name="connsiteX3600" fmla="*/ 83308 w 650437"/>
              <a:gd name="connsiteY3600" fmla="*/ 281340 h 650473"/>
              <a:gd name="connsiteX3601" fmla="*/ 84733 w 650437"/>
              <a:gd name="connsiteY3601" fmla="*/ 279915 h 650473"/>
              <a:gd name="connsiteX3602" fmla="*/ 83308 w 650437"/>
              <a:gd name="connsiteY3602" fmla="*/ 278490 h 650473"/>
              <a:gd name="connsiteX3603" fmla="*/ 81883 w 650437"/>
              <a:gd name="connsiteY3603" fmla="*/ 279915 h 650473"/>
              <a:gd name="connsiteX3604" fmla="*/ 83308 w 650437"/>
              <a:gd name="connsiteY3604" fmla="*/ 281340 h 650473"/>
              <a:gd name="connsiteX3605" fmla="*/ 75732 w 650437"/>
              <a:gd name="connsiteY3605" fmla="*/ 273701 h 650473"/>
              <a:gd name="connsiteX3606" fmla="*/ 77097 w 650437"/>
              <a:gd name="connsiteY3606" fmla="*/ 272337 h 650473"/>
              <a:gd name="connsiteX3607" fmla="*/ 75732 w 650437"/>
              <a:gd name="connsiteY3607" fmla="*/ 270972 h 650473"/>
              <a:gd name="connsiteX3608" fmla="*/ 74367 w 650437"/>
              <a:gd name="connsiteY3608" fmla="*/ 272337 h 650473"/>
              <a:gd name="connsiteX3609" fmla="*/ 75732 w 650437"/>
              <a:gd name="connsiteY3609" fmla="*/ 273701 h 650473"/>
              <a:gd name="connsiteX3610" fmla="*/ 68186 w 650437"/>
              <a:gd name="connsiteY3610" fmla="*/ 265823 h 650473"/>
              <a:gd name="connsiteX3611" fmla="*/ 69216 w 650437"/>
              <a:gd name="connsiteY3611" fmla="*/ 264793 h 650473"/>
              <a:gd name="connsiteX3612" fmla="*/ 68186 w 650437"/>
              <a:gd name="connsiteY3612" fmla="*/ 263763 h 650473"/>
              <a:gd name="connsiteX3613" fmla="*/ 67157 w 650437"/>
              <a:gd name="connsiteY3613" fmla="*/ 264793 h 650473"/>
              <a:gd name="connsiteX3614" fmla="*/ 68186 w 650437"/>
              <a:gd name="connsiteY3614" fmla="*/ 265823 h 650473"/>
              <a:gd name="connsiteX3615" fmla="*/ 61428 w 650437"/>
              <a:gd name="connsiteY3615" fmla="*/ 257244 h 650473"/>
              <a:gd name="connsiteX3616" fmla="*/ 60611 w 650437"/>
              <a:gd name="connsiteY3616" fmla="*/ 256427 h 650473"/>
              <a:gd name="connsiteX3617" fmla="*/ 59793 w 650437"/>
              <a:gd name="connsiteY3617" fmla="*/ 257244 h 650473"/>
              <a:gd name="connsiteX3618" fmla="*/ 60611 w 650437"/>
              <a:gd name="connsiteY3618" fmla="*/ 258062 h 650473"/>
              <a:gd name="connsiteX3619" fmla="*/ 61428 w 650437"/>
              <a:gd name="connsiteY3619" fmla="*/ 257244 h 650473"/>
              <a:gd name="connsiteX3620" fmla="*/ 53640 w 650437"/>
              <a:gd name="connsiteY3620" fmla="*/ 249668 h 650473"/>
              <a:gd name="connsiteX3621" fmla="*/ 53065 w 650437"/>
              <a:gd name="connsiteY3621" fmla="*/ 249093 h 650473"/>
              <a:gd name="connsiteX3622" fmla="*/ 52490 w 650437"/>
              <a:gd name="connsiteY3622" fmla="*/ 249668 h 650473"/>
              <a:gd name="connsiteX3623" fmla="*/ 53065 w 650437"/>
              <a:gd name="connsiteY3623" fmla="*/ 250243 h 650473"/>
              <a:gd name="connsiteX3624" fmla="*/ 53640 w 650437"/>
              <a:gd name="connsiteY3624" fmla="*/ 249668 h 650473"/>
              <a:gd name="connsiteX3625" fmla="*/ 46002 w 650437"/>
              <a:gd name="connsiteY3625" fmla="*/ 242092 h 650473"/>
              <a:gd name="connsiteX3626" fmla="*/ 45487 w 650437"/>
              <a:gd name="connsiteY3626" fmla="*/ 241577 h 650473"/>
              <a:gd name="connsiteX3627" fmla="*/ 44972 w 650437"/>
              <a:gd name="connsiteY3627" fmla="*/ 242092 h 650473"/>
              <a:gd name="connsiteX3628" fmla="*/ 45487 w 650437"/>
              <a:gd name="connsiteY3628" fmla="*/ 242607 h 650473"/>
              <a:gd name="connsiteX3629" fmla="*/ 46002 w 650437"/>
              <a:gd name="connsiteY3629" fmla="*/ 242092 h 650473"/>
              <a:gd name="connsiteX3630" fmla="*/ 37911 w 650437"/>
              <a:gd name="connsiteY3630" fmla="*/ 234818 h 650473"/>
              <a:gd name="connsiteX3631" fmla="*/ 38184 w 650437"/>
              <a:gd name="connsiteY3631" fmla="*/ 234546 h 650473"/>
              <a:gd name="connsiteX3632" fmla="*/ 37911 w 650437"/>
              <a:gd name="connsiteY3632" fmla="*/ 234274 h 650473"/>
              <a:gd name="connsiteX3633" fmla="*/ 37639 w 650437"/>
              <a:gd name="connsiteY3633" fmla="*/ 234546 h 650473"/>
              <a:gd name="connsiteX3634" fmla="*/ 37911 w 650437"/>
              <a:gd name="connsiteY3634" fmla="*/ 234818 h 650473"/>
              <a:gd name="connsiteX3635" fmla="*/ 30545 w 650437"/>
              <a:gd name="connsiteY3635" fmla="*/ 226967 h 650473"/>
              <a:gd name="connsiteX3636" fmla="*/ 30365 w 650437"/>
              <a:gd name="connsiteY3636" fmla="*/ 226787 h 650473"/>
              <a:gd name="connsiteX3637" fmla="*/ 30185 w 650437"/>
              <a:gd name="connsiteY3637" fmla="*/ 226967 h 650473"/>
              <a:gd name="connsiteX3638" fmla="*/ 30365 w 650437"/>
              <a:gd name="connsiteY3638" fmla="*/ 227148 h 650473"/>
              <a:gd name="connsiteX3639" fmla="*/ 30545 w 650437"/>
              <a:gd name="connsiteY3639" fmla="*/ 226967 h 650473"/>
              <a:gd name="connsiteX3640" fmla="*/ 22940 w 650437"/>
              <a:gd name="connsiteY3640" fmla="*/ 219421 h 650473"/>
              <a:gd name="connsiteX3641" fmla="*/ 22820 w 650437"/>
              <a:gd name="connsiteY3641" fmla="*/ 219301 h 650473"/>
              <a:gd name="connsiteX3642" fmla="*/ 22700 w 650437"/>
              <a:gd name="connsiteY3642" fmla="*/ 219421 h 650473"/>
              <a:gd name="connsiteX3643" fmla="*/ 22820 w 650437"/>
              <a:gd name="connsiteY3643" fmla="*/ 219541 h 650473"/>
              <a:gd name="connsiteX3644" fmla="*/ 22940 w 650437"/>
              <a:gd name="connsiteY3644" fmla="*/ 219421 h 650473"/>
              <a:gd name="connsiteX3645" fmla="*/ 446302 w 650437"/>
              <a:gd name="connsiteY3645" fmla="*/ 627743 h 650473"/>
              <a:gd name="connsiteX3646" fmla="*/ 446242 w 650437"/>
              <a:gd name="connsiteY3646" fmla="*/ 627683 h 650473"/>
              <a:gd name="connsiteX3647" fmla="*/ 446182 w 650437"/>
              <a:gd name="connsiteY3647" fmla="*/ 627743 h 650473"/>
              <a:gd name="connsiteX3648" fmla="*/ 446242 w 650437"/>
              <a:gd name="connsiteY3648" fmla="*/ 627803 h 650473"/>
              <a:gd name="connsiteX3649" fmla="*/ 446302 w 650437"/>
              <a:gd name="connsiteY3649" fmla="*/ 627743 h 650473"/>
              <a:gd name="connsiteX3650" fmla="*/ 438726 w 650437"/>
              <a:gd name="connsiteY3650" fmla="*/ 620166 h 650473"/>
              <a:gd name="connsiteX3651" fmla="*/ 438666 w 650437"/>
              <a:gd name="connsiteY3651" fmla="*/ 620106 h 650473"/>
              <a:gd name="connsiteX3652" fmla="*/ 438606 w 650437"/>
              <a:gd name="connsiteY3652" fmla="*/ 620166 h 650473"/>
              <a:gd name="connsiteX3653" fmla="*/ 438666 w 650437"/>
              <a:gd name="connsiteY3653" fmla="*/ 620226 h 650473"/>
              <a:gd name="connsiteX3654" fmla="*/ 438726 w 650437"/>
              <a:gd name="connsiteY3654" fmla="*/ 620166 h 650473"/>
              <a:gd name="connsiteX3655" fmla="*/ 431300 w 650437"/>
              <a:gd name="connsiteY3655" fmla="*/ 612620 h 650473"/>
              <a:gd name="connsiteX3656" fmla="*/ 431120 w 650437"/>
              <a:gd name="connsiteY3656" fmla="*/ 612440 h 650473"/>
              <a:gd name="connsiteX3657" fmla="*/ 430940 w 650437"/>
              <a:gd name="connsiteY3657" fmla="*/ 612620 h 650473"/>
              <a:gd name="connsiteX3658" fmla="*/ 431120 w 650437"/>
              <a:gd name="connsiteY3658" fmla="*/ 612800 h 650473"/>
              <a:gd name="connsiteX3659" fmla="*/ 431300 w 650437"/>
              <a:gd name="connsiteY3659" fmla="*/ 612620 h 650473"/>
              <a:gd name="connsiteX3660" fmla="*/ 423544 w 650437"/>
              <a:gd name="connsiteY3660" fmla="*/ 604709 h 650473"/>
              <a:gd name="connsiteX3661" fmla="*/ 423212 w 650437"/>
              <a:gd name="connsiteY3661" fmla="*/ 605042 h 650473"/>
              <a:gd name="connsiteX3662" fmla="*/ 423544 w 650437"/>
              <a:gd name="connsiteY3662" fmla="*/ 605375 h 650473"/>
              <a:gd name="connsiteX3663" fmla="*/ 423877 w 650437"/>
              <a:gd name="connsiteY3663" fmla="*/ 605042 h 650473"/>
              <a:gd name="connsiteX3664" fmla="*/ 423544 w 650437"/>
              <a:gd name="connsiteY3664" fmla="*/ 604709 h 650473"/>
              <a:gd name="connsiteX3665" fmla="*/ 415999 w 650437"/>
              <a:gd name="connsiteY3665" fmla="*/ 596921 h 650473"/>
              <a:gd name="connsiteX3666" fmla="*/ 415424 w 650437"/>
              <a:gd name="connsiteY3666" fmla="*/ 597496 h 650473"/>
              <a:gd name="connsiteX3667" fmla="*/ 415999 w 650437"/>
              <a:gd name="connsiteY3667" fmla="*/ 598071 h 650473"/>
              <a:gd name="connsiteX3668" fmla="*/ 416574 w 650437"/>
              <a:gd name="connsiteY3668" fmla="*/ 597496 h 650473"/>
              <a:gd name="connsiteX3669" fmla="*/ 415999 w 650437"/>
              <a:gd name="connsiteY3669" fmla="*/ 596921 h 650473"/>
              <a:gd name="connsiteX3670" fmla="*/ 408998 w 650437"/>
              <a:gd name="connsiteY3670" fmla="*/ 589920 h 650473"/>
              <a:gd name="connsiteX3671" fmla="*/ 408423 w 650437"/>
              <a:gd name="connsiteY3671" fmla="*/ 589345 h 650473"/>
              <a:gd name="connsiteX3672" fmla="*/ 407848 w 650437"/>
              <a:gd name="connsiteY3672" fmla="*/ 589920 h 650473"/>
              <a:gd name="connsiteX3673" fmla="*/ 408423 w 650437"/>
              <a:gd name="connsiteY3673" fmla="*/ 590495 h 650473"/>
              <a:gd name="connsiteX3674" fmla="*/ 408998 w 650437"/>
              <a:gd name="connsiteY3674" fmla="*/ 589920 h 650473"/>
              <a:gd name="connsiteX3675" fmla="*/ 401692 w 650437"/>
              <a:gd name="connsiteY3675" fmla="*/ 582374 h 650473"/>
              <a:gd name="connsiteX3676" fmla="*/ 400875 w 650437"/>
              <a:gd name="connsiteY3676" fmla="*/ 581556 h 650473"/>
              <a:gd name="connsiteX3677" fmla="*/ 400057 w 650437"/>
              <a:gd name="connsiteY3677" fmla="*/ 582374 h 650473"/>
              <a:gd name="connsiteX3678" fmla="*/ 400875 w 650437"/>
              <a:gd name="connsiteY3678" fmla="*/ 583191 h 650473"/>
              <a:gd name="connsiteX3679" fmla="*/ 401692 w 650437"/>
              <a:gd name="connsiteY3679" fmla="*/ 582374 h 650473"/>
              <a:gd name="connsiteX3680" fmla="*/ 394449 w 650437"/>
              <a:gd name="connsiteY3680" fmla="*/ 574797 h 650473"/>
              <a:gd name="connsiteX3681" fmla="*/ 393299 w 650437"/>
              <a:gd name="connsiteY3681" fmla="*/ 573648 h 650473"/>
              <a:gd name="connsiteX3682" fmla="*/ 392149 w 650437"/>
              <a:gd name="connsiteY3682" fmla="*/ 574797 h 650473"/>
              <a:gd name="connsiteX3683" fmla="*/ 393299 w 650437"/>
              <a:gd name="connsiteY3683" fmla="*/ 575947 h 650473"/>
              <a:gd name="connsiteX3684" fmla="*/ 394449 w 650437"/>
              <a:gd name="connsiteY3684" fmla="*/ 574797 h 650473"/>
              <a:gd name="connsiteX3685" fmla="*/ 386903 w 650437"/>
              <a:gd name="connsiteY3685" fmla="*/ 567251 h 650473"/>
              <a:gd name="connsiteX3686" fmla="*/ 385753 w 650437"/>
              <a:gd name="connsiteY3686" fmla="*/ 566102 h 650473"/>
              <a:gd name="connsiteX3687" fmla="*/ 384603 w 650437"/>
              <a:gd name="connsiteY3687" fmla="*/ 567251 h 650473"/>
              <a:gd name="connsiteX3688" fmla="*/ 385753 w 650437"/>
              <a:gd name="connsiteY3688" fmla="*/ 568401 h 650473"/>
              <a:gd name="connsiteX3689" fmla="*/ 386903 w 650437"/>
              <a:gd name="connsiteY3689" fmla="*/ 567251 h 650473"/>
              <a:gd name="connsiteX3690" fmla="*/ 379662 w 650437"/>
              <a:gd name="connsiteY3690" fmla="*/ 559705 h 650473"/>
              <a:gd name="connsiteX3691" fmla="*/ 378178 w 650437"/>
              <a:gd name="connsiteY3691" fmla="*/ 558221 h 650473"/>
              <a:gd name="connsiteX3692" fmla="*/ 376693 w 650437"/>
              <a:gd name="connsiteY3692" fmla="*/ 559705 h 650473"/>
              <a:gd name="connsiteX3693" fmla="*/ 378178 w 650437"/>
              <a:gd name="connsiteY3693" fmla="*/ 561190 h 650473"/>
              <a:gd name="connsiteX3694" fmla="*/ 379662 w 650437"/>
              <a:gd name="connsiteY3694" fmla="*/ 559705 h 650473"/>
              <a:gd name="connsiteX3695" fmla="*/ 372449 w 650437"/>
              <a:gd name="connsiteY3695" fmla="*/ 552129 h 650473"/>
              <a:gd name="connsiteX3696" fmla="*/ 370632 w 650437"/>
              <a:gd name="connsiteY3696" fmla="*/ 550312 h 650473"/>
              <a:gd name="connsiteX3697" fmla="*/ 368815 w 650437"/>
              <a:gd name="connsiteY3697" fmla="*/ 552129 h 650473"/>
              <a:gd name="connsiteX3698" fmla="*/ 370632 w 650437"/>
              <a:gd name="connsiteY3698" fmla="*/ 553946 h 650473"/>
              <a:gd name="connsiteX3699" fmla="*/ 372449 w 650437"/>
              <a:gd name="connsiteY3699" fmla="*/ 552129 h 650473"/>
              <a:gd name="connsiteX3700" fmla="*/ 365206 w 650437"/>
              <a:gd name="connsiteY3700" fmla="*/ 544551 h 650473"/>
              <a:gd name="connsiteX3701" fmla="*/ 363054 w 650437"/>
              <a:gd name="connsiteY3701" fmla="*/ 542399 h 650473"/>
              <a:gd name="connsiteX3702" fmla="*/ 360902 w 650437"/>
              <a:gd name="connsiteY3702" fmla="*/ 544551 h 650473"/>
              <a:gd name="connsiteX3703" fmla="*/ 363054 w 650437"/>
              <a:gd name="connsiteY3703" fmla="*/ 546703 h 650473"/>
              <a:gd name="connsiteX3704" fmla="*/ 365206 w 650437"/>
              <a:gd name="connsiteY3704" fmla="*/ 544551 h 650473"/>
              <a:gd name="connsiteX3705" fmla="*/ 357660 w 650437"/>
              <a:gd name="connsiteY3705" fmla="*/ 537004 h 650473"/>
              <a:gd name="connsiteX3706" fmla="*/ 355508 w 650437"/>
              <a:gd name="connsiteY3706" fmla="*/ 534853 h 650473"/>
              <a:gd name="connsiteX3707" fmla="*/ 353356 w 650437"/>
              <a:gd name="connsiteY3707" fmla="*/ 537004 h 650473"/>
              <a:gd name="connsiteX3708" fmla="*/ 355508 w 650437"/>
              <a:gd name="connsiteY3708" fmla="*/ 539157 h 650473"/>
              <a:gd name="connsiteX3709" fmla="*/ 357660 w 650437"/>
              <a:gd name="connsiteY3709" fmla="*/ 537004 h 650473"/>
              <a:gd name="connsiteX3710" fmla="*/ 350507 w 650437"/>
              <a:gd name="connsiteY3710" fmla="*/ 529429 h 650473"/>
              <a:gd name="connsiteX3711" fmla="*/ 347932 w 650437"/>
              <a:gd name="connsiteY3711" fmla="*/ 526854 h 650473"/>
              <a:gd name="connsiteX3712" fmla="*/ 345358 w 650437"/>
              <a:gd name="connsiteY3712" fmla="*/ 529429 h 650473"/>
              <a:gd name="connsiteX3713" fmla="*/ 347932 w 650437"/>
              <a:gd name="connsiteY3713" fmla="*/ 532003 h 650473"/>
              <a:gd name="connsiteX3714" fmla="*/ 350507 w 650437"/>
              <a:gd name="connsiteY3714" fmla="*/ 529429 h 650473"/>
              <a:gd name="connsiteX3715" fmla="*/ 343326 w 650437"/>
              <a:gd name="connsiteY3715" fmla="*/ 521883 h 650473"/>
              <a:gd name="connsiteX3716" fmla="*/ 340387 w 650437"/>
              <a:gd name="connsiteY3716" fmla="*/ 518943 h 650473"/>
              <a:gd name="connsiteX3717" fmla="*/ 337447 w 650437"/>
              <a:gd name="connsiteY3717" fmla="*/ 521883 h 650473"/>
              <a:gd name="connsiteX3718" fmla="*/ 340387 w 650437"/>
              <a:gd name="connsiteY3718" fmla="*/ 524822 h 650473"/>
              <a:gd name="connsiteX3719" fmla="*/ 343326 w 650437"/>
              <a:gd name="connsiteY3719" fmla="*/ 521883 h 650473"/>
              <a:gd name="connsiteX3720" fmla="*/ 335750 w 650437"/>
              <a:gd name="connsiteY3720" fmla="*/ 514336 h 650473"/>
              <a:gd name="connsiteX3721" fmla="*/ 332811 w 650437"/>
              <a:gd name="connsiteY3721" fmla="*/ 511397 h 650473"/>
              <a:gd name="connsiteX3722" fmla="*/ 329872 w 650437"/>
              <a:gd name="connsiteY3722" fmla="*/ 514336 h 650473"/>
              <a:gd name="connsiteX3723" fmla="*/ 332811 w 650437"/>
              <a:gd name="connsiteY3723" fmla="*/ 517276 h 650473"/>
              <a:gd name="connsiteX3724" fmla="*/ 335750 w 650437"/>
              <a:gd name="connsiteY3724" fmla="*/ 514336 h 650473"/>
              <a:gd name="connsiteX3725" fmla="*/ 325265 w 650437"/>
              <a:gd name="connsiteY3725" fmla="*/ 503426 h 650473"/>
              <a:gd name="connsiteX3726" fmla="*/ 321933 w 650437"/>
              <a:gd name="connsiteY3726" fmla="*/ 506760 h 650473"/>
              <a:gd name="connsiteX3727" fmla="*/ 325265 w 650437"/>
              <a:gd name="connsiteY3727" fmla="*/ 510094 h 650473"/>
              <a:gd name="connsiteX3728" fmla="*/ 328599 w 650437"/>
              <a:gd name="connsiteY3728" fmla="*/ 506760 h 650473"/>
              <a:gd name="connsiteX3729" fmla="*/ 325265 w 650437"/>
              <a:gd name="connsiteY3729" fmla="*/ 503426 h 650473"/>
              <a:gd name="connsiteX3730" fmla="*/ 321326 w 650437"/>
              <a:gd name="connsiteY3730" fmla="*/ 499182 h 650473"/>
              <a:gd name="connsiteX3731" fmla="*/ 317689 w 650437"/>
              <a:gd name="connsiteY3731" fmla="*/ 495545 h 650473"/>
              <a:gd name="connsiteX3732" fmla="*/ 314053 w 650437"/>
              <a:gd name="connsiteY3732" fmla="*/ 499182 h 650473"/>
              <a:gd name="connsiteX3733" fmla="*/ 317689 w 650437"/>
              <a:gd name="connsiteY3733" fmla="*/ 502819 h 650473"/>
              <a:gd name="connsiteX3734" fmla="*/ 321326 w 650437"/>
              <a:gd name="connsiteY3734" fmla="*/ 499182 h 650473"/>
              <a:gd name="connsiteX3735" fmla="*/ 313780 w 650437"/>
              <a:gd name="connsiteY3735" fmla="*/ 491636 h 650473"/>
              <a:gd name="connsiteX3736" fmla="*/ 310144 w 650437"/>
              <a:gd name="connsiteY3736" fmla="*/ 487999 h 650473"/>
              <a:gd name="connsiteX3737" fmla="*/ 306507 w 650437"/>
              <a:gd name="connsiteY3737" fmla="*/ 491636 h 650473"/>
              <a:gd name="connsiteX3738" fmla="*/ 310144 w 650437"/>
              <a:gd name="connsiteY3738" fmla="*/ 495273 h 650473"/>
              <a:gd name="connsiteX3739" fmla="*/ 313780 w 650437"/>
              <a:gd name="connsiteY3739" fmla="*/ 491636 h 650473"/>
              <a:gd name="connsiteX3740" fmla="*/ 306507 w 650437"/>
              <a:gd name="connsiteY3740" fmla="*/ 484090 h 650473"/>
              <a:gd name="connsiteX3741" fmla="*/ 302568 w 650437"/>
              <a:gd name="connsiteY3741" fmla="*/ 480150 h 650473"/>
              <a:gd name="connsiteX3742" fmla="*/ 298629 w 650437"/>
              <a:gd name="connsiteY3742" fmla="*/ 484090 h 650473"/>
              <a:gd name="connsiteX3743" fmla="*/ 302568 w 650437"/>
              <a:gd name="connsiteY3743" fmla="*/ 488029 h 650473"/>
              <a:gd name="connsiteX3744" fmla="*/ 306507 w 650437"/>
              <a:gd name="connsiteY3744" fmla="*/ 484090 h 650473"/>
              <a:gd name="connsiteX3745" fmla="*/ 299264 w 650437"/>
              <a:gd name="connsiteY3745" fmla="*/ 476513 h 650473"/>
              <a:gd name="connsiteX3746" fmla="*/ 295022 w 650437"/>
              <a:gd name="connsiteY3746" fmla="*/ 472271 h 650473"/>
              <a:gd name="connsiteX3747" fmla="*/ 290781 w 650437"/>
              <a:gd name="connsiteY3747" fmla="*/ 476513 h 650473"/>
              <a:gd name="connsiteX3748" fmla="*/ 295022 w 650437"/>
              <a:gd name="connsiteY3748" fmla="*/ 480755 h 650473"/>
              <a:gd name="connsiteX3749" fmla="*/ 299264 w 650437"/>
              <a:gd name="connsiteY3749" fmla="*/ 476513 h 650473"/>
              <a:gd name="connsiteX3750" fmla="*/ 291961 w 650437"/>
              <a:gd name="connsiteY3750" fmla="*/ 468935 h 650473"/>
              <a:gd name="connsiteX3751" fmla="*/ 287446 w 650437"/>
              <a:gd name="connsiteY3751" fmla="*/ 464420 h 650473"/>
              <a:gd name="connsiteX3752" fmla="*/ 282932 w 650437"/>
              <a:gd name="connsiteY3752" fmla="*/ 468935 h 650473"/>
              <a:gd name="connsiteX3753" fmla="*/ 287446 w 650437"/>
              <a:gd name="connsiteY3753" fmla="*/ 473449 h 650473"/>
              <a:gd name="connsiteX3754" fmla="*/ 291961 w 650437"/>
              <a:gd name="connsiteY3754" fmla="*/ 468935 h 650473"/>
              <a:gd name="connsiteX3755" fmla="*/ 284413 w 650437"/>
              <a:gd name="connsiteY3755" fmla="*/ 461389 h 650473"/>
              <a:gd name="connsiteX3756" fmla="*/ 279899 w 650437"/>
              <a:gd name="connsiteY3756" fmla="*/ 456874 h 650473"/>
              <a:gd name="connsiteX3757" fmla="*/ 275385 w 650437"/>
              <a:gd name="connsiteY3757" fmla="*/ 461389 h 650473"/>
              <a:gd name="connsiteX3758" fmla="*/ 279899 w 650437"/>
              <a:gd name="connsiteY3758" fmla="*/ 465903 h 650473"/>
              <a:gd name="connsiteX3759" fmla="*/ 284413 w 650437"/>
              <a:gd name="connsiteY3759" fmla="*/ 461389 h 650473"/>
              <a:gd name="connsiteX3760" fmla="*/ 277049 w 650437"/>
              <a:gd name="connsiteY3760" fmla="*/ 453813 h 650473"/>
              <a:gd name="connsiteX3761" fmla="*/ 272323 w 650437"/>
              <a:gd name="connsiteY3761" fmla="*/ 449086 h 650473"/>
              <a:gd name="connsiteX3762" fmla="*/ 267596 w 650437"/>
              <a:gd name="connsiteY3762" fmla="*/ 453813 h 650473"/>
              <a:gd name="connsiteX3763" fmla="*/ 272323 w 650437"/>
              <a:gd name="connsiteY3763" fmla="*/ 458539 h 650473"/>
              <a:gd name="connsiteX3764" fmla="*/ 277049 w 650437"/>
              <a:gd name="connsiteY3764" fmla="*/ 453813 h 650473"/>
              <a:gd name="connsiteX3765" fmla="*/ 269626 w 650437"/>
              <a:gd name="connsiteY3765" fmla="*/ 446267 h 650473"/>
              <a:gd name="connsiteX3766" fmla="*/ 264777 w 650437"/>
              <a:gd name="connsiteY3766" fmla="*/ 441417 h 650473"/>
              <a:gd name="connsiteX3767" fmla="*/ 259928 w 650437"/>
              <a:gd name="connsiteY3767" fmla="*/ 446267 h 650473"/>
              <a:gd name="connsiteX3768" fmla="*/ 264777 w 650437"/>
              <a:gd name="connsiteY3768" fmla="*/ 451116 h 650473"/>
              <a:gd name="connsiteX3769" fmla="*/ 269626 w 650437"/>
              <a:gd name="connsiteY3769" fmla="*/ 446267 h 650473"/>
              <a:gd name="connsiteX3770" fmla="*/ 262050 w 650437"/>
              <a:gd name="connsiteY3770" fmla="*/ 438721 h 650473"/>
              <a:gd name="connsiteX3771" fmla="*/ 257201 w 650437"/>
              <a:gd name="connsiteY3771" fmla="*/ 433871 h 650473"/>
              <a:gd name="connsiteX3772" fmla="*/ 252353 w 650437"/>
              <a:gd name="connsiteY3772" fmla="*/ 438721 h 650473"/>
              <a:gd name="connsiteX3773" fmla="*/ 257201 w 650437"/>
              <a:gd name="connsiteY3773" fmla="*/ 443570 h 650473"/>
              <a:gd name="connsiteX3774" fmla="*/ 262050 w 650437"/>
              <a:gd name="connsiteY3774" fmla="*/ 438721 h 650473"/>
              <a:gd name="connsiteX3775" fmla="*/ 254625 w 650437"/>
              <a:gd name="connsiteY3775" fmla="*/ 431142 h 650473"/>
              <a:gd name="connsiteX3776" fmla="*/ 249655 w 650437"/>
              <a:gd name="connsiteY3776" fmla="*/ 426173 h 650473"/>
              <a:gd name="connsiteX3777" fmla="*/ 244687 w 650437"/>
              <a:gd name="connsiteY3777" fmla="*/ 431142 h 650473"/>
              <a:gd name="connsiteX3778" fmla="*/ 249655 w 650437"/>
              <a:gd name="connsiteY3778" fmla="*/ 436111 h 650473"/>
              <a:gd name="connsiteX3779" fmla="*/ 254625 w 650437"/>
              <a:gd name="connsiteY3779" fmla="*/ 431142 h 650473"/>
              <a:gd name="connsiteX3780" fmla="*/ 247106 w 650437"/>
              <a:gd name="connsiteY3780" fmla="*/ 423566 h 650473"/>
              <a:gd name="connsiteX3781" fmla="*/ 242078 w 650437"/>
              <a:gd name="connsiteY3781" fmla="*/ 418537 h 650473"/>
              <a:gd name="connsiteX3782" fmla="*/ 237049 w 650437"/>
              <a:gd name="connsiteY3782" fmla="*/ 423566 h 650473"/>
              <a:gd name="connsiteX3783" fmla="*/ 242078 w 650437"/>
              <a:gd name="connsiteY3783" fmla="*/ 428595 h 650473"/>
              <a:gd name="connsiteX3784" fmla="*/ 247106 w 650437"/>
              <a:gd name="connsiteY3784" fmla="*/ 423566 h 650473"/>
              <a:gd name="connsiteX3785" fmla="*/ 239593 w 650437"/>
              <a:gd name="connsiteY3785" fmla="*/ 416020 h 650473"/>
              <a:gd name="connsiteX3786" fmla="*/ 234532 w 650437"/>
              <a:gd name="connsiteY3786" fmla="*/ 410958 h 650473"/>
              <a:gd name="connsiteX3787" fmla="*/ 229470 w 650437"/>
              <a:gd name="connsiteY3787" fmla="*/ 416020 h 650473"/>
              <a:gd name="connsiteX3788" fmla="*/ 234532 w 650437"/>
              <a:gd name="connsiteY3788" fmla="*/ 421081 h 650473"/>
              <a:gd name="connsiteX3789" fmla="*/ 239593 w 650437"/>
              <a:gd name="connsiteY3789" fmla="*/ 416020 h 650473"/>
              <a:gd name="connsiteX3790" fmla="*/ 226956 w 650437"/>
              <a:gd name="connsiteY3790" fmla="*/ 413535 h 650473"/>
              <a:gd name="connsiteX3791" fmla="*/ 232017 w 650437"/>
              <a:gd name="connsiteY3791" fmla="*/ 408474 h 650473"/>
              <a:gd name="connsiteX3792" fmla="*/ 226956 w 650437"/>
              <a:gd name="connsiteY3792" fmla="*/ 403412 h 650473"/>
              <a:gd name="connsiteX3793" fmla="*/ 221895 w 650437"/>
              <a:gd name="connsiteY3793" fmla="*/ 408474 h 650473"/>
              <a:gd name="connsiteX3794" fmla="*/ 226956 w 650437"/>
              <a:gd name="connsiteY3794" fmla="*/ 413535 h 650473"/>
              <a:gd name="connsiteX3795" fmla="*/ 224439 w 650437"/>
              <a:gd name="connsiteY3795" fmla="*/ 400897 h 650473"/>
              <a:gd name="connsiteX3796" fmla="*/ 219410 w 650437"/>
              <a:gd name="connsiteY3796" fmla="*/ 395868 h 650473"/>
              <a:gd name="connsiteX3797" fmla="*/ 214381 w 650437"/>
              <a:gd name="connsiteY3797" fmla="*/ 400897 h 650473"/>
              <a:gd name="connsiteX3798" fmla="*/ 219410 w 650437"/>
              <a:gd name="connsiteY3798" fmla="*/ 405927 h 650473"/>
              <a:gd name="connsiteX3799" fmla="*/ 224439 w 650437"/>
              <a:gd name="connsiteY3799" fmla="*/ 400897 h 650473"/>
              <a:gd name="connsiteX3800" fmla="*/ 216773 w 650437"/>
              <a:gd name="connsiteY3800" fmla="*/ 393321 h 650473"/>
              <a:gd name="connsiteX3801" fmla="*/ 211835 w 650437"/>
              <a:gd name="connsiteY3801" fmla="*/ 388382 h 650473"/>
              <a:gd name="connsiteX3802" fmla="*/ 206896 w 650437"/>
              <a:gd name="connsiteY3802" fmla="*/ 393321 h 650473"/>
              <a:gd name="connsiteX3803" fmla="*/ 211835 w 650437"/>
              <a:gd name="connsiteY3803" fmla="*/ 398260 h 650473"/>
              <a:gd name="connsiteX3804" fmla="*/ 216773 w 650437"/>
              <a:gd name="connsiteY3804" fmla="*/ 393321 h 650473"/>
              <a:gd name="connsiteX3805" fmla="*/ 209228 w 650437"/>
              <a:gd name="connsiteY3805" fmla="*/ 385773 h 650473"/>
              <a:gd name="connsiteX3806" fmla="*/ 204289 w 650437"/>
              <a:gd name="connsiteY3806" fmla="*/ 380834 h 650473"/>
              <a:gd name="connsiteX3807" fmla="*/ 199350 w 650437"/>
              <a:gd name="connsiteY3807" fmla="*/ 385773 h 650473"/>
              <a:gd name="connsiteX3808" fmla="*/ 204289 w 650437"/>
              <a:gd name="connsiteY3808" fmla="*/ 390712 h 650473"/>
              <a:gd name="connsiteX3809" fmla="*/ 209228 w 650437"/>
              <a:gd name="connsiteY3809" fmla="*/ 385773 h 650473"/>
              <a:gd name="connsiteX3810" fmla="*/ 196711 w 650437"/>
              <a:gd name="connsiteY3810" fmla="*/ 383016 h 650473"/>
              <a:gd name="connsiteX3811" fmla="*/ 201500 w 650437"/>
              <a:gd name="connsiteY3811" fmla="*/ 378227 h 650473"/>
              <a:gd name="connsiteX3812" fmla="*/ 196711 w 650437"/>
              <a:gd name="connsiteY3812" fmla="*/ 373408 h 650473"/>
              <a:gd name="connsiteX3813" fmla="*/ 191892 w 650437"/>
              <a:gd name="connsiteY3813" fmla="*/ 378227 h 650473"/>
              <a:gd name="connsiteX3814" fmla="*/ 196711 w 650437"/>
              <a:gd name="connsiteY3814" fmla="*/ 383016 h 650473"/>
              <a:gd name="connsiteX3815" fmla="*/ 184559 w 650437"/>
              <a:gd name="connsiteY3815" fmla="*/ 370651 h 650473"/>
              <a:gd name="connsiteX3816" fmla="*/ 189165 w 650437"/>
              <a:gd name="connsiteY3816" fmla="*/ 375258 h 650473"/>
              <a:gd name="connsiteX3817" fmla="*/ 193772 w 650437"/>
              <a:gd name="connsiteY3817" fmla="*/ 370651 h 650473"/>
              <a:gd name="connsiteX3818" fmla="*/ 189165 w 650437"/>
              <a:gd name="connsiteY3818" fmla="*/ 366044 h 650473"/>
              <a:gd name="connsiteX3819" fmla="*/ 184559 w 650437"/>
              <a:gd name="connsiteY3819" fmla="*/ 370651 h 650473"/>
              <a:gd name="connsiteX3820" fmla="*/ 181589 w 650437"/>
              <a:gd name="connsiteY3820" fmla="*/ 367801 h 650473"/>
              <a:gd name="connsiteX3821" fmla="*/ 186318 w 650437"/>
              <a:gd name="connsiteY3821" fmla="*/ 363072 h 650473"/>
              <a:gd name="connsiteX3822" fmla="*/ 181589 w 650437"/>
              <a:gd name="connsiteY3822" fmla="*/ 358343 h 650473"/>
              <a:gd name="connsiteX3823" fmla="*/ 176861 w 650437"/>
              <a:gd name="connsiteY3823" fmla="*/ 363072 h 650473"/>
              <a:gd name="connsiteX3824" fmla="*/ 181589 w 650437"/>
              <a:gd name="connsiteY3824" fmla="*/ 367801 h 650473"/>
              <a:gd name="connsiteX3825" fmla="*/ 178408 w 650437"/>
              <a:gd name="connsiteY3825" fmla="*/ 355528 h 650473"/>
              <a:gd name="connsiteX3826" fmla="*/ 174044 w 650437"/>
              <a:gd name="connsiteY3826" fmla="*/ 351164 h 650473"/>
              <a:gd name="connsiteX3827" fmla="*/ 169680 w 650437"/>
              <a:gd name="connsiteY3827" fmla="*/ 355528 h 650473"/>
              <a:gd name="connsiteX3828" fmla="*/ 174044 w 650437"/>
              <a:gd name="connsiteY3828" fmla="*/ 359893 h 650473"/>
              <a:gd name="connsiteX3829" fmla="*/ 178408 w 650437"/>
              <a:gd name="connsiteY3829" fmla="*/ 355528 h 650473"/>
              <a:gd name="connsiteX3830" fmla="*/ 170587 w 650437"/>
              <a:gd name="connsiteY3830" fmla="*/ 347950 h 650473"/>
              <a:gd name="connsiteX3831" fmla="*/ 166465 w 650437"/>
              <a:gd name="connsiteY3831" fmla="*/ 343828 h 650473"/>
              <a:gd name="connsiteX3832" fmla="*/ 162344 w 650437"/>
              <a:gd name="connsiteY3832" fmla="*/ 347950 h 650473"/>
              <a:gd name="connsiteX3833" fmla="*/ 166465 w 650437"/>
              <a:gd name="connsiteY3833" fmla="*/ 352072 h 650473"/>
              <a:gd name="connsiteX3834" fmla="*/ 170587 w 650437"/>
              <a:gd name="connsiteY3834" fmla="*/ 347950 h 650473"/>
              <a:gd name="connsiteX3835" fmla="*/ 162737 w 650437"/>
              <a:gd name="connsiteY3835" fmla="*/ 340404 h 650473"/>
              <a:gd name="connsiteX3836" fmla="*/ 158920 w 650437"/>
              <a:gd name="connsiteY3836" fmla="*/ 336587 h 650473"/>
              <a:gd name="connsiteX3837" fmla="*/ 155103 w 650437"/>
              <a:gd name="connsiteY3837" fmla="*/ 340404 h 650473"/>
              <a:gd name="connsiteX3838" fmla="*/ 158920 w 650437"/>
              <a:gd name="connsiteY3838" fmla="*/ 344221 h 650473"/>
              <a:gd name="connsiteX3839" fmla="*/ 162737 w 650437"/>
              <a:gd name="connsiteY3839" fmla="*/ 340404 h 650473"/>
              <a:gd name="connsiteX3840" fmla="*/ 155161 w 650437"/>
              <a:gd name="connsiteY3840" fmla="*/ 332858 h 650473"/>
              <a:gd name="connsiteX3841" fmla="*/ 151344 w 650437"/>
              <a:gd name="connsiteY3841" fmla="*/ 329041 h 650473"/>
              <a:gd name="connsiteX3842" fmla="*/ 147527 w 650437"/>
              <a:gd name="connsiteY3842" fmla="*/ 332858 h 650473"/>
              <a:gd name="connsiteX3843" fmla="*/ 151344 w 650437"/>
              <a:gd name="connsiteY3843" fmla="*/ 336675 h 650473"/>
              <a:gd name="connsiteX3844" fmla="*/ 155161 w 650437"/>
              <a:gd name="connsiteY3844" fmla="*/ 332858 h 650473"/>
              <a:gd name="connsiteX3845" fmla="*/ 143798 w 650437"/>
              <a:gd name="connsiteY3845" fmla="*/ 321830 h 650473"/>
              <a:gd name="connsiteX3846" fmla="*/ 140344 w 650437"/>
              <a:gd name="connsiteY3846" fmla="*/ 325282 h 650473"/>
              <a:gd name="connsiteX3847" fmla="*/ 143798 w 650437"/>
              <a:gd name="connsiteY3847" fmla="*/ 328706 h 650473"/>
              <a:gd name="connsiteX3848" fmla="*/ 147223 w 650437"/>
              <a:gd name="connsiteY3848" fmla="*/ 325282 h 650473"/>
              <a:gd name="connsiteX3849" fmla="*/ 143798 w 650437"/>
              <a:gd name="connsiteY3849" fmla="*/ 321830 h 650473"/>
              <a:gd name="connsiteX3850" fmla="*/ 139344 w 650437"/>
              <a:gd name="connsiteY3850" fmla="*/ 317738 h 650473"/>
              <a:gd name="connsiteX3851" fmla="*/ 136223 w 650437"/>
              <a:gd name="connsiteY3851" fmla="*/ 314616 h 650473"/>
              <a:gd name="connsiteX3852" fmla="*/ 133101 w 650437"/>
              <a:gd name="connsiteY3852" fmla="*/ 317738 h 650473"/>
              <a:gd name="connsiteX3853" fmla="*/ 136223 w 650437"/>
              <a:gd name="connsiteY3853" fmla="*/ 320860 h 650473"/>
              <a:gd name="connsiteX3854" fmla="*/ 139344 w 650437"/>
              <a:gd name="connsiteY3854" fmla="*/ 317738 h 650473"/>
              <a:gd name="connsiteX3855" fmla="*/ 128677 w 650437"/>
              <a:gd name="connsiteY3855" fmla="*/ 307040 h 650473"/>
              <a:gd name="connsiteX3856" fmla="*/ 125555 w 650437"/>
              <a:gd name="connsiteY3856" fmla="*/ 310162 h 650473"/>
              <a:gd name="connsiteX3857" fmla="*/ 128677 w 650437"/>
              <a:gd name="connsiteY3857" fmla="*/ 313284 h 650473"/>
              <a:gd name="connsiteX3858" fmla="*/ 131799 w 650437"/>
              <a:gd name="connsiteY3858" fmla="*/ 310162 h 650473"/>
              <a:gd name="connsiteX3859" fmla="*/ 128677 w 650437"/>
              <a:gd name="connsiteY3859" fmla="*/ 307040 h 650473"/>
              <a:gd name="connsiteX3860" fmla="*/ 123826 w 650437"/>
              <a:gd name="connsiteY3860" fmla="*/ 302583 h 650473"/>
              <a:gd name="connsiteX3861" fmla="*/ 121099 w 650437"/>
              <a:gd name="connsiteY3861" fmla="*/ 299856 h 650473"/>
              <a:gd name="connsiteX3862" fmla="*/ 118372 w 650437"/>
              <a:gd name="connsiteY3862" fmla="*/ 302583 h 650473"/>
              <a:gd name="connsiteX3863" fmla="*/ 121099 w 650437"/>
              <a:gd name="connsiteY3863" fmla="*/ 305311 h 650473"/>
              <a:gd name="connsiteX3864" fmla="*/ 123826 w 650437"/>
              <a:gd name="connsiteY3864" fmla="*/ 302583 h 650473"/>
              <a:gd name="connsiteX3865" fmla="*/ 113553 w 650437"/>
              <a:gd name="connsiteY3865" fmla="*/ 297402 h 650473"/>
              <a:gd name="connsiteX3866" fmla="*/ 115917 w 650437"/>
              <a:gd name="connsiteY3866" fmla="*/ 295037 h 650473"/>
              <a:gd name="connsiteX3867" fmla="*/ 113553 w 650437"/>
              <a:gd name="connsiteY3867" fmla="*/ 292673 h 650473"/>
              <a:gd name="connsiteX3868" fmla="*/ 111189 w 650437"/>
              <a:gd name="connsiteY3868" fmla="*/ 295037 h 650473"/>
              <a:gd name="connsiteX3869" fmla="*/ 113553 w 650437"/>
              <a:gd name="connsiteY3869" fmla="*/ 297402 h 650473"/>
              <a:gd name="connsiteX3870" fmla="*/ 108007 w 650437"/>
              <a:gd name="connsiteY3870" fmla="*/ 287461 h 650473"/>
              <a:gd name="connsiteX3871" fmla="*/ 105977 w 650437"/>
              <a:gd name="connsiteY3871" fmla="*/ 285432 h 650473"/>
              <a:gd name="connsiteX3872" fmla="*/ 103948 w 650437"/>
              <a:gd name="connsiteY3872" fmla="*/ 287461 h 650473"/>
              <a:gd name="connsiteX3873" fmla="*/ 105977 w 650437"/>
              <a:gd name="connsiteY3873" fmla="*/ 289491 h 650473"/>
              <a:gd name="connsiteX3874" fmla="*/ 108007 w 650437"/>
              <a:gd name="connsiteY3874" fmla="*/ 287461 h 650473"/>
              <a:gd name="connsiteX3875" fmla="*/ 98432 w 650437"/>
              <a:gd name="connsiteY3875" fmla="*/ 281915 h 650473"/>
              <a:gd name="connsiteX3876" fmla="*/ 100461 w 650437"/>
              <a:gd name="connsiteY3876" fmla="*/ 279915 h 650473"/>
              <a:gd name="connsiteX3877" fmla="*/ 98432 w 650437"/>
              <a:gd name="connsiteY3877" fmla="*/ 277885 h 650473"/>
              <a:gd name="connsiteX3878" fmla="*/ 96402 w 650437"/>
              <a:gd name="connsiteY3878" fmla="*/ 279915 h 650473"/>
              <a:gd name="connsiteX3879" fmla="*/ 98432 w 650437"/>
              <a:gd name="connsiteY3879" fmla="*/ 281915 h 650473"/>
              <a:gd name="connsiteX3880" fmla="*/ 92493 w 650437"/>
              <a:gd name="connsiteY3880" fmla="*/ 272337 h 650473"/>
              <a:gd name="connsiteX3881" fmla="*/ 90856 w 650437"/>
              <a:gd name="connsiteY3881" fmla="*/ 270699 h 650473"/>
              <a:gd name="connsiteX3882" fmla="*/ 89219 w 650437"/>
              <a:gd name="connsiteY3882" fmla="*/ 272337 h 650473"/>
              <a:gd name="connsiteX3883" fmla="*/ 90856 w 650437"/>
              <a:gd name="connsiteY3883" fmla="*/ 273974 h 650473"/>
              <a:gd name="connsiteX3884" fmla="*/ 92493 w 650437"/>
              <a:gd name="connsiteY3884" fmla="*/ 272337 h 650473"/>
              <a:gd name="connsiteX3885" fmla="*/ 84610 w 650437"/>
              <a:gd name="connsiteY3885" fmla="*/ 264791 h 650473"/>
              <a:gd name="connsiteX3886" fmla="*/ 83308 w 650437"/>
              <a:gd name="connsiteY3886" fmla="*/ 263488 h 650473"/>
              <a:gd name="connsiteX3887" fmla="*/ 82006 w 650437"/>
              <a:gd name="connsiteY3887" fmla="*/ 264791 h 650473"/>
              <a:gd name="connsiteX3888" fmla="*/ 83308 w 650437"/>
              <a:gd name="connsiteY3888" fmla="*/ 266093 h 650473"/>
              <a:gd name="connsiteX3889" fmla="*/ 84610 w 650437"/>
              <a:gd name="connsiteY3889" fmla="*/ 264791 h 650473"/>
              <a:gd name="connsiteX3890" fmla="*/ 77034 w 650437"/>
              <a:gd name="connsiteY3890" fmla="*/ 257214 h 650473"/>
              <a:gd name="connsiteX3891" fmla="*/ 75732 w 650437"/>
              <a:gd name="connsiteY3891" fmla="*/ 255912 h 650473"/>
              <a:gd name="connsiteX3892" fmla="*/ 74430 w 650437"/>
              <a:gd name="connsiteY3892" fmla="*/ 257214 h 650473"/>
              <a:gd name="connsiteX3893" fmla="*/ 75732 w 650437"/>
              <a:gd name="connsiteY3893" fmla="*/ 258517 h 650473"/>
              <a:gd name="connsiteX3894" fmla="*/ 77034 w 650437"/>
              <a:gd name="connsiteY3894" fmla="*/ 257214 h 650473"/>
              <a:gd name="connsiteX3895" fmla="*/ 68186 w 650437"/>
              <a:gd name="connsiteY3895" fmla="*/ 250638 h 650473"/>
              <a:gd name="connsiteX3896" fmla="*/ 69156 w 650437"/>
              <a:gd name="connsiteY3896" fmla="*/ 249668 h 650473"/>
              <a:gd name="connsiteX3897" fmla="*/ 68186 w 650437"/>
              <a:gd name="connsiteY3897" fmla="*/ 248699 h 650473"/>
              <a:gd name="connsiteX3898" fmla="*/ 67217 w 650437"/>
              <a:gd name="connsiteY3898" fmla="*/ 249668 h 650473"/>
              <a:gd name="connsiteX3899" fmla="*/ 68186 w 650437"/>
              <a:gd name="connsiteY3899" fmla="*/ 250638 h 650473"/>
              <a:gd name="connsiteX3900" fmla="*/ 61308 w 650437"/>
              <a:gd name="connsiteY3900" fmla="*/ 242122 h 650473"/>
              <a:gd name="connsiteX3901" fmla="*/ 60611 w 650437"/>
              <a:gd name="connsiteY3901" fmla="*/ 241425 h 650473"/>
              <a:gd name="connsiteX3902" fmla="*/ 59913 w 650437"/>
              <a:gd name="connsiteY3902" fmla="*/ 242122 h 650473"/>
              <a:gd name="connsiteX3903" fmla="*/ 60611 w 650437"/>
              <a:gd name="connsiteY3903" fmla="*/ 242819 h 650473"/>
              <a:gd name="connsiteX3904" fmla="*/ 61308 w 650437"/>
              <a:gd name="connsiteY3904" fmla="*/ 242122 h 650473"/>
              <a:gd name="connsiteX3905" fmla="*/ 53065 w 650437"/>
              <a:gd name="connsiteY3905" fmla="*/ 235001 h 650473"/>
              <a:gd name="connsiteX3906" fmla="*/ 53520 w 650437"/>
              <a:gd name="connsiteY3906" fmla="*/ 234546 h 650473"/>
              <a:gd name="connsiteX3907" fmla="*/ 53065 w 650437"/>
              <a:gd name="connsiteY3907" fmla="*/ 234091 h 650473"/>
              <a:gd name="connsiteX3908" fmla="*/ 52610 w 650437"/>
              <a:gd name="connsiteY3908" fmla="*/ 234546 h 650473"/>
              <a:gd name="connsiteX3909" fmla="*/ 53065 w 650437"/>
              <a:gd name="connsiteY3909" fmla="*/ 235001 h 650473"/>
              <a:gd name="connsiteX3910" fmla="*/ 45487 w 650437"/>
              <a:gd name="connsiteY3910" fmla="*/ 227422 h 650473"/>
              <a:gd name="connsiteX3911" fmla="*/ 45942 w 650437"/>
              <a:gd name="connsiteY3911" fmla="*/ 226967 h 650473"/>
              <a:gd name="connsiteX3912" fmla="*/ 45487 w 650437"/>
              <a:gd name="connsiteY3912" fmla="*/ 226513 h 650473"/>
              <a:gd name="connsiteX3913" fmla="*/ 45032 w 650437"/>
              <a:gd name="connsiteY3913" fmla="*/ 226967 h 650473"/>
              <a:gd name="connsiteX3914" fmla="*/ 45487 w 650437"/>
              <a:gd name="connsiteY3914" fmla="*/ 227422 h 650473"/>
              <a:gd name="connsiteX3915" fmla="*/ 38124 w 650437"/>
              <a:gd name="connsiteY3915" fmla="*/ 219421 h 650473"/>
              <a:gd name="connsiteX3916" fmla="*/ 37911 w 650437"/>
              <a:gd name="connsiteY3916" fmla="*/ 219209 h 650473"/>
              <a:gd name="connsiteX3917" fmla="*/ 37699 w 650437"/>
              <a:gd name="connsiteY3917" fmla="*/ 219421 h 650473"/>
              <a:gd name="connsiteX3918" fmla="*/ 37911 w 650437"/>
              <a:gd name="connsiteY3918" fmla="*/ 219634 h 650473"/>
              <a:gd name="connsiteX3919" fmla="*/ 38124 w 650437"/>
              <a:gd name="connsiteY3919" fmla="*/ 219421 h 650473"/>
              <a:gd name="connsiteX3920" fmla="*/ 30485 w 650437"/>
              <a:gd name="connsiteY3920" fmla="*/ 211845 h 650473"/>
              <a:gd name="connsiteX3921" fmla="*/ 30365 w 650437"/>
              <a:gd name="connsiteY3921" fmla="*/ 211725 h 650473"/>
              <a:gd name="connsiteX3922" fmla="*/ 30245 w 650437"/>
              <a:gd name="connsiteY3922" fmla="*/ 211845 h 650473"/>
              <a:gd name="connsiteX3923" fmla="*/ 30365 w 650437"/>
              <a:gd name="connsiteY3923" fmla="*/ 211966 h 650473"/>
              <a:gd name="connsiteX3924" fmla="*/ 30485 w 650437"/>
              <a:gd name="connsiteY3924" fmla="*/ 211845 h 650473"/>
              <a:gd name="connsiteX3925" fmla="*/ 22940 w 650437"/>
              <a:gd name="connsiteY3925" fmla="*/ 204299 h 650473"/>
              <a:gd name="connsiteX3926" fmla="*/ 22820 w 650437"/>
              <a:gd name="connsiteY3926" fmla="*/ 204179 h 650473"/>
              <a:gd name="connsiteX3927" fmla="*/ 22700 w 650437"/>
              <a:gd name="connsiteY3927" fmla="*/ 204299 h 650473"/>
              <a:gd name="connsiteX3928" fmla="*/ 22820 w 650437"/>
              <a:gd name="connsiteY3928" fmla="*/ 204419 h 650473"/>
              <a:gd name="connsiteX3929" fmla="*/ 22940 w 650437"/>
              <a:gd name="connsiteY3929" fmla="*/ 204299 h 650473"/>
              <a:gd name="connsiteX3930" fmla="*/ 446121 w 650437"/>
              <a:gd name="connsiteY3930" fmla="*/ 612620 h 650473"/>
              <a:gd name="connsiteX3931" fmla="*/ 446244 w 650437"/>
              <a:gd name="connsiteY3931" fmla="*/ 612743 h 650473"/>
              <a:gd name="connsiteX3932" fmla="*/ 446366 w 650437"/>
              <a:gd name="connsiteY3932" fmla="*/ 612620 h 650473"/>
              <a:gd name="connsiteX3933" fmla="*/ 446244 w 650437"/>
              <a:gd name="connsiteY3933" fmla="*/ 612498 h 650473"/>
              <a:gd name="connsiteX3934" fmla="*/ 446121 w 650437"/>
              <a:gd name="connsiteY3934" fmla="*/ 612620 h 650473"/>
              <a:gd name="connsiteX3935" fmla="*/ 438878 w 650437"/>
              <a:gd name="connsiteY3935" fmla="*/ 605044 h 650473"/>
              <a:gd name="connsiteX3936" fmla="*/ 438666 w 650437"/>
              <a:gd name="connsiteY3936" fmla="*/ 604832 h 650473"/>
              <a:gd name="connsiteX3937" fmla="*/ 438453 w 650437"/>
              <a:gd name="connsiteY3937" fmla="*/ 605044 h 650473"/>
              <a:gd name="connsiteX3938" fmla="*/ 438666 w 650437"/>
              <a:gd name="connsiteY3938" fmla="*/ 605257 h 650473"/>
              <a:gd name="connsiteX3939" fmla="*/ 438878 w 650437"/>
              <a:gd name="connsiteY3939" fmla="*/ 605044 h 650473"/>
              <a:gd name="connsiteX3940" fmla="*/ 431120 w 650437"/>
              <a:gd name="connsiteY3940" fmla="*/ 597043 h 650473"/>
              <a:gd name="connsiteX3941" fmla="*/ 430665 w 650437"/>
              <a:gd name="connsiteY3941" fmla="*/ 597498 h 650473"/>
              <a:gd name="connsiteX3942" fmla="*/ 431120 w 650437"/>
              <a:gd name="connsiteY3942" fmla="*/ 597953 h 650473"/>
              <a:gd name="connsiteX3943" fmla="*/ 431575 w 650437"/>
              <a:gd name="connsiteY3943" fmla="*/ 597498 h 650473"/>
              <a:gd name="connsiteX3944" fmla="*/ 431120 w 650437"/>
              <a:gd name="connsiteY3944" fmla="*/ 597043 h 650473"/>
              <a:gd name="connsiteX3945" fmla="*/ 424059 w 650437"/>
              <a:gd name="connsiteY3945" fmla="*/ 589920 h 650473"/>
              <a:gd name="connsiteX3946" fmla="*/ 423544 w 650437"/>
              <a:gd name="connsiteY3946" fmla="*/ 589405 h 650473"/>
              <a:gd name="connsiteX3947" fmla="*/ 423029 w 650437"/>
              <a:gd name="connsiteY3947" fmla="*/ 589920 h 650473"/>
              <a:gd name="connsiteX3948" fmla="*/ 423544 w 650437"/>
              <a:gd name="connsiteY3948" fmla="*/ 590435 h 650473"/>
              <a:gd name="connsiteX3949" fmla="*/ 424059 w 650437"/>
              <a:gd name="connsiteY3949" fmla="*/ 589920 h 650473"/>
              <a:gd name="connsiteX3950" fmla="*/ 416756 w 650437"/>
              <a:gd name="connsiteY3950" fmla="*/ 582344 h 650473"/>
              <a:gd name="connsiteX3951" fmla="*/ 415999 w 650437"/>
              <a:gd name="connsiteY3951" fmla="*/ 581586 h 650473"/>
              <a:gd name="connsiteX3952" fmla="*/ 415241 w 650437"/>
              <a:gd name="connsiteY3952" fmla="*/ 582344 h 650473"/>
              <a:gd name="connsiteX3953" fmla="*/ 415999 w 650437"/>
              <a:gd name="connsiteY3953" fmla="*/ 583101 h 650473"/>
              <a:gd name="connsiteX3954" fmla="*/ 416756 w 650437"/>
              <a:gd name="connsiteY3954" fmla="*/ 582344 h 650473"/>
              <a:gd name="connsiteX3955" fmla="*/ 409393 w 650437"/>
              <a:gd name="connsiteY3955" fmla="*/ 574797 h 650473"/>
              <a:gd name="connsiteX3956" fmla="*/ 408423 w 650437"/>
              <a:gd name="connsiteY3956" fmla="*/ 573828 h 650473"/>
              <a:gd name="connsiteX3957" fmla="*/ 407453 w 650437"/>
              <a:gd name="connsiteY3957" fmla="*/ 574797 h 650473"/>
              <a:gd name="connsiteX3958" fmla="*/ 408423 w 650437"/>
              <a:gd name="connsiteY3958" fmla="*/ 575767 h 650473"/>
              <a:gd name="connsiteX3959" fmla="*/ 409393 w 650437"/>
              <a:gd name="connsiteY3959" fmla="*/ 574797 h 650473"/>
              <a:gd name="connsiteX3960" fmla="*/ 400875 w 650437"/>
              <a:gd name="connsiteY3960" fmla="*/ 566222 h 650473"/>
              <a:gd name="connsiteX3961" fmla="*/ 399845 w 650437"/>
              <a:gd name="connsiteY3961" fmla="*/ 567251 h 650473"/>
              <a:gd name="connsiteX3962" fmla="*/ 400875 w 650437"/>
              <a:gd name="connsiteY3962" fmla="*/ 568281 h 650473"/>
              <a:gd name="connsiteX3963" fmla="*/ 401905 w 650437"/>
              <a:gd name="connsiteY3963" fmla="*/ 567251 h 650473"/>
              <a:gd name="connsiteX3964" fmla="*/ 400875 w 650437"/>
              <a:gd name="connsiteY3964" fmla="*/ 566222 h 650473"/>
              <a:gd name="connsiteX3965" fmla="*/ 393299 w 650437"/>
              <a:gd name="connsiteY3965" fmla="*/ 558311 h 650473"/>
              <a:gd name="connsiteX3966" fmla="*/ 391934 w 650437"/>
              <a:gd name="connsiteY3966" fmla="*/ 559675 h 650473"/>
              <a:gd name="connsiteX3967" fmla="*/ 393299 w 650437"/>
              <a:gd name="connsiteY3967" fmla="*/ 561040 h 650473"/>
              <a:gd name="connsiteX3968" fmla="*/ 394664 w 650437"/>
              <a:gd name="connsiteY3968" fmla="*/ 559675 h 650473"/>
              <a:gd name="connsiteX3969" fmla="*/ 393299 w 650437"/>
              <a:gd name="connsiteY3969" fmla="*/ 558311 h 650473"/>
              <a:gd name="connsiteX3970" fmla="*/ 387450 w 650437"/>
              <a:gd name="connsiteY3970" fmla="*/ 552129 h 650473"/>
              <a:gd name="connsiteX3971" fmla="*/ 385753 w 650437"/>
              <a:gd name="connsiteY3971" fmla="*/ 550432 h 650473"/>
              <a:gd name="connsiteX3972" fmla="*/ 384056 w 650437"/>
              <a:gd name="connsiteY3972" fmla="*/ 552129 h 650473"/>
              <a:gd name="connsiteX3973" fmla="*/ 385753 w 650437"/>
              <a:gd name="connsiteY3973" fmla="*/ 553826 h 650473"/>
              <a:gd name="connsiteX3974" fmla="*/ 387450 w 650437"/>
              <a:gd name="connsiteY3974" fmla="*/ 552129 h 650473"/>
              <a:gd name="connsiteX3975" fmla="*/ 380237 w 650437"/>
              <a:gd name="connsiteY3975" fmla="*/ 544551 h 650473"/>
              <a:gd name="connsiteX3976" fmla="*/ 378178 w 650437"/>
              <a:gd name="connsiteY3976" fmla="*/ 542491 h 650473"/>
              <a:gd name="connsiteX3977" fmla="*/ 376118 w 650437"/>
              <a:gd name="connsiteY3977" fmla="*/ 544551 h 650473"/>
              <a:gd name="connsiteX3978" fmla="*/ 378178 w 650437"/>
              <a:gd name="connsiteY3978" fmla="*/ 546611 h 650473"/>
              <a:gd name="connsiteX3979" fmla="*/ 380237 w 650437"/>
              <a:gd name="connsiteY3979" fmla="*/ 544551 h 650473"/>
              <a:gd name="connsiteX3980" fmla="*/ 370632 w 650437"/>
              <a:gd name="connsiteY3980" fmla="*/ 534882 h 650473"/>
              <a:gd name="connsiteX3981" fmla="*/ 368540 w 650437"/>
              <a:gd name="connsiteY3981" fmla="*/ 537004 h 650473"/>
              <a:gd name="connsiteX3982" fmla="*/ 370632 w 650437"/>
              <a:gd name="connsiteY3982" fmla="*/ 539097 h 650473"/>
              <a:gd name="connsiteX3983" fmla="*/ 372724 w 650437"/>
              <a:gd name="connsiteY3983" fmla="*/ 537004 h 650473"/>
              <a:gd name="connsiteX3984" fmla="*/ 370632 w 650437"/>
              <a:gd name="connsiteY3984" fmla="*/ 534882 h 650473"/>
              <a:gd name="connsiteX3985" fmla="*/ 365568 w 650437"/>
              <a:gd name="connsiteY3985" fmla="*/ 529429 h 650473"/>
              <a:gd name="connsiteX3986" fmla="*/ 363054 w 650437"/>
              <a:gd name="connsiteY3986" fmla="*/ 526914 h 650473"/>
              <a:gd name="connsiteX3987" fmla="*/ 360539 w 650437"/>
              <a:gd name="connsiteY3987" fmla="*/ 529429 h 650473"/>
              <a:gd name="connsiteX3988" fmla="*/ 363054 w 650437"/>
              <a:gd name="connsiteY3988" fmla="*/ 531943 h 650473"/>
              <a:gd name="connsiteX3989" fmla="*/ 365568 w 650437"/>
              <a:gd name="connsiteY3989" fmla="*/ 529429 h 650473"/>
              <a:gd name="connsiteX3990" fmla="*/ 358325 w 650437"/>
              <a:gd name="connsiteY3990" fmla="*/ 521883 h 650473"/>
              <a:gd name="connsiteX3991" fmla="*/ 355508 w 650437"/>
              <a:gd name="connsiteY3991" fmla="*/ 519065 h 650473"/>
              <a:gd name="connsiteX3992" fmla="*/ 352691 w 650437"/>
              <a:gd name="connsiteY3992" fmla="*/ 521883 h 650473"/>
              <a:gd name="connsiteX3993" fmla="*/ 355508 w 650437"/>
              <a:gd name="connsiteY3993" fmla="*/ 524699 h 650473"/>
              <a:gd name="connsiteX3994" fmla="*/ 358325 w 650437"/>
              <a:gd name="connsiteY3994" fmla="*/ 521883 h 650473"/>
              <a:gd name="connsiteX3995" fmla="*/ 350872 w 650437"/>
              <a:gd name="connsiteY3995" fmla="*/ 514336 h 650473"/>
              <a:gd name="connsiteX3996" fmla="*/ 347932 w 650437"/>
              <a:gd name="connsiteY3996" fmla="*/ 511397 h 650473"/>
              <a:gd name="connsiteX3997" fmla="*/ 344993 w 650437"/>
              <a:gd name="connsiteY3997" fmla="*/ 514336 h 650473"/>
              <a:gd name="connsiteX3998" fmla="*/ 347932 w 650437"/>
              <a:gd name="connsiteY3998" fmla="*/ 517276 h 650473"/>
              <a:gd name="connsiteX3999" fmla="*/ 350872 w 650437"/>
              <a:gd name="connsiteY3999" fmla="*/ 514336 h 650473"/>
              <a:gd name="connsiteX4000" fmla="*/ 343658 w 650437"/>
              <a:gd name="connsiteY4000" fmla="*/ 506758 h 650473"/>
              <a:gd name="connsiteX4001" fmla="*/ 340387 w 650437"/>
              <a:gd name="connsiteY4001" fmla="*/ 503486 h 650473"/>
              <a:gd name="connsiteX4002" fmla="*/ 337115 w 650437"/>
              <a:gd name="connsiteY4002" fmla="*/ 506758 h 650473"/>
              <a:gd name="connsiteX4003" fmla="*/ 340387 w 650437"/>
              <a:gd name="connsiteY4003" fmla="*/ 510030 h 650473"/>
              <a:gd name="connsiteX4004" fmla="*/ 343658 w 650437"/>
              <a:gd name="connsiteY4004" fmla="*/ 506758 h 650473"/>
              <a:gd name="connsiteX4005" fmla="*/ 336448 w 650437"/>
              <a:gd name="connsiteY4005" fmla="*/ 499182 h 650473"/>
              <a:gd name="connsiteX4006" fmla="*/ 332811 w 650437"/>
              <a:gd name="connsiteY4006" fmla="*/ 495545 h 650473"/>
              <a:gd name="connsiteX4007" fmla="*/ 329174 w 650437"/>
              <a:gd name="connsiteY4007" fmla="*/ 499182 h 650473"/>
              <a:gd name="connsiteX4008" fmla="*/ 332811 w 650437"/>
              <a:gd name="connsiteY4008" fmla="*/ 502819 h 650473"/>
              <a:gd name="connsiteX4009" fmla="*/ 336448 w 650437"/>
              <a:gd name="connsiteY4009" fmla="*/ 499182 h 650473"/>
              <a:gd name="connsiteX4010" fmla="*/ 328902 w 650437"/>
              <a:gd name="connsiteY4010" fmla="*/ 491636 h 650473"/>
              <a:gd name="connsiteX4011" fmla="*/ 325265 w 650437"/>
              <a:gd name="connsiteY4011" fmla="*/ 487999 h 650473"/>
              <a:gd name="connsiteX4012" fmla="*/ 321631 w 650437"/>
              <a:gd name="connsiteY4012" fmla="*/ 491636 h 650473"/>
              <a:gd name="connsiteX4013" fmla="*/ 325265 w 650437"/>
              <a:gd name="connsiteY4013" fmla="*/ 495273 h 650473"/>
              <a:gd name="connsiteX4014" fmla="*/ 328902 w 650437"/>
              <a:gd name="connsiteY4014" fmla="*/ 491636 h 650473"/>
              <a:gd name="connsiteX4015" fmla="*/ 317689 w 650437"/>
              <a:gd name="connsiteY4015" fmla="*/ 488089 h 650473"/>
              <a:gd name="connsiteX4016" fmla="*/ 321691 w 650437"/>
              <a:gd name="connsiteY4016" fmla="*/ 484087 h 650473"/>
              <a:gd name="connsiteX4017" fmla="*/ 317689 w 650437"/>
              <a:gd name="connsiteY4017" fmla="*/ 480085 h 650473"/>
              <a:gd name="connsiteX4018" fmla="*/ 313688 w 650437"/>
              <a:gd name="connsiteY4018" fmla="*/ 484087 h 650473"/>
              <a:gd name="connsiteX4019" fmla="*/ 317689 w 650437"/>
              <a:gd name="connsiteY4019" fmla="*/ 488089 h 650473"/>
              <a:gd name="connsiteX4020" fmla="*/ 314478 w 650437"/>
              <a:gd name="connsiteY4020" fmla="*/ 476513 h 650473"/>
              <a:gd name="connsiteX4021" fmla="*/ 310144 w 650437"/>
              <a:gd name="connsiteY4021" fmla="*/ 472179 h 650473"/>
              <a:gd name="connsiteX4022" fmla="*/ 305810 w 650437"/>
              <a:gd name="connsiteY4022" fmla="*/ 476513 h 650473"/>
              <a:gd name="connsiteX4023" fmla="*/ 310144 w 650437"/>
              <a:gd name="connsiteY4023" fmla="*/ 480847 h 650473"/>
              <a:gd name="connsiteX4024" fmla="*/ 314478 w 650437"/>
              <a:gd name="connsiteY4024" fmla="*/ 476513 h 650473"/>
              <a:gd name="connsiteX4025" fmla="*/ 307234 w 650437"/>
              <a:gd name="connsiteY4025" fmla="*/ 468935 h 650473"/>
              <a:gd name="connsiteX4026" fmla="*/ 302568 w 650437"/>
              <a:gd name="connsiteY4026" fmla="*/ 464268 h 650473"/>
              <a:gd name="connsiteX4027" fmla="*/ 297902 w 650437"/>
              <a:gd name="connsiteY4027" fmla="*/ 468935 h 650473"/>
              <a:gd name="connsiteX4028" fmla="*/ 302568 w 650437"/>
              <a:gd name="connsiteY4028" fmla="*/ 473601 h 650473"/>
              <a:gd name="connsiteX4029" fmla="*/ 307234 w 650437"/>
              <a:gd name="connsiteY4029" fmla="*/ 468935 h 650473"/>
              <a:gd name="connsiteX4030" fmla="*/ 299599 w 650437"/>
              <a:gd name="connsiteY4030" fmla="*/ 461389 h 650473"/>
              <a:gd name="connsiteX4031" fmla="*/ 295022 w 650437"/>
              <a:gd name="connsiteY4031" fmla="*/ 456812 h 650473"/>
              <a:gd name="connsiteX4032" fmla="*/ 290446 w 650437"/>
              <a:gd name="connsiteY4032" fmla="*/ 461389 h 650473"/>
              <a:gd name="connsiteX4033" fmla="*/ 295022 w 650437"/>
              <a:gd name="connsiteY4033" fmla="*/ 465966 h 650473"/>
              <a:gd name="connsiteX4034" fmla="*/ 299599 w 650437"/>
              <a:gd name="connsiteY4034" fmla="*/ 461389 h 650473"/>
              <a:gd name="connsiteX4035" fmla="*/ 292295 w 650437"/>
              <a:gd name="connsiteY4035" fmla="*/ 453813 h 650473"/>
              <a:gd name="connsiteX4036" fmla="*/ 287476 w 650437"/>
              <a:gd name="connsiteY4036" fmla="*/ 448964 h 650473"/>
              <a:gd name="connsiteX4037" fmla="*/ 282658 w 650437"/>
              <a:gd name="connsiteY4037" fmla="*/ 453813 h 650473"/>
              <a:gd name="connsiteX4038" fmla="*/ 287476 w 650437"/>
              <a:gd name="connsiteY4038" fmla="*/ 458632 h 650473"/>
              <a:gd name="connsiteX4039" fmla="*/ 292295 w 650437"/>
              <a:gd name="connsiteY4039" fmla="*/ 453813 h 650473"/>
              <a:gd name="connsiteX4040" fmla="*/ 284990 w 650437"/>
              <a:gd name="connsiteY4040" fmla="*/ 446267 h 650473"/>
              <a:gd name="connsiteX4041" fmla="*/ 279899 w 650437"/>
              <a:gd name="connsiteY4041" fmla="*/ 441175 h 650473"/>
              <a:gd name="connsiteX4042" fmla="*/ 274807 w 650437"/>
              <a:gd name="connsiteY4042" fmla="*/ 446267 h 650473"/>
              <a:gd name="connsiteX4043" fmla="*/ 279899 w 650437"/>
              <a:gd name="connsiteY4043" fmla="*/ 451358 h 650473"/>
              <a:gd name="connsiteX4044" fmla="*/ 284990 w 650437"/>
              <a:gd name="connsiteY4044" fmla="*/ 446267 h 650473"/>
              <a:gd name="connsiteX4045" fmla="*/ 272323 w 650437"/>
              <a:gd name="connsiteY4045" fmla="*/ 443690 h 650473"/>
              <a:gd name="connsiteX4046" fmla="*/ 277324 w 650437"/>
              <a:gd name="connsiteY4046" fmla="*/ 438688 h 650473"/>
              <a:gd name="connsiteX4047" fmla="*/ 272323 w 650437"/>
              <a:gd name="connsiteY4047" fmla="*/ 433687 h 650473"/>
              <a:gd name="connsiteX4048" fmla="*/ 267321 w 650437"/>
              <a:gd name="connsiteY4048" fmla="*/ 438688 h 650473"/>
              <a:gd name="connsiteX4049" fmla="*/ 272323 w 650437"/>
              <a:gd name="connsiteY4049" fmla="*/ 443690 h 650473"/>
              <a:gd name="connsiteX4050" fmla="*/ 269898 w 650437"/>
              <a:gd name="connsiteY4050" fmla="*/ 431144 h 650473"/>
              <a:gd name="connsiteX4051" fmla="*/ 264777 w 650437"/>
              <a:gd name="connsiteY4051" fmla="*/ 426023 h 650473"/>
              <a:gd name="connsiteX4052" fmla="*/ 259656 w 650437"/>
              <a:gd name="connsiteY4052" fmla="*/ 431144 h 650473"/>
              <a:gd name="connsiteX4053" fmla="*/ 264777 w 650437"/>
              <a:gd name="connsiteY4053" fmla="*/ 436266 h 650473"/>
              <a:gd name="connsiteX4054" fmla="*/ 269898 w 650437"/>
              <a:gd name="connsiteY4054" fmla="*/ 431144 h 650473"/>
              <a:gd name="connsiteX4055" fmla="*/ 216894 w 650437"/>
              <a:gd name="connsiteY4055" fmla="*/ 378197 h 650473"/>
              <a:gd name="connsiteX4056" fmla="*/ 211832 w 650437"/>
              <a:gd name="connsiteY4056" fmla="*/ 373135 h 650473"/>
              <a:gd name="connsiteX4057" fmla="*/ 206771 w 650437"/>
              <a:gd name="connsiteY4057" fmla="*/ 378197 h 650473"/>
              <a:gd name="connsiteX4058" fmla="*/ 211832 w 650437"/>
              <a:gd name="connsiteY4058" fmla="*/ 383258 h 650473"/>
              <a:gd name="connsiteX4059" fmla="*/ 216894 w 650437"/>
              <a:gd name="connsiteY4059" fmla="*/ 378197 h 650473"/>
              <a:gd name="connsiteX4060" fmla="*/ 209500 w 650437"/>
              <a:gd name="connsiteY4060" fmla="*/ 370651 h 650473"/>
              <a:gd name="connsiteX4061" fmla="*/ 204289 w 650437"/>
              <a:gd name="connsiteY4061" fmla="*/ 365439 h 650473"/>
              <a:gd name="connsiteX4062" fmla="*/ 199077 w 650437"/>
              <a:gd name="connsiteY4062" fmla="*/ 370651 h 650473"/>
              <a:gd name="connsiteX4063" fmla="*/ 204289 w 650437"/>
              <a:gd name="connsiteY4063" fmla="*/ 375862 h 650473"/>
              <a:gd name="connsiteX4064" fmla="*/ 209500 w 650437"/>
              <a:gd name="connsiteY4064" fmla="*/ 370651 h 650473"/>
              <a:gd name="connsiteX4065" fmla="*/ 201710 w 650437"/>
              <a:gd name="connsiteY4065" fmla="*/ 363075 h 650473"/>
              <a:gd name="connsiteX4066" fmla="*/ 196711 w 650437"/>
              <a:gd name="connsiteY4066" fmla="*/ 358076 h 650473"/>
              <a:gd name="connsiteX4067" fmla="*/ 191712 w 650437"/>
              <a:gd name="connsiteY4067" fmla="*/ 363075 h 650473"/>
              <a:gd name="connsiteX4068" fmla="*/ 196711 w 650437"/>
              <a:gd name="connsiteY4068" fmla="*/ 368074 h 650473"/>
              <a:gd name="connsiteX4069" fmla="*/ 201710 w 650437"/>
              <a:gd name="connsiteY4069" fmla="*/ 363075 h 650473"/>
              <a:gd name="connsiteX4070" fmla="*/ 189165 w 650437"/>
              <a:gd name="connsiteY4070" fmla="*/ 360255 h 650473"/>
              <a:gd name="connsiteX4071" fmla="*/ 193894 w 650437"/>
              <a:gd name="connsiteY4071" fmla="*/ 355526 h 650473"/>
              <a:gd name="connsiteX4072" fmla="*/ 189165 w 650437"/>
              <a:gd name="connsiteY4072" fmla="*/ 350797 h 650473"/>
              <a:gd name="connsiteX4073" fmla="*/ 184436 w 650437"/>
              <a:gd name="connsiteY4073" fmla="*/ 355526 h 650473"/>
              <a:gd name="connsiteX4074" fmla="*/ 189165 w 650437"/>
              <a:gd name="connsiteY4074" fmla="*/ 360255 h 650473"/>
              <a:gd name="connsiteX4075" fmla="*/ 186408 w 650437"/>
              <a:gd name="connsiteY4075" fmla="*/ 347950 h 650473"/>
              <a:gd name="connsiteX4076" fmla="*/ 181619 w 650437"/>
              <a:gd name="connsiteY4076" fmla="*/ 343161 h 650473"/>
              <a:gd name="connsiteX4077" fmla="*/ 176831 w 650437"/>
              <a:gd name="connsiteY4077" fmla="*/ 347950 h 650473"/>
              <a:gd name="connsiteX4078" fmla="*/ 181619 w 650437"/>
              <a:gd name="connsiteY4078" fmla="*/ 352739 h 650473"/>
              <a:gd name="connsiteX4079" fmla="*/ 186408 w 650437"/>
              <a:gd name="connsiteY4079" fmla="*/ 347950 h 650473"/>
              <a:gd name="connsiteX4080" fmla="*/ 178558 w 650437"/>
              <a:gd name="connsiteY4080" fmla="*/ 340404 h 650473"/>
              <a:gd name="connsiteX4081" fmla="*/ 174044 w 650437"/>
              <a:gd name="connsiteY4081" fmla="*/ 335890 h 650473"/>
              <a:gd name="connsiteX4082" fmla="*/ 169530 w 650437"/>
              <a:gd name="connsiteY4082" fmla="*/ 340404 h 650473"/>
              <a:gd name="connsiteX4083" fmla="*/ 174044 w 650437"/>
              <a:gd name="connsiteY4083" fmla="*/ 344918 h 650473"/>
              <a:gd name="connsiteX4084" fmla="*/ 178558 w 650437"/>
              <a:gd name="connsiteY4084" fmla="*/ 340404 h 650473"/>
              <a:gd name="connsiteX4085" fmla="*/ 170617 w 650437"/>
              <a:gd name="connsiteY4085" fmla="*/ 332828 h 650473"/>
              <a:gd name="connsiteX4086" fmla="*/ 166465 w 650437"/>
              <a:gd name="connsiteY4086" fmla="*/ 328676 h 650473"/>
              <a:gd name="connsiteX4087" fmla="*/ 162314 w 650437"/>
              <a:gd name="connsiteY4087" fmla="*/ 332828 h 650473"/>
              <a:gd name="connsiteX4088" fmla="*/ 166465 w 650437"/>
              <a:gd name="connsiteY4088" fmla="*/ 336979 h 650473"/>
              <a:gd name="connsiteX4089" fmla="*/ 170617 w 650437"/>
              <a:gd name="connsiteY4089" fmla="*/ 332828 h 650473"/>
              <a:gd name="connsiteX4090" fmla="*/ 162737 w 650437"/>
              <a:gd name="connsiteY4090" fmla="*/ 325282 h 650473"/>
              <a:gd name="connsiteX4091" fmla="*/ 158920 w 650437"/>
              <a:gd name="connsiteY4091" fmla="*/ 321467 h 650473"/>
              <a:gd name="connsiteX4092" fmla="*/ 155103 w 650437"/>
              <a:gd name="connsiteY4092" fmla="*/ 325282 h 650473"/>
              <a:gd name="connsiteX4093" fmla="*/ 158920 w 650437"/>
              <a:gd name="connsiteY4093" fmla="*/ 329099 h 650473"/>
              <a:gd name="connsiteX4094" fmla="*/ 162737 w 650437"/>
              <a:gd name="connsiteY4094" fmla="*/ 325282 h 650473"/>
              <a:gd name="connsiteX4095" fmla="*/ 155161 w 650437"/>
              <a:gd name="connsiteY4095" fmla="*/ 317708 h 650473"/>
              <a:gd name="connsiteX4096" fmla="*/ 151344 w 650437"/>
              <a:gd name="connsiteY4096" fmla="*/ 313891 h 650473"/>
              <a:gd name="connsiteX4097" fmla="*/ 147527 w 650437"/>
              <a:gd name="connsiteY4097" fmla="*/ 317708 h 650473"/>
              <a:gd name="connsiteX4098" fmla="*/ 151344 w 650437"/>
              <a:gd name="connsiteY4098" fmla="*/ 321525 h 650473"/>
              <a:gd name="connsiteX4099" fmla="*/ 155161 w 650437"/>
              <a:gd name="connsiteY4099" fmla="*/ 317708 h 650473"/>
              <a:gd name="connsiteX4100" fmla="*/ 143798 w 650437"/>
              <a:gd name="connsiteY4100" fmla="*/ 306705 h 650473"/>
              <a:gd name="connsiteX4101" fmla="*/ 140344 w 650437"/>
              <a:gd name="connsiteY4101" fmla="*/ 310129 h 650473"/>
              <a:gd name="connsiteX4102" fmla="*/ 143798 w 650437"/>
              <a:gd name="connsiteY4102" fmla="*/ 313584 h 650473"/>
              <a:gd name="connsiteX4103" fmla="*/ 147223 w 650437"/>
              <a:gd name="connsiteY4103" fmla="*/ 310129 h 650473"/>
              <a:gd name="connsiteX4104" fmla="*/ 143798 w 650437"/>
              <a:gd name="connsiteY4104" fmla="*/ 306705 h 650473"/>
              <a:gd name="connsiteX4105" fmla="*/ 139312 w 650437"/>
              <a:gd name="connsiteY4105" fmla="*/ 302583 h 650473"/>
              <a:gd name="connsiteX4106" fmla="*/ 136223 w 650437"/>
              <a:gd name="connsiteY4106" fmla="*/ 299494 h 650473"/>
              <a:gd name="connsiteX4107" fmla="*/ 133133 w 650437"/>
              <a:gd name="connsiteY4107" fmla="*/ 302583 h 650473"/>
              <a:gd name="connsiteX4108" fmla="*/ 136223 w 650437"/>
              <a:gd name="connsiteY4108" fmla="*/ 305673 h 650473"/>
              <a:gd name="connsiteX4109" fmla="*/ 139312 w 650437"/>
              <a:gd name="connsiteY4109" fmla="*/ 302583 h 650473"/>
              <a:gd name="connsiteX4110" fmla="*/ 131766 w 650437"/>
              <a:gd name="connsiteY4110" fmla="*/ 295037 h 650473"/>
              <a:gd name="connsiteX4111" fmla="*/ 128677 w 650437"/>
              <a:gd name="connsiteY4111" fmla="*/ 291948 h 650473"/>
              <a:gd name="connsiteX4112" fmla="*/ 125587 w 650437"/>
              <a:gd name="connsiteY4112" fmla="*/ 295037 h 650473"/>
              <a:gd name="connsiteX4113" fmla="*/ 128677 w 650437"/>
              <a:gd name="connsiteY4113" fmla="*/ 298127 h 650473"/>
              <a:gd name="connsiteX4114" fmla="*/ 131766 w 650437"/>
              <a:gd name="connsiteY4114" fmla="*/ 295037 h 650473"/>
              <a:gd name="connsiteX4115" fmla="*/ 123736 w 650437"/>
              <a:gd name="connsiteY4115" fmla="*/ 287491 h 650473"/>
              <a:gd name="connsiteX4116" fmla="*/ 121099 w 650437"/>
              <a:gd name="connsiteY4116" fmla="*/ 284854 h 650473"/>
              <a:gd name="connsiteX4117" fmla="*/ 118462 w 650437"/>
              <a:gd name="connsiteY4117" fmla="*/ 287491 h 650473"/>
              <a:gd name="connsiteX4118" fmla="*/ 121099 w 650437"/>
              <a:gd name="connsiteY4118" fmla="*/ 290128 h 650473"/>
              <a:gd name="connsiteX4119" fmla="*/ 123736 w 650437"/>
              <a:gd name="connsiteY4119" fmla="*/ 287491 h 650473"/>
              <a:gd name="connsiteX4120" fmla="*/ 113553 w 650437"/>
              <a:gd name="connsiteY4120" fmla="*/ 282217 h 650473"/>
              <a:gd name="connsiteX4121" fmla="*/ 115857 w 650437"/>
              <a:gd name="connsiteY4121" fmla="*/ 279913 h 650473"/>
              <a:gd name="connsiteX4122" fmla="*/ 113553 w 650437"/>
              <a:gd name="connsiteY4122" fmla="*/ 277608 h 650473"/>
              <a:gd name="connsiteX4123" fmla="*/ 111249 w 650437"/>
              <a:gd name="connsiteY4123" fmla="*/ 279913 h 650473"/>
              <a:gd name="connsiteX4124" fmla="*/ 113553 w 650437"/>
              <a:gd name="connsiteY4124" fmla="*/ 282217 h 650473"/>
              <a:gd name="connsiteX4125" fmla="*/ 105977 w 650437"/>
              <a:gd name="connsiteY4125" fmla="*/ 274309 h 650473"/>
              <a:gd name="connsiteX4126" fmla="*/ 107947 w 650437"/>
              <a:gd name="connsiteY4126" fmla="*/ 272339 h 650473"/>
              <a:gd name="connsiteX4127" fmla="*/ 105977 w 650437"/>
              <a:gd name="connsiteY4127" fmla="*/ 270369 h 650473"/>
              <a:gd name="connsiteX4128" fmla="*/ 104008 w 650437"/>
              <a:gd name="connsiteY4128" fmla="*/ 272339 h 650473"/>
              <a:gd name="connsiteX4129" fmla="*/ 105977 w 650437"/>
              <a:gd name="connsiteY4129" fmla="*/ 274309 h 650473"/>
              <a:gd name="connsiteX4130" fmla="*/ 100279 w 650437"/>
              <a:gd name="connsiteY4130" fmla="*/ 264791 h 650473"/>
              <a:gd name="connsiteX4131" fmla="*/ 98432 w 650437"/>
              <a:gd name="connsiteY4131" fmla="*/ 262943 h 650473"/>
              <a:gd name="connsiteX4132" fmla="*/ 96585 w 650437"/>
              <a:gd name="connsiteY4132" fmla="*/ 264791 h 650473"/>
              <a:gd name="connsiteX4133" fmla="*/ 98432 w 650437"/>
              <a:gd name="connsiteY4133" fmla="*/ 266638 h 650473"/>
              <a:gd name="connsiteX4134" fmla="*/ 100279 w 650437"/>
              <a:gd name="connsiteY4134" fmla="*/ 264791 h 650473"/>
              <a:gd name="connsiteX4135" fmla="*/ 92431 w 650437"/>
              <a:gd name="connsiteY4135" fmla="*/ 257214 h 650473"/>
              <a:gd name="connsiteX4136" fmla="*/ 90856 w 650437"/>
              <a:gd name="connsiteY4136" fmla="*/ 255639 h 650473"/>
              <a:gd name="connsiteX4137" fmla="*/ 89281 w 650437"/>
              <a:gd name="connsiteY4137" fmla="*/ 257214 h 650473"/>
              <a:gd name="connsiteX4138" fmla="*/ 90856 w 650437"/>
              <a:gd name="connsiteY4138" fmla="*/ 258789 h 650473"/>
              <a:gd name="connsiteX4139" fmla="*/ 92431 w 650437"/>
              <a:gd name="connsiteY4139" fmla="*/ 257214 h 650473"/>
              <a:gd name="connsiteX4140" fmla="*/ 83308 w 650437"/>
              <a:gd name="connsiteY4140" fmla="*/ 250880 h 650473"/>
              <a:gd name="connsiteX4141" fmla="*/ 84520 w 650437"/>
              <a:gd name="connsiteY4141" fmla="*/ 249668 h 650473"/>
              <a:gd name="connsiteX4142" fmla="*/ 83308 w 650437"/>
              <a:gd name="connsiteY4142" fmla="*/ 248456 h 650473"/>
              <a:gd name="connsiteX4143" fmla="*/ 82096 w 650437"/>
              <a:gd name="connsiteY4143" fmla="*/ 249668 h 650473"/>
              <a:gd name="connsiteX4144" fmla="*/ 83308 w 650437"/>
              <a:gd name="connsiteY4144" fmla="*/ 250880 h 650473"/>
              <a:gd name="connsiteX4145" fmla="*/ 76882 w 650437"/>
              <a:gd name="connsiteY4145" fmla="*/ 242122 h 650473"/>
              <a:gd name="connsiteX4146" fmla="*/ 75732 w 650437"/>
              <a:gd name="connsiteY4146" fmla="*/ 240972 h 650473"/>
              <a:gd name="connsiteX4147" fmla="*/ 74582 w 650437"/>
              <a:gd name="connsiteY4147" fmla="*/ 242122 h 650473"/>
              <a:gd name="connsiteX4148" fmla="*/ 75732 w 650437"/>
              <a:gd name="connsiteY4148" fmla="*/ 243272 h 650473"/>
              <a:gd name="connsiteX4149" fmla="*/ 76882 w 650437"/>
              <a:gd name="connsiteY4149" fmla="*/ 242122 h 650473"/>
              <a:gd name="connsiteX4150" fmla="*/ 68186 w 650437"/>
              <a:gd name="connsiteY4150" fmla="*/ 235364 h 650473"/>
              <a:gd name="connsiteX4151" fmla="*/ 69004 w 650437"/>
              <a:gd name="connsiteY4151" fmla="*/ 234546 h 650473"/>
              <a:gd name="connsiteX4152" fmla="*/ 68186 w 650437"/>
              <a:gd name="connsiteY4152" fmla="*/ 233729 h 650473"/>
              <a:gd name="connsiteX4153" fmla="*/ 67369 w 650437"/>
              <a:gd name="connsiteY4153" fmla="*/ 234546 h 650473"/>
              <a:gd name="connsiteX4154" fmla="*/ 68186 w 650437"/>
              <a:gd name="connsiteY4154" fmla="*/ 235364 h 650473"/>
              <a:gd name="connsiteX4155" fmla="*/ 61216 w 650437"/>
              <a:gd name="connsiteY4155" fmla="*/ 226967 h 650473"/>
              <a:gd name="connsiteX4156" fmla="*/ 60611 w 650437"/>
              <a:gd name="connsiteY4156" fmla="*/ 226363 h 650473"/>
              <a:gd name="connsiteX4157" fmla="*/ 60006 w 650437"/>
              <a:gd name="connsiteY4157" fmla="*/ 226967 h 650473"/>
              <a:gd name="connsiteX4158" fmla="*/ 60611 w 650437"/>
              <a:gd name="connsiteY4158" fmla="*/ 227573 h 650473"/>
              <a:gd name="connsiteX4159" fmla="*/ 61216 w 650437"/>
              <a:gd name="connsiteY4159" fmla="*/ 226967 h 650473"/>
              <a:gd name="connsiteX4160" fmla="*/ 53427 w 650437"/>
              <a:gd name="connsiteY4160" fmla="*/ 219421 h 650473"/>
              <a:gd name="connsiteX4161" fmla="*/ 53035 w 650437"/>
              <a:gd name="connsiteY4161" fmla="*/ 219029 h 650473"/>
              <a:gd name="connsiteX4162" fmla="*/ 52642 w 650437"/>
              <a:gd name="connsiteY4162" fmla="*/ 219421 h 650473"/>
              <a:gd name="connsiteX4163" fmla="*/ 53035 w 650437"/>
              <a:gd name="connsiteY4163" fmla="*/ 219814 h 650473"/>
              <a:gd name="connsiteX4164" fmla="*/ 53427 w 650437"/>
              <a:gd name="connsiteY4164" fmla="*/ 219421 h 650473"/>
              <a:gd name="connsiteX4165" fmla="*/ 45819 w 650437"/>
              <a:gd name="connsiteY4165" fmla="*/ 211845 h 650473"/>
              <a:gd name="connsiteX4166" fmla="*/ 45487 w 650437"/>
              <a:gd name="connsiteY4166" fmla="*/ 211513 h 650473"/>
              <a:gd name="connsiteX4167" fmla="*/ 45154 w 650437"/>
              <a:gd name="connsiteY4167" fmla="*/ 211845 h 650473"/>
              <a:gd name="connsiteX4168" fmla="*/ 45487 w 650437"/>
              <a:gd name="connsiteY4168" fmla="*/ 212178 h 650473"/>
              <a:gd name="connsiteX4169" fmla="*/ 45819 w 650437"/>
              <a:gd name="connsiteY4169" fmla="*/ 211845 h 650473"/>
              <a:gd name="connsiteX4170" fmla="*/ 38121 w 650437"/>
              <a:gd name="connsiteY4170" fmla="*/ 204299 h 650473"/>
              <a:gd name="connsiteX4171" fmla="*/ 37941 w 650437"/>
              <a:gd name="connsiteY4171" fmla="*/ 204119 h 650473"/>
              <a:gd name="connsiteX4172" fmla="*/ 37761 w 650437"/>
              <a:gd name="connsiteY4172" fmla="*/ 204299 h 650473"/>
              <a:gd name="connsiteX4173" fmla="*/ 37941 w 650437"/>
              <a:gd name="connsiteY4173" fmla="*/ 204479 h 650473"/>
              <a:gd name="connsiteX4174" fmla="*/ 38121 w 650437"/>
              <a:gd name="connsiteY4174" fmla="*/ 204299 h 650473"/>
              <a:gd name="connsiteX4175" fmla="*/ 30425 w 650437"/>
              <a:gd name="connsiteY4175" fmla="*/ 196723 h 650473"/>
              <a:gd name="connsiteX4176" fmla="*/ 30365 w 650437"/>
              <a:gd name="connsiteY4176" fmla="*/ 196663 h 650473"/>
              <a:gd name="connsiteX4177" fmla="*/ 30305 w 650437"/>
              <a:gd name="connsiteY4177" fmla="*/ 196723 h 650473"/>
              <a:gd name="connsiteX4178" fmla="*/ 30365 w 650437"/>
              <a:gd name="connsiteY4178" fmla="*/ 196783 h 650473"/>
              <a:gd name="connsiteX4179" fmla="*/ 30425 w 650437"/>
              <a:gd name="connsiteY4179" fmla="*/ 196723 h 650473"/>
              <a:gd name="connsiteX4180" fmla="*/ 461425 w 650437"/>
              <a:gd name="connsiteY4180" fmla="*/ 612620 h 650473"/>
              <a:gd name="connsiteX4181" fmla="*/ 461365 w 650437"/>
              <a:gd name="connsiteY4181" fmla="*/ 612560 h 650473"/>
              <a:gd name="connsiteX4182" fmla="*/ 461305 w 650437"/>
              <a:gd name="connsiteY4182" fmla="*/ 612620 h 650473"/>
              <a:gd name="connsiteX4183" fmla="*/ 461365 w 650437"/>
              <a:gd name="connsiteY4183" fmla="*/ 612680 h 650473"/>
              <a:gd name="connsiteX4184" fmla="*/ 461425 w 650437"/>
              <a:gd name="connsiteY4184" fmla="*/ 612620 h 650473"/>
              <a:gd name="connsiteX4185" fmla="*/ 453970 w 650437"/>
              <a:gd name="connsiteY4185" fmla="*/ 605044 h 650473"/>
              <a:gd name="connsiteX4186" fmla="*/ 453789 w 650437"/>
              <a:gd name="connsiteY4186" fmla="*/ 604864 h 650473"/>
              <a:gd name="connsiteX4187" fmla="*/ 453610 w 650437"/>
              <a:gd name="connsiteY4187" fmla="*/ 605044 h 650473"/>
              <a:gd name="connsiteX4188" fmla="*/ 453789 w 650437"/>
              <a:gd name="connsiteY4188" fmla="*/ 605224 h 650473"/>
              <a:gd name="connsiteX4189" fmla="*/ 453970 w 650437"/>
              <a:gd name="connsiteY4189" fmla="*/ 605044 h 650473"/>
              <a:gd name="connsiteX4190" fmla="*/ 446634 w 650437"/>
              <a:gd name="connsiteY4190" fmla="*/ 597498 h 650473"/>
              <a:gd name="connsiteX4191" fmla="*/ 446242 w 650437"/>
              <a:gd name="connsiteY4191" fmla="*/ 597106 h 650473"/>
              <a:gd name="connsiteX4192" fmla="*/ 445849 w 650437"/>
              <a:gd name="connsiteY4192" fmla="*/ 597498 h 650473"/>
              <a:gd name="connsiteX4193" fmla="*/ 446242 w 650437"/>
              <a:gd name="connsiteY4193" fmla="*/ 597891 h 650473"/>
              <a:gd name="connsiteX4194" fmla="*/ 446634 w 650437"/>
              <a:gd name="connsiteY4194" fmla="*/ 597498 h 650473"/>
              <a:gd name="connsiteX4195" fmla="*/ 438666 w 650437"/>
              <a:gd name="connsiteY4195" fmla="*/ 589527 h 650473"/>
              <a:gd name="connsiteX4196" fmla="*/ 438271 w 650437"/>
              <a:gd name="connsiteY4196" fmla="*/ 589922 h 650473"/>
              <a:gd name="connsiteX4197" fmla="*/ 438666 w 650437"/>
              <a:gd name="connsiteY4197" fmla="*/ 590317 h 650473"/>
              <a:gd name="connsiteX4198" fmla="*/ 439061 w 650437"/>
              <a:gd name="connsiteY4198" fmla="*/ 589922 h 650473"/>
              <a:gd name="connsiteX4199" fmla="*/ 438666 w 650437"/>
              <a:gd name="connsiteY4199" fmla="*/ 589527 h 650473"/>
              <a:gd name="connsiteX4200" fmla="*/ 431120 w 650437"/>
              <a:gd name="connsiteY4200" fmla="*/ 581769 h 650473"/>
              <a:gd name="connsiteX4201" fmla="*/ 430513 w 650437"/>
              <a:gd name="connsiteY4201" fmla="*/ 582376 h 650473"/>
              <a:gd name="connsiteX4202" fmla="*/ 431120 w 650437"/>
              <a:gd name="connsiteY4202" fmla="*/ 582983 h 650473"/>
              <a:gd name="connsiteX4203" fmla="*/ 431727 w 650437"/>
              <a:gd name="connsiteY4203" fmla="*/ 582376 h 650473"/>
              <a:gd name="connsiteX4204" fmla="*/ 431120 w 650437"/>
              <a:gd name="connsiteY4204" fmla="*/ 581769 h 650473"/>
              <a:gd name="connsiteX4205" fmla="*/ 424422 w 650437"/>
              <a:gd name="connsiteY4205" fmla="*/ 574797 h 650473"/>
              <a:gd name="connsiteX4206" fmla="*/ 423544 w 650437"/>
              <a:gd name="connsiteY4206" fmla="*/ 573920 h 650473"/>
              <a:gd name="connsiteX4207" fmla="*/ 422667 w 650437"/>
              <a:gd name="connsiteY4207" fmla="*/ 574797 h 650473"/>
              <a:gd name="connsiteX4208" fmla="*/ 423544 w 650437"/>
              <a:gd name="connsiteY4208" fmla="*/ 575675 h 650473"/>
              <a:gd name="connsiteX4209" fmla="*/ 424422 w 650437"/>
              <a:gd name="connsiteY4209" fmla="*/ 574797 h 650473"/>
              <a:gd name="connsiteX4210" fmla="*/ 416968 w 650437"/>
              <a:gd name="connsiteY4210" fmla="*/ 567251 h 650473"/>
              <a:gd name="connsiteX4211" fmla="*/ 415999 w 650437"/>
              <a:gd name="connsiteY4211" fmla="*/ 566282 h 650473"/>
              <a:gd name="connsiteX4212" fmla="*/ 415029 w 650437"/>
              <a:gd name="connsiteY4212" fmla="*/ 567251 h 650473"/>
              <a:gd name="connsiteX4213" fmla="*/ 415999 w 650437"/>
              <a:gd name="connsiteY4213" fmla="*/ 568221 h 650473"/>
              <a:gd name="connsiteX4214" fmla="*/ 416968 w 650437"/>
              <a:gd name="connsiteY4214" fmla="*/ 567251 h 650473"/>
              <a:gd name="connsiteX4215" fmla="*/ 409635 w 650437"/>
              <a:gd name="connsiteY4215" fmla="*/ 559675 h 650473"/>
              <a:gd name="connsiteX4216" fmla="*/ 408423 w 650437"/>
              <a:gd name="connsiteY4216" fmla="*/ 558463 h 650473"/>
              <a:gd name="connsiteX4217" fmla="*/ 407211 w 650437"/>
              <a:gd name="connsiteY4217" fmla="*/ 559675 h 650473"/>
              <a:gd name="connsiteX4218" fmla="*/ 408423 w 650437"/>
              <a:gd name="connsiteY4218" fmla="*/ 560888 h 650473"/>
              <a:gd name="connsiteX4219" fmla="*/ 409635 w 650437"/>
              <a:gd name="connsiteY4219" fmla="*/ 559675 h 650473"/>
              <a:gd name="connsiteX4220" fmla="*/ 402450 w 650437"/>
              <a:gd name="connsiteY4220" fmla="*/ 552129 h 650473"/>
              <a:gd name="connsiteX4221" fmla="*/ 400875 w 650437"/>
              <a:gd name="connsiteY4221" fmla="*/ 550555 h 650473"/>
              <a:gd name="connsiteX4222" fmla="*/ 399300 w 650437"/>
              <a:gd name="connsiteY4222" fmla="*/ 552129 h 650473"/>
              <a:gd name="connsiteX4223" fmla="*/ 400875 w 650437"/>
              <a:gd name="connsiteY4223" fmla="*/ 553704 h 650473"/>
              <a:gd name="connsiteX4224" fmla="*/ 402450 w 650437"/>
              <a:gd name="connsiteY4224" fmla="*/ 552129 h 650473"/>
              <a:gd name="connsiteX4225" fmla="*/ 395269 w 650437"/>
              <a:gd name="connsiteY4225" fmla="*/ 544581 h 650473"/>
              <a:gd name="connsiteX4226" fmla="*/ 393299 w 650437"/>
              <a:gd name="connsiteY4226" fmla="*/ 542611 h 650473"/>
              <a:gd name="connsiteX4227" fmla="*/ 391330 w 650437"/>
              <a:gd name="connsiteY4227" fmla="*/ 544581 h 650473"/>
              <a:gd name="connsiteX4228" fmla="*/ 393299 w 650437"/>
              <a:gd name="connsiteY4228" fmla="*/ 546551 h 650473"/>
              <a:gd name="connsiteX4229" fmla="*/ 395269 w 650437"/>
              <a:gd name="connsiteY4229" fmla="*/ 544581 h 650473"/>
              <a:gd name="connsiteX4230" fmla="*/ 385753 w 650437"/>
              <a:gd name="connsiteY4230" fmla="*/ 535035 h 650473"/>
              <a:gd name="connsiteX4231" fmla="*/ 383784 w 650437"/>
              <a:gd name="connsiteY4231" fmla="*/ 537004 h 650473"/>
              <a:gd name="connsiteX4232" fmla="*/ 385753 w 650437"/>
              <a:gd name="connsiteY4232" fmla="*/ 538974 h 650473"/>
              <a:gd name="connsiteX4233" fmla="*/ 387723 w 650437"/>
              <a:gd name="connsiteY4233" fmla="*/ 537004 h 650473"/>
              <a:gd name="connsiteX4234" fmla="*/ 385753 w 650437"/>
              <a:gd name="connsiteY4234" fmla="*/ 535035 h 650473"/>
              <a:gd name="connsiteX4235" fmla="*/ 380540 w 650437"/>
              <a:gd name="connsiteY4235" fmla="*/ 529429 h 650473"/>
              <a:gd name="connsiteX4236" fmla="*/ 378178 w 650437"/>
              <a:gd name="connsiteY4236" fmla="*/ 527066 h 650473"/>
              <a:gd name="connsiteX4237" fmla="*/ 375816 w 650437"/>
              <a:gd name="connsiteY4237" fmla="*/ 529429 h 650473"/>
              <a:gd name="connsiteX4238" fmla="*/ 378178 w 650437"/>
              <a:gd name="connsiteY4238" fmla="*/ 531790 h 650473"/>
              <a:gd name="connsiteX4239" fmla="*/ 380540 w 650437"/>
              <a:gd name="connsiteY4239" fmla="*/ 529429 h 650473"/>
              <a:gd name="connsiteX4240" fmla="*/ 373419 w 650437"/>
              <a:gd name="connsiteY4240" fmla="*/ 521883 h 650473"/>
              <a:gd name="connsiteX4241" fmla="*/ 370632 w 650437"/>
              <a:gd name="connsiteY4241" fmla="*/ 519095 h 650473"/>
              <a:gd name="connsiteX4242" fmla="*/ 367845 w 650437"/>
              <a:gd name="connsiteY4242" fmla="*/ 521883 h 650473"/>
              <a:gd name="connsiteX4243" fmla="*/ 370632 w 650437"/>
              <a:gd name="connsiteY4243" fmla="*/ 524669 h 650473"/>
              <a:gd name="connsiteX4244" fmla="*/ 373419 w 650437"/>
              <a:gd name="connsiteY4244" fmla="*/ 521883 h 650473"/>
              <a:gd name="connsiteX4245" fmla="*/ 365871 w 650437"/>
              <a:gd name="connsiteY4245" fmla="*/ 514336 h 650473"/>
              <a:gd name="connsiteX4246" fmla="*/ 363054 w 650437"/>
              <a:gd name="connsiteY4246" fmla="*/ 511519 h 650473"/>
              <a:gd name="connsiteX4247" fmla="*/ 360237 w 650437"/>
              <a:gd name="connsiteY4247" fmla="*/ 514336 h 650473"/>
              <a:gd name="connsiteX4248" fmla="*/ 363054 w 650437"/>
              <a:gd name="connsiteY4248" fmla="*/ 517153 h 650473"/>
              <a:gd name="connsiteX4249" fmla="*/ 365871 w 650437"/>
              <a:gd name="connsiteY4249" fmla="*/ 514336 h 650473"/>
              <a:gd name="connsiteX4250" fmla="*/ 355508 w 650437"/>
              <a:gd name="connsiteY4250" fmla="*/ 503576 h 650473"/>
              <a:gd name="connsiteX4251" fmla="*/ 352326 w 650437"/>
              <a:gd name="connsiteY4251" fmla="*/ 506758 h 650473"/>
              <a:gd name="connsiteX4252" fmla="*/ 355508 w 650437"/>
              <a:gd name="connsiteY4252" fmla="*/ 509940 h 650473"/>
              <a:gd name="connsiteX4253" fmla="*/ 358690 w 650437"/>
              <a:gd name="connsiteY4253" fmla="*/ 506758 h 650473"/>
              <a:gd name="connsiteX4254" fmla="*/ 355508 w 650437"/>
              <a:gd name="connsiteY4254" fmla="*/ 503576 h 650473"/>
              <a:gd name="connsiteX4255" fmla="*/ 351507 w 650437"/>
              <a:gd name="connsiteY4255" fmla="*/ 499182 h 650473"/>
              <a:gd name="connsiteX4256" fmla="*/ 347932 w 650437"/>
              <a:gd name="connsiteY4256" fmla="*/ 495607 h 650473"/>
              <a:gd name="connsiteX4257" fmla="*/ 344358 w 650437"/>
              <a:gd name="connsiteY4257" fmla="*/ 499182 h 650473"/>
              <a:gd name="connsiteX4258" fmla="*/ 347932 w 650437"/>
              <a:gd name="connsiteY4258" fmla="*/ 502756 h 650473"/>
              <a:gd name="connsiteX4259" fmla="*/ 351507 w 650437"/>
              <a:gd name="connsiteY4259" fmla="*/ 499182 h 650473"/>
              <a:gd name="connsiteX4260" fmla="*/ 344023 w 650437"/>
              <a:gd name="connsiteY4260" fmla="*/ 491636 h 650473"/>
              <a:gd name="connsiteX4261" fmla="*/ 340387 w 650437"/>
              <a:gd name="connsiteY4261" fmla="*/ 487999 h 650473"/>
              <a:gd name="connsiteX4262" fmla="*/ 336750 w 650437"/>
              <a:gd name="connsiteY4262" fmla="*/ 491636 h 650473"/>
              <a:gd name="connsiteX4263" fmla="*/ 340387 w 650437"/>
              <a:gd name="connsiteY4263" fmla="*/ 495273 h 650473"/>
              <a:gd name="connsiteX4264" fmla="*/ 344023 w 650437"/>
              <a:gd name="connsiteY4264" fmla="*/ 491636 h 650473"/>
              <a:gd name="connsiteX4265" fmla="*/ 332811 w 650437"/>
              <a:gd name="connsiteY4265" fmla="*/ 488089 h 650473"/>
              <a:gd name="connsiteX4266" fmla="*/ 336812 w 650437"/>
              <a:gd name="connsiteY4266" fmla="*/ 484087 h 650473"/>
              <a:gd name="connsiteX4267" fmla="*/ 332811 w 650437"/>
              <a:gd name="connsiteY4267" fmla="*/ 480085 h 650473"/>
              <a:gd name="connsiteX4268" fmla="*/ 328810 w 650437"/>
              <a:gd name="connsiteY4268" fmla="*/ 484087 h 650473"/>
              <a:gd name="connsiteX4269" fmla="*/ 332811 w 650437"/>
              <a:gd name="connsiteY4269" fmla="*/ 488089 h 650473"/>
              <a:gd name="connsiteX4270" fmla="*/ 329599 w 650437"/>
              <a:gd name="connsiteY4270" fmla="*/ 476513 h 650473"/>
              <a:gd name="connsiteX4271" fmla="*/ 325265 w 650437"/>
              <a:gd name="connsiteY4271" fmla="*/ 472179 h 650473"/>
              <a:gd name="connsiteX4272" fmla="*/ 320934 w 650437"/>
              <a:gd name="connsiteY4272" fmla="*/ 476513 h 650473"/>
              <a:gd name="connsiteX4273" fmla="*/ 325265 w 650437"/>
              <a:gd name="connsiteY4273" fmla="*/ 480847 h 650473"/>
              <a:gd name="connsiteX4274" fmla="*/ 329599 w 650437"/>
              <a:gd name="connsiteY4274" fmla="*/ 476513 h 650473"/>
              <a:gd name="connsiteX4275" fmla="*/ 322386 w 650437"/>
              <a:gd name="connsiteY4275" fmla="*/ 468935 h 650473"/>
              <a:gd name="connsiteX4276" fmla="*/ 317689 w 650437"/>
              <a:gd name="connsiteY4276" fmla="*/ 464238 h 650473"/>
              <a:gd name="connsiteX4277" fmla="*/ 312993 w 650437"/>
              <a:gd name="connsiteY4277" fmla="*/ 468935 h 650473"/>
              <a:gd name="connsiteX4278" fmla="*/ 317689 w 650437"/>
              <a:gd name="connsiteY4278" fmla="*/ 473632 h 650473"/>
              <a:gd name="connsiteX4279" fmla="*/ 322386 w 650437"/>
              <a:gd name="connsiteY4279" fmla="*/ 468935 h 650473"/>
              <a:gd name="connsiteX4280" fmla="*/ 314840 w 650437"/>
              <a:gd name="connsiteY4280" fmla="*/ 461389 h 650473"/>
              <a:gd name="connsiteX4281" fmla="*/ 310144 w 650437"/>
              <a:gd name="connsiteY4281" fmla="*/ 456692 h 650473"/>
              <a:gd name="connsiteX4282" fmla="*/ 305447 w 650437"/>
              <a:gd name="connsiteY4282" fmla="*/ 461389 h 650473"/>
              <a:gd name="connsiteX4283" fmla="*/ 310144 w 650437"/>
              <a:gd name="connsiteY4283" fmla="*/ 466086 h 650473"/>
              <a:gd name="connsiteX4284" fmla="*/ 314840 w 650437"/>
              <a:gd name="connsiteY4284" fmla="*/ 461389 h 650473"/>
              <a:gd name="connsiteX4285" fmla="*/ 307537 w 650437"/>
              <a:gd name="connsiteY4285" fmla="*/ 453813 h 650473"/>
              <a:gd name="connsiteX4286" fmla="*/ 302566 w 650437"/>
              <a:gd name="connsiteY4286" fmla="*/ 448841 h 650473"/>
              <a:gd name="connsiteX4287" fmla="*/ 297594 w 650437"/>
              <a:gd name="connsiteY4287" fmla="*/ 453813 h 650473"/>
              <a:gd name="connsiteX4288" fmla="*/ 302566 w 650437"/>
              <a:gd name="connsiteY4288" fmla="*/ 458784 h 650473"/>
              <a:gd name="connsiteX4289" fmla="*/ 307537 w 650437"/>
              <a:gd name="connsiteY4289" fmla="*/ 453813 h 650473"/>
              <a:gd name="connsiteX4290" fmla="*/ 300234 w 650437"/>
              <a:gd name="connsiteY4290" fmla="*/ 446267 h 650473"/>
              <a:gd name="connsiteX4291" fmla="*/ 295022 w 650437"/>
              <a:gd name="connsiteY4291" fmla="*/ 441055 h 650473"/>
              <a:gd name="connsiteX4292" fmla="*/ 289811 w 650437"/>
              <a:gd name="connsiteY4292" fmla="*/ 446267 h 650473"/>
              <a:gd name="connsiteX4293" fmla="*/ 295022 w 650437"/>
              <a:gd name="connsiteY4293" fmla="*/ 451478 h 650473"/>
              <a:gd name="connsiteX4294" fmla="*/ 300234 w 650437"/>
              <a:gd name="connsiteY4294" fmla="*/ 446267 h 650473"/>
              <a:gd name="connsiteX4295" fmla="*/ 292535 w 650437"/>
              <a:gd name="connsiteY4295" fmla="*/ 438690 h 650473"/>
              <a:gd name="connsiteX4296" fmla="*/ 287444 w 650437"/>
              <a:gd name="connsiteY4296" fmla="*/ 433599 h 650473"/>
              <a:gd name="connsiteX4297" fmla="*/ 282353 w 650437"/>
              <a:gd name="connsiteY4297" fmla="*/ 438690 h 650473"/>
              <a:gd name="connsiteX4298" fmla="*/ 287444 w 650437"/>
              <a:gd name="connsiteY4298" fmla="*/ 443782 h 650473"/>
              <a:gd name="connsiteX4299" fmla="*/ 292535 w 650437"/>
              <a:gd name="connsiteY4299" fmla="*/ 438690 h 650473"/>
              <a:gd name="connsiteX4300" fmla="*/ 201772 w 650437"/>
              <a:gd name="connsiteY4300" fmla="*/ 347950 h 650473"/>
              <a:gd name="connsiteX4301" fmla="*/ 196711 w 650437"/>
              <a:gd name="connsiteY4301" fmla="*/ 342889 h 650473"/>
              <a:gd name="connsiteX4302" fmla="*/ 191650 w 650437"/>
              <a:gd name="connsiteY4302" fmla="*/ 347950 h 650473"/>
              <a:gd name="connsiteX4303" fmla="*/ 196711 w 650437"/>
              <a:gd name="connsiteY4303" fmla="*/ 353012 h 650473"/>
              <a:gd name="connsiteX4304" fmla="*/ 201772 w 650437"/>
              <a:gd name="connsiteY4304" fmla="*/ 347950 h 650473"/>
              <a:gd name="connsiteX4305" fmla="*/ 193984 w 650437"/>
              <a:gd name="connsiteY4305" fmla="*/ 340404 h 650473"/>
              <a:gd name="connsiteX4306" fmla="*/ 189165 w 650437"/>
              <a:gd name="connsiteY4306" fmla="*/ 335585 h 650473"/>
              <a:gd name="connsiteX4307" fmla="*/ 184346 w 650437"/>
              <a:gd name="connsiteY4307" fmla="*/ 340404 h 650473"/>
              <a:gd name="connsiteX4308" fmla="*/ 189165 w 650437"/>
              <a:gd name="connsiteY4308" fmla="*/ 345223 h 650473"/>
              <a:gd name="connsiteX4309" fmla="*/ 193984 w 650437"/>
              <a:gd name="connsiteY4309" fmla="*/ 340404 h 650473"/>
              <a:gd name="connsiteX4310" fmla="*/ 176770 w 650437"/>
              <a:gd name="connsiteY4310" fmla="*/ 332858 h 650473"/>
              <a:gd name="connsiteX4311" fmla="*/ 181589 w 650437"/>
              <a:gd name="connsiteY4311" fmla="*/ 337677 h 650473"/>
              <a:gd name="connsiteX4312" fmla="*/ 186408 w 650437"/>
              <a:gd name="connsiteY4312" fmla="*/ 332858 h 650473"/>
              <a:gd name="connsiteX4313" fmla="*/ 181589 w 650437"/>
              <a:gd name="connsiteY4313" fmla="*/ 328009 h 650473"/>
              <a:gd name="connsiteX4314" fmla="*/ 176770 w 650437"/>
              <a:gd name="connsiteY4314" fmla="*/ 332858 h 650473"/>
              <a:gd name="connsiteX4315" fmla="*/ 178590 w 650437"/>
              <a:gd name="connsiteY4315" fmla="*/ 325282 h 650473"/>
              <a:gd name="connsiteX4316" fmla="*/ 174044 w 650437"/>
              <a:gd name="connsiteY4316" fmla="*/ 320737 h 650473"/>
              <a:gd name="connsiteX4317" fmla="*/ 169497 w 650437"/>
              <a:gd name="connsiteY4317" fmla="*/ 325282 h 650473"/>
              <a:gd name="connsiteX4318" fmla="*/ 174044 w 650437"/>
              <a:gd name="connsiteY4318" fmla="*/ 329828 h 650473"/>
              <a:gd name="connsiteX4319" fmla="*/ 178590 w 650437"/>
              <a:gd name="connsiteY4319" fmla="*/ 325282 h 650473"/>
              <a:gd name="connsiteX4320" fmla="*/ 170617 w 650437"/>
              <a:gd name="connsiteY4320" fmla="*/ 317738 h 650473"/>
              <a:gd name="connsiteX4321" fmla="*/ 166465 w 650437"/>
              <a:gd name="connsiteY4321" fmla="*/ 313586 h 650473"/>
              <a:gd name="connsiteX4322" fmla="*/ 162314 w 650437"/>
              <a:gd name="connsiteY4322" fmla="*/ 317738 h 650473"/>
              <a:gd name="connsiteX4323" fmla="*/ 166465 w 650437"/>
              <a:gd name="connsiteY4323" fmla="*/ 321890 h 650473"/>
              <a:gd name="connsiteX4324" fmla="*/ 170617 w 650437"/>
              <a:gd name="connsiteY4324" fmla="*/ 317738 h 650473"/>
              <a:gd name="connsiteX4325" fmla="*/ 162737 w 650437"/>
              <a:gd name="connsiteY4325" fmla="*/ 310162 h 650473"/>
              <a:gd name="connsiteX4326" fmla="*/ 158920 w 650437"/>
              <a:gd name="connsiteY4326" fmla="*/ 306345 h 650473"/>
              <a:gd name="connsiteX4327" fmla="*/ 155103 w 650437"/>
              <a:gd name="connsiteY4327" fmla="*/ 310162 h 650473"/>
              <a:gd name="connsiteX4328" fmla="*/ 158920 w 650437"/>
              <a:gd name="connsiteY4328" fmla="*/ 313979 h 650473"/>
              <a:gd name="connsiteX4329" fmla="*/ 162737 w 650437"/>
              <a:gd name="connsiteY4329" fmla="*/ 310162 h 650473"/>
              <a:gd name="connsiteX4330" fmla="*/ 155101 w 650437"/>
              <a:gd name="connsiteY4330" fmla="*/ 302613 h 650473"/>
              <a:gd name="connsiteX4331" fmla="*/ 151344 w 650437"/>
              <a:gd name="connsiteY4331" fmla="*/ 298856 h 650473"/>
              <a:gd name="connsiteX4332" fmla="*/ 147587 w 650437"/>
              <a:gd name="connsiteY4332" fmla="*/ 302613 h 650473"/>
              <a:gd name="connsiteX4333" fmla="*/ 151344 w 650437"/>
              <a:gd name="connsiteY4333" fmla="*/ 306370 h 650473"/>
              <a:gd name="connsiteX4334" fmla="*/ 155101 w 650437"/>
              <a:gd name="connsiteY4334" fmla="*/ 302613 h 650473"/>
              <a:gd name="connsiteX4335" fmla="*/ 147223 w 650437"/>
              <a:gd name="connsiteY4335" fmla="*/ 295037 h 650473"/>
              <a:gd name="connsiteX4336" fmla="*/ 143798 w 650437"/>
              <a:gd name="connsiteY4336" fmla="*/ 291613 h 650473"/>
              <a:gd name="connsiteX4337" fmla="*/ 140374 w 650437"/>
              <a:gd name="connsiteY4337" fmla="*/ 295037 h 650473"/>
              <a:gd name="connsiteX4338" fmla="*/ 143798 w 650437"/>
              <a:gd name="connsiteY4338" fmla="*/ 298462 h 650473"/>
              <a:gd name="connsiteX4339" fmla="*/ 147223 w 650437"/>
              <a:gd name="connsiteY4339" fmla="*/ 295037 h 650473"/>
              <a:gd name="connsiteX4340" fmla="*/ 139192 w 650437"/>
              <a:gd name="connsiteY4340" fmla="*/ 287461 h 650473"/>
              <a:gd name="connsiteX4341" fmla="*/ 136223 w 650437"/>
              <a:gd name="connsiteY4341" fmla="*/ 284492 h 650473"/>
              <a:gd name="connsiteX4342" fmla="*/ 133253 w 650437"/>
              <a:gd name="connsiteY4342" fmla="*/ 287461 h 650473"/>
              <a:gd name="connsiteX4343" fmla="*/ 136223 w 650437"/>
              <a:gd name="connsiteY4343" fmla="*/ 290430 h 650473"/>
              <a:gd name="connsiteX4344" fmla="*/ 139192 w 650437"/>
              <a:gd name="connsiteY4344" fmla="*/ 287461 h 650473"/>
              <a:gd name="connsiteX4345" fmla="*/ 131646 w 650437"/>
              <a:gd name="connsiteY4345" fmla="*/ 279915 h 650473"/>
              <a:gd name="connsiteX4346" fmla="*/ 128677 w 650437"/>
              <a:gd name="connsiteY4346" fmla="*/ 276946 h 650473"/>
              <a:gd name="connsiteX4347" fmla="*/ 125708 w 650437"/>
              <a:gd name="connsiteY4347" fmla="*/ 279915 h 650473"/>
              <a:gd name="connsiteX4348" fmla="*/ 128677 w 650437"/>
              <a:gd name="connsiteY4348" fmla="*/ 282884 h 650473"/>
              <a:gd name="connsiteX4349" fmla="*/ 131646 w 650437"/>
              <a:gd name="connsiteY4349" fmla="*/ 279915 h 650473"/>
              <a:gd name="connsiteX4350" fmla="*/ 123673 w 650437"/>
              <a:gd name="connsiteY4350" fmla="*/ 272337 h 650473"/>
              <a:gd name="connsiteX4351" fmla="*/ 121099 w 650437"/>
              <a:gd name="connsiteY4351" fmla="*/ 269762 h 650473"/>
              <a:gd name="connsiteX4352" fmla="*/ 118524 w 650437"/>
              <a:gd name="connsiteY4352" fmla="*/ 272337 h 650473"/>
              <a:gd name="connsiteX4353" fmla="*/ 121099 w 650437"/>
              <a:gd name="connsiteY4353" fmla="*/ 274911 h 650473"/>
              <a:gd name="connsiteX4354" fmla="*/ 123673 w 650437"/>
              <a:gd name="connsiteY4354" fmla="*/ 272337 h 650473"/>
              <a:gd name="connsiteX4355" fmla="*/ 113553 w 650437"/>
              <a:gd name="connsiteY4355" fmla="*/ 266943 h 650473"/>
              <a:gd name="connsiteX4356" fmla="*/ 115705 w 650437"/>
              <a:gd name="connsiteY4356" fmla="*/ 264791 h 650473"/>
              <a:gd name="connsiteX4357" fmla="*/ 113553 w 650437"/>
              <a:gd name="connsiteY4357" fmla="*/ 262638 h 650473"/>
              <a:gd name="connsiteX4358" fmla="*/ 111401 w 650437"/>
              <a:gd name="connsiteY4358" fmla="*/ 264791 h 650473"/>
              <a:gd name="connsiteX4359" fmla="*/ 113553 w 650437"/>
              <a:gd name="connsiteY4359" fmla="*/ 266943 h 650473"/>
              <a:gd name="connsiteX4360" fmla="*/ 107825 w 650437"/>
              <a:gd name="connsiteY4360" fmla="*/ 257214 h 650473"/>
              <a:gd name="connsiteX4361" fmla="*/ 105977 w 650437"/>
              <a:gd name="connsiteY4361" fmla="*/ 255367 h 650473"/>
              <a:gd name="connsiteX4362" fmla="*/ 104130 w 650437"/>
              <a:gd name="connsiteY4362" fmla="*/ 257214 h 650473"/>
              <a:gd name="connsiteX4363" fmla="*/ 105977 w 650437"/>
              <a:gd name="connsiteY4363" fmla="*/ 259062 h 650473"/>
              <a:gd name="connsiteX4364" fmla="*/ 107825 w 650437"/>
              <a:gd name="connsiteY4364" fmla="*/ 257214 h 650473"/>
              <a:gd name="connsiteX4365" fmla="*/ 98432 w 650437"/>
              <a:gd name="connsiteY4365" fmla="*/ 251488 h 650473"/>
              <a:gd name="connsiteX4366" fmla="*/ 100251 w 650437"/>
              <a:gd name="connsiteY4366" fmla="*/ 249668 h 650473"/>
              <a:gd name="connsiteX4367" fmla="*/ 98432 w 650437"/>
              <a:gd name="connsiteY4367" fmla="*/ 247848 h 650473"/>
              <a:gd name="connsiteX4368" fmla="*/ 96612 w 650437"/>
              <a:gd name="connsiteY4368" fmla="*/ 249668 h 650473"/>
              <a:gd name="connsiteX4369" fmla="*/ 98432 w 650437"/>
              <a:gd name="connsiteY4369" fmla="*/ 251488 h 650473"/>
              <a:gd name="connsiteX4370" fmla="*/ 92280 w 650437"/>
              <a:gd name="connsiteY4370" fmla="*/ 242092 h 650473"/>
              <a:gd name="connsiteX4371" fmla="*/ 90856 w 650437"/>
              <a:gd name="connsiteY4371" fmla="*/ 240667 h 650473"/>
              <a:gd name="connsiteX4372" fmla="*/ 89431 w 650437"/>
              <a:gd name="connsiteY4372" fmla="*/ 242092 h 650473"/>
              <a:gd name="connsiteX4373" fmla="*/ 90856 w 650437"/>
              <a:gd name="connsiteY4373" fmla="*/ 243517 h 650473"/>
              <a:gd name="connsiteX4374" fmla="*/ 92280 w 650437"/>
              <a:gd name="connsiteY4374" fmla="*/ 242092 h 650473"/>
              <a:gd name="connsiteX4375" fmla="*/ 83308 w 650437"/>
              <a:gd name="connsiteY4375" fmla="*/ 235576 h 650473"/>
              <a:gd name="connsiteX4376" fmla="*/ 84338 w 650437"/>
              <a:gd name="connsiteY4376" fmla="*/ 234546 h 650473"/>
              <a:gd name="connsiteX4377" fmla="*/ 83308 w 650437"/>
              <a:gd name="connsiteY4377" fmla="*/ 233516 h 650473"/>
              <a:gd name="connsiteX4378" fmla="*/ 82278 w 650437"/>
              <a:gd name="connsiteY4378" fmla="*/ 234546 h 650473"/>
              <a:gd name="connsiteX4379" fmla="*/ 83308 w 650437"/>
              <a:gd name="connsiteY4379" fmla="*/ 235576 h 650473"/>
              <a:gd name="connsiteX4380" fmla="*/ 75732 w 650437"/>
              <a:gd name="connsiteY4380" fmla="*/ 228030 h 650473"/>
              <a:gd name="connsiteX4381" fmla="*/ 76762 w 650437"/>
              <a:gd name="connsiteY4381" fmla="*/ 227000 h 650473"/>
              <a:gd name="connsiteX4382" fmla="*/ 75732 w 650437"/>
              <a:gd name="connsiteY4382" fmla="*/ 225970 h 650473"/>
              <a:gd name="connsiteX4383" fmla="*/ 74702 w 650437"/>
              <a:gd name="connsiteY4383" fmla="*/ 227000 h 650473"/>
              <a:gd name="connsiteX4384" fmla="*/ 75732 w 650437"/>
              <a:gd name="connsiteY4384" fmla="*/ 228030 h 650473"/>
              <a:gd name="connsiteX4385" fmla="*/ 68944 w 650437"/>
              <a:gd name="connsiteY4385" fmla="*/ 219421 h 650473"/>
              <a:gd name="connsiteX4386" fmla="*/ 68186 w 650437"/>
              <a:gd name="connsiteY4386" fmla="*/ 218664 h 650473"/>
              <a:gd name="connsiteX4387" fmla="*/ 67429 w 650437"/>
              <a:gd name="connsiteY4387" fmla="*/ 219421 h 650473"/>
              <a:gd name="connsiteX4388" fmla="*/ 68186 w 650437"/>
              <a:gd name="connsiteY4388" fmla="*/ 220179 h 650473"/>
              <a:gd name="connsiteX4389" fmla="*/ 68944 w 650437"/>
              <a:gd name="connsiteY4389" fmla="*/ 219421 h 650473"/>
              <a:gd name="connsiteX4390" fmla="*/ 60611 w 650437"/>
              <a:gd name="connsiteY4390" fmla="*/ 212360 h 650473"/>
              <a:gd name="connsiteX4391" fmla="*/ 61126 w 650437"/>
              <a:gd name="connsiteY4391" fmla="*/ 211845 h 650473"/>
              <a:gd name="connsiteX4392" fmla="*/ 60611 w 650437"/>
              <a:gd name="connsiteY4392" fmla="*/ 211331 h 650473"/>
              <a:gd name="connsiteX4393" fmla="*/ 60096 w 650437"/>
              <a:gd name="connsiteY4393" fmla="*/ 211845 h 650473"/>
              <a:gd name="connsiteX4394" fmla="*/ 60611 w 650437"/>
              <a:gd name="connsiteY4394" fmla="*/ 212360 h 650473"/>
              <a:gd name="connsiteX4395" fmla="*/ 53035 w 650437"/>
              <a:gd name="connsiteY4395" fmla="*/ 204632 h 650473"/>
              <a:gd name="connsiteX4396" fmla="*/ 53368 w 650437"/>
              <a:gd name="connsiteY4396" fmla="*/ 204299 h 650473"/>
              <a:gd name="connsiteX4397" fmla="*/ 53035 w 650437"/>
              <a:gd name="connsiteY4397" fmla="*/ 203967 h 650473"/>
              <a:gd name="connsiteX4398" fmla="*/ 52702 w 650437"/>
              <a:gd name="connsiteY4398" fmla="*/ 204299 h 650473"/>
              <a:gd name="connsiteX4399" fmla="*/ 53035 w 650437"/>
              <a:gd name="connsiteY4399" fmla="*/ 204632 h 650473"/>
              <a:gd name="connsiteX4400" fmla="*/ 45759 w 650437"/>
              <a:gd name="connsiteY4400" fmla="*/ 196723 h 650473"/>
              <a:gd name="connsiteX4401" fmla="*/ 45487 w 650437"/>
              <a:gd name="connsiteY4401" fmla="*/ 196450 h 650473"/>
              <a:gd name="connsiteX4402" fmla="*/ 45214 w 650437"/>
              <a:gd name="connsiteY4402" fmla="*/ 196723 h 650473"/>
              <a:gd name="connsiteX4403" fmla="*/ 45487 w 650437"/>
              <a:gd name="connsiteY4403" fmla="*/ 196996 h 650473"/>
              <a:gd name="connsiteX4404" fmla="*/ 45759 w 650437"/>
              <a:gd name="connsiteY4404" fmla="*/ 196723 h 650473"/>
              <a:gd name="connsiteX4405" fmla="*/ 38034 w 650437"/>
              <a:gd name="connsiteY4405" fmla="*/ 189175 h 650473"/>
              <a:gd name="connsiteX4406" fmla="*/ 37911 w 650437"/>
              <a:gd name="connsiteY4406" fmla="*/ 189052 h 650473"/>
              <a:gd name="connsiteX4407" fmla="*/ 37789 w 650437"/>
              <a:gd name="connsiteY4407" fmla="*/ 189175 h 650473"/>
              <a:gd name="connsiteX4408" fmla="*/ 37911 w 650437"/>
              <a:gd name="connsiteY4408" fmla="*/ 189297 h 650473"/>
              <a:gd name="connsiteX4409" fmla="*/ 38034 w 650437"/>
              <a:gd name="connsiteY4409" fmla="*/ 189175 h 650473"/>
              <a:gd name="connsiteX4410" fmla="*/ 468789 w 650437"/>
              <a:gd name="connsiteY4410" fmla="*/ 605044 h 650473"/>
              <a:gd name="connsiteX4411" fmla="*/ 468911 w 650437"/>
              <a:gd name="connsiteY4411" fmla="*/ 605167 h 650473"/>
              <a:gd name="connsiteX4412" fmla="*/ 469033 w 650437"/>
              <a:gd name="connsiteY4412" fmla="*/ 605044 h 650473"/>
              <a:gd name="connsiteX4413" fmla="*/ 468911 w 650437"/>
              <a:gd name="connsiteY4413" fmla="*/ 604922 h 650473"/>
              <a:gd name="connsiteX4414" fmla="*/ 468789 w 650437"/>
              <a:gd name="connsiteY4414" fmla="*/ 605044 h 650473"/>
              <a:gd name="connsiteX4415" fmla="*/ 461578 w 650437"/>
              <a:gd name="connsiteY4415" fmla="*/ 597498 h 650473"/>
              <a:gd name="connsiteX4416" fmla="*/ 461365 w 650437"/>
              <a:gd name="connsiteY4416" fmla="*/ 597286 h 650473"/>
              <a:gd name="connsiteX4417" fmla="*/ 461153 w 650437"/>
              <a:gd name="connsiteY4417" fmla="*/ 597498 h 650473"/>
              <a:gd name="connsiteX4418" fmla="*/ 461365 w 650437"/>
              <a:gd name="connsiteY4418" fmla="*/ 597710 h 650473"/>
              <a:gd name="connsiteX4419" fmla="*/ 461578 w 650437"/>
              <a:gd name="connsiteY4419" fmla="*/ 597498 h 650473"/>
              <a:gd name="connsiteX4420" fmla="*/ 453789 w 650437"/>
              <a:gd name="connsiteY4420" fmla="*/ 589647 h 650473"/>
              <a:gd name="connsiteX4421" fmla="*/ 453517 w 650437"/>
              <a:gd name="connsiteY4421" fmla="*/ 589920 h 650473"/>
              <a:gd name="connsiteX4422" fmla="*/ 453789 w 650437"/>
              <a:gd name="connsiteY4422" fmla="*/ 590192 h 650473"/>
              <a:gd name="connsiteX4423" fmla="*/ 454062 w 650437"/>
              <a:gd name="connsiteY4423" fmla="*/ 589920 h 650473"/>
              <a:gd name="connsiteX4424" fmla="*/ 453789 w 650437"/>
              <a:gd name="connsiteY4424" fmla="*/ 589647 h 650473"/>
              <a:gd name="connsiteX4425" fmla="*/ 446242 w 650437"/>
              <a:gd name="connsiteY4425" fmla="*/ 581798 h 650473"/>
              <a:gd name="connsiteX4426" fmla="*/ 445667 w 650437"/>
              <a:gd name="connsiteY4426" fmla="*/ 582374 h 650473"/>
              <a:gd name="connsiteX4427" fmla="*/ 446242 w 650437"/>
              <a:gd name="connsiteY4427" fmla="*/ 582949 h 650473"/>
              <a:gd name="connsiteX4428" fmla="*/ 446817 w 650437"/>
              <a:gd name="connsiteY4428" fmla="*/ 582374 h 650473"/>
              <a:gd name="connsiteX4429" fmla="*/ 446242 w 650437"/>
              <a:gd name="connsiteY4429" fmla="*/ 581798 h 650473"/>
              <a:gd name="connsiteX4430" fmla="*/ 439363 w 650437"/>
              <a:gd name="connsiteY4430" fmla="*/ 574797 h 650473"/>
              <a:gd name="connsiteX4431" fmla="*/ 438666 w 650437"/>
              <a:gd name="connsiteY4431" fmla="*/ 574100 h 650473"/>
              <a:gd name="connsiteX4432" fmla="*/ 437969 w 650437"/>
              <a:gd name="connsiteY4432" fmla="*/ 574797 h 650473"/>
              <a:gd name="connsiteX4433" fmla="*/ 438666 w 650437"/>
              <a:gd name="connsiteY4433" fmla="*/ 575495 h 650473"/>
              <a:gd name="connsiteX4434" fmla="*/ 439363 w 650437"/>
              <a:gd name="connsiteY4434" fmla="*/ 574797 h 650473"/>
              <a:gd name="connsiteX4435" fmla="*/ 431937 w 650437"/>
              <a:gd name="connsiteY4435" fmla="*/ 567251 h 650473"/>
              <a:gd name="connsiteX4436" fmla="*/ 431120 w 650437"/>
              <a:gd name="connsiteY4436" fmla="*/ 566434 h 650473"/>
              <a:gd name="connsiteX4437" fmla="*/ 430303 w 650437"/>
              <a:gd name="connsiteY4437" fmla="*/ 567251 h 650473"/>
              <a:gd name="connsiteX4438" fmla="*/ 431120 w 650437"/>
              <a:gd name="connsiteY4438" fmla="*/ 568069 h 650473"/>
              <a:gd name="connsiteX4439" fmla="*/ 431937 w 650437"/>
              <a:gd name="connsiteY4439" fmla="*/ 567251 h 650473"/>
              <a:gd name="connsiteX4440" fmla="*/ 424694 w 650437"/>
              <a:gd name="connsiteY4440" fmla="*/ 559675 h 650473"/>
              <a:gd name="connsiteX4441" fmla="*/ 423544 w 650437"/>
              <a:gd name="connsiteY4441" fmla="*/ 558525 h 650473"/>
              <a:gd name="connsiteX4442" fmla="*/ 422394 w 650437"/>
              <a:gd name="connsiteY4442" fmla="*/ 559675 h 650473"/>
              <a:gd name="connsiteX4443" fmla="*/ 423544 w 650437"/>
              <a:gd name="connsiteY4443" fmla="*/ 560825 h 650473"/>
              <a:gd name="connsiteX4444" fmla="*/ 424694 w 650437"/>
              <a:gd name="connsiteY4444" fmla="*/ 559675 h 650473"/>
              <a:gd name="connsiteX4445" fmla="*/ 417483 w 650437"/>
              <a:gd name="connsiteY4445" fmla="*/ 552129 h 650473"/>
              <a:gd name="connsiteX4446" fmla="*/ 415999 w 650437"/>
              <a:gd name="connsiteY4446" fmla="*/ 550644 h 650473"/>
              <a:gd name="connsiteX4447" fmla="*/ 414514 w 650437"/>
              <a:gd name="connsiteY4447" fmla="*/ 552129 h 650473"/>
              <a:gd name="connsiteX4448" fmla="*/ 415999 w 650437"/>
              <a:gd name="connsiteY4448" fmla="*/ 553614 h 650473"/>
              <a:gd name="connsiteX4449" fmla="*/ 417483 w 650437"/>
              <a:gd name="connsiteY4449" fmla="*/ 552129 h 650473"/>
              <a:gd name="connsiteX4450" fmla="*/ 410180 w 650437"/>
              <a:gd name="connsiteY4450" fmla="*/ 544551 h 650473"/>
              <a:gd name="connsiteX4451" fmla="*/ 408423 w 650437"/>
              <a:gd name="connsiteY4451" fmla="*/ 542793 h 650473"/>
              <a:gd name="connsiteX4452" fmla="*/ 406666 w 650437"/>
              <a:gd name="connsiteY4452" fmla="*/ 544551 h 650473"/>
              <a:gd name="connsiteX4453" fmla="*/ 408423 w 650437"/>
              <a:gd name="connsiteY4453" fmla="*/ 546308 h 650473"/>
              <a:gd name="connsiteX4454" fmla="*/ 410180 w 650437"/>
              <a:gd name="connsiteY4454" fmla="*/ 544551 h 650473"/>
              <a:gd name="connsiteX4455" fmla="*/ 400875 w 650437"/>
              <a:gd name="connsiteY4455" fmla="*/ 535155 h 650473"/>
              <a:gd name="connsiteX4456" fmla="*/ 399025 w 650437"/>
              <a:gd name="connsiteY4456" fmla="*/ 537004 h 650473"/>
              <a:gd name="connsiteX4457" fmla="*/ 400875 w 650437"/>
              <a:gd name="connsiteY4457" fmla="*/ 538854 h 650473"/>
              <a:gd name="connsiteX4458" fmla="*/ 402724 w 650437"/>
              <a:gd name="connsiteY4458" fmla="*/ 537004 h 650473"/>
              <a:gd name="connsiteX4459" fmla="*/ 400875 w 650437"/>
              <a:gd name="connsiteY4459" fmla="*/ 535155 h 650473"/>
              <a:gd name="connsiteX4460" fmla="*/ 395571 w 650437"/>
              <a:gd name="connsiteY4460" fmla="*/ 529429 h 650473"/>
              <a:gd name="connsiteX4461" fmla="*/ 393299 w 650437"/>
              <a:gd name="connsiteY4461" fmla="*/ 527156 h 650473"/>
              <a:gd name="connsiteX4462" fmla="*/ 391027 w 650437"/>
              <a:gd name="connsiteY4462" fmla="*/ 529429 h 650473"/>
              <a:gd name="connsiteX4463" fmla="*/ 393299 w 650437"/>
              <a:gd name="connsiteY4463" fmla="*/ 531701 h 650473"/>
              <a:gd name="connsiteX4464" fmla="*/ 395571 w 650437"/>
              <a:gd name="connsiteY4464" fmla="*/ 529429 h 650473"/>
              <a:gd name="connsiteX4465" fmla="*/ 388328 w 650437"/>
              <a:gd name="connsiteY4465" fmla="*/ 521883 h 650473"/>
              <a:gd name="connsiteX4466" fmla="*/ 385753 w 650437"/>
              <a:gd name="connsiteY4466" fmla="*/ 519308 h 650473"/>
              <a:gd name="connsiteX4467" fmla="*/ 383179 w 650437"/>
              <a:gd name="connsiteY4467" fmla="*/ 521883 h 650473"/>
              <a:gd name="connsiteX4468" fmla="*/ 385753 w 650437"/>
              <a:gd name="connsiteY4468" fmla="*/ 524457 h 650473"/>
              <a:gd name="connsiteX4469" fmla="*/ 388328 w 650437"/>
              <a:gd name="connsiteY4469" fmla="*/ 521883 h 650473"/>
              <a:gd name="connsiteX4470" fmla="*/ 380844 w 650437"/>
              <a:gd name="connsiteY4470" fmla="*/ 514304 h 650473"/>
              <a:gd name="connsiteX4471" fmla="*/ 378178 w 650437"/>
              <a:gd name="connsiteY4471" fmla="*/ 511637 h 650473"/>
              <a:gd name="connsiteX4472" fmla="*/ 375511 w 650437"/>
              <a:gd name="connsiteY4472" fmla="*/ 514304 h 650473"/>
              <a:gd name="connsiteX4473" fmla="*/ 378178 w 650437"/>
              <a:gd name="connsiteY4473" fmla="*/ 516971 h 650473"/>
              <a:gd name="connsiteX4474" fmla="*/ 380844 w 650437"/>
              <a:gd name="connsiteY4474" fmla="*/ 514304 h 650473"/>
              <a:gd name="connsiteX4475" fmla="*/ 373754 w 650437"/>
              <a:gd name="connsiteY4475" fmla="*/ 506758 h 650473"/>
              <a:gd name="connsiteX4476" fmla="*/ 370632 w 650437"/>
              <a:gd name="connsiteY4476" fmla="*/ 503636 h 650473"/>
              <a:gd name="connsiteX4477" fmla="*/ 367510 w 650437"/>
              <a:gd name="connsiteY4477" fmla="*/ 506758 h 650473"/>
              <a:gd name="connsiteX4478" fmla="*/ 370632 w 650437"/>
              <a:gd name="connsiteY4478" fmla="*/ 509880 h 650473"/>
              <a:gd name="connsiteX4479" fmla="*/ 373754 w 650437"/>
              <a:gd name="connsiteY4479" fmla="*/ 506758 h 650473"/>
              <a:gd name="connsiteX4480" fmla="*/ 366598 w 650437"/>
              <a:gd name="connsiteY4480" fmla="*/ 499182 h 650473"/>
              <a:gd name="connsiteX4481" fmla="*/ 363054 w 650437"/>
              <a:gd name="connsiteY4481" fmla="*/ 495637 h 650473"/>
              <a:gd name="connsiteX4482" fmla="*/ 359510 w 650437"/>
              <a:gd name="connsiteY4482" fmla="*/ 499182 h 650473"/>
              <a:gd name="connsiteX4483" fmla="*/ 363054 w 650437"/>
              <a:gd name="connsiteY4483" fmla="*/ 502726 h 650473"/>
              <a:gd name="connsiteX4484" fmla="*/ 366598 w 650437"/>
              <a:gd name="connsiteY4484" fmla="*/ 499182 h 650473"/>
              <a:gd name="connsiteX4485" fmla="*/ 359052 w 650437"/>
              <a:gd name="connsiteY4485" fmla="*/ 491636 h 650473"/>
              <a:gd name="connsiteX4486" fmla="*/ 355508 w 650437"/>
              <a:gd name="connsiteY4486" fmla="*/ 488091 h 650473"/>
              <a:gd name="connsiteX4487" fmla="*/ 351964 w 650437"/>
              <a:gd name="connsiteY4487" fmla="*/ 491636 h 650473"/>
              <a:gd name="connsiteX4488" fmla="*/ 355508 w 650437"/>
              <a:gd name="connsiteY4488" fmla="*/ 495180 h 650473"/>
              <a:gd name="connsiteX4489" fmla="*/ 359052 w 650437"/>
              <a:gd name="connsiteY4489" fmla="*/ 491636 h 650473"/>
              <a:gd name="connsiteX4490" fmla="*/ 351872 w 650437"/>
              <a:gd name="connsiteY4490" fmla="*/ 484059 h 650473"/>
              <a:gd name="connsiteX4491" fmla="*/ 347932 w 650437"/>
              <a:gd name="connsiteY4491" fmla="*/ 480120 h 650473"/>
              <a:gd name="connsiteX4492" fmla="*/ 343993 w 650437"/>
              <a:gd name="connsiteY4492" fmla="*/ 484059 h 650473"/>
              <a:gd name="connsiteX4493" fmla="*/ 347932 w 650437"/>
              <a:gd name="connsiteY4493" fmla="*/ 487999 h 650473"/>
              <a:gd name="connsiteX4494" fmla="*/ 351872 w 650437"/>
              <a:gd name="connsiteY4494" fmla="*/ 484059 h 650473"/>
              <a:gd name="connsiteX4495" fmla="*/ 344721 w 650437"/>
              <a:gd name="connsiteY4495" fmla="*/ 476513 h 650473"/>
              <a:gd name="connsiteX4496" fmla="*/ 340387 w 650437"/>
              <a:gd name="connsiteY4496" fmla="*/ 472179 h 650473"/>
              <a:gd name="connsiteX4497" fmla="*/ 336053 w 650437"/>
              <a:gd name="connsiteY4497" fmla="*/ 476513 h 650473"/>
              <a:gd name="connsiteX4498" fmla="*/ 340387 w 650437"/>
              <a:gd name="connsiteY4498" fmla="*/ 480847 h 650473"/>
              <a:gd name="connsiteX4499" fmla="*/ 344721 w 650437"/>
              <a:gd name="connsiteY4499" fmla="*/ 476513 h 650473"/>
              <a:gd name="connsiteX4500" fmla="*/ 337477 w 650437"/>
              <a:gd name="connsiteY4500" fmla="*/ 468935 h 650473"/>
              <a:gd name="connsiteX4501" fmla="*/ 332811 w 650437"/>
              <a:gd name="connsiteY4501" fmla="*/ 464268 h 650473"/>
              <a:gd name="connsiteX4502" fmla="*/ 328145 w 650437"/>
              <a:gd name="connsiteY4502" fmla="*/ 468935 h 650473"/>
              <a:gd name="connsiteX4503" fmla="*/ 332811 w 650437"/>
              <a:gd name="connsiteY4503" fmla="*/ 473601 h 650473"/>
              <a:gd name="connsiteX4504" fmla="*/ 337477 w 650437"/>
              <a:gd name="connsiteY4504" fmla="*/ 468935 h 650473"/>
              <a:gd name="connsiteX4505" fmla="*/ 329929 w 650437"/>
              <a:gd name="connsiteY4505" fmla="*/ 461389 h 650473"/>
              <a:gd name="connsiteX4506" fmla="*/ 325233 w 650437"/>
              <a:gd name="connsiteY4506" fmla="*/ 456692 h 650473"/>
              <a:gd name="connsiteX4507" fmla="*/ 320539 w 650437"/>
              <a:gd name="connsiteY4507" fmla="*/ 461389 h 650473"/>
              <a:gd name="connsiteX4508" fmla="*/ 325233 w 650437"/>
              <a:gd name="connsiteY4508" fmla="*/ 466086 h 650473"/>
              <a:gd name="connsiteX4509" fmla="*/ 329929 w 650437"/>
              <a:gd name="connsiteY4509" fmla="*/ 461389 h 650473"/>
              <a:gd name="connsiteX4510" fmla="*/ 322658 w 650437"/>
              <a:gd name="connsiteY4510" fmla="*/ 453843 h 650473"/>
              <a:gd name="connsiteX4511" fmla="*/ 317689 w 650437"/>
              <a:gd name="connsiteY4511" fmla="*/ 448873 h 650473"/>
              <a:gd name="connsiteX4512" fmla="*/ 312720 w 650437"/>
              <a:gd name="connsiteY4512" fmla="*/ 453843 h 650473"/>
              <a:gd name="connsiteX4513" fmla="*/ 317689 w 650437"/>
              <a:gd name="connsiteY4513" fmla="*/ 458812 h 650473"/>
              <a:gd name="connsiteX4514" fmla="*/ 322658 w 650437"/>
              <a:gd name="connsiteY4514" fmla="*/ 453843 h 650473"/>
              <a:gd name="connsiteX4515" fmla="*/ 315447 w 650437"/>
              <a:gd name="connsiteY4515" fmla="*/ 446267 h 650473"/>
              <a:gd name="connsiteX4516" fmla="*/ 310144 w 650437"/>
              <a:gd name="connsiteY4516" fmla="*/ 440962 h 650473"/>
              <a:gd name="connsiteX4517" fmla="*/ 304840 w 650437"/>
              <a:gd name="connsiteY4517" fmla="*/ 446267 h 650473"/>
              <a:gd name="connsiteX4518" fmla="*/ 310144 w 650437"/>
              <a:gd name="connsiteY4518" fmla="*/ 451571 h 650473"/>
              <a:gd name="connsiteX4519" fmla="*/ 315447 w 650437"/>
              <a:gd name="connsiteY4519" fmla="*/ 446267 h 650473"/>
              <a:gd name="connsiteX4520" fmla="*/ 201832 w 650437"/>
              <a:gd name="connsiteY4520" fmla="*/ 332828 h 650473"/>
              <a:gd name="connsiteX4521" fmla="*/ 196711 w 650437"/>
              <a:gd name="connsiteY4521" fmla="*/ 327706 h 650473"/>
              <a:gd name="connsiteX4522" fmla="*/ 191590 w 650437"/>
              <a:gd name="connsiteY4522" fmla="*/ 332828 h 650473"/>
              <a:gd name="connsiteX4523" fmla="*/ 196711 w 650437"/>
              <a:gd name="connsiteY4523" fmla="*/ 337949 h 650473"/>
              <a:gd name="connsiteX4524" fmla="*/ 201832 w 650437"/>
              <a:gd name="connsiteY4524" fmla="*/ 332828 h 650473"/>
              <a:gd name="connsiteX4525" fmla="*/ 184316 w 650437"/>
              <a:gd name="connsiteY4525" fmla="*/ 325282 h 650473"/>
              <a:gd name="connsiteX4526" fmla="*/ 189135 w 650437"/>
              <a:gd name="connsiteY4526" fmla="*/ 330101 h 650473"/>
              <a:gd name="connsiteX4527" fmla="*/ 193954 w 650437"/>
              <a:gd name="connsiteY4527" fmla="*/ 325282 h 650473"/>
              <a:gd name="connsiteX4528" fmla="*/ 189135 w 650437"/>
              <a:gd name="connsiteY4528" fmla="*/ 320435 h 650473"/>
              <a:gd name="connsiteX4529" fmla="*/ 184316 w 650437"/>
              <a:gd name="connsiteY4529" fmla="*/ 325282 h 650473"/>
              <a:gd name="connsiteX4530" fmla="*/ 176770 w 650437"/>
              <a:gd name="connsiteY4530" fmla="*/ 317708 h 650473"/>
              <a:gd name="connsiteX4531" fmla="*/ 181589 w 650437"/>
              <a:gd name="connsiteY4531" fmla="*/ 322557 h 650473"/>
              <a:gd name="connsiteX4532" fmla="*/ 186408 w 650437"/>
              <a:gd name="connsiteY4532" fmla="*/ 317708 h 650473"/>
              <a:gd name="connsiteX4533" fmla="*/ 181589 w 650437"/>
              <a:gd name="connsiteY4533" fmla="*/ 312859 h 650473"/>
              <a:gd name="connsiteX4534" fmla="*/ 176770 w 650437"/>
              <a:gd name="connsiteY4534" fmla="*/ 317708 h 650473"/>
              <a:gd name="connsiteX4535" fmla="*/ 178558 w 650437"/>
              <a:gd name="connsiteY4535" fmla="*/ 310162 h 650473"/>
              <a:gd name="connsiteX4536" fmla="*/ 174044 w 650437"/>
              <a:gd name="connsiteY4536" fmla="*/ 305647 h 650473"/>
              <a:gd name="connsiteX4537" fmla="*/ 169530 w 650437"/>
              <a:gd name="connsiteY4537" fmla="*/ 310162 h 650473"/>
              <a:gd name="connsiteX4538" fmla="*/ 174044 w 650437"/>
              <a:gd name="connsiteY4538" fmla="*/ 314676 h 650473"/>
              <a:gd name="connsiteX4539" fmla="*/ 178558 w 650437"/>
              <a:gd name="connsiteY4539" fmla="*/ 310162 h 650473"/>
              <a:gd name="connsiteX4540" fmla="*/ 170587 w 650437"/>
              <a:gd name="connsiteY4540" fmla="*/ 302583 h 650473"/>
              <a:gd name="connsiteX4541" fmla="*/ 166465 w 650437"/>
              <a:gd name="connsiteY4541" fmla="*/ 298462 h 650473"/>
              <a:gd name="connsiteX4542" fmla="*/ 162344 w 650437"/>
              <a:gd name="connsiteY4542" fmla="*/ 302583 h 650473"/>
              <a:gd name="connsiteX4543" fmla="*/ 166465 w 650437"/>
              <a:gd name="connsiteY4543" fmla="*/ 306705 h 650473"/>
              <a:gd name="connsiteX4544" fmla="*/ 170587 w 650437"/>
              <a:gd name="connsiteY4544" fmla="*/ 302583 h 650473"/>
              <a:gd name="connsiteX4545" fmla="*/ 162646 w 650437"/>
              <a:gd name="connsiteY4545" fmla="*/ 295037 h 650473"/>
              <a:gd name="connsiteX4546" fmla="*/ 158920 w 650437"/>
              <a:gd name="connsiteY4546" fmla="*/ 291310 h 650473"/>
              <a:gd name="connsiteX4547" fmla="*/ 155193 w 650437"/>
              <a:gd name="connsiteY4547" fmla="*/ 295037 h 650473"/>
              <a:gd name="connsiteX4548" fmla="*/ 158920 w 650437"/>
              <a:gd name="connsiteY4548" fmla="*/ 298764 h 650473"/>
              <a:gd name="connsiteX4549" fmla="*/ 162646 w 650437"/>
              <a:gd name="connsiteY4549" fmla="*/ 295037 h 650473"/>
              <a:gd name="connsiteX4550" fmla="*/ 155011 w 650437"/>
              <a:gd name="connsiteY4550" fmla="*/ 287491 h 650473"/>
              <a:gd name="connsiteX4551" fmla="*/ 151344 w 650437"/>
              <a:gd name="connsiteY4551" fmla="*/ 283824 h 650473"/>
              <a:gd name="connsiteX4552" fmla="*/ 147677 w 650437"/>
              <a:gd name="connsiteY4552" fmla="*/ 287491 h 650473"/>
              <a:gd name="connsiteX4553" fmla="*/ 151344 w 650437"/>
              <a:gd name="connsiteY4553" fmla="*/ 291158 h 650473"/>
              <a:gd name="connsiteX4554" fmla="*/ 155011 w 650437"/>
              <a:gd name="connsiteY4554" fmla="*/ 287491 h 650473"/>
              <a:gd name="connsiteX4555" fmla="*/ 147133 w 650437"/>
              <a:gd name="connsiteY4555" fmla="*/ 279915 h 650473"/>
              <a:gd name="connsiteX4556" fmla="*/ 143798 w 650437"/>
              <a:gd name="connsiteY4556" fmla="*/ 276581 h 650473"/>
              <a:gd name="connsiteX4557" fmla="*/ 140464 w 650437"/>
              <a:gd name="connsiteY4557" fmla="*/ 279915 h 650473"/>
              <a:gd name="connsiteX4558" fmla="*/ 143798 w 650437"/>
              <a:gd name="connsiteY4558" fmla="*/ 283249 h 650473"/>
              <a:gd name="connsiteX4559" fmla="*/ 147133 w 650437"/>
              <a:gd name="connsiteY4559" fmla="*/ 279915 h 650473"/>
              <a:gd name="connsiteX4560" fmla="*/ 139162 w 650437"/>
              <a:gd name="connsiteY4560" fmla="*/ 272337 h 650473"/>
              <a:gd name="connsiteX4561" fmla="*/ 136223 w 650437"/>
              <a:gd name="connsiteY4561" fmla="*/ 269397 h 650473"/>
              <a:gd name="connsiteX4562" fmla="*/ 133283 w 650437"/>
              <a:gd name="connsiteY4562" fmla="*/ 272337 h 650473"/>
              <a:gd name="connsiteX4563" fmla="*/ 136223 w 650437"/>
              <a:gd name="connsiteY4563" fmla="*/ 275276 h 650473"/>
              <a:gd name="connsiteX4564" fmla="*/ 139162 w 650437"/>
              <a:gd name="connsiteY4564" fmla="*/ 272337 h 650473"/>
              <a:gd name="connsiteX4565" fmla="*/ 131494 w 650437"/>
              <a:gd name="connsiteY4565" fmla="*/ 264791 h 650473"/>
              <a:gd name="connsiteX4566" fmla="*/ 128677 w 650437"/>
              <a:gd name="connsiteY4566" fmla="*/ 261973 h 650473"/>
              <a:gd name="connsiteX4567" fmla="*/ 125860 w 650437"/>
              <a:gd name="connsiteY4567" fmla="*/ 264791 h 650473"/>
              <a:gd name="connsiteX4568" fmla="*/ 128677 w 650437"/>
              <a:gd name="connsiteY4568" fmla="*/ 267607 h 650473"/>
              <a:gd name="connsiteX4569" fmla="*/ 131494 w 650437"/>
              <a:gd name="connsiteY4569" fmla="*/ 264791 h 650473"/>
              <a:gd name="connsiteX4570" fmla="*/ 123553 w 650437"/>
              <a:gd name="connsiteY4570" fmla="*/ 257244 h 650473"/>
              <a:gd name="connsiteX4571" fmla="*/ 121099 w 650437"/>
              <a:gd name="connsiteY4571" fmla="*/ 254790 h 650473"/>
              <a:gd name="connsiteX4572" fmla="*/ 118644 w 650437"/>
              <a:gd name="connsiteY4572" fmla="*/ 257244 h 650473"/>
              <a:gd name="connsiteX4573" fmla="*/ 121099 w 650437"/>
              <a:gd name="connsiteY4573" fmla="*/ 259699 h 650473"/>
              <a:gd name="connsiteX4574" fmla="*/ 123553 w 650437"/>
              <a:gd name="connsiteY4574" fmla="*/ 257244 h 650473"/>
              <a:gd name="connsiteX4575" fmla="*/ 113553 w 650437"/>
              <a:gd name="connsiteY4575" fmla="*/ 251698 h 650473"/>
              <a:gd name="connsiteX4576" fmla="*/ 115615 w 650437"/>
              <a:gd name="connsiteY4576" fmla="*/ 249636 h 650473"/>
              <a:gd name="connsiteX4577" fmla="*/ 113553 w 650437"/>
              <a:gd name="connsiteY4577" fmla="*/ 247606 h 650473"/>
              <a:gd name="connsiteX4578" fmla="*/ 111491 w 650437"/>
              <a:gd name="connsiteY4578" fmla="*/ 249636 h 650473"/>
              <a:gd name="connsiteX4579" fmla="*/ 113553 w 650437"/>
              <a:gd name="connsiteY4579" fmla="*/ 251698 h 650473"/>
              <a:gd name="connsiteX4580" fmla="*/ 107674 w 650437"/>
              <a:gd name="connsiteY4580" fmla="*/ 242092 h 650473"/>
              <a:gd name="connsiteX4581" fmla="*/ 105977 w 650437"/>
              <a:gd name="connsiteY4581" fmla="*/ 240395 h 650473"/>
              <a:gd name="connsiteX4582" fmla="*/ 104280 w 650437"/>
              <a:gd name="connsiteY4582" fmla="*/ 242092 h 650473"/>
              <a:gd name="connsiteX4583" fmla="*/ 105977 w 650437"/>
              <a:gd name="connsiteY4583" fmla="*/ 243789 h 650473"/>
              <a:gd name="connsiteX4584" fmla="*/ 107674 w 650437"/>
              <a:gd name="connsiteY4584" fmla="*/ 242092 h 650473"/>
              <a:gd name="connsiteX4585" fmla="*/ 100006 w 650437"/>
              <a:gd name="connsiteY4585" fmla="*/ 234546 h 650473"/>
              <a:gd name="connsiteX4586" fmla="*/ 98432 w 650437"/>
              <a:gd name="connsiteY4586" fmla="*/ 232971 h 650473"/>
              <a:gd name="connsiteX4587" fmla="*/ 96857 w 650437"/>
              <a:gd name="connsiteY4587" fmla="*/ 234546 h 650473"/>
              <a:gd name="connsiteX4588" fmla="*/ 98432 w 650437"/>
              <a:gd name="connsiteY4588" fmla="*/ 236121 h 650473"/>
              <a:gd name="connsiteX4589" fmla="*/ 100006 w 650437"/>
              <a:gd name="connsiteY4589" fmla="*/ 234546 h 650473"/>
              <a:gd name="connsiteX4590" fmla="*/ 92158 w 650437"/>
              <a:gd name="connsiteY4590" fmla="*/ 227000 h 650473"/>
              <a:gd name="connsiteX4591" fmla="*/ 90856 w 650437"/>
              <a:gd name="connsiteY4591" fmla="*/ 225697 h 650473"/>
              <a:gd name="connsiteX4592" fmla="*/ 89554 w 650437"/>
              <a:gd name="connsiteY4592" fmla="*/ 227000 h 650473"/>
              <a:gd name="connsiteX4593" fmla="*/ 90856 w 650437"/>
              <a:gd name="connsiteY4593" fmla="*/ 228302 h 650473"/>
              <a:gd name="connsiteX4594" fmla="*/ 92158 w 650437"/>
              <a:gd name="connsiteY4594" fmla="*/ 227000 h 650473"/>
              <a:gd name="connsiteX4595" fmla="*/ 84278 w 650437"/>
              <a:gd name="connsiteY4595" fmla="*/ 219421 h 650473"/>
              <a:gd name="connsiteX4596" fmla="*/ 83308 w 650437"/>
              <a:gd name="connsiteY4596" fmla="*/ 218452 h 650473"/>
              <a:gd name="connsiteX4597" fmla="*/ 82338 w 650437"/>
              <a:gd name="connsiteY4597" fmla="*/ 219421 h 650473"/>
              <a:gd name="connsiteX4598" fmla="*/ 83308 w 650437"/>
              <a:gd name="connsiteY4598" fmla="*/ 220391 h 650473"/>
              <a:gd name="connsiteX4599" fmla="*/ 84278 w 650437"/>
              <a:gd name="connsiteY4599" fmla="*/ 219421 h 650473"/>
              <a:gd name="connsiteX4600" fmla="*/ 76609 w 650437"/>
              <a:gd name="connsiteY4600" fmla="*/ 211875 h 650473"/>
              <a:gd name="connsiteX4601" fmla="*/ 75732 w 650437"/>
              <a:gd name="connsiteY4601" fmla="*/ 210998 h 650473"/>
              <a:gd name="connsiteX4602" fmla="*/ 74855 w 650437"/>
              <a:gd name="connsiteY4602" fmla="*/ 211875 h 650473"/>
              <a:gd name="connsiteX4603" fmla="*/ 75732 w 650437"/>
              <a:gd name="connsiteY4603" fmla="*/ 212753 h 650473"/>
              <a:gd name="connsiteX4604" fmla="*/ 76609 w 650437"/>
              <a:gd name="connsiteY4604" fmla="*/ 211875 h 650473"/>
              <a:gd name="connsiteX4605" fmla="*/ 68851 w 650437"/>
              <a:gd name="connsiteY4605" fmla="*/ 204299 h 650473"/>
              <a:gd name="connsiteX4606" fmla="*/ 68186 w 650437"/>
              <a:gd name="connsiteY4606" fmla="*/ 203634 h 650473"/>
              <a:gd name="connsiteX4607" fmla="*/ 67521 w 650437"/>
              <a:gd name="connsiteY4607" fmla="*/ 204299 h 650473"/>
              <a:gd name="connsiteX4608" fmla="*/ 68186 w 650437"/>
              <a:gd name="connsiteY4608" fmla="*/ 204964 h 650473"/>
              <a:gd name="connsiteX4609" fmla="*/ 68851 w 650437"/>
              <a:gd name="connsiteY4609" fmla="*/ 204299 h 650473"/>
              <a:gd name="connsiteX4610" fmla="*/ 61003 w 650437"/>
              <a:gd name="connsiteY4610" fmla="*/ 196723 h 650473"/>
              <a:gd name="connsiteX4611" fmla="*/ 60611 w 650437"/>
              <a:gd name="connsiteY4611" fmla="*/ 196330 h 650473"/>
              <a:gd name="connsiteX4612" fmla="*/ 60218 w 650437"/>
              <a:gd name="connsiteY4612" fmla="*/ 196723 h 650473"/>
              <a:gd name="connsiteX4613" fmla="*/ 60611 w 650437"/>
              <a:gd name="connsiteY4613" fmla="*/ 197116 h 650473"/>
              <a:gd name="connsiteX4614" fmla="*/ 61003 w 650437"/>
              <a:gd name="connsiteY4614" fmla="*/ 196723 h 650473"/>
              <a:gd name="connsiteX4615" fmla="*/ 53247 w 650437"/>
              <a:gd name="connsiteY4615" fmla="*/ 189175 h 650473"/>
              <a:gd name="connsiteX4616" fmla="*/ 53035 w 650437"/>
              <a:gd name="connsiteY4616" fmla="*/ 188962 h 650473"/>
              <a:gd name="connsiteX4617" fmla="*/ 52823 w 650437"/>
              <a:gd name="connsiteY4617" fmla="*/ 189175 h 650473"/>
              <a:gd name="connsiteX4618" fmla="*/ 53035 w 650437"/>
              <a:gd name="connsiteY4618" fmla="*/ 189387 h 650473"/>
              <a:gd name="connsiteX4619" fmla="*/ 53247 w 650437"/>
              <a:gd name="connsiteY4619" fmla="*/ 189175 h 650473"/>
              <a:gd name="connsiteX4620" fmla="*/ 45699 w 650437"/>
              <a:gd name="connsiteY4620" fmla="*/ 181599 h 650473"/>
              <a:gd name="connsiteX4621" fmla="*/ 45487 w 650437"/>
              <a:gd name="connsiteY4621" fmla="*/ 181386 h 650473"/>
              <a:gd name="connsiteX4622" fmla="*/ 45274 w 650437"/>
              <a:gd name="connsiteY4622" fmla="*/ 181599 h 650473"/>
              <a:gd name="connsiteX4623" fmla="*/ 45487 w 650437"/>
              <a:gd name="connsiteY4623" fmla="*/ 181811 h 650473"/>
              <a:gd name="connsiteX4624" fmla="*/ 45699 w 650437"/>
              <a:gd name="connsiteY4624" fmla="*/ 181599 h 650473"/>
              <a:gd name="connsiteX4625" fmla="*/ 38001 w 650437"/>
              <a:gd name="connsiteY4625" fmla="*/ 174052 h 650473"/>
              <a:gd name="connsiteX4626" fmla="*/ 37941 w 650437"/>
              <a:gd name="connsiteY4626" fmla="*/ 173992 h 650473"/>
              <a:gd name="connsiteX4627" fmla="*/ 37881 w 650437"/>
              <a:gd name="connsiteY4627" fmla="*/ 174052 h 650473"/>
              <a:gd name="connsiteX4628" fmla="*/ 37941 w 650437"/>
              <a:gd name="connsiteY4628" fmla="*/ 174112 h 650473"/>
              <a:gd name="connsiteX4629" fmla="*/ 38001 w 650437"/>
              <a:gd name="connsiteY4629" fmla="*/ 174052 h 650473"/>
              <a:gd name="connsiteX4630" fmla="*/ 484093 w 650437"/>
              <a:gd name="connsiteY4630" fmla="*/ 605044 h 650473"/>
              <a:gd name="connsiteX4631" fmla="*/ 484033 w 650437"/>
              <a:gd name="connsiteY4631" fmla="*/ 604984 h 650473"/>
              <a:gd name="connsiteX4632" fmla="*/ 483973 w 650437"/>
              <a:gd name="connsiteY4632" fmla="*/ 605044 h 650473"/>
              <a:gd name="connsiteX4633" fmla="*/ 484033 w 650437"/>
              <a:gd name="connsiteY4633" fmla="*/ 605104 h 650473"/>
              <a:gd name="connsiteX4634" fmla="*/ 484093 w 650437"/>
              <a:gd name="connsiteY4634" fmla="*/ 605044 h 650473"/>
              <a:gd name="connsiteX4635" fmla="*/ 476667 w 650437"/>
              <a:gd name="connsiteY4635" fmla="*/ 597498 h 650473"/>
              <a:gd name="connsiteX4636" fmla="*/ 476487 w 650437"/>
              <a:gd name="connsiteY4636" fmla="*/ 597318 h 650473"/>
              <a:gd name="connsiteX4637" fmla="*/ 476307 w 650437"/>
              <a:gd name="connsiteY4637" fmla="*/ 597498 h 650473"/>
              <a:gd name="connsiteX4638" fmla="*/ 476487 w 650437"/>
              <a:gd name="connsiteY4638" fmla="*/ 597678 h 650473"/>
              <a:gd name="connsiteX4639" fmla="*/ 476667 w 650437"/>
              <a:gd name="connsiteY4639" fmla="*/ 597498 h 650473"/>
              <a:gd name="connsiteX4640" fmla="*/ 468699 w 650437"/>
              <a:gd name="connsiteY4640" fmla="*/ 589920 h 650473"/>
              <a:gd name="connsiteX4641" fmla="*/ 468911 w 650437"/>
              <a:gd name="connsiteY4641" fmla="*/ 590132 h 650473"/>
              <a:gd name="connsiteX4642" fmla="*/ 469123 w 650437"/>
              <a:gd name="connsiteY4642" fmla="*/ 589920 h 650473"/>
              <a:gd name="connsiteX4643" fmla="*/ 468911 w 650437"/>
              <a:gd name="connsiteY4643" fmla="*/ 589707 h 650473"/>
              <a:gd name="connsiteX4644" fmla="*/ 468699 w 650437"/>
              <a:gd name="connsiteY4644" fmla="*/ 589920 h 650473"/>
              <a:gd name="connsiteX4645" fmla="*/ 461365 w 650437"/>
              <a:gd name="connsiteY4645" fmla="*/ 581981 h 650473"/>
              <a:gd name="connsiteX4646" fmla="*/ 460971 w 650437"/>
              <a:gd name="connsiteY4646" fmla="*/ 582376 h 650473"/>
              <a:gd name="connsiteX4647" fmla="*/ 461365 w 650437"/>
              <a:gd name="connsiteY4647" fmla="*/ 582771 h 650473"/>
              <a:gd name="connsiteX4648" fmla="*/ 461760 w 650437"/>
              <a:gd name="connsiteY4648" fmla="*/ 582376 h 650473"/>
              <a:gd name="connsiteX4649" fmla="*/ 461365 w 650437"/>
              <a:gd name="connsiteY4649" fmla="*/ 581981 h 650473"/>
              <a:gd name="connsiteX4650" fmla="*/ 454394 w 650437"/>
              <a:gd name="connsiteY4650" fmla="*/ 574827 h 650473"/>
              <a:gd name="connsiteX4651" fmla="*/ 453789 w 650437"/>
              <a:gd name="connsiteY4651" fmla="*/ 574223 h 650473"/>
              <a:gd name="connsiteX4652" fmla="*/ 453185 w 650437"/>
              <a:gd name="connsiteY4652" fmla="*/ 574827 h 650473"/>
              <a:gd name="connsiteX4653" fmla="*/ 453789 w 650437"/>
              <a:gd name="connsiteY4653" fmla="*/ 575432 h 650473"/>
              <a:gd name="connsiteX4654" fmla="*/ 454394 w 650437"/>
              <a:gd name="connsiteY4654" fmla="*/ 574827 h 650473"/>
              <a:gd name="connsiteX4655" fmla="*/ 446242 w 650437"/>
              <a:gd name="connsiteY4655" fmla="*/ 566524 h 650473"/>
              <a:gd name="connsiteX4656" fmla="*/ 445544 w 650437"/>
              <a:gd name="connsiteY4656" fmla="*/ 567221 h 650473"/>
              <a:gd name="connsiteX4657" fmla="*/ 446242 w 650437"/>
              <a:gd name="connsiteY4657" fmla="*/ 567919 h 650473"/>
              <a:gd name="connsiteX4658" fmla="*/ 446939 w 650437"/>
              <a:gd name="connsiteY4658" fmla="*/ 567221 h 650473"/>
              <a:gd name="connsiteX4659" fmla="*/ 446242 w 650437"/>
              <a:gd name="connsiteY4659" fmla="*/ 566524 h 650473"/>
              <a:gd name="connsiteX4660" fmla="*/ 439606 w 650437"/>
              <a:gd name="connsiteY4660" fmla="*/ 559675 h 650473"/>
              <a:gd name="connsiteX4661" fmla="*/ 438666 w 650437"/>
              <a:gd name="connsiteY4661" fmla="*/ 558736 h 650473"/>
              <a:gd name="connsiteX4662" fmla="*/ 437726 w 650437"/>
              <a:gd name="connsiteY4662" fmla="*/ 559675 h 650473"/>
              <a:gd name="connsiteX4663" fmla="*/ 438666 w 650437"/>
              <a:gd name="connsiteY4663" fmla="*/ 560615 h 650473"/>
              <a:gd name="connsiteX4664" fmla="*/ 439606 w 650437"/>
              <a:gd name="connsiteY4664" fmla="*/ 559675 h 650473"/>
              <a:gd name="connsiteX4665" fmla="*/ 432392 w 650437"/>
              <a:gd name="connsiteY4665" fmla="*/ 552129 h 650473"/>
              <a:gd name="connsiteX4666" fmla="*/ 431120 w 650437"/>
              <a:gd name="connsiteY4666" fmla="*/ 550857 h 650473"/>
              <a:gd name="connsiteX4667" fmla="*/ 429848 w 650437"/>
              <a:gd name="connsiteY4667" fmla="*/ 552129 h 650473"/>
              <a:gd name="connsiteX4668" fmla="*/ 431120 w 650437"/>
              <a:gd name="connsiteY4668" fmla="*/ 553402 h 650473"/>
              <a:gd name="connsiteX4669" fmla="*/ 432392 w 650437"/>
              <a:gd name="connsiteY4669" fmla="*/ 552129 h 650473"/>
              <a:gd name="connsiteX4670" fmla="*/ 425181 w 650437"/>
              <a:gd name="connsiteY4670" fmla="*/ 544581 h 650473"/>
              <a:gd name="connsiteX4671" fmla="*/ 423544 w 650437"/>
              <a:gd name="connsiteY4671" fmla="*/ 542944 h 650473"/>
              <a:gd name="connsiteX4672" fmla="*/ 421907 w 650437"/>
              <a:gd name="connsiteY4672" fmla="*/ 544581 h 650473"/>
              <a:gd name="connsiteX4673" fmla="*/ 423544 w 650437"/>
              <a:gd name="connsiteY4673" fmla="*/ 546218 h 650473"/>
              <a:gd name="connsiteX4674" fmla="*/ 425181 w 650437"/>
              <a:gd name="connsiteY4674" fmla="*/ 544581 h 650473"/>
              <a:gd name="connsiteX4675" fmla="*/ 415999 w 650437"/>
              <a:gd name="connsiteY4675" fmla="*/ 535247 h 650473"/>
              <a:gd name="connsiteX4676" fmla="*/ 414242 w 650437"/>
              <a:gd name="connsiteY4676" fmla="*/ 537004 h 650473"/>
              <a:gd name="connsiteX4677" fmla="*/ 415999 w 650437"/>
              <a:gd name="connsiteY4677" fmla="*/ 538762 h 650473"/>
              <a:gd name="connsiteX4678" fmla="*/ 417756 w 650437"/>
              <a:gd name="connsiteY4678" fmla="*/ 537004 h 650473"/>
              <a:gd name="connsiteX4679" fmla="*/ 415999 w 650437"/>
              <a:gd name="connsiteY4679" fmla="*/ 535247 h 650473"/>
              <a:gd name="connsiteX4680" fmla="*/ 410482 w 650437"/>
              <a:gd name="connsiteY4680" fmla="*/ 529429 h 650473"/>
              <a:gd name="connsiteX4681" fmla="*/ 408423 w 650437"/>
              <a:gd name="connsiteY4681" fmla="*/ 527369 h 650473"/>
              <a:gd name="connsiteX4682" fmla="*/ 406363 w 650437"/>
              <a:gd name="connsiteY4682" fmla="*/ 529429 h 650473"/>
              <a:gd name="connsiteX4683" fmla="*/ 408423 w 650437"/>
              <a:gd name="connsiteY4683" fmla="*/ 531488 h 650473"/>
              <a:gd name="connsiteX4684" fmla="*/ 410482 w 650437"/>
              <a:gd name="connsiteY4684" fmla="*/ 529429 h 650473"/>
              <a:gd name="connsiteX4685" fmla="*/ 403329 w 650437"/>
              <a:gd name="connsiteY4685" fmla="*/ 521883 h 650473"/>
              <a:gd name="connsiteX4686" fmla="*/ 400875 w 650437"/>
              <a:gd name="connsiteY4686" fmla="*/ 519428 h 650473"/>
              <a:gd name="connsiteX4687" fmla="*/ 398420 w 650437"/>
              <a:gd name="connsiteY4687" fmla="*/ 521883 h 650473"/>
              <a:gd name="connsiteX4688" fmla="*/ 400875 w 650437"/>
              <a:gd name="connsiteY4688" fmla="*/ 524337 h 650473"/>
              <a:gd name="connsiteX4689" fmla="*/ 403329 w 650437"/>
              <a:gd name="connsiteY4689" fmla="*/ 521883 h 650473"/>
              <a:gd name="connsiteX4690" fmla="*/ 395873 w 650437"/>
              <a:gd name="connsiteY4690" fmla="*/ 514304 h 650473"/>
              <a:gd name="connsiteX4691" fmla="*/ 393299 w 650437"/>
              <a:gd name="connsiteY4691" fmla="*/ 511729 h 650473"/>
              <a:gd name="connsiteX4692" fmla="*/ 390725 w 650437"/>
              <a:gd name="connsiteY4692" fmla="*/ 514304 h 650473"/>
              <a:gd name="connsiteX4693" fmla="*/ 393299 w 650437"/>
              <a:gd name="connsiteY4693" fmla="*/ 516879 h 650473"/>
              <a:gd name="connsiteX4694" fmla="*/ 395873 w 650437"/>
              <a:gd name="connsiteY4694" fmla="*/ 514304 h 650473"/>
              <a:gd name="connsiteX4695" fmla="*/ 385753 w 650437"/>
              <a:gd name="connsiteY4695" fmla="*/ 503818 h 650473"/>
              <a:gd name="connsiteX4696" fmla="*/ 382814 w 650437"/>
              <a:gd name="connsiteY4696" fmla="*/ 506758 h 650473"/>
              <a:gd name="connsiteX4697" fmla="*/ 385753 w 650437"/>
              <a:gd name="connsiteY4697" fmla="*/ 509697 h 650473"/>
              <a:gd name="connsiteX4698" fmla="*/ 388693 w 650437"/>
              <a:gd name="connsiteY4698" fmla="*/ 506758 h 650473"/>
              <a:gd name="connsiteX4699" fmla="*/ 385753 w 650437"/>
              <a:gd name="connsiteY4699" fmla="*/ 503818 h 650473"/>
              <a:gd name="connsiteX4700" fmla="*/ 381542 w 650437"/>
              <a:gd name="connsiteY4700" fmla="*/ 499211 h 650473"/>
              <a:gd name="connsiteX4701" fmla="*/ 378178 w 650437"/>
              <a:gd name="connsiteY4701" fmla="*/ 495848 h 650473"/>
              <a:gd name="connsiteX4702" fmla="*/ 374813 w 650437"/>
              <a:gd name="connsiteY4702" fmla="*/ 499211 h 650473"/>
              <a:gd name="connsiteX4703" fmla="*/ 378178 w 650437"/>
              <a:gd name="connsiteY4703" fmla="*/ 502576 h 650473"/>
              <a:gd name="connsiteX4704" fmla="*/ 381542 w 650437"/>
              <a:gd name="connsiteY4704" fmla="*/ 499211 h 650473"/>
              <a:gd name="connsiteX4705" fmla="*/ 370632 w 650437"/>
              <a:gd name="connsiteY4705" fmla="*/ 488181 h 650473"/>
              <a:gd name="connsiteX4706" fmla="*/ 367178 w 650437"/>
              <a:gd name="connsiteY4706" fmla="*/ 491605 h 650473"/>
              <a:gd name="connsiteX4707" fmla="*/ 370632 w 650437"/>
              <a:gd name="connsiteY4707" fmla="*/ 495030 h 650473"/>
              <a:gd name="connsiteX4708" fmla="*/ 374056 w 650437"/>
              <a:gd name="connsiteY4708" fmla="*/ 491605 h 650473"/>
              <a:gd name="connsiteX4709" fmla="*/ 370632 w 650437"/>
              <a:gd name="connsiteY4709" fmla="*/ 488181 h 650473"/>
              <a:gd name="connsiteX4710" fmla="*/ 366903 w 650437"/>
              <a:gd name="connsiteY4710" fmla="*/ 484059 h 650473"/>
              <a:gd name="connsiteX4711" fmla="*/ 363054 w 650437"/>
              <a:gd name="connsiteY4711" fmla="*/ 480210 h 650473"/>
              <a:gd name="connsiteX4712" fmla="*/ 359205 w 650437"/>
              <a:gd name="connsiteY4712" fmla="*/ 484059 h 650473"/>
              <a:gd name="connsiteX4713" fmla="*/ 363054 w 650437"/>
              <a:gd name="connsiteY4713" fmla="*/ 487909 h 650473"/>
              <a:gd name="connsiteX4714" fmla="*/ 366903 w 650437"/>
              <a:gd name="connsiteY4714" fmla="*/ 484059 h 650473"/>
              <a:gd name="connsiteX4715" fmla="*/ 359720 w 650437"/>
              <a:gd name="connsiteY4715" fmla="*/ 476513 h 650473"/>
              <a:gd name="connsiteX4716" fmla="*/ 355508 w 650437"/>
              <a:gd name="connsiteY4716" fmla="*/ 472302 h 650473"/>
              <a:gd name="connsiteX4717" fmla="*/ 351297 w 650437"/>
              <a:gd name="connsiteY4717" fmla="*/ 476513 h 650473"/>
              <a:gd name="connsiteX4718" fmla="*/ 355508 w 650437"/>
              <a:gd name="connsiteY4718" fmla="*/ 480725 h 650473"/>
              <a:gd name="connsiteX4719" fmla="*/ 359720 w 650437"/>
              <a:gd name="connsiteY4719" fmla="*/ 476513 h 650473"/>
              <a:gd name="connsiteX4720" fmla="*/ 352539 w 650437"/>
              <a:gd name="connsiteY4720" fmla="*/ 468935 h 650473"/>
              <a:gd name="connsiteX4721" fmla="*/ 347932 w 650437"/>
              <a:gd name="connsiteY4721" fmla="*/ 464328 h 650473"/>
              <a:gd name="connsiteX4722" fmla="*/ 343326 w 650437"/>
              <a:gd name="connsiteY4722" fmla="*/ 468935 h 650473"/>
              <a:gd name="connsiteX4723" fmla="*/ 347932 w 650437"/>
              <a:gd name="connsiteY4723" fmla="*/ 473541 h 650473"/>
              <a:gd name="connsiteX4724" fmla="*/ 352539 w 650437"/>
              <a:gd name="connsiteY4724" fmla="*/ 468935 h 650473"/>
              <a:gd name="connsiteX4725" fmla="*/ 345023 w 650437"/>
              <a:gd name="connsiteY4725" fmla="*/ 461389 h 650473"/>
              <a:gd name="connsiteX4726" fmla="*/ 340357 w 650437"/>
              <a:gd name="connsiteY4726" fmla="*/ 456722 h 650473"/>
              <a:gd name="connsiteX4727" fmla="*/ 335690 w 650437"/>
              <a:gd name="connsiteY4727" fmla="*/ 461389 h 650473"/>
              <a:gd name="connsiteX4728" fmla="*/ 340357 w 650437"/>
              <a:gd name="connsiteY4728" fmla="*/ 466055 h 650473"/>
              <a:gd name="connsiteX4729" fmla="*/ 345023 w 650437"/>
              <a:gd name="connsiteY4729" fmla="*/ 461389 h 650473"/>
              <a:gd name="connsiteX4730" fmla="*/ 337780 w 650437"/>
              <a:gd name="connsiteY4730" fmla="*/ 453843 h 650473"/>
              <a:gd name="connsiteX4731" fmla="*/ 332811 w 650437"/>
              <a:gd name="connsiteY4731" fmla="*/ 448873 h 650473"/>
              <a:gd name="connsiteX4732" fmla="*/ 327842 w 650437"/>
              <a:gd name="connsiteY4732" fmla="*/ 453843 h 650473"/>
              <a:gd name="connsiteX4733" fmla="*/ 332811 w 650437"/>
              <a:gd name="connsiteY4733" fmla="*/ 458812 h 650473"/>
              <a:gd name="connsiteX4734" fmla="*/ 337780 w 650437"/>
              <a:gd name="connsiteY4734" fmla="*/ 453843 h 650473"/>
              <a:gd name="connsiteX4735" fmla="*/ 330569 w 650437"/>
              <a:gd name="connsiteY4735" fmla="*/ 446267 h 650473"/>
              <a:gd name="connsiteX4736" fmla="*/ 325265 w 650437"/>
              <a:gd name="connsiteY4736" fmla="*/ 440962 h 650473"/>
              <a:gd name="connsiteX4737" fmla="*/ 319964 w 650437"/>
              <a:gd name="connsiteY4737" fmla="*/ 446267 h 650473"/>
              <a:gd name="connsiteX4738" fmla="*/ 325265 w 650437"/>
              <a:gd name="connsiteY4738" fmla="*/ 451571 h 650473"/>
              <a:gd name="connsiteX4739" fmla="*/ 330569 w 650437"/>
              <a:gd name="connsiteY4739" fmla="*/ 446267 h 650473"/>
              <a:gd name="connsiteX4740" fmla="*/ 201832 w 650437"/>
              <a:gd name="connsiteY4740" fmla="*/ 317708 h 650473"/>
              <a:gd name="connsiteX4741" fmla="*/ 196711 w 650437"/>
              <a:gd name="connsiteY4741" fmla="*/ 312586 h 650473"/>
              <a:gd name="connsiteX4742" fmla="*/ 191590 w 650437"/>
              <a:gd name="connsiteY4742" fmla="*/ 317708 h 650473"/>
              <a:gd name="connsiteX4743" fmla="*/ 196711 w 650437"/>
              <a:gd name="connsiteY4743" fmla="*/ 322829 h 650473"/>
              <a:gd name="connsiteX4744" fmla="*/ 201832 w 650437"/>
              <a:gd name="connsiteY4744" fmla="*/ 317708 h 650473"/>
              <a:gd name="connsiteX4745" fmla="*/ 193984 w 650437"/>
              <a:gd name="connsiteY4745" fmla="*/ 310162 h 650473"/>
              <a:gd name="connsiteX4746" fmla="*/ 189165 w 650437"/>
              <a:gd name="connsiteY4746" fmla="*/ 305343 h 650473"/>
              <a:gd name="connsiteX4747" fmla="*/ 184346 w 650437"/>
              <a:gd name="connsiteY4747" fmla="*/ 310162 h 650473"/>
              <a:gd name="connsiteX4748" fmla="*/ 189165 w 650437"/>
              <a:gd name="connsiteY4748" fmla="*/ 315011 h 650473"/>
              <a:gd name="connsiteX4749" fmla="*/ 193984 w 650437"/>
              <a:gd name="connsiteY4749" fmla="*/ 310162 h 650473"/>
              <a:gd name="connsiteX4750" fmla="*/ 176801 w 650437"/>
              <a:gd name="connsiteY4750" fmla="*/ 302583 h 650473"/>
              <a:gd name="connsiteX4751" fmla="*/ 181619 w 650437"/>
              <a:gd name="connsiteY4751" fmla="*/ 307402 h 650473"/>
              <a:gd name="connsiteX4752" fmla="*/ 186438 w 650437"/>
              <a:gd name="connsiteY4752" fmla="*/ 302583 h 650473"/>
              <a:gd name="connsiteX4753" fmla="*/ 181619 w 650437"/>
              <a:gd name="connsiteY4753" fmla="*/ 297794 h 650473"/>
              <a:gd name="connsiteX4754" fmla="*/ 176801 w 650437"/>
              <a:gd name="connsiteY4754" fmla="*/ 302583 h 650473"/>
              <a:gd name="connsiteX4755" fmla="*/ 169617 w 650437"/>
              <a:gd name="connsiteY4755" fmla="*/ 295037 h 650473"/>
              <a:gd name="connsiteX4756" fmla="*/ 174041 w 650437"/>
              <a:gd name="connsiteY4756" fmla="*/ 299462 h 650473"/>
              <a:gd name="connsiteX4757" fmla="*/ 178465 w 650437"/>
              <a:gd name="connsiteY4757" fmla="*/ 295037 h 650473"/>
              <a:gd name="connsiteX4758" fmla="*/ 174041 w 650437"/>
              <a:gd name="connsiteY4758" fmla="*/ 290613 h 650473"/>
              <a:gd name="connsiteX4759" fmla="*/ 169617 w 650437"/>
              <a:gd name="connsiteY4759" fmla="*/ 295037 h 650473"/>
              <a:gd name="connsiteX4760" fmla="*/ 170465 w 650437"/>
              <a:gd name="connsiteY4760" fmla="*/ 287461 h 650473"/>
              <a:gd name="connsiteX4761" fmla="*/ 166465 w 650437"/>
              <a:gd name="connsiteY4761" fmla="*/ 283462 h 650473"/>
              <a:gd name="connsiteX4762" fmla="*/ 162466 w 650437"/>
              <a:gd name="connsiteY4762" fmla="*/ 287461 h 650473"/>
              <a:gd name="connsiteX4763" fmla="*/ 166465 w 650437"/>
              <a:gd name="connsiteY4763" fmla="*/ 291461 h 650473"/>
              <a:gd name="connsiteX4764" fmla="*/ 170465 w 650437"/>
              <a:gd name="connsiteY4764" fmla="*/ 287461 h 650473"/>
              <a:gd name="connsiteX4765" fmla="*/ 158920 w 650437"/>
              <a:gd name="connsiteY4765" fmla="*/ 283582 h 650473"/>
              <a:gd name="connsiteX4766" fmla="*/ 162586 w 650437"/>
              <a:gd name="connsiteY4766" fmla="*/ 279915 h 650473"/>
              <a:gd name="connsiteX4767" fmla="*/ 158920 w 650437"/>
              <a:gd name="connsiteY4767" fmla="*/ 276248 h 650473"/>
              <a:gd name="connsiteX4768" fmla="*/ 155253 w 650437"/>
              <a:gd name="connsiteY4768" fmla="*/ 279915 h 650473"/>
              <a:gd name="connsiteX4769" fmla="*/ 158920 w 650437"/>
              <a:gd name="connsiteY4769" fmla="*/ 283582 h 650473"/>
              <a:gd name="connsiteX4770" fmla="*/ 154918 w 650437"/>
              <a:gd name="connsiteY4770" fmla="*/ 272337 h 650473"/>
              <a:gd name="connsiteX4771" fmla="*/ 151344 w 650437"/>
              <a:gd name="connsiteY4771" fmla="*/ 268762 h 650473"/>
              <a:gd name="connsiteX4772" fmla="*/ 147770 w 650437"/>
              <a:gd name="connsiteY4772" fmla="*/ 272337 h 650473"/>
              <a:gd name="connsiteX4773" fmla="*/ 151344 w 650437"/>
              <a:gd name="connsiteY4773" fmla="*/ 275911 h 650473"/>
              <a:gd name="connsiteX4774" fmla="*/ 154918 w 650437"/>
              <a:gd name="connsiteY4774" fmla="*/ 272337 h 650473"/>
              <a:gd name="connsiteX4775" fmla="*/ 146920 w 650437"/>
              <a:gd name="connsiteY4775" fmla="*/ 264791 h 650473"/>
              <a:gd name="connsiteX4776" fmla="*/ 143798 w 650437"/>
              <a:gd name="connsiteY4776" fmla="*/ 261669 h 650473"/>
              <a:gd name="connsiteX4777" fmla="*/ 140677 w 650437"/>
              <a:gd name="connsiteY4777" fmla="*/ 264791 h 650473"/>
              <a:gd name="connsiteX4778" fmla="*/ 143798 w 650437"/>
              <a:gd name="connsiteY4778" fmla="*/ 267912 h 650473"/>
              <a:gd name="connsiteX4779" fmla="*/ 146920 w 650437"/>
              <a:gd name="connsiteY4779" fmla="*/ 264791 h 650473"/>
              <a:gd name="connsiteX4780" fmla="*/ 139040 w 650437"/>
              <a:gd name="connsiteY4780" fmla="*/ 257214 h 650473"/>
              <a:gd name="connsiteX4781" fmla="*/ 136223 w 650437"/>
              <a:gd name="connsiteY4781" fmla="*/ 254397 h 650473"/>
              <a:gd name="connsiteX4782" fmla="*/ 133406 w 650437"/>
              <a:gd name="connsiteY4782" fmla="*/ 257214 h 650473"/>
              <a:gd name="connsiteX4783" fmla="*/ 136223 w 650437"/>
              <a:gd name="connsiteY4783" fmla="*/ 260032 h 650473"/>
              <a:gd name="connsiteX4784" fmla="*/ 139040 w 650437"/>
              <a:gd name="connsiteY4784" fmla="*/ 257214 h 650473"/>
              <a:gd name="connsiteX4785" fmla="*/ 131344 w 650437"/>
              <a:gd name="connsiteY4785" fmla="*/ 249668 h 650473"/>
              <a:gd name="connsiteX4786" fmla="*/ 128677 w 650437"/>
              <a:gd name="connsiteY4786" fmla="*/ 247001 h 650473"/>
              <a:gd name="connsiteX4787" fmla="*/ 126010 w 650437"/>
              <a:gd name="connsiteY4787" fmla="*/ 249668 h 650473"/>
              <a:gd name="connsiteX4788" fmla="*/ 128677 w 650437"/>
              <a:gd name="connsiteY4788" fmla="*/ 252335 h 650473"/>
              <a:gd name="connsiteX4789" fmla="*/ 131344 w 650437"/>
              <a:gd name="connsiteY4789" fmla="*/ 249668 h 650473"/>
              <a:gd name="connsiteX4790" fmla="*/ 123371 w 650437"/>
              <a:gd name="connsiteY4790" fmla="*/ 242122 h 650473"/>
              <a:gd name="connsiteX4791" fmla="*/ 121099 w 650437"/>
              <a:gd name="connsiteY4791" fmla="*/ 239850 h 650473"/>
              <a:gd name="connsiteX4792" fmla="*/ 118827 w 650437"/>
              <a:gd name="connsiteY4792" fmla="*/ 242122 h 650473"/>
              <a:gd name="connsiteX4793" fmla="*/ 121099 w 650437"/>
              <a:gd name="connsiteY4793" fmla="*/ 244394 h 650473"/>
              <a:gd name="connsiteX4794" fmla="*/ 123371 w 650437"/>
              <a:gd name="connsiteY4794" fmla="*/ 242122 h 650473"/>
              <a:gd name="connsiteX4795" fmla="*/ 115400 w 650437"/>
              <a:gd name="connsiteY4795" fmla="*/ 234546 h 650473"/>
              <a:gd name="connsiteX4796" fmla="*/ 113553 w 650437"/>
              <a:gd name="connsiteY4796" fmla="*/ 232699 h 650473"/>
              <a:gd name="connsiteX4797" fmla="*/ 111706 w 650437"/>
              <a:gd name="connsiteY4797" fmla="*/ 234546 h 650473"/>
              <a:gd name="connsiteX4798" fmla="*/ 113553 w 650437"/>
              <a:gd name="connsiteY4798" fmla="*/ 236393 h 650473"/>
              <a:gd name="connsiteX4799" fmla="*/ 115400 w 650437"/>
              <a:gd name="connsiteY4799" fmla="*/ 234546 h 650473"/>
              <a:gd name="connsiteX4800" fmla="*/ 107552 w 650437"/>
              <a:gd name="connsiteY4800" fmla="*/ 226967 h 650473"/>
              <a:gd name="connsiteX4801" fmla="*/ 105977 w 650437"/>
              <a:gd name="connsiteY4801" fmla="*/ 225393 h 650473"/>
              <a:gd name="connsiteX4802" fmla="*/ 104403 w 650437"/>
              <a:gd name="connsiteY4802" fmla="*/ 226967 h 650473"/>
              <a:gd name="connsiteX4803" fmla="*/ 105977 w 650437"/>
              <a:gd name="connsiteY4803" fmla="*/ 228542 h 650473"/>
              <a:gd name="connsiteX4804" fmla="*/ 107552 w 650437"/>
              <a:gd name="connsiteY4804" fmla="*/ 226967 h 650473"/>
              <a:gd name="connsiteX4805" fmla="*/ 99856 w 650437"/>
              <a:gd name="connsiteY4805" fmla="*/ 219421 h 650473"/>
              <a:gd name="connsiteX4806" fmla="*/ 98432 w 650437"/>
              <a:gd name="connsiteY4806" fmla="*/ 217997 h 650473"/>
              <a:gd name="connsiteX4807" fmla="*/ 97007 w 650437"/>
              <a:gd name="connsiteY4807" fmla="*/ 219421 h 650473"/>
              <a:gd name="connsiteX4808" fmla="*/ 98432 w 650437"/>
              <a:gd name="connsiteY4808" fmla="*/ 220846 h 650473"/>
              <a:gd name="connsiteX4809" fmla="*/ 99856 w 650437"/>
              <a:gd name="connsiteY4809" fmla="*/ 219421 h 650473"/>
              <a:gd name="connsiteX4810" fmla="*/ 91946 w 650437"/>
              <a:gd name="connsiteY4810" fmla="*/ 211875 h 650473"/>
              <a:gd name="connsiteX4811" fmla="*/ 90856 w 650437"/>
              <a:gd name="connsiteY4811" fmla="*/ 210785 h 650473"/>
              <a:gd name="connsiteX4812" fmla="*/ 89766 w 650437"/>
              <a:gd name="connsiteY4812" fmla="*/ 211875 h 650473"/>
              <a:gd name="connsiteX4813" fmla="*/ 90856 w 650437"/>
              <a:gd name="connsiteY4813" fmla="*/ 212965 h 650473"/>
              <a:gd name="connsiteX4814" fmla="*/ 91946 w 650437"/>
              <a:gd name="connsiteY4814" fmla="*/ 211875 h 650473"/>
              <a:gd name="connsiteX4815" fmla="*/ 83308 w 650437"/>
              <a:gd name="connsiteY4815" fmla="*/ 205179 h 650473"/>
              <a:gd name="connsiteX4816" fmla="*/ 84188 w 650437"/>
              <a:gd name="connsiteY4816" fmla="*/ 204299 h 650473"/>
              <a:gd name="connsiteX4817" fmla="*/ 83308 w 650437"/>
              <a:gd name="connsiteY4817" fmla="*/ 203420 h 650473"/>
              <a:gd name="connsiteX4818" fmla="*/ 82428 w 650437"/>
              <a:gd name="connsiteY4818" fmla="*/ 204299 h 650473"/>
              <a:gd name="connsiteX4819" fmla="*/ 83308 w 650437"/>
              <a:gd name="connsiteY4819" fmla="*/ 205179 h 650473"/>
              <a:gd name="connsiteX4820" fmla="*/ 76489 w 650437"/>
              <a:gd name="connsiteY4820" fmla="*/ 196753 h 650473"/>
              <a:gd name="connsiteX4821" fmla="*/ 75732 w 650437"/>
              <a:gd name="connsiteY4821" fmla="*/ 195996 h 650473"/>
              <a:gd name="connsiteX4822" fmla="*/ 74975 w 650437"/>
              <a:gd name="connsiteY4822" fmla="*/ 196753 h 650473"/>
              <a:gd name="connsiteX4823" fmla="*/ 75732 w 650437"/>
              <a:gd name="connsiteY4823" fmla="*/ 197510 h 650473"/>
              <a:gd name="connsiteX4824" fmla="*/ 76489 w 650437"/>
              <a:gd name="connsiteY4824" fmla="*/ 196753 h 650473"/>
              <a:gd name="connsiteX4825" fmla="*/ 68186 w 650437"/>
              <a:gd name="connsiteY4825" fmla="*/ 189692 h 650473"/>
              <a:gd name="connsiteX4826" fmla="*/ 68701 w 650437"/>
              <a:gd name="connsiteY4826" fmla="*/ 189177 h 650473"/>
              <a:gd name="connsiteX4827" fmla="*/ 68186 w 650437"/>
              <a:gd name="connsiteY4827" fmla="*/ 188662 h 650473"/>
              <a:gd name="connsiteX4828" fmla="*/ 67671 w 650437"/>
              <a:gd name="connsiteY4828" fmla="*/ 189177 h 650473"/>
              <a:gd name="connsiteX4829" fmla="*/ 68186 w 650437"/>
              <a:gd name="connsiteY4829" fmla="*/ 189692 h 650473"/>
              <a:gd name="connsiteX4830" fmla="*/ 60611 w 650437"/>
              <a:gd name="connsiteY4830" fmla="*/ 181933 h 650473"/>
              <a:gd name="connsiteX4831" fmla="*/ 60943 w 650437"/>
              <a:gd name="connsiteY4831" fmla="*/ 181601 h 650473"/>
              <a:gd name="connsiteX4832" fmla="*/ 60611 w 650437"/>
              <a:gd name="connsiteY4832" fmla="*/ 181268 h 650473"/>
              <a:gd name="connsiteX4833" fmla="*/ 60278 w 650437"/>
              <a:gd name="connsiteY4833" fmla="*/ 181601 h 650473"/>
              <a:gd name="connsiteX4834" fmla="*/ 60611 w 650437"/>
              <a:gd name="connsiteY4834" fmla="*/ 181933 h 650473"/>
              <a:gd name="connsiteX4835" fmla="*/ 53215 w 650437"/>
              <a:gd name="connsiteY4835" fmla="*/ 174052 h 650473"/>
              <a:gd name="connsiteX4836" fmla="*/ 53035 w 650437"/>
              <a:gd name="connsiteY4836" fmla="*/ 173872 h 650473"/>
              <a:gd name="connsiteX4837" fmla="*/ 52855 w 650437"/>
              <a:gd name="connsiteY4837" fmla="*/ 174052 h 650473"/>
              <a:gd name="connsiteX4838" fmla="*/ 53035 w 650437"/>
              <a:gd name="connsiteY4838" fmla="*/ 174233 h 650473"/>
              <a:gd name="connsiteX4839" fmla="*/ 53215 w 650437"/>
              <a:gd name="connsiteY4839" fmla="*/ 174052 h 650473"/>
              <a:gd name="connsiteX4840" fmla="*/ 45607 w 650437"/>
              <a:gd name="connsiteY4840" fmla="*/ 166476 h 650473"/>
              <a:gd name="connsiteX4841" fmla="*/ 45487 w 650437"/>
              <a:gd name="connsiteY4841" fmla="*/ 166356 h 650473"/>
              <a:gd name="connsiteX4842" fmla="*/ 45367 w 650437"/>
              <a:gd name="connsiteY4842" fmla="*/ 166476 h 650473"/>
              <a:gd name="connsiteX4843" fmla="*/ 45487 w 650437"/>
              <a:gd name="connsiteY4843" fmla="*/ 166596 h 650473"/>
              <a:gd name="connsiteX4844" fmla="*/ 45607 w 650437"/>
              <a:gd name="connsiteY4844" fmla="*/ 166476 h 650473"/>
              <a:gd name="connsiteX4845" fmla="*/ 491671 w 650437"/>
              <a:gd name="connsiteY4845" fmla="*/ 597498 h 650473"/>
              <a:gd name="connsiteX4846" fmla="*/ 491611 w 650437"/>
              <a:gd name="connsiteY4846" fmla="*/ 597438 h 650473"/>
              <a:gd name="connsiteX4847" fmla="*/ 491550 w 650437"/>
              <a:gd name="connsiteY4847" fmla="*/ 597498 h 650473"/>
              <a:gd name="connsiteX4848" fmla="*/ 491611 w 650437"/>
              <a:gd name="connsiteY4848" fmla="*/ 597558 h 650473"/>
              <a:gd name="connsiteX4849" fmla="*/ 491671 w 650437"/>
              <a:gd name="connsiteY4849" fmla="*/ 597498 h 650473"/>
              <a:gd name="connsiteX4850" fmla="*/ 483912 w 650437"/>
              <a:gd name="connsiteY4850" fmla="*/ 589920 h 650473"/>
              <a:gd name="connsiteX4851" fmla="*/ 484035 w 650437"/>
              <a:gd name="connsiteY4851" fmla="*/ 590042 h 650473"/>
              <a:gd name="connsiteX4852" fmla="*/ 484157 w 650437"/>
              <a:gd name="connsiteY4852" fmla="*/ 589920 h 650473"/>
              <a:gd name="connsiteX4853" fmla="*/ 484035 w 650437"/>
              <a:gd name="connsiteY4853" fmla="*/ 589797 h 650473"/>
              <a:gd name="connsiteX4854" fmla="*/ 483912 w 650437"/>
              <a:gd name="connsiteY4854" fmla="*/ 589920 h 650473"/>
              <a:gd name="connsiteX4855" fmla="*/ 476759 w 650437"/>
              <a:gd name="connsiteY4855" fmla="*/ 582374 h 650473"/>
              <a:gd name="connsiteX4856" fmla="*/ 476487 w 650437"/>
              <a:gd name="connsiteY4856" fmla="*/ 582101 h 650473"/>
              <a:gd name="connsiteX4857" fmla="*/ 476214 w 650437"/>
              <a:gd name="connsiteY4857" fmla="*/ 582374 h 650473"/>
              <a:gd name="connsiteX4858" fmla="*/ 476487 w 650437"/>
              <a:gd name="connsiteY4858" fmla="*/ 582646 h 650473"/>
              <a:gd name="connsiteX4859" fmla="*/ 476759 w 650437"/>
              <a:gd name="connsiteY4859" fmla="*/ 582374 h 650473"/>
              <a:gd name="connsiteX4860" fmla="*/ 468911 w 650437"/>
              <a:gd name="connsiteY4860" fmla="*/ 574312 h 650473"/>
              <a:gd name="connsiteX4861" fmla="*/ 468396 w 650437"/>
              <a:gd name="connsiteY4861" fmla="*/ 574827 h 650473"/>
              <a:gd name="connsiteX4862" fmla="*/ 468911 w 650437"/>
              <a:gd name="connsiteY4862" fmla="*/ 575343 h 650473"/>
              <a:gd name="connsiteX4863" fmla="*/ 469426 w 650437"/>
              <a:gd name="connsiteY4863" fmla="*/ 574827 h 650473"/>
              <a:gd name="connsiteX4864" fmla="*/ 468911 w 650437"/>
              <a:gd name="connsiteY4864" fmla="*/ 574312 h 650473"/>
              <a:gd name="connsiteX4865" fmla="*/ 461365 w 650437"/>
              <a:gd name="connsiteY4865" fmla="*/ 566737 h 650473"/>
              <a:gd name="connsiteX4866" fmla="*/ 460850 w 650437"/>
              <a:gd name="connsiteY4866" fmla="*/ 567251 h 650473"/>
              <a:gd name="connsiteX4867" fmla="*/ 461365 w 650437"/>
              <a:gd name="connsiteY4867" fmla="*/ 567766 h 650473"/>
              <a:gd name="connsiteX4868" fmla="*/ 461880 w 650437"/>
              <a:gd name="connsiteY4868" fmla="*/ 567251 h 650473"/>
              <a:gd name="connsiteX4869" fmla="*/ 461365 w 650437"/>
              <a:gd name="connsiteY4869" fmla="*/ 566737 h 650473"/>
              <a:gd name="connsiteX4870" fmla="*/ 453789 w 650437"/>
              <a:gd name="connsiteY4870" fmla="*/ 558856 h 650473"/>
              <a:gd name="connsiteX4871" fmla="*/ 452972 w 650437"/>
              <a:gd name="connsiteY4871" fmla="*/ 559673 h 650473"/>
              <a:gd name="connsiteX4872" fmla="*/ 453789 w 650437"/>
              <a:gd name="connsiteY4872" fmla="*/ 560490 h 650473"/>
              <a:gd name="connsiteX4873" fmla="*/ 454607 w 650437"/>
              <a:gd name="connsiteY4873" fmla="*/ 559673 h 650473"/>
              <a:gd name="connsiteX4874" fmla="*/ 453789 w 650437"/>
              <a:gd name="connsiteY4874" fmla="*/ 558856 h 650473"/>
              <a:gd name="connsiteX4875" fmla="*/ 447391 w 650437"/>
              <a:gd name="connsiteY4875" fmla="*/ 552129 h 650473"/>
              <a:gd name="connsiteX4876" fmla="*/ 446242 w 650437"/>
              <a:gd name="connsiteY4876" fmla="*/ 550979 h 650473"/>
              <a:gd name="connsiteX4877" fmla="*/ 445092 w 650437"/>
              <a:gd name="connsiteY4877" fmla="*/ 552129 h 650473"/>
              <a:gd name="connsiteX4878" fmla="*/ 446242 w 650437"/>
              <a:gd name="connsiteY4878" fmla="*/ 553279 h 650473"/>
              <a:gd name="connsiteX4879" fmla="*/ 447391 w 650437"/>
              <a:gd name="connsiteY4879" fmla="*/ 552129 h 650473"/>
              <a:gd name="connsiteX4880" fmla="*/ 440028 w 650437"/>
              <a:gd name="connsiteY4880" fmla="*/ 544551 h 650473"/>
              <a:gd name="connsiteX4881" fmla="*/ 438666 w 650437"/>
              <a:gd name="connsiteY4881" fmla="*/ 543188 h 650473"/>
              <a:gd name="connsiteX4882" fmla="*/ 437304 w 650437"/>
              <a:gd name="connsiteY4882" fmla="*/ 544551 h 650473"/>
              <a:gd name="connsiteX4883" fmla="*/ 438666 w 650437"/>
              <a:gd name="connsiteY4883" fmla="*/ 545913 h 650473"/>
              <a:gd name="connsiteX4884" fmla="*/ 440028 w 650437"/>
              <a:gd name="connsiteY4884" fmla="*/ 544551 h 650473"/>
              <a:gd name="connsiteX4885" fmla="*/ 431120 w 650437"/>
              <a:gd name="connsiteY4885" fmla="*/ 535460 h 650473"/>
              <a:gd name="connsiteX4886" fmla="*/ 429575 w 650437"/>
              <a:gd name="connsiteY4886" fmla="*/ 537004 h 650473"/>
              <a:gd name="connsiteX4887" fmla="*/ 431120 w 650437"/>
              <a:gd name="connsiteY4887" fmla="*/ 538549 h 650473"/>
              <a:gd name="connsiteX4888" fmla="*/ 432665 w 650437"/>
              <a:gd name="connsiteY4888" fmla="*/ 537004 h 650473"/>
              <a:gd name="connsiteX4889" fmla="*/ 431120 w 650437"/>
              <a:gd name="connsiteY4889" fmla="*/ 535460 h 650473"/>
              <a:gd name="connsiteX4890" fmla="*/ 425454 w 650437"/>
              <a:gd name="connsiteY4890" fmla="*/ 529429 h 650473"/>
              <a:gd name="connsiteX4891" fmla="*/ 423544 w 650437"/>
              <a:gd name="connsiteY4891" fmla="*/ 527519 h 650473"/>
              <a:gd name="connsiteX4892" fmla="*/ 421635 w 650437"/>
              <a:gd name="connsiteY4892" fmla="*/ 529429 h 650473"/>
              <a:gd name="connsiteX4893" fmla="*/ 423544 w 650437"/>
              <a:gd name="connsiteY4893" fmla="*/ 531338 h 650473"/>
              <a:gd name="connsiteX4894" fmla="*/ 425454 w 650437"/>
              <a:gd name="connsiteY4894" fmla="*/ 529429 h 650473"/>
              <a:gd name="connsiteX4895" fmla="*/ 418301 w 650437"/>
              <a:gd name="connsiteY4895" fmla="*/ 521883 h 650473"/>
              <a:gd name="connsiteX4896" fmla="*/ 415999 w 650437"/>
              <a:gd name="connsiteY4896" fmla="*/ 519580 h 650473"/>
              <a:gd name="connsiteX4897" fmla="*/ 413697 w 650437"/>
              <a:gd name="connsiteY4897" fmla="*/ 521883 h 650473"/>
              <a:gd name="connsiteX4898" fmla="*/ 415999 w 650437"/>
              <a:gd name="connsiteY4898" fmla="*/ 524184 h 650473"/>
              <a:gd name="connsiteX4899" fmla="*/ 418301 w 650437"/>
              <a:gd name="connsiteY4899" fmla="*/ 521883 h 650473"/>
              <a:gd name="connsiteX4900" fmla="*/ 410725 w 650437"/>
              <a:gd name="connsiteY4900" fmla="*/ 514304 h 650473"/>
              <a:gd name="connsiteX4901" fmla="*/ 408423 w 650437"/>
              <a:gd name="connsiteY4901" fmla="*/ 512002 h 650473"/>
              <a:gd name="connsiteX4902" fmla="*/ 406121 w 650437"/>
              <a:gd name="connsiteY4902" fmla="*/ 514304 h 650473"/>
              <a:gd name="connsiteX4903" fmla="*/ 408423 w 650437"/>
              <a:gd name="connsiteY4903" fmla="*/ 516606 h 650473"/>
              <a:gd name="connsiteX4904" fmla="*/ 410725 w 650437"/>
              <a:gd name="connsiteY4904" fmla="*/ 514304 h 650473"/>
              <a:gd name="connsiteX4905" fmla="*/ 403662 w 650437"/>
              <a:gd name="connsiteY4905" fmla="*/ 506758 h 650473"/>
              <a:gd name="connsiteX4906" fmla="*/ 400875 w 650437"/>
              <a:gd name="connsiteY4906" fmla="*/ 503971 h 650473"/>
              <a:gd name="connsiteX4907" fmla="*/ 398088 w 650437"/>
              <a:gd name="connsiteY4907" fmla="*/ 506758 h 650473"/>
              <a:gd name="connsiteX4908" fmla="*/ 400875 w 650437"/>
              <a:gd name="connsiteY4908" fmla="*/ 509545 h 650473"/>
              <a:gd name="connsiteX4909" fmla="*/ 403662 w 650437"/>
              <a:gd name="connsiteY4909" fmla="*/ 506758 h 650473"/>
              <a:gd name="connsiteX4910" fmla="*/ 396571 w 650437"/>
              <a:gd name="connsiteY4910" fmla="*/ 499211 h 650473"/>
              <a:gd name="connsiteX4911" fmla="*/ 393299 w 650437"/>
              <a:gd name="connsiteY4911" fmla="*/ 495940 h 650473"/>
              <a:gd name="connsiteX4912" fmla="*/ 390027 w 650437"/>
              <a:gd name="connsiteY4912" fmla="*/ 499211 h 650473"/>
              <a:gd name="connsiteX4913" fmla="*/ 393299 w 650437"/>
              <a:gd name="connsiteY4913" fmla="*/ 502483 h 650473"/>
              <a:gd name="connsiteX4914" fmla="*/ 396571 w 650437"/>
              <a:gd name="connsiteY4914" fmla="*/ 499211 h 650473"/>
              <a:gd name="connsiteX4915" fmla="*/ 389025 w 650437"/>
              <a:gd name="connsiteY4915" fmla="*/ 491636 h 650473"/>
              <a:gd name="connsiteX4916" fmla="*/ 385753 w 650437"/>
              <a:gd name="connsiteY4916" fmla="*/ 488364 h 650473"/>
              <a:gd name="connsiteX4917" fmla="*/ 382481 w 650437"/>
              <a:gd name="connsiteY4917" fmla="*/ 491636 h 650473"/>
              <a:gd name="connsiteX4918" fmla="*/ 385753 w 650437"/>
              <a:gd name="connsiteY4918" fmla="*/ 494908 h 650473"/>
              <a:gd name="connsiteX4919" fmla="*/ 389025 w 650437"/>
              <a:gd name="connsiteY4919" fmla="*/ 491636 h 650473"/>
              <a:gd name="connsiteX4920" fmla="*/ 381844 w 650437"/>
              <a:gd name="connsiteY4920" fmla="*/ 484059 h 650473"/>
              <a:gd name="connsiteX4921" fmla="*/ 378178 w 650437"/>
              <a:gd name="connsiteY4921" fmla="*/ 480392 h 650473"/>
              <a:gd name="connsiteX4922" fmla="*/ 374511 w 650437"/>
              <a:gd name="connsiteY4922" fmla="*/ 484059 h 650473"/>
              <a:gd name="connsiteX4923" fmla="*/ 378178 w 650437"/>
              <a:gd name="connsiteY4923" fmla="*/ 487726 h 650473"/>
              <a:gd name="connsiteX4924" fmla="*/ 381844 w 650437"/>
              <a:gd name="connsiteY4924" fmla="*/ 484059 h 650473"/>
              <a:gd name="connsiteX4925" fmla="*/ 374753 w 650437"/>
              <a:gd name="connsiteY4925" fmla="*/ 476513 h 650473"/>
              <a:gd name="connsiteX4926" fmla="*/ 370632 w 650437"/>
              <a:gd name="connsiteY4926" fmla="*/ 472392 h 650473"/>
              <a:gd name="connsiteX4927" fmla="*/ 366510 w 650437"/>
              <a:gd name="connsiteY4927" fmla="*/ 476513 h 650473"/>
              <a:gd name="connsiteX4928" fmla="*/ 370632 w 650437"/>
              <a:gd name="connsiteY4928" fmla="*/ 480635 h 650473"/>
              <a:gd name="connsiteX4929" fmla="*/ 374753 w 650437"/>
              <a:gd name="connsiteY4929" fmla="*/ 476513 h 650473"/>
              <a:gd name="connsiteX4930" fmla="*/ 367600 w 650437"/>
              <a:gd name="connsiteY4930" fmla="*/ 468935 h 650473"/>
              <a:gd name="connsiteX4931" fmla="*/ 363054 w 650437"/>
              <a:gd name="connsiteY4931" fmla="*/ 464388 h 650473"/>
              <a:gd name="connsiteX4932" fmla="*/ 358508 w 650437"/>
              <a:gd name="connsiteY4932" fmla="*/ 468935 h 650473"/>
              <a:gd name="connsiteX4933" fmla="*/ 363054 w 650437"/>
              <a:gd name="connsiteY4933" fmla="*/ 473481 h 650473"/>
              <a:gd name="connsiteX4934" fmla="*/ 367600 w 650437"/>
              <a:gd name="connsiteY4934" fmla="*/ 468935 h 650473"/>
              <a:gd name="connsiteX4935" fmla="*/ 360054 w 650437"/>
              <a:gd name="connsiteY4935" fmla="*/ 461389 h 650473"/>
              <a:gd name="connsiteX4936" fmla="*/ 355508 w 650437"/>
              <a:gd name="connsiteY4936" fmla="*/ 456842 h 650473"/>
              <a:gd name="connsiteX4937" fmla="*/ 350962 w 650437"/>
              <a:gd name="connsiteY4937" fmla="*/ 461389 h 650473"/>
              <a:gd name="connsiteX4938" fmla="*/ 355508 w 650437"/>
              <a:gd name="connsiteY4938" fmla="*/ 465935 h 650473"/>
              <a:gd name="connsiteX4939" fmla="*/ 360054 w 650437"/>
              <a:gd name="connsiteY4939" fmla="*/ 461389 h 650473"/>
              <a:gd name="connsiteX4940" fmla="*/ 352871 w 650437"/>
              <a:gd name="connsiteY4940" fmla="*/ 453813 h 650473"/>
              <a:gd name="connsiteX4941" fmla="*/ 347932 w 650437"/>
              <a:gd name="connsiteY4941" fmla="*/ 448873 h 650473"/>
              <a:gd name="connsiteX4942" fmla="*/ 342993 w 650437"/>
              <a:gd name="connsiteY4942" fmla="*/ 453813 h 650473"/>
              <a:gd name="connsiteX4943" fmla="*/ 347932 w 650437"/>
              <a:gd name="connsiteY4943" fmla="*/ 458752 h 650473"/>
              <a:gd name="connsiteX4944" fmla="*/ 352871 w 650437"/>
              <a:gd name="connsiteY4944" fmla="*/ 453813 h 650473"/>
              <a:gd name="connsiteX4945" fmla="*/ 345660 w 650437"/>
              <a:gd name="connsiteY4945" fmla="*/ 446267 h 650473"/>
              <a:gd name="connsiteX4946" fmla="*/ 340387 w 650437"/>
              <a:gd name="connsiteY4946" fmla="*/ 440993 h 650473"/>
              <a:gd name="connsiteX4947" fmla="*/ 335113 w 650437"/>
              <a:gd name="connsiteY4947" fmla="*/ 446267 h 650473"/>
              <a:gd name="connsiteX4948" fmla="*/ 340387 w 650437"/>
              <a:gd name="connsiteY4948" fmla="*/ 451540 h 650473"/>
              <a:gd name="connsiteX4949" fmla="*/ 345660 w 650437"/>
              <a:gd name="connsiteY4949" fmla="*/ 446267 h 650473"/>
              <a:gd name="connsiteX4950" fmla="*/ 201802 w 650437"/>
              <a:gd name="connsiteY4950" fmla="*/ 302583 h 650473"/>
              <a:gd name="connsiteX4951" fmla="*/ 196711 w 650437"/>
              <a:gd name="connsiteY4951" fmla="*/ 297492 h 650473"/>
              <a:gd name="connsiteX4952" fmla="*/ 191620 w 650437"/>
              <a:gd name="connsiteY4952" fmla="*/ 302583 h 650473"/>
              <a:gd name="connsiteX4953" fmla="*/ 196711 w 650437"/>
              <a:gd name="connsiteY4953" fmla="*/ 307675 h 650473"/>
              <a:gd name="connsiteX4954" fmla="*/ 201802 w 650437"/>
              <a:gd name="connsiteY4954" fmla="*/ 302583 h 650473"/>
              <a:gd name="connsiteX4955" fmla="*/ 193954 w 650437"/>
              <a:gd name="connsiteY4955" fmla="*/ 295037 h 650473"/>
              <a:gd name="connsiteX4956" fmla="*/ 189165 w 650437"/>
              <a:gd name="connsiteY4956" fmla="*/ 290248 h 650473"/>
              <a:gd name="connsiteX4957" fmla="*/ 184376 w 650437"/>
              <a:gd name="connsiteY4957" fmla="*/ 295037 h 650473"/>
              <a:gd name="connsiteX4958" fmla="*/ 189165 w 650437"/>
              <a:gd name="connsiteY4958" fmla="*/ 299826 h 650473"/>
              <a:gd name="connsiteX4959" fmla="*/ 193954 w 650437"/>
              <a:gd name="connsiteY4959" fmla="*/ 295037 h 650473"/>
              <a:gd name="connsiteX4960" fmla="*/ 186286 w 650437"/>
              <a:gd name="connsiteY4960" fmla="*/ 287461 h 650473"/>
              <a:gd name="connsiteX4961" fmla="*/ 181589 w 650437"/>
              <a:gd name="connsiteY4961" fmla="*/ 282764 h 650473"/>
              <a:gd name="connsiteX4962" fmla="*/ 176893 w 650437"/>
              <a:gd name="connsiteY4962" fmla="*/ 287461 h 650473"/>
              <a:gd name="connsiteX4963" fmla="*/ 181589 w 650437"/>
              <a:gd name="connsiteY4963" fmla="*/ 292158 h 650473"/>
              <a:gd name="connsiteX4964" fmla="*/ 186286 w 650437"/>
              <a:gd name="connsiteY4964" fmla="*/ 287461 h 650473"/>
              <a:gd name="connsiteX4965" fmla="*/ 178377 w 650437"/>
              <a:gd name="connsiteY4965" fmla="*/ 279915 h 650473"/>
              <a:gd name="connsiteX4966" fmla="*/ 174044 w 650437"/>
              <a:gd name="connsiteY4966" fmla="*/ 275581 h 650473"/>
              <a:gd name="connsiteX4967" fmla="*/ 169710 w 650437"/>
              <a:gd name="connsiteY4967" fmla="*/ 279915 h 650473"/>
              <a:gd name="connsiteX4968" fmla="*/ 174044 w 650437"/>
              <a:gd name="connsiteY4968" fmla="*/ 284249 h 650473"/>
              <a:gd name="connsiteX4969" fmla="*/ 178377 w 650437"/>
              <a:gd name="connsiteY4969" fmla="*/ 279915 h 650473"/>
              <a:gd name="connsiteX4970" fmla="*/ 170375 w 650437"/>
              <a:gd name="connsiteY4970" fmla="*/ 272337 h 650473"/>
              <a:gd name="connsiteX4971" fmla="*/ 166465 w 650437"/>
              <a:gd name="connsiteY4971" fmla="*/ 268427 h 650473"/>
              <a:gd name="connsiteX4972" fmla="*/ 162556 w 650437"/>
              <a:gd name="connsiteY4972" fmla="*/ 272337 h 650473"/>
              <a:gd name="connsiteX4973" fmla="*/ 166465 w 650437"/>
              <a:gd name="connsiteY4973" fmla="*/ 276246 h 650473"/>
              <a:gd name="connsiteX4974" fmla="*/ 170375 w 650437"/>
              <a:gd name="connsiteY4974" fmla="*/ 272337 h 650473"/>
              <a:gd name="connsiteX4975" fmla="*/ 158920 w 650437"/>
              <a:gd name="connsiteY4975" fmla="*/ 268217 h 650473"/>
              <a:gd name="connsiteX4976" fmla="*/ 162374 w 650437"/>
              <a:gd name="connsiteY4976" fmla="*/ 264763 h 650473"/>
              <a:gd name="connsiteX4977" fmla="*/ 158920 w 650437"/>
              <a:gd name="connsiteY4977" fmla="*/ 261338 h 650473"/>
              <a:gd name="connsiteX4978" fmla="*/ 155466 w 650437"/>
              <a:gd name="connsiteY4978" fmla="*/ 264763 h 650473"/>
              <a:gd name="connsiteX4979" fmla="*/ 158920 w 650437"/>
              <a:gd name="connsiteY4979" fmla="*/ 268217 h 650473"/>
              <a:gd name="connsiteX4980" fmla="*/ 151344 w 650437"/>
              <a:gd name="connsiteY4980" fmla="*/ 260669 h 650473"/>
              <a:gd name="connsiteX4981" fmla="*/ 154798 w 650437"/>
              <a:gd name="connsiteY4981" fmla="*/ 257214 h 650473"/>
              <a:gd name="connsiteX4982" fmla="*/ 151344 w 650437"/>
              <a:gd name="connsiteY4982" fmla="*/ 253790 h 650473"/>
              <a:gd name="connsiteX4983" fmla="*/ 147890 w 650437"/>
              <a:gd name="connsiteY4983" fmla="*/ 257214 h 650473"/>
              <a:gd name="connsiteX4984" fmla="*/ 151344 w 650437"/>
              <a:gd name="connsiteY4984" fmla="*/ 260669 h 650473"/>
              <a:gd name="connsiteX4985" fmla="*/ 146828 w 650437"/>
              <a:gd name="connsiteY4985" fmla="*/ 249668 h 650473"/>
              <a:gd name="connsiteX4986" fmla="*/ 143798 w 650437"/>
              <a:gd name="connsiteY4986" fmla="*/ 246639 h 650473"/>
              <a:gd name="connsiteX4987" fmla="*/ 140769 w 650437"/>
              <a:gd name="connsiteY4987" fmla="*/ 249668 h 650473"/>
              <a:gd name="connsiteX4988" fmla="*/ 143798 w 650437"/>
              <a:gd name="connsiteY4988" fmla="*/ 252698 h 650473"/>
              <a:gd name="connsiteX4989" fmla="*/ 146828 w 650437"/>
              <a:gd name="connsiteY4989" fmla="*/ 249668 h 650473"/>
              <a:gd name="connsiteX4990" fmla="*/ 138797 w 650437"/>
              <a:gd name="connsiteY4990" fmla="*/ 242092 h 650473"/>
              <a:gd name="connsiteX4991" fmla="*/ 136223 w 650437"/>
              <a:gd name="connsiteY4991" fmla="*/ 239517 h 650473"/>
              <a:gd name="connsiteX4992" fmla="*/ 133648 w 650437"/>
              <a:gd name="connsiteY4992" fmla="*/ 242092 h 650473"/>
              <a:gd name="connsiteX4993" fmla="*/ 136223 w 650437"/>
              <a:gd name="connsiteY4993" fmla="*/ 244667 h 650473"/>
              <a:gd name="connsiteX4994" fmla="*/ 138797 w 650437"/>
              <a:gd name="connsiteY4994" fmla="*/ 242092 h 650473"/>
              <a:gd name="connsiteX4995" fmla="*/ 128677 w 650437"/>
              <a:gd name="connsiteY4995" fmla="*/ 236970 h 650473"/>
              <a:gd name="connsiteX4996" fmla="*/ 131101 w 650437"/>
              <a:gd name="connsiteY4996" fmla="*/ 234546 h 650473"/>
              <a:gd name="connsiteX4997" fmla="*/ 128677 w 650437"/>
              <a:gd name="connsiteY4997" fmla="*/ 232121 h 650473"/>
              <a:gd name="connsiteX4998" fmla="*/ 126252 w 650437"/>
              <a:gd name="connsiteY4998" fmla="*/ 234546 h 650473"/>
              <a:gd name="connsiteX4999" fmla="*/ 128677 w 650437"/>
              <a:gd name="connsiteY4999" fmla="*/ 236970 h 650473"/>
              <a:gd name="connsiteX5000" fmla="*/ 121099 w 650437"/>
              <a:gd name="connsiteY5000" fmla="*/ 229090 h 650473"/>
              <a:gd name="connsiteX5001" fmla="*/ 123191 w 650437"/>
              <a:gd name="connsiteY5001" fmla="*/ 226998 h 650473"/>
              <a:gd name="connsiteX5002" fmla="*/ 121099 w 650437"/>
              <a:gd name="connsiteY5002" fmla="*/ 224876 h 650473"/>
              <a:gd name="connsiteX5003" fmla="*/ 119007 w 650437"/>
              <a:gd name="connsiteY5003" fmla="*/ 226998 h 650473"/>
              <a:gd name="connsiteX5004" fmla="*/ 121099 w 650437"/>
              <a:gd name="connsiteY5004" fmla="*/ 229090 h 650473"/>
              <a:gd name="connsiteX5005" fmla="*/ 115250 w 650437"/>
              <a:gd name="connsiteY5005" fmla="*/ 219421 h 650473"/>
              <a:gd name="connsiteX5006" fmla="*/ 113553 w 650437"/>
              <a:gd name="connsiteY5006" fmla="*/ 217724 h 650473"/>
              <a:gd name="connsiteX5007" fmla="*/ 111856 w 650437"/>
              <a:gd name="connsiteY5007" fmla="*/ 219421 h 650473"/>
              <a:gd name="connsiteX5008" fmla="*/ 113553 w 650437"/>
              <a:gd name="connsiteY5008" fmla="*/ 221118 h 650473"/>
              <a:gd name="connsiteX5009" fmla="*/ 115250 w 650437"/>
              <a:gd name="connsiteY5009" fmla="*/ 219421 h 650473"/>
              <a:gd name="connsiteX5010" fmla="*/ 107280 w 650437"/>
              <a:gd name="connsiteY5010" fmla="*/ 211875 h 650473"/>
              <a:gd name="connsiteX5011" fmla="*/ 105977 w 650437"/>
              <a:gd name="connsiteY5011" fmla="*/ 210573 h 650473"/>
              <a:gd name="connsiteX5012" fmla="*/ 104675 w 650437"/>
              <a:gd name="connsiteY5012" fmla="*/ 211875 h 650473"/>
              <a:gd name="connsiteX5013" fmla="*/ 105977 w 650437"/>
              <a:gd name="connsiteY5013" fmla="*/ 213178 h 650473"/>
              <a:gd name="connsiteX5014" fmla="*/ 107280 w 650437"/>
              <a:gd name="connsiteY5014" fmla="*/ 211875 h 650473"/>
              <a:gd name="connsiteX5015" fmla="*/ 99734 w 650437"/>
              <a:gd name="connsiteY5015" fmla="*/ 204299 h 650473"/>
              <a:gd name="connsiteX5016" fmla="*/ 98432 w 650437"/>
              <a:gd name="connsiteY5016" fmla="*/ 202997 h 650473"/>
              <a:gd name="connsiteX5017" fmla="*/ 97129 w 650437"/>
              <a:gd name="connsiteY5017" fmla="*/ 204299 h 650473"/>
              <a:gd name="connsiteX5018" fmla="*/ 98432 w 650437"/>
              <a:gd name="connsiteY5018" fmla="*/ 205602 h 650473"/>
              <a:gd name="connsiteX5019" fmla="*/ 99734 w 650437"/>
              <a:gd name="connsiteY5019" fmla="*/ 204299 h 650473"/>
              <a:gd name="connsiteX5020" fmla="*/ 90856 w 650437"/>
              <a:gd name="connsiteY5020" fmla="*/ 197723 h 650473"/>
              <a:gd name="connsiteX5021" fmla="*/ 91826 w 650437"/>
              <a:gd name="connsiteY5021" fmla="*/ 196753 h 650473"/>
              <a:gd name="connsiteX5022" fmla="*/ 90856 w 650437"/>
              <a:gd name="connsiteY5022" fmla="*/ 195783 h 650473"/>
              <a:gd name="connsiteX5023" fmla="*/ 89886 w 650437"/>
              <a:gd name="connsiteY5023" fmla="*/ 196753 h 650473"/>
              <a:gd name="connsiteX5024" fmla="*/ 90856 w 650437"/>
              <a:gd name="connsiteY5024" fmla="*/ 197723 h 650473"/>
              <a:gd name="connsiteX5025" fmla="*/ 83308 w 650437"/>
              <a:gd name="connsiteY5025" fmla="*/ 189812 h 650473"/>
              <a:gd name="connsiteX5026" fmla="*/ 83975 w 650437"/>
              <a:gd name="connsiteY5026" fmla="*/ 189145 h 650473"/>
              <a:gd name="connsiteX5027" fmla="*/ 83308 w 650437"/>
              <a:gd name="connsiteY5027" fmla="*/ 188477 h 650473"/>
              <a:gd name="connsiteX5028" fmla="*/ 82641 w 650437"/>
              <a:gd name="connsiteY5028" fmla="*/ 189145 h 650473"/>
              <a:gd name="connsiteX5029" fmla="*/ 83308 w 650437"/>
              <a:gd name="connsiteY5029" fmla="*/ 189812 h 650473"/>
              <a:gd name="connsiteX5030" fmla="*/ 75732 w 650437"/>
              <a:gd name="connsiteY5030" fmla="*/ 182266 h 650473"/>
              <a:gd name="connsiteX5031" fmla="*/ 76400 w 650437"/>
              <a:gd name="connsiteY5031" fmla="*/ 181628 h 650473"/>
              <a:gd name="connsiteX5032" fmla="*/ 75732 w 650437"/>
              <a:gd name="connsiteY5032" fmla="*/ 180961 h 650473"/>
              <a:gd name="connsiteX5033" fmla="*/ 75065 w 650437"/>
              <a:gd name="connsiteY5033" fmla="*/ 181628 h 650473"/>
              <a:gd name="connsiteX5034" fmla="*/ 75732 w 650437"/>
              <a:gd name="connsiteY5034" fmla="*/ 182266 h 650473"/>
              <a:gd name="connsiteX5035" fmla="*/ 68549 w 650437"/>
              <a:gd name="connsiteY5035" fmla="*/ 174052 h 650473"/>
              <a:gd name="connsiteX5036" fmla="*/ 68156 w 650437"/>
              <a:gd name="connsiteY5036" fmla="*/ 173660 h 650473"/>
              <a:gd name="connsiteX5037" fmla="*/ 67764 w 650437"/>
              <a:gd name="connsiteY5037" fmla="*/ 174052 h 650473"/>
              <a:gd name="connsiteX5038" fmla="*/ 68156 w 650437"/>
              <a:gd name="connsiteY5038" fmla="*/ 174445 h 650473"/>
              <a:gd name="connsiteX5039" fmla="*/ 68549 w 650437"/>
              <a:gd name="connsiteY5039" fmla="*/ 174052 h 650473"/>
              <a:gd name="connsiteX5040" fmla="*/ 60791 w 650437"/>
              <a:gd name="connsiteY5040" fmla="*/ 166476 h 650473"/>
              <a:gd name="connsiteX5041" fmla="*/ 60611 w 650437"/>
              <a:gd name="connsiteY5041" fmla="*/ 166296 h 650473"/>
              <a:gd name="connsiteX5042" fmla="*/ 60431 w 650437"/>
              <a:gd name="connsiteY5042" fmla="*/ 166476 h 650473"/>
              <a:gd name="connsiteX5043" fmla="*/ 60611 w 650437"/>
              <a:gd name="connsiteY5043" fmla="*/ 166656 h 650473"/>
              <a:gd name="connsiteX5044" fmla="*/ 60791 w 650437"/>
              <a:gd name="connsiteY5044" fmla="*/ 166476 h 650473"/>
              <a:gd name="connsiteX5045" fmla="*/ 53125 w 650437"/>
              <a:gd name="connsiteY5045" fmla="*/ 158930 h 650473"/>
              <a:gd name="connsiteX5046" fmla="*/ 53065 w 650437"/>
              <a:gd name="connsiteY5046" fmla="*/ 158870 h 650473"/>
              <a:gd name="connsiteX5047" fmla="*/ 53005 w 650437"/>
              <a:gd name="connsiteY5047" fmla="*/ 158930 h 650473"/>
              <a:gd name="connsiteX5048" fmla="*/ 53065 w 650437"/>
              <a:gd name="connsiteY5048" fmla="*/ 158990 h 650473"/>
              <a:gd name="connsiteX5049" fmla="*/ 53125 w 650437"/>
              <a:gd name="connsiteY5049" fmla="*/ 158930 h 650473"/>
              <a:gd name="connsiteX5050" fmla="*/ 45547 w 650437"/>
              <a:gd name="connsiteY5050" fmla="*/ 151354 h 650473"/>
              <a:gd name="connsiteX5051" fmla="*/ 45487 w 650437"/>
              <a:gd name="connsiteY5051" fmla="*/ 151294 h 650473"/>
              <a:gd name="connsiteX5052" fmla="*/ 45427 w 650437"/>
              <a:gd name="connsiteY5052" fmla="*/ 151354 h 650473"/>
              <a:gd name="connsiteX5053" fmla="*/ 45487 w 650437"/>
              <a:gd name="connsiteY5053" fmla="*/ 151414 h 650473"/>
              <a:gd name="connsiteX5054" fmla="*/ 45547 w 650437"/>
              <a:gd name="connsiteY5054" fmla="*/ 151354 h 650473"/>
              <a:gd name="connsiteX5055" fmla="*/ 499216 w 650437"/>
              <a:gd name="connsiteY5055" fmla="*/ 589920 h 650473"/>
              <a:gd name="connsiteX5056" fmla="*/ 499156 w 650437"/>
              <a:gd name="connsiteY5056" fmla="*/ 589860 h 650473"/>
              <a:gd name="connsiteX5057" fmla="*/ 499096 w 650437"/>
              <a:gd name="connsiteY5057" fmla="*/ 589920 h 650473"/>
              <a:gd name="connsiteX5058" fmla="*/ 499156 w 650437"/>
              <a:gd name="connsiteY5058" fmla="*/ 589980 h 650473"/>
              <a:gd name="connsiteX5059" fmla="*/ 499216 w 650437"/>
              <a:gd name="connsiteY5059" fmla="*/ 589920 h 650473"/>
              <a:gd name="connsiteX5060" fmla="*/ 491791 w 650437"/>
              <a:gd name="connsiteY5060" fmla="*/ 582374 h 650473"/>
              <a:gd name="connsiteX5061" fmla="*/ 491611 w 650437"/>
              <a:gd name="connsiteY5061" fmla="*/ 582194 h 650473"/>
              <a:gd name="connsiteX5062" fmla="*/ 491430 w 650437"/>
              <a:gd name="connsiteY5062" fmla="*/ 582374 h 650473"/>
              <a:gd name="connsiteX5063" fmla="*/ 491611 w 650437"/>
              <a:gd name="connsiteY5063" fmla="*/ 582554 h 650473"/>
              <a:gd name="connsiteX5064" fmla="*/ 491791 w 650437"/>
              <a:gd name="connsiteY5064" fmla="*/ 582374 h 650473"/>
              <a:gd name="connsiteX5065" fmla="*/ 484365 w 650437"/>
              <a:gd name="connsiteY5065" fmla="*/ 574797 h 650473"/>
              <a:gd name="connsiteX5066" fmla="*/ 484033 w 650437"/>
              <a:gd name="connsiteY5066" fmla="*/ 574465 h 650473"/>
              <a:gd name="connsiteX5067" fmla="*/ 483700 w 650437"/>
              <a:gd name="connsiteY5067" fmla="*/ 574797 h 650473"/>
              <a:gd name="connsiteX5068" fmla="*/ 484033 w 650437"/>
              <a:gd name="connsiteY5068" fmla="*/ 575130 h 650473"/>
              <a:gd name="connsiteX5069" fmla="*/ 484365 w 650437"/>
              <a:gd name="connsiteY5069" fmla="*/ 574797 h 650473"/>
              <a:gd name="connsiteX5070" fmla="*/ 476487 w 650437"/>
              <a:gd name="connsiteY5070" fmla="*/ 566797 h 650473"/>
              <a:gd name="connsiteX5071" fmla="*/ 476032 w 650437"/>
              <a:gd name="connsiteY5071" fmla="*/ 567251 h 650473"/>
              <a:gd name="connsiteX5072" fmla="*/ 476487 w 650437"/>
              <a:gd name="connsiteY5072" fmla="*/ 567706 h 650473"/>
              <a:gd name="connsiteX5073" fmla="*/ 476942 w 650437"/>
              <a:gd name="connsiteY5073" fmla="*/ 567251 h 650473"/>
              <a:gd name="connsiteX5074" fmla="*/ 476487 w 650437"/>
              <a:gd name="connsiteY5074" fmla="*/ 566797 h 650473"/>
              <a:gd name="connsiteX5075" fmla="*/ 468911 w 650437"/>
              <a:gd name="connsiteY5075" fmla="*/ 558978 h 650473"/>
              <a:gd name="connsiteX5076" fmla="*/ 468214 w 650437"/>
              <a:gd name="connsiteY5076" fmla="*/ 559675 h 650473"/>
              <a:gd name="connsiteX5077" fmla="*/ 468911 w 650437"/>
              <a:gd name="connsiteY5077" fmla="*/ 560402 h 650473"/>
              <a:gd name="connsiteX5078" fmla="*/ 469608 w 650437"/>
              <a:gd name="connsiteY5078" fmla="*/ 559675 h 650473"/>
              <a:gd name="connsiteX5079" fmla="*/ 468911 w 650437"/>
              <a:gd name="connsiteY5079" fmla="*/ 558978 h 650473"/>
              <a:gd name="connsiteX5080" fmla="*/ 461365 w 650437"/>
              <a:gd name="connsiteY5080" fmla="*/ 551249 h 650473"/>
              <a:gd name="connsiteX5081" fmla="*/ 460486 w 650437"/>
              <a:gd name="connsiteY5081" fmla="*/ 552129 h 650473"/>
              <a:gd name="connsiteX5082" fmla="*/ 461365 w 650437"/>
              <a:gd name="connsiteY5082" fmla="*/ 553009 h 650473"/>
              <a:gd name="connsiteX5083" fmla="*/ 462245 w 650437"/>
              <a:gd name="connsiteY5083" fmla="*/ 552129 h 650473"/>
              <a:gd name="connsiteX5084" fmla="*/ 461365 w 650437"/>
              <a:gd name="connsiteY5084" fmla="*/ 551249 h 650473"/>
              <a:gd name="connsiteX5085" fmla="*/ 455062 w 650437"/>
              <a:gd name="connsiteY5085" fmla="*/ 544551 h 650473"/>
              <a:gd name="connsiteX5086" fmla="*/ 453789 w 650437"/>
              <a:gd name="connsiteY5086" fmla="*/ 543278 h 650473"/>
              <a:gd name="connsiteX5087" fmla="*/ 452517 w 650437"/>
              <a:gd name="connsiteY5087" fmla="*/ 544551 h 650473"/>
              <a:gd name="connsiteX5088" fmla="*/ 453789 w 650437"/>
              <a:gd name="connsiteY5088" fmla="*/ 545823 h 650473"/>
              <a:gd name="connsiteX5089" fmla="*/ 455062 w 650437"/>
              <a:gd name="connsiteY5089" fmla="*/ 544551 h 650473"/>
              <a:gd name="connsiteX5090" fmla="*/ 446242 w 650437"/>
              <a:gd name="connsiteY5090" fmla="*/ 535642 h 650473"/>
              <a:gd name="connsiteX5091" fmla="*/ 444877 w 650437"/>
              <a:gd name="connsiteY5091" fmla="*/ 537007 h 650473"/>
              <a:gd name="connsiteX5092" fmla="*/ 446242 w 650437"/>
              <a:gd name="connsiteY5092" fmla="*/ 538371 h 650473"/>
              <a:gd name="connsiteX5093" fmla="*/ 447606 w 650437"/>
              <a:gd name="connsiteY5093" fmla="*/ 537007 h 650473"/>
              <a:gd name="connsiteX5094" fmla="*/ 446242 w 650437"/>
              <a:gd name="connsiteY5094" fmla="*/ 535642 h 650473"/>
              <a:gd name="connsiteX5095" fmla="*/ 440303 w 650437"/>
              <a:gd name="connsiteY5095" fmla="*/ 529458 h 650473"/>
              <a:gd name="connsiteX5096" fmla="*/ 438666 w 650437"/>
              <a:gd name="connsiteY5096" fmla="*/ 527821 h 650473"/>
              <a:gd name="connsiteX5097" fmla="*/ 437029 w 650437"/>
              <a:gd name="connsiteY5097" fmla="*/ 529458 h 650473"/>
              <a:gd name="connsiteX5098" fmla="*/ 438666 w 650437"/>
              <a:gd name="connsiteY5098" fmla="*/ 531095 h 650473"/>
              <a:gd name="connsiteX5099" fmla="*/ 440303 w 650437"/>
              <a:gd name="connsiteY5099" fmla="*/ 529458 h 650473"/>
              <a:gd name="connsiteX5100" fmla="*/ 431120 w 650437"/>
              <a:gd name="connsiteY5100" fmla="*/ 519820 h 650473"/>
              <a:gd name="connsiteX5101" fmla="*/ 429058 w 650437"/>
              <a:gd name="connsiteY5101" fmla="*/ 521883 h 650473"/>
              <a:gd name="connsiteX5102" fmla="*/ 431120 w 650437"/>
              <a:gd name="connsiteY5102" fmla="*/ 523944 h 650473"/>
              <a:gd name="connsiteX5103" fmla="*/ 433182 w 650437"/>
              <a:gd name="connsiteY5103" fmla="*/ 521883 h 650473"/>
              <a:gd name="connsiteX5104" fmla="*/ 431120 w 650437"/>
              <a:gd name="connsiteY5104" fmla="*/ 519820 h 650473"/>
              <a:gd name="connsiteX5105" fmla="*/ 425756 w 650437"/>
              <a:gd name="connsiteY5105" fmla="*/ 514304 h 650473"/>
              <a:gd name="connsiteX5106" fmla="*/ 423544 w 650437"/>
              <a:gd name="connsiteY5106" fmla="*/ 512092 h 650473"/>
              <a:gd name="connsiteX5107" fmla="*/ 421332 w 650437"/>
              <a:gd name="connsiteY5107" fmla="*/ 514304 h 650473"/>
              <a:gd name="connsiteX5108" fmla="*/ 423544 w 650437"/>
              <a:gd name="connsiteY5108" fmla="*/ 516516 h 650473"/>
              <a:gd name="connsiteX5109" fmla="*/ 425756 w 650437"/>
              <a:gd name="connsiteY5109" fmla="*/ 514304 h 650473"/>
              <a:gd name="connsiteX5110" fmla="*/ 418635 w 650437"/>
              <a:gd name="connsiteY5110" fmla="*/ 506758 h 650473"/>
              <a:gd name="connsiteX5111" fmla="*/ 415999 w 650437"/>
              <a:gd name="connsiteY5111" fmla="*/ 504121 h 650473"/>
              <a:gd name="connsiteX5112" fmla="*/ 413362 w 650437"/>
              <a:gd name="connsiteY5112" fmla="*/ 506758 h 650473"/>
              <a:gd name="connsiteX5113" fmla="*/ 415999 w 650437"/>
              <a:gd name="connsiteY5113" fmla="*/ 509395 h 650473"/>
              <a:gd name="connsiteX5114" fmla="*/ 418635 w 650437"/>
              <a:gd name="connsiteY5114" fmla="*/ 506758 h 650473"/>
              <a:gd name="connsiteX5115" fmla="*/ 411392 w 650437"/>
              <a:gd name="connsiteY5115" fmla="*/ 499211 h 650473"/>
              <a:gd name="connsiteX5116" fmla="*/ 408423 w 650437"/>
              <a:gd name="connsiteY5116" fmla="*/ 496242 h 650473"/>
              <a:gd name="connsiteX5117" fmla="*/ 405453 w 650437"/>
              <a:gd name="connsiteY5117" fmla="*/ 499211 h 650473"/>
              <a:gd name="connsiteX5118" fmla="*/ 408423 w 650437"/>
              <a:gd name="connsiteY5118" fmla="*/ 502181 h 650473"/>
              <a:gd name="connsiteX5119" fmla="*/ 411392 w 650437"/>
              <a:gd name="connsiteY5119" fmla="*/ 499211 h 650473"/>
              <a:gd name="connsiteX5120" fmla="*/ 403997 w 650437"/>
              <a:gd name="connsiteY5120" fmla="*/ 491636 h 650473"/>
              <a:gd name="connsiteX5121" fmla="*/ 400875 w 650437"/>
              <a:gd name="connsiteY5121" fmla="*/ 488513 h 650473"/>
              <a:gd name="connsiteX5122" fmla="*/ 397753 w 650437"/>
              <a:gd name="connsiteY5122" fmla="*/ 491636 h 650473"/>
              <a:gd name="connsiteX5123" fmla="*/ 400875 w 650437"/>
              <a:gd name="connsiteY5123" fmla="*/ 494757 h 650473"/>
              <a:gd name="connsiteX5124" fmla="*/ 403997 w 650437"/>
              <a:gd name="connsiteY5124" fmla="*/ 491636 h 650473"/>
              <a:gd name="connsiteX5125" fmla="*/ 396843 w 650437"/>
              <a:gd name="connsiteY5125" fmla="*/ 484059 h 650473"/>
              <a:gd name="connsiteX5126" fmla="*/ 393299 w 650437"/>
              <a:gd name="connsiteY5126" fmla="*/ 480515 h 650473"/>
              <a:gd name="connsiteX5127" fmla="*/ 389755 w 650437"/>
              <a:gd name="connsiteY5127" fmla="*/ 484059 h 650473"/>
              <a:gd name="connsiteX5128" fmla="*/ 393299 w 650437"/>
              <a:gd name="connsiteY5128" fmla="*/ 487604 h 650473"/>
              <a:gd name="connsiteX5129" fmla="*/ 396843 w 650437"/>
              <a:gd name="connsiteY5129" fmla="*/ 484059 h 650473"/>
              <a:gd name="connsiteX5130" fmla="*/ 389662 w 650437"/>
              <a:gd name="connsiteY5130" fmla="*/ 476513 h 650473"/>
              <a:gd name="connsiteX5131" fmla="*/ 385753 w 650437"/>
              <a:gd name="connsiteY5131" fmla="*/ 472604 h 650473"/>
              <a:gd name="connsiteX5132" fmla="*/ 381844 w 650437"/>
              <a:gd name="connsiteY5132" fmla="*/ 476513 h 650473"/>
              <a:gd name="connsiteX5133" fmla="*/ 385753 w 650437"/>
              <a:gd name="connsiteY5133" fmla="*/ 480423 h 650473"/>
              <a:gd name="connsiteX5134" fmla="*/ 389662 w 650437"/>
              <a:gd name="connsiteY5134" fmla="*/ 476513 h 650473"/>
              <a:gd name="connsiteX5135" fmla="*/ 378178 w 650437"/>
              <a:gd name="connsiteY5135" fmla="*/ 473269 h 650473"/>
              <a:gd name="connsiteX5136" fmla="*/ 382512 w 650437"/>
              <a:gd name="connsiteY5136" fmla="*/ 468935 h 650473"/>
              <a:gd name="connsiteX5137" fmla="*/ 378178 w 650437"/>
              <a:gd name="connsiteY5137" fmla="*/ 464601 h 650473"/>
              <a:gd name="connsiteX5138" fmla="*/ 373844 w 650437"/>
              <a:gd name="connsiteY5138" fmla="*/ 468935 h 650473"/>
              <a:gd name="connsiteX5139" fmla="*/ 378178 w 650437"/>
              <a:gd name="connsiteY5139" fmla="*/ 473269 h 650473"/>
              <a:gd name="connsiteX5140" fmla="*/ 375086 w 650437"/>
              <a:gd name="connsiteY5140" fmla="*/ 461389 h 650473"/>
              <a:gd name="connsiteX5141" fmla="*/ 370632 w 650437"/>
              <a:gd name="connsiteY5141" fmla="*/ 456934 h 650473"/>
              <a:gd name="connsiteX5142" fmla="*/ 366178 w 650437"/>
              <a:gd name="connsiteY5142" fmla="*/ 461389 h 650473"/>
              <a:gd name="connsiteX5143" fmla="*/ 370632 w 650437"/>
              <a:gd name="connsiteY5143" fmla="*/ 465843 h 650473"/>
              <a:gd name="connsiteX5144" fmla="*/ 375086 w 650437"/>
              <a:gd name="connsiteY5144" fmla="*/ 461389 h 650473"/>
              <a:gd name="connsiteX5145" fmla="*/ 367933 w 650437"/>
              <a:gd name="connsiteY5145" fmla="*/ 453813 h 650473"/>
              <a:gd name="connsiteX5146" fmla="*/ 363084 w 650437"/>
              <a:gd name="connsiteY5146" fmla="*/ 448964 h 650473"/>
              <a:gd name="connsiteX5147" fmla="*/ 358235 w 650437"/>
              <a:gd name="connsiteY5147" fmla="*/ 453813 h 650473"/>
              <a:gd name="connsiteX5148" fmla="*/ 363084 w 650437"/>
              <a:gd name="connsiteY5148" fmla="*/ 458662 h 650473"/>
              <a:gd name="connsiteX5149" fmla="*/ 367933 w 650437"/>
              <a:gd name="connsiteY5149" fmla="*/ 453813 h 650473"/>
              <a:gd name="connsiteX5150" fmla="*/ 355508 w 650437"/>
              <a:gd name="connsiteY5150" fmla="*/ 451448 h 650473"/>
              <a:gd name="connsiteX5151" fmla="*/ 360689 w 650437"/>
              <a:gd name="connsiteY5151" fmla="*/ 446267 h 650473"/>
              <a:gd name="connsiteX5152" fmla="*/ 355508 w 650437"/>
              <a:gd name="connsiteY5152" fmla="*/ 441085 h 650473"/>
              <a:gd name="connsiteX5153" fmla="*/ 350327 w 650437"/>
              <a:gd name="connsiteY5153" fmla="*/ 446267 h 650473"/>
              <a:gd name="connsiteX5154" fmla="*/ 355508 w 650437"/>
              <a:gd name="connsiteY5154" fmla="*/ 451448 h 650473"/>
              <a:gd name="connsiteX5155" fmla="*/ 353176 w 650437"/>
              <a:gd name="connsiteY5155" fmla="*/ 438690 h 650473"/>
              <a:gd name="connsiteX5156" fmla="*/ 351661 w 650437"/>
              <a:gd name="connsiteY5156" fmla="*/ 434994 h 650473"/>
              <a:gd name="connsiteX5157" fmla="*/ 355510 w 650437"/>
              <a:gd name="connsiteY5157" fmla="*/ 436571 h 650473"/>
              <a:gd name="connsiteX5158" fmla="*/ 360967 w 650437"/>
              <a:gd name="connsiteY5158" fmla="*/ 431114 h 650473"/>
              <a:gd name="connsiteX5159" fmla="*/ 360087 w 650437"/>
              <a:gd name="connsiteY5159" fmla="*/ 428295 h 650473"/>
              <a:gd name="connsiteX5160" fmla="*/ 363086 w 650437"/>
              <a:gd name="connsiteY5160" fmla="*/ 429265 h 650473"/>
              <a:gd name="connsiteX5161" fmla="*/ 366328 w 650437"/>
              <a:gd name="connsiteY5161" fmla="*/ 428112 h 650473"/>
              <a:gd name="connsiteX5162" fmla="*/ 365298 w 650437"/>
              <a:gd name="connsiteY5162" fmla="*/ 431082 h 650473"/>
              <a:gd name="connsiteX5163" fmla="*/ 370632 w 650437"/>
              <a:gd name="connsiteY5163" fmla="*/ 436416 h 650473"/>
              <a:gd name="connsiteX5164" fmla="*/ 375966 w 650437"/>
              <a:gd name="connsiteY5164" fmla="*/ 431082 h 650473"/>
              <a:gd name="connsiteX5165" fmla="*/ 374601 w 650437"/>
              <a:gd name="connsiteY5165" fmla="*/ 427598 h 650473"/>
              <a:gd name="connsiteX5166" fmla="*/ 378208 w 650437"/>
              <a:gd name="connsiteY5166" fmla="*/ 429022 h 650473"/>
              <a:gd name="connsiteX5167" fmla="*/ 383694 w 650437"/>
              <a:gd name="connsiteY5167" fmla="*/ 423536 h 650473"/>
              <a:gd name="connsiteX5168" fmla="*/ 382572 w 650437"/>
              <a:gd name="connsiteY5168" fmla="*/ 420384 h 650473"/>
              <a:gd name="connsiteX5169" fmla="*/ 385753 w 650437"/>
              <a:gd name="connsiteY5169" fmla="*/ 421506 h 650473"/>
              <a:gd name="connsiteX5170" fmla="*/ 389270 w 650437"/>
              <a:gd name="connsiteY5170" fmla="*/ 420172 h 650473"/>
              <a:gd name="connsiteX5171" fmla="*/ 387998 w 650437"/>
              <a:gd name="connsiteY5171" fmla="*/ 423536 h 650473"/>
              <a:gd name="connsiteX5172" fmla="*/ 393331 w 650437"/>
              <a:gd name="connsiteY5172" fmla="*/ 428870 h 650473"/>
              <a:gd name="connsiteX5173" fmla="*/ 398665 w 650437"/>
              <a:gd name="connsiteY5173" fmla="*/ 423536 h 650473"/>
              <a:gd name="connsiteX5174" fmla="*/ 397120 w 650437"/>
              <a:gd name="connsiteY5174" fmla="*/ 419777 h 650473"/>
              <a:gd name="connsiteX5175" fmla="*/ 400880 w 650437"/>
              <a:gd name="connsiteY5175" fmla="*/ 421322 h 650473"/>
              <a:gd name="connsiteX5176" fmla="*/ 406243 w 650437"/>
              <a:gd name="connsiteY5176" fmla="*/ 415957 h 650473"/>
              <a:gd name="connsiteX5177" fmla="*/ 400880 w 650437"/>
              <a:gd name="connsiteY5177" fmla="*/ 410593 h 650473"/>
              <a:gd name="connsiteX5178" fmla="*/ 397545 w 650437"/>
              <a:gd name="connsiteY5178" fmla="*/ 411836 h 650473"/>
              <a:gd name="connsiteX5179" fmla="*/ 398848 w 650437"/>
              <a:gd name="connsiteY5179" fmla="*/ 408381 h 650473"/>
              <a:gd name="connsiteX5180" fmla="*/ 397848 w 650437"/>
              <a:gd name="connsiteY5180" fmla="*/ 405382 h 650473"/>
              <a:gd name="connsiteX5181" fmla="*/ 400880 w 650437"/>
              <a:gd name="connsiteY5181" fmla="*/ 406382 h 650473"/>
              <a:gd name="connsiteX5182" fmla="*/ 404669 w 650437"/>
              <a:gd name="connsiteY5182" fmla="*/ 404867 h 650473"/>
              <a:gd name="connsiteX5183" fmla="*/ 403244 w 650437"/>
              <a:gd name="connsiteY5183" fmla="*/ 408383 h 650473"/>
              <a:gd name="connsiteX5184" fmla="*/ 408425 w 650437"/>
              <a:gd name="connsiteY5184" fmla="*/ 413565 h 650473"/>
              <a:gd name="connsiteX5185" fmla="*/ 413607 w 650437"/>
              <a:gd name="connsiteY5185" fmla="*/ 408383 h 650473"/>
              <a:gd name="connsiteX5186" fmla="*/ 408425 w 650437"/>
              <a:gd name="connsiteY5186" fmla="*/ 403202 h 650473"/>
              <a:gd name="connsiteX5187" fmla="*/ 404909 w 650437"/>
              <a:gd name="connsiteY5187" fmla="*/ 404627 h 650473"/>
              <a:gd name="connsiteX5188" fmla="*/ 406423 w 650437"/>
              <a:gd name="connsiteY5188" fmla="*/ 400837 h 650473"/>
              <a:gd name="connsiteX5189" fmla="*/ 405423 w 650437"/>
              <a:gd name="connsiteY5189" fmla="*/ 397805 h 650473"/>
              <a:gd name="connsiteX5190" fmla="*/ 408423 w 650437"/>
              <a:gd name="connsiteY5190" fmla="*/ 398805 h 650473"/>
              <a:gd name="connsiteX5191" fmla="*/ 411877 w 650437"/>
              <a:gd name="connsiteY5191" fmla="*/ 397503 h 650473"/>
              <a:gd name="connsiteX5192" fmla="*/ 410635 w 650437"/>
              <a:gd name="connsiteY5192" fmla="*/ 400837 h 650473"/>
              <a:gd name="connsiteX5193" fmla="*/ 415999 w 650437"/>
              <a:gd name="connsiteY5193" fmla="*/ 406202 h 650473"/>
              <a:gd name="connsiteX5194" fmla="*/ 421362 w 650437"/>
              <a:gd name="connsiteY5194" fmla="*/ 400837 h 650473"/>
              <a:gd name="connsiteX5195" fmla="*/ 419818 w 650437"/>
              <a:gd name="connsiteY5195" fmla="*/ 397078 h 650473"/>
              <a:gd name="connsiteX5196" fmla="*/ 423577 w 650437"/>
              <a:gd name="connsiteY5196" fmla="*/ 398623 h 650473"/>
              <a:gd name="connsiteX5197" fmla="*/ 428910 w 650437"/>
              <a:gd name="connsiteY5197" fmla="*/ 393289 h 650473"/>
              <a:gd name="connsiteX5198" fmla="*/ 423577 w 650437"/>
              <a:gd name="connsiteY5198" fmla="*/ 387955 h 650473"/>
              <a:gd name="connsiteX5199" fmla="*/ 420212 w 650437"/>
              <a:gd name="connsiteY5199" fmla="*/ 389228 h 650473"/>
              <a:gd name="connsiteX5200" fmla="*/ 421547 w 650437"/>
              <a:gd name="connsiteY5200" fmla="*/ 385711 h 650473"/>
              <a:gd name="connsiteX5201" fmla="*/ 420425 w 650437"/>
              <a:gd name="connsiteY5201" fmla="*/ 382529 h 650473"/>
              <a:gd name="connsiteX5202" fmla="*/ 423577 w 650437"/>
              <a:gd name="connsiteY5202" fmla="*/ 383651 h 650473"/>
              <a:gd name="connsiteX5203" fmla="*/ 429063 w 650437"/>
              <a:gd name="connsiteY5203" fmla="*/ 378165 h 650473"/>
              <a:gd name="connsiteX5204" fmla="*/ 427638 w 650437"/>
              <a:gd name="connsiteY5204" fmla="*/ 374558 h 650473"/>
              <a:gd name="connsiteX5205" fmla="*/ 431122 w 650437"/>
              <a:gd name="connsiteY5205" fmla="*/ 375922 h 650473"/>
              <a:gd name="connsiteX5206" fmla="*/ 436456 w 650437"/>
              <a:gd name="connsiteY5206" fmla="*/ 370588 h 650473"/>
              <a:gd name="connsiteX5207" fmla="*/ 431122 w 650437"/>
              <a:gd name="connsiteY5207" fmla="*/ 365254 h 650473"/>
              <a:gd name="connsiteX5208" fmla="*/ 428153 w 650437"/>
              <a:gd name="connsiteY5208" fmla="*/ 366284 h 650473"/>
              <a:gd name="connsiteX5209" fmla="*/ 429305 w 650437"/>
              <a:gd name="connsiteY5209" fmla="*/ 363042 h 650473"/>
              <a:gd name="connsiteX5210" fmla="*/ 428336 w 650437"/>
              <a:gd name="connsiteY5210" fmla="*/ 360043 h 650473"/>
              <a:gd name="connsiteX5211" fmla="*/ 431155 w 650437"/>
              <a:gd name="connsiteY5211" fmla="*/ 360923 h 650473"/>
              <a:gd name="connsiteX5212" fmla="*/ 436611 w 650437"/>
              <a:gd name="connsiteY5212" fmla="*/ 355466 h 650473"/>
              <a:gd name="connsiteX5213" fmla="*/ 435034 w 650437"/>
              <a:gd name="connsiteY5213" fmla="*/ 351647 h 650473"/>
              <a:gd name="connsiteX5214" fmla="*/ 438730 w 650437"/>
              <a:gd name="connsiteY5214" fmla="*/ 353161 h 650473"/>
              <a:gd name="connsiteX5215" fmla="*/ 443974 w 650437"/>
              <a:gd name="connsiteY5215" fmla="*/ 347918 h 650473"/>
              <a:gd name="connsiteX5216" fmla="*/ 438730 w 650437"/>
              <a:gd name="connsiteY5216" fmla="*/ 342674 h 650473"/>
              <a:gd name="connsiteX5217" fmla="*/ 435306 w 650437"/>
              <a:gd name="connsiteY5217" fmla="*/ 344009 h 650473"/>
              <a:gd name="connsiteX5218" fmla="*/ 436761 w 650437"/>
              <a:gd name="connsiteY5218" fmla="*/ 340342 h 650473"/>
              <a:gd name="connsiteX5219" fmla="*/ 435366 w 650437"/>
              <a:gd name="connsiteY5219" fmla="*/ 336735 h 650473"/>
              <a:gd name="connsiteX5220" fmla="*/ 438760 w 650437"/>
              <a:gd name="connsiteY5220" fmla="*/ 338037 h 650473"/>
              <a:gd name="connsiteX5221" fmla="*/ 444034 w 650437"/>
              <a:gd name="connsiteY5221" fmla="*/ 332763 h 650473"/>
              <a:gd name="connsiteX5222" fmla="*/ 438760 w 650437"/>
              <a:gd name="connsiteY5222" fmla="*/ 327489 h 650473"/>
              <a:gd name="connsiteX5223" fmla="*/ 435366 w 650437"/>
              <a:gd name="connsiteY5223" fmla="*/ 328792 h 650473"/>
              <a:gd name="connsiteX5224" fmla="*/ 436761 w 650437"/>
              <a:gd name="connsiteY5224" fmla="*/ 325185 h 650473"/>
              <a:gd name="connsiteX5225" fmla="*/ 435396 w 650437"/>
              <a:gd name="connsiteY5225" fmla="*/ 321640 h 650473"/>
              <a:gd name="connsiteX5226" fmla="*/ 438730 w 650437"/>
              <a:gd name="connsiteY5226" fmla="*/ 322910 h 650473"/>
              <a:gd name="connsiteX5227" fmla="*/ 444034 w 650437"/>
              <a:gd name="connsiteY5227" fmla="*/ 317609 h 650473"/>
              <a:gd name="connsiteX5228" fmla="*/ 442579 w 650437"/>
              <a:gd name="connsiteY5228" fmla="*/ 313972 h 650473"/>
              <a:gd name="connsiteX5229" fmla="*/ 446246 w 650437"/>
              <a:gd name="connsiteY5229" fmla="*/ 315457 h 650473"/>
              <a:gd name="connsiteX5230" fmla="*/ 451550 w 650437"/>
              <a:gd name="connsiteY5230" fmla="*/ 310152 h 650473"/>
              <a:gd name="connsiteX5231" fmla="*/ 446246 w 650437"/>
              <a:gd name="connsiteY5231" fmla="*/ 304849 h 650473"/>
              <a:gd name="connsiteX5232" fmla="*/ 440942 w 650437"/>
              <a:gd name="connsiteY5232" fmla="*/ 310152 h 650473"/>
              <a:gd name="connsiteX5233" fmla="*/ 442397 w 650437"/>
              <a:gd name="connsiteY5233" fmla="*/ 313759 h 650473"/>
              <a:gd name="connsiteX5234" fmla="*/ 438730 w 650437"/>
              <a:gd name="connsiteY5234" fmla="*/ 312275 h 650473"/>
              <a:gd name="connsiteX5235" fmla="*/ 435396 w 650437"/>
              <a:gd name="connsiteY5235" fmla="*/ 313547 h 650473"/>
              <a:gd name="connsiteX5236" fmla="*/ 436761 w 650437"/>
              <a:gd name="connsiteY5236" fmla="*/ 310000 h 650473"/>
              <a:gd name="connsiteX5237" fmla="*/ 435366 w 650437"/>
              <a:gd name="connsiteY5237" fmla="*/ 306393 h 650473"/>
              <a:gd name="connsiteX5238" fmla="*/ 438760 w 650437"/>
              <a:gd name="connsiteY5238" fmla="*/ 307696 h 650473"/>
              <a:gd name="connsiteX5239" fmla="*/ 444034 w 650437"/>
              <a:gd name="connsiteY5239" fmla="*/ 302422 h 650473"/>
              <a:gd name="connsiteX5240" fmla="*/ 438760 w 650437"/>
              <a:gd name="connsiteY5240" fmla="*/ 297148 h 650473"/>
              <a:gd name="connsiteX5241" fmla="*/ 435184 w 650437"/>
              <a:gd name="connsiteY5241" fmla="*/ 298602 h 650473"/>
              <a:gd name="connsiteX5242" fmla="*/ 436699 w 650437"/>
              <a:gd name="connsiteY5242" fmla="*/ 294875 h 650473"/>
              <a:gd name="connsiteX5243" fmla="*/ 435214 w 650437"/>
              <a:gd name="connsiteY5243" fmla="*/ 291149 h 650473"/>
              <a:gd name="connsiteX5244" fmla="*/ 438668 w 650437"/>
              <a:gd name="connsiteY5244" fmla="*/ 292514 h 650473"/>
              <a:gd name="connsiteX5245" fmla="*/ 443759 w 650437"/>
              <a:gd name="connsiteY5245" fmla="*/ 287422 h 650473"/>
              <a:gd name="connsiteX5246" fmla="*/ 438668 w 650437"/>
              <a:gd name="connsiteY5246" fmla="*/ 282330 h 650473"/>
              <a:gd name="connsiteX5247" fmla="*/ 433577 w 650437"/>
              <a:gd name="connsiteY5247" fmla="*/ 287422 h 650473"/>
              <a:gd name="connsiteX5248" fmla="*/ 434941 w 650437"/>
              <a:gd name="connsiteY5248" fmla="*/ 290876 h 650473"/>
              <a:gd name="connsiteX5249" fmla="*/ 431215 w 650437"/>
              <a:gd name="connsiteY5249" fmla="*/ 289391 h 650473"/>
              <a:gd name="connsiteX5250" fmla="*/ 428336 w 650437"/>
              <a:gd name="connsiteY5250" fmla="*/ 290331 h 650473"/>
              <a:gd name="connsiteX5251" fmla="*/ 429335 w 650437"/>
              <a:gd name="connsiteY5251" fmla="*/ 287300 h 650473"/>
              <a:gd name="connsiteX5252" fmla="*/ 428213 w 650437"/>
              <a:gd name="connsiteY5252" fmla="*/ 284088 h 650473"/>
              <a:gd name="connsiteX5253" fmla="*/ 431245 w 650437"/>
              <a:gd name="connsiteY5253" fmla="*/ 285117 h 650473"/>
              <a:gd name="connsiteX5254" fmla="*/ 436639 w 650437"/>
              <a:gd name="connsiteY5254" fmla="*/ 279723 h 650473"/>
              <a:gd name="connsiteX5255" fmla="*/ 431245 w 650437"/>
              <a:gd name="connsiteY5255" fmla="*/ 274329 h 650473"/>
              <a:gd name="connsiteX5256" fmla="*/ 427971 w 650437"/>
              <a:gd name="connsiteY5256" fmla="*/ 275542 h 650473"/>
              <a:gd name="connsiteX5257" fmla="*/ 429243 w 650437"/>
              <a:gd name="connsiteY5257" fmla="*/ 272147 h 650473"/>
              <a:gd name="connsiteX5258" fmla="*/ 428243 w 650437"/>
              <a:gd name="connsiteY5258" fmla="*/ 268995 h 650473"/>
              <a:gd name="connsiteX5259" fmla="*/ 431122 w 650437"/>
              <a:gd name="connsiteY5259" fmla="*/ 269875 h 650473"/>
              <a:gd name="connsiteX5260" fmla="*/ 436244 w 650437"/>
              <a:gd name="connsiteY5260" fmla="*/ 264754 h 650473"/>
              <a:gd name="connsiteX5261" fmla="*/ 431122 w 650437"/>
              <a:gd name="connsiteY5261" fmla="*/ 259632 h 650473"/>
              <a:gd name="connsiteX5262" fmla="*/ 426001 w 650437"/>
              <a:gd name="connsiteY5262" fmla="*/ 264754 h 650473"/>
              <a:gd name="connsiteX5263" fmla="*/ 426881 w 650437"/>
              <a:gd name="connsiteY5263" fmla="*/ 267603 h 650473"/>
              <a:gd name="connsiteX5264" fmla="*/ 423699 w 650437"/>
              <a:gd name="connsiteY5264" fmla="*/ 266603 h 650473"/>
              <a:gd name="connsiteX5265" fmla="*/ 420820 w 650437"/>
              <a:gd name="connsiteY5265" fmla="*/ 267513 h 650473"/>
              <a:gd name="connsiteX5266" fmla="*/ 421759 w 650437"/>
              <a:gd name="connsiteY5266" fmla="*/ 264574 h 650473"/>
              <a:gd name="connsiteX5267" fmla="*/ 420607 w 650437"/>
              <a:gd name="connsiteY5267" fmla="*/ 261331 h 650473"/>
              <a:gd name="connsiteX5268" fmla="*/ 423699 w 650437"/>
              <a:gd name="connsiteY5268" fmla="*/ 262424 h 650473"/>
              <a:gd name="connsiteX5269" fmla="*/ 429093 w 650437"/>
              <a:gd name="connsiteY5269" fmla="*/ 257030 h 650473"/>
              <a:gd name="connsiteX5270" fmla="*/ 423699 w 650437"/>
              <a:gd name="connsiteY5270" fmla="*/ 251635 h 650473"/>
              <a:gd name="connsiteX5271" fmla="*/ 420305 w 650437"/>
              <a:gd name="connsiteY5271" fmla="*/ 252938 h 650473"/>
              <a:gd name="connsiteX5272" fmla="*/ 421640 w 650437"/>
              <a:gd name="connsiteY5272" fmla="*/ 249483 h 650473"/>
              <a:gd name="connsiteX5273" fmla="*/ 420155 w 650437"/>
              <a:gd name="connsiteY5273" fmla="*/ 245757 h 650473"/>
              <a:gd name="connsiteX5274" fmla="*/ 423549 w 650437"/>
              <a:gd name="connsiteY5274" fmla="*/ 247091 h 650473"/>
              <a:gd name="connsiteX5275" fmla="*/ 428580 w 650437"/>
              <a:gd name="connsiteY5275" fmla="*/ 242060 h 650473"/>
              <a:gd name="connsiteX5276" fmla="*/ 423549 w 650437"/>
              <a:gd name="connsiteY5276" fmla="*/ 237028 h 650473"/>
              <a:gd name="connsiteX5277" fmla="*/ 418518 w 650437"/>
              <a:gd name="connsiteY5277" fmla="*/ 242060 h 650473"/>
              <a:gd name="connsiteX5278" fmla="*/ 419882 w 650437"/>
              <a:gd name="connsiteY5278" fmla="*/ 245454 h 650473"/>
              <a:gd name="connsiteX5279" fmla="*/ 416186 w 650437"/>
              <a:gd name="connsiteY5279" fmla="*/ 243999 h 650473"/>
              <a:gd name="connsiteX5280" fmla="*/ 412459 w 650437"/>
              <a:gd name="connsiteY5280" fmla="*/ 245514 h 650473"/>
              <a:gd name="connsiteX5281" fmla="*/ 413914 w 650437"/>
              <a:gd name="connsiteY5281" fmla="*/ 241937 h 650473"/>
              <a:gd name="connsiteX5282" fmla="*/ 408640 w 650437"/>
              <a:gd name="connsiteY5282" fmla="*/ 236663 h 650473"/>
              <a:gd name="connsiteX5283" fmla="*/ 403366 w 650437"/>
              <a:gd name="connsiteY5283" fmla="*/ 241937 h 650473"/>
              <a:gd name="connsiteX5284" fmla="*/ 404518 w 650437"/>
              <a:gd name="connsiteY5284" fmla="*/ 245059 h 650473"/>
              <a:gd name="connsiteX5285" fmla="*/ 401094 w 650437"/>
              <a:gd name="connsiteY5285" fmla="*/ 243787 h 650473"/>
              <a:gd name="connsiteX5286" fmla="*/ 398517 w 650437"/>
              <a:gd name="connsiteY5286" fmla="*/ 244484 h 650473"/>
              <a:gd name="connsiteX5287" fmla="*/ 399215 w 650437"/>
              <a:gd name="connsiteY5287" fmla="*/ 241907 h 650473"/>
              <a:gd name="connsiteX5288" fmla="*/ 397912 w 650437"/>
              <a:gd name="connsiteY5288" fmla="*/ 238453 h 650473"/>
              <a:gd name="connsiteX5289" fmla="*/ 401094 w 650437"/>
              <a:gd name="connsiteY5289" fmla="*/ 239635 h 650473"/>
              <a:gd name="connsiteX5290" fmla="*/ 406368 w 650437"/>
              <a:gd name="connsiteY5290" fmla="*/ 234361 h 650473"/>
              <a:gd name="connsiteX5291" fmla="*/ 401094 w 650437"/>
              <a:gd name="connsiteY5291" fmla="*/ 229087 h 650473"/>
              <a:gd name="connsiteX5292" fmla="*/ 397458 w 650437"/>
              <a:gd name="connsiteY5292" fmla="*/ 230572 h 650473"/>
              <a:gd name="connsiteX5293" fmla="*/ 399002 w 650437"/>
              <a:gd name="connsiteY5293" fmla="*/ 226813 h 650473"/>
              <a:gd name="connsiteX5294" fmla="*/ 397547 w 650437"/>
              <a:gd name="connsiteY5294" fmla="*/ 223146 h 650473"/>
              <a:gd name="connsiteX5295" fmla="*/ 400882 w 650437"/>
              <a:gd name="connsiteY5295" fmla="*/ 224418 h 650473"/>
              <a:gd name="connsiteX5296" fmla="*/ 405913 w 650437"/>
              <a:gd name="connsiteY5296" fmla="*/ 219387 h 650473"/>
              <a:gd name="connsiteX5297" fmla="*/ 400882 w 650437"/>
              <a:gd name="connsiteY5297" fmla="*/ 214355 h 650473"/>
              <a:gd name="connsiteX5298" fmla="*/ 395850 w 650437"/>
              <a:gd name="connsiteY5298" fmla="*/ 219387 h 650473"/>
              <a:gd name="connsiteX5299" fmla="*/ 397185 w 650437"/>
              <a:gd name="connsiteY5299" fmla="*/ 222781 h 650473"/>
              <a:gd name="connsiteX5300" fmla="*/ 393549 w 650437"/>
              <a:gd name="connsiteY5300" fmla="*/ 221357 h 650473"/>
              <a:gd name="connsiteX5301" fmla="*/ 388092 w 650437"/>
              <a:gd name="connsiteY5301" fmla="*/ 226813 h 650473"/>
              <a:gd name="connsiteX5302" fmla="*/ 389365 w 650437"/>
              <a:gd name="connsiteY5302" fmla="*/ 230207 h 650473"/>
              <a:gd name="connsiteX5303" fmla="*/ 385970 w 650437"/>
              <a:gd name="connsiteY5303" fmla="*/ 228935 h 650473"/>
              <a:gd name="connsiteX5304" fmla="*/ 382909 w 650437"/>
              <a:gd name="connsiteY5304" fmla="*/ 229995 h 650473"/>
              <a:gd name="connsiteX5305" fmla="*/ 384001 w 650437"/>
              <a:gd name="connsiteY5305" fmla="*/ 226843 h 650473"/>
              <a:gd name="connsiteX5306" fmla="*/ 382546 w 650437"/>
              <a:gd name="connsiteY5306" fmla="*/ 223146 h 650473"/>
              <a:gd name="connsiteX5307" fmla="*/ 385940 w 650437"/>
              <a:gd name="connsiteY5307" fmla="*/ 224481 h 650473"/>
              <a:gd name="connsiteX5308" fmla="*/ 391154 w 650437"/>
              <a:gd name="connsiteY5308" fmla="*/ 219267 h 650473"/>
              <a:gd name="connsiteX5309" fmla="*/ 385940 w 650437"/>
              <a:gd name="connsiteY5309" fmla="*/ 214053 h 650473"/>
              <a:gd name="connsiteX5310" fmla="*/ 380727 w 650437"/>
              <a:gd name="connsiteY5310" fmla="*/ 219267 h 650473"/>
              <a:gd name="connsiteX5311" fmla="*/ 382061 w 650437"/>
              <a:gd name="connsiteY5311" fmla="*/ 222661 h 650473"/>
              <a:gd name="connsiteX5312" fmla="*/ 378395 w 650437"/>
              <a:gd name="connsiteY5312" fmla="*/ 221206 h 650473"/>
              <a:gd name="connsiteX5313" fmla="*/ 375303 w 650437"/>
              <a:gd name="connsiteY5313" fmla="*/ 222266 h 650473"/>
              <a:gd name="connsiteX5314" fmla="*/ 376333 w 650437"/>
              <a:gd name="connsiteY5314" fmla="*/ 219234 h 650473"/>
              <a:gd name="connsiteX5315" fmla="*/ 374998 w 650437"/>
              <a:gd name="connsiteY5315" fmla="*/ 215688 h 650473"/>
              <a:gd name="connsiteX5316" fmla="*/ 378210 w 650437"/>
              <a:gd name="connsiteY5316" fmla="*/ 216870 h 650473"/>
              <a:gd name="connsiteX5317" fmla="*/ 383271 w 650437"/>
              <a:gd name="connsiteY5317" fmla="*/ 211808 h 650473"/>
              <a:gd name="connsiteX5318" fmla="*/ 378210 w 650437"/>
              <a:gd name="connsiteY5318" fmla="*/ 206747 h 650473"/>
              <a:gd name="connsiteX5319" fmla="*/ 373149 w 650437"/>
              <a:gd name="connsiteY5319" fmla="*/ 211808 h 650473"/>
              <a:gd name="connsiteX5320" fmla="*/ 374361 w 650437"/>
              <a:gd name="connsiteY5320" fmla="*/ 215050 h 650473"/>
              <a:gd name="connsiteX5321" fmla="*/ 370844 w 650437"/>
              <a:gd name="connsiteY5321" fmla="*/ 213748 h 650473"/>
              <a:gd name="connsiteX5322" fmla="*/ 367178 w 650437"/>
              <a:gd name="connsiteY5322" fmla="*/ 215203 h 650473"/>
              <a:gd name="connsiteX5323" fmla="*/ 368572 w 650437"/>
              <a:gd name="connsiteY5323" fmla="*/ 211656 h 650473"/>
              <a:gd name="connsiteX5324" fmla="*/ 367238 w 650437"/>
              <a:gd name="connsiteY5324" fmla="*/ 208171 h 650473"/>
              <a:gd name="connsiteX5325" fmla="*/ 370662 w 650437"/>
              <a:gd name="connsiteY5325" fmla="*/ 209474 h 650473"/>
              <a:gd name="connsiteX5326" fmla="*/ 375876 w 650437"/>
              <a:gd name="connsiteY5326" fmla="*/ 204260 h 650473"/>
              <a:gd name="connsiteX5327" fmla="*/ 370662 w 650437"/>
              <a:gd name="connsiteY5327" fmla="*/ 199046 h 650473"/>
              <a:gd name="connsiteX5328" fmla="*/ 365448 w 650437"/>
              <a:gd name="connsiteY5328" fmla="*/ 204260 h 650473"/>
              <a:gd name="connsiteX5329" fmla="*/ 366750 w 650437"/>
              <a:gd name="connsiteY5329" fmla="*/ 207684 h 650473"/>
              <a:gd name="connsiteX5330" fmla="*/ 363266 w 650437"/>
              <a:gd name="connsiteY5330" fmla="*/ 206350 h 650473"/>
              <a:gd name="connsiteX5331" fmla="*/ 357963 w 650437"/>
              <a:gd name="connsiteY5331" fmla="*/ 211653 h 650473"/>
              <a:gd name="connsiteX5332" fmla="*/ 359235 w 650437"/>
              <a:gd name="connsiteY5332" fmla="*/ 214988 h 650473"/>
              <a:gd name="connsiteX5333" fmla="*/ 355688 w 650437"/>
              <a:gd name="connsiteY5333" fmla="*/ 213623 h 650473"/>
              <a:gd name="connsiteX5334" fmla="*/ 352354 w 650437"/>
              <a:gd name="connsiteY5334" fmla="*/ 214836 h 650473"/>
              <a:gd name="connsiteX5335" fmla="*/ 353536 w 650437"/>
              <a:gd name="connsiteY5335" fmla="*/ 211624 h 650473"/>
              <a:gd name="connsiteX5336" fmla="*/ 351959 w 650437"/>
              <a:gd name="connsiteY5336" fmla="*/ 207834 h 650473"/>
              <a:gd name="connsiteX5337" fmla="*/ 355686 w 650437"/>
              <a:gd name="connsiteY5337" fmla="*/ 209379 h 650473"/>
              <a:gd name="connsiteX5338" fmla="*/ 360990 w 650437"/>
              <a:gd name="connsiteY5338" fmla="*/ 204075 h 650473"/>
              <a:gd name="connsiteX5339" fmla="*/ 355686 w 650437"/>
              <a:gd name="connsiteY5339" fmla="*/ 198771 h 650473"/>
              <a:gd name="connsiteX5340" fmla="*/ 350382 w 650437"/>
              <a:gd name="connsiteY5340" fmla="*/ 204075 h 650473"/>
              <a:gd name="connsiteX5341" fmla="*/ 351927 w 650437"/>
              <a:gd name="connsiteY5341" fmla="*/ 207802 h 650473"/>
              <a:gd name="connsiteX5342" fmla="*/ 348138 w 650437"/>
              <a:gd name="connsiteY5342" fmla="*/ 206225 h 650473"/>
              <a:gd name="connsiteX5343" fmla="*/ 344591 w 650437"/>
              <a:gd name="connsiteY5343" fmla="*/ 207620 h 650473"/>
              <a:gd name="connsiteX5344" fmla="*/ 345986 w 650437"/>
              <a:gd name="connsiteY5344" fmla="*/ 204073 h 650473"/>
              <a:gd name="connsiteX5345" fmla="*/ 344561 w 650437"/>
              <a:gd name="connsiteY5345" fmla="*/ 200436 h 650473"/>
              <a:gd name="connsiteX5346" fmla="*/ 347956 w 650437"/>
              <a:gd name="connsiteY5346" fmla="*/ 201771 h 650473"/>
              <a:gd name="connsiteX5347" fmla="*/ 353017 w 650437"/>
              <a:gd name="connsiteY5347" fmla="*/ 196709 h 650473"/>
              <a:gd name="connsiteX5348" fmla="*/ 347956 w 650437"/>
              <a:gd name="connsiteY5348" fmla="*/ 191648 h 650473"/>
              <a:gd name="connsiteX5349" fmla="*/ 342894 w 650437"/>
              <a:gd name="connsiteY5349" fmla="*/ 196709 h 650473"/>
              <a:gd name="connsiteX5350" fmla="*/ 344196 w 650437"/>
              <a:gd name="connsiteY5350" fmla="*/ 200074 h 650473"/>
              <a:gd name="connsiteX5351" fmla="*/ 340560 w 650437"/>
              <a:gd name="connsiteY5351" fmla="*/ 198649 h 650473"/>
              <a:gd name="connsiteX5352" fmla="*/ 335136 w 650437"/>
              <a:gd name="connsiteY5352" fmla="*/ 204073 h 650473"/>
              <a:gd name="connsiteX5353" fmla="*/ 336501 w 650437"/>
              <a:gd name="connsiteY5353" fmla="*/ 207558 h 650473"/>
              <a:gd name="connsiteX5354" fmla="*/ 333016 w 650437"/>
              <a:gd name="connsiteY5354" fmla="*/ 206193 h 650473"/>
              <a:gd name="connsiteX5355" fmla="*/ 329592 w 650437"/>
              <a:gd name="connsiteY5355" fmla="*/ 207495 h 650473"/>
              <a:gd name="connsiteX5356" fmla="*/ 330927 w 650437"/>
              <a:gd name="connsiteY5356" fmla="*/ 204041 h 650473"/>
              <a:gd name="connsiteX5357" fmla="*/ 329835 w 650437"/>
              <a:gd name="connsiteY5357" fmla="*/ 200798 h 650473"/>
              <a:gd name="connsiteX5358" fmla="*/ 332834 w 650437"/>
              <a:gd name="connsiteY5358" fmla="*/ 201798 h 650473"/>
              <a:gd name="connsiteX5359" fmla="*/ 337955 w 650437"/>
              <a:gd name="connsiteY5359" fmla="*/ 196677 h 650473"/>
              <a:gd name="connsiteX5360" fmla="*/ 332834 w 650437"/>
              <a:gd name="connsiteY5360" fmla="*/ 191555 h 650473"/>
              <a:gd name="connsiteX5361" fmla="*/ 327713 w 650437"/>
              <a:gd name="connsiteY5361" fmla="*/ 196677 h 650473"/>
              <a:gd name="connsiteX5362" fmla="*/ 328713 w 650437"/>
              <a:gd name="connsiteY5362" fmla="*/ 199676 h 650473"/>
              <a:gd name="connsiteX5363" fmla="*/ 325471 w 650437"/>
              <a:gd name="connsiteY5363" fmla="*/ 198584 h 650473"/>
              <a:gd name="connsiteX5364" fmla="*/ 320017 w 650437"/>
              <a:gd name="connsiteY5364" fmla="*/ 204041 h 650473"/>
              <a:gd name="connsiteX5365" fmla="*/ 321351 w 650437"/>
              <a:gd name="connsiteY5365" fmla="*/ 207495 h 650473"/>
              <a:gd name="connsiteX5366" fmla="*/ 317927 w 650437"/>
              <a:gd name="connsiteY5366" fmla="*/ 206193 h 650473"/>
              <a:gd name="connsiteX5367" fmla="*/ 314443 w 650437"/>
              <a:gd name="connsiteY5367" fmla="*/ 207558 h 650473"/>
              <a:gd name="connsiteX5368" fmla="*/ 315808 w 650437"/>
              <a:gd name="connsiteY5368" fmla="*/ 204073 h 650473"/>
              <a:gd name="connsiteX5369" fmla="*/ 314655 w 650437"/>
              <a:gd name="connsiteY5369" fmla="*/ 200769 h 650473"/>
              <a:gd name="connsiteX5370" fmla="*/ 317717 w 650437"/>
              <a:gd name="connsiteY5370" fmla="*/ 201798 h 650473"/>
              <a:gd name="connsiteX5371" fmla="*/ 322836 w 650437"/>
              <a:gd name="connsiteY5371" fmla="*/ 196677 h 650473"/>
              <a:gd name="connsiteX5372" fmla="*/ 317717 w 650437"/>
              <a:gd name="connsiteY5372" fmla="*/ 191555 h 650473"/>
              <a:gd name="connsiteX5373" fmla="*/ 312596 w 650437"/>
              <a:gd name="connsiteY5373" fmla="*/ 196677 h 650473"/>
              <a:gd name="connsiteX5374" fmla="*/ 313656 w 650437"/>
              <a:gd name="connsiteY5374" fmla="*/ 199769 h 650473"/>
              <a:gd name="connsiteX5375" fmla="*/ 310382 w 650437"/>
              <a:gd name="connsiteY5375" fmla="*/ 198646 h 650473"/>
              <a:gd name="connsiteX5376" fmla="*/ 304958 w 650437"/>
              <a:gd name="connsiteY5376" fmla="*/ 204070 h 650473"/>
              <a:gd name="connsiteX5377" fmla="*/ 306352 w 650437"/>
              <a:gd name="connsiteY5377" fmla="*/ 207617 h 650473"/>
              <a:gd name="connsiteX5378" fmla="*/ 302806 w 650437"/>
              <a:gd name="connsiteY5378" fmla="*/ 206223 h 650473"/>
              <a:gd name="connsiteX5379" fmla="*/ 299079 w 650437"/>
              <a:gd name="connsiteY5379" fmla="*/ 207737 h 650473"/>
              <a:gd name="connsiteX5380" fmla="*/ 300594 w 650437"/>
              <a:gd name="connsiteY5380" fmla="*/ 204041 h 650473"/>
              <a:gd name="connsiteX5381" fmla="*/ 299139 w 650437"/>
              <a:gd name="connsiteY5381" fmla="*/ 200404 h 650473"/>
              <a:gd name="connsiteX5382" fmla="*/ 302593 w 650437"/>
              <a:gd name="connsiteY5382" fmla="*/ 201769 h 650473"/>
              <a:gd name="connsiteX5383" fmla="*/ 307685 w 650437"/>
              <a:gd name="connsiteY5383" fmla="*/ 196677 h 650473"/>
              <a:gd name="connsiteX5384" fmla="*/ 302593 w 650437"/>
              <a:gd name="connsiteY5384" fmla="*/ 191586 h 650473"/>
              <a:gd name="connsiteX5385" fmla="*/ 297502 w 650437"/>
              <a:gd name="connsiteY5385" fmla="*/ 196677 h 650473"/>
              <a:gd name="connsiteX5386" fmla="*/ 298897 w 650437"/>
              <a:gd name="connsiteY5386" fmla="*/ 200161 h 650473"/>
              <a:gd name="connsiteX5387" fmla="*/ 295260 w 650437"/>
              <a:gd name="connsiteY5387" fmla="*/ 198707 h 650473"/>
              <a:gd name="connsiteX5388" fmla="*/ 289926 w 650437"/>
              <a:gd name="connsiteY5388" fmla="*/ 204041 h 650473"/>
              <a:gd name="connsiteX5389" fmla="*/ 295260 w 650437"/>
              <a:gd name="connsiteY5389" fmla="*/ 209375 h 650473"/>
              <a:gd name="connsiteX5390" fmla="*/ 298957 w 650437"/>
              <a:gd name="connsiteY5390" fmla="*/ 207860 h 650473"/>
              <a:gd name="connsiteX5391" fmla="*/ 297442 w 650437"/>
              <a:gd name="connsiteY5391" fmla="*/ 211587 h 650473"/>
              <a:gd name="connsiteX5392" fmla="*/ 298534 w 650437"/>
              <a:gd name="connsiteY5392" fmla="*/ 214679 h 650473"/>
              <a:gd name="connsiteX5393" fmla="*/ 295292 w 650437"/>
              <a:gd name="connsiteY5393" fmla="*/ 213526 h 650473"/>
              <a:gd name="connsiteX5394" fmla="*/ 291776 w 650437"/>
              <a:gd name="connsiteY5394" fmla="*/ 214861 h 650473"/>
              <a:gd name="connsiteX5395" fmla="*/ 292988 w 650437"/>
              <a:gd name="connsiteY5395" fmla="*/ 211587 h 650473"/>
              <a:gd name="connsiteX5396" fmla="*/ 287714 w 650437"/>
              <a:gd name="connsiteY5396" fmla="*/ 206313 h 650473"/>
              <a:gd name="connsiteX5397" fmla="*/ 282441 w 650437"/>
              <a:gd name="connsiteY5397" fmla="*/ 211587 h 650473"/>
              <a:gd name="connsiteX5398" fmla="*/ 283805 w 650437"/>
              <a:gd name="connsiteY5398" fmla="*/ 215041 h 650473"/>
              <a:gd name="connsiteX5399" fmla="*/ 280169 w 650437"/>
              <a:gd name="connsiteY5399" fmla="*/ 213616 h 650473"/>
              <a:gd name="connsiteX5400" fmla="*/ 274622 w 650437"/>
              <a:gd name="connsiteY5400" fmla="*/ 219163 h 650473"/>
              <a:gd name="connsiteX5401" fmla="*/ 275440 w 650437"/>
              <a:gd name="connsiteY5401" fmla="*/ 221890 h 650473"/>
              <a:gd name="connsiteX5402" fmla="*/ 272591 w 650437"/>
              <a:gd name="connsiteY5402" fmla="*/ 221010 h 650473"/>
              <a:gd name="connsiteX5403" fmla="*/ 269166 w 650437"/>
              <a:gd name="connsiteY5403" fmla="*/ 222282 h 650473"/>
              <a:gd name="connsiteX5404" fmla="*/ 270319 w 650437"/>
              <a:gd name="connsiteY5404" fmla="*/ 219161 h 650473"/>
              <a:gd name="connsiteX5405" fmla="*/ 268834 w 650437"/>
              <a:gd name="connsiteY5405" fmla="*/ 215494 h 650473"/>
              <a:gd name="connsiteX5406" fmla="*/ 272350 w 650437"/>
              <a:gd name="connsiteY5406" fmla="*/ 216918 h 650473"/>
              <a:gd name="connsiteX5407" fmla="*/ 277472 w 650437"/>
              <a:gd name="connsiteY5407" fmla="*/ 211797 h 650473"/>
              <a:gd name="connsiteX5408" fmla="*/ 272350 w 650437"/>
              <a:gd name="connsiteY5408" fmla="*/ 206675 h 650473"/>
              <a:gd name="connsiteX5409" fmla="*/ 267229 w 650437"/>
              <a:gd name="connsiteY5409" fmla="*/ 211797 h 650473"/>
              <a:gd name="connsiteX5410" fmla="*/ 268684 w 650437"/>
              <a:gd name="connsiteY5410" fmla="*/ 215343 h 650473"/>
              <a:gd name="connsiteX5411" fmla="*/ 265047 w 650437"/>
              <a:gd name="connsiteY5411" fmla="*/ 213889 h 650473"/>
              <a:gd name="connsiteX5412" fmla="*/ 259773 w 650437"/>
              <a:gd name="connsiteY5412" fmla="*/ 219163 h 650473"/>
              <a:gd name="connsiteX5413" fmla="*/ 261168 w 650437"/>
              <a:gd name="connsiteY5413" fmla="*/ 222679 h 650473"/>
              <a:gd name="connsiteX5414" fmla="*/ 257501 w 650437"/>
              <a:gd name="connsiteY5414" fmla="*/ 221225 h 650473"/>
              <a:gd name="connsiteX5415" fmla="*/ 251985 w 650437"/>
              <a:gd name="connsiteY5415" fmla="*/ 226741 h 650473"/>
              <a:gd name="connsiteX5416" fmla="*/ 253320 w 650437"/>
              <a:gd name="connsiteY5416" fmla="*/ 230226 h 650473"/>
              <a:gd name="connsiteX5417" fmla="*/ 249926 w 650437"/>
              <a:gd name="connsiteY5417" fmla="*/ 228923 h 650473"/>
              <a:gd name="connsiteX5418" fmla="*/ 244562 w 650437"/>
              <a:gd name="connsiteY5418" fmla="*/ 234287 h 650473"/>
              <a:gd name="connsiteX5419" fmla="*/ 246017 w 650437"/>
              <a:gd name="connsiteY5419" fmla="*/ 237924 h 650473"/>
              <a:gd name="connsiteX5420" fmla="*/ 242350 w 650437"/>
              <a:gd name="connsiteY5420" fmla="*/ 236440 h 650473"/>
              <a:gd name="connsiteX5421" fmla="*/ 236956 w 650437"/>
              <a:gd name="connsiteY5421" fmla="*/ 241834 h 650473"/>
              <a:gd name="connsiteX5422" fmla="*/ 238441 w 650437"/>
              <a:gd name="connsiteY5422" fmla="*/ 245500 h 650473"/>
              <a:gd name="connsiteX5423" fmla="*/ 234804 w 650437"/>
              <a:gd name="connsiteY5423" fmla="*/ 244015 h 650473"/>
              <a:gd name="connsiteX5424" fmla="*/ 229440 w 650437"/>
              <a:gd name="connsiteY5424" fmla="*/ 249380 h 650473"/>
              <a:gd name="connsiteX5425" fmla="*/ 230743 w 650437"/>
              <a:gd name="connsiteY5425" fmla="*/ 252774 h 650473"/>
              <a:gd name="connsiteX5426" fmla="*/ 227258 w 650437"/>
              <a:gd name="connsiteY5426" fmla="*/ 251439 h 650473"/>
              <a:gd name="connsiteX5427" fmla="*/ 221742 w 650437"/>
              <a:gd name="connsiteY5427" fmla="*/ 256956 h 650473"/>
              <a:gd name="connsiteX5428" fmla="*/ 223197 w 650437"/>
              <a:gd name="connsiteY5428" fmla="*/ 260653 h 650473"/>
              <a:gd name="connsiteX5429" fmla="*/ 219681 w 650437"/>
              <a:gd name="connsiteY5429" fmla="*/ 259258 h 650473"/>
              <a:gd name="connsiteX5430" fmla="*/ 214407 w 650437"/>
              <a:gd name="connsiteY5430" fmla="*/ 264532 h 650473"/>
              <a:gd name="connsiteX5431" fmla="*/ 219681 w 650437"/>
              <a:gd name="connsiteY5431" fmla="*/ 269806 h 650473"/>
              <a:gd name="connsiteX5432" fmla="*/ 222802 w 650437"/>
              <a:gd name="connsiteY5432" fmla="*/ 268654 h 650473"/>
              <a:gd name="connsiteX5433" fmla="*/ 221530 w 650437"/>
              <a:gd name="connsiteY5433" fmla="*/ 272078 h 650473"/>
              <a:gd name="connsiteX5434" fmla="*/ 222410 w 650437"/>
              <a:gd name="connsiteY5434" fmla="*/ 274928 h 650473"/>
              <a:gd name="connsiteX5435" fmla="*/ 219683 w 650437"/>
              <a:gd name="connsiteY5435" fmla="*/ 274110 h 650473"/>
              <a:gd name="connsiteX5436" fmla="*/ 214137 w 650437"/>
              <a:gd name="connsiteY5436" fmla="*/ 279656 h 650473"/>
              <a:gd name="connsiteX5437" fmla="*/ 215561 w 650437"/>
              <a:gd name="connsiteY5437" fmla="*/ 283293 h 650473"/>
              <a:gd name="connsiteX5438" fmla="*/ 212107 w 650437"/>
              <a:gd name="connsiteY5438" fmla="*/ 281929 h 650473"/>
              <a:gd name="connsiteX5439" fmla="*/ 206833 w 650437"/>
              <a:gd name="connsiteY5439" fmla="*/ 287203 h 650473"/>
              <a:gd name="connsiteX5440" fmla="*/ 212107 w 650437"/>
              <a:gd name="connsiteY5440" fmla="*/ 292477 h 650473"/>
              <a:gd name="connsiteX5441" fmla="*/ 215349 w 650437"/>
              <a:gd name="connsiteY5441" fmla="*/ 291264 h 650473"/>
              <a:gd name="connsiteX5442" fmla="*/ 214014 w 650437"/>
              <a:gd name="connsiteY5442" fmla="*/ 294781 h 650473"/>
              <a:gd name="connsiteX5443" fmla="*/ 215166 w 650437"/>
              <a:gd name="connsiteY5443" fmla="*/ 298023 h 650473"/>
              <a:gd name="connsiteX5444" fmla="*/ 212075 w 650437"/>
              <a:gd name="connsiteY5444" fmla="*/ 296931 h 650473"/>
              <a:gd name="connsiteX5445" fmla="*/ 208348 w 650437"/>
              <a:gd name="connsiteY5445" fmla="*/ 298446 h 650473"/>
              <a:gd name="connsiteX5446" fmla="*/ 209863 w 650437"/>
              <a:gd name="connsiteY5446" fmla="*/ 294749 h 650473"/>
              <a:gd name="connsiteX5447" fmla="*/ 204529 w 650437"/>
              <a:gd name="connsiteY5447" fmla="*/ 289415 h 650473"/>
              <a:gd name="connsiteX5448" fmla="*/ 199195 w 650437"/>
              <a:gd name="connsiteY5448" fmla="*/ 294749 h 650473"/>
              <a:gd name="connsiteX5449" fmla="*/ 204529 w 650437"/>
              <a:gd name="connsiteY5449" fmla="*/ 300083 h 650473"/>
              <a:gd name="connsiteX5450" fmla="*/ 208226 w 650437"/>
              <a:gd name="connsiteY5450" fmla="*/ 298568 h 650473"/>
              <a:gd name="connsiteX5451" fmla="*/ 206711 w 650437"/>
              <a:gd name="connsiteY5451" fmla="*/ 302295 h 650473"/>
              <a:gd name="connsiteX5452" fmla="*/ 208105 w 650437"/>
              <a:gd name="connsiteY5452" fmla="*/ 305841 h 650473"/>
              <a:gd name="connsiteX5453" fmla="*/ 204559 w 650437"/>
              <a:gd name="connsiteY5453" fmla="*/ 304447 h 650473"/>
              <a:gd name="connsiteX5454" fmla="*/ 199135 w 650437"/>
              <a:gd name="connsiteY5454" fmla="*/ 309871 h 650473"/>
              <a:gd name="connsiteX5455" fmla="*/ 204559 w 650437"/>
              <a:gd name="connsiteY5455" fmla="*/ 315295 h 650473"/>
              <a:gd name="connsiteX5456" fmla="*/ 208043 w 650437"/>
              <a:gd name="connsiteY5456" fmla="*/ 313930 h 650473"/>
              <a:gd name="connsiteX5457" fmla="*/ 206679 w 650437"/>
              <a:gd name="connsiteY5457" fmla="*/ 317415 h 650473"/>
              <a:gd name="connsiteX5458" fmla="*/ 207981 w 650437"/>
              <a:gd name="connsiteY5458" fmla="*/ 320839 h 650473"/>
              <a:gd name="connsiteX5459" fmla="*/ 204527 w 650437"/>
              <a:gd name="connsiteY5459" fmla="*/ 319504 h 650473"/>
              <a:gd name="connsiteX5460" fmla="*/ 199070 w 650437"/>
              <a:gd name="connsiteY5460" fmla="*/ 324959 h 650473"/>
              <a:gd name="connsiteX5461" fmla="*/ 204527 w 650437"/>
              <a:gd name="connsiteY5461" fmla="*/ 330415 h 650473"/>
              <a:gd name="connsiteX5462" fmla="*/ 207981 w 650437"/>
              <a:gd name="connsiteY5462" fmla="*/ 329080 h 650473"/>
              <a:gd name="connsiteX5463" fmla="*/ 206679 w 650437"/>
              <a:gd name="connsiteY5463" fmla="*/ 332505 h 650473"/>
              <a:gd name="connsiteX5464" fmla="*/ 208043 w 650437"/>
              <a:gd name="connsiteY5464" fmla="*/ 335989 h 650473"/>
              <a:gd name="connsiteX5465" fmla="*/ 204559 w 650437"/>
              <a:gd name="connsiteY5465" fmla="*/ 334624 h 650473"/>
              <a:gd name="connsiteX5466" fmla="*/ 199135 w 650437"/>
              <a:gd name="connsiteY5466" fmla="*/ 340048 h 650473"/>
              <a:gd name="connsiteX5467" fmla="*/ 204559 w 650437"/>
              <a:gd name="connsiteY5467" fmla="*/ 345472 h 650473"/>
              <a:gd name="connsiteX5468" fmla="*/ 208105 w 650437"/>
              <a:gd name="connsiteY5468" fmla="*/ 344078 h 650473"/>
              <a:gd name="connsiteX5469" fmla="*/ 206711 w 650437"/>
              <a:gd name="connsiteY5469" fmla="*/ 347625 h 650473"/>
              <a:gd name="connsiteX5470" fmla="*/ 208288 w 650437"/>
              <a:gd name="connsiteY5470" fmla="*/ 351414 h 650473"/>
              <a:gd name="connsiteX5471" fmla="*/ 204561 w 650437"/>
              <a:gd name="connsiteY5471" fmla="*/ 349869 h 650473"/>
              <a:gd name="connsiteX5472" fmla="*/ 199258 w 650437"/>
              <a:gd name="connsiteY5472" fmla="*/ 355173 h 650473"/>
              <a:gd name="connsiteX5473" fmla="*/ 204561 w 650437"/>
              <a:gd name="connsiteY5473" fmla="*/ 360477 h 650473"/>
              <a:gd name="connsiteX5474" fmla="*/ 209865 w 650437"/>
              <a:gd name="connsiteY5474" fmla="*/ 355173 h 650473"/>
              <a:gd name="connsiteX5475" fmla="*/ 208320 w 650437"/>
              <a:gd name="connsiteY5475" fmla="*/ 351446 h 650473"/>
              <a:gd name="connsiteX5476" fmla="*/ 212109 w 650437"/>
              <a:gd name="connsiteY5476" fmla="*/ 353023 h 650473"/>
              <a:gd name="connsiteX5477" fmla="*/ 215321 w 650437"/>
              <a:gd name="connsiteY5477" fmla="*/ 351841 h 650473"/>
              <a:gd name="connsiteX5478" fmla="*/ 214109 w 650437"/>
              <a:gd name="connsiteY5478" fmla="*/ 355175 h 650473"/>
              <a:gd name="connsiteX5479" fmla="*/ 215473 w 650437"/>
              <a:gd name="connsiteY5479" fmla="*/ 358722 h 650473"/>
              <a:gd name="connsiteX5480" fmla="*/ 212139 w 650437"/>
              <a:gd name="connsiteY5480" fmla="*/ 357450 h 650473"/>
              <a:gd name="connsiteX5481" fmla="*/ 206836 w 650437"/>
              <a:gd name="connsiteY5481" fmla="*/ 362754 h 650473"/>
              <a:gd name="connsiteX5482" fmla="*/ 212139 w 650437"/>
              <a:gd name="connsiteY5482" fmla="*/ 368058 h 650473"/>
              <a:gd name="connsiteX5483" fmla="*/ 215686 w 650437"/>
              <a:gd name="connsiteY5483" fmla="*/ 366663 h 650473"/>
              <a:gd name="connsiteX5484" fmla="*/ 214231 w 650437"/>
              <a:gd name="connsiteY5484" fmla="*/ 370330 h 650473"/>
              <a:gd name="connsiteX5485" fmla="*/ 219717 w 650437"/>
              <a:gd name="connsiteY5485" fmla="*/ 375816 h 650473"/>
              <a:gd name="connsiteX5486" fmla="*/ 222749 w 650437"/>
              <a:gd name="connsiteY5486" fmla="*/ 374786 h 650473"/>
              <a:gd name="connsiteX5487" fmla="*/ 221689 w 650437"/>
              <a:gd name="connsiteY5487" fmla="*/ 377878 h 650473"/>
              <a:gd name="connsiteX5488" fmla="*/ 223144 w 650437"/>
              <a:gd name="connsiteY5488" fmla="*/ 381545 h 650473"/>
              <a:gd name="connsiteX5489" fmla="*/ 219750 w 650437"/>
              <a:gd name="connsiteY5489" fmla="*/ 380210 h 650473"/>
              <a:gd name="connsiteX5490" fmla="*/ 214536 w 650437"/>
              <a:gd name="connsiteY5490" fmla="*/ 385424 h 650473"/>
              <a:gd name="connsiteX5491" fmla="*/ 219750 w 650437"/>
              <a:gd name="connsiteY5491" fmla="*/ 390638 h 650473"/>
              <a:gd name="connsiteX5492" fmla="*/ 224963 w 650437"/>
              <a:gd name="connsiteY5492" fmla="*/ 385424 h 650473"/>
              <a:gd name="connsiteX5493" fmla="*/ 223629 w 650437"/>
              <a:gd name="connsiteY5493" fmla="*/ 382030 h 650473"/>
              <a:gd name="connsiteX5494" fmla="*/ 227295 w 650437"/>
              <a:gd name="connsiteY5494" fmla="*/ 383485 h 650473"/>
              <a:gd name="connsiteX5495" fmla="*/ 230447 w 650437"/>
              <a:gd name="connsiteY5495" fmla="*/ 382392 h 650473"/>
              <a:gd name="connsiteX5496" fmla="*/ 229387 w 650437"/>
              <a:gd name="connsiteY5496" fmla="*/ 385454 h 650473"/>
              <a:gd name="connsiteX5497" fmla="*/ 230660 w 650437"/>
              <a:gd name="connsiteY5497" fmla="*/ 388849 h 650473"/>
              <a:gd name="connsiteX5498" fmla="*/ 227265 w 650437"/>
              <a:gd name="connsiteY5498" fmla="*/ 387576 h 650473"/>
              <a:gd name="connsiteX5499" fmla="*/ 221809 w 650437"/>
              <a:gd name="connsiteY5499" fmla="*/ 393033 h 650473"/>
              <a:gd name="connsiteX5500" fmla="*/ 227265 w 650437"/>
              <a:gd name="connsiteY5500" fmla="*/ 398489 h 650473"/>
              <a:gd name="connsiteX5501" fmla="*/ 230962 w 650437"/>
              <a:gd name="connsiteY5501" fmla="*/ 397004 h 650473"/>
              <a:gd name="connsiteX5502" fmla="*/ 232447 w 650437"/>
              <a:gd name="connsiteY5502" fmla="*/ 393308 h 650473"/>
              <a:gd name="connsiteX5503" fmla="*/ 231174 w 650437"/>
              <a:gd name="connsiteY5503" fmla="*/ 389913 h 650473"/>
              <a:gd name="connsiteX5504" fmla="*/ 234569 w 650437"/>
              <a:gd name="connsiteY5504" fmla="*/ 391185 h 650473"/>
              <a:gd name="connsiteX5505" fmla="*/ 237508 w 650437"/>
              <a:gd name="connsiteY5505" fmla="*/ 390216 h 650473"/>
              <a:gd name="connsiteX5506" fmla="*/ 236478 w 650437"/>
              <a:gd name="connsiteY5506" fmla="*/ 393308 h 650473"/>
              <a:gd name="connsiteX5507" fmla="*/ 237781 w 650437"/>
              <a:gd name="connsiteY5507" fmla="*/ 396762 h 650473"/>
              <a:gd name="connsiteX5508" fmla="*/ 234599 w 650437"/>
              <a:gd name="connsiteY5508" fmla="*/ 395580 h 650473"/>
              <a:gd name="connsiteX5509" fmla="*/ 230962 w 650437"/>
              <a:gd name="connsiteY5509" fmla="*/ 397004 h 650473"/>
              <a:gd name="connsiteX5510" fmla="*/ 230872 w 650437"/>
              <a:gd name="connsiteY5510" fmla="*/ 397104 h 650473"/>
              <a:gd name="connsiteX5511" fmla="*/ 230865 w 650437"/>
              <a:gd name="connsiteY5511" fmla="*/ 397108 h 650473"/>
              <a:gd name="connsiteX5512" fmla="*/ 230870 w 650437"/>
              <a:gd name="connsiteY5512" fmla="*/ 397106 h 650473"/>
              <a:gd name="connsiteX5513" fmla="*/ 229537 w 650437"/>
              <a:gd name="connsiteY5513" fmla="*/ 400581 h 650473"/>
              <a:gd name="connsiteX5514" fmla="*/ 234811 w 650437"/>
              <a:gd name="connsiteY5514" fmla="*/ 405855 h 650473"/>
              <a:gd name="connsiteX5515" fmla="*/ 240085 w 650437"/>
              <a:gd name="connsiteY5515" fmla="*/ 400581 h 650473"/>
              <a:gd name="connsiteX5516" fmla="*/ 238903 w 650437"/>
              <a:gd name="connsiteY5516" fmla="*/ 397399 h 650473"/>
              <a:gd name="connsiteX5517" fmla="*/ 242357 w 650437"/>
              <a:gd name="connsiteY5517" fmla="*/ 398702 h 650473"/>
              <a:gd name="connsiteX5518" fmla="*/ 244934 w 650437"/>
              <a:gd name="connsiteY5518" fmla="*/ 398004 h 650473"/>
              <a:gd name="connsiteX5519" fmla="*/ 244236 w 650437"/>
              <a:gd name="connsiteY5519" fmla="*/ 400581 h 650473"/>
              <a:gd name="connsiteX5520" fmla="*/ 245509 w 650437"/>
              <a:gd name="connsiteY5520" fmla="*/ 404006 h 650473"/>
              <a:gd name="connsiteX5521" fmla="*/ 242387 w 650437"/>
              <a:gd name="connsiteY5521" fmla="*/ 402853 h 650473"/>
              <a:gd name="connsiteX5522" fmla="*/ 237113 w 650437"/>
              <a:gd name="connsiteY5522" fmla="*/ 408127 h 650473"/>
              <a:gd name="connsiteX5523" fmla="*/ 242387 w 650437"/>
              <a:gd name="connsiteY5523" fmla="*/ 413401 h 650473"/>
              <a:gd name="connsiteX5524" fmla="*/ 245963 w 650437"/>
              <a:gd name="connsiteY5524" fmla="*/ 411946 h 650473"/>
              <a:gd name="connsiteX5525" fmla="*/ 244449 w 650437"/>
              <a:gd name="connsiteY5525" fmla="*/ 415673 h 650473"/>
              <a:gd name="connsiteX5526" fmla="*/ 249935 w 650437"/>
              <a:gd name="connsiteY5526" fmla="*/ 421160 h 650473"/>
              <a:gd name="connsiteX5527" fmla="*/ 253389 w 650437"/>
              <a:gd name="connsiteY5527" fmla="*/ 419825 h 650473"/>
              <a:gd name="connsiteX5528" fmla="*/ 252087 w 650437"/>
              <a:gd name="connsiteY5528" fmla="*/ 423219 h 650473"/>
              <a:gd name="connsiteX5529" fmla="*/ 257481 w 650437"/>
              <a:gd name="connsiteY5529" fmla="*/ 428614 h 650473"/>
              <a:gd name="connsiteX5530" fmla="*/ 262874 w 650437"/>
              <a:gd name="connsiteY5530" fmla="*/ 423219 h 650473"/>
              <a:gd name="connsiteX5531" fmla="*/ 261782 w 650437"/>
              <a:gd name="connsiteY5531" fmla="*/ 420128 h 650473"/>
              <a:gd name="connsiteX5532" fmla="*/ 265024 w 650437"/>
              <a:gd name="connsiteY5532" fmla="*/ 421280 h 650473"/>
              <a:gd name="connsiteX5533" fmla="*/ 267963 w 650437"/>
              <a:gd name="connsiteY5533" fmla="*/ 420340 h 650473"/>
              <a:gd name="connsiteX5534" fmla="*/ 267054 w 650437"/>
              <a:gd name="connsiteY5534" fmla="*/ 423219 h 650473"/>
              <a:gd name="connsiteX5535" fmla="*/ 272600 w 650437"/>
              <a:gd name="connsiteY5535" fmla="*/ 428766 h 650473"/>
              <a:gd name="connsiteX5536" fmla="*/ 275994 w 650437"/>
              <a:gd name="connsiteY5536" fmla="*/ 427493 h 650473"/>
              <a:gd name="connsiteX5537" fmla="*/ 274782 w 650437"/>
              <a:gd name="connsiteY5537" fmla="*/ 430768 h 650473"/>
              <a:gd name="connsiteX5538" fmla="*/ 280176 w 650437"/>
              <a:gd name="connsiteY5538" fmla="*/ 436162 h 650473"/>
              <a:gd name="connsiteX5539" fmla="*/ 285569 w 650437"/>
              <a:gd name="connsiteY5539" fmla="*/ 430768 h 650473"/>
              <a:gd name="connsiteX5540" fmla="*/ 284539 w 650437"/>
              <a:gd name="connsiteY5540" fmla="*/ 427736 h 650473"/>
              <a:gd name="connsiteX5541" fmla="*/ 287751 w 650437"/>
              <a:gd name="connsiteY5541" fmla="*/ 428858 h 650473"/>
              <a:gd name="connsiteX5542" fmla="*/ 290751 w 650437"/>
              <a:gd name="connsiteY5542" fmla="*/ 427858 h 650473"/>
              <a:gd name="connsiteX5543" fmla="*/ 289811 w 650437"/>
              <a:gd name="connsiteY5543" fmla="*/ 430738 h 650473"/>
              <a:gd name="connsiteX5544" fmla="*/ 295297 w 650437"/>
              <a:gd name="connsiteY5544" fmla="*/ 436224 h 650473"/>
              <a:gd name="connsiteX5545" fmla="*/ 299024 w 650437"/>
              <a:gd name="connsiteY5545" fmla="*/ 434709 h 650473"/>
              <a:gd name="connsiteX5546" fmla="*/ 297569 w 650437"/>
              <a:gd name="connsiteY5546" fmla="*/ 438286 h 650473"/>
              <a:gd name="connsiteX5547" fmla="*/ 302843 w 650437"/>
              <a:gd name="connsiteY5547" fmla="*/ 443560 h 650473"/>
              <a:gd name="connsiteX5548" fmla="*/ 308116 w 650437"/>
              <a:gd name="connsiteY5548" fmla="*/ 438286 h 650473"/>
              <a:gd name="connsiteX5549" fmla="*/ 306814 w 650437"/>
              <a:gd name="connsiteY5549" fmla="*/ 434892 h 650473"/>
              <a:gd name="connsiteX5550" fmla="*/ 310421 w 650437"/>
              <a:gd name="connsiteY5550" fmla="*/ 436287 h 650473"/>
              <a:gd name="connsiteX5551" fmla="*/ 313967 w 650437"/>
              <a:gd name="connsiteY5551" fmla="*/ 434922 h 650473"/>
              <a:gd name="connsiteX5552" fmla="*/ 312695 w 650437"/>
              <a:gd name="connsiteY5552" fmla="*/ 438256 h 650473"/>
              <a:gd name="connsiteX5553" fmla="*/ 317999 w 650437"/>
              <a:gd name="connsiteY5553" fmla="*/ 443560 h 650473"/>
              <a:gd name="connsiteX5554" fmla="*/ 323300 w 650437"/>
              <a:gd name="connsiteY5554" fmla="*/ 438256 h 650473"/>
              <a:gd name="connsiteX5555" fmla="*/ 322030 w 650437"/>
              <a:gd name="connsiteY5555" fmla="*/ 434922 h 650473"/>
              <a:gd name="connsiteX5556" fmla="*/ 325575 w 650437"/>
              <a:gd name="connsiteY5556" fmla="*/ 436287 h 650473"/>
              <a:gd name="connsiteX5557" fmla="*/ 329181 w 650437"/>
              <a:gd name="connsiteY5557" fmla="*/ 434892 h 650473"/>
              <a:gd name="connsiteX5558" fmla="*/ 327879 w 650437"/>
              <a:gd name="connsiteY5558" fmla="*/ 438286 h 650473"/>
              <a:gd name="connsiteX5559" fmla="*/ 333153 w 650437"/>
              <a:gd name="connsiteY5559" fmla="*/ 443560 h 650473"/>
              <a:gd name="connsiteX5560" fmla="*/ 338426 w 650437"/>
              <a:gd name="connsiteY5560" fmla="*/ 438286 h 650473"/>
              <a:gd name="connsiteX5561" fmla="*/ 337124 w 650437"/>
              <a:gd name="connsiteY5561" fmla="*/ 434892 h 650473"/>
              <a:gd name="connsiteX5562" fmla="*/ 340731 w 650437"/>
              <a:gd name="connsiteY5562" fmla="*/ 436287 h 650473"/>
              <a:gd name="connsiteX5563" fmla="*/ 344397 w 650437"/>
              <a:gd name="connsiteY5563" fmla="*/ 434832 h 650473"/>
              <a:gd name="connsiteX5564" fmla="*/ 343063 w 650437"/>
              <a:gd name="connsiteY5564" fmla="*/ 438256 h 650473"/>
              <a:gd name="connsiteX5565" fmla="*/ 348306 w 650437"/>
              <a:gd name="connsiteY5565" fmla="*/ 443500 h 650473"/>
              <a:gd name="connsiteX5566" fmla="*/ 353176 w 650437"/>
              <a:gd name="connsiteY5566" fmla="*/ 438690 h 650473"/>
              <a:gd name="connsiteX5567" fmla="*/ 431120 w 650437"/>
              <a:gd name="connsiteY5567" fmla="*/ 300524 h 650473"/>
              <a:gd name="connsiteX5568" fmla="*/ 434847 w 650437"/>
              <a:gd name="connsiteY5568" fmla="*/ 299009 h 650473"/>
              <a:gd name="connsiteX5569" fmla="*/ 433392 w 650437"/>
              <a:gd name="connsiteY5569" fmla="*/ 302586 h 650473"/>
              <a:gd name="connsiteX5570" fmla="*/ 434694 w 650437"/>
              <a:gd name="connsiteY5570" fmla="*/ 305980 h 650473"/>
              <a:gd name="connsiteX5571" fmla="*/ 431088 w 650437"/>
              <a:gd name="connsiteY5571" fmla="*/ 304585 h 650473"/>
              <a:gd name="connsiteX5572" fmla="*/ 428663 w 650437"/>
              <a:gd name="connsiteY5572" fmla="*/ 305193 h 650473"/>
              <a:gd name="connsiteX5573" fmla="*/ 429361 w 650437"/>
              <a:gd name="connsiteY5573" fmla="*/ 302586 h 650473"/>
              <a:gd name="connsiteX5574" fmla="*/ 428543 w 650437"/>
              <a:gd name="connsiteY5574" fmla="*/ 299796 h 650473"/>
              <a:gd name="connsiteX5575" fmla="*/ 431120 w 650437"/>
              <a:gd name="connsiteY5575" fmla="*/ 300524 h 650473"/>
              <a:gd name="connsiteX5576" fmla="*/ 434697 w 650437"/>
              <a:gd name="connsiteY5576" fmla="*/ 336252 h 650473"/>
              <a:gd name="connsiteX5577" fmla="*/ 431090 w 650437"/>
              <a:gd name="connsiteY5577" fmla="*/ 334857 h 650473"/>
              <a:gd name="connsiteX5578" fmla="*/ 428726 w 650437"/>
              <a:gd name="connsiteY5578" fmla="*/ 335432 h 650473"/>
              <a:gd name="connsiteX5579" fmla="*/ 429393 w 650437"/>
              <a:gd name="connsiteY5579" fmla="*/ 332886 h 650473"/>
              <a:gd name="connsiteX5580" fmla="*/ 428726 w 650437"/>
              <a:gd name="connsiteY5580" fmla="*/ 330278 h 650473"/>
              <a:gd name="connsiteX5581" fmla="*/ 431090 w 650437"/>
              <a:gd name="connsiteY5581" fmla="*/ 330854 h 650473"/>
              <a:gd name="connsiteX5582" fmla="*/ 434697 w 650437"/>
              <a:gd name="connsiteY5582" fmla="*/ 329459 h 650473"/>
              <a:gd name="connsiteX5583" fmla="*/ 433394 w 650437"/>
              <a:gd name="connsiteY5583" fmla="*/ 332853 h 650473"/>
              <a:gd name="connsiteX5584" fmla="*/ 434697 w 650437"/>
              <a:gd name="connsiteY5584" fmla="*/ 336252 h 650473"/>
              <a:gd name="connsiteX5585" fmla="*/ 428726 w 650437"/>
              <a:gd name="connsiteY5585" fmla="*/ 315131 h 650473"/>
              <a:gd name="connsiteX5586" fmla="*/ 431090 w 650437"/>
              <a:gd name="connsiteY5586" fmla="*/ 315706 h 650473"/>
              <a:gd name="connsiteX5587" fmla="*/ 434637 w 650437"/>
              <a:gd name="connsiteY5587" fmla="*/ 314341 h 650473"/>
              <a:gd name="connsiteX5588" fmla="*/ 433364 w 650437"/>
              <a:gd name="connsiteY5588" fmla="*/ 317675 h 650473"/>
              <a:gd name="connsiteX5589" fmla="*/ 434637 w 650437"/>
              <a:gd name="connsiteY5589" fmla="*/ 321010 h 650473"/>
              <a:gd name="connsiteX5590" fmla="*/ 431090 w 650437"/>
              <a:gd name="connsiteY5590" fmla="*/ 319645 h 650473"/>
              <a:gd name="connsiteX5591" fmla="*/ 428726 w 650437"/>
              <a:gd name="connsiteY5591" fmla="*/ 320283 h 650473"/>
              <a:gd name="connsiteX5592" fmla="*/ 429393 w 650437"/>
              <a:gd name="connsiteY5592" fmla="*/ 317706 h 650473"/>
              <a:gd name="connsiteX5593" fmla="*/ 428726 w 650437"/>
              <a:gd name="connsiteY5593" fmla="*/ 315131 h 650473"/>
              <a:gd name="connsiteX5594" fmla="*/ 429333 w 650437"/>
              <a:gd name="connsiteY5594" fmla="*/ 347950 h 650473"/>
              <a:gd name="connsiteX5595" fmla="*/ 428606 w 650437"/>
              <a:gd name="connsiteY5595" fmla="*/ 345313 h 650473"/>
              <a:gd name="connsiteX5596" fmla="*/ 431120 w 650437"/>
              <a:gd name="connsiteY5596" fmla="*/ 345980 h 650473"/>
              <a:gd name="connsiteX5597" fmla="*/ 434787 w 650437"/>
              <a:gd name="connsiteY5597" fmla="*/ 344526 h 650473"/>
              <a:gd name="connsiteX5598" fmla="*/ 433452 w 650437"/>
              <a:gd name="connsiteY5598" fmla="*/ 347950 h 650473"/>
              <a:gd name="connsiteX5599" fmla="*/ 434967 w 650437"/>
              <a:gd name="connsiteY5599" fmla="*/ 351647 h 650473"/>
              <a:gd name="connsiteX5600" fmla="*/ 431118 w 650437"/>
              <a:gd name="connsiteY5600" fmla="*/ 350070 h 650473"/>
              <a:gd name="connsiteX5601" fmla="*/ 428421 w 650437"/>
              <a:gd name="connsiteY5601" fmla="*/ 350857 h 650473"/>
              <a:gd name="connsiteX5602" fmla="*/ 429333 w 650437"/>
              <a:gd name="connsiteY5602" fmla="*/ 347950 h 650473"/>
              <a:gd name="connsiteX5603" fmla="*/ 423514 w 650437"/>
              <a:gd name="connsiteY5603" fmla="*/ 277883 h 650473"/>
              <a:gd name="connsiteX5604" fmla="*/ 426938 w 650437"/>
              <a:gd name="connsiteY5604" fmla="*/ 276641 h 650473"/>
              <a:gd name="connsiteX5605" fmla="*/ 425726 w 650437"/>
              <a:gd name="connsiteY5605" fmla="*/ 279915 h 650473"/>
              <a:gd name="connsiteX5606" fmla="*/ 426756 w 650437"/>
              <a:gd name="connsiteY5606" fmla="*/ 282947 h 650473"/>
              <a:gd name="connsiteX5607" fmla="*/ 423544 w 650437"/>
              <a:gd name="connsiteY5607" fmla="*/ 281825 h 650473"/>
              <a:gd name="connsiteX5608" fmla="*/ 421392 w 650437"/>
              <a:gd name="connsiteY5608" fmla="*/ 282249 h 650473"/>
              <a:gd name="connsiteX5609" fmla="*/ 421877 w 650437"/>
              <a:gd name="connsiteY5609" fmla="*/ 279915 h 650473"/>
              <a:gd name="connsiteX5610" fmla="*/ 421240 w 650437"/>
              <a:gd name="connsiteY5610" fmla="*/ 277368 h 650473"/>
              <a:gd name="connsiteX5611" fmla="*/ 423514 w 650437"/>
              <a:gd name="connsiteY5611" fmla="*/ 277883 h 650473"/>
              <a:gd name="connsiteX5612" fmla="*/ 421482 w 650437"/>
              <a:gd name="connsiteY5612" fmla="*/ 353316 h 650473"/>
              <a:gd name="connsiteX5613" fmla="*/ 423544 w 650437"/>
              <a:gd name="connsiteY5613" fmla="*/ 353741 h 650473"/>
              <a:gd name="connsiteX5614" fmla="*/ 426454 w 650437"/>
              <a:gd name="connsiteY5614" fmla="*/ 352831 h 650473"/>
              <a:gd name="connsiteX5615" fmla="*/ 425666 w 650437"/>
              <a:gd name="connsiteY5615" fmla="*/ 355499 h 650473"/>
              <a:gd name="connsiteX5616" fmla="*/ 426546 w 650437"/>
              <a:gd name="connsiteY5616" fmla="*/ 358318 h 650473"/>
              <a:gd name="connsiteX5617" fmla="*/ 423547 w 650437"/>
              <a:gd name="connsiteY5617" fmla="*/ 357348 h 650473"/>
              <a:gd name="connsiteX5618" fmla="*/ 421455 w 650437"/>
              <a:gd name="connsiteY5618" fmla="*/ 357773 h 650473"/>
              <a:gd name="connsiteX5619" fmla="*/ 421910 w 650437"/>
              <a:gd name="connsiteY5619" fmla="*/ 355501 h 650473"/>
              <a:gd name="connsiteX5620" fmla="*/ 421482 w 650437"/>
              <a:gd name="connsiteY5620" fmla="*/ 353316 h 650473"/>
              <a:gd name="connsiteX5621" fmla="*/ 426331 w 650437"/>
              <a:gd name="connsiteY5621" fmla="*/ 297614 h 650473"/>
              <a:gd name="connsiteX5622" fmla="*/ 423542 w 650437"/>
              <a:gd name="connsiteY5622" fmla="*/ 296797 h 650473"/>
              <a:gd name="connsiteX5623" fmla="*/ 421543 w 650437"/>
              <a:gd name="connsiteY5623" fmla="*/ 297192 h 650473"/>
              <a:gd name="connsiteX5624" fmla="*/ 421967 w 650437"/>
              <a:gd name="connsiteY5624" fmla="*/ 295040 h 650473"/>
              <a:gd name="connsiteX5625" fmla="*/ 421512 w 650437"/>
              <a:gd name="connsiteY5625" fmla="*/ 292735 h 650473"/>
              <a:gd name="connsiteX5626" fmla="*/ 423542 w 650437"/>
              <a:gd name="connsiteY5626" fmla="*/ 293160 h 650473"/>
              <a:gd name="connsiteX5627" fmla="*/ 426541 w 650437"/>
              <a:gd name="connsiteY5627" fmla="*/ 292160 h 650473"/>
              <a:gd name="connsiteX5628" fmla="*/ 425602 w 650437"/>
              <a:gd name="connsiteY5628" fmla="*/ 295040 h 650473"/>
              <a:gd name="connsiteX5629" fmla="*/ 426331 w 650437"/>
              <a:gd name="connsiteY5629" fmla="*/ 297614 h 650473"/>
              <a:gd name="connsiteX5630" fmla="*/ 421635 w 650437"/>
              <a:gd name="connsiteY5630" fmla="*/ 338314 h 650473"/>
              <a:gd name="connsiteX5631" fmla="*/ 423544 w 650437"/>
              <a:gd name="connsiteY5631" fmla="*/ 338709 h 650473"/>
              <a:gd name="connsiteX5632" fmla="*/ 426121 w 650437"/>
              <a:gd name="connsiteY5632" fmla="*/ 338042 h 650473"/>
              <a:gd name="connsiteX5633" fmla="*/ 425546 w 650437"/>
              <a:gd name="connsiteY5633" fmla="*/ 340406 h 650473"/>
              <a:gd name="connsiteX5634" fmla="*/ 426213 w 650437"/>
              <a:gd name="connsiteY5634" fmla="*/ 342921 h 650473"/>
              <a:gd name="connsiteX5635" fmla="*/ 423577 w 650437"/>
              <a:gd name="connsiteY5635" fmla="*/ 342193 h 650473"/>
              <a:gd name="connsiteX5636" fmla="*/ 421667 w 650437"/>
              <a:gd name="connsiteY5636" fmla="*/ 342588 h 650473"/>
              <a:gd name="connsiteX5637" fmla="*/ 422092 w 650437"/>
              <a:gd name="connsiteY5637" fmla="*/ 340436 h 650473"/>
              <a:gd name="connsiteX5638" fmla="*/ 421635 w 650437"/>
              <a:gd name="connsiteY5638" fmla="*/ 338314 h 650473"/>
              <a:gd name="connsiteX5639" fmla="*/ 421635 w 650437"/>
              <a:gd name="connsiteY5639" fmla="*/ 308070 h 650473"/>
              <a:gd name="connsiteX5640" fmla="*/ 423544 w 650437"/>
              <a:gd name="connsiteY5640" fmla="*/ 308465 h 650473"/>
              <a:gd name="connsiteX5641" fmla="*/ 426151 w 650437"/>
              <a:gd name="connsiteY5641" fmla="*/ 307767 h 650473"/>
              <a:gd name="connsiteX5642" fmla="*/ 425544 w 650437"/>
              <a:gd name="connsiteY5642" fmla="*/ 310192 h 650473"/>
              <a:gd name="connsiteX5643" fmla="*/ 426119 w 650437"/>
              <a:gd name="connsiteY5643" fmla="*/ 312556 h 650473"/>
              <a:gd name="connsiteX5644" fmla="*/ 423542 w 650437"/>
              <a:gd name="connsiteY5644" fmla="*/ 311889 h 650473"/>
              <a:gd name="connsiteX5645" fmla="*/ 421633 w 650437"/>
              <a:gd name="connsiteY5645" fmla="*/ 312284 h 650473"/>
              <a:gd name="connsiteX5646" fmla="*/ 422057 w 650437"/>
              <a:gd name="connsiteY5646" fmla="*/ 310192 h 650473"/>
              <a:gd name="connsiteX5647" fmla="*/ 421635 w 650437"/>
              <a:gd name="connsiteY5647" fmla="*/ 308070 h 650473"/>
              <a:gd name="connsiteX5648" fmla="*/ 426119 w 650437"/>
              <a:gd name="connsiteY5648" fmla="*/ 327616 h 650473"/>
              <a:gd name="connsiteX5649" fmla="*/ 423542 w 650437"/>
              <a:gd name="connsiteY5649" fmla="*/ 326949 h 650473"/>
              <a:gd name="connsiteX5650" fmla="*/ 421663 w 650437"/>
              <a:gd name="connsiteY5650" fmla="*/ 327344 h 650473"/>
              <a:gd name="connsiteX5651" fmla="*/ 422087 w 650437"/>
              <a:gd name="connsiteY5651" fmla="*/ 325252 h 650473"/>
              <a:gd name="connsiteX5652" fmla="*/ 421663 w 650437"/>
              <a:gd name="connsiteY5652" fmla="*/ 323190 h 650473"/>
              <a:gd name="connsiteX5653" fmla="*/ 423542 w 650437"/>
              <a:gd name="connsiteY5653" fmla="*/ 323555 h 650473"/>
              <a:gd name="connsiteX5654" fmla="*/ 426119 w 650437"/>
              <a:gd name="connsiteY5654" fmla="*/ 322887 h 650473"/>
              <a:gd name="connsiteX5655" fmla="*/ 425544 w 650437"/>
              <a:gd name="connsiteY5655" fmla="*/ 325252 h 650473"/>
              <a:gd name="connsiteX5656" fmla="*/ 426119 w 650437"/>
              <a:gd name="connsiteY5656" fmla="*/ 327616 h 650473"/>
              <a:gd name="connsiteX5657" fmla="*/ 421817 w 650437"/>
              <a:gd name="connsiteY5657" fmla="*/ 370651 h 650473"/>
              <a:gd name="connsiteX5658" fmla="*/ 421362 w 650437"/>
              <a:gd name="connsiteY5658" fmla="*/ 368378 h 650473"/>
              <a:gd name="connsiteX5659" fmla="*/ 423544 w 650437"/>
              <a:gd name="connsiteY5659" fmla="*/ 368834 h 650473"/>
              <a:gd name="connsiteX5660" fmla="*/ 426786 w 650437"/>
              <a:gd name="connsiteY5660" fmla="*/ 367681 h 650473"/>
              <a:gd name="connsiteX5661" fmla="*/ 425756 w 650437"/>
              <a:gd name="connsiteY5661" fmla="*/ 370651 h 650473"/>
              <a:gd name="connsiteX5662" fmla="*/ 427121 w 650437"/>
              <a:gd name="connsiteY5662" fmla="*/ 374135 h 650473"/>
              <a:gd name="connsiteX5663" fmla="*/ 423514 w 650437"/>
              <a:gd name="connsiteY5663" fmla="*/ 372710 h 650473"/>
              <a:gd name="connsiteX5664" fmla="*/ 421030 w 650437"/>
              <a:gd name="connsiteY5664" fmla="*/ 373408 h 650473"/>
              <a:gd name="connsiteX5665" fmla="*/ 421817 w 650437"/>
              <a:gd name="connsiteY5665" fmla="*/ 370651 h 650473"/>
              <a:gd name="connsiteX5666" fmla="*/ 415999 w 650437"/>
              <a:gd name="connsiteY5666" fmla="*/ 255155 h 650473"/>
              <a:gd name="connsiteX5667" fmla="*/ 419453 w 650437"/>
              <a:gd name="connsiteY5667" fmla="*/ 253820 h 650473"/>
              <a:gd name="connsiteX5668" fmla="*/ 418151 w 650437"/>
              <a:gd name="connsiteY5668" fmla="*/ 257214 h 650473"/>
              <a:gd name="connsiteX5669" fmla="*/ 419243 w 650437"/>
              <a:gd name="connsiteY5669" fmla="*/ 260306 h 650473"/>
              <a:gd name="connsiteX5670" fmla="*/ 416001 w 650437"/>
              <a:gd name="connsiteY5670" fmla="*/ 259154 h 650473"/>
              <a:gd name="connsiteX5671" fmla="*/ 413274 w 650437"/>
              <a:gd name="connsiteY5671" fmla="*/ 259971 h 650473"/>
              <a:gd name="connsiteX5672" fmla="*/ 414091 w 650437"/>
              <a:gd name="connsiteY5672" fmla="*/ 257244 h 650473"/>
              <a:gd name="connsiteX5673" fmla="*/ 413062 w 650437"/>
              <a:gd name="connsiteY5673" fmla="*/ 254183 h 650473"/>
              <a:gd name="connsiteX5674" fmla="*/ 415999 w 650437"/>
              <a:gd name="connsiteY5674" fmla="*/ 255155 h 650473"/>
              <a:gd name="connsiteX5675" fmla="*/ 418543 w 650437"/>
              <a:gd name="connsiteY5675" fmla="*/ 274671 h 650473"/>
              <a:gd name="connsiteX5676" fmla="*/ 415996 w 650437"/>
              <a:gd name="connsiteY5676" fmla="*/ 274004 h 650473"/>
              <a:gd name="connsiteX5677" fmla="*/ 413784 w 650437"/>
              <a:gd name="connsiteY5677" fmla="*/ 274458 h 650473"/>
              <a:gd name="connsiteX5678" fmla="*/ 414209 w 650437"/>
              <a:gd name="connsiteY5678" fmla="*/ 272367 h 650473"/>
              <a:gd name="connsiteX5679" fmla="*/ 413572 w 650437"/>
              <a:gd name="connsiteY5679" fmla="*/ 269852 h 650473"/>
              <a:gd name="connsiteX5680" fmla="*/ 415996 w 650437"/>
              <a:gd name="connsiteY5680" fmla="*/ 270459 h 650473"/>
              <a:gd name="connsiteX5681" fmla="*/ 418936 w 650437"/>
              <a:gd name="connsiteY5681" fmla="*/ 269520 h 650473"/>
              <a:gd name="connsiteX5682" fmla="*/ 418026 w 650437"/>
              <a:gd name="connsiteY5682" fmla="*/ 272399 h 650473"/>
              <a:gd name="connsiteX5683" fmla="*/ 418543 w 650437"/>
              <a:gd name="connsiteY5683" fmla="*/ 274671 h 650473"/>
              <a:gd name="connsiteX5684" fmla="*/ 418331 w 650437"/>
              <a:gd name="connsiteY5684" fmla="*/ 289491 h 650473"/>
              <a:gd name="connsiteX5685" fmla="*/ 415996 w 650437"/>
              <a:gd name="connsiteY5685" fmla="*/ 289036 h 650473"/>
              <a:gd name="connsiteX5686" fmla="*/ 413934 w 650437"/>
              <a:gd name="connsiteY5686" fmla="*/ 289461 h 650473"/>
              <a:gd name="connsiteX5687" fmla="*/ 414329 w 650437"/>
              <a:gd name="connsiteY5687" fmla="*/ 287461 h 650473"/>
              <a:gd name="connsiteX5688" fmla="*/ 413904 w 650437"/>
              <a:gd name="connsiteY5688" fmla="*/ 285369 h 650473"/>
              <a:gd name="connsiteX5689" fmla="*/ 415996 w 650437"/>
              <a:gd name="connsiteY5689" fmla="*/ 285794 h 650473"/>
              <a:gd name="connsiteX5690" fmla="*/ 418331 w 650437"/>
              <a:gd name="connsiteY5690" fmla="*/ 285309 h 650473"/>
              <a:gd name="connsiteX5691" fmla="*/ 417906 w 650437"/>
              <a:gd name="connsiteY5691" fmla="*/ 287461 h 650473"/>
              <a:gd name="connsiteX5692" fmla="*/ 418331 w 650437"/>
              <a:gd name="connsiteY5692" fmla="*/ 289491 h 650473"/>
              <a:gd name="connsiteX5693" fmla="*/ 413937 w 650437"/>
              <a:gd name="connsiteY5693" fmla="*/ 361043 h 650473"/>
              <a:gd name="connsiteX5694" fmla="*/ 415966 w 650437"/>
              <a:gd name="connsiteY5694" fmla="*/ 361467 h 650473"/>
              <a:gd name="connsiteX5695" fmla="*/ 418238 w 650437"/>
              <a:gd name="connsiteY5695" fmla="*/ 361012 h 650473"/>
              <a:gd name="connsiteX5696" fmla="*/ 417813 w 650437"/>
              <a:gd name="connsiteY5696" fmla="*/ 363105 h 650473"/>
              <a:gd name="connsiteX5697" fmla="*/ 418268 w 650437"/>
              <a:gd name="connsiteY5697" fmla="*/ 365287 h 650473"/>
              <a:gd name="connsiteX5698" fmla="*/ 415996 w 650437"/>
              <a:gd name="connsiteY5698" fmla="*/ 364832 h 650473"/>
              <a:gd name="connsiteX5699" fmla="*/ 413934 w 650437"/>
              <a:gd name="connsiteY5699" fmla="*/ 365257 h 650473"/>
              <a:gd name="connsiteX5700" fmla="*/ 414359 w 650437"/>
              <a:gd name="connsiteY5700" fmla="*/ 363135 h 650473"/>
              <a:gd name="connsiteX5701" fmla="*/ 413937 w 650437"/>
              <a:gd name="connsiteY5701" fmla="*/ 361043 h 650473"/>
              <a:gd name="connsiteX5702" fmla="*/ 414089 w 650437"/>
              <a:gd name="connsiteY5702" fmla="*/ 346103 h 650473"/>
              <a:gd name="connsiteX5703" fmla="*/ 415969 w 650437"/>
              <a:gd name="connsiteY5703" fmla="*/ 346498 h 650473"/>
              <a:gd name="connsiteX5704" fmla="*/ 418121 w 650437"/>
              <a:gd name="connsiteY5704" fmla="*/ 346073 h 650473"/>
              <a:gd name="connsiteX5705" fmla="*/ 417726 w 650437"/>
              <a:gd name="connsiteY5705" fmla="*/ 347982 h 650473"/>
              <a:gd name="connsiteX5706" fmla="*/ 418151 w 650437"/>
              <a:gd name="connsiteY5706" fmla="*/ 350044 h 650473"/>
              <a:gd name="connsiteX5707" fmla="*/ 415939 w 650437"/>
              <a:gd name="connsiteY5707" fmla="*/ 349590 h 650473"/>
              <a:gd name="connsiteX5708" fmla="*/ 414029 w 650437"/>
              <a:gd name="connsiteY5708" fmla="*/ 349984 h 650473"/>
              <a:gd name="connsiteX5709" fmla="*/ 414424 w 650437"/>
              <a:gd name="connsiteY5709" fmla="*/ 347955 h 650473"/>
              <a:gd name="connsiteX5710" fmla="*/ 414089 w 650437"/>
              <a:gd name="connsiteY5710" fmla="*/ 346103 h 650473"/>
              <a:gd name="connsiteX5711" fmla="*/ 418151 w 650437"/>
              <a:gd name="connsiteY5711" fmla="*/ 304493 h 650473"/>
              <a:gd name="connsiteX5712" fmla="*/ 415999 w 650437"/>
              <a:gd name="connsiteY5712" fmla="*/ 304068 h 650473"/>
              <a:gd name="connsiteX5713" fmla="*/ 414119 w 650437"/>
              <a:gd name="connsiteY5713" fmla="*/ 304463 h 650473"/>
              <a:gd name="connsiteX5714" fmla="*/ 414484 w 650437"/>
              <a:gd name="connsiteY5714" fmla="*/ 302583 h 650473"/>
              <a:gd name="connsiteX5715" fmla="*/ 414089 w 650437"/>
              <a:gd name="connsiteY5715" fmla="*/ 300614 h 650473"/>
              <a:gd name="connsiteX5716" fmla="*/ 415999 w 650437"/>
              <a:gd name="connsiteY5716" fmla="*/ 301009 h 650473"/>
              <a:gd name="connsiteX5717" fmla="*/ 418151 w 650437"/>
              <a:gd name="connsiteY5717" fmla="*/ 300584 h 650473"/>
              <a:gd name="connsiteX5718" fmla="*/ 417756 w 650437"/>
              <a:gd name="connsiteY5718" fmla="*/ 302583 h 650473"/>
              <a:gd name="connsiteX5719" fmla="*/ 418151 w 650437"/>
              <a:gd name="connsiteY5719" fmla="*/ 304493 h 650473"/>
              <a:gd name="connsiteX5720" fmla="*/ 414119 w 650437"/>
              <a:gd name="connsiteY5720" fmla="*/ 331010 h 650473"/>
              <a:gd name="connsiteX5721" fmla="*/ 415969 w 650437"/>
              <a:gd name="connsiteY5721" fmla="*/ 331375 h 650473"/>
              <a:gd name="connsiteX5722" fmla="*/ 418061 w 650437"/>
              <a:gd name="connsiteY5722" fmla="*/ 330950 h 650473"/>
              <a:gd name="connsiteX5723" fmla="*/ 417696 w 650437"/>
              <a:gd name="connsiteY5723" fmla="*/ 332830 h 650473"/>
              <a:gd name="connsiteX5724" fmla="*/ 418091 w 650437"/>
              <a:gd name="connsiteY5724" fmla="*/ 334740 h 650473"/>
              <a:gd name="connsiteX5725" fmla="*/ 415999 w 650437"/>
              <a:gd name="connsiteY5725" fmla="*/ 334315 h 650473"/>
              <a:gd name="connsiteX5726" fmla="*/ 414149 w 650437"/>
              <a:gd name="connsiteY5726" fmla="*/ 334680 h 650473"/>
              <a:gd name="connsiteX5727" fmla="*/ 414514 w 650437"/>
              <a:gd name="connsiteY5727" fmla="*/ 332830 h 650473"/>
              <a:gd name="connsiteX5728" fmla="*/ 414119 w 650437"/>
              <a:gd name="connsiteY5728" fmla="*/ 331010 h 650473"/>
              <a:gd name="connsiteX5729" fmla="*/ 418058 w 650437"/>
              <a:gd name="connsiteY5729" fmla="*/ 319585 h 650473"/>
              <a:gd name="connsiteX5730" fmla="*/ 415996 w 650437"/>
              <a:gd name="connsiteY5730" fmla="*/ 319160 h 650473"/>
              <a:gd name="connsiteX5731" fmla="*/ 414147 w 650437"/>
              <a:gd name="connsiteY5731" fmla="*/ 319525 h 650473"/>
              <a:gd name="connsiteX5732" fmla="*/ 414512 w 650437"/>
              <a:gd name="connsiteY5732" fmla="*/ 317706 h 650473"/>
              <a:gd name="connsiteX5733" fmla="*/ 414147 w 650437"/>
              <a:gd name="connsiteY5733" fmla="*/ 315856 h 650473"/>
              <a:gd name="connsiteX5734" fmla="*/ 415996 w 650437"/>
              <a:gd name="connsiteY5734" fmla="*/ 316221 h 650473"/>
              <a:gd name="connsiteX5735" fmla="*/ 418088 w 650437"/>
              <a:gd name="connsiteY5735" fmla="*/ 315796 h 650473"/>
              <a:gd name="connsiteX5736" fmla="*/ 417693 w 650437"/>
              <a:gd name="connsiteY5736" fmla="*/ 317706 h 650473"/>
              <a:gd name="connsiteX5737" fmla="*/ 418058 w 650437"/>
              <a:gd name="connsiteY5737" fmla="*/ 319585 h 650473"/>
              <a:gd name="connsiteX5738" fmla="*/ 413694 w 650437"/>
              <a:gd name="connsiteY5738" fmla="*/ 376015 h 650473"/>
              <a:gd name="connsiteX5739" fmla="*/ 415966 w 650437"/>
              <a:gd name="connsiteY5739" fmla="*/ 376470 h 650473"/>
              <a:gd name="connsiteX5740" fmla="*/ 418723 w 650437"/>
              <a:gd name="connsiteY5740" fmla="*/ 375682 h 650473"/>
              <a:gd name="connsiteX5741" fmla="*/ 418056 w 650437"/>
              <a:gd name="connsiteY5741" fmla="*/ 378197 h 650473"/>
              <a:gd name="connsiteX5742" fmla="*/ 419178 w 650437"/>
              <a:gd name="connsiteY5742" fmla="*/ 381349 h 650473"/>
              <a:gd name="connsiteX5743" fmla="*/ 415996 w 650437"/>
              <a:gd name="connsiteY5743" fmla="*/ 380227 h 650473"/>
              <a:gd name="connsiteX5744" fmla="*/ 413329 w 650437"/>
              <a:gd name="connsiteY5744" fmla="*/ 381014 h 650473"/>
              <a:gd name="connsiteX5745" fmla="*/ 414179 w 650437"/>
              <a:gd name="connsiteY5745" fmla="*/ 378225 h 650473"/>
              <a:gd name="connsiteX5746" fmla="*/ 413694 w 650437"/>
              <a:gd name="connsiteY5746" fmla="*/ 376015 h 650473"/>
              <a:gd name="connsiteX5747" fmla="*/ 412937 w 650437"/>
              <a:gd name="connsiteY5747" fmla="*/ 390259 h 650473"/>
              <a:gd name="connsiteX5748" fmla="*/ 415999 w 650437"/>
              <a:gd name="connsiteY5748" fmla="*/ 391289 h 650473"/>
              <a:gd name="connsiteX5749" fmla="*/ 419515 w 650437"/>
              <a:gd name="connsiteY5749" fmla="*/ 389955 h 650473"/>
              <a:gd name="connsiteX5750" fmla="*/ 418243 w 650437"/>
              <a:gd name="connsiteY5750" fmla="*/ 393319 h 650473"/>
              <a:gd name="connsiteX5751" fmla="*/ 419788 w 650437"/>
              <a:gd name="connsiteY5751" fmla="*/ 397078 h 650473"/>
              <a:gd name="connsiteX5752" fmla="*/ 416029 w 650437"/>
              <a:gd name="connsiteY5752" fmla="*/ 395533 h 650473"/>
              <a:gd name="connsiteX5753" fmla="*/ 412665 w 650437"/>
              <a:gd name="connsiteY5753" fmla="*/ 396776 h 650473"/>
              <a:gd name="connsiteX5754" fmla="*/ 413967 w 650437"/>
              <a:gd name="connsiteY5754" fmla="*/ 393321 h 650473"/>
              <a:gd name="connsiteX5755" fmla="*/ 412937 w 650437"/>
              <a:gd name="connsiteY5755" fmla="*/ 390259 h 650473"/>
              <a:gd name="connsiteX5756" fmla="*/ 408391 w 650437"/>
              <a:gd name="connsiteY5756" fmla="*/ 387805 h 650473"/>
              <a:gd name="connsiteX5757" fmla="*/ 405814 w 650437"/>
              <a:gd name="connsiteY5757" fmla="*/ 388533 h 650473"/>
              <a:gd name="connsiteX5758" fmla="*/ 406601 w 650437"/>
              <a:gd name="connsiteY5758" fmla="*/ 385775 h 650473"/>
              <a:gd name="connsiteX5759" fmla="*/ 406056 w 650437"/>
              <a:gd name="connsiteY5759" fmla="*/ 383411 h 650473"/>
              <a:gd name="connsiteX5760" fmla="*/ 408421 w 650437"/>
              <a:gd name="connsiteY5760" fmla="*/ 383956 h 650473"/>
              <a:gd name="connsiteX5761" fmla="*/ 411210 w 650437"/>
              <a:gd name="connsiteY5761" fmla="*/ 383106 h 650473"/>
              <a:gd name="connsiteX5762" fmla="*/ 410423 w 650437"/>
              <a:gd name="connsiteY5762" fmla="*/ 385773 h 650473"/>
              <a:gd name="connsiteX5763" fmla="*/ 411452 w 650437"/>
              <a:gd name="connsiteY5763" fmla="*/ 388835 h 650473"/>
              <a:gd name="connsiteX5764" fmla="*/ 408391 w 650437"/>
              <a:gd name="connsiteY5764" fmla="*/ 387805 h 650473"/>
              <a:gd name="connsiteX5765" fmla="*/ 410937 w 650437"/>
              <a:gd name="connsiteY5765" fmla="*/ 267215 h 650473"/>
              <a:gd name="connsiteX5766" fmla="*/ 408423 w 650437"/>
              <a:gd name="connsiteY5766" fmla="*/ 266578 h 650473"/>
              <a:gd name="connsiteX5767" fmla="*/ 406241 w 650437"/>
              <a:gd name="connsiteY5767" fmla="*/ 267003 h 650473"/>
              <a:gd name="connsiteX5768" fmla="*/ 406696 w 650437"/>
              <a:gd name="connsiteY5768" fmla="*/ 264791 h 650473"/>
              <a:gd name="connsiteX5769" fmla="*/ 406121 w 650437"/>
              <a:gd name="connsiteY5769" fmla="*/ 262366 h 650473"/>
              <a:gd name="connsiteX5770" fmla="*/ 408393 w 650437"/>
              <a:gd name="connsiteY5770" fmla="*/ 262881 h 650473"/>
              <a:gd name="connsiteX5771" fmla="*/ 411120 w 650437"/>
              <a:gd name="connsiteY5771" fmla="*/ 262063 h 650473"/>
              <a:gd name="connsiteX5772" fmla="*/ 410302 w 650437"/>
              <a:gd name="connsiteY5772" fmla="*/ 264791 h 650473"/>
              <a:gd name="connsiteX5773" fmla="*/ 410937 w 650437"/>
              <a:gd name="connsiteY5773" fmla="*/ 267215 h 650473"/>
              <a:gd name="connsiteX5774" fmla="*/ 406513 w 650437"/>
              <a:gd name="connsiteY5774" fmla="*/ 368621 h 650473"/>
              <a:gd name="connsiteX5775" fmla="*/ 408423 w 650437"/>
              <a:gd name="connsiteY5775" fmla="*/ 369016 h 650473"/>
              <a:gd name="connsiteX5776" fmla="*/ 410545 w 650437"/>
              <a:gd name="connsiteY5776" fmla="*/ 368591 h 650473"/>
              <a:gd name="connsiteX5777" fmla="*/ 410120 w 650437"/>
              <a:gd name="connsiteY5777" fmla="*/ 370653 h 650473"/>
              <a:gd name="connsiteX5778" fmla="*/ 410575 w 650437"/>
              <a:gd name="connsiteY5778" fmla="*/ 372925 h 650473"/>
              <a:gd name="connsiteX5779" fmla="*/ 408393 w 650437"/>
              <a:gd name="connsiteY5779" fmla="*/ 372470 h 650473"/>
              <a:gd name="connsiteX5780" fmla="*/ 406423 w 650437"/>
              <a:gd name="connsiteY5780" fmla="*/ 372865 h 650473"/>
              <a:gd name="connsiteX5781" fmla="*/ 406878 w 650437"/>
              <a:gd name="connsiteY5781" fmla="*/ 370623 h 650473"/>
              <a:gd name="connsiteX5782" fmla="*/ 406513 w 650437"/>
              <a:gd name="connsiteY5782" fmla="*/ 368621 h 650473"/>
              <a:gd name="connsiteX5783" fmla="*/ 406603 w 650437"/>
              <a:gd name="connsiteY5783" fmla="*/ 277763 h 650473"/>
              <a:gd name="connsiteX5784" fmla="*/ 408453 w 650437"/>
              <a:gd name="connsiteY5784" fmla="*/ 278128 h 650473"/>
              <a:gd name="connsiteX5785" fmla="*/ 410545 w 650437"/>
              <a:gd name="connsiteY5785" fmla="*/ 277703 h 650473"/>
              <a:gd name="connsiteX5786" fmla="*/ 410090 w 650437"/>
              <a:gd name="connsiteY5786" fmla="*/ 279915 h 650473"/>
              <a:gd name="connsiteX5787" fmla="*/ 410515 w 650437"/>
              <a:gd name="connsiteY5787" fmla="*/ 282007 h 650473"/>
              <a:gd name="connsiteX5788" fmla="*/ 408423 w 650437"/>
              <a:gd name="connsiteY5788" fmla="*/ 281582 h 650473"/>
              <a:gd name="connsiteX5789" fmla="*/ 406603 w 650437"/>
              <a:gd name="connsiteY5789" fmla="*/ 281947 h 650473"/>
              <a:gd name="connsiteX5790" fmla="*/ 407028 w 650437"/>
              <a:gd name="connsiteY5790" fmla="*/ 279917 h 650473"/>
              <a:gd name="connsiteX5791" fmla="*/ 406603 w 650437"/>
              <a:gd name="connsiteY5791" fmla="*/ 277763 h 650473"/>
              <a:gd name="connsiteX5792" fmla="*/ 406663 w 650437"/>
              <a:gd name="connsiteY5792" fmla="*/ 353649 h 650473"/>
              <a:gd name="connsiteX5793" fmla="*/ 408421 w 650437"/>
              <a:gd name="connsiteY5793" fmla="*/ 354014 h 650473"/>
              <a:gd name="connsiteX5794" fmla="*/ 410450 w 650437"/>
              <a:gd name="connsiteY5794" fmla="*/ 353619 h 650473"/>
              <a:gd name="connsiteX5795" fmla="*/ 410055 w 650437"/>
              <a:gd name="connsiteY5795" fmla="*/ 355528 h 650473"/>
              <a:gd name="connsiteX5796" fmla="*/ 410480 w 650437"/>
              <a:gd name="connsiteY5796" fmla="*/ 357558 h 650473"/>
              <a:gd name="connsiteX5797" fmla="*/ 408451 w 650437"/>
              <a:gd name="connsiteY5797" fmla="*/ 357133 h 650473"/>
              <a:gd name="connsiteX5798" fmla="*/ 406663 w 650437"/>
              <a:gd name="connsiteY5798" fmla="*/ 357498 h 650473"/>
              <a:gd name="connsiteX5799" fmla="*/ 407058 w 650437"/>
              <a:gd name="connsiteY5799" fmla="*/ 355499 h 650473"/>
              <a:gd name="connsiteX5800" fmla="*/ 406663 w 650437"/>
              <a:gd name="connsiteY5800" fmla="*/ 353649 h 650473"/>
              <a:gd name="connsiteX5801" fmla="*/ 410393 w 650437"/>
              <a:gd name="connsiteY5801" fmla="*/ 296947 h 650473"/>
              <a:gd name="connsiteX5802" fmla="*/ 408423 w 650437"/>
              <a:gd name="connsiteY5802" fmla="*/ 296552 h 650473"/>
              <a:gd name="connsiteX5803" fmla="*/ 406726 w 650437"/>
              <a:gd name="connsiteY5803" fmla="*/ 296885 h 650473"/>
              <a:gd name="connsiteX5804" fmla="*/ 407091 w 650437"/>
              <a:gd name="connsiteY5804" fmla="*/ 295035 h 650473"/>
              <a:gd name="connsiteX5805" fmla="*/ 406696 w 650437"/>
              <a:gd name="connsiteY5805" fmla="*/ 293035 h 650473"/>
              <a:gd name="connsiteX5806" fmla="*/ 408423 w 650437"/>
              <a:gd name="connsiteY5806" fmla="*/ 293400 h 650473"/>
              <a:gd name="connsiteX5807" fmla="*/ 410423 w 650437"/>
              <a:gd name="connsiteY5807" fmla="*/ 293005 h 650473"/>
              <a:gd name="connsiteX5808" fmla="*/ 409998 w 650437"/>
              <a:gd name="connsiteY5808" fmla="*/ 295067 h 650473"/>
              <a:gd name="connsiteX5809" fmla="*/ 410393 w 650437"/>
              <a:gd name="connsiteY5809" fmla="*/ 296947 h 650473"/>
              <a:gd name="connsiteX5810" fmla="*/ 406816 w 650437"/>
              <a:gd name="connsiteY5810" fmla="*/ 338587 h 650473"/>
              <a:gd name="connsiteX5811" fmla="*/ 408423 w 650437"/>
              <a:gd name="connsiteY5811" fmla="*/ 338919 h 650473"/>
              <a:gd name="connsiteX5812" fmla="*/ 410272 w 650437"/>
              <a:gd name="connsiteY5812" fmla="*/ 338554 h 650473"/>
              <a:gd name="connsiteX5813" fmla="*/ 409907 w 650437"/>
              <a:gd name="connsiteY5813" fmla="*/ 340404 h 650473"/>
              <a:gd name="connsiteX5814" fmla="*/ 410302 w 650437"/>
              <a:gd name="connsiteY5814" fmla="*/ 342284 h 650473"/>
              <a:gd name="connsiteX5815" fmla="*/ 408453 w 650437"/>
              <a:gd name="connsiteY5815" fmla="*/ 341919 h 650473"/>
              <a:gd name="connsiteX5816" fmla="*/ 406846 w 650437"/>
              <a:gd name="connsiteY5816" fmla="*/ 342251 h 650473"/>
              <a:gd name="connsiteX5817" fmla="*/ 407211 w 650437"/>
              <a:gd name="connsiteY5817" fmla="*/ 340402 h 650473"/>
              <a:gd name="connsiteX5818" fmla="*/ 406816 w 650437"/>
              <a:gd name="connsiteY5818" fmla="*/ 338587 h 650473"/>
              <a:gd name="connsiteX5819" fmla="*/ 406816 w 650437"/>
              <a:gd name="connsiteY5819" fmla="*/ 308312 h 650473"/>
              <a:gd name="connsiteX5820" fmla="*/ 408423 w 650437"/>
              <a:gd name="connsiteY5820" fmla="*/ 308645 h 650473"/>
              <a:gd name="connsiteX5821" fmla="*/ 410272 w 650437"/>
              <a:gd name="connsiteY5821" fmla="*/ 308280 h 650473"/>
              <a:gd name="connsiteX5822" fmla="*/ 409878 w 650437"/>
              <a:gd name="connsiteY5822" fmla="*/ 310160 h 650473"/>
              <a:gd name="connsiteX5823" fmla="*/ 410272 w 650437"/>
              <a:gd name="connsiteY5823" fmla="*/ 312009 h 650473"/>
              <a:gd name="connsiteX5824" fmla="*/ 408423 w 650437"/>
              <a:gd name="connsiteY5824" fmla="*/ 311644 h 650473"/>
              <a:gd name="connsiteX5825" fmla="*/ 406816 w 650437"/>
              <a:gd name="connsiteY5825" fmla="*/ 311977 h 650473"/>
              <a:gd name="connsiteX5826" fmla="*/ 407181 w 650437"/>
              <a:gd name="connsiteY5826" fmla="*/ 310157 h 650473"/>
              <a:gd name="connsiteX5827" fmla="*/ 406816 w 650437"/>
              <a:gd name="connsiteY5827" fmla="*/ 308312 h 650473"/>
              <a:gd name="connsiteX5828" fmla="*/ 410240 w 650437"/>
              <a:gd name="connsiteY5828" fmla="*/ 327131 h 650473"/>
              <a:gd name="connsiteX5829" fmla="*/ 408421 w 650437"/>
              <a:gd name="connsiteY5829" fmla="*/ 326767 h 650473"/>
              <a:gd name="connsiteX5830" fmla="*/ 406814 w 650437"/>
              <a:gd name="connsiteY5830" fmla="*/ 327099 h 650473"/>
              <a:gd name="connsiteX5831" fmla="*/ 407178 w 650437"/>
              <a:gd name="connsiteY5831" fmla="*/ 325279 h 650473"/>
              <a:gd name="connsiteX5832" fmla="*/ 406814 w 650437"/>
              <a:gd name="connsiteY5832" fmla="*/ 323460 h 650473"/>
              <a:gd name="connsiteX5833" fmla="*/ 408421 w 650437"/>
              <a:gd name="connsiteY5833" fmla="*/ 323792 h 650473"/>
              <a:gd name="connsiteX5834" fmla="*/ 410240 w 650437"/>
              <a:gd name="connsiteY5834" fmla="*/ 323427 h 650473"/>
              <a:gd name="connsiteX5835" fmla="*/ 409875 w 650437"/>
              <a:gd name="connsiteY5835" fmla="*/ 325277 h 650473"/>
              <a:gd name="connsiteX5836" fmla="*/ 410240 w 650437"/>
              <a:gd name="connsiteY5836" fmla="*/ 327131 h 650473"/>
              <a:gd name="connsiteX5837" fmla="*/ 408360 w 650437"/>
              <a:gd name="connsiteY5837" fmla="*/ 247396 h 650473"/>
              <a:gd name="connsiteX5838" fmla="*/ 411997 w 650437"/>
              <a:gd name="connsiteY5838" fmla="*/ 245941 h 650473"/>
              <a:gd name="connsiteX5839" fmla="*/ 410482 w 650437"/>
              <a:gd name="connsiteY5839" fmla="*/ 249668 h 650473"/>
              <a:gd name="connsiteX5840" fmla="*/ 411452 w 650437"/>
              <a:gd name="connsiteY5840" fmla="*/ 252608 h 650473"/>
              <a:gd name="connsiteX5841" fmla="*/ 408391 w 650437"/>
              <a:gd name="connsiteY5841" fmla="*/ 251578 h 650473"/>
              <a:gd name="connsiteX5842" fmla="*/ 405784 w 650437"/>
              <a:gd name="connsiteY5842" fmla="*/ 252305 h 650473"/>
              <a:gd name="connsiteX5843" fmla="*/ 406511 w 650437"/>
              <a:gd name="connsiteY5843" fmla="*/ 249668 h 650473"/>
              <a:gd name="connsiteX5844" fmla="*/ 405239 w 650437"/>
              <a:gd name="connsiteY5844" fmla="*/ 246244 h 650473"/>
              <a:gd name="connsiteX5845" fmla="*/ 408360 w 650437"/>
              <a:gd name="connsiteY5845" fmla="*/ 247396 h 650473"/>
              <a:gd name="connsiteX5846" fmla="*/ 400875 w 650437"/>
              <a:gd name="connsiteY5846" fmla="*/ 255305 h 650473"/>
              <a:gd name="connsiteX5847" fmla="*/ 403512 w 650437"/>
              <a:gd name="connsiteY5847" fmla="*/ 254607 h 650473"/>
              <a:gd name="connsiteX5848" fmla="*/ 402784 w 650437"/>
              <a:gd name="connsiteY5848" fmla="*/ 257214 h 650473"/>
              <a:gd name="connsiteX5849" fmla="*/ 403299 w 650437"/>
              <a:gd name="connsiteY5849" fmla="*/ 259486 h 650473"/>
              <a:gd name="connsiteX5850" fmla="*/ 400875 w 650437"/>
              <a:gd name="connsiteY5850" fmla="*/ 258911 h 650473"/>
              <a:gd name="connsiteX5851" fmla="*/ 398935 w 650437"/>
              <a:gd name="connsiteY5851" fmla="*/ 259306 h 650473"/>
              <a:gd name="connsiteX5852" fmla="*/ 399360 w 650437"/>
              <a:gd name="connsiteY5852" fmla="*/ 257184 h 650473"/>
              <a:gd name="connsiteX5853" fmla="*/ 398905 w 650437"/>
              <a:gd name="connsiteY5853" fmla="*/ 254912 h 650473"/>
              <a:gd name="connsiteX5854" fmla="*/ 400875 w 650437"/>
              <a:gd name="connsiteY5854" fmla="*/ 255305 h 650473"/>
              <a:gd name="connsiteX5855" fmla="*/ 399058 w 650437"/>
              <a:gd name="connsiteY5855" fmla="*/ 376349 h 650473"/>
              <a:gd name="connsiteX5856" fmla="*/ 400845 w 650437"/>
              <a:gd name="connsiteY5856" fmla="*/ 376714 h 650473"/>
              <a:gd name="connsiteX5857" fmla="*/ 403087 w 650437"/>
              <a:gd name="connsiteY5857" fmla="*/ 376260 h 650473"/>
              <a:gd name="connsiteX5858" fmla="*/ 402692 w 650437"/>
              <a:gd name="connsiteY5858" fmla="*/ 378229 h 650473"/>
              <a:gd name="connsiteX5859" fmla="*/ 403237 w 650437"/>
              <a:gd name="connsiteY5859" fmla="*/ 380563 h 650473"/>
              <a:gd name="connsiteX5860" fmla="*/ 400873 w 650437"/>
              <a:gd name="connsiteY5860" fmla="*/ 380019 h 650473"/>
              <a:gd name="connsiteX5861" fmla="*/ 398993 w 650437"/>
              <a:gd name="connsiteY5861" fmla="*/ 380384 h 650473"/>
              <a:gd name="connsiteX5862" fmla="*/ 399448 w 650437"/>
              <a:gd name="connsiteY5862" fmla="*/ 378202 h 650473"/>
              <a:gd name="connsiteX5863" fmla="*/ 399058 w 650437"/>
              <a:gd name="connsiteY5863" fmla="*/ 376349 h 650473"/>
              <a:gd name="connsiteX5864" fmla="*/ 403027 w 650437"/>
              <a:gd name="connsiteY5864" fmla="*/ 274216 h 650473"/>
              <a:gd name="connsiteX5865" fmla="*/ 400875 w 650437"/>
              <a:gd name="connsiteY5865" fmla="*/ 273791 h 650473"/>
              <a:gd name="connsiteX5866" fmla="*/ 399148 w 650437"/>
              <a:gd name="connsiteY5866" fmla="*/ 274124 h 650473"/>
              <a:gd name="connsiteX5867" fmla="*/ 399513 w 650437"/>
              <a:gd name="connsiteY5867" fmla="*/ 272367 h 650473"/>
              <a:gd name="connsiteX5868" fmla="*/ 399088 w 650437"/>
              <a:gd name="connsiteY5868" fmla="*/ 270275 h 650473"/>
              <a:gd name="connsiteX5869" fmla="*/ 400875 w 650437"/>
              <a:gd name="connsiteY5869" fmla="*/ 270639 h 650473"/>
              <a:gd name="connsiteX5870" fmla="*/ 403087 w 650437"/>
              <a:gd name="connsiteY5870" fmla="*/ 270184 h 650473"/>
              <a:gd name="connsiteX5871" fmla="*/ 402662 w 650437"/>
              <a:gd name="connsiteY5871" fmla="*/ 272367 h 650473"/>
              <a:gd name="connsiteX5872" fmla="*/ 403027 w 650437"/>
              <a:gd name="connsiteY5872" fmla="*/ 274216 h 650473"/>
              <a:gd name="connsiteX5873" fmla="*/ 402877 w 650437"/>
              <a:gd name="connsiteY5873" fmla="*/ 289218 h 650473"/>
              <a:gd name="connsiteX5874" fmla="*/ 400877 w 650437"/>
              <a:gd name="connsiteY5874" fmla="*/ 288824 h 650473"/>
              <a:gd name="connsiteX5875" fmla="*/ 399300 w 650437"/>
              <a:gd name="connsiteY5875" fmla="*/ 289156 h 650473"/>
              <a:gd name="connsiteX5876" fmla="*/ 399633 w 650437"/>
              <a:gd name="connsiteY5876" fmla="*/ 287489 h 650473"/>
              <a:gd name="connsiteX5877" fmla="*/ 399268 w 650437"/>
              <a:gd name="connsiteY5877" fmla="*/ 285732 h 650473"/>
              <a:gd name="connsiteX5878" fmla="*/ 400875 w 650437"/>
              <a:gd name="connsiteY5878" fmla="*/ 286064 h 650473"/>
              <a:gd name="connsiteX5879" fmla="*/ 402904 w 650437"/>
              <a:gd name="connsiteY5879" fmla="*/ 285639 h 650473"/>
              <a:gd name="connsiteX5880" fmla="*/ 402540 w 650437"/>
              <a:gd name="connsiteY5880" fmla="*/ 287489 h 650473"/>
              <a:gd name="connsiteX5881" fmla="*/ 402877 w 650437"/>
              <a:gd name="connsiteY5881" fmla="*/ 289218 h 650473"/>
              <a:gd name="connsiteX5882" fmla="*/ 399330 w 650437"/>
              <a:gd name="connsiteY5882" fmla="*/ 361377 h 650473"/>
              <a:gd name="connsiteX5883" fmla="*/ 400845 w 650437"/>
              <a:gd name="connsiteY5883" fmla="*/ 361680 h 650473"/>
              <a:gd name="connsiteX5884" fmla="*/ 402844 w 650437"/>
              <a:gd name="connsiteY5884" fmla="*/ 361285 h 650473"/>
              <a:gd name="connsiteX5885" fmla="*/ 402480 w 650437"/>
              <a:gd name="connsiteY5885" fmla="*/ 363072 h 650473"/>
              <a:gd name="connsiteX5886" fmla="*/ 402874 w 650437"/>
              <a:gd name="connsiteY5886" fmla="*/ 364982 h 650473"/>
              <a:gd name="connsiteX5887" fmla="*/ 400845 w 650437"/>
              <a:gd name="connsiteY5887" fmla="*/ 364587 h 650473"/>
              <a:gd name="connsiteX5888" fmla="*/ 399300 w 650437"/>
              <a:gd name="connsiteY5888" fmla="*/ 364890 h 650473"/>
              <a:gd name="connsiteX5889" fmla="*/ 399665 w 650437"/>
              <a:gd name="connsiteY5889" fmla="*/ 363070 h 650473"/>
              <a:gd name="connsiteX5890" fmla="*/ 399330 w 650437"/>
              <a:gd name="connsiteY5890" fmla="*/ 361377 h 650473"/>
              <a:gd name="connsiteX5891" fmla="*/ 399450 w 650437"/>
              <a:gd name="connsiteY5891" fmla="*/ 346435 h 650473"/>
              <a:gd name="connsiteX5892" fmla="*/ 400845 w 650437"/>
              <a:gd name="connsiteY5892" fmla="*/ 346708 h 650473"/>
              <a:gd name="connsiteX5893" fmla="*/ 402694 w 650437"/>
              <a:gd name="connsiteY5893" fmla="*/ 346343 h 650473"/>
              <a:gd name="connsiteX5894" fmla="*/ 402362 w 650437"/>
              <a:gd name="connsiteY5894" fmla="*/ 347950 h 650473"/>
              <a:gd name="connsiteX5895" fmla="*/ 402727 w 650437"/>
              <a:gd name="connsiteY5895" fmla="*/ 349707 h 650473"/>
              <a:gd name="connsiteX5896" fmla="*/ 400847 w 650437"/>
              <a:gd name="connsiteY5896" fmla="*/ 349342 h 650473"/>
              <a:gd name="connsiteX5897" fmla="*/ 399422 w 650437"/>
              <a:gd name="connsiteY5897" fmla="*/ 349645 h 650473"/>
              <a:gd name="connsiteX5898" fmla="*/ 399755 w 650437"/>
              <a:gd name="connsiteY5898" fmla="*/ 347948 h 650473"/>
              <a:gd name="connsiteX5899" fmla="*/ 399450 w 650437"/>
              <a:gd name="connsiteY5899" fmla="*/ 346435 h 650473"/>
              <a:gd name="connsiteX5900" fmla="*/ 402694 w 650437"/>
              <a:gd name="connsiteY5900" fmla="*/ 304220 h 650473"/>
              <a:gd name="connsiteX5901" fmla="*/ 400845 w 650437"/>
              <a:gd name="connsiteY5901" fmla="*/ 303856 h 650473"/>
              <a:gd name="connsiteX5902" fmla="*/ 399480 w 650437"/>
              <a:gd name="connsiteY5902" fmla="*/ 304128 h 650473"/>
              <a:gd name="connsiteX5903" fmla="*/ 399783 w 650437"/>
              <a:gd name="connsiteY5903" fmla="*/ 302613 h 650473"/>
              <a:gd name="connsiteX5904" fmla="*/ 399450 w 650437"/>
              <a:gd name="connsiteY5904" fmla="*/ 301006 h 650473"/>
              <a:gd name="connsiteX5905" fmla="*/ 400845 w 650437"/>
              <a:gd name="connsiteY5905" fmla="*/ 301279 h 650473"/>
              <a:gd name="connsiteX5906" fmla="*/ 402694 w 650437"/>
              <a:gd name="connsiteY5906" fmla="*/ 300914 h 650473"/>
              <a:gd name="connsiteX5907" fmla="*/ 402362 w 650437"/>
              <a:gd name="connsiteY5907" fmla="*/ 302611 h 650473"/>
              <a:gd name="connsiteX5908" fmla="*/ 402694 w 650437"/>
              <a:gd name="connsiteY5908" fmla="*/ 304220 h 650473"/>
              <a:gd name="connsiteX5909" fmla="*/ 402664 w 650437"/>
              <a:gd name="connsiteY5909" fmla="*/ 319343 h 650473"/>
              <a:gd name="connsiteX5910" fmla="*/ 400845 w 650437"/>
              <a:gd name="connsiteY5910" fmla="*/ 318978 h 650473"/>
              <a:gd name="connsiteX5911" fmla="*/ 399510 w 650437"/>
              <a:gd name="connsiteY5911" fmla="*/ 319250 h 650473"/>
              <a:gd name="connsiteX5912" fmla="*/ 399813 w 650437"/>
              <a:gd name="connsiteY5912" fmla="*/ 317735 h 650473"/>
              <a:gd name="connsiteX5913" fmla="*/ 399510 w 650437"/>
              <a:gd name="connsiteY5913" fmla="*/ 316221 h 650473"/>
              <a:gd name="connsiteX5914" fmla="*/ 400845 w 650437"/>
              <a:gd name="connsiteY5914" fmla="*/ 316493 h 650473"/>
              <a:gd name="connsiteX5915" fmla="*/ 402664 w 650437"/>
              <a:gd name="connsiteY5915" fmla="*/ 316129 h 650473"/>
              <a:gd name="connsiteX5916" fmla="*/ 402332 w 650437"/>
              <a:gd name="connsiteY5916" fmla="*/ 317735 h 650473"/>
              <a:gd name="connsiteX5917" fmla="*/ 402664 w 650437"/>
              <a:gd name="connsiteY5917" fmla="*/ 319343 h 650473"/>
              <a:gd name="connsiteX5918" fmla="*/ 402664 w 650437"/>
              <a:gd name="connsiteY5918" fmla="*/ 334435 h 650473"/>
              <a:gd name="connsiteX5919" fmla="*/ 400845 w 650437"/>
              <a:gd name="connsiteY5919" fmla="*/ 334070 h 650473"/>
              <a:gd name="connsiteX5920" fmla="*/ 399510 w 650437"/>
              <a:gd name="connsiteY5920" fmla="*/ 334342 h 650473"/>
              <a:gd name="connsiteX5921" fmla="*/ 399813 w 650437"/>
              <a:gd name="connsiteY5921" fmla="*/ 332828 h 650473"/>
              <a:gd name="connsiteX5922" fmla="*/ 399510 w 650437"/>
              <a:gd name="connsiteY5922" fmla="*/ 331313 h 650473"/>
              <a:gd name="connsiteX5923" fmla="*/ 400845 w 650437"/>
              <a:gd name="connsiteY5923" fmla="*/ 331585 h 650473"/>
              <a:gd name="connsiteX5924" fmla="*/ 402664 w 650437"/>
              <a:gd name="connsiteY5924" fmla="*/ 331221 h 650473"/>
              <a:gd name="connsiteX5925" fmla="*/ 402332 w 650437"/>
              <a:gd name="connsiteY5925" fmla="*/ 332828 h 650473"/>
              <a:gd name="connsiteX5926" fmla="*/ 402664 w 650437"/>
              <a:gd name="connsiteY5926" fmla="*/ 334435 h 650473"/>
              <a:gd name="connsiteX5927" fmla="*/ 398815 w 650437"/>
              <a:gd name="connsiteY5927" fmla="*/ 391107 h 650473"/>
              <a:gd name="connsiteX5928" fmla="*/ 400877 w 650437"/>
              <a:gd name="connsiteY5928" fmla="*/ 391532 h 650473"/>
              <a:gd name="connsiteX5929" fmla="*/ 403634 w 650437"/>
              <a:gd name="connsiteY5929" fmla="*/ 390745 h 650473"/>
              <a:gd name="connsiteX5930" fmla="*/ 402907 w 650437"/>
              <a:gd name="connsiteY5930" fmla="*/ 393351 h 650473"/>
              <a:gd name="connsiteX5931" fmla="*/ 403906 w 650437"/>
              <a:gd name="connsiteY5931" fmla="*/ 396351 h 650473"/>
              <a:gd name="connsiteX5932" fmla="*/ 400875 w 650437"/>
              <a:gd name="connsiteY5932" fmla="*/ 395351 h 650473"/>
              <a:gd name="connsiteX5933" fmla="*/ 398723 w 650437"/>
              <a:gd name="connsiteY5933" fmla="*/ 395746 h 650473"/>
              <a:gd name="connsiteX5934" fmla="*/ 399268 w 650437"/>
              <a:gd name="connsiteY5934" fmla="*/ 393321 h 650473"/>
              <a:gd name="connsiteX5935" fmla="*/ 398815 w 650437"/>
              <a:gd name="connsiteY5935" fmla="*/ 391107 h 650473"/>
              <a:gd name="connsiteX5936" fmla="*/ 393299 w 650437"/>
              <a:gd name="connsiteY5936" fmla="*/ 418232 h 650473"/>
              <a:gd name="connsiteX5937" fmla="*/ 389935 w 650437"/>
              <a:gd name="connsiteY5937" fmla="*/ 419534 h 650473"/>
              <a:gd name="connsiteX5938" fmla="*/ 391270 w 650437"/>
              <a:gd name="connsiteY5938" fmla="*/ 416017 h 650473"/>
              <a:gd name="connsiteX5939" fmla="*/ 390240 w 650437"/>
              <a:gd name="connsiteY5939" fmla="*/ 412956 h 650473"/>
              <a:gd name="connsiteX5940" fmla="*/ 393301 w 650437"/>
              <a:gd name="connsiteY5940" fmla="*/ 413985 h 650473"/>
              <a:gd name="connsiteX5941" fmla="*/ 396756 w 650437"/>
              <a:gd name="connsiteY5941" fmla="*/ 412683 h 650473"/>
              <a:gd name="connsiteX5942" fmla="*/ 395513 w 650437"/>
              <a:gd name="connsiteY5942" fmla="*/ 416017 h 650473"/>
              <a:gd name="connsiteX5943" fmla="*/ 397058 w 650437"/>
              <a:gd name="connsiteY5943" fmla="*/ 419777 h 650473"/>
              <a:gd name="connsiteX5944" fmla="*/ 393299 w 650437"/>
              <a:gd name="connsiteY5944" fmla="*/ 418232 h 650473"/>
              <a:gd name="connsiteX5945" fmla="*/ 391087 w 650437"/>
              <a:gd name="connsiteY5945" fmla="*/ 398835 h 650473"/>
              <a:gd name="connsiteX5946" fmla="*/ 393299 w 650437"/>
              <a:gd name="connsiteY5946" fmla="*/ 399291 h 650473"/>
              <a:gd name="connsiteX5947" fmla="*/ 395724 w 650437"/>
              <a:gd name="connsiteY5947" fmla="*/ 398745 h 650473"/>
              <a:gd name="connsiteX5948" fmla="*/ 395299 w 650437"/>
              <a:gd name="connsiteY5948" fmla="*/ 400868 h 650473"/>
              <a:gd name="connsiteX5949" fmla="*/ 396299 w 650437"/>
              <a:gd name="connsiteY5949" fmla="*/ 403899 h 650473"/>
              <a:gd name="connsiteX5950" fmla="*/ 393299 w 650437"/>
              <a:gd name="connsiteY5950" fmla="*/ 402899 h 650473"/>
              <a:gd name="connsiteX5951" fmla="*/ 390692 w 650437"/>
              <a:gd name="connsiteY5951" fmla="*/ 403627 h 650473"/>
              <a:gd name="connsiteX5952" fmla="*/ 391480 w 650437"/>
              <a:gd name="connsiteY5952" fmla="*/ 400870 h 650473"/>
              <a:gd name="connsiteX5953" fmla="*/ 391087 w 650437"/>
              <a:gd name="connsiteY5953" fmla="*/ 398835 h 650473"/>
              <a:gd name="connsiteX5954" fmla="*/ 395571 w 650437"/>
              <a:gd name="connsiteY5954" fmla="*/ 251638 h 650473"/>
              <a:gd name="connsiteX5955" fmla="*/ 393299 w 650437"/>
              <a:gd name="connsiteY5955" fmla="*/ 251183 h 650473"/>
              <a:gd name="connsiteX5956" fmla="*/ 391207 w 650437"/>
              <a:gd name="connsiteY5956" fmla="*/ 251608 h 650473"/>
              <a:gd name="connsiteX5957" fmla="*/ 391602 w 650437"/>
              <a:gd name="connsiteY5957" fmla="*/ 249668 h 650473"/>
              <a:gd name="connsiteX5958" fmla="*/ 391117 w 650437"/>
              <a:gd name="connsiteY5958" fmla="*/ 247334 h 650473"/>
              <a:gd name="connsiteX5959" fmla="*/ 393299 w 650437"/>
              <a:gd name="connsiteY5959" fmla="*/ 247788 h 650473"/>
              <a:gd name="connsiteX5960" fmla="*/ 395876 w 650437"/>
              <a:gd name="connsiteY5960" fmla="*/ 247091 h 650473"/>
              <a:gd name="connsiteX5961" fmla="*/ 395179 w 650437"/>
              <a:gd name="connsiteY5961" fmla="*/ 249668 h 650473"/>
              <a:gd name="connsiteX5962" fmla="*/ 395571 w 650437"/>
              <a:gd name="connsiteY5962" fmla="*/ 251638 h 650473"/>
              <a:gd name="connsiteX5963" fmla="*/ 391330 w 650437"/>
              <a:gd name="connsiteY5963" fmla="*/ 383956 h 650473"/>
              <a:gd name="connsiteX5964" fmla="*/ 393299 w 650437"/>
              <a:gd name="connsiteY5964" fmla="*/ 384350 h 650473"/>
              <a:gd name="connsiteX5965" fmla="*/ 395481 w 650437"/>
              <a:gd name="connsiteY5965" fmla="*/ 383896 h 650473"/>
              <a:gd name="connsiteX5966" fmla="*/ 395116 w 650437"/>
              <a:gd name="connsiteY5966" fmla="*/ 385775 h 650473"/>
              <a:gd name="connsiteX5967" fmla="*/ 395541 w 650437"/>
              <a:gd name="connsiteY5967" fmla="*/ 387837 h 650473"/>
              <a:gd name="connsiteX5968" fmla="*/ 393329 w 650437"/>
              <a:gd name="connsiteY5968" fmla="*/ 387382 h 650473"/>
              <a:gd name="connsiteX5969" fmla="*/ 391330 w 650437"/>
              <a:gd name="connsiteY5969" fmla="*/ 387777 h 650473"/>
              <a:gd name="connsiteX5970" fmla="*/ 391724 w 650437"/>
              <a:gd name="connsiteY5970" fmla="*/ 385777 h 650473"/>
              <a:gd name="connsiteX5971" fmla="*/ 391330 w 650437"/>
              <a:gd name="connsiteY5971" fmla="*/ 383956 h 650473"/>
              <a:gd name="connsiteX5972" fmla="*/ 395421 w 650437"/>
              <a:gd name="connsiteY5972" fmla="*/ 266610 h 650473"/>
              <a:gd name="connsiteX5973" fmla="*/ 393299 w 650437"/>
              <a:gd name="connsiteY5973" fmla="*/ 266155 h 650473"/>
              <a:gd name="connsiteX5974" fmla="*/ 391450 w 650437"/>
              <a:gd name="connsiteY5974" fmla="*/ 266520 h 650473"/>
              <a:gd name="connsiteX5975" fmla="*/ 391815 w 650437"/>
              <a:gd name="connsiteY5975" fmla="*/ 264793 h 650473"/>
              <a:gd name="connsiteX5976" fmla="*/ 391420 w 650437"/>
              <a:gd name="connsiteY5976" fmla="*/ 262913 h 650473"/>
              <a:gd name="connsiteX5977" fmla="*/ 393329 w 650437"/>
              <a:gd name="connsiteY5977" fmla="*/ 263308 h 650473"/>
              <a:gd name="connsiteX5978" fmla="*/ 395451 w 650437"/>
              <a:gd name="connsiteY5978" fmla="*/ 262883 h 650473"/>
              <a:gd name="connsiteX5979" fmla="*/ 395056 w 650437"/>
              <a:gd name="connsiteY5979" fmla="*/ 264823 h 650473"/>
              <a:gd name="connsiteX5980" fmla="*/ 395421 w 650437"/>
              <a:gd name="connsiteY5980" fmla="*/ 266610 h 650473"/>
              <a:gd name="connsiteX5981" fmla="*/ 391692 w 650437"/>
              <a:gd name="connsiteY5981" fmla="*/ 369136 h 650473"/>
              <a:gd name="connsiteX5982" fmla="*/ 393299 w 650437"/>
              <a:gd name="connsiteY5982" fmla="*/ 369469 h 650473"/>
              <a:gd name="connsiteX5983" fmla="*/ 395119 w 650437"/>
              <a:gd name="connsiteY5983" fmla="*/ 369104 h 650473"/>
              <a:gd name="connsiteX5984" fmla="*/ 394816 w 650437"/>
              <a:gd name="connsiteY5984" fmla="*/ 370648 h 650473"/>
              <a:gd name="connsiteX5985" fmla="*/ 395181 w 650437"/>
              <a:gd name="connsiteY5985" fmla="*/ 372436 h 650473"/>
              <a:gd name="connsiteX5986" fmla="*/ 393301 w 650437"/>
              <a:gd name="connsiteY5986" fmla="*/ 372071 h 650473"/>
              <a:gd name="connsiteX5987" fmla="*/ 391634 w 650437"/>
              <a:gd name="connsiteY5987" fmla="*/ 372403 h 650473"/>
              <a:gd name="connsiteX5988" fmla="*/ 391999 w 650437"/>
              <a:gd name="connsiteY5988" fmla="*/ 370646 h 650473"/>
              <a:gd name="connsiteX5989" fmla="*/ 391692 w 650437"/>
              <a:gd name="connsiteY5989" fmla="*/ 369136 h 650473"/>
              <a:gd name="connsiteX5990" fmla="*/ 395056 w 650437"/>
              <a:gd name="connsiteY5990" fmla="*/ 281520 h 650473"/>
              <a:gd name="connsiteX5991" fmla="*/ 393299 w 650437"/>
              <a:gd name="connsiteY5991" fmla="*/ 281155 h 650473"/>
              <a:gd name="connsiteX5992" fmla="*/ 391754 w 650437"/>
              <a:gd name="connsiteY5992" fmla="*/ 281457 h 650473"/>
              <a:gd name="connsiteX5993" fmla="*/ 392057 w 650437"/>
              <a:gd name="connsiteY5993" fmla="*/ 279913 h 650473"/>
              <a:gd name="connsiteX5994" fmla="*/ 391724 w 650437"/>
              <a:gd name="connsiteY5994" fmla="*/ 278216 h 650473"/>
              <a:gd name="connsiteX5995" fmla="*/ 393301 w 650437"/>
              <a:gd name="connsiteY5995" fmla="*/ 278548 h 650473"/>
              <a:gd name="connsiteX5996" fmla="*/ 395059 w 650437"/>
              <a:gd name="connsiteY5996" fmla="*/ 278183 h 650473"/>
              <a:gd name="connsiteX5997" fmla="*/ 394726 w 650437"/>
              <a:gd name="connsiteY5997" fmla="*/ 279911 h 650473"/>
              <a:gd name="connsiteX5998" fmla="*/ 395056 w 650437"/>
              <a:gd name="connsiteY5998" fmla="*/ 281520 h 650473"/>
              <a:gd name="connsiteX5999" fmla="*/ 394996 w 650437"/>
              <a:gd name="connsiteY5999" fmla="*/ 357043 h 650473"/>
              <a:gd name="connsiteX6000" fmla="*/ 393299 w 650437"/>
              <a:gd name="connsiteY6000" fmla="*/ 356711 h 650473"/>
              <a:gd name="connsiteX6001" fmla="*/ 391815 w 650437"/>
              <a:gd name="connsiteY6001" fmla="*/ 357013 h 650473"/>
              <a:gd name="connsiteX6002" fmla="*/ 392117 w 650437"/>
              <a:gd name="connsiteY6002" fmla="*/ 355528 h 650473"/>
              <a:gd name="connsiteX6003" fmla="*/ 391845 w 650437"/>
              <a:gd name="connsiteY6003" fmla="*/ 354134 h 650473"/>
              <a:gd name="connsiteX6004" fmla="*/ 393299 w 650437"/>
              <a:gd name="connsiteY6004" fmla="*/ 354436 h 650473"/>
              <a:gd name="connsiteX6005" fmla="*/ 394996 w 650437"/>
              <a:gd name="connsiteY6005" fmla="*/ 354104 h 650473"/>
              <a:gd name="connsiteX6006" fmla="*/ 394694 w 650437"/>
              <a:gd name="connsiteY6006" fmla="*/ 355528 h 650473"/>
              <a:gd name="connsiteX6007" fmla="*/ 394996 w 650437"/>
              <a:gd name="connsiteY6007" fmla="*/ 357043 h 650473"/>
              <a:gd name="connsiteX6008" fmla="*/ 394906 w 650437"/>
              <a:gd name="connsiteY6008" fmla="*/ 296402 h 650473"/>
              <a:gd name="connsiteX6009" fmla="*/ 393299 w 650437"/>
              <a:gd name="connsiteY6009" fmla="*/ 296099 h 650473"/>
              <a:gd name="connsiteX6010" fmla="*/ 391904 w 650437"/>
              <a:gd name="connsiteY6010" fmla="*/ 296372 h 650473"/>
              <a:gd name="connsiteX6011" fmla="*/ 392177 w 650437"/>
              <a:gd name="connsiteY6011" fmla="*/ 295007 h 650473"/>
              <a:gd name="connsiteX6012" fmla="*/ 391875 w 650437"/>
              <a:gd name="connsiteY6012" fmla="*/ 293462 h 650473"/>
              <a:gd name="connsiteX6013" fmla="*/ 393299 w 650437"/>
              <a:gd name="connsiteY6013" fmla="*/ 293765 h 650473"/>
              <a:gd name="connsiteX6014" fmla="*/ 394966 w 650437"/>
              <a:gd name="connsiteY6014" fmla="*/ 293432 h 650473"/>
              <a:gd name="connsiteX6015" fmla="*/ 394634 w 650437"/>
              <a:gd name="connsiteY6015" fmla="*/ 295009 h 650473"/>
              <a:gd name="connsiteX6016" fmla="*/ 394906 w 650437"/>
              <a:gd name="connsiteY6016" fmla="*/ 296402 h 650473"/>
              <a:gd name="connsiteX6017" fmla="*/ 394814 w 650437"/>
              <a:gd name="connsiteY6017" fmla="*/ 326614 h 650473"/>
              <a:gd name="connsiteX6018" fmla="*/ 393299 w 650437"/>
              <a:gd name="connsiteY6018" fmla="*/ 326312 h 650473"/>
              <a:gd name="connsiteX6019" fmla="*/ 391997 w 650437"/>
              <a:gd name="connsiteY6019" fmla="*/ 326584 h 650473"/>
              <a:gd name="connsiteX6020" fmla="*/ 392269 w 650437"/>
              <a:gd name="connsiteY6020" fmla="*/ 325282 h 650473"/>
              <a:gd name="connsiteX6021" fmla="*/ 391997 w 650437"/>
              <a:gd name="connsiteY6021" fmla="*/ 323979 h 650473"/>
              <a:gd name="connsiteX6022" fmla="*/ 393299 w 650437"/>
              <a:gd name="connsiteY6022" fmla="*/ 324252 h 650473"/>
              <a:gd name="connsiteX6023" fmla="*/ 394814 w 650437"/>
              <a:gd name="connsiteY6023" fmla="*/ 323949 h 650473"/>
              <a:gd name="connsiteX6024" fmla="*/ 394541 w 650437"/>
              <a:gd name="connsiteY6024" fmla="*/ 325284 h 650473"/>
              <a:gd name="connsiteX6025" fmla="*/ 394814 w 650437"/>
              <a:gd name="connsiteY6025" fmla="*/ 326614 h 650473"/>
              <a:gd name="connsiteX6026" fmla="*/ 394814 w 650437"/>
              <a:gd name="connsiteY6026" fmla="*/ 341799 h 650473"/>
              <a:gd name="connsiteX6027" fmla="*/ 393299 w 650437"/>
              <a:gd name="connsiteY6027" fmla="*/ 341496 h 650473"/>
              <a:gd name="connsiteX6028" fmla="*/ 391997 w 650437"/>
              <a:gd name="connsiteY6028" fmla="*/ 341768 h 650473"/>
              <a:gd name="connsiteX6029" fmla="*/ 392269 w 650437"/>
              <a:gd name="connsiteY6029" fmla="*/ 340404 h 650473"/>
              <a:gd name="connsiteX6030" fmla="*/ 391997 w 650437"/>
              <a:gd name="connsiteY6030" fmla="*/ 339102 h 650473"/>
              <a:gd name="connsiteX6031" fmla="*/ 393299 w 650437"/>
              <a:gd name="connsiteY6031" fmla="*/ 339374 h 650473"/>
              <a:gd name="connsiteX6032" fmla="*/ 394814 w 650437"/>
              <a:gd name="connsiteY6032" fmla="*/ 339072 h 650473"/>
              <a:gd name="connsiteX6033" fmla="*/ 394541 w 650437"/>
              <a:gd name="connsiteY6033" fmla="*/ 340406 h 650473"/>
              <a:gd name="connsiteX6034" fmla="*/ 394814 w 650437"/>
              <a:gd name="connsiteY6034" fmla="*/ 341799 h 650473"/>
              <a:gd name="connsiteX6035" fmla="*/ 391997 w 650437"/>
              <a:gd name="connsiteY6035" fmla="*/ 308827 h 650473"/>
              <a:gd name="connsiteX6036" fmla="*/ 393299 w 650437"/>
              <a:gd name="connsiteY6036" fmla="*/ 309100 h 650473"/>
              <a:gd name="connsiteX6037" fmla="*/ 394814 w 650437"/>
              <a:gd name="connsiteY6037" fmla="*/ 308797 h 650473"/>
              <a:gd name="connsiteX6038" fmla="*/ 394541 w 650437"/>
              <a:gd name="connsiteY6038" fmla="*/ 310162 h 650473"/>
              <a:gd name="connsiteX6039" fmla="*/ 394814 w 650437"/>
              <a:gd name="connsiteY6039" fmla="*/ 311496 h 650473"/>
              <a:gd name="connsiteX6040" fmla="*/ 393299 w 650437"/>
              <a:gd name="connsiteY6040" fmla="*/ 311194 h 650473"/>
              <a:gd name="connsiteX6041" fmla="*/ 391997 w 650437"/>
              <a:gd name="connsiteY6041" fmla="*/ 311467 h 650473"/>
              <a:gd name="connsiteX6042" fmla="*/ 392269 w 650437"/>
              <a:gd name="connsiteY6042" fmla="*/ 310164 h 650473"/>
              <a:gd name="connsiteX6043" fmla="*/ 391997 w 650437"/>
              <a:gd name="connsiteY6043" fmla="*/ 308827 h 650473"/>
              <a:gd name="connsiteX6044" fmla="*/ 393299 w 650437"/>
              <a:gd name="connsiteY6044" fmla="*/ 232394 h 650473"/>
              <a:gd name="connsiteX6045" fmla="*/ 397058 w 650437"/>
              <a:gd name="connsiteY6045" fmla="*/ 230909 h 650473"/>
              <a:gd name="connsiteX6046" fmla="*/ 395573 w 650437"/>
              <a:gd name="connsiteY6046" fmla="*/ 234546 h 650473"/>
              <a:gd name="connsiteX6047" fmla="*/ 396756 w 650437"/>
              <a:gd name="connsiteY6047" fmla="*/ 237728 h 650473"/>
              <a:gd name="connsiteX6048" fmla="*/ 393301 w 650437"/>
              <a:gd name="connsiteY6048" fmla="*/ 236426 h 650473"/>
              <a:gd name="connsiteX6049" fmla="*/ 390210 w 650437"/>
              <a:gd name="connsiteY6049" fmla="*/ 237455 h 650473"/>
              <a:gd name="connsiteX6050" fmla="*/ 391180 w 650437"/>
              <a:gd name="connsiteY6050" fmla="*/ 234516 h 650473"/>
              <a:gd name="connsiteX6051" fmla="*/ 389907 w 650437"/>
              <a:gd name="connsiteY6051" fmla="*/ 231122 h 650473"/>
              <a:gd name="connsiteX6052" fmla="*/ 393299 w 650437"/>
              <a:gd name="connsiteY6052" fmla="*/ 232394 h 650473"/>
              <a:gd name="connsiteX6053" fmla="*/ 385753 w 650437"/>
              <a:gd name="connsiteY6053" fmla="*/ 240060 h 650473"/>
              <a:gd name="connsiteX6054" fmla="*/ 388663 w 650437"/>
              <a:gd name="connsiteY6054" fmla="*/ 239030 h 650473"/>
              <a:gd name="connsiteX6055" fmla="*/ 387633 w 650437"/>
              <a:gd name="connsiteY6055" fmla="*/ 242122 h 650473"/>
              <a:gd name="connsiteX6056" fmla="*/ 388088 w 650437"/>
              <a:gd name="connsiteY6056" fmla="*/ 244304 h 650473"/>
              <a:gd name="connsiteX6057" fmla="*/ 385753 w 650437"/>
              <a:gd name="connsiteY6057" fmla="*/ 243819 h 650473"/>
              <a:gd name="connsiteX6058" fmla="*/ 383571 w 650437"/>
              <a:gd name="connsiteY6058" fmla="*/ 244274 h 650473"/>
              <a:gd name="connsiteX6059" fmla="*/ 383996 w 650437"/>
              <a:gd name="connsiteY6059" fmla="*/ 242152 h 650473"/>
              <a:gd name="connsiteX6060" fmla="*/ 383147 w 650437"/>
              <a:gd name="connsiteY6060" fmla="*/ 239303 h 650473"/>
              <a:gd name="connsiteX6061" fmla="*/ 385753 w 650437"/>
              <a:gd name="connsiteY6061" fmla="*/ 240060 h 650473"/>
              <a:gd name="connsiteX6062" fmla="*/ 383904 w 650437"/>
              <a:gd name="connsiteY6062" fmla="*/ 391349 h 650473"/>
              <a:gd name="connsiteX6063" fmla="*/ 385723 w 650437"/>
              <a:gd name="connsiteY6063" fmla="*/ 391714 h 650473"/>
              <a:gd name="connsiteX6064" fmla="*/ 387723 w 650437"/>
              <a:gd name="connsiteY6064" fmla="*/ 391319 h 650473"/>
              <a:gd name="connsiteX6065" fmla="*/ 387328 w 650437"/>
              <a:gd name="connsiteY6065" fmla="*/ 393319 h 650473"/>
              <a:gd name="connsiteX6066" fmla="*/ 387783 w 650437"/>
              <a:gd name="connsiteY6066" fmla="*/ 395531 h 650473"/>
              <a:gd name="connsiteX6067" fmla="*/ 385721 w 650437"/>
              <a:gd name="connsiteY6067" fmla="*/ 395106 h 650473"/>
              <a:gd name="connsiteX6068" fmla="*/ 383842 w 650437"/>
              <a:gd name="connsiteY6068" fmla="*/ 395471 h 650473"/>
              <a:gd name="connsiteX6069" fmla="*/ 384296 w 650437"/>
              <a:gd name="connsiteY6069" fmla="*/ 393289 h 650473"/>
              <a:gd name="connsiteX6070" fmla="*/ 383904 w 650437"/>
              <a:gd name="connsiteY6070" fmla="*/ 391349 h 650473"/>
              <a:gd name="connsiteX6071" fmla="*/ 387633 w 650437"/>
              <a:gd name="connsiteY6071" fmla="*/ 259124 h 650473"/>
              <a:gd name="connsiteX6072" fmla="*/ 385723 w 650437"/>
              <a:gd name="connsiteY6072" fmla="*/ 258729 h 650473"/>
              <a:gd name="connsiteX6073" fmla="*/ 384026 w 650437"/>
              <a:gd name="connsiteY6073" fmla="*/ 259062 h 650473"/>
              <a:gd name="connsiteX6074" fmla="*/ 384391 w 650437"/>
              <a:gd name="connsiteY6074" fmla="*/ 257212 h 650473"/>
              <a:gd name="connsiteX6075" fmla="*/ 383966 w 650437"/>
              <a:gd name="connsiteY6075" fmla="*/ 255183 h 650473"/>
              <a:gd name="connsiteX6076" fmla="*/ 385723 w 650437"/>
              <a:gd name="connsiteY6076" fmla="*/ 255547 h 650473"/>
              <a:gd name="connsiteX6077" fmla="*/ 387663 w 650437"/>
              <a:gd name="connsiteY6077" fmla="*/ 255152 h 650473"/>
              <a:gd name="connsiteX6078" fmla="*/ 387238 w 650437"/>
              <a:gd name="connsiteY6078" fmla="*/ 257244 h 650473"/>
              <a:gd name="connsiteX6079" fmla="*/ 387633 w 650437"/>
              <a:gd name="connsiteY6079" fmla="*/ 259124 h 650473"/>
              <a:gd name="connsiteX6080" fmla="*/ 384146 w 650437"/>
              <a:gd name="connsiteY6080" fmla="*/ 376592 h 650473"/>
              <a:gd name="connsiteX6081" fmla="*/ 385753 w 650437"/>
              <a:gd name="connsiteY6081" fmla="*/ 376924 h 650473"/>
              <a:gd name="connsiteX6082" fmla="*/ 387510 w 650437"/>
              <a:gd name="connsiteY6082" fmla="*/ 376560 h 650473"/>
              <a:gd name="connsiteX6083" fmla="*/ 387178 w 650437"/>
              <a:gd name="connsiteY6083" fmla="*/ 378227 h 650473"/>
              <a:gd name="connsiteX6084" fmla="*/ 387573 w 650437"/>
              <a:gd name="connsiteY6084" fmla="*/ 380196 h 650473"/>
              <a:gd name="connsiteX6085" fmla="*/ 385753 w 650437"/>
              <a:gd name="connsiteY6085" fmla="*/ 379831 h 650473"/>
              <a:gd name="connsiteX6086" fmla="*/ 384086 w 650437"/>
              <a:gd name="connsiteY6086" fmla="*/ 380164 h 650473"/>
              <a:gd name="connsiteX6087" fmla="*/ 384481 w 650437"/>
              <a:gd name="connsiteY6087" fmla="*/ 378225 h 650473"/>
              <a:gd name="connsiteX6088" fmla="*/ 384146 w 650437"/>
              <a:gd name="connsiteY6088" fmla="*/ 376592 h 650473"/>
              <a:gd name="connsiteX6089" fmla="*/ 387420 w 650437"/>
              <a:gd name="connsiteY6089" fmla="*/ 273944 h 650473"/>
              <a:gd name="connsiteX6090" fmla="*/ 385723 w 650437"/>
              <a:gd name="connsiteY6090" fmla="*/ 273611 h 650473"/>
              <a:gd name="connsiteX6091" fmla="*/ 384239 w 650437"/>
              <a:gd name="connsiteY6091" fmla="*/ 273914 h 650473"/>
              <a:gd name="connsiteX6092" fmla="*/ 384541 w 650437"/>
              <a:gd name="connsiteY6092" fmla="*/ 272369 h 650473"/>
              <a:gd name="connsiteX6093" fmla="*/ 384176 w 650437"/>
              <a:gd name="connsiteY6093" fmla="*/ 270549 h 650473"/>
              <a:gd name="connsiteX6094" fmla="*/ 385721 w 650437"/>
              <a:gd name="connsiteY6094" fmla="*/ 270852 h 650473"/>
              <a:gd name="connsiteX6095" fmla="*/ 387448 w 650437"/>
              <a:gd name="connsiteY6095" fmla="*/ 270487 h 650473"/>
              <a:gd name="connsiteX6096" fmla="*/ 387083 w 650437"/>
              <a:gd name="connsiteY6096" fmla="*/ 272367 h 650473"/>
              <a:gd name="connsiteX6097" fmla="*/ 387420 w 650437"/>
              <a:gd name="connsiteY6097" fmla="*/ 273944 h 650473"/>
              <a:gd name="connsiteX6098" fmla="*/ 384329 w 650437"/>
              <a:gd name="connsiteY6098" fmla="*/ 285976 h 650473"/>
              <a:gd name="connsiteX6099" fmla="*/ 385693 w 650437"/>
              <a:gd name="connsiteY6099" fmla="*/ 286249 h 650473"/>
              <a:gd name="connsiteX6100" fmla="*/ 387270 w 650437"/>
              <a:gd name="connsiteY6100" fmla="*/ 285946 h 650473"/>
              <a:gd name="connsiteX6101" fmla="*/ 386968 w 650437"/>
              <a:gd name="connsiteY6101" fmla="*/ 287491 h 650473"/>
              <a:gd name="connsiteX6102" fmla="*/ 387270 w 650437"/>
              <a:gd name="connsiteY6102" fmla="*/ 288916 h 650473"/>
              <a:gd name="connsiteX6103" fmla="*/ 385726 w 650437"/>
              <a:gd name="connsiteY6103" fmla="*/ 288613 h 650473"/>
              <a:gd name="connsiteX6104" fmla="*/ 384361 w 650437"/>
              <a:gd name="connsiteY6104" fmla="*/ 288886 h 650473"/>
              <a:gd name="connsiteX6105" fmla="*/ 384633 w 650437"/>
              <a:gd name="connsiteY6105" fmla="*/ 287491 h 650473"/>
              <a:gd name="connsiteX6106" fmla="*/ 384329 w 650437"/>
              <a:gd name="connsiteY6106" fmla="*/ 285976 h 650473"/>
              <a:gd name="connsiteX6107" fmla="*/ 387056 w 650437"/>
              <a:gd name="connsiteY6107" fmla="*/ 303918 h 650473"/>
              <a:gd name="connsiteX6108" fmla="*/ 385721 w 650437"/>
              <a:gd name="connsiteY6108" fmla="*/ 303645 h 650473"/>
              <a:gd name="connsiteX6109" fmla="*/ 384569 w 650437"/>
              <a:gd name="connsiteY6109" fmla="*/ 303888 h 650473"/>
              <a:gd name="connsiteX6110" fmla="*/ 384811 w 650437"/>
              <a:gd name="connsiteY6110" fmla="*/ 302616 h 650473"/>
              <a:gd name="connsiteX6111" fmla="*/ 384539 w 650437"/>
              <a:gd name="connsiteY6111" fmla="*/ 301251 h 650473"/>
              <a:gd name="connsiteX6112" fmla="*/ 385691 w 650437"/>
              <a:gd name="connsiteY6112" fmla="*/ 301493 h 650473"/>
              <a:gd name="connsiteX6113" fmla="*/ 387056 w 650437"/>
              <a:gd name="connsiteY6113" fmla="*/ 301221 h 650473"/>
              <a:gd name="connsiteX6114" fmla="*/ 386783 w 650437"/>
              <a:gd name="connsiteY6114" fmla="*/ 302616 h 650473"/>
              <a:gd name="connsiteX6115" fmla="*/ 387056 w 650437"/>
              <a:gd name="connsiteY6115" fmla="*/ 303918 h 650473"/>
              <a:gd name="connsiteX6116" fmla="*/ 387056 w 650437"/>
              <a:gd name="connsiteY6116" fmla="*/ 334130 h 650473"/>
              <a:gd name="connsiteX6117" fmla="*/ 385753 w 650437"/>
              <a:gd name="connsiteY6117" fmla="*/ 333858 h 650473"/>
              <a:gd name="connsiteX6118" fmla="*/ 384631 w 650437"/>
              <a:gd name="connsiteY6118" fmla="*/ 334070 h 650473"/>
              <a:gd name="connsiteX6119" fmla="*/ 384874 w 650437"/>
              <a:gd name="connsiteY6119" fmla="*/ 332798 h 650473"/>
              <a:gd name="connsiteX6120" fmla="*/ 384631 w 650437"/>
              <a:gd name="connsiteY6120" fmla="*/ 331585 h 650473"/>
              <a:gd name="connsiteX6121" fmla="*/ 385753 w 650437"/>
              <a:gd name="connsiteY6121" fmla="*/ 331798 h 650473"/>
              <a:gd name="connsiteX6122" fmla="*/ 387056 w 650437"/>
              <a:gd name="connsiteY6122" fmla="*/ 331525 h 650473"/>
              <a:gd name="connsiteX6123" fmla="*/ 386783 w 650437"/>
              <a:gd name="connsiteY6123" fmla="*/ 332828 h 650473"/>
              <a:gd name="connsiteX6124" fmla="*/ 387056 w 650437"/>
              <a:gd name="connsiteY6124" fmla="*/ 334130 h 650473"/>
              <a:gd name="connsiteX6125" fmla="*/ 384601 w 650437"/>
              <a:gd name="connsiteY6125" fmla="*/ 316403 h 650473"/>
              <a:gd name="connsiteX6126" fmla="*/ 385723 w 650437"/>
              <a:gd name="connsiteY6126" fmla="*/ 316616 h 650473"/>
              <a:gd name="connsiteX6127" fmla="*/ 387026 w 650437"/>
              <a:gd name="connsiteY6127" fmla="*/ 316343 h 650473"/>
              <a:gd name="connsiteX6128" fmla="*/ 386753 w 650437"/>
              <a:gd name="connsiteY6128" fmla="*/ 317646 h 650473"/>
              <a:gd name="connsiteX6129" fmla="*/ 387026 w 650437"/>
              <a:gd name="connsiteY6129" fmla="*/ 319010 h 650473"/>
              <a:gd name="connsiteX6130" fmla="*/ 385723 w 650437"/>
              <a:gd name="connsiteY6130" fmla="*/ 318738 h 650473"/>
              <a:gd name="connsiteX6131" fmla="*/ 384601 w 650437"/>
              <a:gd name="connsiteY6131" fmla="*/ 318950 h 650473"/>
              <a:gd name="connsiteX6132" fmla="*/ 384844 w 650437"/>
              <a:gd name="connsiteY6132" fmla="*/ 317678 h 650473"/>
              <a:gd name="connsiteX6133" fmla="*/ 384601 w 650437"/>
              <a:gd name="connsiteY6133" fmla="*/ 316403 h 650473"/>
              <a:gd name="connsiteX6134" fmla="*/ 384571 w 650437"/>
              <a:gd name="connsiteY6134" fmla="*/ 346678 h 650473"/>
              <a:gd name="connsiteX6135" fmla="*/ 385753 w 650437"/>
              <a:gd name="connsiteY6135" fmla="*/ 346920 h 650473"/>
              <a:gd name="connsiteX6136" fmla="*/ 387118 w 650437"/>
              <a:gd name="connsiteY6136" fmla="*/ 346648 h 650473"/>
              <a:gd name="connsiteX6137" fmla="*/ 386845 w 650437"/>
              <a:gd name="connsiteY6137" fmla="*/ 347950 h 650473"/>
              <a:gd name="connsiteX6138" fmla="*/ 387148 w 650437"/>
              <a:gd name="connsiteY6138" fmla="*/ 349405 h 650473"/>
              <a:gd name="connsiteX6139" fmla="*/ 385753 w 650437"/>
              <a:gd name="connsiteY6139" fmla="*/ 349132 h 650473"/>
              <a:gd name="connsiteX6140" fmla="*/ 384541 w 650437"/>
              <a:gd name="connsiteY6140" fmla="*/ 349375 h 650473"/>
              <a:gd name="connsiteX6141" fmla="*/ 384844 w 650437"/>
              <a:gd name="connsiteY6141" fmla="*/ 347950 h 650473"/>
              <a:gd name="connsiteX6142" fmla="*/ 384571 w 650437"/>
              <a:gd name="connsiteY6142" fmla="*/ 346678 h 650473"/>
              <a:gd name="connsiteX6143" fmla="*/ 384451 w 650437"/>
              <a:gd name="connsiteY6143" fmla="*/ 361650 h 650473"/>
              <a:gd name="connsiteX6144" fmla="*/ 385753 w 650437"/>
              <a:gd name="connsiteY6144" fmla="*/ 361923 h 650473"/>
              <a:gd name="connsiteX6145" fmla="*/ 387238 w 650437"/>
              <a:gd name="connsiteY6145" fmla="*/ 361620 h 650473"/>
              <a:gd name="connsiteX6146" fmla="*/ 386935 w 650437"/>
              <a:gd name="connsiteY6146" fmla="*/ 363105 h 650473"/>
              <a:gd name="connsiteX6147" fmla="*/ 387268 w 650437"/>
              <a:gd name="connsiteY6147" fmla="*/ 364712 h 650473"/>
              <a:gd name="connsiteX6148" fmla="*/ 385753 w 650437"/>
              <a:gd name="connsiteY6148" fmla="*/ 364409 h 650473"/>
              <a:gd name="connsiteX6149" fmla="*/ 384419 w 650437"/>
              <a:gd name="connsiteY6149" fmla="*/ 364682 h 650473"/>
              <a:gd name="connsiteX6150" fmla="*/ 384721 w 650437"/>
              <a:gd name="connsiteY6150" fmla="*/ 363105 h 650473"/>
              <a:gd name="connsiteX6151" fmla="*/ 384451 w 650437"/>
              <a:gd name="connsiteY6151" fmla="*/ 361650 h 650473"/>
              <a:gd name="connsiteX6152" fmla="*/ 383904 w 650437"/>
              <a:gd name="connsiteY6152" fmla="*/ 408474 h 650473"/>
              <a:gd name="connsiteX6153" fmla="*/ 383359 w 650437"/>
              <a:gd name="connsiteY6153" fmla="*/ 406139 h 650473"/>
              <a:gd name="connsiteX6154" fmla="*/ 385723 w 650437"/>
              <a:gd name="connsiteY6154" fmla="*/ 406684 h 650473"/>
              <a:gd name="connsiteX6155" fmla="*/ 388480 w 650437"/>
              <a:gd name="connsiteY6155" fmla="*/ 405897 h 650473"/>
              <a:gd name="connsiteX6156" fmla="*/ 387753 w 650437"/>
              <a:gd name="connsiteY6156" fmla="*/ 408503 h 650473"/>
              <a:gd name="connsiteX6157" fmla="*/ 388783 w 650437"/>
              <a:gd name="connsiteY6157" fmla="*/ 411566 h 650473"/>
              <a:gd name="connsiteX6158" fmla="*/ 385721 w 650437"/>
              <a:gd name="connsiteY6158" fmla="*/ 410536 h 650473"/>
              <a:gd name="connsiteX6159" fmla="*/ 383054 w 650437"/>
              <a:gd name="connsiteY6159" fmla="*/ 411263 h 650473"/>
              <a:gd name="connsiteX6160" fmla="*/ 383904 w 650437"/>
              <a:gd name="connsiteY6160" fmla="*/ 408474 h 650473"/>
              <a:gd name="connsiteX6161" fmla="*/ 378208 w 650437"/>
              <a:gd name="connsiteY6161" fmla="*/ 232576 h 650473"/>
              <a:gd name="connsiteX6162" fmla="*/ 381359 w 650437"/>
              <a:gd name="connsiteY6162" fmla="*/ 231484 h 650473"/>
              <a:gd name="connsiteX6163" fmla="*/ 380300 w 650437"/>
              <a:gd name="connsiteY6163" fmla="*/ 234546 h 650473"/>
              <a:gd name="connsiteX6164" fmla="*/ 381057 w 650437"/>
              <a:gd name="connsiteY6164" fmla="*/ 237153 h 650473"/>
              <a:gd name="connsiteX6165" fmla="*/ 378208 w 650437"/>
              <a:gd name="connsiteY6165" fmla="*/ 236303 h 650473"/>
              <a:gd name="connsiteX6166" fmla="*/ 375966 w 650437"/>
              <a:gd name="connsiteY6166" fmla="*/ 236758 h 650473"/>
              <a:gd name="connsiteX6167" fmla="*/ 376420 w 650437"/>
              <a:gd name="connsiteY6167" fmla="*/ 234546 h 650473"/>
              <a:gd name="connsiteX6168" fmla="*/ 375693 w 650437"/>
              <a:gd name="connsiteY6168" fmla="*/ 231909 h 650473"/>
              <a:gd name="connsiteX6169" fmla="*/ 378208 w 650437"/>
              <a:gd name="connsiteY6169" fmla="*/ 232576 h 650473"/>
              <a:gd name="connsiteX6170" fmla="*/ 376298 w 650437"/>
              <a:gd name="connsiteY6170" fmla="*/ 399108 h 650473"/>
              <a:gd name="connsiteX6171" fmla="*/ 378178 w 650437"/>
              <a:gd name="connsiteY6171" fmla="*/ 399473 h 650473"/>
              <a:gd name="connsiteX6172" fmla="*/ 380360 w 650437"/>
              <a:gd name="connsiteY6172" fmla="*/ 399018 h 650473"/>
              <a:gd name="connsiteX6173" fmla="*/ 379995 w 650437"/>
              <a:gd name="connsiteY6173" fmla="*/ 400897 h 650473"/>
              <a:gd name="connsiteX6174" fmla="*/ 380540 w 650437"/>
              <a:gd name="connsiteY6174" fmla="*/ 403262 h 650473"/>
              <a:gd name="connsiteX6175" fmla="*/ 378175 w 650437"/>
              <a:gd name="connsiteY6175" fmla="*/ 402717 h 650473"/>
              <a:gd name="connsiteX6176" fmla="*/ 376206 w 650437"/>
              <a:gd name="connsiteY6176" fmla="*/ 403112 h 650473"/>
              <a:gd name="connsiteX6177" fmla="*/ 376661 w 650437"/>
              <a:gd name="connsiteY6177" fmla="*/ 400870 h 650473"/>
              <a:gd name="connsiteX6178" fmla="*/ 376298 w 650437"/>
              <a:gd name="connsiteY6178" fmla="*/ 399108 h 650473"/>
              <a:gd name="connsiteX6179" fmla="*/ 380207 w 650437"/>
              <a:gd name="connsiteY6179" fmla="*/ 251425 h 650473"/>
              <a:gd name="connsiteX6180" fmla="*/ 378178 w 650437"/>
              <a:gd name="connsiteY6180" fmla="*/ 251000 h 650473"/>
              <a:gd name="connsiteX6181" fmla="*/ 376451 w 650437"/>
              <a:gd name="connsiteY6181" fmla="*/ 251365 h 650473"/>
              <a:gd name="connsiteX6182" fmla="*/ 376783 w 650437"/>
              <a:gd name="connsiteY6182" fmla="*/ 249668 h 650473"/>
              <a:gd name="connsiteX6183" fmla="*/ 376358 w 650437"/>
              <a:gd name="connsiteY6183" fmla="*/ 247546 h 650473"/>
              <a:gd name="connsiteX6184" fmla="*/ 378178 w 650437"/>
              <a:gd name="connsiteY6184" fmla="*/ 247911 h 650473"/>
              <a:gd name="connsiteX6185" fmla="*/ 380300 w 650437"/>
              <a:gd name="connsiteY6185" fmla="*/ 247486 h 650473"/>
              <a:gd name="connsiteX6186" fmla="*/ 379845 w 650437"/>
              <a:gd name="connsiteY6186" fmla="*/ 249668 h 650473"/>
              <a:gd name="connsiteX6187" fmla="*/ 380207 w 650437"/>
              <a:gd name="connsiteY6187" fmla="*/ 251425 h 650473"/>
              <a:gd name="connsiteX6188" fmla="*/ 376541 w 650437"/>
              <a:gd name="connsiteY6188" fmla="*/ 384168 h 650473"/>
              <a:gd name="connsiteX6189" fmla="*/ 378178 w 650437"/>
              <a:gd name="connsiteY6189" fmla="*/ 384501 h 650473"/>
              <a:gd name="connsiteX6190" fmla="*/ 380117 w 650437"/>
              <a:gd name="connsiteY6190" fmla="*/ 384106 h 650473"/>
              <a:gd name="connsiteX6191" fmla="*/ 379785 w 650437"/>
              <a:gd name="connsiteY6191" fmla="*/ 385773 h 650473"/>
              <a:gd name="connsiteX6192" fmla="*/ 380149 w 650437"/>
              <a:gd name="connsiteY6192" fmla="*/ 387593 h 650473"/>
              <a:gd name="connsiteX6193" fmla="*/ 378180 w 650437"/>
              <a:gd name="connsiteY6193" fmla="*/ 387198 h 650473"/>
              <a:gd name="connsiteX6194" fmla="*/ 376513 w 650437"/>
              <a:gd name="connsiteY6194" fmla="*/ 387530 h 650473"/>
              <a:gd name="connsiteX6195" fmla="*/ 376878 w 650437"/>
              <a:gd name="connsiteY6195" fmla="*/ 385773 h 650473"/>
              <a:gd name="connsiteX6196" fmla="*/ 376541 w 650437"/>
              <a:gd name="connsiteY6196" fmla="*/ 384168 h 650473"/>
              <a:gd name="connsiteX6197" fmla="*/ 379995 w 650437"/>
              <a:gd name="connsiteY6197" fmla="*/ 266337 h 650473"/>
              <a:gd name="connsiteX6198" fmla="*/ 378175 w 650437"/>
              <a:gd name="connsiteY6198" fmla="*/ 265973 h 650473"/>
              <a:gd name="connsiteX6199" fmla="*/ 376661 w 650437"/>
              <a:gd name="connsiteY6199" fmla="*/ 266275 h 650473"/>
              <a:gd name="connsiteX6200" fmla="*/ 376963 w 650437"/>
              <a:gd name="connsiteY6200" fmla="*/ 264791 h 650473"/>
              <a:gd name="connsiteX6201" fmla="*/ 376631 w 650437"/>
              <a:gd name="connsiteY6201" fmla="*/ 263153 h 650473"/>
              <a:gd name="connsiteX6202" fmla="*/ 378175 w 650437"/>
              <a:gd name="connsiteY6202" fmla="*/ 263456 h 650473"/>
              <a:gd name="connsiteX6203" fmla="*/ 380025 w 650437"/>
              <a:gd name="connsiteY6203" fmla="*/ 263091 h 650473"/>
              <a:gd name="connsiteX6204" fmla="*/ 379692 w 650437"/>
              <a:gd name="connsiteY6204" fmla="*/ 264788 h 650473"/>
              <a:gd name="connsiteX6205" fmla="*/ 379995 w 650437"/>
              <a:gd name="connsiteY6205" fmla="*/ 266337 h 650473"/>
              <a:gd name="connsiteX6206" fmla="*/ 376935 w 650437"/>
              <a:gd name="connsiteY6206" fmla="*/ 369409 h 650473"/>
              <a:gd name="connsiteX6207" fmla="*/ 378178 w 650437"/>
              <a:gd name="connsiteY6207" fmla="*/ 369651 h 650473"/>
              <a:gd name="connsiteX6208" fmla="*/ 379755 w 650437"/>
              <a:gd name="connsiteY6208" fmla="*/ 369349 h 650473"/>
              <a:gd name="connsiteX6209" fmla="*/ 379482 w 650437"/>
              <a:gd name="connsiteY6209" fmla="*/ 370683 h 650473"/>
              <a:gd name="connsiteX6210" fmla="*/ 379815 w 650437"/>
              <a:gd name="connsiteY6210" fmla="*/ 372290 h 650473"/>
              <a:gd name="connsiteX6211" fmla="*/ 378178 w 650437"/>
              <a:gd name="connsiteY6211" fmla="*/ 371958 h 650473"/>
              <a:gd name="connsiteX6212" fmla="*/ 376875 w 650437"/>
              <a:gd name="connsiteY6212" fmla="*/ 372230 h 650473"/>
              <a:gd name="connsiteX6213" fmla="*/ 377178 w 650437"/>
              <a:gd name="connsiteY6213" fmla="*/ 370685 h 650473"/>
              <a:gd name="connsiteX6214" fmla="*/ 376935 w 650437"/>
              <a:gd name="connsiteY6214" fmla="*/ 369409 h 650473"/>
              <a:gd name="connsiteX6215" fmla="*/ 379692 w 650437"/>
              <a:gd name="connsiteY6215" fmla="*/ 281278 h 650473"/>
              <a:gd name="connsiteX6216" fmla="*/ 378178 w 650437"/>
              <a:gd name="connsiteY6216" fmla="*/ 280975 h 650473"/>
              <a:gd name="connsiteX6217" fmla="*/ 376995 w 650437"/>
              <a:gd name="connsiteY6217" fmla="*/ 281218 h 650473"/>
              <a:gd name="connsiteX6218" fmla="*/ 377268 w 650437"/>
              <a:gd name="connsiteY6218" fmla="*/ 279915 h 650473"/>
              <a:gd name="connsiteX6219" fmla="*/ 376965 w 650437"/>
              <a:gd name="connsiteY6219" fmla="*/ 278490 h 650473"/>
              <a:gd name="connsiteX6220" fmla="*/ 378178 w 650437"/>
              <a:gd name="connsiteY6220" fmla="*/ 278733 h 650473"/>
              <a:gd name="connsiteX6221" fmla="*/ 379722 w 650437"/>
              <a:gd name="connsiteY6221" fmla="*/ 278430 h 650473"/>
              <a:gd name="connsiteX6222" fmla="*/ 379420 w 650437"/>
              <a:gd name="connsiteY6222" fmla="*/ 279915 h 650473"/>
              <a:gd name="connsiteX6223" fmla="*/ 379692 w 650437"/>
              <a:gd name="connsiteY6223" fmla="*/ 281278 h 650473"/>
              <a:gd name="connsiteX6224" fmla="*/ 377086 w 650437"/>
              <a:gd name="connsiteY6224" fmla="*/ 354376 h 650473"/>
              <a:gd name="connsiteX6225" fmla="*/ 378178 w 650437"/>
              <a:gd name="connsiteY6225" fmla="*/ 354589 h 650473"/>
              <a:gd name="connsiteX6226" fmla="*/ 379602 w 650437"/>
              <a:gd name="connsiteY6226" fmla="*/ 354286 h 650473"/>
              <a:gd name="connsiteX6227" fmla="*/ 379360 w 650437"/>
              <a:gd name="connsiteY6227" fmla="*/ 355499 h 650473"/>
              <a:gd name="connsiteX6228" fmla="*/ 379632 w 650437"/>
              <a:gd name="connsiteY6228" fmla="*/ 356801 h 650473"/>
              <a:gd name="connsiteX6229" fmla="*/ 378178 w 650437"/>
              <a:gd name="connsiteY6229" fmla="*/ 356498 h 650473"/>
              <a:gd name="connsiteX6230" fmla="*/ 377055 w 650437"/>
              <a:gd name="connsiteY6230" fmla="*/ 356711 h 650473"/>
              <a:gd name="connsiteX6231" fmla="*/ 377298 w 650437"/>
              <a:gd name="connsiteY6231" fmla="*/ 355468 h 650473"/>
              <a:gd name="connsiteX6232" fmla="*/ 377086 w 650437"/>
              <a:gd name="connsiteY6232" fmla="*/ 354376 h 650473"/>
              <a:gd name="connsiteX6233" fmla="*/ 379540 w 650437"/>
              <a:gd name="connsiteY6233" fmla="*/ 296190 h 650473"/>
              <a:gd name="connsiteX6234" fmla="*/ 378175 w 650437"/>
              <a:gd name="connsiteY6234" fmla="*/ 295917 h 650473"/>
              <a:gd name="connsiteX6235" fmla="*/ 377146 w 650437"/>
              <a:gd name="connsiteY6235" fmla="*/ 296130 h 650473"/>
              <a:gd name="connsiteX6236" fmla="*/ 377358 w 650437"/>
              <a:gd name="connsiteY6236" fmla="*/ 295037 h 650473"/>
              <a:gd name="connsiteX6237" fmla="*/ 377086 w 650437"/>
              <a:gd name="connsiteY6237" fmla="*/ 293765 h 650473"/>
              <a:gd name="connsiteX6238" fmla="*/ 378145 w 650437"/>
              <a:gd name="connsiteY6238" fmla="*/ 293978 h 650473"/>
              <a:gd name="connsiteX6239" fmla="*/ 379540 w 650437"/>
              <a:gd name="connsiteY6239" fmla="*/ 293705 h 650473"/>
              <a:gd name="connsiteX6240" fmla="*/ 379267 w 650437"/>
              <a:gd name="connsiteY6240" fmla="*/ 295069 h 650473"/>
              <a:gd name="connsiteX6241" fmla="*/ 379540 w 650437"/>
              <a:gd name="connsiteY6241" fmla="*/ 296190 h 650473"/>
              <a:gd name="connsiteX6242" fmla="*/ 377358 w 650437"/>
              <a:gd name="connsiteY6242" fmla="*/ 339374 h 650473"/>
              <a:gd name="connsiteX6243" fmla="*/ 378175 w 650437"/>
              <a:gd name="connsiteY6243" fmla="*/ 339527 h 650473"/>
              <a:gd name="connsiteX6244" fmla="*/ 379448 w 650437"/>
              <a:gd name="connsiteY6244" fmla="*/ 339284 h 650473"/>
              <a:gd name="connsiteX6245" fmla="*/ 379235 w 650437"/>
              <a:gd name="connsiteY6245" fmla="*/ 340406 h 650473"/>
              <a:gd name="connsiteX6246" fmla="*/ 379478 w 650437"/>
              <a:gd name="connsiteY6246" fmla="*/ 341589 h 650473"/>
              <a:gd name="connsiteX6247" fmla="*/ 378205 w 650437"/>
              <a:gd name="connsiteY6247" fmla="*/ 341316 h 650473"/>
              <a:gd name="connsiteX6248" fmla="*/ 377388 w 650437"/>
              <a:gd name="connsiteY6248" fmla="*/ 341469 h 650473"/>
              <a:gd name="connsiteX6249" fmla="*/ 377510 w 650437"/>
              <a:gd name="connsiteY6249" fmla="*/ 340376 h 650473"/>
              <a:gd name="connsiteX6250" fmla="*/ 377358 w 650437"/>
              <a:gd name="connsiteY6250" fmla="*/ 339374 h 650473"/>
              <a:gd name="connsiteX6251" fmla="*/ 377388 w 650437"/>
              <a:gd name="connsiteY6251" fmla="*/ 324252 h 650473"/>
              <a:gd name="connsiteX6252" fmla="*/ 378175 w 650437"/>
              <a:gd name="connsiteY6252" fmla="*/ 324404 h 650473"/>
              <a:gd name="connsiteX6253" fmla="*/ 379448 w 650437"/>
              <a:gd name="connsiteY6253" fmla="*/ 324162 h 650473"/>
              <a:gd name="connsiteX6254" fmla="*/ 379235 w 650437"/>
              <a:gd name="connsiteY6254" fmla="*/ 325284 h 650473"/>
              <a:gd name="connsiteX6255" fmla="*/ 379448 w 650437"/>
              <a:gd name="connsiteY6255" fmla="*/ 326406 h 650473"/>
              <a:gd name="connsiteX6256" fmla="*/ 378175 w 650437"/>
              <a:gd name="connsiteY6256" fmla="*/ 326164 h 650473"/>
              <a:gd name="connsiteX6257" fmla="*/ 377388 w 650437"/>
              <a:gd name="connsiteY6257" fmla="*/ 326316 h 650473"/>
              <a:gd name="connsiteX6258" fmla="*/ 377478 w 650437"/>
              <a:gd name="connsiteY6258" fmla="*/ 325286 h 650473"/>
              <a:gd name="connsiteX6259" fmla="*/ 377388 w 650437"/>
              <a:gd name="connsiteY6259" fmla="*/ 324252 h 650473"/>
              <a:gd name="connsiteX6260" fmla="*/ 377388 w 650437"/>
              <a:gd name="connsiteY6260" fmla="*/ 309100 h 650473"/>
              <a:gd name="connsiteX6261" fmla="*/ 378175 w 650437"/>
              <a:gd name="connsiteY6261" fmla="*/ 309252 h 650473"/>
              <a:gd name="connsiteX6262" fmla="*/ 379448 w 650437"/>
              <a:gd name="connsiteY6262" fmla="*/ 309010 h 650473"/>
              <a:gd name="connsiteX6263" fmla="*/ 379205 w 650437"/>
              <a:gd name="connsiteY6263" fmla="*/ 310162 h 650473"/>
              <a:gd name="connsiteX6264" fmla="*/ 379448 w 650437"/>
              <a:gd name="connsiteY6264" fmla="*/ 311284 h 650473"/>
              <a:gd name="connsiteX6265" fmla="*/ 378175 w 650437"/>
              <a:gd name="connsiteY6265" fmla="*/ 311041 h 650473"/>
              <a:gd name="connsiteX6266" fmla="*/ 377388 w 650437"/>
              <a:gd name="connsiteY6266" fmla="*/ 311194 h 650473"/>
              <a:gd name="connsiteX6267" fmla="*/ 377478 w 650437"/>
              <a:gd name="connsiteY6267" fmla="*/ 310164 h 650473"/>
              <a:gd name="connsiteX6268" fmla="*/ 377388 w 650437"/>
              <a:gd name="connsiteY6268" fmla="*/ 309100 h 650473"/>
              <a:gd name="connsiteX6269" fmla="*/ 376451 w 650437"/>
              <a:gd name="connsiteY6269" fmla="*/ 416020 h 650473"/>
              <a:gd name="connsiteX6270" fmla="*/ 375996 w 650437"/>
              <a:gd name="connsiteY6270" fmla="*/ 413748 h 650473"/>
              <a:gd name="connsiteX6271" fmla="*/ 378178 w 650437"/>
              <a:gd name="connsiteY6271" fmla="*/ 414203 h 650473"/>
              <a:gd name="connsiteX6272" fmla="*/ 380967 w 650437"/>
              <a:gd name="connsiteY6272" fmla="*/ 413353 h 650473"/>
              <a:gd name="connsiteX6273" fmla="*/ 380179 w 650437"/>
              <a:gd name="connsiteY6273" fmla="*/ 416020 h 650473"/>
              <a:gd name="connsiteX6274" fmla="*/ 381302 w 650437"/>
              <a:gd name="connsiteY6274" fmla="*/ 419201 h 650473"/>
              <a:gd name="connsiteX6275" fmla="*/ 378150 w 650437"/>
              <a:gd name="connsiteY6275" fmla="*/ 418079 h 650473"/>
              <a:gd name="connsiteX6276" fmla="*/ 375665 w 650437"/>
              <a:gd name="connsiteY6276" fmla="*/ 418777 h 650473"/>
              <a:gd name="connsiteX6277" fmla="*/ 376451 w 650437"/>
              <a:gd name="connsiteY6277" fmla="*/ 416020 h 650473"/>
              <a:gd name="connsiteX6278" fmla="*/ 370599 w 650437"/>
              <a:gd name="connsiteY6278" fmla="*/ 224848 h 650473"/>
              <a:gd name="connsiteX6279" fmla="*/ 373631 w 650437"/>
              <a:gd name="connsiteY6279" fmla="*/ 223878 h 650473"/>
              <a:gd name="connsiteX6280" fmla="*/ 372571 w 650437"/>
              <a:gd name="connsiteY6280" fmla="*/ 226970 h 650473"/>
              <a:gd name="connsiteX6281" fmla="*/ 373239 w 650437"/>
              <a:gd name="connsiteY6281" fmla="*/ 229484 h 650473"/>
              <a:gd name="connsiteX6282" fmla="*/ 370602 w 650437"/>
              <a:gd name="connsiteY6282" fmla="*/ 228757 h 650473"/>
              <a:gd name="connsiteX6283" fmla="*/ 368420 w 650437"/>
              <a:gd name="connsiteY6283" fmla="*/ 229182 h 650473"/>
              <a:gd name="connsiteX6284" fmla="*/ 368875 w 650437"/>
              <a:gd name="connsiteY6284" fmla="*/ 226940 h 650473"/>
              <a:gd name="connsiteX6285" fmla="*/ 368087 w 650437"/>
              <a:gd name="connsiteY6285" fmla="*/ 224183 h 650473"/>
              <a:gd name="connsiteX6286" fmla="*/ 370599 w 650437"/>
              <a:gd name="connsiteY6286" fmla="*/ 224848 h 650473"/>
              <a:gd name="connsiteX6287" fmla="*/ 368600 w 650437"/>
              <a:gd name="connsiteY6287" fmla="*/ 406534 h 650473"/>
              <a:gd name="connsiteX6288" fmla="*/ 370630 w 650437"/>
              <a:gd name="connsiteY6288" fmla="*/ 406929 h 650473"/>
              <a:gd name="connsiteX6289" fmla="*/ 372872 w 650437"/>
              <a:gd name="connsiteY6289" fmla="*/ 406474 h 650473"/>
              <a:gd name="connsiteX6290" fmla="*/ 372477 w 650437"/>
              <a:gd name="connsiteY6290" fmla="*/ 408443 h 650473"/>
              <a:gd name="connsiteX6291" fmla="*/ 372932 w 650437"/>
              <a:gd name="connsiteY6291" fmla="*/ 410626 h 650473"/>
              <a:gd name="connsiteX6292" fmla="*/ 370660 w 650437"/>
              <a:gd name="connsiteY6292" fmla="*/ 410171 h 650473"/>
              <a:gd name="connsiteX6293" fmla="*/ 368598 w 650437"/>
              <a:gd name="connsiteY6293" fmla="*/ 410596 h 650473"/>
              <a:gd name="connsiteX6294" fmla="*/ 369023 w 650437"/>
              <a:gd name="connsiteY6294" fmla="*/ 408474 h 650473"/>
              <a:gd name="connsiteX6295" fmla="*/ 368600 w 650437"/>
              <a:gd name="connsiteY6295" fmla="*/ 406534 h 650473"/>
              <a:gd name="connsiteX6296" fmla="*/ 372722 w 650437"/>
              <a:gd name="connsiteY6296" fmla="*/ 243939 h 650473"/>
              <a:gd name="connsiteX6297" fmla="*/ 370599 w 650437"/>
              <a:gd name="connsiteY6297" fmla="*/ 243514 h 650473"/>
              <a:gd name="connsiteX6298" fmla="*/ 368720 w 650437"/>
              <a:gd name="connsiteY6298" fmla="*/ 243879 h 650473"/>
              <a:gd name="connsiteX6299" fmla="*/ 369085 w 650437"/>
              <a:gd name="connsiteY6299" fmla="*/ 242122 h 650473"/>
              <a:gd name="connsiteX6300" fmla="*/ 368630 w 650437"/>
              <a:gd name="connsiteY6300" fmla="*/ 239910 h 650473"/>
              <a:gd name="connsiteX6301" fmla="*/ 370599 w 650437"/>
              <a:gd name="connsiteY6301" fmla="*/ 240305 h 650473"/>
              <a:gd name="connsiteX6302" fmla="*/ 372811 w 650437"/>
              <a:gd name="connsiteY6302" fmla="*/ 239850 h 650473"/>
              <a:gd name="connsiteX6303" fmla="*/ 372357 w 650437"/>
              <a:gd name="connsiteY6303" fmla="*/ 242092 h 650473"/>
              <a:gd name="connsiteX6304" fmla="*/ 372722 w 650437"/>
              <a:gd name="connsiteY6304" fmla="*/ 243939 h 650473"/>
              <a:gd name="connsiteX6305" fmla="*/ 369115 w 650437"/>
              <a:gd name="connsiteY6305" fmla="*/ 391714 h 650473"/>
              <a:gd name="connsiteX6306" fmla="*/ 370630 w 650437"/>
              <a:gd name="connsiteY6306" fmla="*/ 392017 h 650473"/>
              <a:gd name="connsiteX6307" fmla="*/ 372387 w 650437"/>
              <a:gd name="connsiteY6307" fmla="*/ 391652 h 650473"/>
              <a:gd name="connsiteX6308" fmla="*/ 372054 w 650437"/>
              <a:gd name="connsiteY6308" fmla="*/ 393319 h 650473"/>
              <a:gd name="connsiteX6309" fmla="*/ 372419 w 650437"/>
              <a:gd name="connsiteY6309" fmla="*/ 395199 h 650473"/>
              <a:gd name="connsiteX6310" fmla="*/ 370632 w 650437"/>
              <a:gd name="connsiteY6310" fmla="*/ 394834 h 650473"/>
              <a:gd name="connsiteX6311" fmla="*/ 369087 w 650437"/>
              <a:gd name="connsiteY6311" fmla="*/ 395136 h 650473"/>
              <a:gd name="connsiteX6312" fmla="*/ 369452 w 650437"/>
              <a:gd name="connsiteY6312" fmla="*/ 393317 h 650473"/>
              <a:gd name="connsiteX6313" fmla="*/ 369115 w 650437"/>
              <a:gd name="connsiteY6313" fmla="*/ 391714 h 650473"/>
              <a:gd name="connsiteX6314" fmla="*/ 372267 w 650437"/>
              <a:gd name="connsiteY6314" fmla="*/ 258791 h 650473"/>
              <a:gd name="connsiteX6315" fmla="*/ 370630 w 650437"/>
              <a:gd name="connsiteY6315" fmla="*/ 258459 h 650473"/>
              <a:gd name="connsiteX6316" fmla="*/ 369235 w 650437"/>
              <a:gd name="connsiteY6316" fmla="*/ 258731 h 650473"/>
              <a:gd name="connsiteX6317" fmla="*/ 369537 w 650437"/>
              <a:gd name="connsiteY6317" fmla="*/ 257247 h 650473"/>
              <a:gd name="connsiteX6318" fmla="*/ 369205 w 650437"/>
              <a:gd name="connsiteY6318" fmla="*/ 255550 h 650473"/>
              <a:gd name="connsiteX6319" fmla="*/ 370630 w 650437"/>
              <a:gd name="connsiteY6319" fmla="*/ 255852 h 650473"/>
              <a:gd name="connsiteX6320" fmla="*/ 372327 w 650437"/>
              <a:gd name="connsiteY6320" fmla="*/ 255519 h 650473"/>
              <a:gd name="connsiteX6321" fmla="*/ 371962 w 650437"/>
              <a:gd name="connsiteY6321" fmla="*/ 257247 h 650473"/>
              <a:gd name="connsiteX6322" fmla="*/ 372267 w 650437"/>
              <a:gd name="connsiteY6322" fmla="*/ 258791 h 650473"/>
              <a:gd name="connsiteX6323" fmla="*/ 369357 w 650437"/>
              <a:gd name="connsiteY6323" fmla="*/ 376984 h 650473"/>
              <a:gd name="connsiteX6324" fmla="*/ 370599 w 650437"/>
              <a:gd name="connsiteY6324" fmla="*/ 377227 h 650473"/>
              <a:gd name="connsiteX6325" fmla="*/ 372144 w 650437"/>
              <a:gd name="connsiteY6325" fmla="*/ 376924 h 650473"/>
              <a:gd name="connsiteX6326" fmla="*/ 371872 w 650437"/>
              <a:gd name="connsiteY6326" fmla="*/ 378227 h 650473"/>
              <a:gd name="connsiteX6327" fmla="*/ 372204 w 650437"/>
              <a:gd name="connsiteY6327" fmla="*/ 379864 h 650473"/>
              <a:gd name="connsiteX6328" fmla="*/ 370597 w 650437"/>
              <a:gd name="connsiteY6328" fmla="*/ 379532 h 650473"/>
              <a:gd name="connsiteX6329" fmla="*/ 369263 w 650437"/>
              <a:gd name="connsiteY6329" fmla="*/ 379804 h 650473"/>
              <a:gd name="connsiteX6330" fmla="*/ 369565 w 650437"/>
              <a:gd name="connsiteY6330" fmla="*/ 378227 h 650473"/>
              <a:gd name="connsiteX6331" fmla="*/ 369357 w 650437"/>
              <a:gd name="connsiteY6331" fmla="*/ 376984 h 650473"/>
              <a:gd name="connsiteX6332" fmla="*/ 372054 w 650437"/>
              <a:gd name="connsiteY6332" fmla="*/ 273551 h 650473"/>
              <a:gd name="connsiteX6333" fmla="*/ 370630 w 650437"/>
              <a:gd name="connsiteY6333" fmla="*/ 273248 h 650473"/>
              <a:gd name="connsiteX6334" fmla="*/ 369477 w 650437"/>
              <a:gd name="connsiteY6334" fmla="*/ 273491 h 650473"/>
              <a:gd name="connsiteX6335" fmla="*/ 369720 w 650437"/>
              <a:gd name="connsiteY6335" fmla="*/ 272339 h 650473"/>
              <a:gd name="connsiteX6336" fmla="*/ 369417 w 650437"/>
              <a:gd name="connsiteY6336" fmla="*/ 270884 h 650473"/>
              <a:gd name="connsiteX6337" fmla="*/ 370630 w 650437"/>
              <a:gd name="connsiteY6337" fmla="*/ 271127 h 650473"/>
              <a:gd name="connsiteX6338" fmla="*/ 372114 w 650437"/>
              <a:gd name="connsiteY6338" fmla="*/ 270824 h 650473"/>
              <a:gd name="connsiteX6339" fmla="*/ 371812 w 650437"/>
              <a:gd name="connsiteY6339" fmla="*/ 272339 h 650473"/>
              <a:gd name="connsiteX6340" fmla="*/ 372054 w 650437"/>
              <a:gd name="connsiteY6340" fmla="*/ 273551 h 650473"/>
              <a:gd name="connsiteX6341" fmla="*/ 371904 w 650437"/>
              <a:gd name="connsiteY6341" fmla="*/ 288521 h 650473"/>
              <a:gd name="connsiteX6342" fmla="*/ 370632 w 650437"/>
              <a:gd name="connsiteY6342" fmla="*/ 288249 h 650473"/>
              <a:gd name="connsiteX6343" fmla="*/ 369632 w 650437"/>
              <a:gd name="connsiteY6343" fmla="*/ 288461 h 650473"/>
              <a:gd name="connsiteX6344" fmla="*/ 369845 w 650437"/>
              <a:gd name="connsiteY6344" fmla="*/ 287461 h 650473"/>
              <a:gd name="connsiteX6345" fmla="*/ 369602 w 650437"/>
              <a:gd name="connsiteY6345" fmla="*/ 286339 h 650473"/>
              <a:gd name="connsiteX6346" fmla="*/ 370632 w 650437"/>
              <a:gd name="connsiteY6346" fmla="*/ 286551 h 650473"/>
              <a:gd name="connsiteX6347" fmla="*/ 371934 w 650437"/>
              <a:gd name="connsiteY6347" fmla="*/ 286279 h 650473"/>
              <a:gd name="connsiteX6348" fmla="*/ 371692 w 650437"/>
              <a:gd name="connsiteY6348" fmla="*/ 287461 h 650473"/>
              <a:gd name="connsiteX6349" fmla="*/ 371904 w 650437"/>
              <a:gd name="connsiteY6349" fmla="*/ 288521 h 650473"/>
              <a:gd name="connsiteX6350" fmla="*/ 369662 w 650437"/>
              <a:gd name="connsiteY6350" fmla="*/ 362045 h 650473"/>
              <a:gd name="connsiteX6351" fmla="*/ 370602 w 650437"/>
              <a:gd name="connsiteY6351" fmla="*/ 362227 h 650473"/>
              <a:gd name="connsiteX6352" fmla="*/ 371844 w 650437"/>
              <a:gd name="connsiteY6352" fmla="*/ 361985 h 650473"/>
              <a:gd name="connsiteX6353" fmla="*/ 371632 w 650437"/>
              <a:gd name="connsiteY6353" fmla="*/ 363107 h 650473"/>
              <a:gd name="connsiteX6354" fmla="*/ 371874 w 650437"/>
              <a:gd name="connsiteY6354" fmla="*/ 364349 h 650473"/>
              <a:gd name="connsiteX6355" fmla="*/ 370632 w 650437"/>
              <a:gd name="connsiteY6355" fmla="*/ 364107 h 650473"/>
              <a:gd name="connsiteX6356" fmla="*/ 369662 w 650437"/>
              <a:gd name="connsiteY6356" fmla="*/ 364319 h 650473"/>
              <a:gd name="connsiteX6357" fmla="*/ 369905 w 650437"/>
              <a:gd name="connsiteY6357" fmla="*/ 363137 h 650473"/>
              <a:gd name="connsiteX6358" fmla="*/ 369662 w 650437"/>
              <a:gd name="connsiteY6358" fmla="*/ 362045 h 650473"/>
              <a:gd name="connsiteX6359" fmla="*/ 369905 w 650437"/>
              <a:gd name="connsiteY6359" fmla="*/ 347193 h 650473"/>
              <a:gd name="connsiteX6360" fmla="*/ 370602 w 650437"/>
              <a:gd name="connsiteY6360" fmla="*/ 347253 h 650473"/>
              <a:gd name="connsiteX6361" fmla="*/ 371694 w 650437"/>
              <a:gd name="connsiteY6361" fmla="*/ 347130 h 650473"/>
              <a:gd name="connsiteX6362" fmla="*/ 371542 w 650437"/>
              <a:gd name="connsiteY6362" fmla="*/ 347948 h 650473"/>
              <a:gd name="connsiteX6363" fmla="*/ 371754 w 650437"/>
              <a:gd name="connsiteY6363" fmla="*/ 349040 h 650473"/>
              <a:gd name="connsiteX6364" fmla="*/ 370602 w 650437"/>
              <a:gd name="connsiteY6364" fmla="*/ 348798 h 650473"/>
              <a:gd name="connsiteX6365" fmla="*/ 369875 w 650437"/>
              <a:gd name="connsiteY6365" fmla="*/ 348950 h 650473"/>
              <a:gd name="connsiteX6366" fmla="*/ 369965 w 650437"/>
              <a:gd name="connsiteY6366" fmla="*/ 347950 h 650473"/>
              <a:gd name="connsiteX6367" fmla="*/ 369905 w 650437"/>
              <a:gd name="connsiteY6367" fmla="*/ 347193 h 650473"/>
              <a:gd name="connsiteX6368" fmla="*/ 371662 w 650437"/>
              <a:gd name="connsiteY6368" fmla="*/ 303373 h 650473"/>
              <a:gd name="connsiteX6369" fmla="*/ 370602 w 650437"/>
              <a:gd name="connsiteY6369" fmla="*/ 303283 h 650473"/>
              <a:gd name="connsiteX6370" fmla="*/ 369935 w 650437"/>
              <a:gd name="connsiteY6370" fmla="*/ 303343 h 650473"/>
              <a:gd name="connsiteX6371" fmla="*/ 369995 w 650437"/>
              <a:gd name="connsiteY6371" fmla="*/ 302586 h 650473"/>
              <a:gd name="connsiteX6372" fmla="*/ 369905 w 650437"/>
              <a:gd name="connsiteY6372" fmla="*/ 301646 h 650473"/>
              <a:gd name="connsiteX6373" fmla="*/ 370602 w 650437"/>
              <a:gd name="connsiteY6373" fmla="*/ 301798 h 650473"/>
              <a:gd name="connsiteX6374" fmla="*/ 371694 w 650437"/>
              <a:gd name="connsiteY6374" fmla="*/ 301586 h 650473"/>
              <a:gd name="connsiteX6375" fmla="*/ 371482 w 650437"/>
              <a:gd name="connsiteY6375" fmla="*/ 302616 h 650473"/>
              <a:gd name="connsiteX6376" fmla="*/ 371662 w 650437"/>
              <a:gd name="connsiteY6376" fmla="*/ 303373 h 650473"/>
              <a:gd name="connsiteX6377" fmla="*/ 371632 w 650437"/>
              <a:gd name="connsiteY6377" fmla="*/ 318495 h 650473"/>
              <a:gd name="connsiteX6378" fmla="*/ 370602 w 650437"/>
              <a:gd name="connsiteY6378" fmla="*/ 318405 h 650473"/>
              <a:gd name="connsiteX6379" fmla="*/ 369995 w 650437"/>
              <a:gd name="connsiteY6379" fmla="*/ 318465 h 650473"/>
              <a:gd name="connsiteX6380" fmla="*/ 370055 w 650437"/>
              <a:gd name="connsiteY6380" fmla="*/ 317708 h 650473"/>
              <a:gd name="connsiteX6381" fmla="*/ 369995 w 650437"/>
              <a:gd name="connsiteY6381" fmla="*/ 316951 h 650473"/>
              <a:gd name="connsiteX6382" fmla="*/ 370602 w 650437"/>
              <a:gd name="connsiteY6382" fmla="*/ 317011 h 650473"/>
              <a:gd name="connsiteX6383" fmla="*/ 371632 w 650437"/>
              <a:gd name="connsiteY6383" fmla="*/ 316920 h 650473"/>
              <a:gd name="connsiteX6384" fmla="*/ 371479 w 650437"/>
              <a:gd name="connsiteY6384" fmla="*/ 317708 h 650473"/>
              <a:gd name="connsiteX6385" fmla="*/ 371632 w 650437"/>
              <a:gd name="connsiteY6385" fmla="*/ 318495 h 650473"/>
              <a:gd name="connsiteX6386" fmla="*/ 371632 w 650437"/>
              <a:gd name="connsiteY6386" fmla="*/ 333678 h 650473"/>
              <a:gd name="connsiteX6387" fmla="*/ 370602 w 650437"/>
              <a:gd name="connsiteY6387" fmla="*/ 333587 h 650473"/>
              <a:gd name="connsiteX6388" fmla="*/ 369965 w 650437"/>
              <a:gd name="connsiteY6388" fmla="*/ 333647 h 650473"/>
              <a:gd name="connsiteX6389" fmla="*/ 370055 w 650437"/>
              <a:gd name="connsiteY6389" fmla="*/ 332860 h 650473"/>
              <a:gd name="connsiteX6390" fmla="*/ 369965 w 650437"/>
              <a:gd name="connsiteY6390" fmla="*/ 332103 h 650473"/>
              <a:gd name="connsiteX6391" fmla="*/ 370602 w 650437"/>
              <a:gd name="connsiteY6391" fmla="*/ 332163 h 650473"/>
              <a:gd name="connsiteX6392" fmla="*/ 371632 w 650437"/>
              <a:gd name="connsiteY6392" fmla="*/ 332073 h 650473"/>
              <a:gd name="connsiteX6393" fmla="*/ 371479 w 650437"/>
              <a:gd name="connsiteY6393" fmla="*/ 332860 h 650473"/>
              <a:gd name="connsiteX6394" fmla="*/ 371632 w 650437"/>
              <a:gd name="connsiteY6394" fmla="*/ 333678 h 650473"/>
              <a:gd name="connsiteX6395" fmla="*/ 368783 w 650437"/>
              <a:gd name="connsiteY6395" fmla="*/ 423596 h 650473"/>
              <a:gd name="connsiteX6396" fmla="*/ 368327 w 650437"/>
              <a:gd name="connsiteY6396" fmla="*/ 421414 h 650473"/>
              <a:gd name="connsiteX6397" fmla="*/ 370599 w 650437"/>
              <a:gd name="connsiteY6397" fmla="*/ 421869 h 650473"/>
              <a:gd name="connsiteX6398" fmla="*/ 373356 w 650437"/>
              <a:gd name="connsiteY6398" fmla="*/ 421081 h 650473"/>
              <a:gd name="connsiteX6399" fmla="*/ 372689 w 650437"/>
              <a:gd name="connsiteY6399" fmla="*/ 423596 h 650473"/>
              <a:gd name="connsiteX6400" fmla="*/ 374114 w 650437"/>
              <a:gd name="connsiteY6400" fmla="*/ 427203 h 650473"/>
              <a:gd name="connsiteX6401" fmla="*/ 370630 w 650437"/>
              <a:gd name="connsiteY6401" fmla="*/ 425838 h 650473"/>
              <a:gd name="connsiteX6402" fmla="*/ 367630 w 650437"/>
              <a:gd name="connsiteY6402" fmla="*/ 426838 h 650473"/>
              <a:gd name="connsiteX6403" fmla="*/ 368783 w 650437"/>
              <a:gd name="connsiteY6403" fmla="*/ 423596 h 650473"/>
              <a:gd name="connsiteX6404" fmla="*/ 362994 w 650437"/>
              <a:gd name="connsiteY6404" fmla="*/ 417869 h 650473"/>
              <a:gd name="connsiteX6405" fmla="*/ 360964 w 650437"/>
              <a:gd name="connsiteY6405" fmla="*/ 418294 h 650473"/>
              <a:gd name="connsiteX6406" fmla="*/ 361419 w 650437"/>
              <a:gd name="connsiteY6406" fmla="*/ 416022 h 650473"/>
              <a:gd name="connsiteX6407" fmla="*/ 360994 w 650437"/>
              <a:gd name="connsiteY6407" fmla="*/ 413993 h 650473"/>
              <a:gd name="connsiteX6408" fmla="*/ 363024 w 650437"/>
              <a:gd name="connsiteY6408" fmla="*/ 414417 h 650473"/>
              <a:gd name="connsiteX6409" fmla="*/ 365146 w 650437"/>
              <a:gd name="connsiteY6409" fmla="*/ 413993 h 650473"/>
              <a:gd name="connsiteX6410" fmla="*/ 364721 w 650437"/>
              <a:gd name="connsiteY6410" fmla="*/ 416054 h 650473"/>
              <a:gd name="connsiteX6411" fmla="*/ 365176 w 650437"/>
              <a:gd name="connsiteY6411" fmla="*/ 418327 h 650473"/>
              <a:gd name="connsiteX6412" fmla="*/ 362994 w 650437"/>
              <a:gd name="connsiteY6412" fmla="*/ 417869 h 650473"/>
              <a:gd name="connsiteX6413" fmla="*/ 361357 w 650437"/>
              <a:gd name="connsiteY6413" fmla="*/ 399351 h 650473"/>
              <a:gd name="connsiteX6414" fmla="*/ 363054 w 650437"/>
              <a:gd name="connsiteY6414" fmla="*/ 399683 h 650473"/>
              <a:gd name="connsiteX6415" fmla="*/ 364873 w 650437"/>
              <a:gd name="connsiteY6415" fmla="*/ 399318 h 650473"/>
              <a:gd name="connsiteX6416" fmla="*/ 364571 w 650437"/>
              <a:gd name="connsiteY6416" fmla="*/ 400863 h 650473"/>
              <a:gd name="connsiteX6417" fmla="*/ 364966 w 650437"/>
              <a:gd name="connsiteY6417" fmla="*/ 402893 h 650473"/>
              <a:gd name="connsiteX6418" fmla="*/ 363056 w 650437"/>
              <a:gd name="connsiteY6418" fmla="*/ 402498 h 650473"/>
              <a:gd name="connsiteX6419" fmla="*/ 361269 w 650437"/>
              <a:gd name="connsiteY6419" fmla="*/ 402862 h 650473"/>
              <a:gd name="connsiteX6420" fmla="*/ 361664 w 650437"/>
              <a:gd name="connsiteY6420" fmla="*/ 400863 h 650473"/>
              <a:gd name="connsiteX6421" fmla="*/ 361357 w 650437"/>
              <a:gd name="connsiteY6421" fmla="*/ 399351 h 650473"/>
              <a:gd name="connsiteX6422" fmla="*/ 364751 w 650437"/>
              <a:gd name="connsiteY6422" fmla="*/ 251093 h 650473"/>
              <a:gd name="connsiteX6423" fmla="*/ 363054 w 650437"/>
              <a:gd name="connsiteY6423" fmla="*/ 250761 h 650473"/>
              <a:gd name="connsiteX6424" fmla="*/ 361509 w 650437"/>
              <a:gd name="connsiteY6424" fmla="*/ 251063 h 650473"/>
              <a:gd name="connsiteX6425" fmla="*/ 361782 w 650437"/>
              <a:gd name="connsiteY6425" fmla="*/ 249638 h 650473"/>
              <a:gd name="connsiteX6426" fmla="*/ 361417 w 650437"/>
              <a:gd name="connsiteY6426" fmla="*/ 247788 h 650473"/>
              <a:gd name="connsiteX6427" fmla="*/ 363054 w 650437"/>
              <a:gd name="connsiteY6427" fmla="*/ 248121 h 650473"/>
              <a:gd name="connsiteX6428" fmla="*/ 364811 w 650437"/>
              <a:gd name="connsiteY6428" fmla="*/ 247756 h 650473"/>
              <a:gd name="connsiteX6429" fmla="*/ 364446 w 650437"/>
              <a:gd name="connsiteY6429" fmla="*/ 249636 h 650473"/>
              <a:gd name="connsiteX6430" fmla="*/ 364751 w 650437"/>
              <a:gd name="connsiteY6430" fmla="*/ 251093 h 650473"/>
              <a:gd name="connsiteX6431" fmla="*/ 361599 w 650437"/>
              <a:gd name="connsiteY6431" fmla="*/ 384470 h 650473"/>
              <a:gd name="connsiteX6432" fmla="*/ 363054 w 650437"/>
              <a:gd name="connsiteY6432" fmla="*/ 384773 h 650473"/>
              <a:gd name="connsiteX6433" fmla="*/ 364631 w 650437"/>
              <a:gd name="connsiteY6433" fmla="*/ 384470 h 650473"/>
              <a:gd name="connsiteX6434" fmla="*/ 364358 w 650437"/>
              <a:gd name="connsiteY6434" fmla="*/ 385805 h 650473"/>
              <a:gd name="connsiteX6435" fmla="*/ 364661 w 650437"/>
              <a:gd name="connsiteY6435" fmla="*/ 387320 h 650473"/>
              <a:gd name="connsiteX6436" fmla="*/ 363054 w 650437"/>
              <a:gd name="connsiteY6436" fmla="*/ 386987 h 650473"/>
              <a:gd name="connsiteX6437" fmla="*/ 361569 w 650437"/>
              <a:gd name="connsiteY6437" fmla="*/ 387290 h 650473"/>
              <a:gd name="connsiteX6438" fmla="*/ 361872 w 650437"/>
              <a:gd name="connsiteY6438" fmla="*/ 385805 h 650473"/>
              <a:gd name="connsiteX6439" fmla="*/ 361599 w 650437"/>
              <a:gd name="connsiteY6439" fmla="*/ 384470 h 650473"/>
              <a:gd name="connsiteX6440" fmla="*/ 364508 w 650437"/>
              <a:gd name="connsiteY6440" fmla="*/ 266003 h 650473"/>
              <a:gd name="connsiteX6441" fmla="*/ 363054 w 650437"/>
              <a:gd name="connsiteY6441" fmla="*/ 265700 h 650473"/>
              <a:gd name="connsiteX6442" fmla="*/ 361719 w 650437"/>
              <a:gd name="connsiteY6442" fmla="*/ 265973 h 650473"/>
              <a:gd name="connsiteX6443" fmla="*/ 361962 w 650437"/>
              <a:gd name="connsiteY6443" fmla="*/ 264791 h 650473"/>
              <a:gd name="connsiteX6444" fmla="*/ 361689 w 650437"/>
              <a:gd name="connsiteY6444" fmla="*/ 263426 h 650473"/>
              <a:gd name="connsiteX6445" fmla="*/ 363054 w 650437"/>
              <a:gd name="connsiteY6445" fmla="*/ 263698 h 650473"/>
              <a:gd name="connsiteX6446" fmla="*/ 364538 w 650437"/>
              <a:gd name="connsiteY6446" fmla="*/ 263396 h 650473"/>
              <a:gd name="connsiteX6447" fmla="*/ 364266 w 650437"/>
              <a:gd name="connsiteY6447" fmla="*/ 264791 h 650473"/>
              <a:gd name="connsiteX6448" fmla="*/ 364508 w 650437"/>
              <a:gd name="connsiteY6448" fmla="*/ 266003 h 650473"/>
              <a:gd name="connsiteX6449" fmla="*/ 361994 w 650437"/>
              <a:gd name="connsiteY6449" fmla="*/ 369681 h 650473"/>
              <a:gd name="connsiteX6450" fmla="*/ 363054 w 650437"/>
              <a:gd name="connsiteY6450" fmla="*/ 369893 h 650473"/>
              <a:gd name="connsiteX6451" fmla="*/ 364236 w 650437"/>
              <a:gd name="connsiteY6451" fmla="*/ 369651 h 650473"/>
              <a:gd name="connsiteX6452" fmla="*/ 364024 w 650437"/>
              <a:gd name="connsiteY6452" fmla="*/ 370621 h 650473"/>
              <a:gd name="connsiteX6453" fmla="*/ 364266 w 650437"/>
              <a:gd name="connsiteY6453" fmla="*/ 371863 h 650473"/>
              <a:gd name="connsiteX6454" fmla="*/ 363024 w 650437"/>
              <a:gd name="connsiteY6454" fmla="*/ 371621 h 650473"/>
              <a:gd name="connsiteX6455" fmla="*/ 361902 w 650437"/>
              <a:gd name="connsiteY6455" fmla="*/ 371833 h 650473"/>
              <a:gd name="connsiteX6456" fmla="*/ 362144 w 650437"/>
              <a:gd name="connsiteY6456" fmla="*/ 370591 h 650473"/>
              <a:gd name="connsiteX6457" fmla="*/ 361994 w 650437"/>
              <a:gd name="connsiteY6457" fmla="*/ 369681 h 650473"/>
              <a:gd name="connsiteX6458" fmla="*/ 364176 w 650437"/>
              <a:gd name="connsiteY6458" fmla="*/ 280945 h 650473"/>
              <a:gd name="connsiteX6459" fmla="*/ 363054 w 650437"/>
              <a:gd name="connsiteY6459" fmla="*/ 280732 h 650473"/>
              <a:gd name="connsiteX6460" fmla="*/ 362054 w 650437"/>
              <a:gd name="connsiteY6460" fmla="*/ 280945 h 650473"/>
              <a:gd name="connsiteX6461" fmla="*/ 362266 w 650437"/>
              <a:gd name="connsiteY6461" fmla="*/ 279945 h 650473"/>
              <a:gd name="connsiteX6462" fmla="*/ 362024 w 650437"/>
              <a:gd name="connsiteY6462" fmla="*/ 278823 h 650473"/>
              <a:gd name="connsiteX6463" fmla="*/ 363054 w 650437"/>
              <a:gd name="connsiteY6463" fmla="*/ 279035 h 650473"/>
              <a:gd name="connsiteX6464" fmla="*/ 364206 w 650437"/>
              <a:gd name="connsiteY6464" fmla="*/ 278793 h 650473"/>
              <a:gd name="connsiteX6465" fmla="*/ 363964 w 650437"/>
              <a:gd name="connsiteY6465" fmla="*/ 279945 h 650473"/>
              <a:gd name="connsiteX6466" fmla="*/ 364176 w 650437"/>
              <a:gd name="connsiteY6466" fmla="*/ 280945 h 650473"/>
              <a:gd name="connsiteX6467" fmla="*/ 362176 w 650437"/>
              <a:gd name="connsiteY6467" fmla="*/ 354831 h 650473"/>
              <a:gd name="connsiteX6468" fmla="*/ 363056 w 650437"/>
              <a:gd name="connsiteY6468" fmla="*/ 354921 h 650473"/>
              <a:gd name="connsiteX6469" fmla="*/ 364056 w 650437"/>
              <a:gd name="connsiteY6469" fmla="*/ 354831 h 650473"/>
              <a:gd name="connsiteX6470" fmla="*/ 363903 w 650437"/>
              <a:gd name="connsiteY6470" fmla="*/ 355559 h 650473"/>
              <a:gd name="connsiteX6471" fmla="*/ 364086 w 650437"/>
              <a:gd name="connsiteY6471" fmla="*/ 356498 h 650473"/>
              <a:gd name="connsiteX6472" fmla="*/ 363026 w 650437"/>
              <a:gd name="connsiteY6472" fmla="*/ 356286 h 650473"/>
              <a:gd name="connsiteX6473" fmla="*/ 362086 w 650437"/>
              <a:gd name="connsiteY6473" fmla="*/ 356468 h 650473"/>
              <a:gd name="connsiteX6474" fmla="*/ 362269 w 650437"/>
              <a:gd name="connsiteY6474" fmla="*/ 355528 h 650473"/>
              <a:gd name="connsiteX6475" fmla="*/ 362176 w 650437"/>
              <a:gd name="connsiteY6475" fmla="*/ 354831 h 650473"/>
              <a:gd name="connsiteX6476" fmla="*/ 363994 w 650437"/>
              <a:gd name="connsiteY6476" fmla="*/ 295735 h 650473"/>
              <a:gd name="connsiteX6477" fmla="*/ 363054 w 650437"/>
              <a:gd name="connsiteY6477" fmla="*/ 295644 h 650473"/>
              <a:gd name="connsiteX6478" fmla="*/ 362296 w 650437"/>
              <a:gd name="connsiteY6478" fmla="*/ 295704 h 650473"/>
              <a:gd name="connsiteX6479" fmla="*/ 362357 w 650437"/>
              <a:gd name="connsiteY6479" fmla="*/ 295037 h 650473"/>
              <a:gd name="connsiteX6480" fmla="*/ 362266 w 650437"/>
              <a:gd name="connsiteY6480" fmla="*/ 294067 h 650473"/>
              <a:gd name="connsiteX6481" fmla="*/ 363054 w 650437"/>
              <a:gd name="connsiteY6481" fmla="*/ 294220 h 650473"/>
              <a:gd name="connsiteX6482" fmla="*/ 364054 w 650437"/>
              <a:gd name="connsiteY6482" fmla="*/ 294007 h 650473"/>
              <a:gd name="connsiteX6483" fmla="*/ 363841 w 650437"/>
              <a:gd name="connsiteY6483" fmla="*/ 295007 h 650473"/>
              <a:gd name="connsiteX6484" fmla="*/ 363994 w 650437"/>
              <a:gd name="connsiteY6484" fmla="*/ 295735 h 650473"/>
              <a:gd name="connsiteX6485" fmla="*/ 363843 w 650437"/>
              <a:gd name="connsiteY6485" fmla="*/ 341071 h 650473"/>
              <a:gd name="connsiteX6486" fmla="*/ 363056 w 650437"/>
              <a:gd name="connsiteY6486" fmla="*/ 340981 h 650473"/>
              <a:gd name="connsiteX6487" fmla="*/ 362419 w 650437"/>
              <a:gd name="connsiteY6487" fmla="*/ 341041 h 650473"/>
              <a:gd name="connsiteX6488" fmla="*/ 362479 w 650437"/>
              <a:gd name="connsiteY6488" fmla="*/ 340344 h 650473"/>
              <a:gd name="connsiteX6489" fmla="*/ 362419 w 650437"/>
              <a:gd name="connsiteY6489" fmla="*/ 339769 h 650473"/>
              <a:gd name="connsiteX6490" fmla="*/ 363056 w 650437"/>
              <a:gd name="connsiteY6490" fmla="*/ 339829 h 650473"/>
              <a:gd name="connsiteX6491" fmla="*/ 363843 w 650437"/>
              <a:gd name="connsiteY6491" fmla="*/ 339739 h 650473"/>
              <a:gd name="connsiteX6492" fmla="*/ 363783 w 650437"/>
              <a:gd name="connsiteY6492" fmla="*/ 340376 h 650473"/>
              <a:gd name="connsiteX6493" fmla="*/ 363843 w 650437"/>
              <a:gd name="connsiteY6493" fmla="*/ 341071 h 650473"/>
              <a:gd name="connsiteX6494" fmla="*/ 362449 w 650437"/>
              <a:gd name="connsiteY6494" fmla="*/ 324674 h 650473"/>
              <a:gd name="connsiteX6495" fmla="*/ 363056 w 650437"/>
              <a:gd name="connsiteY6495" fmla="*/ 324734 h 650473"/>
              <a:gd name="connsiteX6496" fmla="*/ 363813 w 650437"/>
              <a:gd name="connsiteY6496" fmla="*/ 324674 h 650473"/>
              <a:gd name="connsiteX6497" fmla="*/ 363754 w 650437"/>
              <a:gd name="connsiteY6497" fmla="*/ 325282 h 650473"/>
              <a:gd name="connsiteX6498" fmla="*/ 363813 w 650437"/>
              <a:gd name="connsiteY6498" fmla="*/ 325919 h 650473"/>
              <a:gd name="connsiteX6499" fmla="*/ 363056 w 650437"/>
              <a:gd name="connsiteY6499" fmla="*/ 325859 h 650473"/>
              <a:gd name="connsiteX6500" fmla="*/ 362449 w 650437"/>
              <a:gd name="connsiteY6500" fmla="*/ 325919 h 650473"/>
              <a:gd name="connsiteX6501" fmla="*/ 362509 w 650437"/>
              <a:gd name="connsiteY6501" fmla="*/ 325282 h 650473"/>
              <a:gd name="connsiteX6502" fmla="*/ 362449 w 650437"/>
              <a:gd name="connsiteY6502" fmla="*/ 324674 h 650473"/>
              <a:gd name="connsiteX6503" fmla="*/ 362449 w 650437"/>
              <a:gd name="connsiteY6503" fmla="*/ 309494 h 650473"/>
              <a:gd name="connsiteX6504" fmla="*/ 363056 w 650437"/>
              <a:gd name="connsiteY6504" fmla="*/ 309554 h 650473"/>
              <a:gd name="connsiteX6505" fmla="*/ 363813 w 650437"/>
              <a:gd name="connsiteY6505" fmla="*/ 309465 h 650473"/>
              <a:gd name="connsiteX6506" fmla="*/ 363754 w 650437"/>
              <a:gd name="connsiteY6506" fmla="*/ 310132 h 650473"/>
              <a:gd name="connsiteX6507" fmla="*/ 363813 w 650437"/>
              <a:gd name="connsiteY6507" fmla="*/ 310769 h 650473"/>
              <a:gd name="connsiteX6508" fmla="*/ 363056 w 650437"/>
              <a:gd name="connsiteY6508" fmla="*/ 310709 h 650473"/>
              <a:gd name="connsiteX6509" fmla="*/ 362449 w 650437"/>
              <a:gd name="connsiteY6509" fmla="*/ 310769 h 650473"/>
              <a:gd name="connsiteX6510" fmla="*/ 362509 w 650437"/>
              <a:gd name="connsiteY6510" fmla="*/ 310162 h 650473"/>
              <a:gd name="connsiteX6511" fmla="*/ 362449 w 650437"/>
              <a:gd name="connsiteY6511" fmla="*/ 309494 h 650473"/>
              <a:gd name="connsiteX6512" fmla="*/ 365266 w 650437"/>
              <a:gd name="connsiteY6512" fmla="*/ 236515 h 650473"/>
              <a:gd name="connsiteX6513" fmla="*/ 363054 w 650437"/>
              <a:gd name="connsiteY6513" fmla="*/ 236061 h 650473"/>
              <a:gd name="connsiteX6514" fmla="*/ 360932 w 650437"/>
              <a:gd name="connsiteY6514" fmla="*/ 236486 h 650473"/>
              <a:gd name="connsiteX6515" fmla="*/ 361327 w 650437"/>
              <a:gd name="connsiteY6515" fmla="*/ 234546 h 650473"/>
              <a:gd name="connsiteX6516" fmla="*/ 360902 w 650437"/>
              <a:gd name="connsiteY6516" fmla="*/ 232394 h 650473"/>
              <a:gd name="connsiteX6517" fmla="*/ 363054 w 650437"/>
              <a:gd name="connsiteY6517" fmla="*/ 232819 h 650473"/>
              <a:gd name="connsiteX6518" fmla="*/ 365296 w 650437"/>
              <a:gd name="connsiteY6518" fmla="*/ 232364 h 650473"/>
              <a:gd name="connsiteX6519" fmla="*/ 364871 w 650437"/>
              <a:gd name="connsiteY6519" fmla="*/ 234546 h 650473"/>
              <a:gd name="connsiteX6520" fmla="*/ 365266 w 650437"/>
              <a:gd name="connsiteY6520" fmla="*/ 236515 h 650473"/>
              <a:gd name="connsiteX6521" fmla="*/ 363024 w 650437"/>
              <a:gd name="connsiteY6521" fmla="*/ 217179 h 650473"/>
              <a:gd name="connsiteX6522" fmla="*/ 366600 w 650437"/>
              <a:gd name="connsiteY6522" fmla="*/ 215755 h 650473"/>
              <a:gd name="connsiteX6523" fmla="*/ 365146 w 650437"/>
              <a:gd name="connsiteY6523" fmla="*/ 219421 h 650473"/>
              <a:gd name="connsiteX6524" fmla="*/ 365813 w 650437"/>
              <a:gd name="connsiteY6524" fmla="*/ 221936 h 650473"/>
              <a:gd name="connsiteX6525" fmla="*/ 363056 w 650437"/>
              <a:gd name="connsiteY6525" fmla="*/ 221149 h 650473"/>
              <a:gd name="connsiteX6526" fmla="*/ 360479 w 650437"/>
              <a:gd name="connsiteY6526" fmla="*/ 221816 h 650473"/>
              <a:gd name="connsiteX6527" fmla="*/ 361054 w 650437"/>
              <a:gd name="connsiteY6527" fmla="*/ 219452 h 650473"/>
              <a:gd name="connsiteX6528" fmla="*/ 359690 w 650437"/>
              <a:gd name="connsiteY6528" fmla="*/ 215905 h 650473"/>
              <a:gd name="connsiteX6529" fmla="*/ 363024 w 650437"/>
              <a:gd name="connsiteY6529" fmla="*/ 217179 h 650473"/>
              <a:gd name="connsiteX6530" fmla="*/ 355478 w 650437"/>
              <a:gd name="connsiteY6530" fmla="*/ 225060 h 650473"/>
              <a:gd name="connsiteX6531" fmla="*/ 357873 w 650437"/>
              <a:gd name="connsiteY6531" fmla="*/ 224423 h 650473"/>
              <a:gd name="connsiteX6532" fmla="*/ 357205 w 650437"/>
              <a:gd name="connsiteY6532" fmla="*/ 227000 h 650473"/>
              <a:gd name="connsiteX6533" fmla="*/ 357630 w 650437"/>
              <a:gd name="connsiteY6533" fmla="*/ 229152 h 650473"/>
              <a:gd name="connsiteX6534" fmla="*/ 355478 w 650437"/>
              <a:gd name="connsiteY6534" fmla="*/ 228727 h 650473"/>
              <a:gd name="connsiteX6535" fmla="*/ 353416 w 650437"/>
              <a:gd name="connsiteY6535" fmla="*/ 229152 h 650473"/>
              <a:gd name="connsiteX6536" fmla="*/ 353841 w 650437"/>
              <a:gd name="connsiteY6536" fmla="*/ 227030 h 650473"/>
              <a:gd name="connsiteX6537" fmla="*/ 353296 w 650437"/>
              <a:gd name="connsiteY6537" fmla="*/ 224606 h 650473"/>
              <a:gd name="connsiteX6538" fmla="*/ 355478 w 650437"/>
              <a:gd name="connsiteY6538" fmla="*/ 225060 h 650473"/>
              <a:gd name="connsiteX6539" fmla="*/ 353629 w 650437"/>
              <a:gd name="connsiteY6539" fmla="*/ 406686 h 650473"/>
              <a:gd name="connsiteX6540" fmla="*/ 355508 w 650437"/>
              <a:gd name="connsiteY6540" fmla="*/ 407051 h 650473"/>
              <a:gd name="connsiteX6541" fmla="*/ 357508 w 650437"/>
              <a:gd name="connsiteY6541" fmla="*/ 406656 h 650473"/>
              <a:gd name="connsiteX6542" fmla="*/ 357143 w 650437"/>
              <a:gd name="connsiteY6542" fmla="*/ 408443 h 650473"/>
              <a:gd name="connsiteX6543" fmla="*/ 357568 w 650437"/>
              <a:gd name="connsiteY6543" fmla="*/ 410473 h 650473"/>
              <a:gd name="connsiteX6544" fmla="*/ 355538 w 650437"/>
              <a:gd name="connsiteY6544" fmla="*/ 410049 h 650473"/>
              <a:gd name="connsiteX6545" fmla="*/ 353629 w 650437"/>
              <a:gd name="connsiteY6545" fmla="*/ 410443 h 650473"/>
              <a:gd name="connsiteX6546" fmla="*/ 354023 w 650437"/>
              <a:gd name="connsiteY6546" fmla="*/ 408414 h 650473"/>
              <a:gd name="connsiteX6547" fmla="*/ 353629 w 650437"/>
              <a:gd name="connsiteY6547" fmla="*/ 406686 h 650473"/>
              <a:gd name="connsiteX6548" fmla="*/ 357328 w 650437"/>
              <a:gd name="connsiteY6548" fmla="*/ 243759 h 650473"/>
              <a:gd name="connsiteX6549" fmla="*/ 355478 w 650437"/>
              <a:gd name="connsiteY6549" fmla="*/ 243394 h 650473"/>
              <a:gd name="connsiteX6550" fmla="*/ 353751 w 650437"/>
              <a:gd name="connsiteY6550" fmla="*/ 243727 h 650473"/>
              <a:gd name="connsiteX6551" fmla="*/ 354084 w 650437"/>
              <a:gd name="connsiteY6551" fmla="*/ 242090 h 650473"/>
              <a:gd name="connsiteX6552" fmla="*/ 353659 w 650437"/>
              <a:gd name="connsiteY6552" fmla="*/ 239998 h 650473"/>
              <a:gd name="connsiteX6553" fmla="*/ 355478 w 650437"/>
              <a:gd name="connsiteY6553" fmla="*/ 240362 h 650473"/>
              <a:gd name="connsiteX6554" fmla="*/ 357418 w 650437"/>
              <a:gd name="connsiteY6554" fmla="*/ 239968 h 650473"/>
              <a:gd name="connsiteX6555" fmla="*/ 356993 w 650437"/>
              <a:gd name="connsiteY6555" fmla="*/ 242090 h 650473"/>
              <a:gd name="connsiteX6556" fmla="*/ 357328 w 650437"/>
              <a:gd name="connsiteY6556" fmla="*/ 243759 h 650473"/>
              <a:gd name="connsiteX6557" fmla="*/ 354114 w 650437"/>
              <a:gd name="connsiteY6557" fmla="*/ 391867 h 650473"/>
              <a:gd name="connsiteX6558" fmla="*/ 355508 w 650437"/>
              <a:gd name="connsiteY6558" fmla="*/ 392139 h 650473"/>
              <a:gd name="connsiteX6559" fmla="*/ 356993 w 650437"/>
              <a:gd name="connsiteY6559" fmla="*/ 391837 h 650473"/>
              <a:gd name="connsiteX6560" fmla="*/ 356690 w 650437"/>
              <a:gd name="connsiteY6560" fmla="*/ 393321 h 650473"/>
              <a:gd name="connsiteX6561" fmla="*/ 357023 w 650437"/>
              <a:gd name="connsiteY6561" fmla="*/ 395019 h 650473"/>
              <a:gd name="connsiteX6562" fmla="*/ 355508 w 650437"/>
              <a:gd name="connsiteY6562" fmla="*/ 394716 h 650473"/>
              <a:gd name="connsiteX6563" fmla="*/ 354084 w 650437"/>
              <a:gd name="connsiteY6563" fmla="*/ 395019 h 650473"/>
              <a:gd name="connsiteX6564" fmla="*/ 354416 w 650437"/>
              <a:gd name="connsiteY6564" fmla="*/ 393321 h 650473"/>
              <a:gd name="connsiteX6565" fmla="*/ 354114 w 650437"/>
              <a:gd name="connsiteY6565" fmla="*/ 391867 h 650473"/>
              <a:gd name="connsiteX6566" fmla="*/ 356873 w 650437"/>
              <a:gd name="connsiteY6566" fmla="*/ 258609 h 650473"/>
              <a:gd name="connsiteX6567" fmla="*/ 355508 w 650437"/>
              <a:gd name="connsiteY6567" fmla="*/ 258336 h 650473"/>
              <a:gd name="connsiteX6568" fmla="*/ 354236 w 650437"/>
              <a:gd name="connsiteY6568" fmla="*/ 258609 h 650473"/>
              <a:gd name="connsiteX6569" fmla="*/ 354508 w 650437"/>
              <a:gd name="connsiteY6569" fmla="*/ 257244 h 650473"/>
              <a:gd name="connsiteX6570" fmla="*/ 354206 w 650437"/>
              <a:gd name="connsiteY6570" fmla="*/ 255699 h 650473"/>
              <a:gd name="connsiteX6571" fmla="*/ 355540 w 650437"/>
              <a:gd name="connsiteY6571" fmla="*/ 255972 h 650473"/>
              <a:gd name="connsiteX6572" fmla="*/ 356965 w 650437"/>
              <a:gd name="connsiteY6572" fmla="*/ 255699 h 650473"/>
              <a:gd name="connsiteX6573" fmla="*/ 356663 w 650437"/>
              <a:gd name="connsiteY6573" fmla="*/ 257244 h 650473"/>
              <a:gd name="connsiteX6574" fmla="*/ 356873 w 650437"/>
              <a:gd name="connsiteY6574" fmla="*/ 258609 h 650473"/>
              <a:gd name="connsiteX6575" fmla="*/ 354356 w 650437"/>
              <a:gd name="connsiteY6575" fmla="*/ 377137 h 650473"/>
              <a:gd name="connsiteX6576" fmla="*/ 355508 w 650437"/>
              <a:gd name="connsiteY6576" fmla="*/ 377379 h 650473"/>
              <a:gd name="connsiteX6577" fmla="*/ 356750 w 650437"/>
              <a:gd name="connsiteY6577" fmla="*/ 377137 h 650473"/>
              <a:gd name="connsiteX6578" fmla="*/ 356538 w 650437"/>
              <a:gd name="connsiteY6578" fmla="*/ 378259 h 650473"/>
              <a:gd name="connsiteX6579" fmla="*/ 356840 w 650437"/>
              <a:gd name="connsiteY6579" fmla="*/ 379714 h 650473"/>
              <a:gd name="connsiteX6580" fmla="*/ 355538 w 650437"/>
              <a:gd name="connsiteY6580" fmla="*/ 379441 h 650473"/>
              <a:gd name="connsiteX6581" fmla="*/ 354326 w 650437"/>
              <a:gd name="connsiteY6581" fmla="*/ 379684 h 650473"/>
              <a:gd name="connsiteX6582" fmla="*/ 354628 w 650437"/>
              <a:gd name="connsiteY6582" fmla="*/ 378259 h 650473"/>
              <a:gd name="connsiteX6583" fmla="*/ 354356 w 650437"/>
              <a:gd name="connsiteY6583" fmla="*/ 377137 h 650473"/>
              <a:gd name="connsiteX6584" fmla="*/ 356630 w 650437"/>
              <a:gd name="connsiteY6584" fmla="*/ 273369 h 650473"/>
              <a:gd name="connsiteX6585" fmla="*/ 355508 w 650437"/>
              <a:gd name="connsiteY6585" fmla="*/ 273156 h 650473"/>
              <a:gd name="connsiteX6586" fmla="*/ 354448 w 650437"/>
              <a:gd name="connsiteY6586" fmla="*/ 273369 h 650473"/>
              <a:gd name="connsiteX6587" fmla="*/ 354661 w 650437"/>
              <a:gd name="connsiteY6587" fmla="*/ 272369 h 650473"/>
              <a:gd name="connsiteX6588" fmla="*/ 354388 w 650437"/>
              <a:gd name="connsiteY6588" fmla="*/ 271034 h 650473"/>
              <a:gd name="connsiteX6589" fmla="*/ 355510 w 650437"/>
              <a:gd name="connsiteY6589" fmla="*/ 271277 h 650473"/>
              <a:gd name="connsiteX6590" fmla="*/ 356693 w 650437"/>
              <a:gd name="connsiteY6590" fmla="*/ 271034 h 650473"/>
              <a:gd name="connsiteX6591" fmla="*/ 356420 w 650437"/>
              <a:gd name="connsiteY6591" fmla="*/ 272369 h 650473"/>
              <a:gd name="connsiteX6592" fmla="*/ 356630 w 650437"/>
              <a:gd name="connsiteY6592" fmla="*/ 273369 h 650473"/>
              <a:gd name="connsiteX6593" fmla="*/ 356448 w 650437"/>
              <a:gd name="connsiteY6593" fmla="*/ 288249 h 650473"/>
              <a:gd name="connsiteX6594" fmla="*/ 355478 w 650437"/>
              <a:gd name="connsiteY6594" fmla="*/ 288158 h 650473"/>
              <a:gd name="connsiteX6595" fmla="*/ 354721 w 650437"/>
              <a:gd name="connsiteY6595" fmla="*/ 288249 h 650473"/>
              <a:gd name="connsiteX6596" fmla="*/ 354811 w 650437"/>
              <a:gd name="connsiteY6596" fmla="*/ 287491 h 650473"/>
              <a:gd name="connsiteX6597" fmla="*/ 354721 w 650437"/>
              <a:gd name="connsiteY6597" fmla="*/ 286521 h 650473"/>
              <a:gd name="connsiteX6598" fmla="*/ 355508 w 650437"/>
              <a:gd name="connsiteY6598" fmla="*/ 286674 h 650473"/>
              <a:gd name="connsiteX6599" fmla="*/ 356508 w 650437"/>
              <a:gd name="connsiteY6599" fmla="*/ 286461 h 650473"/>
              <a:gd name="connsiteX6600" fmla="*/ 356296 w 650437"/>
              <a:gd name="connsiteY6600" fmla="*/ 287461 h 650473"/>
              <a:gd name="connsiteX6601" fmla="*/ 356448 w 650437"/>
              <a:gd name="connsiteY6601" fmla="*/ 288249 h 650473"/>
              <a:gd name="connsiteX6602" fmla="*/ 354781 w 650437"/>
              <a:gd name="connsiteY6602" fmla="*/ 362195 h 650473"/>
              <a:gd name="connsiteX6603" fmla="*/ 355478 w 650437"/>
              <a:gd name="connsiteY6603" fmla="*/ 362347 h 650473"/>
              <a:gd name="connsiteX6604" fmla="*/ 356418 w 650437"/>
              <a:gd name="connsiteY6604" fmla="*/ 362165 h 650473"/>
              <a:gd name="connsiteX6605" fmla="*/ 356235 w 650437"/>
              <a:gd name="connsiteY6605" fmla="*/ 363105 h 650473"/>
              <a:gd name="connsiteX6606" fmla="*/ 356448 w 650437"/>
              <a:gd name="connsiteY6606" fmla="*/ 364164 h 650473"/>
              <a:gd name="connsiteX6607" fmla="*/ 355508 w 650437"/>
              <a:gd name="connsiteY6607" fmla="*/ 363982 h 650473"/>
              <a:gd name="connsiteX6608" fmla="*/ 354781 w 650437"/>
              <a:gd name="connsiteY6608" fmla="*/ 364135 h 650473"/>
              <a:gd name="connsiteX6609" fmla="*/ 354871 w 650437"/>
              <a:gd name="connsiteY6609" fmla="*/ 363135 h 650473"/>
              <a:gd name="connsiteX6610" fmla="*/ 354781 w 650437"/>
              <a:gd name="connsiteY6610" fmla="*/ 362195 h 650473"/>
              <a:gd name="connsiteX6611" fmla="*/ 354933 w 650437"/>
              <a:gd name="connsiteY6611" fmla="*/ 301886 h 650473"/>
              <a:gd name="connsiteX6612" fmla="*/ 355478 w 650437"/>
              <a:gd name="connsiteY6612" fmla="*/ 301946 h 650473"/>
              <a:gd name="connsiteX6613" fmla="*/ 356145 w 650437"/>
              <a:gd name="connsiteY6613" fmla="*/ 301886 h 650473"/>
              <a:gd name="connsiteX6614" fmla="*/ 356085 w 650437"/>
              <a:gd name="connsiteY6614" fmla="*/ 302643 h 650473"/>
              <a:gd name="connsiteX6615" fmla="*/ 356145 w 650437"/>
              <a:gd name="connsiteY6615" fmla="*/ 303188 h 650473"/>
              <a:gd name="connsiteX6616" fmla="*/ 355478 w 650437"/>
              <a:gd name="connsiteY6616" fmla="*/ 303128 h 650473"/>
              <a:gd name="connsiteX6617" fmla="*/ 354933 w 650437"/>
              <a:gd name="connsiteY6617" fmla="*/ 303188 h 650473"/>
              <a:gd name="connsiteX6618" fmla="*/ 354993 w 650437"/>
              <a:gd name="connsiteY6618" fmla="*/ 302613 h 650473"/>
              <a:gd name="connsiteX6619" fmla="*/ 354933 w 650437"/>
              <a:gd name="connsiteY6619" fmla="*/ 301886 h 650473"/>
              <a:gd name="connsiteX6620" fmla="*/ 356145 w 650437"/>
              <a:gd name="connsiteY6620" fmla="*/ 333495 h 650473"/>
              <a:gd name="connsiteX6621" fmla="*/ 355508 w 650437"/>
              <a:gd name="connsiteY6621" fmla="*/ 333435 h 650473"/>
              <a:gd name="connsiteX6622" fmla="*/ 354993 w 650437"/>
              <a:gd name="connsiteY6622" fmla="*/ 333495 h 650473"/>
              <a:gd name="connsiteX6623" fmla="*/ 355053 w 650437"/>
              <a:gd name="connsiteY6623" fmla="*/ 332888 h 650473"/>
              <a:gd name="connsiteX6624" fmla="*/ 354993 w 650437"/>
              <a:gd name="connsiteY6624" fmla="*/ 332251 h 650473"/>
              <a:gd name="connsiteX6625" fmla="*/ 355508 w 650437"/>
              <a:gd name="connsiteY6625" fmla="*/ 332311 h 650473"/>
              <a:gd name="connsiteX6626" fmla="*/ 356145 w 650437"/>
              <a:gd name="connsiteY6626" fmla="*/ 332251 h 650473"/>
              <a:gd name="connsiteX6627" fmla="*/ 356085 w 650437"/>
              <a:gd name="connsiteY6627" fmla="*/ 332858 h 650473"/>
              <a:gd name="connsiteX6628" fmla="*/ 356145 w 650437"/>
              <a:gd name="connsiteY6628" fmla="*/ 333495 h 650473"/>
              <a:gd name="connsiteX6629" fmla="*/ 354993 w 650437"/>
              <a:gd name="connsiteY6629" fmla="*/ 317160 h 650473"/>
              <a:gd name="connsiteX6630" fmla="*/ 355478 w 650437"/>
              <a:gd name="connsiteY6630" fmla="*/ 317221 h 650473"/>
              <a:gd name="connsiteX6631" fmla="*/ 356085 w 650437"/>
              <a:gd name="connsiteY6631" fmla="*/ 317160 h 650473"/>
              <a:gd name="connsiteX6632" fmla="*/ 356025 w 650437"/>
              <a:gd name="connsiteY6632" fmla="*/ 317768 h 650473"/>
              <a:gd name="connsiteX6633" fmla="*/ 356085 w 650437"/>
              <a:gd name="connsiteY6633" fmla="*/ 318313 h 650473"/>
              <a:gd name="connsiteX6634" fmla="*/ 355478 w 650437"/>
              <a:gd name="connsiteY6634" fmla="*/ 318253 h 650473"/>
              <a:gd name="connsiteX6635" fmla="*/ 354993 w 650437"/>
              <a:gd name="connsiteY6635" fmla="*/ 318313 h 650473"/>
              <a:gd name="connsiteX6636" fmla="*/ 355053 w 650437"/>
              <a:gd name="connsiteY6636" fmla="*/ 317738 h 650473"/>
              <a:gd name="connsiteX6637" fmla="*/ 354993 w 650437"/>
              <a:gd name="connsiteY6637" fmla="*/ 317160 h 650473"/>
              <a:gd name="connsiteX6638" fmla="*/ 355508 w 650437"/>
              <a:gd name="connsiteY6638" fmla="*/ 347405 h 650473"/>
              <a:gd name="connsiteX6639" fmla="*/ 356205 w 650437"/>
              <a:gd name="connsiteY6639" fmla="*/ 347345 h 650473"/>
              <a:gd name="connsiteX6640" fmla="*/ 356145 w 650437"/>
              <a:gd name="connsiteY6640" fmla="*/ 347982 h 650473"/>
              <a:gd name="connsiteX6641" fmla="*/ 356235 w 650437"/>
              <a:gd name="connsiteY6641" fmla="*/ 348862 h 650473"/>
              <a:gd name="connsiteX6642" fmla="*/ 355538 w 650437"/>
              <a:gd name="connsiteY6642" fmla="*/ 348710 h 650473"/>
              <a:gd name="connsiteX6643" fmla="*/ 354931 w 650437"/>
              <a:gd name="connsiteY6643" fmla="*/ 348832 h 650473"/>
              <a:gd name="connsiteX6644" fmla="*/ 355021 w 650437"/>
              <a:gd name="connsiteY6644" fmla="*/ 347953 h 650473"/>
              <a:gd name="connsiteX6645" fmla="*/ 354898 w 650437"/>
              <a:gd name="connsiteY6645" fmla="*/ 347345 h 650473"/>
              <a:gd name="connsiteX6646" fmla="*/ 355508 w 650437"/>
              <a:gd name="connsiteY6646" fmla="*/ 347405 h 650473"/>
              <a:gd name="connsiteX6647" fmla="*/ 353296 w 650437"/>
              <a:gd name="connsiteY6647" fmla="*/ 421506 h 650473"/>
              <a:gd name="connsiteX6648" fmla="*/ 355508 w 650437"/>
              <a:gd name="connsiteY6648" fmla="*/ 421961 h 650473"/>
              <a:gd name="connsiteX6649" fmla="*/ 357780 w 650437"/>
              <a:gd name="connsiteY6649" fmla="*/ 421506 h 650473"/>
              <a:gd name="connsiteX6650" fmla="*/ 357355 w 650437"/>
              <a:gd name="connsiteY6650" fmla="*/ 423598 h 650473"/>
              <a:gd name="connsiteX6651" fmla="*/ 358325 w 650437"/>
              <a:gd name="connsiteY6651" fmla="*/ 426598 h 650473"/>
              <a:gd name="connsiteX6652" fmla="*/ 355506 w 650437"/>
              <a:gd name="connsiteY6652" fmla="*/ 425718 h 650473"/>
              <a:gd name="connsiteX6653" fmla="*/ 352809 w 650437"/>
              <a:gd name="connsiteY6653" fmla="*/ 426475 h 650473"/>
              <a:gd name="connsiteX6654" fmla="*/ 353719 w 650437"/>
              <a:gd name="connsiteY6654" fmla="*/ 423566 h 650473"/>
              <a:gd name="connsiteX6655" fmla="*/ 353296 w 650437"/>
              <a:gd name="connsiteY6655" fmla="*/ 421506 h 650473"/>
              <a:gd name="connsiteX6656" fmla="*/ 211835 w 650437"/>
              <a:gd name="connsiteY6656" fmla="*/ 342586 h 650473"/>
              <a:gd name="connsiteX6657" fmla="*/ 208288 w 650437"/>
              <a:gd name="connsiteY6657" fmla="*/ 343951 h 650473"/>
              <a:gd name="connsiteX6658" fmla="*/ 209683 w 650437"/>
              <a:gd name="connsiteY6658" fmla="*/ 340404 h 650473"/>
              <a:gd name="connsiteX6659" fmla="*/ 208318 w 650437"/>
              <a:gd name="connsiteY6659" fmla="*/ 336919 h 650473"/>
              <a:gd name="connsiteX6660" fmla="*/ 211802 w 650437"/>
              <a:gd name="connsiteY6660" fmla="*/ 338284 h 650473"/>
              <a:gd name="connsiteX6661" fmla="*/ 214652 w 650437"/>
              <a:gd name="connsiteY6661" fmla="*/ 337374 h 650473"/>
              <a:gd name="connsiteX6662" fmla="*/ 213652 w 650437"/>
              <a:gd name="connsiteY6662" fmla="*/ 340436 h 650473"/>
              <a:gd name="connsiteX6663" fmla="*/ 214712 w 650437"/>
              <a:gd name="connsiteY6663" fmla="*/ 343558 h 650473"/>
              <a:gd name="connsiteX6664" fmla="*/ 211835 w 650437"/>
              <a:gd name="connsiteY6664" fmla="*/ 342586 h 650473"/>
              <a:gd name="connsiteX6665" fmla="*/ 208408 w 650437"/>
              <a:gd name="connsiteY6665" fmla="*/ 321800 h 650473"/>
              <a:gd name="connsiteX6666" fmla="*/ 211832 w 650437"/>
              <a:gd name="connsiteY6666" fmla="*/ 323100 h 650473"/>
              <a:gd name="connsiteX6667" fmla="*/ 214622 w 650437"/>
              <a:gd name="connsiteY6667" fmla="*/ 322222 h 650473"/>
              <a:gd name="connsiteX6668" fmla="*/ 213652 w 650437"/>
              <a:gd name="connsiteY6668" fmla="*/ 325219 h 650473"/>
              <a:gd name="connsiteX6669" fmla="*/ 214622 w 650437"/>
              <a:gd name="connsiteY6669" fmla="*/ 328281 h 650473"/>
              <a:gd name="connsiteX6670" fmla="*/ 211832 w 650437"/>
              <a:gd name="connsiteY6670" fmla="*/ 327402 h 650473"/>
              <a:gd name="connsiteX6671" fmla="*/ 208408 w 650437"/>
              <a:gd name="connsiteY6671" fmla="*/ 328704 h 650473"/>
              <a:gd name="connsiteX6672" fmla="*/ 209743 w 650437"/>
              <a:gd name="connsiteY6672" fmla="*/ 325249 h 650473"/>
              <a:gd name="connsiteX6673" fmla="*/ 208408 w 650437"/>
              <a:gd name="connsiteY6673" fmla="*/ 321800 h 650473"/>
              <a:gd name="connsiteX6674" fmla="*/ 213652 w 650437"/>
              <a:gd name="connsiteY6674" fmla="*/ 310162 h 650473"/>
              <a:gd name="connsiteX6675" fmla="*/ 214652 w 650437"/>
              <a:gd name="connsiteY6675" fmla="*/ 313224 h 650473"/>
              <a:gd name="connsiteX6676" fmla="*/ 211802 w 650437"/>
              <a:gd name="connsiteY6676" fmla="*/ 312314 h 650473"/>
              <a:gd name="connsiteX6677" fmla="*/ 208318 w 650437"/>
              <a:gd name="connsiteY6677" fmla="*/ 313679 h 650473"/>
              <a:gd name="connsiteX6678" fmla="*/ 209683 w 650437"/>
              <a:gd name="connsiteY6678" fmla="*/ 310194 h 650473"/>
              <a:gd name="connsiteX6679" fmla="*/ 208288 w 650437"/>
              <a:gd name="connsiteY6679" fmla="*/ 306647 h 650473"/>
              <a:gd name="connsiteX6680" fmla="*/ 211835 w 650437"/>
              <a:gd name="connsiteY6680" fmla="*/ 308042 h 650473"/>
              <a:gd name="connsiteX6681" fmla="*/ 214714 w 650437"/>
              <a:gd name="connsiteY6681" fmla="*/ 307042 h 650473"/>
              <a:gd name="connsiteX6682" fmla="*/ 213652 w 650437"/>
              <a:gd name="connsiteY6682" fmla="*/ 310162 h 650473"/>
              <a:gd name="connsiteX6683" fmla="*/ 219380 w 650437"/>
              <a:gd name="connsiteY6683" fmla="*/ 365197 h 650473"/>
              <a:gd name="connsiteX6684" fmla="*/ 215744 w 650437"/>
              <a:gd name="connsiteY6684" fmla="*/ 366621 h 650473"/>
              <a:gd name="connsiteX6685" fmla="*/ 217138 w 650437"/>
              <a:gd name="connsiteY6685" fmla="*/ 363075 h 650473"/>
              <a:gd name="connsiteX6686" fmla="*/ 215866 w 650437"/>
              <a:gd name="connsiteY6686" fmla="*/ 359740 h 650473"/>
              <a:gd name="connsiteX6687" fmla="*/ 219413 w 650437"/>
              <a:gd name="connsiteY6687" fmla="*/ 361105 h 650473"/>
              <a:gd name="connsiteX6688" fmla="*/ 221777 w 650437"/>
              <a:gd name="connsiteY6688" fmla="*/ 360530 h 650473"/>
              <a:gd name="connsiteX6689" fmla="*/ 221110 w 650437"/>
              <a:gd name="connsiteY6689" fmla="*/ 363107 h 650473"/>
              <a:gd name="connsiteX6690" fmla="*/ 221897 w 650437"/>
              <a:gd name="connsiteY6690" fmla="*/ 365864 h 650473"/>
              <a:gd name="connsiteX6691" fmla="*/ 219380 w 650437"/>
              <a:gd name="connsiteY6691" fmla="*/ 365197 h 650473"/>
              <a:gd name="connsiteX6692" fmla="*/ 221470 w 650437"/>
              <a:gd name="connsiteY6692" fmla="*/ 304858 h 650473"/>
              <a:gd name="connsiteX6693" fmla="*/ 219378 w 650437"/>
              <a:gd name="connsiteY6693" fmla="*/ 304433 h 650473"/>
              <a:gd name="connsiteX6694" fmla="*/ 216256 w 650437"/>
              <a:gd name="connsiteY6694" fmla="*/ 305493 h 650473"/>
              <a:gd name="connsiteX6695" fmla="*/ 217226 w 650437"/>
              <a:gd name="connsiteY6695" fmla="*/ 302613 h 650473"/>
              <a:gd name="connsiteX6696" fmla="*/ 216134 w 650437"/>
              <a:gd name="connsiteY6696" fmla="*/ 299522 h 650473"/>
              <a:gd name="connsiteX6697" fmla="*/ 219376 w 650437"/>
              <a:gd name="connsiteY6697" fmla="*/ 300674 h 650473"/>
              <a:gd name="connsiteX6698" fmla="*/ 221498 w 650437"/>
              <a:gd name="connsiteY6698" fmla="*/ 300249 h 650473"/>
              <a:gd name="connsiteX6699" fmla="*/ 221013 w 650437"/>
              <a:gd name="connsiteY6699" fmla="*/ 302613 h 650473"/>
              <a:gd name="connsiteX6700" fmla="*/ 221470 w 650437"/>
              <a:gd name="connsiteY6700" fmla="*/ 304858 h 650473"/>
              <a:gd name="connsiteX6701" fmla="*/ 221470 w 650437"/>
              <a:gd name="connsiteY6701" fmla="*/ 335070 h 650473"/>
              <a:gd name="connsiteX6702" fmla="*/ 219408 w 650437"/>
              <a:gd name="connsiteY6702" fmla="*/ 334645 h 650473"/>
              <a:gd name="connsiteX6703" fmla="*/ 216346 w 650437"/>
              <a:gd name="connsiteY6703" fmla="*/ 335645 h 650473"/>
              <a:gd name="connsiteX6704" fmla="*/ 217256 w 650437"/>
              <a:gd name="connsiteY6704" fmla="*/ 332795 h 650473"/>
              <a:gd name="connsiteX6705" fmla="*/ 216376 w 650437"/>
              <a:gd name="connsiteY6705" fmla="*/ 330006 h 650473"/>
              <a:gd name="connsiteX6706" fmla="*/ 219408 w 650437"/>
              <a:gd name="connsiteY6706" fmla="*/ 331036 h 650473"/>
              <a:gd name="connsiteX6707" fmla="*/ 221470 w 650437"/>
              <a:gd name="connsiteY6707" fmla="*/ 330611 h 650473"/>
              <a:gd name="connsiteX6708" fmla="*/ 221015 w 650437"/>
              <a:gd name="connsiteY6708" fmla="*/ 332823 h 650473"/>
              <a:gd name="connsiteX6709" fmla="*/ 221470 w 650437"/>
              <a:gd name="connsiteY6709" fmla="*/ 335070 h 650473"/>
              <a:gd name="connsiteX6710" fmla="*/ 221440 w 650437"/>
              <a:gd name="connsiteY6710" fmla="*/ 319950 h 650473"/>
              <a:gd name="connsiteX6711" fmla="*/ 219378 w 650437"/>
              <a:gd name="connsiteY6711" fmla="*/ 319525 h 650473"/>
              <a:gd name="connsiteX6712" fmla="*/ 216379 w 650437"/>
              <a:gd name="connsiteY6712" fmla="*/ 320495 h 650473"/>
              <a:gd name="connsiteX6713" fmla="*/ 217258 w 650437"/>
              <a:gd name="connsiteY6713" fmla="*/ 317706 h 650473"/>
              <a:gd name="connsiteX6714" fmla="*/ 216349 w 650437"/>
              <a:gd name="connsiteY6714" fmla="*/ 314856 h 650473"/>
              <a:gd name="connsiteX6715" fmla="*/ 219410 w 650437"/>
              <a:gd name="connsiteY6715" fmla="*/ 315856 h 650473"/>
              <a:gd name="connsiteX6716" fmla="*/ 221472 w 650437"/>
              <a:gd name="connsiteY6716" fmla="*/ 315431 h 650473"/>
              <a:gd name="connsiteX6717" fmla="*/ 221017 w 650437"/>
              <a:gd name="connsiteY6717" fmla="*/ 317673 h 650473"/>
              <a:gd name="connsiteX6718" fmla="*/ 221440 w 650437"/>
              <a:gd name="connsiteY6718" fmla="*/ 319950 h 650473"/>
              <a:gd name="connsiteX6719" fmla="*/ 217258 w 650437"/>
              <a:gd name="connsiteY6719" fmla="*/ 347950 h 650473"/>
              <a:gd name="connsiteX6720" fmla="*/ 216289 w 650437"/>
              <a:gd name="connsiteY6720" fmla="*/ 345071 h 650473"/>
              <a:gd name="connsiteX6721" fmla="*/ 219410 w 650437"/>
              <a:gd name="connsiteY6721" fmla="*/ 346130 h 650473"/>
              <a:gd name="connsiteX6722" fmla="*/ 221502 w 650437"/>
              <a:gd name="connsiteY6722" fmla="*/ 345706 h 650473"/>
              <a:gd name="connsiteX6723" fmla="*/ 221047 w 650437"/>
              <a:gd name="connsiteY6723" fmla="*/ 347978 h 650473"/>
              <a:gd name="connsiteX6724" fmla="*/ 221592 w 650437"/>
              <a:gd name="connsiteY6724" fmla="*/ 350402 h 650473"/>
              <a:gd name="connsiteX6725" fmla="*/ 219410 w 650437"/>
              <a:gd name="connsiteY6725" fmla="*/ 349947 h 650473"/>
              <a:gd name="connsiteX6726" fmla="*/ 216076 w 650437"/>
              <a:gd name="connsiteY6726" fmla="*/ 351160 h 650473"/>
              <a:gd name="connsiteX6727" fmla="*/ 217258 w 650437"/>
              <a:gd name="connsiteY6727" fmla="*/ 347950 h 650473"/>
              <a:gd name="connsiteX6728" fmla="*/ 221197 w 650437"/>
              <a:gd name="connsiteY6728" fmla="*/ 287491 h 650473"/>
              <a:gd name="connsiteX6729" fmla="*/ 221835 w 650437"/>
              <a:gd name="connsiteY6729" fmla="*/ 290006 h 650473"/>
              <a:gd name="connsiteX6730" fmla="*/ 219410 w 650437"/>
              <a:gd name="connsiteY6730" fmla="*/ 289399 h 650473"/>
              <a:gd name="connsiteX6731" fmla="*/ 215894 w 650437"/>
              <a:gd name="connsiteY6731" fmla="*/ 290733 h 650473"/>
              <a:gd name="connsiteX6732" fmla="*/ 217106 w 650437"/>
              <a:gd name="connsiteY6732" fmla="*/ 287491 h 650473"/>
              <a:gd name="connsiteX6733" fmla="*/ 215741 w 650437"/>
              <a:gd name="connsiteY6733" fmla="*/ 284037 h 650473"/>
              <a:gd name="connsiteX6734" fmla="*/ 219378 w 650437"/>
              <a:gd name="connsiteY6734" fmla="*/ 285461 h 650473"/>
              <a:gd name="connsiteX6735" fmla="*/ 221955 w 650437"/>
              <a:gd name="connsiteY6735" fmla="*/ 284764 h 650473"/>
              <a:gd name="connsiteX6736" fmla="*/ 221197 w 650437"/>
              <a:gd name="connsiteY6736" fmla="*/ 287491 h 650473"/>
              <a:gd name="connsiteX6737" fmla="*/ 227016 w 650437"/>
              <a:gd name="connsiteY6737" fmla="*/ 372621 h 650473"/>
              <a:gd name="connsiteX6738" fmla="*/ 223864 w 650437"/>
              <a:gd name="connsiteY6738" fmla="*/ 373680 h 650473"/>
              <a:gd name="connsiteX6739" fmla="*/ 224894 w 650437"/>
              <a:gd name="connsiteY6739" fmla="*/ 370648 h 650473"/>
              <a:gd name="connsiteX6740" fmla="*/ 224227 w 650437"/>
              <a:gd name="connsiteY6740" fmla="*/ 368134 h 650473"/>
              <a:gd name="connsiteX6741" fmla="*/ 226984 w 650437"/>
              <a:gd name="connsiteY6741" fmla="*/ 368921 h 650473"/>
              <a:gd name="connsiteX6742" fmla="*/ 229226 w 650437"/>
              <a:gd name="connsiteY6742" fmla="*/ 368466 h 650473"/>
              <a:gd name="connsiteX6743" fmla="*/ 228801 w 650437"/>
              <a:gd name="connsiteY6743" fmla="*/ 370648 h 650473"/>
              <a:gd name="connsiteX6744" fmla="*/ 229528 w 650437"/>
              <a:gd name="connsiteY6744" fmla="*/ 373285 h 650473"/>
              <a:gd name="connsiteX6745" fmla="*/ 227016 w 650437"/>
              <a:gd name="connsiteY6745" fmla="*/ 372621 h 650473"/>
              <a:gd name="connsiteX6746" fmla="*/ 229198 w 650437"/>
              <a:gd name="connsiteY6746" fmla="*/ 282157 h 650473"/>
              <a:gd name="connsiteX6747" fmla="*/ 226956 w 650437"/>
              <a:gd name="connsiteY6747" fmla="*/ 281702 h 650473"/>
              <a:gd name="connsiteX6748" fmla="*/ 224229 w 650437"/>
              <a:gd name="connsiteY6748" fmla="*/ 282460 h 650473"/>
              <a:gd name="connsiteX6749" fmla="*/ 224926 w 650437"/>
              <a:gd name="connsiteY6749" fmla="*/ 279913 h 650473"/>
              <a:gd name="connsiteX6750" fmla="*/ 224109 w 650437"/>
              <a:gd name="connsiteY6750" fmla="*/ 277186 h 650473"/>
              <a:gd name="connsiteX6751" fmla="*/ 226958 w 650437"/>
              <a:gd name="connsiteY6751" fmla="*/ 278066 h 650473"/>
              <a:gd name="connsiteX6752" fmla="*/ 229293 w 650437"/>
              <a:gd name="connsiteY6752" fmla="*/ 277550 h 650473"/>
              <a:gd name="connsiteX6753" fmla="*/ 228748 w 650437"/>
              <a:gd name="connsiteY6753" fmla="*/ 279945 h 650473"/>
              <a:gd name="connsiteX6754" fmla="*/ 229198 w 650437"/>
              <a:gd name="connsiteY6754" fmla="*/ 282157 h 650473"/>
              <a:gd name="connsiteX6755" fmla="*/ 229078 w 650437"/>
              <a:gd name="connsiteY6755" fmla="*/ 297099 h 650473"/>
              <a:gd name="connsiteX6756" fmla="*/ 226986 w 650437"/>
              <a:gd name="connsiteY6756" fmla="*/ 296674 h 650473"/>
              <a:gd name="connsiteX6757" fmla="*/ 224622 w 650437"/>
              <a:gd name="connsiteY6757" fmla="*/ 297159 h 650473"/>
              <a:gd name="connsiteX6758" fmla="*/ 225046 w 650437"/>
              <a:gd name="connsiteY6758" fmla="*/ 295037 h 650473"/>
              <a:gd name="connsiteX6759" fmla="*/ 224439 w 650437"/>
              <a:gd name="connsiteY6759" fmla="*/ 292613 h 650473"/>
              <a:gd name="connsiteX6760" fmla="*/ 226954 w 650437"/>
              <a:gd name="connsiteY6760" fmla="*/ 293250 h 650473"/>
              <a:gd name="connsiteX6761" fmla="*/ 229106 w 650437"/>
              <a:gd name="connsiteY6761" fmla="*/ 292825 h 650473"/>
              <a:gd name="connsiteX6762" fmla="*/ 228651 w 650437"/>
              <a:gd name="connsiteY6762" fmla="*/ 295037 h 650473"/>
              <a:gd name="connsiteX6763" fmla="*/ 229078 w 650437"/>
              <a:gd name="connsiteY6763" fmla="*/ 297099 h 650473"/>
              <a:gd name="connsiteX6764" fmla="*/ 229078 w 650437"/>
              <a:gd name="connsiteY6764" fmla="*/ 357680 h 650473"/>
              <a:gd name="connsiteX6765" fmla="*/ 226926 w 650437"/>
              <a:gd name="connsiteY6765" fmla="*/ 357256 h 650473"/>
              <a:gd name="connsiteX6766" fmla="*/ 224349 w 650437"/>
              <a:gd name="connsiteY6766" fmla="*/ 357923 h 650473"/>
              <a:gd name="connsiteX6767" fmla="*/ 224924 w 650437"/>
              <a:gd name="connsiteY6767" fmla="*/ 355559 h 650473"/>
              <a:gd name="connsiteX6768" fmla="*/ 224529 w 650437"/>
              <a:gd name="connsiteY6768" fmla="*/ 353346 h 650473"/>
              <a:gd name="connsiteX6769" fmla="*/ 226954 w 650437"/>
              <a:gd name="connsiteY6769" fmla="*/ 353891 h 650473"/>
              <a:gd name="connsiteX6770" fmla="*/ 229076 w 650437"/>
              <a:gd name="connsiteY6770" fmla="*/ 353466 h 650473"/>
              <a:gd name="connsiteX6771" fmla="*/ 228651 w 650437"/>
              <a:gd name="connsiteY6771" fmla="*/ 355528 h 650473"/>
              <a:gd name="connsiteX6772" fmla="*/ 229078 w 650437"/>
              <a:gd name="connsiteY6772" fmla="*/ 357680 h 650473"/>
              <a:gd name="connsiteX6773" fmla="*/ 224714 w 650437"/>
              <a:gd name="connsiteY6773" fmla="*/ 338344 h 650473"/>
              <a:gd name="connsiteX6774" fmla="*/ 226956 w 650437"/>
              <a:gd name="connsiteY6774" fmla="*/ 338799 h 650473"/>
              <a:gd name="connsiteX6775" fmla="*/ 228956 w 650437"/>
              <a:gd name="connsiteY6775" fmla="*/ 338404 h 650473"/>
              <a:gd name="connsiteX6776" fmla="*/ 228561 w 650437"/>
              <a:gd name="connsiteY6776" fmla="*/ 340404 h 650473"/>
              <a:gd name="connsiteX6777" fmla="*/ 228986 w 650437"/>
              <a:gd name="connsiteY6777" fmla="*/ 342434 h 650473"/>
              <a:gd name="connsiteX6778" fmla="*/ 226986 w 650437"/>
              <a:gd name="connsiteY6778" fmla="*/ 342039 h 650473"/>
              <a:gd name="connsiteX6779" fmla="*/ 224714 w 650437"/>
              <a:gd name="connsiteY6779" fmla="*/ 342494 h 650473"/>
              <a:gd name="connsiteX6780" fmla="*/ 225139 w 650437"/>
              <a:gd name="connsiteY6780" fmla="*/ 340402 h 650473"/>
              <a:gd name="connsiteX6781" fmla="*/ 224714 w 650437"/>
              <a:gd name="connsiteY6781" fmla="*/ 338344 h 650473"/>
              <a:gd name="connsiteX6782" fmla="*/ 224714 w 650437"/>
              <a:gd name="connsiteY6782" fmla="*/ 308070 h 650473"/>
              <a:gd name="connsiteX6783" fmla="*/ 226986 w 650437"/>
              <a:gd name="connsiteY6783" fmla="*/ 308525 h 650473"/>
              <a:gd name="connsiteX6784" fmla="*/ 228986 w 650437"/>
              <a:gd name="connsiteY6784" fmla="*/ 308130 h 650473"/>
              <a:gd name="connsiteX6785" fmla="*/ 228561 w 650437"/>
              <a:gd name="connsiteY6785" fmla="*/ 310160 h 650473"/>
              <a:gd name="connsiteX6786" fmla="*/ 228956 w 650437"/>
              <a:gd name="connsiteY6786" fmla="*/ 312159 h 650473"/>
              <a:gd name="connsiteX6787" fmla="*/ 226956 w 650437"/>
              <a:gd name="connsiteY6787" fmla="*/ 311764 h 650473"/>
              <a:gd name="connsiteX6788" fmla="*/ 224714 w 650437"/>
              <a:gd name="connsiteY6788" fmla="*/ 312219 h 650473"/>
              <a:gd name="connsiteX6789" fmla="*/ 225139 w 650437"/>
              <a:gd name="connsiteY6789" fmla="*/ 310157 h 650473"/>
              <a:gd name="connsiteX6790" fmla="*/ 224714 w 650437"/>
              <a:gd name="connsiteY6790" fmla="*/ 308070 h 650473"/>
              <a:gd name="connsiteX6791" fmla="*/ 228926 w 650437"/>
              <a:gd name="connsiteY6791" fmla="*/ 327281 h 650473"/>
              <a:gd name="connsiteX6792" fmla="*/ 226956 w 650437"/>
              <a:gd name="connsiteY6792" fmla="*/ 326887 h 650473"/>
              <a:gd name="connsiteX6793" fmla="*/ 224744 w 650437"/>
              <a:gd name="connsiteY6793" fmla="*/ 327342 h 650473"/>
              <a:gd name="connsiteX6794" fmla="*/ 225169 w 650437"/>
              <a:gd name="connsiteY6794" fmla="*/ 325279 h 650473"/>
              <a:gd name="connsiteX6795" fmla="*/ 224744 w 650437"/>
              <a:gd name="connsiteY6795" fmla="*/ 323217 h 650473"/>
              <a:gd name="connsiteX6796" fmla="*/ 226956 w 650437"/>
              <a:gd name="connsiteY6796" fmla="*/ 323672 h 650473"/>
              <a:gd name="connsiteX6797" fmla="*/ 228926 w 650437"/>
              <a:gd name="connsiteY6797" fmla="*/ 323277 h 650473"/>
              <a:gd name="connsiteX6798" fmla="*/ 228531 w 650437"/>
              <a:gd name="connsiteY6798" fmla="*/ 325277 h 650473"/>
              <a:gd name="connsiteX6799" fmla="*/ 228926 w 650437"/>
              <a:gd name="connsiteY6799" fmla="*/ 327281 h 650473"/>
              <a:gd name="connsiteX6800" fmla="*/ 229865 w 650437"/>
              <a:gd name="connsiteY6800" fmla="*/ 267580 h 650473"/>
              <a:gd name="connsiteX6801" fmla="*/ 226956 w 650437"/>
              <a:gd name="connsiteY6801" fmla="*/ 266670 h 650473"/>
              <a:gd name="connsiteX6802" fmla="*/ 223532 w 650437"/>
              <a:gd name="connsiteY6802" fmla="*/ 267943 h 650473"/>
              <a:gd name="connsiteX6803" fmla="*/ 224684 w 650437"/>
              <a:gd name="connsiteY6803" fmla="*/ 264820 h 650473"/>
              <a:gd name="connsiteX6804" fmla="*/ 223289 w 650437"/>
              <a:gd name="connsiteY6804" fmla="*/ 261304 h 650473"/>
              <a:gd name="connsiteX6805" fmla="*/ 226986 w 650437"/>
              <a:gd name="connsiteY6805" fmla="*/ 262758 h 650473"/>
              <a:gd name="connsiteX6806" fmla="*/ 230138 w 650437"/>
              <a:gd name="connsiteY6806" fmla="*/ 261606 h 650473"/>
              <a:gd name="connsiteX6807" fmla="*/ 229016 w 650437"/>
              <a:gd name="connsiteY6807" fmla="*/ 264788 h 650473"/>
              <a:gd name="connsiteX6808" fmla="*/ 229865 w 650437"/>
              <a:gd name="connsiteY6808" fmla="*/ 267580 h 650473"/>
              <a:gd name="connsiteX6809" fmla="*/ 234532 w 650437"/>
              <a:gd name="connsiteY6809" fmla="*/ 380289 h 650473"/>
              <a:gd name="connsiteX6810" fmla="*/ 231470 w 650437"/>
              <a:gd name="connsiteY6810" fmla="*/ 381349 h 650473"/>
              <a:gd name="connsiteX6811" fmla="*/ 232562 w 650437"/>
              <a:gd name="connsiteY6811" fmla="*/ 378197 h 650473"/>
              <a:gd name="connsiteX6812" fmla="*/ 231895 w 650437"/>
              <a:gd name="connsiteY6812" fmla="*/ 375682 h 650473"/>
              <a:gd name="connsiteX6813" fmla="*/ 234532 w 650437"/>
              <a:gd name="connsiteY6813" fmla="*/ 376410 h 650473"/>
              <a:gd name="connsiteX6814" fmla="*/ 236744 w 650437"/>
              <a:gd name="connsiteY6814" fmla="*/ 375955 h 650473"/>
              <a:gd name="connsiteX6815" fmla="*/ 236289 w 650437"/>
              <a:gd name="connsiteY6815" fmla="*/ 378197 h 650473"/>
              <a:gd name="connsiteX6816" fmla="*/ 237139 w 650437"/>
              <a:gd name="connsiteY6816" fmla="*/ 381046 h 650473"/>
              <a:gd name="connsiteX6817" fmla="*/ 234532 w 650437"/>
              <a:gd name="connsiteY6817" fmla="*/ 380289 h 650473"/>
              <a:gd name="connsiteX6818" fmla="*/ 236624 w 650437"/>
              <a:gd name="connsiteY6818" fmla="*/ 274551 h 650473"/>
              <a:gd name="connsiteX6819" fmla="*/ 234532 w 650437"/>
              <a:gd name="connsiteY6819" fmla="*/ 274126 h 650473"/>
              <a:gd name="connsiteX6820" fmla="*/ 232137 w 650437"/>
              <a:gd name="connsiteY6820" fmla="*/ 274671 h 650473"/>
              <a:gd name="connsiteX6821" fmla="*/ 232652 w 650437"/>
              <a:gd name="connsiteY6821" fmla="*/ 272337 h 650473"/>
              <a:gd name="connsiteX6822" fmla="*/ 231742 w 650437"/>
              <a:gd name="connsiteY6822" fmla="*/ 269427 h 650473"/>
              <a:gd name="connsiteX6823" fmla="*/ 234532 w 650437"/>
              <a:gd name="connsiteY6823" fmla="*/ 270277 h 650473"/>
              <a:gd name="connsiteX6824" fmla="*/ 236866 w 650437"/>
              <a:gd name="connsiteY6824" fmla="*/ 269732 h 650473"/>
              <a:gd name="connsiteX6825" fmla="*/ 236199 w 650437"/>
              <a:gd name="connsiteY6825" fmla="*/ 272339 h 650473"/>
              <a:gd name="connsiteX6826" fmla="*/ 236624 w 650437"/>
              <a:gd name="connsiteY6826" fmla="*/ 274551 h 650473"/>
              <a:gd name="connsiteX6827" fmla="*/ 232260 w 650437"/>
              <a:gd name="connsiteY6827" fmla="*/ 285219 h 650473"/>
              <a:gd name="connsiteX6828" fmla="*/ 234502 w 650437"/>
              <a:gd name="connsiteY6828" fmla="*/ 285674 h 650473"/>
              <a:gd name="connsiteX6829" fmla="*/ 236471 w 650437"/>
              <a:gd name="connsiteY6829" fmla="*/ 285279 h 650473"/>
              <a:gd name="connsiteX6830" fmla="*/ 236017 w 650437"/>
              <a:gd name="connsiteY6830" fmla="*/ 287461 h 650473"/>
              <a:gd name="connsiteX6831" fmla="*/ 236471 w 650437"/>
              <a:gd name="connsiteY6831" fmla="*/ 289553 h 650473"/>
              <a:gd name="connsiteX6832" fmla="*/ 234502 w 650437"/>
              <a:gd name="connsiteY6832" fmla="*/ 289158 h 650473"/>
              <a:gd name="connsiteX6833" fmla="*/ 232290 w 650437"/>
              <a:gd name="connsiteY6833" fmla="*/ 289613 h 650473"/>
              <a:gd name="connsiteX6834" fmla="*/ 232715 w 650437"/>
              <a:gd name="connsiteY6834" fmla="*/ 287461 h 650473"/>
              <a:gd name="connsiteX6835" fmla="*/ 232260 w 650437"/>
              <a:gd name="connsiteY6835" fmla="*/ 285219 h 650473"/>
              <a:gd name="connsiteX6836" fmla="*/ 232502 w 650437"/>
              <a:gd name="connsiteY6836" fmla="*/ 346011 h 650473"/>
              <a:gd name="connsiteX6837" fmla="*/ 234532 w 650437"/>
              <a:gd name="connsiteY6837" fmla="*/ 346375 h 650473"/>
              <a:gd name="connsiteX6838" fmla="*/ 236319 w 650437"/>
              <a:gd name="connsiteY6838" fmla="*/ 346011 h 650473"/>
              <a:gd name="connsiteX6839" fmla="*/ 235924 w 650437"/>
              <a:gd name="connsiteY6839" fmla="*/ 347980 h 650473"/>
              <a:gd name="connsiteX6840" fmla="*/ 236349 w 650437"/>
              <a:gd name="connsiteY6840" fmla="*/ 350072 h 650473"/>
              <a:gd name="connsiteX6841" fmla="*/ 234529 w 650437"/>
              <a:gd name="connsiteY6841" fmla="*/ 349707 h 650473"/>
              <a:gd name="connsiteX6842" fmla="*/ 232468 w 650437"/>
              <a:gd name="connsiteY6842" fmla="*/ 350132 h 650473"/>
              <a:gd name="connsiteX6843" fmla="*/ 232892 w 650437"/>
              <a:gd name="connsiteY6843" fmla="*/ 348010 h 650473"/>
              <a:gd name="connsiteX6844" fmla="*/ 232502 w 650437"/>
              <a:gd name="connsiteY6844" fmla="*/ 346011 h 650473"/>
              <a:gd name="connsiteX6845" fmla="*/ 232502 w 650437"/>
              <a:gd name="connsiteY6845" fmla="*/ 315738 h 650473"/>
              <a:gd name="connsiteX6846" fmla="*/ 234502 w 650437"/>
              <a:gd name="connsiteY6846" fmla="*/ 316133 h 650473"/>
              <a:gd name="connsiteX6847" fmla="*/ 236229 w 650437"/>
              <a:gd name="connsiteY6847" fmla="*/ 315768 h 650473"/>
              <a:gd name="connsiteX6848" fmla="*/ 235834 w 650437"/>
              <a:gd name="connsiteY6848" fmla="*/ 317708 h 650473"/>
              <a:gd name="connsiteX6849" fmla="*/ 236229 w 650437"/>
              <a:gd name="connsiteY6849" fmla="*/ 319648 h 650473"/>
              <a:gd name="connsiteX6850" fmla="*/ 234502 w 650437"/>
              <a:gd name="connsiteY6850" fmla="*/ 319315 h 650473"/>
              <a:gd name="connsiteX6851" fmla="*/ 232502 w 650437"/>
              <a:gd name="connsiteY6851" fmla="*/ 319710 h 650473"/>
              <a:gd name="connsiteX6852" fmla="*/ 232897 w 650437"/>
              <a:gd name="connsiteY6852" fmla="*/ 317740 h 650473"/>
              <a:gd name="connsiteX6853" fmla="*/ 232502 w 650437"/>
              <a:gd name="connsiteY6853" fmla="*/ 315738 h 650473"/>
              <a:gd name="connsiteX6854" fmla="*/ 236289 w 650437"/>
              <a:gd name="connsiteY6854" fmla="*/ 334828 h 650473"/>
              <a:gd name="connsiteX6855" fmla="*/ 234532 w 650437"/>
              <a:gd name="connsiteY6855" fmla="*/ 334463 h 650473"/>
              <a:gd name="connsiteX6856" fmla="*/ 232532 w 650437"/>
              <a:gd name="connsiteY6856" fmla="*/ 334857 h 650473"/>
              <a:gd name="connsiteX6857" fmla="*/ 232927 w 650437"/>
              <a:gd name="connsiteY6857" fmla="*/ 332858 h 650473"/>
              <a:gd name="connsiteX6858" fmla="*/ 232532 w 650437"/>
              <a:gd name="connsiteY6858" fmla="*/ 330888 h 650473"/>
              <a:gd name="connsiteX6859" fmla="*/ 234532 w 650437"/>
              <a:gd name="connsiteY6859" fmla="*/ 331283 h 650473"/>
              <a:gd name="connsiteX6860" fmla="*/ 236289 w 650437"/>
              <a:gd name="connsiteY6860" fmla="*/ 330918 h 650473"/>
              <a:gd name="connsiteX6861" fmla="*/ 235894 w 650437"/>
              <a:gd name="connsiteY6861" fmla="*/ 332858 h 650473"/>
              <a:gd name="connsiteX6862" fmla="*/ 236289 w 650437"/>
              <a:gd name="connsiteY6862" fmla="*/ 334828 h 650473"/>
              <a:gd name="connsiteX6863" fmla="*/ 236321 w 650437"/>
              <a:gd name="connsiteY6863" fmla="*/ 304553 h 650473"/>
              <a:gd name="connsiteX6864" fmla="*/ 234534 w 650437"/>
              <a:gd name="connsiteY6864" fmla="*/ 304188 h 650473"/>
              <a:gd name="connsiteX6865" fmla="*/ 232505 w 650437"/>
              <a:gd name="connsiteY6865" fmla="*/ 304613 h 650473"/>
              <a:gd name="connsiteX6866" fmla="*/ 232899 w 650437"/>
              <a:gd name="connsiteY6866" fmla="*/ 302613 h 650473"/>
              <a:gd name="connsiteX6867" fmla="*/ 232474 w 650437"/>
              <a:gd name="connsiteY6867" fmla="*/ 300521 h 650473"/>
              <a:gd name="connsiteX6868" fmla="*/ 234536 w 650437"/>
              <a:gd name="connsiteY6868" fmla="*/ 300946 h 650473"/>
              <a:gd name="connsiteX6869" fmla="*/ 236356 w 650437"/>
              <a:gd name="connsiteY6869" fmla="*/ 300581 h 650473"/>
              <a:gd name="connsiteX6870" fmla="*/ 235931 w 650437"/>
              <a:gd name="connsiteY6870" fmla="*/ 302643 h 650473"/>
              <a:gd name="connsiteX6871" fmla="*/ 236321 w 650437"/>
              <a:gd name="connsiteY6871" fmla="*/ 304553 h 650473"/>
              <a:gd name="connsiteX6872" fmla="*/ 232380 w 650437"/>
              <a:gd name="connsiteY6872" fmla="*/ 360952 h 650473"/>
              <a:gd name="connsiteX6873" fmla="*/ 234532 w 650437"/>
              <a:gd name="connsiteY6873" fmla="*/ 361377 h 650473"/>
              <a:gd name="connsiteX6874" fmla="*/ 236471 w 650437"/>
              <a:gd name="connsiteY6874" fmla="*/ 360983 h 650473"/>
              <a:gd name="connsiteX6875" fmla="*/ 236047 w 650437"/>
              <a:gd name="connsiteY6875" fmla="*/ 363105 h 650473"/>
              <a:gd name="connsiteX6876" fmla="*/ 236501 w 650437"/>
              <a:gd name="connsiteY6876" fmla="*/ 365317 h 650473"/>
              <a:gd name="connsiteX6877" fmla="*/ 234532 w 650437"/>
              <a:gd name="connsiteY6877" fmla="*/ 364922 h 650473"/>
              <a:gd name="connsiteX6878" fmla="*/ 232350 w 650437"/>
              <a:gd name="connsiteY6878" fmla="*/ 365347 h 650473"/>
              <a:gd name="connsiteX6879" fmla="*/ 232805 w 650437"/>
              <a:gd name="connsiteY6879" fmla="*/ 363105 h 650473"/>
              <a:gd name="connsiteX6880" fmla="*/ 232380 w 650437"/>
              <a:gd name="connsiteY6880" fmla="*/ 360952 h 650473"/>
              <a:gd name="connsiteX6881" fmla="*/ 237169 w 650437"/>
              <a:gd name="connsiteY6881" fmla="*/ 260064 h 650473"/>
              <a:gd name="connsiteX6882" fmla="*/ 234502 w 650437"/>
              <a:gd name="connsiteY6882" fmla="*/ 259276 h 650473"/>
              <a:gd name="connsiteX6883" fmla="*/ 231320 w 650437"/>
              <a:gd name="connsiteY6883" fmla="*/ 260399 h 650473"/>
              <a:gd name="connsiteX6884" fmla="*/ 232442 w 650437"/>
              <a:gd name="connsiteY6884" fmla="*/ 257216 h 650473"/>
              <a:gd name="connsiteX6885" fmla="*/ 231107 w 650437"/>
              <a:gd name="connsiteY6885" fmla="*/ 253732 h 650473"/>
              <a:gd name="connsiteX6886" fmla="*/ 234502 w 650437"/>
              <a:gd name="connsiteY6886" fmla="*/ 255035 h 650473"/>
              <a:gd name="connsiteX6887" fmla="*/ 237381 w 650437"/>
              <a:gd name="connsiteY6887" fmla="*/ 254095 h 650473"/>
              <a:gd name="connsiteX6888" fmla="*/ 236321 w 650437"/>
              <a:gd name="connsiteY6888" fmla="*/ 257247 h 650473"/>
              <a:gd name="connsiteX6889" fmla="*/ 237169 w 650437"/>
              <a:gd name="connsiteY6889" fmla="*/ 260064 h 650473"/>
              <a:gd name="connsiteX6890" fmla="*/ 242017 w 650437"/>
              <a:gd name="connsiteY6890" fmla="*/ 387653 h 650473"/>
              <a:gd name="connsiteX6891" fmla="*/ 238986 w 650437"/>
              <a:gd name="connsiteY6891" fmla="*/ 388712 h 650473"/>
              <a:gd name="connsiteX6892" fmla="*/ 239956 w 650437"/>
              <a:gd name="connsiteY6892" fmla="*/ 385773 h 650473"/>
              <a:gd name="connsiteX6893" fmla="*/ 239198 w 650437"/>
              <a:gd name="connsiteY6893" fmla="*/ 383166 h 650473"/>
              <a:gd name="connsiteX6894" fmla="*/ 242047 w 650437"/>
              <a:gd name="connsiteY6894" fmla="*/ 384016 h 650473"/>
              <a:gd name="connsiteX6895" fmla="*/ 244169 w 650437"/>
              <a:gd name="connsiteY6895" fmla="*/ 383591 h 650473"/>
              <a:gd name="connsiteX6896" fmla="*/ 243715 w 650437"/>
              <a:gd name="connsiteY6896" fmla="*/ 385773 h 650473"/>
              <a:gd name="connsiteX6897" fmla="*/ 244199 w 650437"/>
              <a:gd name="connsiteY6897" fmla="*/ 388107 h 650473"/>
              <a:gd name="connsiteX6898" fmla="*/ 242017 w 650437"/>
              <a:gd name="connsiteY6898" fmla="*/ 387653 h 650473"/>
              <a:gd name="connsiteX6899" fmla="*/ 244109 w 650437"/>
              <a:gd name="connsiteY6899" fmla="*/ 266852 h 650473"/>
              <a:gd name="connsiteX6900" fmla="*/ 242080 w 650437"/>
              <a:gd name="connsiteY6900" fmla="*/ 266458 h 650473"/>
              <a:gd name="connsiteX6901" fmla="*/ 239473 w 650437"/>
              <a:gd name="connsiteY6901" fmla="*/ 267125 h 650473"/>
              <a:gd name="connsiteX6902" fmla="*/ 240018 w 650437"/>
              <a:gd name="connsiteY6902" fmla="*/ 264791 h 650473"/>
              <a:gd name="connsiteX6903" fmla="*/ 239231 w 650437"/>
              <a:gd name="connsiteY6903" fmla="*/ 262123 h 650473"/>
              <a:gd name="connsiteX6904" fmla="*/ 242050 w 650437"/>
              <a:gd name="connsiteY6904" fmla="*/ 262973 h 650473"/>
              <a:gd name="connsiteX6905" fmla="*/ 244112 w 650437"/>
              <a:gd name="connsiteY6905" fmla="*/ 262548 h 650473"/>
              <a:gd name="connsiteX6906" fmla="*/ 243657 w 650437"/>
              <a:gd name="connsiteY6906" fmla="*/ 264760 h 650473"/>
              <a:gd name="connsiteX6907" fmla="*/ 244109 w 650437"/>
              <a:gd name="connsiteY6907" fmla="*/ 266852 h 650473"/>
              <a:gd name="connsiteX6908" fmla="*/ 239866 w 650437"/>
              <a:gd name="connsiteY6908" fmla="*/ 368681 h 650473"/>
              <a:gd name="connsiteX6909" fmla="*/ 242078 w 650437"/>
              <a:gd name="connsiteY6909" fmla="*/ 369136 h 650473"/>
              <a:gd name="connsiteX6910" fmla="*/ 243835 w 650437"/>
              <a:gd name="connsiteY6910" fmla="*/ 368771 h 650473"/>
              <a:gd name="connsiteX6911" fmla="*/ 243470 w 650437"/>
              <a:gd name="connsiteY6911" fmla="*/ 370651 h 650473"/>
              <a:gd name="connsiteX6912" fmla="*/ 243895 w 650437"/>
              <a:gd name="connsiteY6912" fmla="*/ 372773 h 650473"/>
              <a:gd name="connsiteX6913" fmla="*/ 242075 w 650437"/>
              <a:gd name="connsiteY6913" fmla="*/ 372408 h 650473"/>
              <a:gd name="connsiteX6914" fmla="*/ 239833 w 650437"/>
              <a:gd name="connsiteY6914" fmla="*/ 372863 h 650473"/>
              <a:gd name="connsiteX6915" fmla="*/ 240288 w 650437"/>
              <a:gd name="connsiteY6915" fmla="*/ 370651 h 650473"/>
              <a:gd name="connsiteX6916" fmla="*/ 239866 w 650437"/>
              <a:gd name="connsiteY6916" fmla="*/ 368681 h 650473"/>
              <a:gd name="connsiteX6917" fmla="*/ 243807 w 650437"/>
              <a:gd name="connsiteY6917" fmla="*/ 281795 h 650473"/>
              <a:gd name="connsiteX6918" fmla="*/ 242080 w 650437"/>
              <a:gd name="connsiteY6918" fmla="*/ 281462 h 650473"/>
              <a:gd name="connsiteX6919" fmla="*/ 239898 w 650437"/>
              <a:gd name="connsiteY6919" fmla="*/ 281917 h 650473"/>
              <a:gd name="connsiteX6920" fmla="*/ 240293 w 650437"/>
              <a:gd name="connsiteY6920" fmla="*/ 279948 h 650473"/>
              <a:gd name="connsiteX6921" fmla="*/ 239868 w 650437"/>
              <a:gd name="connsiteY6921" fmla="*/ 277855 h 650473"/>
              <a:gd name="connsiteX6922" fmla="*/ 242080 w 650437"/>
              <a:gd name="connsiteY6922" fmla="*/ 278310 h 650473"/>
              <a:gd name="connsiteX6923" fmla="*/ 243807 w 650437"/>
              <a:gd name="connsiteY6923" fmla="*/ 277946 h 650473"/>
              <a:gd name="connsiteX6924" fmla="*/ 243412 w 650437"/>
              <a:gd name="connsiteY6924" fmla="*/ 279945 h 650473"/>
              <a:gd name="connsiteX6925" fmla="*/ 243807 w 650437"/>
              <a:gd name="connsiteY6925" fmla="*/ 281795 h 650473"/>
              <a:gd name="connsiteX6926" fmla="*/ 243685 w 650437"/>
              <a:gd name="connsiteY6926" fmla="*/ 296765 h 650473"/>
              <a:gd name="connsiteX6927" fmla="*/ 242078 w 650437"/>
              <a:gd name="connsiteY6927" fmla="*/ 296432 h 650473"/>
              <a:gd name="connsiteX6928" fmla="*/ 240016 w 650437"/>
              <a:gd name="connsiteY6928" fmla="*/ 296857 h 650473"/>
              <a:gd name="connsiteX6929" fmla="*/ 240380 w 650437"/>
              <a:gd name="connsiteY6929" fmla="*/ 295037 h 650473"/>
              <a:gd name="connsiteX6930" fmla="*/ 239986 w 650437"/>
              <a:gd name="connsiteY6930" fmla="*/ 293067 h 650473"/>
              <a:gd name="connsiteX6931" fmla="*/ 242078 w 650437"/>
              <a:gd name="connsiteY6931" fmla="*/ 293492 h 650473"/>
              <a:gd name="connsiteX6932" fmla="*/ 243715 w 650437"/>
              <a:gd name="connsiteY6932" fmla="*/ 293160 h 650473"/>
              <a:gd name="connsiteX6933" fmla="*/ 243350 w 650437"/>
              <a:gd name="connsiteY6933" fmla="*/ 295040 h 650473"/>
              <a:gd name="connsiteX6934" fmla="*/ 243685 w 650437"/>
              <a:gd name="connsiteY6934" fmla="*/ 296765 h 650473"/>
              <a:gd name="connsiteX6935" fmla="*/ 243562 w 650437"/>
              <a:gd name="connsiteY6935" fmla="*/ 342101 h 650473"/>
              <a:gd name="connsiteX6936" fmla="*/ 242108 w 650437"/>
              <a:gd name="connsiteY6936" fmla="*/ 341799 h 650473"/>
              <a:gd name="connsiteX6937" fmla="*/ 240138 w 650437"/>
              <a:gd name="connsiteY6937" fmla="*/ 342193 h 650473"/>
              <a:gd name="connsiteX6938" fmla="*/ 240503 w 650437"/>
              <a:gd name="connsiteY6938" fmla="*/ 340406 h 650473"/>
              <a:gd name="connsiteX6939" fmla="*/ 240138 w 650437"/>
              <a:gd name="connsiteY6939" fmla="*/ 338649 h 650473"/>
              <a:gd name="connsiteX6940" fmla="*/ 242108 w 650437"/>
              <a:gd name="connsiteY6940" fmla="*/ 339044 h 650473"/>
              <a:gd name="connsiteX6941" fmla="*/ 243562 w 650437"/>
              <a:gd name="connsiteY6941" fmla="*/ 338741 h 650473"/>
              <a:gd name="connsiteX6942" fmla="*/ 243230 w 650437"/>
              <a:gd name="connsiteY6942" fmla="*/ 340409 h 650473"/>
              <a:gd name="connsiteX6943" fmla="*/ 243562 w 650437"/>
              <a:gd name="connsiteY6943" fmla="*/ 342101 h 650473"/>
              <a:gd name="connsiteX6944" fmla="*/ 243532 w 650437"/>
              <a:gd name="connsiteY6944" fmla="*/ 311797 h 650473"/>
              <a:gd name="connsiteX6945" fmla="*/ 242078 w 650437"/>
              <a:gd name="connsiteY6945" fmla="*/ 311494 h 650473"/>
              <a:gd name="connsiteX6946" fmla="*/ 240138 w 650437"/>
              <a:gd name="connsiteY6946" fmla="*/ 311889 h 650473"/>
              <a:gd name="connsiteX6947" fmla="*/ 240471 w 650437"/>
              <a:gd name="connsiteY6947" fmla="*/ 310162 h 650473"/>
              <a:gd name="connsiteX6948" fmla="*/ 240106 w 650437"/>
              <a:gd name="connsiteY6948" fmla="*/ 308375 h 650473"/>
              <a:gd name="connsiteX6949" fmla="*/ 242075 w 650437"/>
              <a:gd name="connsiteY6949" fmla="*/ 308769 h 650473"/>
              <a:gd name="connsiteX6950" fmla="*/ 243530 w 650437"/>
              <a:gd name="connsiteY6950" fmla="*/ 308467 h 650473"/>
              <a:gd name="connsiteX6951" fmla="*/ 243197 w 650437"/>
              <a:gd name="connsiteY6951" fmla="*/ 310164 h 650473"/>
              <a:gd name="connsiteX6952" fmla="*/ 243532 w 650437"/>
              <a:gd name="connsiteY6952" fmla="*/ 311797 h 650473"/>
              <a:gd name="connsiteX6953" fmla="*/ 240503 w 650437"/>
              <a:gd name="connsiteY6953" fmla="*/ 325282 h 650473"/>
              <a:gd name="connsiteX6954" fmla="*/ 240170 w 650437"/>
              <a:gd name="connsiteY6954" fmla="*/ 323555 h 650473"/>
              <a:gd name="connsiteX6955" fmla="*/ 242080 w 650437"/>
              <a:gd name="connsiteY6955" fmla="*/ 323949 h 650473"/>
              <a:gd name="connsiteX6956" fmla="*/ 243534 w 650437"/>
              <a:gd name="connsiteY6956" fmla="*/ 323647 h 650473"/>
              <a:gd name="connsiteX6957" fmla="*/ 243202 w 650437"/>
              <a:gd name="connsiteY6957" fmla="*/ 325284 h 650473"/>
              <a:gd name="connsiteX6958" fmla="*/ 243534 w 650437"/>
              <a:gd name="connsiteY6958" fmla="*/ 326951 h 650473"/>
              <a:gd name="connsiteX6959" fmla="*/ 242080 w 650437"/>
              <a:gd name="connsiteY6959" fmla="*/ 326649 h 650473"/>
              <a:gd name="connsiteX6960" fmla="*/ 240140 w 650437"/>
              <a:gd name="connsiteY6960" fmla="*/ 327044 h 650473"/>
              <a:gd name="connsiteX6961" fmla="*/ 240503 w 650437"/>
              <a:gd name="connsiteY6961" fmla="*/ 325282 h 650473"/>
              <a:gd name="connsiteX6962" fmla="*/ 239988 w 650437"/>
              <a:gd name="connsiteY6962" fmla="*/ 353709 h 650473"/>
              <a:gd name="connsiteX6963" fmla="*/ 242080 w 650437"/>
              <a:gd name="connsiteY6963" fmla="*/ 354134 h 650473"/>
              <a:gd name="connsiteX6964" fmla="*/ 243717 w 650437"/>
              <a:gd name="connsiteY6964" fmla="*/ 353801 h 650473"/>
              <a:gd name="connsiteX6965" fmla="*/ 243384 w 650437"/>
              <a:gd name="connsiteY6965" fmla="*/ 355528 h 650473"/>
              <a:gd name="connsiteX6966" fmla="*/ 243749 w 650437"/>
              <a:gd name="connsiteY6966" fmla="*/ 357378 h 650473"/>
              <a:gd name="connsiteX6967" fmla="*/ 242112 w 650437"/>
              <a:gd name="connsiteY6967" fmla="*/ 357045 h 650473"/>
              <a:gd name="connsiteX6968" fmla="*/ 239990 w 650437"/>
              <a:gd name="connsiteY6968" fmla="*/ 357470 h 650473"/>
              <a:gd name="connsiteX6969" fmla="*/ 240385 w 650437"/>
              <a:gd name="connsiteY6969" fmla="*/ 355531 h 650473"/>
              <a:gd name="connsiteX6970" fmla="*/ 239988 w 650437"/>
              <a:gd name="connsiteY6970" fmla="*/ 353709 h 650473"/>
              <a:gd name="connsiteX6971" fmla="*/ 244322 w 650437"/>
              <a:gd name="connsiteY6971" fmla="*/ 251940 h 650473"/>
              <a:gd name="connsiteX6972" fmla="*/ 242080 w 650437"/>
              <a:gd name="connsiteY6972" fmla="*/ 251485 h 650473"/>
              <a:gd name="connsiteX6973" fmla="*/ 238928 w 650437"/>
              <a:gd name="connsiteY6973" fmla="*/ 252546 h 650473"/>
              <a:gd name="connsiteX6974" fmla="*/ 239868 w 650437"/>
              <a:gd name="connsiteY6974" fmla="*/ 249666 h 650473"/>
              <a:gd name="connsiteX6975" fmla="*/ 238413 w 650437"/>
              <a:gd name="connsiteY6975" fmla="*/ 246029 h 650473"/>
              <a:gd name="connsiteX6976" fmla="*/ 242080 w 650437"/>
              <a:gd name="connsiteY6976" fmla="*/ 247514 h 650473"/>
              <a:gd name="connsiteX6977" fmla="*/ 244837 w 650437"/>
              <a:gd name="connsiteY6977" fmla="*/ 246634 h 650473"/>
              <a:gd name="connsiteX6978" fmla="*/ 243867 w 650437"/>
              <a:gd name="connsiteY6978" fmla="*/ 249666 h 650473"/>
              <a:gd name="connsiteX6979" fmla="*/ 244322 w 650437"/>
              <a:gd name="connsiteY6979" fmla="*/ 251940 h 650473"/>
              <a:gd name="connsiteX6980" fmla="*/ 249623 w 650437"/>
              <a:gd name="connsiteY6980" fmla="*/ 239910 h 650473"/>
              <a:gd name="connsiteX6981" fmla="*/ 252502 w 650437"/>
              <a:gd name="connsiteY6981" fmla="*/ 238970 h 650473"/>
              <a:gd name="connsiteX6982" fmla="*/ 251443 w 650437"/>
              <a:gd name="connsiteY6982" fmla="*/ 242122 h 650473"/>
              <a:gd name="connsiteX6983" fmla="*/ 251897 w 650437"/>
              <a:gd name="connsiteY6983" fmla="*/ 244364 h 650473"/>
              <a:gd name="connsiteX6984" fmla="*/ 249626 w 650437"/>
              <a:gd name="connsiteY6984" fmla="*/ 243909 h 650473"/>
              <a:gd name="connsiteX6985" fmla="*/ 246594 w 650437"/>
              <a:gd name="connsiteY6985" fmla="*/ 244879 h 650473"/>
              <a:gd name="connsiteX6986" fmla="*/ 247473 w 650437"/>
              <a:gd name="connsiteY6986" fmla="*/ 242122 h 650473"/>
              <a:gd name="connsiteX6987" fmla="*/ 245989 w 650437"/>
              <a:gd name="connsiteY6987" fmla="*/ 238455 h 650473"/>
              <a:gd name="connsiteX6988" fmla="*/ 249623 w 650437"/>
              <a:gd name="connsiteY6988" fmla="*/ 239910 h 650473"/>
              <a:gd name="connsiteX6989" fmla="*/ 247321 w 650437"/>
              <a:gd name="connsiteY6989" fmla="*/ 391169 h 650473"/>
              <a:gd name="connsiteX6990" fmla="*/ 249655 w 650437"/>
              <a:gd name="connsiteY6990" fmla="*/ 391654 h 650473"/>
              <a:gd name="connsiteX6991" fmla="*/ 251595 w 650437"/>
              <a:gd name="connsiteY6991" fmla="*/ 391259 h 650473"/>
              <a:gd name="connsiteX6992" fmla="*/ 251170 w 650437"/>
              <a:gd name="connsiteY6992" fmla="*/ 393351 h 650473"/>
              <a:gd name="connsiteX6993" fmla="*/ 251625 w 650437"/>
              <a:gd name="connsiteY6993" fmla="*/ 395624 h 650473"/>
              <a:gd name="connsiteX6994" fmla="*/ 249655 w 650437"/>
              <a:gd name="connsiteY6994" fmla="*/ 395229 h 650473"/>
              <a:gd name="connsiteX6995" fmla="*/ 247079 w 650437"/>
              <a:gd name="connsiteY6995" fmla="*/ 395926 h 650473"/>
              <a:gd name="connsiteX6996" fmla="*/ 247776 w 650437"/>
              <a:gd name="connsiteY6996" fmla="*/ 393349 h 650473"/>
              <a:gd name="connsiteX6997" fmla="*/ 247321 w 650437"/>
              <a:gd name="connsiteY6997" fmla="*/ 391169 h 650473"/>
              <a:gd name="connsiteX6998" fmla="*/ 251473 w 650437"/>
              <a:gd name="connsiteY6998" fmla="*/ 259184 h 650473"/>
              <a:gd name="connsiteX6999" fmla="*/ 249653 w 650437"/>
              <a:gd name="connsiteY6999" fmla="*/ 258819 h 650473"/>
              <a:gd name="connsiteX7000" fmla="*/ 247441 w 650437"/>
              <a:gd name="connsiteY7000" fmla="*/ 259274 h 650473"/>
              <a:gd name="connsiteX7001" fmla="*/ 247866 w 650437"/>
              <a:gd name="connsiteY7001" fmla="*/ 257212 h 650473"/>
              <a:gd name="connsiteX7002" fmla="*/ 247411 w 650437"/>
              <a:gd name="connsiteY7002" fmla="*/ 254970 h 650473"/>
              <a:gd name="connsiteX7003" fmla="*/ 249683 w 650437"/>
              <a:gd name="connsiteY7003" fmla="*/ 255425 h 650473"/>
              <a:gd name="connsiteX7004" fmla="*/ 251533 w 650437"/>
              <a:gd name="connsiteY7004" fmla="*/ 255060 h 650473"/>
              <a:gd name="connsiteX7005" fmla="*/ 251108 w 650437"/>
              <a:gd name="connsiteY7005" fmla="*/ 257212 h 650473"/>
              <a:gd name="connsiteX7006" fmla="*/ 251473 w 650437"/>
              <a:gd name="connsiteY7006" fmla="*/ 259184 h 650473"/>
              <a:gd name="connsiteX7007" fmla="*/ 247534 w 650437"/>
              <a:gd name="connsiteY7007" fmla="*/ 376380 h 650473"/>
              <a:gd name="connsiteX7008" fmla="*/ 249655 w 650437"/>
              <a:gd name="connsiteY7008" fmla="*/ 376804 h 650473"/>
              <a:gd name="connsiteX7009" fmla="*/ 251353 w 650437"/>
              <a:gd name="connsiteY7009" fmla="*/ 376472 h 650473"/>
              <a:gd name="connsiteX7010" fmla="*/ 250988 w 650437"/>
              <a:gd name="connsiteY7010" fmla="*/ 378199 h 650473"/>
              <a:gd name="connsiteX7011" fmla="*/ 251413 w 650437"/>
              <a:gd name="connsiteY7011" fmla="*/ 380229 h 650473"/>
              <a:gd name="connsiteX7012" fmla="*/ 249655 w 650437"/>
              <a:gd name="connsiteY7012" fmla="*/ 379864 h 650473"/>
              <a:gd name="connsiteX7013" fmla="*/ 247473 w 650437"/>
              <a:gd name="connsiteY7013" fmla="*/ 380319 h 650473"/>
              <a:gd name="connsiteX7014" fmla="*/ 247899 w 650437"/>
              <a:gd name="connsiteY7014" fmla="*/ 378197 h 650473"/>
              <a:gd name="connsiteX7015" fmla="*/ 247534 w 650437"/>
              <a:gd name="connsiteY7015" fmla="*/ 376380 h 650473"/>
              <a:gd name="connsiteX7016" fmla="*/ 251260 w 650437"/>
              <a:gd name="connsiteY7016" fmla="*/ 274004 h 650473"/>
              <a:gd name="connsiteX7017" fmla="*/ 249653 w 650437"/>
              <a:gd name="connsiteY7017" fmla="*/ 273671 h 650473"/>
              <a:gd name="connsiteX7018" fmla="*/ 247654 w 650437"/>
              <a:gd name="connsiteY7018" fmla="*/ 274066 h 650473"/>
              <a:gd name="connsiteX7019" fmla="*/ 248018 w 650437"/>
              <a:gd name="connsiteY7019" fmla="*/ 272339 h 650473"/>
              <a:gd name="connsiteX7020" fmla="*/ 247624 w 650437"/>
              <a:gd name="connsiteY7020" fmla="*/ 270309 h 650473"/>
              <a:gd name="connsiteX7021" fmla="*/ 249685 w 650437"/>
              <a:gd name="connsiteY7021" fmla="*/ 270734 h 650473"/>
              <a:gd name="connsiteX7022" fmla="*/ 251353 w 650437"/>
              <a:gd name="connsiteY7022" fmla="*/ 270401 h 650473"/>
              <a:gd name="connsiteX7023" fmla="*/ 250958 w 650437"/>
              <a:gd name="connsiteY7023" fmla="*/ 272341 h 650473"/>
              <a:gd name="connsiteX7024" fmla="*/ 251260 w 650437"/>
              <a:gd name="connsiteY7024" fmla="*/ 274004 h 650473"/>
              <a:gd name="connsiteX7025" fmla="*/ 247836 w 650437"/>
              <a:gd name="connsiteY7025" fmla="*/ 361437 h 650473"/>
              <a:gd name="connsiteX7026" fmla="*/ 249655 w 650437"/>
              <a:gd name="connsiteY7026" fmla="*/ 361802 h 650473"/>
              <a:gd name="connsiteX7027" fmla="*/ 251080 w 650437"/>
              <a:gd name="connsiteY7027" fmla="*/ 361530 h 650473"/>
              <a:gd name="connsiteX7028" fmla="*/ 250778 w 650437"/>
              <a:gd name="connsiteY7028" fmla="*/ 363075 h 650473"/>
              <a:gd name="connsiteX7029" fmla="*/ 251110 w 650437"/>
              <a:gd name="connsiteY7029" fmla="*/ 364772 h 650473"/>
              <a:gd name="connsiteX7030" fmla="*/ 249685 w 650437"/>
              <a:gd name="connsiteY7030" fmla="*/ 364469 h 650473"/>
              <a:gd name="connsiteX7031" fmla="*/ 247806 w 650437"/>
              <a:gd name="connsiteY7031" fmla="*/ 364834 h 650473"/>
              <a:gd name="connsiteX7032" fmla="*/ 248171 w 650437"/>
              <a:gd name="connsiteY7032" fmla="*/ 363077 h 650473"/>
              <a:gd name="connsiteX7033" fmla="*/ 247836 w 650437"/>
              <a:gd name="connsiteY7033" fmla="*/ 361437 h 650473"/>
              <a:gd name="connsiteX7034" fmla="*/ 250898 w 650437"/>
              <a:gd name="connsiteY7034" fmla="*/ 303978 h 650473"/>
              <a:gd name="connsiteX7035" fmla="*/ 249655 w 650437"/>
              <a:gd name="connsiteY7035" fmla="*/ 303736 h 650473"/>
              <a:gd name="connsiteX7036" fmla="*/ 247958 w 650437"/>
              <a:gd name="connsiteY7036" fmla="*/ 304068 h 650473"/>
              <a:gd name="connsiteX7037" fmla="*/ 248261 w 650437"/>
              <a:gd name="connsiteY7037" fmla="*/ 302613 h 650473"/>
              <a:gd name="connsiteX7038" fmla="*/ 247928 w 650437"/>
              <a:gd name="connsiteY7038" fmla="*/ 301036 h 650473"/>
              <a:gd name="connsiteX7039" fmla="*/ 249655 w 650437"/>
              <a:gd name="connsiteY7039" fmla="*/ 301369 h 650473"/>
              <a:gd name="connsiteX7040" fmla="*/ 250928 w 650437"/>
              <a:gd name="connsiteY7040" fmla="*/ 301096 h 650473"/>
              <a:gd name="connsiteX7041" fmla="*/ 250625 w 650437"/>
              <a:gd name="connsiteY7041" fmla="*/ 302611 h 650473"/>
              <a:gd name="connsiteX7042" fmla="*/ 250898 w 650437"/>
              <a:gd name="connsiteY7042" fmla="*/ 303978 h 650473"/>
              <a:gd name="connsiteX7043" fmla="*/ 250868 w 650437"/>
              <a:gd name="connsiteY7043" fmla="*/ 319100 h 650473"/>
              <a:gd name="connsiteX7044" fmla="*/ 249655 w 650437"/>
              <a:gd name="connsiteY7044" fmla="*/ 318858 h 650473"/>
              <a:gd name="connsiteX7045" fmla="*/ 248018 w 650437"/>
              <a:gd name="connsiteY7045" fmla="*/ 319190 h 650473"/>
              <a:gd name="connsiteX7046" fmla="*/ 248321 w 650437"/>
              <a:gd name="connsiteY7046" fmla="*/ 317735 h 650473"/>
              <a:gd name="connsiteX7047" fmla="*/ 248018 w 650437"/>
              <a:gd name="connsiteY7047" fmla="*/ 316281 h 650473"/>
              <a:gd name="connsiteX7048" fmla="*/ 249655 w 650437"/>
              <a:gd name="connsiteY7048" fmla="*/ 316613 h 650473"/>
              <a:gd name="connsiteX7049" fmla="*/ 250868 w 650437"/>
              <a:gd name="connsiteY7049" fmla="*/ 316371 h 650473"/>
              <a:gd name="connsiteX7050" fmla="*/ 250595 w 650437"/>
              <a:gd name="connsiteY7050" fmla="*/ 317735 h 650473"/>
              <a:gd name="connsiteX7051" fmla="*/ 250868 w 650437"/>
              <a:gd name="connsiteY7051" fmla="*/ 319100 h 650473"/>
              <a:gd name="connsiteX7052" fmla="*/ 250868 w 650437"/>
              <a:gd name="connsiteY7052" fmla="*/ 334193 h 650473"/>
              <a:gd name="connsiteX7053" fmla="*/ 249655 w 650437"/>
              <a:gd name="connsiteY7053" fmla="*/ 333950 h 650473"/>
              <a:gd name="connsiteX7054" fmla="*/ 247988 w 650437"/>
              <a:gd name="connsiteY7054" fmla="*/ 334282 h 650473"/>
              <a:gd name="connsiteX7055" fmla="*/ 248291 w 650437"/>
              <a:gd name="connsiteY7055" fmla="*/ 332828 h 650473"/>
              <a:gd name="connsiteX7056" fmla="*/ 247988 w 650437"/>
              <a:gd name="connsiteY7056" fmla="*/ 331373 h 650473"/>
              <a:gd name="connsiteX7057" fmla="*/ 249655 w 650437"/>
              <a:gd name="connsiteY7057" fmla="*/ 331705 h 650473"/>
              <a:gd name="connsiteX7058" fmla="*/ 250868 w 650437"/>
              <a:gd name="connsiteY7058" fmla="*/ 331463 h 650473"/>
              <a:gd name="connsiteX7059" fmla="*/ 250595 w 650437"/>
              <a:gd name="connsiteY7059" fmla="*/ 332828 h 650473"/>
              <a:gd name="connsiteX7060" fmla="*/ 250868 w 650437"/>
              <a:gd name="connsiteY7060" fmla="*/ 334193 h 650473"/>
              <a:gd name="connsiteX7061" fmla="*/ 247926 w 650437"/>
              <a:gd name="connsiteY7061" fmla="*/ 346465 h 650473"/>
              <a:gd name="connsiteX7062" fmla="*/ 249653 w 650437"/>
              <a:gd name="connsiteY7062" fmla="*/ 346830 h 650473"/>
              <a:gd name="connsiteX7063" fmla="*/ 250925 w 650437"/>
              <a:gd name="connsiteY7063" fmla="*/ 346558 h 650473"/>
              <a:gd name="connsiteX7064" fmla="*/ 250653 w 650437"/>
              <a:gd name="connsiteY7064" fmla="*/ 347953 h 650473"/>
              <a:gd name="connsiteX7065" fmla="*/ 250955 w 650437"/>
              <a:gd name="connsiteY7065" fmla="*/ 349497 h 650473"/>
              <a:gd name="connsiteX7066" fmla="*/ 249621 w 650437"/>
              <a:gd name="connsiteY7066" fmla="*/ 349225 h 650473"/>
              <a:gd name="connsiteX7067" fmla="*/ 247894 w 650437"/>
              <a:gd name="connsiteY7067" fmla="*/ 349557 h 650473"/>
              <a:gd name="connsiteX7068" fmla="*/ 248226 w 650437"/>
              <a:gd name="connsiteY7068" fmla="*/ 347920 h 650473"/>
              <a:gd name="connsiteX7069" fmla="*/ 247926 w 650437"/>
              <a:gd name="connsiteY7069" fmla="*/ 346465 h 650473"/>
              <a:gd name="connsiteX7070" fmla="*/ 251078 w 650437"/>
              <a:gd name="connsiteY7070" fmla="*/ 289006 h 650473"/>
              <a:gd name="connsiteX7071" fmla="*/ 249653 w 650437"/>
              <a:gd name="connsiteY7071" fmla="*/ 288704 h 650473"/>
              <a:gd name="connsiteX7072" fmla="*/ 247774 w 650437"/>
              <a:gd name="connsiteY7072" fmla="*/ 289068 h 650473"/>
              <a:gd name="connsiteX7073" fmla="*/ 248106 w 650437"/>
              <a:gd name="connsiteY7073" fmla="*/ 287431 h 650473"/>
              <a:gd name="connsiteX7074" fmla="*/ 247774 w 650437"/>
              <a:gd name="connsiteY7074" fmla="*/ 285704 h 650473"/>
              <a:gd name="connsiteX7075" fmla="*/ 249653 w 650437"/>
              <a:gd name="connsiteY7075" fmla="*/ 286099 h 650473"/>
              <a:gd name="connsiteX7076" fmla="*/ 251108 w 650437"/>
              <a:gd name="connsiteY7076" fmla="*/ 285796 h 650473"/>
              <a:gd name="connsiteX7077" fmla="*/ 250775 w 650437"/>
              <a:gd name="connsiteY7077" fmla="*/ 287434 h 650473"/>
              <a:gd name="connsiteX7078" fmla="*/ 251078 w 650437"/>
              <a:gd name="connsiteY7078" fmla="*/ 289006 h 650473"/>
              <a:gd name="connsiteX7079" fmla="*/ 249655 w 650437"/>
              <a:gd name="connsiteY7079" fmla="*/ 410596 h 650473"/>
              <a:gd name="connsiteX7080" fmla="*/ 245929 w 650437"/>
              <a:gd name="connsiteY7080" fmla="*/ 412051 h 650473"/>
              <a:gd name="connsiteX7081" fmla="*/ 247384 w 650437"/>
              <a:gd name="connsiteY7081" fmla="*/ 408474 h 650473"/>
              <a:gd name="connsiteX7082" fmla="*/ 246231 w 650437"/>
              <a:gd name="connsiteY7082" fmla="*/ 405352 h 650473"/>
              <a:gd name="connsiteX7083" fmla="*/ 249655 w 650437"/>
              <a:gd name="connsiteY7083" fmla="*/ 406624 h 650473"/>
              <a:gd name="connsiteX7084" fmla="*/ 252292 w 650437"/>
              <a:gd name="connsiteY7084" fmla="*/ 405897 h 650473"/>
              <a:gd name="connsiteX7085" fmla="*/ 251565 w 650437"/>
              <a:gd name="connsiteY7085" fmla="*/ 408503 h 650473"/>
              <a:gd name="connsiteX7086" fmla="*/ 252595 w 650437"/>
              <a:gd name="connsiteY7086" fmla="*/ 411566 h 650473"/>
              <a:gd name="connsiteX7087" fmla="*/ 249655 w 650437"/>
              <a:gd name="connsiteY7087" fmla="*/ 410596 h 650473"/>
              <a:gd name="connsiteX7088" fmla="*/ 257201 w 650437"/>
              <a:gd name="connsiteY7088" fmla="*/ 418172 h 650473"/>
              <a:gd name="connsiteX7089" fmla="*/ 253807 w 650437"/>
              <a:gd name="connsiteY7089" fmla="*/ 419474 h 650473"/>
              <a:gd name="connsiteX7090" fmla="*/ 255142 w 650437"/>
              <a:gd name="connsiteY7090" fmla="*/ 416020 h 650473"/>
              <a:gd name="connsiteX7091" fmla="*/ 254172 w 650437"/>
              <a:gd name="connsiteY7091" fmla="*/ 413080 h 650473"/>
              <a:gd name="connsiteX7092" fmla="*/ 257234 w 650437"/>
              <a:gd name="connsiteY7092" fmla="*/ 414110 h 650473"/>
              <a:gd name="connsiteX7093" fmla="*/ 259960 w 650437"/>
              <a:gd name="connsiteY7093" fmla="*/ 413293 h 650473"/>
              <a:gd name="connsiteX7094" fmla="*/ 259143 w 650437"/>
              <a:gd name="connsiteY7094" fmla="*/ 416020 h 650473"/>
              <a:gd name="connsiteX7095" fmla="*/ 260295 w 650437"/>
              <a:gd name="connsiteY7095" fmla="*/ 419262 h 650473"/>
              <a:gd name="connsiteX7096" fmla="*/ 257201 w 650437"/>
              <a:gd name="connsiteY7096" fmla="*/ 418172 h 650473"/>
              <a:gd name="connsiteX7097" fmla="*/ 254927 w 650437"/>
              <a:gd name="connsiteY7097" fmla="*/ 398928 h 650473"/>
              <a:gd name="connsiteX7098" fmla="*/ 257199 w 650437"/>
              <a:gd name="connsiteY7098" fmla="*/ 399383 h 650473"/>
              <a:gd name="connsiteX7099" fmla="*/ 259321 w 650437"/>
              <a:gd name="connsiteY7099" fmla="*/ 398958 h 650473"/>
              <a:gd name="connsiteX7100" fmla="*/ 258926 w 650437"/>
              <a:gd name="connsiteY7100" fmla="*/ 400897 h 650473"/>
              <a:gd name="connsiteX7101" fmla="*/ 259501 w 650437"/>
              <a:gd name="connsiteY7101" fmla="*/ 403322 h 650473"/>
              <a:gd name="connsiteX7102" fmla="*/ 257229 w 650437"/>
              <a:gd name="connsiteY7102" fmla="*/ 402807 h 650473"/>
              <a:gd name="connsiteX7103" fmla="*/ 254622 w 650437"/>
              <a:gd name="connsiteY7103" fmla="*/ 403534 h 650473"/>
              <a:gd name="connsiteX7104" fmla="*/ 255349 w 650437"/>
              <a:gd name="connsiteY7104" fmla="*/ 400897 h 650473"/>
              <a:gd name="connsiteX7105" fmla="*/ 254927 w 650437"/>
              <a:gd name="connsiteY7105" fmla="*/ 398928 h 650473"/>
              <a:gd name="connsiteX7106" fmla="*/ 259171 w 650437"/>
              <a:gd name="connsiteY7106" fmla="*/ 251488 h 650473"/>
              <a:gd name="connsiteX7107" fmla="*/ 257201 w 650437"/>
              <a:gd name="connsiteY7107" fmla="*/ 251093 h 650473"/>
              <a:gd name="connsiteX7108" fmla="*/ 255049 w 650437"/>
              <a:gd name="connsiteY7108" fmla="*/ 251518 h 650473"/>
              <a:gd name="connsiteX7109" fmla="*/ 255414 w 650437"/>
              <a:gd name="connsiteY7109" fmla="*/ 249668 h 650473"/>
              <a:gd name="connsiteX7110" fmla="*/ 254959 w 650437"/>
              <a:gd name="connsiteY7110" fmla="*/ 247396 h 650473"/>
              <a:gd name="connsiteX7111" fmla="*/ 257201 w 650437"/>
              <a:gd name="connsiteY7111" fmla="*/ 247851 h 650473"/>
              <a:gd name="connsiteX7112" fmla="*/ 259263 w 650437"/>
              <a:gd name="connsiteY7112" fmla="*/ 247426 h 650473"/>
              <a:gd name="connsiteX7113" fmla="*/ 258808 w 650437"/>
              <a:gd name="connsiteY7113" fmla="*/ 249638 h 650473"/>
              <a:gd name="connsiteX7114" fmla="*/ 259171 w 650437"/>
              <a:gd name="connsiteY7114" fmla="*/ 251488 h 650473"/>
              <a:gd name="connsiteX7115" fmla="*/ 255169 w 650437"/>
              <a:gd name="connsiteY7115" fmla="*/ 384016 h 650473"/>
              <a:gd name="connsiteX7116" fmla="*/ 257199 w 650437"/>
              <a:gd name="connsiteY7116" fmla="*/ 384441 h 650473"/>
              <a:gd name="connsiteX7117" fmla="*/ 259049 w 650437"/>
              <a:gd name="connsiteY7117" fmla="*/ 384076 h 650473"/>
              <a:gd name="connsiteX7118" fmla="*/ 258716 w 650437"/>
              <a:gd name="connsiteY7118" fmla="*/ 385773 h 650473"/>
              <a:gd name="connsiteX7119" fmla="*/ 259111 w 650437"/>
              <a:gd name="connsiteY7119" fmla="*/ 387653 h 650473"/>
              <a:gd name="connsiteX7120" fmla="*/ 257201 w 650437"/>
              <a:gd name="connsiteY7120" fmla="*/ 387258 h 650473"/>
              <a:gd name="connsiteX7121" fmla="*/ 255109 w 650437"/>
              <a:gd name="connsiteY7121" fmla="*/ 387682 h 650473"/>
              <a:gd name="connsiteX7122" fmla="*/ 255504 w 650437"/>
              <a:gd name="connsiteY7122" fmla="*/ 385743 h 650473"/>
              <a:gd name="connsiteX7123" fmla="*/ 255169 w 650437"/>
              <a:gd name="connsiteY7123" fmla="*/ 384016 h 650473"/>
              <a:gd name="connsiteX7124" fmla="*/ 258958 w 650437"/>
              <a:gd name="connsiteY7124" fmla="*/ 266428 h 650473"/>
              <a:gd name="connsiteX7125" fmla="*/ 257201 w 650437"/>
              <a:gd name="connsiteY7125" fmla="*/ 266063 h 650473"/>
              <a:gd name="connsiteX7126" fmla="*/ 255262 w 650437"/>
              <a:gd name="connsiteY7126" fmla="*/ 266458 h 650473"/>
              <a:gd name="connsiteX7127" fmla="*/ 255594 w 650437"/>
              <a:gd name="connsiteY7127" fmla="*/ 264791 h 650473"/>
              <a:gd name="connsiteX7128" fmla="*/ 255230 w 650437"/>
              <a:gd name="connsiteY7128" fmla="*/ 262971 h 650473"/>
              <a:gd name="connsiteX7129" fmla="*/ 257199 w 650437"/>
              <a:gd name="connsiteY7129" fmla="*/ 263366 h 650473"/>
              <a:gd name="connsiteX7130" fmla="*/ 258986 w 650437"/>
              <a:gd name="connsiteY7130" fmla="*/ 263001 h 650473"/>
              <a:gd name="connsiteX7131" fmla="*/ 258621 w 650437"/>
              <a:gd name="connsiteY7131" fmla="*/ 264788 h 650473"/>
              <a:gd name="connsiteX7132" fmla="*/ 258958 w 650437"/>
              <a:gd name="connsiteY7132" fmla="*/ 266428 h 650473"/>
              <a:gd name="connsiteX7133" fmla="*/ 255534 w 650437"/>
              <a:gd name="connsiteY7133" fmla="*/ 369226 h 650473"/>
              <a:gd name="connsiteX7134" fmla="*/ 257231 w 650437"/>
              <a:gd name="connsiteY7134" fmla="*/ 369559 h 650473"/>
              <a:gd name="connsiteX7135" fmla="*/ 258716 w 650437"/>
              <a:gd name="connsiteY7135" fmla="*/ 369256 h 650473"/>
              <a:gd name="connsiteX7136" fmla="*/ 258444 w 650437"/>
              <a:gd name="connsiteY7136" fmla="*/ 370651 h 650473"/>
              <a:gd name="connsiteX7137" fmla="*/ 258776 w 650437"/>
              <a:gd name="connsiteY7137" fmla="*/ 372288 h 650473"/>
              <a:gd name="connsiteX7138" fmla="*/ 257231 w 650437"/>
              <a:gd name="connsiteY7138" fmla="*/ 371986 h 650473"/>
              <a:gd name="connsiteX7139" fmla="*/ 255504 w 650437"/>
              <a:gd name="connsiteY7139" fmla="*/ 372350 h 650473"/>
              <a:gd name="connsiteX7140" fmla="*/ 255837 w 650437"/>
              <a:gd name="connsiteY7140" fmla="*/ 370653 h 650473"/>
              <a:gd name="connsiteX7141" fmla="*/ 255534 w 650437"/>
              <a:gd name="connsiteY7141" fmla="*/ 369226 h 650473"/>
              <a:gd name="connsiteX7142" fmla="*/ 258626 w 650437"/>
              <a:gd name="connsiteY7142" fmla="*/ 281340 h 650473"/>
              <a:gd name="connsiteX7143" fmla="*/ 257201 w 650437"/>
              <a:gd name="connsiteY7143" fmla="*/ 281067 h 650473"/>
              <a:gd name="connsiteX7144" fmla="*/ 255564 w 650437"/>
              <a:gd name="connsiteY7144" fmla="*/ 281400 h 650473"/>
              <a:gd name="connsiteX7145" fmla="*/ 255867 w 650437"/>
              <a:gd name="connsiteY7145" fmla="*/ 279945 h 650473"/>
              <a:gd name="connsiteX7146" fmla="*/ 255534 w 650437"/>
              <a:gd name="connsiteY7146" fmla="*/ 278338 h 650473"/>
              <a:gd name="connsiteX7147" fmla="*/ 257201 w 650437"/>
              <a:gd name="connsiteY7147" fmla="*/ 278670 h 650473"/>
              <a:gd name="connsiteX7148" fmla="*/ 258656 w 650437"/>
              <a:gd name="connsiteY7148" fmla="*/ 278368 h 650473"/>
              <a:gd name="connsiteX7149" fmla="*/ 258353 w 650437"/>
              <a:gd name="connsiteY7149" fmla="*/ 279945 h 650473"/>
              <a:gd name="connsiteX7150" fmla="*/ 258626 w 650437"/>
              <a:gd name="connsiteY7150" fmla="*/ 281340 h 650473"/>
              <a:gd name="connsiteX7151" fmla="*/ 258564 w 650437"/>
              <a:gd name="connsiteY7151" fmla="*/ 356861 h 650473"/>
              <a:gd name="connsiteX7152" fmla="*/ 257199 w 650437"/>
              <a:gd name="connsiteY7152" fmla="*/ 356588 h 650473"/>
              <a:gd name="connsiteX7153" fmla="*/ 255622 w 650437"/>
              <a:gd name="connsiteY7153" fmla="*/ 356891 h 650473"/>
              <a:gd name="connsiteX7154" fmla="*/ 255894 w 650437"/>
              <a:gd name="connsiteY7154" fmla="*/ 355466 h 650473"/>
              <a:gd name="connsiteX7155" fmla="*/ 255652 w 650437"/>
              <a:gd name="connsiteY7155" fmla="*/ 354194 h 650473"/>
              <a:gd name="connsiteX7156" fmla="*/ 257197 w 650437"/>
              <a:gd name="connsiteY7156" fmla="*/ 354496 h 650473"/>
              <a:gd name="connsiteX7157" fmla="*/ 258561 w 650437"/>
              <a:gd name="connsiteY7157" fmla="*/ 354224 h 650473"/>
              <a:gd name="connsiteX7158" fmla="*/ 258289 w 650437"/>
              <a:gd name="connsiteY7158" fmla="*/ 355496 h 650473"/>
              <a:gd name="connsiteX7159" fmla="*/ 258564 w 650437"/>
              <a:gd name="connsiteY7159" fmla="*/ 356861 h 650473"/>
              <a:gd name="connsiteX7160" fmla="*/ 258504 w 650437"/>
              <a:gd name="connsiteY7160" fmla="*/ 296279 h 650473"/>
              <a:gd name="connsiteX7161" fmla="*/ 257231 w 650437"/>
              <a:gd name="connsiteY7161" fmla="*/ 296007 h 650473"/>
              <a:gd name="connsiteX7162" fmla="*/ 255717 w 650437"/>
              <a:gd name="connsiteY7162" fmla="*/ 296310 h 650473"/>
              <a:gd name="connsiteX7163" fmla="*/ 255989 w 650437"/>
              <a:gd name="connsiteY7163" fmla="*/ 295037 h 650473"/>
              <a:gd name="connsiteX7164" fmla="*/ 255687 w 650437"/>
              <a:gd name="connsiteY7164" fmla="*/ 293613 h 650473"/>
              <a:gd name="connsiteX7165" fmla="*/ 257231 w 650437"/>
              <a:gd name="connsiteY7165" fmla="*/ 293915 h 650473"/>
              <a:gd name="connsiteX7166" fmla="*/ 258566 w 650437"/>
              <a:gd name="connsiteY7166" fmla="*/ 293642 h 650473"/>
              <a:gd name="connsiteX7167" fmla="*/ 258293 w 650437"/>
              <a:gd name="connsiteY7167" fmla="*/ 295037 h 650473"/>
              <a:gd name="connsiteX7168" fmla="*/ 258504 w 650437"/>
              <a:gd name="connsiteY7168" fmla="*/ 296279 h 650473"/>
              <a:gd name="connsiteX7169" fmla="*/ 258383 w 650437"/>
              <a:gd name="connsiteY7169" fmla="*/ 311342 h 650473"/>
              <a:gd name="connsiteX7170" fmla="*/ 257201 w 650437"/>
              <a:gd name="connsiteY7170" fmla="*/ 311099 h 650473"/>
              <a:gd name="connsiteX7171" fmla="*/ 255837 w 650437"/>
              <a:gd name="connsiteY7171" fmla="*/ 311372 h 650473"/>
              <a:gd name="connsiteX7172" fmla="*/ 256079 w 650437"/>
              <a:gd name="connsiteY7172" fmla="*/ 310160 h 650473"/>
              <a:gd name="connsiteX7173" fmla="*/ 255837 w 650437"/>
              <a:gd name="connsiteY7173" fmla="*/ 308917 h 650473"/>
              <a:gd name="connsiteX7174" fmla="*/ 257231 w 650437"/>
              <a:gd name="connsiteY7174" fmla="*/ 309190 h 650473"/>
              <a:gd name="connsiteX7175" fmla="*/ 258414 w 650437"/>
              <a:gd name="connsiteY7175" fmla="*/ 308947 h 650473"/>
              <a:gd name="connsiteX7176" fmla="*/ 258171 w 650437"/>
              <a:gd name="connsiteY7176" fmla="*/ 310160 h 650473"/>
              <a:gd name="connsiteX7177" fmla="*/ 258383 w 650437"/>
              <a:gd name="connsiteY7177" fmla="*/ 311342 h 650473"/>
              <a:gd name="connsiteX7178" fmla="*/ 258383 w 650437"/>
              <a:gd name="connsiteY7178" fmla="*/ 341646 h 650473"/>
              <a:gd name="connsiteX7179" fmla="*/ 257171 w 650437"/>
              <a:gd name="connsiteY7179" fmla="*/ 341404 h 650473"/>
              <a:gd name="connsiteX7180" fmla="*/ 255777 w 650437"/>
              <a:gd name="connsiteY7180" fmla="*/ 341676 h 650473"/>
              <a:gd name="connsiteX7181" fmla="*/ 256049 w 650437"/>
              <a:gd name="connsiteY7181" fmla="*/ 340374 h 650473"/>
              <a:gd name="connsiteX7182" fmla="*/ 255837 w 650437"/>
              <a:gd name="connsiteY7182" fmla="*/ 339191 h 650473"/>
              <a:gd name="connsiteX7183" fmla="*/ 257201 w 650437"/>
              <a:gd name="connsiteY7183" fmla="*/ 339464 h 650473"/>
              <a:gd name="connsiteX7184" fmla="*/ 258383 w 650437"/>
              <a:gd name="connsiteY7184" fmla="*/ 339222 h 650473"/>
              <a:gd name="connsiteX7185" fmla="*/ 258141 w 650437"/>
              <a:gd name="connsiteY7185" fmla="*/ 340404 h 650473"/>
              <a:gd name="connsiteX7186" fmla="*/ 258383 w 650437"/>
              <a:gd name="connsiteY7186" fmla="*/ 341646 h 650473"/>
              <a:gd name="connsiteX7187" fmla="*/ 255837 w 650437"/>
              <a:gd name="connsiteY7187" fmla="*/ 324039 h 650473"/>
              <a:gd name="connsiteX7188" fmla="*/ 257201 w 650437"/>
              <a:gd name="connsiteY7188" fmla="*/ 324312 h 650473"/>
              <a:gd name="connsiteX7189" fmla="*/ 258353 w 650437"/>
              <a:gd name="connsiteY7189" fmla="*/ 324070 h 650473"/>
              <a:gd name="connsiteX7190" fmla="*/ 258111 w 650437"/>
              <a:gd name="connsiteY7190" fmla="*/ 325252 h 650473"/>
              <a:gd name="connsiteX7191" fmla="*/ 258353 w 650437"/>
              <a:gd name="connsiteY7191" fmla="*/ 326434 h 650473"/>
              <a:gd name="connsiteX7192" fmla="*/ 257201 w 650437"/>
              <a:gd name="connsiteY7192" fmla="*/ 326192 h 650473"/>
              <a:gd name="connsiteX7193" fmla="*/ 255837 w 650437"/>
              <a:gd name="connsiteY7193" fmla="*/ 326464 h 650473"/>
              <a:gd name="connsiteX7194" fmla="*/ 256079 w 650437"/>
              <a:gd name="connsiteY7194" fmla="*/ 325252 h 650473"/>
              <a:gd name="connsiteX7195" fmla="*/ 255837 w 650437"/>
              <a:gd name="connsiteY7195" fmla="*/ 324039 h 650473"/>
              <a:gd name="connsiteX7196" fmla="*/ 259261 w 650437"/>
              <a:gd name="connsiteY7196" fmla="*/ 234546 h 650473"/>
              <a:gd name="connsiteX7197" fmla="*/ 260048 w 650437"/>
              <a:gd name="connsiteY7197" fmla="*/ 237183 h 650473"/>
              <a:gd name="connsiteX7198" fmla="*/ 257229 w 650437"/>
              <a:gd name="connsiteY7198" fmla="*/ 236333 h 650473"/>
              <a:gd name="connsiteX7199" fmla="*/ 254077 w 650437"/>
              <a:gd name="connsiteY7199" fmla="*/ 237393 h 650473"/>
              <a:gd name="connsiteX7200" fmla="*/ 255017 w 650437"/>
              <a:gd name="connsiteY7200" fmla="*/ 234513 h 650473"/>
              <a:gd name="connsiteX7201" fmla="*/ 253715 w 650437"/>
              <a:gd name="connsiteY7201" fmla="*/ 231119 h 650473"/>
              <a:gd name="connsiteX7202" fmla="*/ 257199 w 650437"/>
              <a:gd name="connsiteY7202" fmla="*/ 232454 h 650473"/>
              <a:gd name="connsiteX7203" fmla="*/ 260381 w 650437"/>
              <a:gd name="connsiteY7203" fmla="*/ 231362 h 650473"/>
              <a:gd name="connsiteX7204" fmla="*/ 259261 w 650437"/>
              <a:gd name="connsiteY7204" fmla="*/ 234546 h 650473"/>
              <a:gd name="connsiteX7205" fmla="*/ 264747 w 650437"/>
              <a:gd name="connsiteY7205" fmla="*/ 410383 h 650473"/>
              <a:gd name="connsiteX7206" fmla="*/ 262020 w 650437"/>
              <a:gd name="connsiteY7206" fmla="*/ 411201 h 650473"/>
              <a:gd name="connsiteX7207" fmla="*/ 262837 w 650437"/>
              <a:gd name="connsiteY7207" fmla="*/ 408474 h 650473"/>
              <a:gd name="connsiteX7208" fmla="*/ 262323 w 650437"/>
              <a:gd name="connsiteY7208" fmla="*/ 406202 h 650473"/>
              <a:gd name="connsiteX7209" fmla="*/ 264747 w 650437"/>
              <a:gd name="connsiteY7209" fmla="*/ 406777 h 650473"/>
              <a:gd name="connsiteX7210" fmla="*/ 266959 w 650437"/>
              <a:gd name="connsiteY7210" fmla="*/ 406322 h 650473"/>
              <a:gd name="connsiteX7211" fmla="*/ 266534 w 650437"/>
              <a:gd name="connsiteY7211" fmla="*/ 408474 h 650473"/>
              <a:gd name="connsiteX7212" fmla="*/ 267171 w 650437"/>
              <a:gd name="connsiteY7212" fmla="*/ 410988 h 650473"/>
              <a:gd name="connsiteX7213" fmla="*/ 264747 w 650437"/>
              <a:gd name="connsiteY7213" fmla="*/ 410383 h 650473"/>
              <a:gd name="connsiteX7214" fmla="*/ 266837 w 650437"/>
              <a:gd name="connsiteY7214" fmla="*/ 244122 h 650473"/>
              <a:gd name="connsiteX7215" fmla="*/ 264775 w 650437"/>
              <a:gd name="connsiteY7215" fmla="*/ 243697 h 650473"/>
              <a:gd name="connsiteX7216" fmla="*/ 262563 w 650437"/>
              <a:gd name="connsiteY7216" fmla="*/ 244152 h 650473"/>
              <a:gd name="connsiteX7217" fmla="*/ 262988 w 650437"/>
              <a:gd name="connsiteY7217" fmla="*/ 242090 h 650473"/>
              <a:gd name="connsiteX7218" fmla="*/ 262138 w 650437"/>
              <a:gd name="connsiteY7218" fmla="*/ 239271 h 650473"/>
              <a:gd name="connsiteX7219" fmla="*/ 264805 w 650437"/>
              <a:gd name="connsiteY7219" fmla="*/ 240058 h 650473"/>
              <a:gd name="connsiteX7220" fmla="*/ 267139 w 650437"/>
              <a:gd name="connsiteY7220" fmla="*/ 239513 h 650473"/>
              <a:gd name="connsiteX7221" fmla="*/ 266472 w 650437"/>
              <a:gd name="connsiteY7221" fmla="*/ 242120 h 650473"/>
              <a:gd name="connsiteX7222" fmla="*/ 266837 w 650437"/>
              <a:gd name="connsiteY7222" fmla="*/ 244122 h 650473"/>
              <a:gd name="connsiteX7223" fmla="*/ 262868 w 650437"/>
              <a:gd name="connsiteY7223" fmla="*/ 391442 h 650473"/>
              <a:gd name="connsiteX7224" fmla="*/ 264777 w 650437"/>
              <a:gd name="connsiteY7224" fmla="*/ 391837 h 650473"/>
              <a:gd name="connsiteX7225" fmla="*/ 266504 w 650437"/>
              <a:gd name="connsiteY7225" fmla="*/ 391472 h 650473"/>
              <a:gd name="connsiteX7226" fmla="*/ 266139 w 650437"/>
              <a:gd name="connsiteY7226" fmla="*/ 393321 h 650473"/>
              <a:gd name="connsiteX7227" fmla="*/ 266564 w 650437"/>
              <a:gd name="connsiteY7227" fmla="*/ 395413 h 650473"/>
              <a:gd name="connsiteX7228" fmla="*/ 264777 w 650437"/>
              <a:gd name="connsiteY7228" fmla="*/ 395048 h 650473"/>
              <a:gd name="connsiteX7229" fmla="*/ 262837 w 650437"/>
              <a:gd name="connsiteY7229" fmla="*/ 395444 h 650473"/>
              <a:gd name="connsiteX7230" fmla="*/ 263262 w 650437"/>
              <a:gd name="connsiteY7230" fmla="*/ 393321 h 650473"/>
              <a:gd name="connsiteX7231" fmla="*/ 262868 w 650437"/>
              <a:gd name="connsiteY7231" fmla="*/ 391442 h 650473"/>
              <a:gd name="connsiteX7232" fmla="*/ 266384 w 650437"/>
              <a:gd name="connsiteY7232" fmla="*/ 258971 h 650473"/>
              <a:gd name="connsiteX7233" fmla="*/ 264747 w 650437"/>
              <a:gd name="connsiteY7233" fmla="*/ 258639 h 650473"/>
              <a:gd name="connsiteX7234" fmla="*/ 262960 w 650437"/>
              <a:gd name="connsiteY7234" fmla="*/ 259004 h 650473"/>
              <a:gd name="connsiteX7235" fmla="*/ 263325 w 650437"/>
              <a:gd name="connsiteY7235" fmla="*/ 257216 h 650473"/>
              <a:gd name="connsiteX7236" fmla="*/ 262930 w 650437"/>
              <a:gd name="connsiteY7236" fmla="*/ 255247 h 650473"/>
              <a:gd name="connsiteX7237" fmla="*/ 264749 w 650437"/>
              <a:gd name="connsiteY7237" fmla="*/ 255612 h 650473"/>
              <a:gd name="connsiteX7238" fmla="*/ 266416 w 650437"/>
              <a:gd name="connsiteY7238" fmla="*/ 255279 h 650473"/>
              <a:gd name="connsiteX7239" fmla="*/ 266021 w 650437"/>
              <a:gd name="connsiteY7239" fmla="*/ 257219 h 650473"/>
              <a:gd name="connsiteX7240" fmla="*/ 266384 w 650437"/>
              <a:gd name="connsiteY7240" fmla="*/ 258971 h 650473"/>
              <a:gd name="connsiteX7241" fmla="*/ 263110 w 650437"/>
              <a:gd name="connsiteY7241" fmla="*/ 376652 h 650473"/>
              <a:gd name="connsiteX7242" fmla="*/ 264747 w 650437"/>
              <a:gd name="connsiteY7242" fmla="*/ 376984 h 650473"/>
              <a:gd name="connsiteX7243" fmla="*/ 266232 w 650437"/>
              <a:gd name="connsiteY7243" fmla="*/ 376682 h 650473"/>
              <a:gd name="connsiteX7244" fmla="*/ 265929 w 650437"/>
              <a:gd name="connsiteY7244" fmla="*/ 378197 h 650473"/>
              <a:gd name="connsiteX7245" fmla="*/ 266294 w 650437"/>
              <a:gd name="connsiteY7245" fmla="*/ 380016 h 650473"/>
              <a:gd name="connsiteX7246" fmla="*/ 264749 w 650437"/>
              <a:gd name="connsiteY7246" fmla="*/ 379714 h 650473"/>
              <a:gd name="connsiteX7247" fmla="*/ 263052 w 650437"/>
              <a:gd name="connsiteY7247" fmla="*/ 380047 h 650473"/>
              <a:gd name="connsiteX7248" fmla="*/ 263417 w 650437"/>
              <a:gd name="connsiteY7248" fmla="*/ 378197 h 650473"/>
              <a:gd name="connsiteX7249" fmla="*/ 263110 w 650437"/>
              <a:gd name="connsiteY7249" fmla="*/ 376652 h 650473"/>
              <a:gd name="connsiteX7250" fmla="*/ 266172 w 650437"/>
              <a:gd name="connsiteY7250" fmla="*/ 273761 h 650473"/>
              <a:gd name="connsiteX7251" fmla="*/ 264747 w 650437"/>
              <a:gd name="connsiteY7251" fmla="*/ 273489 h 650473"/>
              <a:gd name="connsiteX7252" fmla="*/ 263170 w 650437"/>
              <a:gd name="connsiteY7252" fmla="*/ 273791 h 650473"/>
              <a:gd name="connsiteX7253" fmla="*/ 263472 w 650437"/>
              <a:gd name="connsiteY7253" fmla="*/ 272337 h 650473"/>
              <a:gd name="connsiteX7254" fmla="*/ 263108 w 650437"/>
              <a:gd name="connsiteY7254" fmla="*/ 270579 h 650473"/>
              <a:gd name="connsiteX7255" fmla="*/ 264745 w 650437"/>
              <a:gd name="connsiteY7255" fmla="*/ 270912 h 650473"/>
              <a:gd name="connsiteX7256" fmla="*/ 266229 w 650437"/>
              <a:gd name="connsiteY7256" fmla="*/ 270609 h 650473"/>
              <a:gd name="connsiteX7257" fmla="*/ 265897 w 650437"/>
              <a:gd name="connsiteY7257" fmla="*/ 272337 h 650473"/>
              <a:gd name="connsiteX7258" fmla="*/ 266172 w 650437"/>
              <a:gd name="connsiteY7258" fmla="*/ 273761 h 650473"/>
              <a:gd name="connsiteX7259" fmla="*/ 265989 w 650437"/>
              <a:gd name="connsiteY7259" fmla="*/ 288764 h 650473"/>
              <a:gd name="connsiteX7260" fmla="*/ 264747 w 650437"/>
              <a:gd name="connsiteY7260" fmla="*/ 288521 h 650473"/>
              <a:gd name="connsiteX7261" fmla="*/ 263352 w 650437"/>
              <a:gd name="connsiteY7261" fmla="*/ 288793 h 650473"/>
              <a:gd name="connsiteX7262" fmla="*/ 263625 w 650437"/>
              <a:gd name="connsiteY7262" fmla="*/ 287459 h 650473"/>
              <a:gd name="connsiteX7263" fmla="*/ 263352 w 650437"/>
              <a:gd name="connsiteY7263" fmla="*/ 286034 h 650473"/>
              <a:gd name="connsiteX7264" fmla="*/ 264777 w 650437"/>
              <a:gd name="connsiteY7264" fmla="*/ 286307 h 650473"/>
              <a:gd name="connsiteX7265" fmla="*/ 266019 w 650437"/>
              <a:gd name="connsiteY7265" fmla="*/ 286064 h 650473"/>
              <a:gd name="connsiteX7266" fmla="*/ 265747 w 650437"/>
              <a:gd name="connsiteY7266" fmla="*/ 287459 h 650473"/>
              <a:gd name="connsiteX7267" fmla="*/ 265989 w 650437"/>
              <a:gd name="connsiteY7267" fmla="*/ 288764 h 650473"/>
              <a:gd name="connsiteX7268" fmla="*/ 263382 w 650437"/>
              <a:gd name="connsiteY7268" fmla="*/ 361710 h 650473"/>
              <a:gd name="connsiteX7269" fmla="*/ 264747 w 650437"/>
              <a:gd name="connsiteY7269" fmla="*/ 361982 h 650473"/>
              <a:gd name="connsiteX7270" fmla="*/ 265929 w 650437"/>
              <a:gd name="connsiteY7270" fmla="*/ 361740 h 650473"/>
              <a:gd name="connsiteX7271" fmla="*/ 265657 w 650437"/>
              <a:gd name="connsiteY7271" fmla="*/ 363075 h 650473"/>
              <a:gd name="connsiteX7272" fmla="*/ 265959 w 650437"/>
              <a:gd name="connsiteY7272" fmla="*/ 364529 h 650473"/>
              <a:gd name="connsiteX7273" fmla="*/ 264747 w 650437"/>
              <a:gd name="connsiteY7273" fmla="*/ 364287 h 650473"/>
              <a:gd name="connsiteX7274" fmla="*/ 263352 w 650437"/>
              <a:gd name="connsiteY7274" fmla="*/ 364559 h 650473"/>
              <a:gd name="connsiteX7275" fmla="*/ 263655 w 650437"/>
              <a:gd name="connsiteY7275" fmla="*/ 363075 h 650473"/>
              <a:gd name="connsiteX7276" fmla="*/ 263382 w 650437"/>
              <a:gd name="connsiteY7276" fmla="*/ 361710 h 650473"/>
              <a:gd name="connsiteX7277" fmla="*/ 263505 w 650437"/>
              <a:gd name="connsiteY7277" fmla="*/ 346770 h 650473"/>
              <a:gd name="connsiteX7278" fmla="*/ 264747 w 650437"/>
              <a:gd name="connsiteY7278" fmla="*/ 347013 h 650473"/>
              <a:gd name="connsiteX7279" fmla="*/ 265839 w 650437"/>
              <a:gd name="connsiteY7279" fmla="*/ 346800 h 650473"/>
              <a:gd name="connsiteX7280" fmla="*/ 265597 w 650437"/>
              <a:gd name="connsiteY7280" fmla="*/ 347982 h 650473"/>
              <a:gd name="connsiteX7281" fmla="*/ 265869 w 650437"/>
              <a:gd name="connsiteY7281" fmla="*/ 349317 h 650473"/>
              <a:gd name="connsiteX7282" fmla="*/ 264747 w 650437"/>
              <a:gd name="connsiteY7282" fmla="*/ 349075 h 650473"/>
              <a:gd name="connsiteX7283" fmla="*/ 263475 w 650437"/>
              <a:gd name="connsiteY7283" fmla="*/ 349347 h 650473"/>
              <a:gd name="connsiteX7284" fmla="*/ 263747 w 650437"/>
              <a:gd name="connsiteY7284" fmla="*/ 347982 h 650473"/>
              <a:gd name="connsiteX7285" fmla="*/ 263505 w 650437"/>
              <a:gd name="connsiteY7285" fmla="*/ 346770 h 650473"/>
              <a:gd name="connsiteX7286" fmla="*/ 265807 w 650437"/>
              <a:gd name="connsiteY7286" fmla="*/ 303765 h 650473"/>
              <a:gd name="connsiteX7287" fmla="*/ 264777 w 650437"/>
              <a:gd name="connsiteY7287" fmla="*/ 303553 h 650473"/>
              <a:gd name="connsiteX7288" fmla="*/ 263565 w 650437"/>
              <a:gd name="connsiteY7288" fmla="*/ 303796 h 650473"/>
              <a:gd name="connsiteX7289" fmla="*/ 263807 w 650437"/>
              <a:gd name="connsiteY7289" fmla="*/ 302613 h 650473"/>
              <a:gd name="connsiteX7290" fmla="*/ 263535 w 650437"/>
              <a:gd name="connsiteY7290" fmla="*/ 301341 h 650473"/>
              <a:gd name="connsiteX7291" fmla="*/ 264777 w 650437"/>
              <a:gd name="connsiteY7291" fmla="*/ 301584 h 650473"/>
              <a:gd name="connsiteX7292" fmla="*/ 265837 w 650437"/>
              <a:gd name="connsiteY7292" fmla="*/ 301371 h 650473"/>
              <a:gd name="connsiteX7293" fmla="*/ 265594 w 650437"/>
              <a:gd name="connsiteY7293" fmla="*/ 302613 h 650473"/>
              <a:gd name="connsiteX7294" fmla="*/ 265807 w 650437"/>
              <a:gd name="connsiteY7294" fmla="*/ 303765 h 650473"/>
              <a:gd name="connsiteX7295" fmla="*/ 265807 w 650437"/>
              <a:gd name="connsiteY7295" fmla="*/ 333980 h 650473"/>
              <a:gd name="connsiteX7296" fmla="*/ 264777 w 650437"/>
              <a:gd name="connsiteY7296" fmla="*/ 333768 h 650473"/>
              <a:gd name="connsiteX7297" fmla="*/ 263595 w 650437"/>
              <a:gd name="connsiteY7297" fmla="*/ 334010 h 650473"/>
              <a:gd name="connsiteX7298" fmla="*/ 263837 w 650437"/>
              <a:gd name="connsiteY7298" fmla="*/ 332828 h 650473"/>
              <a:gd name="connsiteX7299" fmla="*/ 263595 w 650437"/>
              <a:gd name="connsiteY7299" fmla="*/ 331676 h 650473"/>
              <a:gd name="connsiteX7300" fmla="*/ 264777 w 650437"/>
              <a:gd name="connsiteY7300" fmla="*/ 331918 h 650473"/>
              <a:gd name="connsiteX7301" fmla="*/ 265807 w 650437"/>
              <a:gd name="connsiteY7301" fmla="*/ 331705 h 650473"/>
              <a:gd name="connsiteX7302" fmla="*/ 265564 w 650437"/>
              <a:gd name="connsiteY7302" fmla="*/ 332828 h 650473"/>
              <a:gd name="connsiteX7303" fmla="*/ 265807 w 650437"/>
              <a:gd name="connsiteY7303" fmla="*/ 333980 h 650473"/>
              <a:gd name="connsiteX7304" fmla="*/ 263565 w 650437"/>
              <a:gd name="connsiteY7304" fmla="*/ 316525 h 650473"/>
              <a:gd name="connsiteX7305" fmla="*/ 264747 w 650437"/>
              <a:gd name="connsiteY7305" fmla="*/ 316768 h 650473"/>
              <a:gd name="connsiteX7306" fmla="*/ 265747 w 650437"/>
              <a:gd name="connsiteY7306" fmla="*/ 316556 h 650473"/>
              <a:gd name="connsiteX7307" fmla="*/ 265504 w 650437"/>
              <a:gd name="connsiteY7307" fmla="*/ 317708 h 650473"/>
              <a:gd name="connsiteX7308" fmla="*/ 265717 w 650437"/>
              <a:gd name="connsiteY7308" fmla="*/ 318830 h 650473"/>
              <a:gd name="connsiteX7309" fmla="*/ 264717 w 650437"/>
              <a:gd name="connsiteY7309" fmla="*/ 318618 h 650473"/>
              <a:gd name="connsiteX7310" fmla="*/ 263535 w 650437"/>
              <a:gd name="connsiteY7310" fmla="*/ 318860 h 650473"/>
              <a:gd name="connsiteX7311" fmla="*/ 263777 w 650437"/>
              <a:gd name="connsiteY7311" fmla="*/ 317708 h 650473"/>
              <a:gd name="connsiteX7312" fmla="*/ 263565 w 650437"/>
              <a:gd name="connsiteY7312" fmla="*/ 316525 h 650473"/>
              <a:gd name="connsiteX7313" fmla="*/ 267534 w 650437"/>
              <a:gd name="connsiteY7313" fmla="*/ 229909 h 650473"/>
              <a:gd name="connsiteX7314" fmla="*/ 264745 w 650437"/>
              <a:gd name="connsiteY7314" fmla="*/ 229060 h 650473"/>
              <a:gd name="connsiteX7315" fmla="*/ 261563 w 650437"/>
              <a:gd name="connsiteY7315" fmla="*/ 230182 h 650473"/>
              <a:gd name="connsiteX7316" fmla="*/ 262685 w 650437"/>
              <a:gd name="connsiteY7316" fmla="*/ 227030 h 650473"/>
              <a:gd name="connsiteX7317" fmla="*/ 261230 w 650437"/>
              <a:gd name="connsiteY7317" fmla="*/ 223333 h 650473"/>
              <a:gd name="connsiteX7318" fmla="*/ 264747 w 650437"/>
              <a:gd name="connsiteY7318" fmla="*/ 224728 h 650473"/>
              <a:gd name="connsiteX7319" fmla="*/ 267899 w 650437"/>
              <a:gd name="connsiteY7319" fmla="*/ 223575 h 650473"/>
              <a:gd name="connsiteX7320" fmla="*/ 266626 w 650437"/>
              <a:gd name="connsiteY7320" fmla="*/ 227000 h 650473"/>
              <a:gd name="connsiteX7321" fmla="*/ 267534 w 650437"/>
              <a:gd name="connsiteY7321" fmla="*/ 229909 h 650473"/>
              <a:gd name="connsiteX7322" fmla="*/ 272293 w 650437"/>
              <a:gd name="connsiteY7322" fmla="*/ 418052 h 650473"/>
              <a:gd name="connsiteX7323" fmla="*/ 269443 w 650437"/>
              <a:gd name="connsiteY7323" fmla="*/ 418962 h 650473"/>
              <a:gd name="connsiteX7324" fmla="*/ 270383 w 650437"/>
              <a:gd name="connsiteY7324" fmla="*/ 416022 h 650473"/>
              <a:gd name="connsiteX7325" fmla="*/ 269776 w 650437"/>
              <a:gd name="connsiteY7325" fmla="*/ 413597 h 650473"/>
              <a:gd name="connsiteX7326" fmla="*/ 272290 w 650437"/>
              <a:gd name="connsiteY7326" fmla="*/ 414235 h 650473"/>
              <a:gd name="connsiteX7327" fmla="*/ 274382 w 650437"/>
              <a:gd name="connsiteY7327" fmla="*/ 413810 h 650473"/>
              <a:gd name="connsiteX7328" fmla="*/ 273927 w 650437"/>
              <a:gd name="connsiteY7328" fmla="*/ 416022 h 650473"/>
              <a:gd name="connsiteX7329" fmla="*/ 274565 w 650437"/>
              <a:gd name="connsiteY7329" fmla="*/ 418569 h 650473"/>
              <a:gd name="connsiteX7330" fmla="*/ 272293 w 650437"/>
              <a:gd name="connsiteY7330" fmla="*/ 418052 h 650473"/>
              <a:gd name="connsiteX7331" fmla="*/ 270231 w 650437"/>
              <a:gd name="connsiteY7331" fmla="*/ 399108 h 650473"/>
              <a:gd name="connsiteX7332" fmla="*/ 272323 w 650437"/>
              <a:gd name="connsiteY7332" fmla="*/ 399533 h 650473"/>
              <a:gd name="connsiteX7333" fmla="*/ 274080 w 650437"/>
              <a:gd name="connsiteY7333" fmla="*/ 399168 h 650473"/>
              <a:gd name="connsiteX7334" fmla="*/ 273747 w 650437"/>
              <a:gd name="connsiteY7334" fmla="*/ 400895 h 650473"/>
              <a:gd name="connsiteX7335" fmla="*/ 274172 w 650437"/>
              <a:gd name="connsiteY7335" fmla="*/ 403047 h 650473"/>
              <a:gd name="connsiteX7336" fmla="*/ 272323 w 650437"/>
              <a:gd name="connsiteY7336" fmla="*/ 402682 h 650473"/>
              <a:gd name="connsiteX7337" fmla="*/ 270141 w 650437"/>
              <a:gd name="connsiteY7337" fmla="*/ 403107 h 650473"/>
              <a:gd name="connsiteX7338" fmla="*/ 270596 w 650437"/>
              <a:gd name="connsiteY7338" fmla="*/ 400895 h 650473"/>
              <a:gd name="connsiteX7339" fmla="*/ 270231 w 650437"/>
              <a:gd name="connsiteY7339" fmla="*/ 399108 h 650473"/>
              <a:gd name="connsiteX7340" fmla="*/ 273990 w 650437"/>
              <a:gd name="connsiteY7340" fmla="*/ 251276 h 650473"/>
              <a:gd name="connsiteX7341" fmla="*/ 272323 w 650437"/>
              <a:gd name="connsiteY7341" fmla="*/ 250943 h 650473"/>
              <a:gd name="connsiteX7342" fmla="*/ 270383 w 650437"/>
              <a:gd name="connsiteY7342" fmla="*/ 251338 h 650473"/>
              <a:gd name="connsiteX7343" fmla="*/ 270716 w 650437"/>
              <a:gd name="connsiteY7343" fmla="*/ 249670 h 650473"/>
              <a:gd name="connsiteX7344" fmla="*/ 270291 w 650437"/>
              <a:gd name="connsiteY7344" fmla="*/ 247609 h 650473"/>
              <a:gd name="connsiteX7345" fmla="*/ 272320 w 650437"/>
              <a:gd name="connsiteY7345" fmla="*/ 248003 h 650473"/>
              <a:gd name="connsiteX7346" fmla="*/ 274048 w 650437"/>
              <a:gd name="connsiteY7346" fmla="*/ 247639 h 650473"/>
              <a:gd name="connsiteX7347" fmla="*/ 273653 w 650437"/>
              <a:gd name="connsiteY7347" fmla="*/ 249638 h 650473"/>
              <a:gd name="connsiteX7348" fmla="*/ 273990 w 650437"/>
              <a:gd name="connsiteY7348" fmla="*/ 251276 h 650473"/>
              <a:gd name="connsiteX7349" fmla="*/ 270505 w 650437"/>
              <a:gd name="connsiteY7349" fmla="*/ 384228 h 650473"/>
              <a:gd name="connsiteX7350" fmla="*/ 272325 w 650437"/>
              <a:gd name="connsiteY7350" fmla="*/ 384593 h 650473"/>
              <a:gd name="connsiteX7351" fmla="*/ 273870 w 650437"/>
              <a:gd name="connsiteY7351" fmla="*/ 384290 h 650473"/>
              <a:gd name="connsiteX7352" fmla="*/ 273567 w 650437"/>
              <a:gd name="connsiteY7352" fmla="*/ 385775 h 650473"/>
              <a:gd name="connsiteX7353" fmla="*/ 273900 w 650437"/>
              <a:gd name="connsiteY7353" fmla="*/ 387472 h 650473"/>
              <a:gd name="connsiteX7354" fmla="*/ 272323 w 650437"/>
              <a:gd name="connsiteY7354" fmla="*/ 387140 h 650473"/>
              <a:gd name="connsiteX7355" fmla="*/ 270473 w 650437"/>
              <a:gd name="connsiteY7355" fmla="*/ 387505 h 650473"/>
              <a:gd name="connsiteX7356" fmla="*/ 270838 w 650437"/>
              <a:gd name="connsiteY7356" fmla="*/ 385777 h 650473"/>
              <a:gd name="connsiteX7357" fmla="*/ 270505 w 650437"/>
              <a:gd name="connsiteY7357" fmla="*/ 384228 h 650473"/>
              <a:gd name="connsiteX7358" fmla="*/ 273747 w 650437"/>
              <a:gd name="connsiteY7358" fmla="*/ 266215 h 650473"/>
              <a:gd name="connsiteX7359" fmla="*/ 272323 w 650437"/>
              <a:gd name="connsiteY7359" fmla="*/ 265943 h 650473"/>
              <a:gd name="connsiteX7360" fmla="*/ 270596 w 650437"/>
              <a:gd name="connsiteY7360" fmla="*/ 266275 h 650473"/>
              <a:gd name="connsiteX7361" fmla="*/ 270898 w 650437"/>
              <a:gd name="connsiteY7361" fmla="*/ 264791 h 650473"/>
              <a:gd name="connsiteX7362" fmla="*/ 270566 w 650437"/>
              <a:gd name="connsiteY7362" fmla="*/ 263153 h 650473"/>
              <a:gd name="connsiteX7363" fmla="*/ 272323 w 650437"/>
              <a:gd name="connsiteY7363" fmla="*/ 263518 h 650473"/>
              <a:gd name="connsiteX7364" fmla="*/ 273778 w 650437"/>
              <a:gd name="connsiteY7364" fmla="*/ 263216 h 650473"/>
              <a:gd name="connsiteX7365" fmla="*/ 273475 w 650437"/>
              <a:gd name="connsiteY7365" fmla="*/ 264793 h 650473"/>
              <a:gd name="connsiteX7366" fmla="*/ 273747 w 650437"/>
              <a:gd name="connsiteY7366" fmla="*/ 266215 h 650473"/>
              <a:gd name="connsiteX7367" fmla="*/ 270868 w 650437"/>
              <a:gd name="connsiteY7367" fmla="*/ 369438 h 650473"/>
              <a:gd name="connsiteX7368" fmla="*/ 272323 w 650437"/>
              <a:gd name="connsiteY7368" fmla="*/ 369741 h 650473"/>
              <a:gd name="connsiteX7369" fmla="*/ 273475 w 650437"/>
              <a:gd name="connsiteY7369" fmla="*/ 369498 h 650473"/>
              <a:gd name="connsiteX7370" fmla="*/ 273233 w 650437"/>
              <a:gd name="connsiteY7370" fmla="*/ 370651 h 650473"/>
              <a:gd name="connsiteX7371" fmla="*/ 273535 w 650437"/>
              <a:gd name="connsiteY7371" fmla="*/ 372075 h 650473"/>
              <a:gd name="connsiteX7372" fmla="*/ 272323 w 650437"/>
              <a:gd name="connsiteY7372" fmla="*/ 371833 h 650473"/>
              <a:gd name="connsiteX7373" fmla="*/ 270808 w 650437"/>
              <a:gd name="connsiteY7373" fmla="*/ 372135 h 650473"/>
              <a:gd name="connsiteX7374" fmla="*/ 271110 w 650437"/>
              <a:gd name="connsiteY7374" fmla="*/ 370651 h 650473"/>
              <a:gd name="connsiteX7375" fmla="*/ 270868 w 650437"/>
              <a:gd name="connsiteY7375" fmla="*/ 369438 h 650473"/>
              <a:gd name="connsiteX7376" fmla="*/ 273415 w 650437"/>
              <a:gd name="connsiteY7376" fmla="*/ 281127 h 650473"/>
              <a:gd name="connsiteX7377" fmla="*/ 272323 w 650437"/>
              <a:gd name="connsiteY7377" fmla="*/ 280915 h 650473"/>
              <a:gd name="connsiteX7378" fmla="*/ 270928 w 650437"/>
              <a:gd name="connsiteY7378" fmla="*/ 281187 h 650473"/>
              <a:gd name="connsiteX7379" fmla="*/ 271171 w 650437"/>
              <a:gd name="connsiteY7379" fmla="*/ 279945 h 650473"/>
              <a:gd name="connsiteX7380" fmla="*/ 270898 w 650437"/>
              <a:gd name="connsiteY7380" fmla="*/ 278520 h 650473"/>
              <a:gd name="connsiteX7381" fmla="*/ 272323 w 650437"/>
              <a:gd name="connsiteY7381" fmla="*/ 278793 h 650473"/>
              <a:gd name="connsiteX7382" fmla="*/ 273445 w 650437"/>
              <a:gd name="connsiteY7382" fmla="*/ 278550 h 650473"/>
              <a:gd name="connsiteX7383" fmla="*/ 273173 w 650437"/>
              <a:gd name="connsiteY7383" fmla="*/ 279915 h 650473"/>
              <a:gd name="connsiteX7384" fmla="*/ 273415 w 650437"/>
              <a:gd name="connsiteY7384" fmla="*/ 281127 h 650473"/>
              <a:gd name="connsiteX7385" fmla="*/ 270991 w 650437"/>
              <a:gd name="connsiteY7385" fmla="*/ 354406 h 650473"/>
              <a:gd name="connsiteX7386" fmla="*/ 272325 w 650437"/>
              <a:gd name="connsiteY7386" fmla="*/ 354679 h 650473"/>
              <a:gd name="connsiteX7387" fmla="*/ 273355 w 650437"/>
              <a:gd name="connsiteY7387" fmla="*/ 354466 h 650473"/>
              <a:gd name="connsiteX7388" fmla="*/ 273143 w 650437"/>
              <a:gd name="connsiteY7388" fmla="*/ 355526 h 650473"/>
              <a:gd name="connsiteX7389" fmla="*/ 273385 w 650437"/>
              <a:gd name="connsiteY7389" fmla="*/ 356649 h 650473"/>
              <a:gd name="connsiteX7390" fmla="*/ 272355 w 650437"/>
              <a:gd name="connsiteY7390" fmla="*/ 356436 h 650473"/>
              <a:gd name="connsiteX7391" fmla="*/ 271020 w 650437"/>
              <a:gd name="connsiteY7391" fmla="*/ 356709 h 650473"/>
              <a:gd name="connsiteX7392" fmla="*/ 271263 w 650437"/>
              <a:gd name="connsiteY7392" fmla="*/ 355526 h 650473"/>
              <a:gd name="connsiteX7393" fmla="*/ 270991 w 650437"/>
              <a:gd name="connsiteY7393" fmla="*/ 354406 h 650473"/>
              <a:gd name="connsiteX7394" fmla="*/ 273262 w 650437"/>
              <a:gd name="connsiteY7394" fmla="*/ 296037 h 650473"/>
              <a:gd name="connsiteX7395" fmla="*/ 272323 w 650437"/>
              <a:gd name="connsiteY7395" fmla="*/ 295855 h 650473"/>
              <a:gd name="connsiteX7396" fmla="*/ 271080 w 650437"/>
              <a:gd name="connsiteY7396" fmla="*/ 296097 h 650473"/>
              <a:gd name="connsiteX7397" fmla="*/ 271293 w 650437"/>
              <a:gd name="connsiteY7397" fmla="*/ 295037 h 650473"/>
              <a:gd name="connsiteX7398" fmla="*/ 271050 w 650437"/>
              <a:gd name="connsiteY7398" fmla="*/ 293795 h 650473"/>
              <a:gd name="connsiteX7399" fmla="*/ 272323 w 650437"/>
              <a:gd name="connsiteY7399" fmla="*/ 294067 h 650473"/>
              <a:gd name="connsiteX7400" fmla="*/ 273292 w 650437"/>
              <a:gd name="connsiteY7400" fmla="*/ 293855 h 650473"/>
              <a:gd name="connsiteX7401" fmla="*/ 273050 w 650437"/>
              <a:gd name="connsiteY7401" fmla="*/ 295037 h 650473"/>
              <a:gd name="connsiteX7402" fmla="*/ 273262 w 650437"/>
              <a:gd name="connsiteY7402" fmla="*/ 296037 h 650473"/>
              <a:gd name="connsiteX7403" fmla="*/ 273050 w 650437"/>
              <a:gd name="connsiteY7403" fmla="*/ 311069 h 650473"/>
              <a:gd name="connsiteX7404" fmla="*/ 272323 w 650437"/>
              <a:gd name="connsiteY7404" fmla="*/ 310917 h 650473"/>
              <a:gd name="connsiteX7405" fmla="*/ 271171 w 650437"/>
              <a:gd name="connsiteY7405" fmla="*/ 311159 h 650473"/>
              <a:gd name="connsiteX7406" fmla="*/ 271383 w 650437"/>
              <a:gd name="connsiteY7406" fmla="*/ 310160 h 650473"/>
              <a:gd name="connsiteX7407" fmla="*/ 271171 w 650437"/>
              <a:gd name="connsiteY7407" fmla="*/ 309130 h 650473"/>
              <a:gd name="connsiteX7408" fmla="*/ 272323 w 650437"/>
              <a:gd name="connsiteY7408" fmla="*/ 309372 h 650473"/>
              <a:gd name="connsiteX7409" fmla="*/ 273050 w 650437"/>
              <a:gd name="connsiteY7409" fmla="*/ 309220 h 650473"/>
              <a:gd name="connsiteX7410" fmla="*/ 272960 w 650437"/>
              <a:gd name="connsiteY7410" fmla="*/ 310160 h 650473"/>
              <a:gd name="connsiteX7411" fmla="*/ 273050 w 650437"/>
              <a:gd name="connsiteY7411" fmla="*/ 311069 h 650473"/>
              <a:gd name="connsiteX7412" fmla="*/ 273050 w 650437"/>
              <a:gd name="connsiteY7412" fmla="*/ 341404 h 650473"/>
              <a:gd name="connsiteX7413" fmla="*/ 272323 w 650437"/>
              <a:gd name="connsiteY7413" fmla="*/ 341251 h 650473"/>
              <a:gd name="connsiteX7414" fmla="*/ 271140 w 650437"/>
              <a:gd name="connsiteY7414" fmla="*/ 341494 h 650473"/>
              <a:gd name="connsiteX7415" fmla="*/ 271353 w 650437"/>
              <a:gd name="connsiteY7415" fmla="*/ 340402 h 650473"/>
              <a:gd name="connsiteX7416" fmla="*/ 271171 w 650437"/>
              <a:gd name="connsiteY7416" fmla="*/ 339372 h 650473"/>
              <a:gd name="connsiteX7417" fmla="*/ 272323 w 650437"/>
              <a:gd name="connsiteY7417" fmla="*/ 339614 h 650473"/>
              <a:gd name="connsiteX7418" fmla="*/ 273050 w 650437"/>
              <a:gd name="connsiteY7418" fmla="*/ 339462 h 650473"/>
              <a:gd name="connsiteX7419" fmla="*/ 272960 w 650437"/>
              <a:gd name="connsiteY7419" fmla="*/ 340402 h 650473"/>
              <a:gd name="connsiteX7420" fmla="*/ 273050 w 650437"/>
              <a:gd name="connsiteY7420" fmla="*/ 341404 h 650473"/>
              <a:gd name="connsiteX7421" fmla="*/ 271201 w 650437"/>
              <a:gd name="connsiteY7421" fmla="*/ 324282 h 650473"/>
              <a:gd name="connsiteX7422" fmla="*/ 272323 w 650437"/>
              <a:gd name="connsiteY7422" fmla="*/ 324494 h 650473"/>
              <a:gd name="connsiteX7423" fmla="*/ 273020 w 650437"/>
              <a:gd name="connsiteY7423" fmla="*/ 324342 h 650473"/>
              <a:gd name="connsiteX7424" fmla="*/ 272930 w 650437"/>
              <a:gd name="connsiteY7424" fmla="*/ 325252 h 650473"/>
              <a:gd name="connsiteX7425" fmla="*/ 273020 w 650437"/>
              <a:gd name="connsiteY7425" fmla="*/ 326192 h 650473"/>
              <a:gd name="connsiteX7426" fmla="*/ 272323 w 650437"/>
              <a:gd name="connsiteY7426" fmla="*/ 326039 h 650473"/>
              <a:gd name="connsiteX7427" fmla="*/ 271201 w 650437"/>
              <a:gd name="connsiteY7427" fmla="*/ 326281 h 650473"/>
              <a:gd name="connsiteX7428" fmla="*/ 271413 w 650437"/>
              <a:gd name="connsiteY7428" fmla="*/ 325252 h 650473"/>
              <a:gd name="connsiteX7429" fmla="*/ 271201 w 650437"/>
              <a:gd name="connsiteY7429" fmla="*/ 324282 h 650473"/>
              <a:gd name="connsiteX7430" fmla="*/ 274112 w 650437"/>
              <a:gd name="connsiteY7430" fmla="*/ 234546 h 650473"/>
              <a:gd name="connsiteX7431" fmla="*/ 274537 w 650437"/>
              <a:gd name="connsiteY7431" fmla="*/ 236638 h 650473"/>
              <a:gd name="connsiteX7432" fmla="*/ 272325 w 650437"/>
              <a:gd name="connsiteY7432" fmla="*/ 236183 h 650473"/>
              <a:gd name="connsiteX7433" fmla="*/ 269718 w 650437"/>
              <a:gd name="connsiteY7433" fmla="*/ 236850 h 650473"/>
              <a:gd name="connsiteX7434" fmla="*/ 270263 w 650437"/>
              <a:gd name="connsiteY7434" fmla="*/ 234516 h 650473"/>
              <a:gd name="connsiteX7435" fmla="*/ 269413 w 650437"/>
              <a:gd name="connsiteY7435" fmla="*/ 231727 h 650473"/>
              <a:gd name="connsiteX7436" fmla="*/ 272323 w 650437"/>
              <a:gd name="connsiteY7436" fmla="*/ 232636 h 650473"/>
              <a:gd name="connsiteX7437" fmla="*/ 274657 w 650437"/>
              <a:gd name="connsiteY7437" fmla="*/ 232152 h 650473"/>
              <a:gd name="connsiteX7438" fmla="*/ 274112 w 650437"/>
              <a:gd name="connsiteY7438" fmla="*/ 234546 h 650473"/>
              <a:gd name="connsiteX7439" fmla="*/ 279869 w 650437"/>
              <a:gd name="connsiteY7439" fmla="*/ 224968 h 650473"/>
              <a:gd name="connsiteX7440" fmla="*/ 282445 w 650437"/>
              <a:gd name="connsiteY7440" fmla="*/ 224270 h 650473"/>
              <a:gd name="connsiteX7441" fmla="*/ 281688 w 650437"/>
              <a:gd name="connsiteY7441" fmla="*/ 226998 h 650473"/>
              <a:gd name="connsiteX7442" fmla="*/ 282143 w 650437"/>
              <a:gd name="connsiteY7442" fmla="*/ 229240 h 650473"/>
              <a:gd name="connsiteX7443" fmla="*/ 279901 w 650437"/>
              <a:gd name="connsiteY7443" fmla="*/ 228785 h 650473"/>
              <a:gd name="connsiteX7444" fmla="*/ 277506 w 650437"/>
              <a:gd name="connsiteY7444" fmla="*/ 229330 h 650473"/>
              <a:gd name="connsiteX7445" fmla="*/ 278021 w 650437"/>
              <a:gd name="connsiteY7445" fmla="*/ 226995 h 650473"/>
              <a:gd name="connsiteX7446" fmla="*/ 277142 w 650437"/>
              <a:gd name="connsiteY7446" fmla="*/ 224146 h 650473"/>
              <a:gd name="connsiteX7447" fmla="*/ 279869 w 650437"/>
              <a:gd name="connsiteY7447" fmla="*/ 224968 h 650473"/>
              <a:gd name="connsiteX7448" fmla="*/ 277717 w 650437"/>
              <a:gd name="connsiteY7448" fmla="*/ 406594 h 650473"/>
              <a:gd name="connsiteX7449" fmla="*/ 279869 w 650437"/>
              <a:gd name="connsiteY7449" fmla="*/ 407019 h 650473"/>
              <a:gd name="connsiteX7450" fmla="*/ 281898 w 650437"/>
              <a:gd name="connsiteY7450" fmla="*/ 406594 h 650473"/>
              <a:gd name="connsiteX7451" fmla="*/ 281533 w 650437"/>
              <a:gd name="connsiteY7451" fmla="*/ 408414 h 650473"/>
              <a:gd name="connsiteX7452" fmla="*/ 281958 w 650437"/>
              <a:gd name="connsiteY7452" fmla="*/ 410505 h 650473"/>
              <a:gd name="connsiteX7453" fmla="*/ 279866 w 650437"/>
              <a:gd name="connsiteY7453" fmla="*/ 410081 h 650473"/>
              <a:gd name="connsiteX7454" fmla="*/ 277654 w 650437"/>
              <a:gd name="connsiteY7454" fmla="*/ 410536 h 650473"/>
              <a:gd name="connsiteX7455" fmla="*/ 278079 w 650437"/>
              <a:gd name="connsiteY7455" fmla="*/ 408414 h 650473"/>
              <a:gd name="connsiteX7456" fmla="*/ 277717 w 650437"/>
              <a:gd name="connsiteY7456" fmla="*/ 406594 h 650473"/>
              <a:gd name="connsiteX7457" fmla="*/ 281778 w 650437"/>
              <a:gd name="connsiteY7457" fmla="*/ 243819 h 650473"/>
              <a:gd name="connsiteX7458" fmla="*/ 279899 w 650437"/>
              <a:gd name="connsiteY7458" fmla="*/ 243425 h 650473"/>
              <a:gd name="connsiteX7459" fmla="*/ 277899 w 650437"/>
              <a:gd name="connsiteY7459" fmla="*/ 243819 h 650473"/>
              <a:gd name="connsiteX7460" fmla="*/ 278264 w 650437"/>
              <a:gd name="connsiteY7460" fmla="*/ 242092 h 650473"/>
              <a:gd name="connsiteX7461" fmla="*/ 277809 w 650437"/>
              <a:gd name="connsiteY7461" fmla="*/ 239880 h 650473"/>
              <a:gd name="connsiteX7462" fmla="*/ 279901 w 650437"/>
              <a:gd name="connsiteY7462" fmla="*/ 240305 h 650473"/>
              <a:gd name="connsiteX7463" fmla="*/ 281870 w 650437"/>
              <a:gd name="connsiteY7463" fmla="*/ 239910 h 650473"/>
              <a:gd name="connsiteX7464" fmla="*/ 281415 w 650437"/>
              <a:gd name="connsiteY7464" fmla="*/ 242092 h 650473"/>
              <a:gd name="connsiteX7465" fmla="*/ 281778 w 650437"/>
              <a:gd name="connsiteY7465" fmla="*/ 243819 h 650473"/>
              <a:gd name="connsiteX7466" fmla="*/ 278201 w 650437"/>
              <a:gd name="connsiteY7466" fmla="*/ 391744 h 650473"/>
              <a:gd name="connsiteX7467" fmla="*/ 279899 w 650437"/>
              <a:gd name="connsiteY7467" fmla="*/ 392077 h 650473"/>
              <a:gd name="connsiteX7468" fmla="*/ 281443 w 650437"/>
              <a:gd name="connsiteY7468" fmla="*/ 391774 h 650473"/>
              <a:gd name="connsiteX7469" fmla="*/ 281141 w 650437"/>
              <a:gd name="connsiteY7469" fmla="*/ 393319 h 650473"/>
              <a:gd name="connsiteX7470" fmla="*/ 281506 w 650437"/>
              <a:gd name="connsiteY7470" fmla="*/ 395076 h 650473"/>
              <a:gd name="connsiteX7471" fmla="*/ 279899 w 650437"/>
              <a:gd name="connsiteY7471" fmla="*/ 394744 h 650473"/>
              <a:gd name="connsiteX7472" fmla="*/ 278171 w 650437"/>
              <a:gd name="connsiteY7472" fmla="*/ 395076 h 650473"/>
              <a:gd name="connsiteX7473" fmla="*/ 278536 w 650437"/>
              <a:gd name="connsiteY7473" fmla="*/ 393319 h 650473"/>
              <a:gd name="connsiteX7474" fmla="*/ 278201 w 650437"/>
              <a:gd name="connsiteY7474" fmla="*/ 391744 h 650473"/>
              <a:gd name="connsiteX7475" fmla="*/ 281293 w 650437"/>
              <a:gd name="connsiteY7475" fmla="*/ 258639 h 650473"/>
              <a:gd name="connsiteX7476" fmla="*/ 279869 w 650437"/>
              <a:gd name="connsiteY7476" fmla="*/ 258367 h 650473"/>
              <a:gd name="connsiteX7477" fmla="*/ 278292 w 650437"/>
              <a:gd name="connsiteY7477" fmla="*/ 258669 h 650473"/>
              <a:gd name="connsiteX7478" fmla="*/ 278594 w 650437"/>
              <a:gd name="connsiteY7478" fmla="*/ 257214 h 650473"/>
              <a:gd name="connsiteX7479" fmla="*/ 278262 w 650437"/>
              <a:gd name="connsiteY7479" fmla="*/ 255547 h 650473"/>
              <a:gd name="connsiteX7480" fmla="*/ 279869 w 650437"/>
              <a:gd name="connsiteY7480" fmla="*/ 255880 h 650473"/>
              <a:gd name="connsiteX7481" fmla="*/ 281323 w 650437"/>
              <a:gd name="connsiteY7481" fmla="*/ 255577 h 650473"/>
              <a:gd name="connsiteX7482" fmla="*/ 280991 w 650437"/>
              <a:gd name="connsiteY7482" fmla="*/ 257214 h 650473"/>
              <a:gd name="connsiteX7483" fmla="*/ 281293 w 650437"/>
              <a:gd name="connsiteY7483" fmla="*/ 258639 h 650473"/>
              <a:gd name="connsiteX7484" fmla="*/ 278444 w 650437"/>
              <a:gd name="connsiteY7484" fmla="*/ 377015 h 650473"/>
              <a:gd name="connsiteX7485" fmla="*/ 279869 w 650437"/>
              <a:gd name="connsiteY7485" fmla="*/ 377317 h 650473"/>
              <a:gd name="connsiteX7486" fmla="*/ 281171 w 650437"/>
              <a:gd name="connsiteY7486" fmla="*/ 377045 h 650473"/>
              <a:gd name="connsiteX7487" fmla="*/ 280928 w 650437"/>
              <a:gd name="connsiteY7487" fmla="*/ 378227 h 650473"/>
              <a:gd name="connsiteX7488" fmla="*/ 281231 w 650437"/>
              <a:gd name="connsiteY7488" fmla="*/ 379742 h 650473"/>
              <a:gd name="connsiteX7489" fmla="*/ 279866 w 650437"/>
              <a:gd name="connsiteY7489" fmla="*/ 379469 h 650473"/>
              <a:gd name="connsiteX7490" fmla="*/ 278381 w 650437"/>
              <a:gd name="connsiteY7490" fmla="*/ 379772 h 650473"/>
              <a:gd name="connsiteX7491" fmla="*/ 278684 w 650437"/>
              <a:gd name="connsiteY7491" fmla="*/ 378227 h 650473"/>
              <a:gd name="connsiteX7492" fmla="*/ 278444 w 650437"/>
              <a:gd name="connsiteY7492" fmla="*/ 377015 h 650473"/>
              <a:gd name="connsiteX7493" fmla="*/ 281081 w 650437"/>
              <a:gd name="connsiteY7493" fmla="*/ 273459 h 650473"/>
              <a:gd name="connsiteX7494" fmla="*/ 279869 w 650437"/>
              <a:gd name="connsiteY7494" fmla="*/ 273216 h 650473"/>
              <a:gd name="connsiteX7495" fmla="*/ 278504 w 650437"/>
              <a:gd name="connsiteY7495" fmla="*/ 273489 h 650473"/>
              <a:gd name="connsiteX7496" fmla="*/ 278746 w 650437"/>
              <a:gd name="connsiteY7496" fmla="*/ 272367 h 650473"/>
              <a:gd name="connsiteX7497" fmla="*/ 278474 w 650437"/>
              <a:gd name="connsiteY7497" fmla="*/ 270942 h 650473"/>
              <a:gd name="connsiteX7498" fmla="*/ 279899 w 650437"/>
              <a:gd name="connsiteY7498" fmla="*/ 271214 h 650473"/>
              <a:gd name="connsiteX7499" fmla="*/ 281141 w 650437"/>
              <a:gd name="connsiteY7499" fmla="*/ 270972 h 650473"/>
              <a:gd name="connsiteX7500" fmla="*/ 280868 w 650437"/>
              <a:gd name="connsiteY7500" fmla="*/ 272367 h 650473"/>
              <a:gd name="connsiteX7501" fmla="*/ 281081 w 650437"/>
              <a:gd name="connsiteY7501" fmla="*/ 273459 h 650473"/>
              <a:gd name="connsiteX7502" fmla="*/ 280931 w 650437"/>
              <a:gd name="connsiteY7502" fmla="*/ 288431 h 650473"/>
              <a:gd name="connsiteX7503" fmla="*/ 279871 w 650437"/>
              <a:gd name="connsiteY7503" fmla="*/ 288218 h 650473"/>
              <a:gd name="connsiteX7504" fmla="*/ 278689 w 650437"/>
              <a:gd name="connsiteY7504" fmla="*/ 288461 h 650473"/>
              <a:gd name="connsiteX7505" fmla="*/ 278901 w 650437"/>
              <a:gd name="connsiteY7505" fmla="*/ 287491 h 650473"/>
              <a:gd name="connsiteX7506" fmla="*/ 278689 w 650437"/>
              <a:gd name="connsiteY7506" fmla="*/ 286399 h 650473"/>
              <a:gd name="connsiteX7507" fmla="*/ 279901 w 650437"/>
              <a:gd name="connsiteY7507" fmla="*/ 286641 h 650473"/>
              <a:gd name="connsiteX7508" fmla="*/ 280993 w 650437"/>
              <a:gd name="connsiteY7508" fmla="*/ 286429 h 650473"/>
              <a:gd name="connsiteX7509" fmla="*/ 280780 w 650437"/>
              <a:gd name="connsiteY7509" fmla="*/ 287521 h 650473"/>
              <a:gd name="connsiteX7510" fmla="*/ 280931 w 650437"/>
              <a:gd name="connsiteY7510" fmla="*/ 288431 h 650473"/>
              <a:gd name="connsiteX7511" fmla="*/ 278749 w 650437"/>
              <a:gd name="connsiteY7511" fmla="*/ 362075 h 650473"/>
              <a:gd name="connsiteX7512" fmla="*/ 279871 w 650437"/>
              <a:gd name="connsiteY7512" fmla="*/ 362317 h 650473"/>
              <a:gd name="connsiteX7513" fmla="*/ 280871 w 650437"/>
              <a:gd name="connsiteY7513" fmla="*/ 362105 h 650473"/>
              <a:gd name="connsiteX7514" fmla="*/ 280658 w 650437"/>
              <a:gd name="connsiteY7514" fmla="*/ 363105 h 650473"/>
              <a:gd name="connsiteX7515" fmla="*/ 280901 w 650437"/>
              <a:gd name="connsiteY7515" fmla="*/ 364227 h 650473"/>
              <a:gd name="connsiteX7516" fmla="*/ 279871 w 650437"/>
              <a:gd name="connsiteY7516" fmla="*/ 364014 h 650473"/>
              <a:gd name="connsiteX7517" fmla="*/ 278719 w 650437"/>
              <a:gd name="connsiteY7517" fmla="*/ 364257 h 650473"/>
              <a:gd name="connsiteX7518" fmla="*/ 278961 w 650437"/>
              <a:gd name="connsiteY7518" fmla="*/ 363105 h 650473"/>
              <a:gd name="connsiteX7519" fmla="*/ 278749 w 650437"/>
              <a:gd name="connsiteY7519" fmla="*/ 362075 h 650473"/>
              <a:gd name="connsiteX7520" fmla="*/ 278869 w 650437"/>
              <a:gd name="connsiteY7520" fmla="*/ 347255 h 650473"/>
              <a:gd name="connsiteX7521" fmla="*/ 279869 w 650437"/>
              <a:gd name="connsiteY7521" fmla="*/ 347345 h 650473"/>
              <a:gd name="connsiteX7522" fmla="*/ 280626 w 650437"/>
              <a:gd name="connsiteY7522" fmla="*/ 347255 h 650473"/>
              <a:gd name="connsiteX7523" fmla="*/ 280566 w 650437"/>
              <a:gd name="connsiteY7523" fmla="*/ 347953 h 650473"/>
              <a:gd name="connsiteX7524" fmla="*/ 280656 w 650437"/>
              <a:gd name="connsiteY7524" fmla="*/ 348922 h 650473"/>
              <a:gd name="connsiteX7525" fmla="*/ 279869 w 650437"/>
              <a:gd name="connsiteY7525" fmla="*/ 348770 h 650473"/>
              <a:gd name="connsiteX7526" fmla="*/ 278809 w 650437"/>
              <a:gd name="connsiteY7526" fmla="*/ 348982 h 650473"/>
              <a:gd name="connsiteX7527" fmla="*/ 279021 w 650437"/>
              <a:gd name="connsiteY7527" fmla="*/ 347982 h 650473"/>
              <a:gd name="connsiteX7528" fmla="*/ 278869 w 650437"/>
              <a:gd name="connsiteY7528" fmla="*/ 347255 h 650473"/>
              <a:gd name="connsiteX7529" fmla="*/ 280596 w 650437"/>
              <a:gd name="connsiteY7529" fmla="*/ 303281 h 650473"/>
              <a:gd name="connsiteX7530" fmla="*/ 279869 w 650437"/>
              <a:gd name="connsiteY7530" fmla="*/ 303221 h 650473"/>
              <a:gd name="connsiteX7531" fmla="*/ 278929 w 650437"/>
              <a:gd name="connsiteY7531" fmla="*/ 303311 h 650473"/>
              <a:gd name="connsiteX7532" fmla="*/ 279081 w 650437"/>
              <a:gd name="connsiteY7532" fmla="*/ 302583 h 650473"/>
              <a:gd name="connsiteX7533" fmla="*/ 278899 w 650437"/>
              <a:gd name="connsiteY7533" fmla="*/ 301644 h 650473"/>
              <a:gd name="connsiteX7534" fmla="*/ 279899 w 650437"/>
              <a:gd name="connsiteY7534" fmla="*/ 301856 h 650473"/>
              <a:gd name="connsiteX7535" fmla="*/ 280626 w 650437"/>
              <a:gd name="connsiteY7535" fmla="*/ 301703 h 650473"/>
              <a:gd name="connsiteX7536" fmla="*/ 280536 w 650437"/>
              <a:gd name="connsiteY7536" fmla="*/ 302583 h 650473"/>
              <a:gd name="connsiteX7537" fmla="*/ 280596 w 650437"/>
              <a:gd name="connsiteY7537" fmla="*/ 303281 h 650473"/>
              <a:gd name="connsiteX7538" fmla="*/ 280596 w 650437"/>
              <a:gd name="connsiteY7538" fmla="*/ 333555 h 650473"/>
              <a:gd name="connsiteX7539" fmla="*/ 279899 w 650437"/>
              <a:gd name="connsiteY7539" fmla="*/ 333495 h 650473"/>
              <a:gd name="connsiteX7540" fmla="*/ 278959 w 650437"/>
              <a:gd name="connsiteY7540" fmla="*/ 333585 h 650473"/>
              <a:gd name="connsiteX7541" fmla="*/ 279111 w 650437"/>
              <a:gd name="connsiteY7541" fmla="*/ 332858 h 650473"/>
              <a:gd name="connsiteX7542" fmla="*/ 278959 w 650437"/>
              <a:gd name="connsiteY7542" fmla="*/ 332160 h 650473"/>
              <a:gd name="connsiteX7543" fmla="*/ 279899 w 650437"/>
              <a:gd name="connsiteY7543" fmla="*/ 332251 h 650473"/>
              <a:gd name="connsiteX7544" fmla="*/ 280596 w 650437"/>
              <a:gd name="connsiteY7544" fmla="*/ 332191 h 650473"/>
              <a:gd name="connsiteX7545" fmla="*/ 280536 w 650437"/>
              <a:gd name="connsiteY7545" fmla="*/ 332858 h 650473"/>
              <a:gd name="connsiteX7546" fmla="*/ 280596 w 650437"/>
              <a:gd name="connsiteY7546" fmla="*/ 333555 h 650473"/>
              <a:gd name="connsiteX7547" fmla="*/ 278959 w 650437"/>
              <a:gd name="connsiteY7547" fmla="*/ 316980 h 650473"/>
              <a:gd name="connsiteX7548" fmla="*/ 279869 w 650437"/>
              <a:gd name="connsiteY7548" fmla="*/ 317071 h 650473"/>
              <a:gd name="connsiteX7549" fmla="*/ 280566 w 650437"/>
              <a:gd name="connsiteY7549" fmla="*/ 317011 h 650473"/>
              <a:gd name="connsiteX7550" fmla="*/ 280506 w 650437"/>
              <a:gd name="connsiteY7550" fmla="*/ 317708 h 650473"/>
              <a:gd name="connsiteX7551" fmla="*/ 280566 w 650437"/>
              <a:gd name="connsiteY7551" fmla="*/ 318375 h 650473"/>
              <a:gd name="connsiteX7552" fmla="*/ 279869 w 650437"/>
              <a:gd name="connsiteY7552" fmla="*/ 318315 h 650473"/>
              <a:gd name="connsiteX7553" fmla="*/ 278959 w 650437"/>
              <a:gd name="connsiteY7553" fmla="*/ 318405 h 650473"/>
              <a:gd name="connsiteX7554" fmla="*/ 279111 w 650437"/>
              <a:gd name="connsiteY7554" fmla="*/ 317708 h 650473"/>
              <a:gd name="connsiteX7555" fmla="*/ 278959 w 650437"/>
              <a:gd name="connsiteY7555" fmla="*/ 316980 h 650473"/>
              <a:gd name="connsiteX7556" fmla="*/ 279899 w 650437"/>
              <a:gd name="connsiteY7556" fmla="*/ 425778 h 650473"/>
              <a:gd name="connsiteX7557" fmla="*/ 276594 w 650437"/>
              <a:gd name="connsiteY7557" fmla="*/ 426960 h 650473"/>
              <a:gd name="connsiteX7558" fmla="*/ 277867 w 650437"/>
              <a:gd name="connsiteY7558" fmla="*/ 423566 h 650473"/>
              <a:gd name="connsiteX7559" fmla="*/ 277352 w 650437"/>
              <a:gd name="connsiteY7559" fmla="*/ 421294 h 650473"/>
              <a:gd name="connsiteX7560" fmla="*/ 279899 w 650437"/>
              <a:gd name="connsiteY7560" fmla="*/ 421931 h 650473"/>
              <a:gd name="connsiteX7561" fmla="*/ 282233 w 650437"/>
              <a:gd name="connsiteY7561" fmla="*/ 421446 h 650473"/>
              <a:gd name="connsiteX7562" fmla="*/ 281808 w 650437"/>
              <a:gd name="connsiteY7562" fmla="*/ 423598 h 650473"/>
              <a:gd name="connsiteX7563" fmla="*/ 282930 w 650437"/>
              <a:gd name="connsiteY7563" fmla="*/ 426810 h 650473"/>
              <a:gd name="connsiteX7564" fmla="*/ 279899 w 650437"/>
              <a:gd name="connsiteY7564" fmla="*/ 425778 h 650473"/>
              <a:gd name="connsiteX7565" fmla="*/ 287444 w 650437"/>
              <a:gd name="connsiteY7565" fmla="*/ 417899 h 650473"/>
              <a:gd name="connsiteX7566" fmla="*/ 285292 w 650437"/>
              <a:gd name="connsiteY7566" fmla="*/ 418354 h 650473"/>
              <a:gd name="connsiteX7567" fmla="*/ 285777 w 650437"/>
              <a:gd name="connsiteY7567" fmla="*/ 416020 h 650473"/>
              <a:gd name="connsiteX7568" fmla="*/ 285352 w 650437"/>
              <a:gd name="connsiteY7568" fmla="*/ 413928 h 650473"/>
              <a:gd name="connsiteX7569" fmla="*/ 287444 w 650437"/>
              <a:gd name="connsiteY7569" fmla="*/ 414352 h 650473"/>
              <a:gd name="connsiteX7570" fmla="*/ 289444 w 650437"/>
              <a:gd name="connsiteY7570" fmla="*/ 413958 h 650473"/>
              <a:gd name="connsiteX7571" fmla="*/ 289019 w 650437"/>
              <a:gd name="connsiteY7571" fmla="*/ 416020 h 650473"/>
              <a:gd name="connsiteX7572" fmla="*/ 289474 w 650437"/>
              <a:gd name="connsiteY7572" fmla="*/ 418324 h 650473"/>
              <a:gd name="connsiteX7573" fmla="*/ 287444 w 650437"/>
              <a:gd name="connsiteY7573" fmla="*/ 417899 h 650473"/>
              <a:gd name="connsiteX7574" fmla="*/ 285687 w 650437"/>
              <a:gd name="connsiteY7574" fmla="*/ 399291 h 650473"/>
              <a:gd name="connsiteX7575" fmla="*/ 287444 w 650437"/>
              <a:gd name="connsiteY7575" fmla="*/ 399655 h 650473"/>
              <a:gd name="connsiteX7576" fmla="*/ 289111 w 650437"/>
              <a:gd name="connsiteY7576" fmla="*/ 399323 h 650473"/>
              <a:gd name="connsiteX7577" fmla="*/ 288779 w 650437"/>
              <a:gd name="connsiteY7577" fmla="*/ 400900 h 650473"/>
              <a:gd name="connsiteX7578" fmla="*/ 289174 w 650437"/>
              <a:gd name="connsiteY7578" fmla="*/ 402899 h 650473"/>
              <a:gd name="connsiteX7579" fmla="*/ 287446 w 650437"/>
              <a:gd name="connsiteY7579" fmla="*/ 402535 h 650473"/>
              <a:gd name="connsiteX7580" fmla="*/ 285627 w 650437"/>
              <a:gd name="connsiteY7580" fmla="*/ 402899 h 650473"/>
              <a:gd name="connsiteX7581" fmla="*/ 286052 w 650437"/>
              <a:gd name="connsiteY7581" fmla="*/ 400870 h 650473"/>
              <a:gd name="connsiteX7582" fmla="*/ 285687 w 650437"/>
              <a:gd name="connsiteY7582" fmla="*/ 399291 h 650473"/>
              <a:gd name="connsiteX7583" fmla="*/ 288991 w 650437"/>
              <a:gd name="connsiteY7583" fmla="*/ 251093 h 650473"/>
              <a:gd name="connsiteX7584" fmla="*/ 287446 w 650437"/>
              <a:gd name="connsiteY7584" fmla="*/ 250790 h 650473"/>
              <a:gd name="connsiteX7585" fmla="*/ 285809 w 650437"/>
              <a:gd name="connsiteY7585" fmla="*/ 251123 h 650473"/>
              <a:gd name="connsiteX7586" fmla="*/ 286112 w 650437"/>
              <a:gd name="connsiteY7586" fmla="*/ 249668 h 650473"/>
              <a:gd name="connsiteX7587" fmla="*/ 285717 w 650437"/>
              <a:gd name="connsiteY7587" fmla="*/ 247788 h 650473"/>
              <a:gd name="connsiteX7588" fmla="*/ 287444 w 650437"/>
              <a:gd name="connsiteY7588" fmla="*/ 248121 h 650473"/>
              <a:gd name="connsiteX7589" fmla="*/ 289081 w 650437"/>
              <a:gd name="connsiteY7589" fmla="*/ 247788 h 650473"/>
              <a:gd name="connsiteX7590" fmla="*/ 288716 w 650437"/>
              <a:gd name="connsiteY7590" fmla="*/ 249668 h 650473"/>
              <a:gd name="connsiteX7591" fmla="*/ 288991 w 650437"/>
              <a:gd name="connsiteY7591" fmla="*/ 251093 h 650473"/>
              <a:gd name="connsiteX7592" fmla="*/ 285930 w 650437"/>
              <a:gd name="connsiteY7592" fmla="*/ 384410 h 650473"/>
              <a:gd name="connsiteX7593" fmla="*/ 287444 w 650437"/>
              <a:gd name="connsiteY7593" fmla="*/ 384713 h 650473"/>
              <a:gd name="connsiteX7594" fmla="*/ 288839 w 650437"/>
              <a:gd name="connsiteY7594" fmla="*/ 384441 h 650473"/>
              <a:gd name="connsiteX7595" fmla="*/ 288566 w 650437"/>
              <a:gd name="connsiteY7595" fmla="*/ 385805 h 650473"/>
              <a:gd name="connsiteX7596" fmla="*/ 288869 w 650437"/>
              <a:gd name="connsiteY7596" fmla="*/ 387350 h 650473"/>
              <a:gd name="connsiteX7597" fmla="*/ 287444 w 650437"/>
              <a:gd name="connsiteY7597" fmla="*/ 387047 h 650473"/>
              <a:gd name="connsiteX7598" fmla="*/ 285867 w 650437"/>
              <a:gd name="connsiteY7598" fmla="*/ 387350 h 650473"/>
              <a:gd name="connsiteX7599" fmla="*/ 286170 w 650437"/>
              <a:gd name="connsiteY7599" fmla="*/ 385805 h 650473"/>
              <a:gd name="connsiteX7600" fmla="*/ 285930 w 650437"/>
              <a:gd name="connsiteY7600" fmla="*/ 384410 h 650473"/>
              <a:gd name="connsiteX7601" fmla="*/ 288749 w 650437"/>
              <a:gd name="connsiteY7601" fmla="*/ 266035 h 650473"/>
              <a:gd name="connsiteX7602" fmla="*/ 287476 w 650437"/>
              <a:gd name="connsiteY7602" fmla="*/ 265762 h 650473"/>
              <a:gd name="connsiteX7603" fmla="*/ 286082 w 650437"/>
              <a:gd name="connsiteY7603" fmla="*/ 266035 h 650473"/>
              <a:gd name="connsiteX7604" fmla="*/ 286324 w 650437"/>
              <a:gd name="connsiteY7604" fmla="*/ 264763 h 650473"/>
              <a:gd name="connsiteX7605" fmla="*/ 286052 w 650437"/>
              <a:gd name="connsiteY7605" fmla="*/ 263338 h 650473"/>
              <a:gd name="connsiteX7606" fmla="*/ 287476 w 650437"/>
              <a:gd name="connsiteY7606" fmla="*/ 263611 h 650473"/>
              <a:gd name="connsiteX7607" fmla="*/ 288811 w 650437"/>
              <a:gd name="connsiteY7607" fmla="*/ 263338 h 650473"/>
              <a:gd name="connsiteX7608" fmla="*/ 288539 w 650437"/>
              <a:gd name="connsiteY7608" fmla="*/ 264733 h 650473"/>
              <a:gd name="connsiteX7609" fmla="*/ 288749 w 650437"/>
              <a:gd name="connsiteY7609" fmla="*/ 266035 h 650473"/>
              <a:gd name="connsiteX7610" fmla="*/ 286324 w 650437"/>
              <a:gd name="connsiteY7610" fmla="*/ 369621 h 650473"/>
              <a:gd name="connsiteX7611" fmla="*/ 287446 w 650437"/>
              <a:gd name="connsiteY7611" fmla="*/ 369863 h 650473"/>
              <a:gd name="connsiteX7612" fmla="*/ 288446 w 650437"/>
              <a:gd name="connsiteY7612" fmla="*/ 369651 h 650473"/>
              <a:gd name="connsiteX7613" fmla="*/ 288234 w 650437"/>
              <a:gd name="connsiteY7613" fmla="*/ 370651 h 650473"/>
              <a:gd name="connsiteX7614" fmla="*/ 288506 w 650437"/>
              <a:gd name="connsiteY7614" fmla="*/ 371923 h 650473"/>
              <a:gd name="connsiteX7615" fmla="*/ 287446 w 650437"/>
              <a:gd name="connsiteY7615" fmla="*/ 371710 h 650473"/>
              <a:gd name="connsiteX7616" fmla="*/ 286264 w 650437"/>
              <a:gd name="connsiteY7616" fmla="*/ 371953 h 650473"/>
              <a:gd name="connsiteX7617" fmla="*/ 286537 w 650437"/>
              <a:gd name="connsiteY7617" fmla="*/ 370651 h 650473"/>
              <a:gd name="connsiteX7618" fmla="*/ 286324 w 650437"/>
              <a:gd name="connsiteY7618" fmla="*/ 369621 h 650473"/>
              <a:gd name="connsiteX7619" fmla="*/ 288414 w 650437"/>
              <a:gd name="connsiteY7619" fmla="*/ 280975 h 650473"/>
              <a:gd name="connsiteX7620" fmla="*/ 287474 w 650437"/>
              <a:gd name="connsiteY7620" fmla="*/ 280792 h 650473"/>
              <a:gd name="connsiteX7621" fmla="*/ 286382 w 650437"/>
              <a:gd name="connsiteY7621" fmla="*/ 281005 h 650473"/>
              <a:gd name="connsiteX7622" fmla="*/ 286595 w 650437"/>
              <a:gd name="connsiteY7622" fmla="*/ 279913 h 650473"/>
              <a:gd name="connsiteX7623" fmla="*/ 286352 w 650437"/>
              <a:gd name="connsiteY7623" fmla="*/ 278701 h 650473"/>
              <a:gd name="connsiteX7624" fmla="*/ 287444 w 650437"/>
              <a:gd name="connsiteY7624" fmla="*/ 278913 h 650473"/>
              <a:gd name="connsiteX7625" fmla="*/ 288414 w 650437"/>
              <a:gd name="connsiteY7625" fmla="*/ 278701 h 650473"/>
              <a:gd name="connsiteX7626" fmla="*/ 288172 w 650437"/>
              <a:gd name="connsiteY7626" fmla="*/ 279883 h 650473"/>
              <a:gd name="connsiteX7627" fmla="*/ 288414 w 650437"/>
              <a:gd name="connsiteY7627" fmla="*/ 280975 h 650473"/>
              <a:gd name="connsiteX7628" fmla="*/ 288204 w 650437"/>
              <a:gd name="connsiteY7628" fmla="*/ 356468 h 650473"/>
              <a:gd name="connsiteX7629" fmla="*/ 287416 w 650437"/>
              <a:gd name="connsiteY7629" fmla="*/ 356316 h 650473"/>
              <a:gd name="connsiteX7630" fmla="*/ 286417 w 650437"/>
              <a:gd name="connsiteY7630" fmla="*/ 356528 h 650473"/>
              <a:gd name="connsiteX7631" fmla="*/ 286629 w 650437"/>
              <a:gd name="connsiteY7631" fmla="*/ 355528 h 650473"/>
              <a:gd name="connsiteX7632" fmla="*/ 286477 w 650437"/>
              <a:gd name="connsiteY7632" fmla="*/ 354741 h 650473"/>
              <a:gd name="connsiteX7633" fmla="*/ 287446 w 650437"/>
              <a:gd name="connsiteY7633" fmla="*/ 354831 h 650473"/>
              <a:gd name="connsiteX7634" fmla="*/ 288204 w 650437"/>
              <a:gd name="connsiteY7634" fmla="*/ 354741 h 650473"/>
              <a:gd name="connsiteX7635" fmla="*/ 288114 w 650437"/>
              <a:gd name="connsiteY7635" fmla="*/ 355499 h 650473"/>
              <a:gd name="connsiteX7636" fmla="*/ 288204 w 650437"/>
              <a:gd name="connsiteY7636" fmla="*/ 356468 h 650473"/>
              <a:gd name="connsiteX7637" fmla="*/ 288142 w 650437"/>
              <a:gd name="connsiteY7637" fmla="*/ 295765 h 650473"/>
              <a:gd name="connsiteX7638" fmla="*/ 287444 w 650437"/>
              <a:gd name="connsiteY7638" fmla="*/ 295704 h 650473"/>
              <a:gd name="connsiteX7639" fmla="*/ 286565 w 650437"/>
              <a:gd name="connsiteY7639" fmla="*/ 295795 h 650473"/>
              <a:gd name="connsiteX7640" fmla="*/ 286717 w 650437"/>
              <a:gd name="connsiteY7640" fmla="*/ 295067 h 650473"/>
              <a:gd name="connsiteX7641" fmla="*/ 286504 w 650437"/>
              <a:gd name="connsiteY7641" fmla="*/ 294007 h 650473"/>
              <a:gd name="connsiteX7642" fmla="*/ 287444 w 650437"/>
              <a:gd name="connsiteY7642" fmla="*/ 294190 h 650473"/>
              <a:gd name="connsiteX7643" fmla="*/ 288172 w 650437"/>
              <a:gd name="connsiteY7643" fmla="*/ 294037 h 650473"/>
              <a:gd name="connsiteX7644" fmla="*/ 288081 w 650437"/>
              <a:gd name="connsiteY7644" fmla="*/ 295037 h 650473"/>
              <a:gd name="connsiteX7645" fmla="*/ 288142 w 650437"/>
              <a:gd name="connsiteY7645" fmla="*/ 295765 h 650473"/>
              <a:gd name="connsiteX7646" fmla="*/ 287991 w 650437"/>
              <a:gd name="connsiteY7646" fmla="*/ 341101 h 650473"/>
              <a:gd name="connsiteX7647" fmla="*/ 287446 w 650437"/>
              <a:gd name="connsiteY7647" fmla="*/ 341041 h 650473"/>
              <a:gd name="connsiteX7648" fmla="*/ 286749 w 650437"/>
              <a:gd name="connsiteY7648" fmla="*/ 341101 h 650473"/>
              <a:gd name="connsiteX7649" fmla="*/ 286839 w 650437"/>
              <a:gd name="connsiteY7649" fmla="*/ 340344 h 650473"/>
              <a:gd name="connsiteX7650" fmla="*/ 286749 w 650437"/>
              <a:gd name="connsiteY7650" fmla="*/ 339707 h 650473"/>
              <a:gd name="connsiteX7651" fmla="*/ 287446 w 650437"/>
              <a:gd name="connsiteY7651" fmla="*/ 339767 h 650473"/>
              <a:gd name="connsiteX7652" fmla="*/ 287991 w 650437"/>
              <a:gd name="connsiteY7652" fmla="*/ 339707 h 650473"/>
              <a:gd name="connsiteX7653" fmla="*/ 287931 w 650437"/>
              <a:gd name="connsiteY7653" fmla="*/ 340374 h 650473"/>
              <a:gd name="connsiteX7654" fmla="*/ 287991 w 650437"/>
              <a:gd name="connsiteY7654" fmla="*/ 341101 h 650473"/>
              <a:gd name="connsiteX7655" fmla="*/ 286749 w 650437"/>
              <a:gd name="connsiteY7655" fmla="*/ 309402 h 650473"/>
              <a:gd name="connsiteX7656" fmla="*/ 287446 w 650437"/>
              <a:gd name="connsiteY7656" fmla="*/ 309462 h 650473"/>
              <a:gd name="connsiteX7657" fmla="*/ 287991 w 650437"/>
              <a:gd name="connsiteY7657" fmla="*/ 309402 h 650473"/>
              <a:gd name="connsiteX7658" fmla="*/ 287931 w 650437"/>
              <a:gd name="connsiteY7658" fmla="*/ 310100 h 650473"/>
              <a:gd name="connsiteX7659" fmla="*/ 287991 w 650437"/>
              <a:gd name="connsiteY7659" fmla="*/ 310827 h 650473"/>
              <a:gd name="connsiteX7660" fmla="*/ 287446 w 650437"/>
              <a:gd name="connsiteY7660" fmla="*/ 310767 h 650473"/>
              <a:gd name="connsiteX7661" fmla="*/ 286749 w 650437"/>
              <a:gd name="connsiteY7661" fmla="*/ 310827 h 650473"/>
              <a:gd name="connsiteX7662" fmla="*/ 286809 w 650437"/>
              <a:gd name="connsiteY7662" fmla="*/ 310129 h 650473"/>
              <a:gd name="connsiteX7663" fmla="*/ 286749 w 650437"/>
              <a:gd name="connsiteY7663" fmla="*/ 309402 h 650473"/>
              <a:gd name="connsiteX7664" fmla="*/ 287961 w 650437"/>
              <a:gd name="connsiteY7664" fmla="*/ 325919 h 650473"/>
              <a:gd name="connsiteX7665" fmla="*/ 287446 w 650437"/>
              <a:gd name="connsiteY7665" fmla="*/ 325859 h 650473"/>
              <a:gd name="connsiteX7666" fmla="*/ 286779 w 650437"/>
              <a:gd name="connsiteY7666" fmla="*/ 325919 h 650473"/>
              <a:gd name="connsiteX7667" fmla="*/ 286839 w 650437"/>
              <a:gd name="connsiteY7667" fmla="*/ 325221 h 650473"/>
              <a:gd name="connsiteX7668" fmla="*/ 286779 w 650437"/>
              <a:gd name="connsiteY7668" fmla="*/ 324584 h 650473"/>
              <a:gd name="connsiteX7669" fmla="*/ 287446 w 650437"/>
              <a:gd name="connsiteY7669" fmla="*/ 324644 h 650473"/>
              <a:gd name="connsiteX7670" fmla="*/ 287961 w 650437"/>
              <a:gd name="connsiteY7670" fmla="*/ 324584 h 650473"/>
              <a:gd name="connsiteX7671" fmla="*/ 287901 w 650437"/>
              <a:gd name="connsiteY7671" fmla="*/ 325252 h 650473"/>
              <a:gd name="connsiteX7672" fmla="*/ 287961 w 650437"/>
              <a:gd name="connsiteY7672" fmla="*/ 325919 h 650473"/>
              <a:gd name="connsiteX7673" fmla="*/ 289536 w 650437"/>
              <a:gd name="connsiteY7673" fmla="*/ 236515 h 650473"/>
              <a:gd name="connsiteX7674" fmla="*/ 287444 w 650437"/>
              <a:gd name="connsiteY7674" fmla="*/ 236091 h 650473"/>
              <a:gd name="connsiteX7675" fmla="*/ 285262 w 650437"/>
              <a:gd name="connsiteY7675" fmla="*/ 236515 h 650473"/>
              <a:gd name="connsiteX7676" fmla="*/ 285657 w 650437"/>
              <a:gd name="connsiteY7676" fmla="*/ 234546 h 650473"/>
              <a:gd name="connsiteX7677" fmla="*/ 285202 w 650437"/>
              <a:gd name="connsiteY7677" fmla="*/ 232304 h 650473"/>
              <a:gd name="connsiteX7678" fmla="*/ 287444 w 650437"/>
              <a:gd name="connsiteY7678" fmla="*/ 232759 h 650473"/>
              <a:gd name="connsiteX7679" fmla="*/ 289566 w 650437"/>
              <a:gd name="connsiteY7679" fmla="*/ 232334 h 650473"/>
              <a:gd name="connsiteX7680" fmla="*/ 289111 w 650437"/>
              <a:gd name="connsiteY7680" fmla="*/ 234546 h 650473"/>
              <a:gd name="connsiteX7681" fmla="*/ 289536 w 650437"/>
              <a:gd name="connsiteY7681" fmla="*/ 236515 h 650473"/>
              <a:gd name="connsiteX7682" fmla="*/ 289991 w 650437"/>
              <a:gd name="connsiteY7682" fmla="*/ 221846 h 650473"/>
              <a:gd name="connsiteX7683" fmla="*/ 287476 w 650437"/>
              <a:gd name="connsiteY7683" fmla="*/ 221209 h 650473"/>
              <a:gd name="connsiteX7684" fmla="*/ 284750 w 650437"/>
              <a:gd name="connsiteY7684" fmla="*/ 221966 h 650473"/>
              <a:gd name="connsiteX7685" fmla="*/ 285447 w 650437"/>
              <a:gd name="connsiteY7685" fmla="*/ 219419 h 650473"/>
              <a:gd name="connsiteX7686" fmla="*/ 284022 w 650437"/>
              <a:gd name="connsiteY7686" fmla="*/ 215782 h 650473"/>
              <a:gd name="connsiteX7687" fmla="*/ 287476 w 650437"/>
              <a:gd name="connsiteY7687" fmla="*/ 217147 h 650473"/>
              <a:gd name="connsiteX7688" fmla="*/ 290718 w 650437"/>
              <a:gd name="connsiteY7688" fmla="*/ 215905 h 650473"/>
              <a:gd name="connsiteX7689" fmla="*/ 289384 w 650437"/>
              <a:gd name="connsiteY7689" fmla="*/ 219421 h 650473"/>
              <a:gd name="connsiteX7690" fmla="*/ 289991 w 650437"/>
              <a:gd name="connsiteY7690" fmla="*/ 221846 h 650473"/>
              <a:gd name="connsiteX7691" fmla="*/ 295022 w 650437"/>
              <a:gd name="connsiteY7691" fmla="*/ 225090 h 650473"/>
              <a:gd name="connsiteX7692" fmla="*/ 297144 w 650437"/>
              <a:gd name="connsiteY7692" fmla="*/ 224635 h 650473"/>
              <a:gd name="connsiteX7693" fmla="*/ 296659 w 650437"/>
              <a:gd name="connsiteY7693" fmla="*/ 227000 h 650473"/>
              <a:gd name="connsiteX7694" fmla="*/ 297084 w 650437"/>
              <a:gd name="connsiteY7694" fmla="*/ 229092 h 650473"/>
              <a:gd name="connsiteX7695" fmla="*/ 295022 w 650437"/>
              <a:gd name="connsiteY7695" fmla="*/ 228667 h 650473"/>
              <a:gd name="connsiteX7696" fmla="*/ 292810 w 650437"/>
              <a:gd name="connsiteY7696" fmla="*/ 229122 h 650473"/>
              <a:gd name="connsiteX7697" fmla="*/ 293235 w 650437"/>
              <a:gd name="connsiteY7697" fmla="*/ 227000 h 650473"/>
              <a:gd name="connsiteX7698" fmla="*/ 292598 w 650437"/>
              <a:gd name="connsiteY7698" fmla="*/ 224485 h 650473"/>
              <a:gd name="connsiteX7699" fmla="*/ 295022 w 650437"/>
              <a:gd name="connsiteY7699" fmla="*/ 225090 h 650473"/>
              <a:gd name="connsiteX7700" fmla="*/ 292990 w 650437"/>
              <a:gd name="connsiteY7700" fmla="*/ 406717 h 650473"/>
              <a:gd name="connsiteX7701" fmla="*/ 294990 w 650437"/>
              <a:gd name="connsiteY7701" fmla="*/ 407111 h 650473"/>
              <a:gd name="connsiteX7702" fmla="*/ 296840 w 650437"/>
              <a:gd name="connsiteY7702" fmla="*/ 406746 h 650473"/>
              <a:gd name="connsiteX7703" fmla="*/ 296507 w 650437"/>
              <a:gd name="connsiteY7703" fmla="*/ 408443 h 650473"/>
              <a:gd name="connsiteX7704" fmla="*/ 296902 w 650437"/>
              <a:gd name="connsiteY7704" fmla="*/ 410413 h 650473"/>
              <a:gd name="connsiteX7705" fmla="*/ 294992 w 650437"/>
              <a:gd name="connsiteY7705" fmla="*/ 410018 h 650473"/>
              <a:gd name="connsiteX7706" fmla="*/ 292930 w 650437"/>
              <a:gd name="connsiteY7706" fmla="*/ 410443 h 650473"/>
              <a:gd name="connsiteX7707" fmla="*/ 293325 w 650437"/>
              <a:gd name="connsiteY7707" fmla="*/ 408443 h 650473"/>
              <a:gd name="connsiteX7708" fmla="*/ 292990 w 650437"/>
              <a:gd name="connsiteY7708" fmla="*/ 406717 h 650473"/>
              <a:gd name="connsiteX7709" fmla="*/ 296719 w 650437"/>
              <a:gd name="connsiteY7709" fmla="*/ 243697 h 650473"/>
              <a:gd name="connsiteX7710" fmla="*/ 294992 w 650437"/>
              <a:gd name="connsiteY7710" fmla="*/ 243364 h 650473"/>
              <a:gd name="connsiteX7711" fmla="*/ 293113 w 650437"/>
              <a:gd name="connsiteY7711" fmla="*/ 243729 h 650473"/>
              <a:gd name="connsiteX7712" fmla="*/ 293445 w 650437"/>
              <a:gd name="connsiteY7712" fmla="*/ 242092 h 650473"/>
              <a:gd name="connsiteX7713" fmla="*/ 293020 w 650437"/>
              <a:gd name="connsiteY7713" fmla="*/ 240000 h 650473"/>
              <a:gd name="connsiteX7714" fmla="*/ 294990 w 650437"/>
              <a:gd name="connsiteY7714" fmla="*/ 240395 h 650473"/>
              <a:gd name="connsiteX7715" fmla="*/ 296810 w 650437"/>
              <a:gd name="connsiteY7715" fmla="*/ 240030 h 650473"/>
              <a:gd name="connsiteX7716" fmla="*/ 296384 w 650437"/>
              <a:gd name="connsiteY7716" fmla="*/ 242092 h 650473"/>
              <a:gd name="connsiteX7717" fmla="*/ 296719 w 650437"/>
              <a:gd name="connsiteY7717" fmla="*/ 243697 h 650473"/>
              <a:gd name="connsiteX7718" fmla="*/ 293475 w 650437"/>
              <a:gd name="connsiteY7718" fmla="*/ 391896 h 650473"/>
              <a:gd name="connsiteX7719" fmla="*/ 295020 w 650437"/>
              <a:gd name="connsiteY7719" fmla="*/ 392199 h 650473"/>
              <a:gd name="connsiteX7720" fmla="*/ 296384 w 650437"/>
              <a:gd name="connsiteY7720" fmla="*/ 391927 h 650473"/>
              <a:gd name="connsiteX7721" fmla="*/ 296112 w 650437"/>
              <a:gd name="connsiteY7721" fmla="*/ 393321 h 650473"/>
              <a:gd name="connsiteX7722" fmla="*/ 296445 w 650437"/>
              <a:gd name="connsiteY7722" fmla="*/ 394929 h 650473"/>
              <a:gd name="connsiteX7723" fmla="*/ 295050 w 650437"/>
              <a:gd name="connsiteY7723" fmla="*/ 394656 h 650473"/>
              <a:gd name="connsiteX7724" fmla="*/ 293473 w 650437"/>
              <a:gd name="connsiteY7724" fmla="*/ 394989 h 650473"/>
              <a:gd name="connsiteX7725" fmla="*/ 293805 w 650437"/>
              <a:gd name="connsiteY7725" fmla="*/ 393321 h 650473"/>
              <a:gd name="connsiteX7726" fmla="*/ 293475 w 650437"/>
              <a:gd name="connsiteY7726" fmla="*/ 391896 h 650473"/>
              <a:gd name="connsiteX7727" fmla="*/ 296235 w 650437"/>
              <a:gd name="connsiteY7727" fmla="*/ 258519 h 650473"/>
              <a:gd name="connsiteX7728" fmla="*/ 294992 w 650437"/>
              <a:gd name="connsiteY7728" fmla="*/ 258276 h 650473"/>
              <a:gd name="connsiteX7729" fmla="*/ 293598 w 650437"/>
              <a:gd name="connsiteY7729" fmla="*/ 258549 h 650473"/>
              <a:gd name="connsiteX7730" fmla="*/ 293870 w 650437"/>
              <a:gd name="connsiteY7730" fmla="*/ 257214 h 650473"/>
              <a:gd name="connsiteX7731" fmla="*/ 293568 w 650437"/>
              <a:gd name="connsiteY7731" fmla="*/ 255670 h 650473"/>
              <a:gd name="connsiteX7732" fmla="*/ 294992 w 650437"/>
              <a:gd name="connsiteY7732" fmla="*/ 255972 h 650473"/>
              <a:gd name="connsiteX7733" fmla="*/ 296265 w 650437"/>
              <a:gd name="connsiteY7733" fmla="*/ 255699 h 650473"/>
              <a:gd name="connsiteX7734" fmla="*/ 295962 w 650437"/>
              <a:gd name="connsiteY7734" fmla="*/ 257214 h 650473"/>
              <a:gd name="connsiteX7735" fmla="*/ 296235 w 650437"/>
              <a:gd name="connsiteY7735" fmla="*/ 258519 h 650473"/>
              <a:gd name="connsiteX7736" fmla="*/ 293718 w 650437"/>
              <a:gd name="connsiteY7736" fmla="*/ 377137 h 650473"/>
              <a:gd name="connsiteX7737" fmla="*/ 294990 w 650437"/>
              <a:gd name="connsiteY7737" fmla="*/ 377410 h 650473"/>
              <a:gd name="connsiteX7738" fmla="*/ 296082 w 650437"/>
              <a:gd name="connsiteY7738" fmla="*/ 377197 h 650473"/>
              <a:gd name="connsiteX7739" fmla="*/ 295870 w 650437"/>
              <a:gd name="connsiteY7739" fmla="*/ 378227 h 650473"/>
              <a:gd name="connsiteX7740" fmla="*/ 296142 w 650437"/>
              <a:gd name="connsiteY7740" fmla="*/ 379592 h 650473"/>
              <a:gd name="connsiteX7741" fmla="*/ 294990 w 650437"/>
              <a:gd name="connsiteY7741" fmla="*/ 379349 h 650473"/>
              <a:gd name="connsiteX7742" fmla="*/ 293625 w 650437"/>
              <a:gd name="connsiteY7742" fmla="*/ 379621 h 650473"/>
              <a:gd name="connsiteX7743" fmla="*/ 293898 w 650437"/>
              <a:gd name="connsiteY7743" fmla="*/ 378227 h 650473"/>
              <a:gd name="connsiteX7744" fmla="*/ 293718 w 650437"/>
              <a:gd name="connsiteY7744" fmla="*/ 377137 h 650473"/>
              <a:gd name="connsiteX7745" fmla="*/ 295992 w 650437"/>
              <a:gd name="connsiteY7745" fmla="*/ 273309 h 650473"/>
              <a:gd name="connsiteX7746" fmla="*/ 294992 w 650437"/>
              <a:gd name="connsiteY7746" fmla="*/ 273096 h 650473"/>
              <a:gd name="connsiteX7747" fmla="*/ 293810 w 650437"/>
              <a:gd name="connsiteY7747" fmla="*/ 273339 h 650473"/>
              <a:gd name="connsiteX7748" fmla="*/ 294023 w 650437"/>
              <a:gd name="connsiteY7748" fmla="*/ 272369 h 650473"/>
              <a:gd name="connsiteX7749" fmla="*/ 293750 w 650437"/>
              <a:gd name="connsiteY7749" fmla="*/ 271097 h 650473"/>
              <a:gd name="connsiteX7750" fmla="*/ 294992 w 650437"/>
              <a:gd name="connsiteY7750" fmla="*/ 271339 h 650473"/>
              <a:gd name="connsiteX7751" fmla="*/ 296052 w 650437"/>
              <a:gd name="connsiteY7751" fmla="*/ 271127 h 650473"/>
              <a:gd name="connsiteX7752" fmla="*/ 295810 w 650437"/>
              <a:gd name="connsiteY7752" fmla="*/ 272369 h 650473"/>
              <a:gd name="connsiteX7753" fmla="*/ 295992 w 650437"/>
              <a:gd name="connsiteY7753" fmla="*/ 273309 h 650473"/>
              <a:gd name="connsiteX7754" fmla="*/ 295720 w 650437"/>
              <a:gd name="connsiteY7754" fmla="*/ 288158 h 650473"/>
              <a:gd name="connsiteX7755" fmla="*/ 294992 w 650437"/>
              <a:gd name="connsiteY7755" fmla="*/ 288098 h 650473"/>
              <a:gd name="connsiteX7756" fmla="*/ 293993 w 650437"/>
              <a:gd name="connsiteY7756" fmla="*/ 288189 h 650473"/>
              <a:gd name="connsiteX7757" fmla="*/ 294145 w 650437"/>
              <a:gd name="connsiteY7757" fmla="*/ 287461 h 650473"/>
              <a:gd name="connsiteX7758" fmla="*/ 293963 w 650437"/>
              <a:gd name="connsiteY7758" fmla="*/ 286521 h 650473"/>
              <a:gd name="connsiteX7759" fmla="*/ 295022 w 650437"/>
              <a:gd name="connsiteY7759" fmla="*/ 286734 h 650473"/>
              <a:gd name="connsiteX7760" fmla="*/ 295750 w 650437"/>
              <a:gd name="connsiteY7760" fmla="*/ 286581 h 650473"/>
              <a:gd name="connsiteX7761" fmla="*/ 295660 w 650437"/>
              <a:gd name="connsiteY7761" fmla="*/ 287461 h 650473"/>
              <a:gd name="connsiteX7762" fmla="*/ 295720 w 650437"/>
              <a:gd name="connsiteY7762" fmla="*/ 288158 h 650473"/>
              <a:gd name="connsiteX7763" fmla="*/ 294053 w 650437"/>
              <a:gd name="connsiteY7763" fmla="*/ 362317 h 650473"/>
              <a:gd name="connsiteX7764" fmla="*/ 295022 w 650437"/>
              <a:gd name="connsiteY7764" fmla="*/ 362407 h 650473"/>
              <a:gd name="connsiteX7765" fmla="*/ 295690 w 650437"/>
              <a:gd name="connsiteY7765" fmla="*/ 362347 h 650473"/>
              <a:gd name="connsiteX7766" fmla="*/ 295630 w 650437"/>
              <a:gd name="connsiteY7766" fmla="*/ 363105 h 650473"/>
              <a:gd name="connsiteX7767" fmla="*/ 295720 w 650437"/>
              <a:gd name="connsiteY7767" fmla="*/ 364044 h 650473"/>
              <a:gd name="connsiteX7768" fmla="*/ 295022 w 650437"/>
              <a:gd name="connsiteY7768" fmla="*/ 363892 h 650473"/>
              <a:gd name="connsiteX7769" fmla="*/ 294023 w 650437"/>
              <a:gd name="connsiteY7769" fmla="*/ 364104 h 650473"/>
              <a:gd name="connsiteX7770" fmla="*/ 294235 w 650437"/>
              <a:gd name="connsiteY7770" fmla="*/ 363105 h 650473"/>
              <a:gd name="connsiteX7771" fmla="*/ 294053 w 650437"/>
              <a:gd name="connsiteY7771" fmla="*/ 362317 h 650473"/>
              <a:gd name="connsiteX7772" fmla="*/ 294265 w 650437"/>
              <a:gd name="connsiteY7772" fmla="*/ 347405 h 650473"/>
              <a:gd name="connsiteX7773" fmla="*/ 294992 w 650437"/>
              <a:gd name="connsiteY7773" fmla="*/ 347465 h 650473"/>
              <a:gd name="connsiteX7774" fmla="*/ 295507 w 650437"/>
              <a:gd name="connsiteY7774" fmla="*/ 347405 h 650473"/>
              <a:gd name="connsiteX7775" fmla="*/ 295447 w 650437"/>
              <a:gd name="connsiteY7775" fmla="*/ 347920 h 650473"/>
              <a:gd name="connsiteX7776" fmla="*/ 295507 w 650437"/>
              <a:gd name="connsiteY7776" fmla="*/ 348647 h 650473"/>
              <a:gd name="connsiteX7777" fmla="*/ 294962 w 650437"/>
              <a:gd name="connsiteY7777" fmla="*/ 348588 h 650473"/>
              <a:gd name="connsiteX7778" fmla="*/ 294205 w 650437"/>
              <a:gd name="connsiteY7778" fmla="*/ 348677 h 650473"/>
              <a:gd name="connsiteX7779" fmla="*/ 294295 w 650437"/>
              <a:gd name="connsiteY7779" fmla="*/ 347920 h 650473"/>
              <a:gd name="connsiteX7780" fmla="*/ 294265 w 650437"/>
              <a:gd name="connsiteY7780" fmla="*/ 347405 h 650473"/>
              <a:gd name="connsiteX7781" fmla="*/ 294325 w 650437"/>
              <a:gd name="connsiteY7781" fmla="*/ 301886 h 650473"/>
              <a:gd name="connsiteX7782" fmla="*/ 295052 w 650437"/>
              <a:gd name="connsiteY7782" fmla="*/ 301946 h 650473"/>
              <a:gd name="connsiteX7783" fmla="*/ 295537 w 650437"/>
              <a:gd name="connsiteY7783" fmla="*/ 301886 h 650473"/>
              <a:gd name="connsiteX7784" fmla="*/ 295477 w 650437"/>
              <a:gd name="connsiteY7784" fmla="*/ 302553 h 650473"/>
              <a:gd name="connsiteX7785" fmla="*/ 295477 w 650437"/>
              <a:gd name="connsiteY7785" fmla="*/ 303128 h 650473"/>
              <a:gd name="connsiteX7786" fmla="*/ 295022 w 650437"/>
              <a:gd name="connsiteY7786" fmla="*/ 303068 h 650473"/>
              <a:gd name="connsiteX7787" fmla="*/ 294325 w 650437"/>
              <a:gd name="connsiteY7787" fmla="*/ 303128 h 650473"/>
              <a:gd name="connsiteX7788" fmla="*/ 294385 w 650437"/>
              <a:gd name="connsiteY7788" fmla="*/ 302583 h 650473"/>
              <a:gd name="connsiteX7789" fmla="*/ 294325 w 650437"/>
              <a:gd name="connsiteY7789" fmla="*/ 301886 h 650473"/>
              <a:gd name="connsiteX7790" fmla="*/ 295415 w 650437"/>
              <a:gd name="connsiteY7790" fmla="*/ 318193 h 650473"/>
              <a:gd name="connsiteX7791" fmla="*/ 295020 w 650437"/>
              <a:gd name="connsiteY7791" fmla="*/ 318163 h 650473"/>
              <a:gd name="connsiteX7792" fmla="*/ 294353 w 650437"/>
              <a:gd name="connsiteY7792" fmla="*/ 318223 h 650473"/>
              <a:gd name="connsiteX7793" fmla="*/ 294413 w 650437"/>
              <a:gd name="connsiteY7793" fmla="*/ 317708 h 650473"/>
              <a:gd name="connsiteX7794" fmla="*/ 294353 w 650437"/>
              <a:gd name="connsiteY7794" fmla="*/ 317163 h 650473"/>
              <a:gd name="connsiteX7795" fmla="*/ 295020 w 650437"/>
              <a:gd name="connsiteY7795" fmla="*/ 317223 h 650473"/>
              <a:gd name="connsiteX7796" fmla="*/ 295415 w 650437"/>
              <a:gd name="connsiteY7796" fmla="*/ 317193 h 650473"/>
              <a:gd name="connsiteX7797" fmla="*/ 295355 w 650437"/>
              <a:gd name="connsiteY7797" fmla="*/ 317708 h 650473"/>
              <a:gd name="connsiteX7798" fmla="*/ 295415 w 650437"/>
              <a:gd name="connsiteY7798" fmla="*/ 318193 h 650473"/>
              <a:gd name="connsiteX7799" fmla="*/ 295415 w 650437"/>
              <a:gd name="connsiteY7799" fmla="*/ 333373 h 650473"/>
              <a:gd name="connsiteX7800" fmla="*/ 294990 w 650437"/>
              <a:gd name="connsiteY7800" fmla="*/ 333343 h 650473"/>
              <a:gd name="connsiteX7801" fmla="*/ 294323 w 650437"/>
              <a:gd name="connsiteY7801" fmla="*/ 333403 h 650473"/>
              <a:gd name="connsiteX7802" fmla="*/ 294383 w 650437"/>
              <a:gd name="connsiteY7802" fmla="*/ 332858 h 650473"/>
              <a:gd name="connsiteX7803" fmla="*/ 294323 w 650437"/>
              <a:gd name="connsiteY7803" fmla="*/ 332343 h 650473"/>
              <a:gd name="connsiteX7804" fmla="*/ 294990 w 650437"/>
              <a:gd name="connsiteY7804" fmla="*/ 332403 h 650473"/>
              <a:gd name="connsiteX7805" fmla="*/ 295415 w 650437"/>
              <a:gd name="connsiteY7805" fmla="*/ 332373 h 650473"/>
              <a:gd name="connsiteX7806" fmla="*/ 295355 w 650437"/>
              <a:gd name="connsiteY7806" fmla="*/ 332858 h 650473"/>
              <a:gd name="connsiteX7807" fmla="*/ 295415 w 650437"/>
              <a:gd name="connsiteY7807" fmla="*/ 333373 h 650473"/>
              <a:gd name="connsiteX7808" fmla="*/ 294992 w 650437"/>
              <a:gd name="connsiteY7808" fmla="*/ 425658 h 650473"/>
              <a:gd name="connsiteX7809" fmla="*/ 292113 w 650437"/>
              <a:gd name="connsiteY7809" fmla="*/ 426598 h 650473"/>
              <a:gd name="connsiteX7810" fmla="*/ 293113 w 650437"/>
              <a:gd name="connsiteY7810" fmla="*/ 423598 h 650473"/>
              <a:gd name="connsiteX7811" fmla="*/ 292688 w 650437"/>
              <a:gd name="connsiteY7811" fmla="*/ 421568 h 650473"/>
              <a:gd name="connsiteX7812" fmla="*/ 294992 w 650437"/>
              <a:gd name="connsiteY7812" fmla="*/ 422023 h 650473"/>
              <a:gd name="connsiteX7813" fmla="*/ 297144 w 650437"/>
              <a:gd name="connsiteY7813" fmla="*/ 421599 h 650473"/>
              <a:gd name="connsiteX7814" fmla="*/ 296749 w 650437"/>
              <a:gd name="connsiteY7814" fmla="*/ 423598 h 650473"/>
              <a:gd name="connsiteX7815" fmla="*/ 297567 w 650437"/>
              <a:gd name="connsiteY7815" fmla="*/ 426388 h 650473"/>
              <a:gd name="connsiteX7816" fmla="*/ 294992 w 650437"/>
              <a:gd name="connsiteY7816" fmla="*/ 425658 h 650473"/>
              <a:gd name="connsiteX7817" fmla="*/ 302538 w 650437"/>
              <a:gd name="connsiteY7817" fmla="*/ 217302 h 650473"/>
              <a:gd name="connsiteX7818" fmla="*/ 305447 w 650437"/>
              <a:gd name="connsiteY7818" fmla="*/ 216302 h 650473"/>
              <a:gd name="connsiteX7819" fmla="*/ 304387 w 650437"/>
              <a:gd name="connsiteY7819" fmla="*/ 219424 h 650473"/>
              <a:gd name="connsiteX7820" fmla="*/ 304812 w 650437"/>
              <a:gd name="connsiteY7820" fmla="*/ 221516 h 650473"/>
              <a:gd name="connsiteX7821" fmla="*/ 302540 w 650437"/>
              <a:gd name="connsiteY7821" fmla="*/ 221061 h 650473"/>
              <a:gd name="connsiteX7822" fmla="*/ 300176 w 650437"/>
              <a:gd name="connsiteY7822" fmla="*/ 221576 h 650473"/>
              <a:gd name="connsiteX7823" fmla="*/ 300601 w 650437"/>
              <a:gd name="connsiteY7823" fmla="*/ 219454 h 650473"/>
              <a:gd name="connsiteX7824" fmla="*/ 299449 w 650437"/>
              <a:gd name="connsiteY7824" fmla="*/ 216212 h 650473"/>
              <a:gd name="connsiteX7825" fmla="*/ 302538 w 650437"/>
              <a:gd name="connsiteY7825" fmla="*/ 217302 h 650473"/>
              <a:gd name="connsiteX7826" fmla="*/ 300628 w 650437"/>
              <a:gd name="connsiteY7826" fmla="*/ 414110 h 650473"/>
              <a:gd name="connsiteX7827" fmla="*/ 302598 w 650437"/>
              <a:gd name="connsiteY7827" fmla="*/ 414505 h 650473"/>
              <a:gd name="connsiteX7828" fmla="*/ 304447 w 650437"/>
              <a:gd name="connsiteY7828" fmla="*/ 414140 h 650473"/>
              <a:gd name="connsiteX7829" fmla="*/ 304053 w 650437"/>
              <a:gd name="connsiteY7829" fmla="*/ 416020 h 650473"/>
              <a:gd name="connsiteX7830" fmla="*/ 304478 w 650437"/>
              <a:gd name="connsiteY7830" fmla="*/ 418142 h 650473"/>
              <a:gd name="connsiteX7831" fmla="*/ 302568 w 650437"/>
              <a:gd name="connsiteY7831" fmla="*/ 417747 h 650473"/>
              <a:gd name="connsiteX7832" fmla="*/ 300568 w 650437"/>
              <a:gd name="connsiteY7832" fmla="*/ 418142 h 650473"/>
              <a:gd name="connsiteX7833" fmla="*/ 300993 w 650437"/>
              <a:gd name="connsiteY7833" fmla="*/ 415990 h 650473"/>
              <a:gd name="connsiteX7834" fmla="*/ 300628 w 650437"/>
              <a:gd name="connsiteY7834" fmla="*/ 414110 h 650473"/>
              <a:gd name="connsiteX7835" fmla="*/ 300961 w 650437"/>
              <a:gd name="connsiteY7835" fmla="*/ 399503 h 650473"/>
              <a:gd name="connsiteX7836" fmla="*/ 302568 w 650437"/>
              <a:gd name="connsiteY7836" fmla="*/ 399835 h 650473"/>
              <a:gd name="connsiteX7837" fmla="*/ 304083 w 650437"/>
              <a:gd name="connsiteY7837" fmla="*/ 399533 h 650473"/>
              <a:gd name="connsiteX7838" fmla="*/ 303810 w 650437"/>
              <a:gd name="connsiteY7838" fmla="*/ 400897 h 650473"/>
              <a:gd name="connsiteX7839" fmla="*/ 304175 w 650437"/>
              <a:gd name="connsiteY7839" fmla="*/ 402747 h 650473"/>
              <a:gd name="connsiteX7840" fmla="*/ 302568 w 650437"/>
              <a:gd name="connsiteY7840" fmla="*/ 402415 h 650473"/>
              <a:gd name="connsiteX7841" fmla="*/ 300871 w 650437"/>
              <a:gd name="connsiteY7841" fmla="*/ 402747 h 650473"/>
              <a:gd name="connsiteX7842" fmla="*/ 301236 w 650437"/>
              <a:gd name="connsiteY7842" fmla="*/ 400897 h 650473"/>
              <a:gd name="connsiteX7843" fmla="*/ 300961 w 650437"/>
              <a:gd name="connsiteY7843" fmla="*/ 399503 h 650473"/>
              <a:gd name="connsiteX7844" fmla="*/ 303963 w 650437"/>
              <a:gd name="connsiteY7844" fmla="*/ 250911 h 650473"/>
              <a:gd name="connsiteX7845" fmla="*/ 302568 w 650437"/>
              <a:gd name="connsiteY7845" fmla="*/ 250638 h 650473"/>
              <a:gd name="connsiteX7846" fmla="*/ 301053 w 650437"/>
              <a:gd name="connsiteY7846" fmla="*/ 250940 h 650473"/>
              <a:gd name="connsiteX7847" fmla="*/ 301326 w 650437"/>
              <a:gd name="connsiteY7847" fmla="*/ 249668 h 650473"/>
              <a:gd name="connsiteX7848" fmla="*/ 300993 w 650437"/>
              <a:gd name="connsiteY7848" fmla="*/ 247941 h 650473"/>
              <a:gd name="connsiteX7849" fmla="*/ 302600 w 650437"/>
              <a:gd name="connsiteY7849" fmla="*/ 248274 h 650473"/>
              <a:gd name="connsiteX7850" fmla="*/ 304055 w 650437"/>
              <a:gd name="connsiteY7850" fmla="*/ 247971 h 650473"/>
              <a:gd name="connsiteX7851" fmla="*/ 303722 w 650437"/>
              <a:gd name="connsiteY7851" fmla="*/ 249668 h 650473"/>
              <a:gd name="connsiteX7852" fmla="*/ 303963 w 650437"/>
              <a:gd name="connsiteY7852" fmla="*/ 250911 h 650473"/>
              <a:gd name="connsiteX7853" fmla="*/ 301203 w 650437"/>
              <a:gd name="connsiteY7853" fmla="*/ 384623 h 650473"/>
              <a:gd name="connsiteX7854" fmla="*/ 302568 w 650437"/>
              <a:gd name="connsiteY7854" fmla="*/ 384896 h 650473"/>
              <a:gd name="connsiteX7855" fmla="*/ 303840 w 650437"/>
              <a:gd name="connsiteY7855" fmla="*/ 384653 h 650473"/>
              <a:gd name="connsiteX7856" fmla="*/ 303598 w 650437"/>
              <a:gd name="connsiteY7856" fmla="*/ 385805 h 650473"/>
              <a:gd name="connsiteX7857" fmla="*/ 303870 w 650437"/>
              <a:gd name="connsiteY7857" fmla="*/ 387140 h 650473"/>
              <a:gd name="connsiteX7858" fmla="*/ 302568 w 650437"/>
              <a:gd name="connsiteY7858" fmla="*/ 386867 h 650473"/>
              <a:gd name="connsiteX7859" fmla="*/ 301173 w 650437"/>
              <a:gd name="connsiteY7859" fmla="*/ 387140 h 650473"/>
              <a:gd name="connsiteX7860" fmla="*/ 301446 w 650437"/>
              <a:gd name="connsiteY7860" fmla="*/ 385775 h 650473"/>
              <a:gd name="connsiteX7861" fmla="*/ 301203 w 650437"/>
              <a:gd name="connsiteY7861" fmla="*/ 384623 h 650473"/>
              <a:gd name="connsiteX7862" fmla="*/ 303720 w 650437"/>
              <a:gd name="connsiteY7862" fmla="*/ 265823 h 650473"/>
              <a:gd name="connsiteX7863" fmla="*/ 302568 w 650437"/>
              <a:gd name="connsiteY7863" fmla="*/ 265580 h 650473"/>
              <a:gd name="connsiteX7864" fmla="*/ 301326 w 650437"/>
              <a:gd name="connsiteY7864" fmla="*/ 265823 h 650473"/>
              <a:gd name="connsiteX7865" fmla="*/ 301538 w 650437"/>
              <a:gd name="connsiteY7865" fmla="*/ 264763 h 650473"/>
              <a:gd name="connsiteX7866" fmla="*/ 301296 w 650437"/>
              <a:gd name="connsiteY7866" fmla="*/ 263521 h 650473"/>
              <a:gd name="connsiteX7867" fmla="*/ 302598 w 650437"/>
              <a:gd name="connsiteY7867" fmla="*/ 263793 h 650473"/>
              <a:gd name="connsiteX7868" fmla="*/ 303780 w 650437"/>
              <a:gd name="connsiteY7868" fmla="*/ 263550 h 650473"/>
              <a:gd name="connsiteX7869" fmla="*/ 303538 w 650437"/>
              <a:gd name="connsiteY7869" fmla="*/ 264763 h 650473"/>
              <a:gd name="connsiteX7870" fmla="*/ 303720 w 650437"/>
              <a:gd name="connsiteY7870" fmla="*/ 265823 h 650473"/>
              <a:gd name="connsiteX7871" fmla="*/ 301628 w 650437"/>
              <a:gd name="connsiteY7871" fmla="*/ 369953 h 650473"/>
              <a:gd name="connsiteX7872" fmla="*/ 302568 w 650437"/>
              <a:gd name="connsiteY7872" fmla="*/ 370044 h 650473"/>
              <a:gd name="connsiteX7873" fmla="*/ 303325 w 650437"/>
              <a:gd name="connsiteY7873" fmla="*/ 369984 h 650473"/>
              <a:gd name="connsiteX7874" fmla="*/ 303265 w 650437"/>
              <a:gd name="connsiteY7874" fmla="*/ 370651 h 650473"/>
              <a:gd name="connsiteX7875" fmla="*/ 303355 w 650437"/>
              <a:gd name="connsiteY7875" fmla="*/ 371710 h 650473"/>
              <a:gd name="connsiteX7876" fmla="*/ 302568 w 650437"/>
              <a:gd name="connsiteY7876" fmla="*/ 371558 h 650473"/>
              <a:gd name="connsiteX7877" fmla="*/ 301538 w 650437"/>
              <a:gd name="connsiteY7877" fmla="*/ 371770 h 650473"/>
              <a:gd name="connsiteX7878" fmla="*/ 301751 w 650437"/>
              <a:gd name="connsiteY7878" fmla="*/ 370679 h 650473"/>
              <a:gd name="connsiteX7879" fmla="*/ 301628 w 650437"/>
              <a:gd name="connsiteY7879" fmla="*/ 369953 h 650473"/>
              <a:gd name="connsiteX7880" fmla="*/ 303265 w 650437"/>
              <a:gd name="connsiteY7880" fmla="*/ 280643 h 650473"/>
              <a:gd name="connsiteX7881" fmla="*/ 302568 w 650437"/>
              <a:gd name="connsiteY7881" fmla="*/ 280583 h 650473"/>
              <a:gd name="connsiteX7882" fmla="*/ 301688 w 650437"/>
              <a:gd name="connsiteY7882" fmla="*/ 280672 h 650473"/>
              <a:gd name="connsiteX7883" fmla="*/ 301841 w 650437"/>
              <a:gd name="connsiteY7883" fmla="*/ 279945 h 650473"/>
              <a:gd name="connsiteX7884" fmla="*/ 301628 w 650437"/>
              <a:gd name="connsiteY7884" fmla="*/ 278945 h 650473"/>
              <a:gd name="connsiteX7885" fmla="*/ 302568 w 650437"/>
              <a:gd name="connsiteY7885" fmla="*/ 279128 h 650473"/>
              <a:gd name="connsiteX7886" fmla="*/ 303295 w 650437"/>
              <a:gd name="connsiteY7886" fmla="*/ 278975 h 650473"/>
              <a:gd name="connsiteX7887" fmla="*/ 303205 w 650437"/>
              <a:gd name="connsiteY7887" fmla="*/ 279915 h 650473"/>
              <a:gd name="connsiteX7888" fmla="*/ 303265 w 650437"/>
              <a:gd name="connsiteY7888" fmla="*/ 280643 h 650473"/>
              <a:gd name="connsiteX7889" fmla="*/ 303143 w 650437"/>
              <a:gd name="connsiteY7889" fmla="*/ 356194 h 650473"/>
              <a:gd name="connsiteX7890" fmla="*/ 302536 w 650437"/>
              <a:gd name="connsiteY7890" fmla="*/ 356134 h 650473"/>
              <a:gd name="connsiteX7891" fmla="*/ 301778 w 650437"/>
              <a:gd name="connsiteY7891" fmla="*/ 356194 h 650473"/>
              <a:gd name="connsiteX7892" fmla="*/ 301838 w 650437"/>
              <a:gd name="connsiteY7892" fmla="*/ 355526 h 650473"/>
              <a:gd name="connsiteX7893" fmla="*/ 301838 w 650437"/>
              <a:gd name="connsiteY7893" fmla="*/ 354981 h 650473"/>
              <a:gd name="connsiteX7894" fmla="*/ 302566 w 650437"/>
              <a:gd name="connsiteY7894" fmla="*/ 355041 h 650473"/>
              <a:gd name="connsiteX7895" fmla="*/ 303141 w 650437"/>
              <a:gd name="connsiteY7895" fmla="*/ 354981 h 650473"/>
              <a:gd name="connsiteX7896" fmla="*/ 303081 w 650437"/>
              <a:gd name="connsiteY7896" fmla="*/ 355526 h 650473"/>
              <a:gd name="connsiteX7897" fmla="*/ 303143 w 650437"/>
              <a:gd name="connsiteY7897" fmla="*/ 356194 h 650473"/>
              <a:gd name="connsiteX7898" fmla="*/ 302871 w 650437"/>
              <a:gd name="connsiteY7898" fmla="*/ 310554 h 650473"/>
              <a:gd name="connsiteX7899" fmla="*/ 302568 w 650437"/>
              <a:gd name="connsiteY7899" fmla="*/ 310524 h 650473"/>
              <a:gd name="connsiteX7900" fmla="*/ 302053 w 650437"/>
              <a:gd name="connsiteY7900" fmla="*/ 310584 h 650473"/>
              <a:gd name="connsiteX7901" fmla="*/ 302083 w 650437"/>
              <a:gd name="connsiteY7901" fmla="*/ 310189 h 650473"/>
              <a:gd name="connsiteX7902" fmla="*/ 302023 w 650437"/>
              <a:gd name="connsiteY7902" fmla="*/ 309735 h 650473"/>
              <a:gd name="connsiteX7903" fmla="*/ 302538 w 650437"/>
              <a:gd name="connsiteY7903" fmla="*/ 309795 h 650473"/>
              <a:gd name="connsiteX7904" fmla="*/ 302840 w 650437"/>
              <a:gd name="connsiteY7904" fmla="*/ 309765 h 650473"/>
              <a:gd name="connsiteX7905" fmla="*/ 302810 w 650437"/>
              <a:gd name="connsiteY7905" fmla="*/ 310220 h 650473"/>
              <a:gd name="connsiteX7906" fmla="*/ 302871 w 650437"/>
              <a:gd name="connsiteY7906" fmla="*/ 310554 h 650473"/>
              <a:gd name="connsiteX7907" fmla="*/ 302931 w 650437"/>
              <a:gd name="connsiteY7907" fmla="*/ 340951 h 650473"/>
              <a:gd name="connsiteX7908" fmla="*/ 302598 w 650437"/>
              <a:gd name="connsiteY7908" fmla="*/ 340921 h 650473"/>
              <a:gd name="connsiteX7909" fmla="*/ 302083 w 650437"/>
              <a:gd name="connsiteY7909" fmla="*/ 340981 h 650473"/>
              <a:gd name="connsiteX7910" fmla="*/ 302143 w 650437"/>
              <a:gd name="connsiteY7910" fmla="*/ 340466 h 650473"/>
              <a:gd name="connsiteX7911" fmla="*/ 302053 w 650437"/>
              <a:gd name="connsiteY7911" fmla="*/ 339981 h 650473"/>
              <a:gd name="connsiteX7912" fmla="*/ 302568 w 650437"/>
              <a:gd name="connsiteY7912" fmla="*/ 340042 h 650473"/>
              <a:gd name="connsiteX7913" fmla="*/ 302901 w 650437"/>
              <a:gd name="connsiteY7913" fmla="*/ 340011 h 650473"/>
              <a:gd name="connsiteX7914" fmla="*/ 302871 w 650437"/>
              <a:gd name="connsiteY7914" fmla="*/ 340436 h 650473"/>
              <a:gd name="connsiteX7915" fmla="*/ 302931 w 650437"/>
              <a:gd name="connsiteY7915" fmla="*/ 340951 h 650473"/>
              <a:gd name="connsiteX7916" fmla="*/ 302083 w 650437"/>
              <a:gd name="connsiteY7916" fmla="*/ 324887 h 650473"/>
              <a:gd name="connsiteX7917" fmla="*/ 302568 w 650437"/>
              <a:gd name="connsiteY7917" fmla="*/ 324947 h 650473"/>
              <a:gd name="connsiteX7918" fmla="*/ 302871 w 650437"/>
              <a:gd name="connsiteY7918" fmla="*/ 324917 h 650473"/>
              <a:gd name="connsiteX7919" fmla="*/ 302840 w 650437"/>
              <a:gd name="connsiteY7919" fmla="*/ 325312 h 650473"/>
              <a:gd name="connsiteX7920" fmla="*/ 302871 w 650437"/>
              <a:gd name="connsiteY7920" fmla="*/ 325737 h 650473"/>
              <a:gd name="connsiteX7921" fmla="*/ 302568 w 650437"/>
              <a:gd name="connsiteY7921" fmla="*/ 325707 h 650473"/>
              <a:gd name="connsiteX7922" fmla="*/ 302083 w 650437"/>
              <a:gd name="connsiteY7922" fmla="*/ 325767 h 650473"/>
              <a:gd name="connsiteX7923" fmla="*/ 302113 w 650437"/>
              <a:gd name="connsiteY7923" fmla="*/ 325342 h 650473"/>
              <a:gd name="connsiteX7924" fmla="*/ 302083 w 650437"/>
              <a:gd name="connsiteY7924" fmla="*/ 324887 h 650473"/>
              <a:gd name="connsiteX7925" fmla="*/ 303083 w 650437"/>
              <a:gd name="connsiteY7925" fmla="*/ 294977 h 650473"/>
              <a:gd name="connsiteX7926" fmla="*/ 303083 w 650437"/>
              <a:gd name="connsiteY7926" fmla="*/ 295492 h 650473"/>
              <a:gd name="connsiteX7927" fmla="*/ 302568 w 650437"/>
              <a:gd name="connsiteY7927" fmla="*/ 295432 h 650473"/>
              <a:gd name="connsiteX7928" fmla="*/ 301901 w 650437"/>
              <a:gd name="connsiteY7928" fmla="*/ 295492 h 650473"/>
              <a:gd name="connsiteX7929" fmla="*/ 301961 w 650437"/>
              <a:gd name="connsiteY7929" fmla="*/ 295007 h 650473"/>
              <a:gd name="connsiteX7930" fmla="*/ 301901 w 650437"/>
              <a:gd name="connsiteY7930" fmla="*/ 294280 h 650473"/>
              <a:gd name="connsiteX7931" fmla="*/ 302598 w 650437"/>
              <a:gd name="connsiteY7931" fmla="*/ 294340 h 650473"/>
              <a:gd name="connsiteX7932" fmla="*/ 303143 w 650437"/>
              <a:gd name="connsiteY7932" fmla="*/ 294280 h 650473"/>
              <a:gd name="connsiteX7933" fmla="*/ 303083 w 650437"/>
              <a:gd name="connsiteY7933" fmla="*/ 294977 h 650473"/>
              <a:gd name="connsiteX7934" fmla="*/ 302568 w 650437"/>
              <a:gd name="connsiteY7934" fmla="*/ 235938 h 650473"/>
              <a:gd name="connsiteX7935" fmla="*/ 300506 w 650437"/>
              <a:gd name="connsiteY7935" fmla="*/ 236363 h 650473"/>
              <a:gd name="connsiteX7936" fmla="*/ 300871 w 650437"/>
              <a:gd name="connsiteY7936" fmla="*/ 234544 h 650473"/>
              <a:gd name="connsiteX7937" fmla="*/ 300446 w 650437"/>
              <a:gd name="connsiteY7937" fmla="*/ 232482 h 650473"/>
              <a:gd name="connsiteX7938" fmla="*/ 302538 w 650437"/>
              <a:gd name="connsiteY7938" fmla="*/ 232907 h 650473"/>
              <a:gd name="connsiteX7939" fmla="*/ 304538 w 650437"/>
              <a:gd name="connsiteY7939" fmla="*/ 232511 h 650473"/>
              <a:gd name="connsiteX7940" fmla="*/ 304113 w 650437"/>
              <a:gd name="connsiteY7940" fmla="*/ 234541 h 650473"/>
              <a:gd name="connsiteX7941" fmla="*/ 304538 w 650437"/>
              <a:gd name="connsiteY7941" fmla="*/ 236329 h 650473"/>
              <a:gd name="connsiteX7942" fmla="*/ 302568 w 650437"/>
              <a:gd name="connsiteY7942" fmla="*/ 235938 h 650473"/>
              <a:gd name="connsiteX7943" fmla="*/ 302568 w 650437"/>
              <a:gd name="connsiteY7943" fmla="*/ 433416 h 650473"/>
              <a:gd name="connsiteX7944" fmla="*/ 298991 w 650437"/>
              <a:gd name="connsiteY7944" fmla="*/ 434871 h 650473"/>
              <a:gd name="connsiteX7945" fmla="*/ 300506 w 650437"/>
              <a:gd name="connsiteY7945" fmla="*/ 431144 h 650473"/>
              <a:gd name="connsiteX7946" fmla="*/ 299779 w 650437"/>
              <a:gd name="connsiteY7946" fmla="*/ 428567 h 650473"/>
              <a:gd name="connsiteX7947" fmla="*/ 302568 w 650437"/>
              <a:gd name="connsiteY7947" fmla="*/ 429385 h 650473"/>
              <a:gd name="connsiteX7948" fmla="*/ 305175 w 650437"/>
              <a:gd name="connsiteY7948" fmla="*/ 428687 h 650473"/>
              <a:gd name="connsiteX7949" fmla="*/ 304568 w 650437"/>
              <a:gd name="connsiteY7949" fmla="*/ 431112 h 650473"/>
              <a:gd name="connsiteX7950" fmla="*/ 305962 w 650437"/>
              <a:gd name="connsiteY7950" fmla="*/ 434719 h 650473"/>
              <a:gd name="connsiteX7951" fmla="*/ 302568 w 650437"/>
              <a:gd name="connsiteY7951" fmla="*/ 433416 h 650473"/>
              <a:gd name="connsiteX7952" fmla="*/ 317749 w 650437"/>
              <a:gd name="connsiteY7952" fmla="*/ 217269 h 650473"/>
              <a:gd name="connsiteX7953" fmla="*/ 320476 w 650437"/>
              <a:gd name="connsiteY7953" fmla="*/ 216420 h 650473"/>
              <a:gd name="connsiteX7954" fmla="*/ 319507 w 650437"/>
              <a:gd name="connsiteY7954" fmla="*/ 219419 h 650473"/>
              <a:gd name="connsiteX7955" fmla="*/ 319931 w 650437"/>
              <a:gd name="connsiteY7955" fmla="*/ 221481 h 650473"/>
              <a:gd name="connsiteX7956" fmla="*/ 317719 w 650437"/>
              <a:gd name="connsiteY7956" fmla="*/ 221026 h 650473"/>
              <a:gd name="connsiteX7957" fmla="*/ 315477 w 650437"/>
              <a:gd name="connsiteY7957" fmla="*/ 221481 h 650473"/>
              <a:gd name="connsiteX7958" fmla="*/ 315902 w 650437"/>
              <a:gd name="connsiteY7958" fmla="*/ 219419 h 650473"/>
              <a:gd name="connsiteX7959" fmla="*/ 314902 w 650437"/>
              <a:gd name="connsiteY7959" fmla="*/ 216357 h 650473"/>
              <a:gd name="connsiteX7960" fmla="*/ 317749 w 650437"/>
              <a:gd name="connsiteY7960" fmla="*/ 217269 h 650473"/>
              <a:gd name="connsiteX7961" fmla="*/ 319599 w 650437"/>
              <a:gd name="connsiteY7961" fmla="*/ 236273 h 650473"/>
              <a:gd name="connsiteX7962" fmla="*/ 317689 w 650437"/>
              <a:gd name="connsiteY7962" fmla="*/ 235878 h 650473"/>
              <a:gd name="connsiteX7963" fmla="*/ 315750 w 650437"/>
              <a:gd name="connsiteY7963" fmla="*/ 236273 h 650473"/>
              <a:gd name="connsiteX7964" fmla="*/ 316082 w 650437"/>
              <a:gd name="connsiteY7964" fmla="*/ 234546 h 650473"/>
              <a:gd name="connsiteX7965" fmla="*/ 315688 w 650437"/>
              <a:gd name="connsiteY7965" fmla="*/ 232546 h 650473"/>
              <a:gd name="connsiteX7966" fmla="*/ 317687 w 650437"/>
              <a:gd name="connsiteY7966" fmla="*/ 232941 h 650473"/>
              <a:gd name="connsiteX7967" fmla="*/ 319657 w 650437"/>
              <a:gd name="connsiteY7967" fmla="*/ 232546 h 650473"/>
              <a:gd name="connsiteX7968" fmla="*/ 319262 w 650437"/>
              <a:gd name="connsiteY7968" fmla="*/ 234546 h 650473"/>
              <a:gd name="connsiteX7969" fmla="*/ 319599 w 650437"/>
              <a:gd name="connsiteY7969" fmla="*/ 236273 h 650473"/>
              <a:gd name="connsiteX7970" fmla="*/ 315842 w 650437"/>
              <a:gd name="connsiteY7970" fmla="*/ 414172 h 650473"/>
              <a:gd name="connsiteX7971" fmla="*/ 317692 w 650437"/>
              <a:gd name="connsiteY7971" fmla="*/ 414537 h 650473"/>
              <a:gd name="connsiteX7972" fmla="*/ 319511 w 650437"/>
              <a:gd name="connsiteY7972" fmla="*/ 414172 h 650473"/>
              <a:gd name="connsiteX7973" fmla="*/ 319146 w 650437"/>
              <a:gd name="connsiteY7973" fmla="*/ 416022 h 650473"/>
              <a:gd name="connsiteX7974" fmla="*/ 319571 w 650437"/>
              <a:gd name="connsiteY7974" fmla="*/ 418114 h 650473"/>
              <a:gd name="connsiteX7975" fmla="*/ 317692 w 650437"/>
              <a:gd name="connsiteY7975" fmla="*/ 417749 h 650473"/>
              <a:gd name="connsiteX7976" fmla="*/ 315782 w 650437"/>
              <a:gd name="connsiteY7976" fmla="*/ 418144 h 650473"/>
              <a:gd name="connsiteX7977" fmla="*/ 316207 w 650437"/>
              <a:gd name="connsiteY7977" fmla="*/ 416052 h 650473"/>
              <a:gd name="connsiteX7978" fmla="*/ 315842 w 650437"/>
              <a:gd name="connsiteY7978" fmla="*/ 414172 h 650473"/>
              <a:gd name="connsiteX7979" fmla="*/ 316175 w 650437"/>
              <a:gd name="connsiteY7979" fmla="*/ 399563 h 650473"/>
              <a:gd name="connsiteX7980" fmla="*/ 317689 w 650437"/>
              <a:gd name="connsiteY7980" fmla="*/ 399866 h 650473"/>
              <a:gd name="connsiteX7981" fmla="*/ 319204 w 650437"/>
              <a:gd name="connsiteY7981" fmla="*/ 399563 h 650473"/>
              <a:gd name="connsiteX7982" fmla="*/ 318932 w 650437"/>
              <a:gd name="connsiteY7982" fmla="*/ 400897 h 650473"/>
              <a:gd name="connsiteX7983" fmla="*/ 319297 w 650437"/>
              <a:gd name="connsiteY7983" fmla="*/ 402717 h 650473"/>
              <a:gd name="connsiteX7984" fmla="*/ 317689 w 650437"/>
              <a:gd name="connsiteY7984" fmla="*/ 402384 h 650473"/>
              <a:gd name="connsiteX7985" fmla="*/ 316082 w 650437"/>
              <a:gd name="connsiteY7985" fmla="*/ 402717 h 650473"/>
              <a:gd name="connsiteX7986" fmla="*/ 316447 w 650437"/>
              <a:gd name="connsiteY7986" fmla="*/ 400897 h 650473"/>
              <a:gd name="connsiteX7987" fmla="*/ 316175 w 650437"/>
              <a:gd name="connsiteY7987" fmla="*/ 399563 h 650473"/>
              <a:gd name="connsiteX7988" fmla="*/ 319054 w 650437"/>
              <a:gd name="connsiteY7988" fmla="*/ 250880 h 650473"/>
              <a:gd name="connsiteX7989" fmla="*/ 317689 w 650437"/>
              <a:gd name="connsiteY7989" fmla="*/ 250608 h 650473"/>
              <a:gd name="connsiteX7990" fmla="*/ 316325 w 650437"/>
              <a:gd name="connsiteY7990" fmla="*/ 250880 h 650473"/>
              <a:gd name="connsiteX7991" fmla="*/ 316567 w 650437"/>
              <a:gd name="connsiteY7991" fmla="*/ 249668 h 650473"/>
              <a:gd name="connsiteX7992" fmla="*/ 316235 w 650437"/>
              <a:gd name="connsiteY7992" fmla="*/ 248031 h 650473"/>
              <a:gd name="connsiteX7993" fmla="*/ 317689 w 650437"/>
              <a:gd name="connsiteY7993" fmla="*/ 248334 h 650473"/>
              <a:gd name="connsiteX7994" fmla="*/ 319144 w 650437"/>
              <a:gd name="connsiteY7994" fmla="*/ 248031 h 650473"/>
              <a:gd name="connsiteX7995" fmla="*/ 318812 w 650437"/>
              <a:gd name="connsiteY7995" fmla="*/ 249668 h 650473"/>
              <a:gd name="connsiteX7996" fmla="*/ 319054 w 650437"/>
              <a:gd name="connsiteY7996" fmla="*/ 250880 h 650473"/>
              <a:gd name="connsiteX7997" fmla="*/ 316417 w 650437"/>
              <a:gd name="connsiteY7997" fmla="*/ 384653 h 650473"/>
              <a:gd name="connsiteX7998" fmla="*/ 317689 w 650437"/>
              <a:gd name="connsiteY7998" fmla="*/ 384896 h 650473"/>
              <a:gd name="connsiteX7999" fmla="*/ 318962 w 650437"/>
              <a:gd name="connsiteY7999" fmla="*/ 384653 h 650473"/>
              <a:gd name="connsiteX8000" fmla="*/ 318749 w 650437"/>
              <a:gd name="connsiteY8000" fmla="*/ 385775 h 650473"/>
              <a:gd name="connsiteX8001" fmla="*/ 319022 w 650437"/>
              <a:gd name="connsiteY8001" fmla="*/ 387078 h 650473"/>
              <a:gd name="connsiteX8002" fmla="*/ 317719 w 650437"/>
              <a:gd name="connsiteY8002" fmla="*/ 386805 h 650473"/>
              <a:gd name="connsiteX8003" fmla="*/ 316417 w 650437"/>
              <a:gd name="connsiteY8003" fmla="*/ 387078 h 650473"/>
              <a:gd name="connsiteX8004" fmla="*/ 316690 w 650437"/>
              <a:gd name="connsiteY8004" fmla="*/ 385775 h 650473"/>
              <a:gd name="connsiteX8005" fmla="*/ 316417 w 650437"/>
              <a:gd name="connsiteY8005" fmla="*/ 384653 h 650473"/>
              <a:gd name="connsiteX8006" fmla="*/ 318812 w 650437"/>
              <a:gd name="connsiteY8006" fmla="*/ 265793 h 650473"/>
              <a:gd name="connsiteX8007" fmla="*/ 317689 w 650437"/>
              <a:gd name="connsiteY8007" fmla="*/ 265580 h 650473"/>
              <a:gd name="connsiteX8008" fmla="*/ 316537 w 650437"/>
              <a:gd name="connsiteY8008" fmla="*/ 265823 h 650473"/>
              <a:gd name="connsiteX8009" fmla="*/ 316750 w 650437"/>
              <a:gd name="connsiteY8009" fmla="*/ 264823 h 650473"/>
              <a:gd name="connsiteX8010" fmla="*/ 316507 w 650437"/>
              <a:gd name="connsiteY8010" fmla="*/ 263640 h 650473"/>
              <a:gd name="connsiteX8011" fmla="*/ 317689 w 650437"/>
              <a:gd name="connsiteY8011" fmla="*/ 263883 h 650473"/>
              <a:gd name="connsiteX8012" fmla="*/ 318842 w 650437"/>
              <a:gd name="connsiteY8012" fmla="*/ 263640 h 650473"/>
              <a:gd name="connsiteX8013" fmla="*/ 318599 w 650437"/>
              <a:gd name="connsiteY8013" fmla="*/ 264823 h 650473"/>
              <a:gd name="connsiteX8014" fmla="*/ 318812 w 650437"/>
              <a:gd name="connsiteY8014" fmla="*/ 265793 h 650473"/>
              <a:gd name="connsiteX8015" fmla="*/ 316962 w 650437"/>
              <a:gd name="connsiteY8015" fmla="*/ 370046 h 650473"/>
              <a:gd name="connsiteX8016" fmla="*/ 317719 w 650437"/>
              <a:gd name="connsiteY8016" fmla="*/ 370106 h 650473"/>
              <a:gd name="connsiteX8017" fmla="*/ 318477 w 650437"/>
              <a:gd name="connsiteY8017" fmla="*/ 370046 h 650473"/>
              <a:gd name="connsiteX8018" fmla="*/ 318417 w 650437"/>
              <a:gd name="connsiteY8018" fmla="*/ 370653 h 650473"/>
              <a:gd name="connsiteX8019" fmla="*/ 318507 w 650437"/>
              <a:gd name="connsiteY8019" fmla="*/ 371683 h 650473"/>
              <a:gd name="connsiteX8020" fmla="*/ 317719 w 650437"/>
              <a:gd name="connsiteY8020" fmla="*/ 371530 h 650473"/>
              <a:gd name="connsiteX8021" fmla="*/ 316932 w 650437"/>
              <a:gd name="connsiteY8021" fmla="*/ 371683 h 650473"/>
              <a:gd name="connsiteX8022" fmla="*/ 317022 w 650437"/>
              <a:gd name="connsiteY8022" fmla="*/ 370653 h 650473"/>
              <a:gd name="connsiteX8023" fmla="*/ 316962 w 650437"/>
              <a:gd name="connsiteY8023" fmla="*/ 370046 h 650473"/>
              <a:gd name="connsiteX8024" fmla="*/ 318357 w 650437"/>
              <a:gd name="connsiteY8024" fmla="*/ 280612 h 650473"/>
              <a:gd name="connsiteX8025" fmla="*/ 317689 w 650437"/>
              <a:gd name="connsiteY8025" fmla="*/ 280552 h 650473"/>
              <a:gd name="connsiteX8026" fmla="*/ 316992 w 650437"/>
              <a:gd name="connsiteY8026" fmla="*/ 280612 h 650473"/>
              <a:gd name="connsiteX8027" fmla="*/ 317052 w 650437"/>
              <a:gd name="connsiteY8027" fmla="*/ 279915 h 650473"/>
              <a:gd name="connsiteX8028" fmla="*/ 316962 w 650437"/>
              <a:gd name="connsiteY8028" fmla="*/ 279005 h 650473"/>
              <a:gd name="connsiteX8029" fmla="*/ 317689 w 650437"/>
              <a:gd name="connsiteY8029" fmla="*/ 279158 h 650473"/>
              <a:gd name="connsiteX8030" fmla="*/ 318387 w 650437"/>
              <a:gd name="connsiteY8030" fmla="*/ 279005 h 650473"/>
              <a:gd name="connsiteX8031" fmla="*/ 318297 w 650437"/>
              <a:gd name="connsiteY8031" fmla="*/ 279915 h 650473"/>
              <a:gd name="connsiteX8032" fmla="*/ 318357 w 650437"/>
              <a:gd name="connsiteY8032" fmla="*/ 280612 h 650473"/>
              <a:gd name="connsiteX8033" fmla="*/ 318267 w 650437"/>
              <a:gd name="connsiteY8033" fmla="*/ 356134 h 650473"/>
              <a:gd name="connsiteX8034" fmla="*/ 317660 w 650437"/>
              <a:gd name="connsiteY8034" fmla="*/ 356074 h 650473"/>
              <a:gd name="connsiteX8035" fmla="*/ 317052 w 650437"/>
              <a:gd name="connsiteY8035" fmla="*/ 356134 h 650473"/>
              <a:gd name="connsiteX8036" fmla="*/ 317112 w 650437"/>
              <a:gd name="connsiteY8036" fmla="*/ 355526 h 650473"/>
              <a:gd name="connsiteX8037" fmla="*/ 317112 w 650437"/>
              <a:gd name="connsiteY8037" fmla="*/ 355041 h 650473"/>
              <a:gd name="connsiteX8038" fmla="*/ 317687 w 650437"/>
              <a:gd name="connsiteY8038" fmla="*/ 355101 h 650473"/>
              <a:gd name="connsiteX8039" fmla="*/ 318262 w 650437"/>
              <a:gd name="connsiteY8039" fmla="*/ 355041 h 650473"/>
              <a:gd name="connsiteX8040" fmla="*/ 318202 w 650437"/>
              <a:gd name="connsiteY8040" fmla="*/ 355526 h 650473"/>
              <a:gd name="connsiteX8041" fmla="*/ 318267 w 650437"/>
              <a:gd name="connsiteY8041" fmla="*/ 356134 h 650473"/>
              <a:gd name="connsiteX8042" fmla="*/ 318174 w 650437"/>
              <a:gd name="connsiteY8042" fmla="*/ 295432 h 650473"/>
              <a:gd name="connsiteX8043" fmla="*/ 317689 w 650437"/>
              <a:gd name="connsiteY8043" fmla="*/ 295372 h 650473"/>
              <a:gd name="connsiteX8044" fmla="*/ 317174 w 650437"/>
              <a:gd name="connsiteY8044" fmla="*/ 295432 h 650473"/>
              <a:gd name="connsiteX8045" fmla="*/ 317204 w 650437"/>
              <a:gd name="connsiteY8045" fmla="*/ 295037 h 650473"/>
              <a:gd name="connsiteX8046" fmla="*/ 317144 w 650437"/>
              <a:gd name="connsiteY8046" fmla="*/ 294370 h 650473"/>
              <a:gd name="connsiteX8047" fmla="*/ 317689 w 650437"/>
              <a:gd name="connsiteY8047" fmla="*/ 294430 h 650473"/>
              <a:gd name="connsiteX8048" fmla="*/ 318204 w 650437"/>
              <a:gd name="connsiteY8048" fmla="*/ 294370 h 650473"/>
              <a:gd name="connsiteX8049" fmla="*/ 318144 w 650437"/>
              <a:gd name="connsiteY8049" fmla="*/ 295037 h 650473"/>
              <a:gd name="connsiteX8050" fmla="*/ 318174 w 650437"/>
              <a:gd name="connsiteY8050" fmla="*/ 295432 h 650473"/>
              <a:gd name="connsiteX8051" fmla="*/ 317992 w 650437"/>
              <a:gd name="connsiteY8051" fmla="*/ 310464 h 650473"/>
              <a:gd name="connsiteX8052" fmla="*/ 317689 w 650437"/>
              <a:gd name="connsiteY8052" fmla="*/ 310434 h 650473"/>
              <a:gd name="connsiteX8053" fmla="*/ 317387 w 650437"/>
              <a:gd name="connsiteY8053" fmla="*/ 310464 h 650473"/>
              <a:gd name="connsiteX8054" fmla="*/ 317417 w 650437"/>
              <a:gd name="connsiteY8054" fmla="*/ 310162 h 650473"/>
              <a:gd name="connsiteX8055" fmla="*/ 317387 w 650437"/>
              <a:gd name="connsiteY8055" fmla="*/ 309767 h 650473"/>
              <a:gd name="connsiteX8056" fmla="*/ 317689 w 650437"/>
              <a:gd name="connsiteY8056" fmla="*/ 309797 h 650473"/>
              <a:gd name="connsiteX8057" fmla="*/ 317992 w 650437"/>
              <a:gd name="connsiteY8057" fmla="*/ 309767 h 650473"/>
              <a:gd name="connsiteX8058" fmla="*/ 317962 w 650437"/>
              <a:gd name="connsiteY8058" fmla="*/ 310162 h 650473"/>
              <a:gd name="connsiteX8059" fmla="*/ 317992 w 650437"/>
              <a:gd name="connsiteY8059" fmla="*/ 310464 h 650473"/>
              <a:gd name="connsiteX8060" fmla="*/ 317992 w 650437"/>
              <a:gd name="connsiteY8060" fmla="*/ 325614 h 650473"/>
              <a:gd name="connsiteX8061" fmla="*/ 317689 w 650437"/>
              <a:gd name="connsiteY8061" fmla="*/ 325584 h 650473"/>
              <a:gd name="connsiteX8062" fmla="*/ 317387 w 650437"/>
              <a:gd name="connsiteY8062" fmla="*/ 325614 h 650473"/>
              <a:gd name="connsiteX8063" fmla="*/ 317417 w 650437"/>
              <a:gd name="connsiteY8063" fmla="*/ 325282 h 650473"/>
              <a:gd name="connsiteX8064" fmla="*/ 317387 w 650437"/>
              <a:gd name="connsiteY8064" fmla="*/ 324979 h 650473"/>
              <a:gd name="connsiteX8065" fmla="*/ 317689 w 650437"/>
              <a:gd name="connsiteY8065" fmla="*/ 325009 h 650473"/>
              <a:gd name="connsiteX8066" fmla="*/ 317992 w 650437"/>
              <a:gd name="connsiteY8066" fmla="*/ 324979 h 650473"/>
              <a:gd name="connsiteX8067" fmla="*/ 317962 w 650437"/>
              <a:gd name="connsiteY8067" fmla="*/ 325282 h 650473"/>
              <a:gd name="connsiteX8068" fmla="*/ 317992 w 650437"/>
              <a:gd name="connsiteY8068" fmla="*/ 325614 h 650473"/>
              <a:gd name="connsiteX8069" fmla="*/ 317992 w 650437"/>
              <a:gd name="connsiteY8069" fmla="*/ 340859 h 650473"/>
              <a:gd name="connsiteX8070" fmla="*/ 317689 w 650437"/>
              <a:gd name="connsiteY8070" fmla="*/ 340829 h 650473"/>
              <a:gd name="connsiteX8071" fmla="*/ 317357 w 650437"/>
              <a:gd name="connsiteY8071" fmla="*/ 340859 h 650473"/>
              <a:gd name="connsiteX8072" fmla="*/ 317417 w 650437"/>
              <a:gd name="connsiteY8072" fmla="*/ 340404 h 650473"/>
              <a:gd name="connsiteX8073" fmla="*/ 317357 w 650437"/>
              <a:gd name="connsiteY8073" fmla="*/ 340071 h 650473"/>
              <a:gd name="connsiteX8074" fmla="*/ 317689 w 650437"/>
              <a:gd name="connsiteY8074" fmla="*/ 340102 h 650473"/>
              <a:gd name="connsiteX8075" fmla="*/ 317992 w 650437"/>
              <a:gd name="connsiteY8075" fmla="*/ 340071 h 650473"/>
              <a:gd name="connsiteX8076" fmla="*/ 317962 w 650437"/>
              <a:gd name="connsiteY8076" fmla="*/ 340404 h 650473"/>
              <a:gd name="connsiteX8077" fmla="*/ 317992 w 650437"/>
              <a:gd name="connsiteY8077" fmla="*/ 340859 h 650473"/>
              <a:gd name="connsiteX8078" fmla="*/ 310114 w 650437"/>
              <a:gd name="connsiteY8078" fmla="*/ 425568 h 650473"/>
              <a:gd name="connsiteX8079" fmla="*/ 307689 w 650437"/>
              <a:gd name="connsiteY8079" fmla="*/ 426175 h 650473"/>
              <a:gd name="connsiteX8080" fmla="*/ 308387 w 650437"/>
              <a:gd name="connsiteY8080" fmla="*/ 423568 h 650473"/>
              <a:gd name="connsiteX8081" fmla="*/ 307992 w 650437"/>
              <a:gd name="connsiteY8081" fmla="*/ 421659 h 650473"/>
              <a:gd name="connsiteX8082" fmla="*/ 310114 w 650437"/>
              <a:gd name="connsiteY8082" fmla="*/ 422083 h 650473"/>
              <a:gd name="connsiteX8083" fmla="*/ 312206 w 650437"/>
              <a:gd name="connsiteY8083" fmla="*/ 421659 h 650473"/>
              <a:gd name="connsiteX8084" fmla="*/ 311811 w 650437"/>
              <a:gd name="connsiteY8084" fmla="*/ 423568 h 650473"/>
              <a:gd name="connsiteX8085" fmla="*/ 312478 w 650437"/>
              <a:gd name="connsiteY8085" fmla="*/ 426145 h 650473"/>
              <a:gd name="connsiteX8086" fmla="*/ 310114 w 650437"/>
              <a:gd name="connsiteY8086" fmla="*/ 425568 h 650473"/>
              <a:gd name="connsiteX8087" fmla="*/ 312143 w 650437"/>
              <a:gd name="connsiteY8087" fmla="*/ 229000 h 650473"/>
              <a:gd name="connsiteX8088" fmla="*/ 310144 w 650437"/>
              <a:gd name="connsiteY8088" fmla="*/ 228605 h 650473"/>
              <a:gd name="connsiteX8089" fmla="*/ 308114 w 650437"/>
              <a:gd name="connsiteY8089" fmla="*/ 229029 h 650473"/>
              <a:gd name="connsiteX8090" fmla="*/ 308509 w 650437"/>
              <a:gd name="connsiteY8090" fmla="*/ 227030 h 650473"/>
              <a:gd name="connsiteX8091" fmla="*/ 308054 w 650437"/>
              <a:gd name="connsiteY8091" fmla="*/ 224758 h 650473"/>
              <a:gd name="connsiteX8092" fmla="*/ 310146 w 650437"/>
              <a:gd name="connsiteY8092" fmla="*/ 225183 h 650473"/>
              <a:gd name="connsiteX8093" fmla="*/ 312208 w 650437"/>
              <a:gd name="connsiteY8093" fmla="*/ 224758 h 650473"/>
              <a:gd name="connsiteX8094" fmla="*/ 311753 w 650437"/>
              <a:gd name="connsiteY8094" fmla="*/ 227000 h 650473"/>
              <a:gd name="connsiteX8095" fmla="*/ 312143 w 650437"/>
              <a:gd name="connsiteY8095" fmla="*/ 229000 h 650473"/>
              <a:gd name="connsiteX8096" fmla="*/ 308294 w 650437"/>
              <a:gd name="connsiteY8096" fmla="*/ 406837 h 650473"/>
              <a:gd name="connsiteX8097" fmla="*/ 310144 w 650437"/>
              <a:gd name="connsiteY8097" fmla="*/ 407201 h 650473"/>
              <a:gd name="connsiteX8098" fmla="*/ 311963 w 650437"/>
              <a:gd name="connsiteY8098" fmla="*/ 406837 h 650473"/>
              <a:gd name="connsiteX8099" fmla="*/ 311631 w 650437"/>
              <a:gd name="connsiteY8099" fmla="*/ 408443 h 650473"/>
              <a:gd name="connsiteX8100" fmla="*/ 311996 w 650437"/>
              <a:gd name="connsiteY8100" fmla="*/ 410293 h 650473"/>
              <a:gd name="connsiteX8101" fmla="*/ 310146 w 650437"/>
              <a:gd name="connsiteY8101" fmla="*/ 409928 h 650473"/>
              <a:gd name="connsiteX8102" fmla="*/ 308266 w 650437"/>
              <a:gd name="connsiteY8102" fmla="*/ 410323 h 650473"/>
              <a:gd name="connsiteX8103" fmla="*/ 308631 w 650437"/>
              <a:gd name="connsiteY8103" fmla="*/ 408443 h 650473"/>
              <a:gd name="connsiteX8104" fmla="*/ 308294 w 650437"/>
              <a:gd name="connsiteY8104" fmla="*/ 406837 h 650473"/>
              <a:gd name="connsiteX8105" fmla="*/ 311751 w 650437"/>
              <a:gd name="connsiteY8105" fmla="*/ 243547 h 650473"/>
              <a:gd name="connsiteX8106" fmla="*/ 310114 w 650437"/>
              <a:gd name="connsiteY8106" fmla="*/ 243214 h 650473"/>
              <a:gd name="connsiteX8107" fmla="*/ 308417 w 650437"/>
              <a:gd name="connsiteY8107" fmla="*/ 243547 h 650473"/>
              <a:gd name="connsiteX8108" fmla="*/ 308719 w 650437"/>
              <a:gd name="connsiteY8108" fmla="*/ 242092 h 650473"/>
              <a:gd name="connsiteX8109" fmla="*/ 308324 w 650437"/>
              <a:gd name="connsiteY8109" fmla="*/ 240122 h 650473"/>
              <a:gd name="connsiteX8110" fmla="*/ 310111 w 650437"/>
              <a:gd name="connsiteY8110" fmla="*/ 240487 h 650473"/>
              <a:gd name="connsiteX8111" fmla="*/ 311839 w 650437"/>
              <a:gd name="connsiteY8111" fmla="*/ 240155 h 650473"/>
              <a:gd name="connsiteX8112" fmla="*/ 311444 w 650437"/>
              <a:gd name="connsiteY8112" fmla="*/ 242094 h 650473"/>
              <a:gd name="connsiteX8113" fmla="*/ 311751 w 650437"/>
              <a:gd name="connsiteY8113" fmla="*/ 243547 h 650473"/>
              <a:gd name="connsiteX8114" fmla="*/ 308811 w 650437"/>
              <a:gd name="connsiteY8114" fmla="*/ 392017 h 650473"/>
              <a:gd name="connsiteX8115" fmla="*/ 310146 w 650437"/>
              <a:gd name="connsiteY8115" fmla="*/ 392289 h 650473"/>
              <a:gd name="connsiteX8116" fmla="*/ 311448 w 650437"/>
              <a:gd name="connsiteY8116" fmla="*/ 392017 h 650473"/>
              <a:gd name="connsiteX8117" fmla="*/ 311176 w 650437"/>
              <a:gd name="connsiteY8117" fmla="*/ 393319 h 650473"/>
              <a:gd name="connsiteX8118" fmla="*/ 311478 w 650437"/>
              <a:gd name="connsiteY8118" fmla="*/ 394834 h 650473"/>
              <a:gd name="connsiteX8119" fmla="*/ 310144 w 650437"/>
              <a:gd name="connsiteY8119" fmla="*/ 394561 h 650473"/>
              <a:gd name="connsiteX8120" fmla="*/ 308779 w 650437"/>
              <a:gd name="connsiteY8120" fmla="*/ 394834 h 650473"/>
              <a:gd name="connsiteX8121" fmla="*/ 309082 w 650437"/>
              <a:gd name="connsiteY8121" fmla="*/ 393319 h 650473"/>
              <a:gd name="connsiteX8122" fmla="*/ 308811 w 650437"/>
              <a:gd name="connsiteY8122" fmla="*/ 392017 h 650473"/>
              <a:gd name="connsiteX8123" fmla="*/ 311326 w 650437"/>
              <a:gd name="connsiteY8123" fmla="*/ 258427 h 650473"/>
              <a:gd name="connsiteX8124" fmla="*/ 310144 w 650437"/>
              <a:gd name="connsiteY8124" fmla="*/ 258184 h 650473"/>
              <a:gd name="connsiteX8125" fmla="*/ 308932 w 650437"/>
              <a:gd name="connsiteY8125" fmla="*/ 258427 h 650473"/>
              <a:gd name="connsiteX8126" fmla="*/ 309174 w 650437"/>
              <a:gd name="connsiteY8126" fmla="*/ 257244 h 650473"/>
              <a:gd name="connsiteX8127" fmla="*/ 308901 w 650437"/>
              <a:gd name="connsiteY8127" fmla="*/ 255850 h 650473"/>
              <a:gd name="connsiteX8128" fmla="*/ 310144 w 650437"/>
              <a:gd name="connsiteY8128" fmla="*/ 256092 h 650473"/>
              <a:gd name="connsiteX8129" fmla="*/ 311356 w 650437"/>
              <a:gd name="connsiteY8129" fmla="*/ 255850 h 650473"/>
              <a:gd name="connsiteX8130" fmla="*/ 311083 w 650437"/>
              <a:gd name="connsiteY8130" fmla="*/ 257214 h 650473"/>
              <a:gd name="connsiteX8131" fmla="*/ 311326 w 650437"/>
              <a:gd name="connsiteY8131" fmla="*/ 258427 h 650473"/>
              <a:gd name="connsiteX8132" fmla="*/ 309084 w 650437"/>
              <a:gd name="connsiteY8132" fmla="*/ 377410 h 650473"/>
              <a:gd name="connsiteX8133" fmla="*/ 310144 w 650437"/>
              <a:gd name="connsiteY8133" fmla="*/ 377499 h 650473"/>
              <a:gd name="connsiteX8134" fmla="*/ 311174 w 650437"/>
              <a:gd name="connsiteY8134" fmla="*/ 377410 h 650473"/>
              <a:gd name="connsiteX8135" fmla="*/ 311021 w 650437"/>
              <a:gd name="connsiteY8135" fmla="*/ 378197 h 650473"/>
              <a:gd name="connsiteX8136" fmla="*/ 311264 w 650437"/>
              <a:gd name="connsiteY8136" fmla="*/ 379469 h 650473"/>
              <a:gd name="connsiteX8137" fmla="*/ 310141 w 650437"/>
              <a:gd name="connsiteY8137" fmla="*/ 379257 h 650473"/>
              <a:gd name="connsiteX8138" fmla="*/ 308989 w 650437"/>
              <a:gd name="connsiteY8138" fmla="*/ 379499 h 650473"/>
              <a:gd name="connsiteX8139" fmla="*/ 309232 w 650437"/>
              <a:gd name="connsiteY8139" fmla="*/ 378227 h 650473"/>
              <a:gd name="connsiteX8140" fmla="*/ 309084 w 650437"/>
              <a:gd name="connsiteY8140" fmla="*/ 377410 h 650473"/>
              <a:gd name="connsiteX8141" fmla="*/ 311053 w 650437"/>
              <a:gd name="connsiteY8141" fmla="*/ 273066 h 650473"/>
              <a:gd name="connsiteX8142" fmla="*/ 310144 w 650437"/>
              <a:gd name="connsiteY8142" fmla="*/ 272976 h 650473"/>
              <a:gd name="connsiteX8143" fmla="*/ 309204 w 650437"/>
              <a:gd name="connsiteY8143" fmla="*/ 273066 h 650473"/>
              <a:gd name="connsiteX8144" fmla="*/ 309356 w 650437"/>
              <a:gd name="connsiteY8144" fmla="*/ 272339 h 650473"/>
              <a:gd name="connsiteX8145" fmla="*/ 309114 w 650437"/>
              <a:gd name="connsiteY8145" fmla="*/ 271187 h 650473"/>
              <a:gd name="connsiteX8146" fmla="*/ 310144 w 650437"/>
              <a:gd name="connsiteY8146" fmla="*/ 271399 h 650473"/>
              <a:gd name="connsiteX8147" fmla="*/ 311143 w 650437"/>
              <a:gd name="connsiteY8147" fmla="*/ 271187 h 650473"/>
              <a:gd name="connsiteX8148" fmla="*/ 310901 w 650437"/>
              <a:gd name="connsiteY8148" fmla="*/ 272339 h 650473"/>
              <a:gd name="connsiteX8149" fmla="*/ 311053 w 650437"/>
              <a:gd name="connsiteY8149" fmla="*/ 273066 h 650473"/>
              <a:gd name="connsiteX8150" fmla="*/ 310751 w 650437"/>
              <a:gd name="connsiteY8150" fmla="*/ 363862 h 650473"/>
              <a:gd name="connsiteX8151" fmla="*/ 310144 w 650437"/>
              <a:gd name="connsiteY8151" fmla="*/ 363802 h 650473"/>
              <a:gd name="connsiteX8152" fmla="*/ 309476 w 650437"/>
              <a:gd name="connsiteY8152" fmla="*/ 363862 h 650473"/>
              <a:gd name="connsiteX8153" fmla="*/ 309536 w 650437"/>
              <a:gd name="connsiteY8153" fmla="*/ 363105 h 650473"/>
              <a:gd name="connsiteX8154" fmla="*/ 309476 w 650437"/>
              <a:gd name="connsiteY8154" fmla="*/ 362498 h 650473"/>
              <a:gd name="connsiteX8155" fmla="*/ 310144 w 650437"/>
              <a:gd name="connsiteY8155" fmla="*/ 362558 h 650473"/>
              <a:gd name="connsiteX8156" fmla="*/ 310751 w 650437"/>
              <a:gd name="connsiteY8156" fmla="*/ 362498 h 650473"/>
              <a:gd name="connsiteX8157" fmla="*/ 310691 w 650437"/>
              <a:gd name="connsiteY8157" fmla="*/ 363105 h 650473"/>
              <a:gd name="connsiteX8158" fmla="*/ 310751 w 650437"/>
              <a:gd name="connsiteY8158" fmla="*/ 363862 h 650473"/>
              <a:gd name="connsiteX8159" fmla="*/ 309629 w 650437"/>
              <a:gd name="connsiteY8159" fmla="*/ 347617 h 650473"/>
              <a:gd name="connsiteX8160" fmla="*/ 310144 w 650437"/>
              <a:gd name="connsiteY8160" fmla="*/ 347677 h 650473"/>
              <a:gd name="connsiteX8161" fmla="*/ 310599 w 650437"/>
              <a:gd name="connsiteY8161" fmla="*/ 347648 h 650473"/>
              <a:gd name="connsiteX8162" fmla="*/ 310569 w 650437"/>
              <a:gd name="connsiteY8162" fmla="*/ 347980 h 650473"/>
              <a:gd name="connsiteX8163" fmla="*/ 310629 w 650437"/>
              <a:gd name="connsiteY8163" fmla="*/ 348555 h 650473"/>
              <a:gd name="connsiteX8164" fmla="*/ 310144 w 650437"/>
              <a:gd name="connsiteY8164" fmla="*/ 348495 h 650473"/>
              <a:gd name="connsiteX8165" fmla="*/ 309599 w 650437"/>
              <a:gd name="connsiteY8165" fmla="*/ 348555 h 650473"/>
              <a:gd name="connsiteX8166" fmla="*/ 309659 w 650437"/>
              <a:gd name="connsiteY8166" fmla="*/ 347980 h 650473"/>
              <a:gd name="connsiteX8167" fmla="*/ 309629 w 650437"/>
              <a:gd name="connsiteY8167" fmla="*/ 347617 h 650473"/>
              <a:gd name="connsiteX8168" fmla="*/ 310508 w 650437"/>
              <a:gd name="connsiteY8168" fmla="*/ 302918 h 650473"/>
              <a:gd name="connsiteX8169" fmla="*/ 310114 w 650437"/>
              <a:gd name="connsiteY8169" fmla="*/ 302888 h 650473"/>
              <a:gd name="connsiteX8170" fmla="*/ 309659 w 650437"/>
              <a:gd name="connsiteY8170" fmla="*/ 302948 h 650473"/>
              <a:gd name="connsiteX8171" fmla="*/ 309689 w 650437"/>
              <a:gd name="connsiteY8171" fmla="*/ 302646 h 650473"/>
              <a:gd name="connsiteX8172" fmla="*/ 309629 w 650437"/>
              <a:gd name="connsiteY8172" fmla="*/ 302131 h 650473"/>
              <a:gd name="connsiteX8173" fmla="*/ 310084 w 650437"/>
              <a:gd name="connsiteY8173" fmla="*/ 302191 h 650473"/>
              <a:gd name="connsiteX8174" fmla="*/ 310478 w 650437"/>
              <a:gd name="connsiteY8174" fmla="*/ 302161 h 650473"/>
              <a:gd name="connsiteX8175" fmla="*/ 310418 w 650437"/>
              <a:gd name="connsiteY8175" fmla="*/ 302676 h 650473"/>
              <a:gd name="connsiteX8176" fmla="*/ 310508 w 650437"/>
              <a:gd name="connsiteY8176" fmla="*/ 302918 h 650473"/>
              <a:gd name="connsiteX8177" fmla="*/ 310478 w 650437"/>
              <a:gd name="connsiteY8177" fmla="*/ 333160 h 650473"/>
              <a:gd name="connsiteX8178" fmla="*/ 310146 w 650437"/>
              <a:gd name="connsiteY8178" fmla="*/ 333130 h 650473"/>
              <a:gd name="connsiteX8179" fmla="*/ 309721 w 650437"/>
              <a:gd name="connsiteY8179" fmla="*/ 333160 h 650473"/>
              <a:gd name="connsiteX8180" fmla="*/ 309751 w 650437"/>
              <a:gd name="connsiteY8180" fmla="*/ 332828 h 650473"/>
              <a:gd name="connsiteX8181" fmla="*/ 309721 w 650437"/>
              <a:gd name="connsiteY8181" fmla="*/ 332525 h 650473"/>
              <a:gd name="connsiteX8182" fmla="*/ 310146 w 650437"/>
              <a:gd name="connsiteY8182" fmla="*/ 332556 h 650473"/>
              <a:gd name="connsiteX8183" fmla="*/ 310478 w 650437"/>
              <a:gd name="connsiteY8183" fmla="*/ 332525 h 650473"/>
              <a:gd name="connsiteX8184" fmla="*/ 310448 w 650437"/>
              <a:gd name="connsiteY8184" fmla="*/ 332828 h 650473"/>
              <a:gd name="connsiteX8185" fmla="*/ 310478 w 650437"/>
              <a:gd name="connsiteY8185" fmla="*/ 333160 h 650473"/>
              <a:gd name="connsiteX8186" fmla="*/ 309751 w 650437"/>
              <a:gd name="connsiteY8186" fmla="*/ 317403 h 650473"/>
              <a:gd name="connsiteX8187" fmla="*/ 310146 w 650437"/>
              <a:gd name="connsiteY8187" fmla="*/ 317433 h 650473"/>
              <a:gd name="connsiteX8188" fmla="*/ 310448 w 650437"/>
              <a:gd name="connsiteY8188" fmla="*/ 317403 h 650473"/>
              <a:gd name="connsiteX8189" fmla="*/ 310418 w 650437"/>
              <a:gd name="connsiteY8189" fmla="*/ 317706 h 650473"/>
              <a:gd name="connsiteX8190" fmla="*/ 310448 w 650437"/>
              <a:gd name="connsiteY8190" fmla="*/ 318008 h 650473"/>
              <a:gd name="connsiteX8191" fmla="*/ 310146 w 650437"/>
              <a:gd name="connsiteY8191" fmla="*/ 317978 h 650473"/>
              <a:gd name="connsiteX8192" fmla="*/ 309751 w 650437"/>
              <a:gd name="connsiteY8192" fmla="*/ 318008 h 650473"/>
              <a:gd name="connsiteX8193" fmla="*/ 309781 w 650437"/>
              <a:gd name="connsiteY8193" fmla="*/ 317706 h 650473"/>
              <a:gd name="connsiteX8194" fmla="*/ 309751 w 650437"/>
              <a:gd name="connsiteY8194" fmla="*/ 317403 h 650473"/>
              <a:gd name="connsiteX8195" fmla="*/ 310144 w 650437"/>
              <a:gd name="connsiteY8195" fmla="*/ 287946 h 650473"/>
              <a:gd name="connsiteX8196" fmla="*/ 309446 w 650437"/>
              <a:gd name="connsiteY8196" fmla="*/ 288006 h 650473"/>
              <a:gd name="connsiteX8197" fmla="*/ 309506 w 650437"/>
              <a:gd name="connsiteY8197" fmla="*/ 287461 h 650473"/>
              <a:gd name="connsiteX8198" fmla="*/ 309446 w 650437"/>
              <a:gd name="connsiteY8198" fmla="*/ 286764 h 650473"/>
              <a:gd name="connsiteX8199" fmla="*/ 310174 w 650437"/>
              <a:gd name="connsiteY8199" fmla="*/ 286824 h 650473"/>
              <a:gd name="connsiteX8200" fmla="*/ 310871 w 650437"/>
              <a:gd name="connsiteY8200" fmla="*/ 286764 h 650473"/>
              <a:gd name="connsiteX8201" fmla="*/ 310811 w 650437"/>
              <a:gd name="connsiteY8201" fmla="*/ 287461 h 650473"/>
              <a:gd name="connsiteX8202" fmla="*/ 310811 w 650437"/>
              <a:gd name="connsiteY8202" fmla="*/ 288006 h 650473"/>
              <a:gd name="connsiteX8203" fmla="*/ 310144 w 650437"/>
              <a:gd name="connsiteY8203" fmla="*/ 287946 h 650473"/>
              <a:gd name="connsiteX8204" fmla="*/ 313175 w 650437"/>
              <a:gd name="connsiteY8204" fmla="*/ 214695 h 650473"/>
              <a:gd name="connsiteX8205" fmla="*/ 310114 w 650437"/>
              <a:gd name="connsiteY8205" fmla="*/ 213695 h 650473"/>
              <a:gd name="connsiteX8206" fmla="*/ 306992 w 650437"/>
              <a:gd name="connsiteY8206" fmla="*/ 214755 h 650473"/>
              <a:gd name="connsiteX8207" fmla="*/ 307962 w 650437"/>
              <a:gd name="connsiteY8207" fmla="*/ 211875 h 650473"/>
              <a:gd name="connsiteX8208" fmla="*/ 306567 w 650437"/>
              <a:gd name="connsiteY8208" fmla="*/ 208329 h 650473"/>
              <a:gd name="connsiteX8209" fmla="*/ 310114 w 650437"/>
              <a:gd name="connsiteY8209" fmla="*/ 209723 h 650473"/>
              <a:gd name="connsiteX8210" fmla="*/ 313630 w 650437"/>
              <a:gd name="connsiteY8210" fmla="*/ 208358 h 650473"/>
              <a:gd name="connsiteX8211" fmla="*/ 312266 w 650437"/>
              <a:gd name="connsiteY8211" fmla="*/ 211843 h 650473"/>
              <a:gd name="connsiteX8212" fmla="*/ 313175 w 650437"/>
              <a:gd name="connsiteY8212" fmla="*/ 214695 h 650473"/>
              <a:gd name="connsiteX8213" fmla="*/ 317749 w 650437"/>
              <a:gd name="connsiteY8213" fmla="*/ 433416 h 650473"/>
              <a:gd name="connsiteX8214" fmla="*/ 314355 w 650437"/>
              <a:gd name="connsiteY8214" fmla="*/ 434659 h 650473"/>
              <a:gd name="connsiteX8215" fmla="*/ 315720 w 650437"/>
              <a:gd name="connsiteY8215" fmla="*/ 431142 h 650473"/>
              <a:gd name="connsiteX8216" fmla="*/ 315145 w 650437"/>
              <a:gd name="connsiteY8216" fmla="*/ 428777 h 650473"/>
              <a:gd name="connsiteX8217" fmla="*/ 317722 w 650437"/>
              <a:gd name="connsiteY8217" fmla="*/ 429445 h 650473"/>
              <a:gd name="connsiteX8218" fmla="*/ 320299 w 650437"/>
              <a:gd name="connsiteY8218" fmla="*/ 428777 h 650473"/>
              <a:gd name="connsiteX8219" fmla="*/ 319724 w 650437"/>
              <a:gd name="connsiteY8219" fmla="*/ 431142 h 650473"/>
              <a:gd name="connsiteX8220" fmla="*/ 321088 w 650437"/>
              <a:gd name="connsiteY8220" fmla="*/ 434689 h 650473"/>
              <a:gd name="connsiteX8221" fmla="*/ 317749 w 650437"/>
              <a:gd name="connsiteY8221" fmla="*/ 433416 h 650473"/>
              <a:gd name="connsiteX8222" fmla="*/ 332871 w 650437"/>
              <a:gd name="connsiteY8222" fmla="*/ 217302 h 650473"/>
              <a:gd name="connsiteX8223" fmla="*/ 335660 w 650437"/>
              <a:gd name="connsiteY8223" fmla="*/ 216362 h 650473"/>
              <a:gd name="connsiteX8224" fmla="*/ 334660 w 650437"/>
              <a:gd name="connsiteY8224" fmla="*/ 219424 h 650473"/>
              <a:gd name="connsiteX8225" fmla="*/ 335085 w 650437"/>
              <a:gd name="connsiteY8225" fmla="*/ 221486 h 650473"/>
              <a:gd name="connsiteX8226" fmla="*/ 332843 w 650437"/>
              <a:gd name="connsiteY8226" fmla="*/ 221031 h 650473"/>
              <a:gd name="connsiteX8227" fmla="*/ 330631 w 650437"/>
              <a:gd name="connsiteY8227" fmla="*/ 221486 h 650473"/>
              <a:gd name="connsiteX8228" fmla="*/ 331056 w 650437"/>
              <a:gd name="connsiteY8228" fmla="*/ 219424 h 650473"/>
              <a:gd name="connsiteX8229" fmla="*/ 330086 w 650437"/>
              <a:gd name="connsiteY8229" fmla="*/ 216424 h 650473"/>
              <a:gd name="connsiteX8230" fmla="*/ 332871 w 650437"/>
              <a:gd name="connsiteY8230" fmla="*/ 217302 h 650473"/>
              <a:gd name="connsiteX8231" fmla="*/ 334780 w 650437"/>
              <a:gd name="connsiteY8231" fmla="*/ 236303 h 650473"/>
              <a:gd name="connsiteX8232" fmla="*/ 332811 w 650437"/>
              <a:gd name="connsiteY8232" fmla="*/ 235908 h 650473"/>
              <a:gd name="connsiteX8233" fmla="*/ 330871 w 650437"/>
              <a:gd name="connsiteY8233" fmla="*/ 236303 h 650473"/>
              <a:gd name="connsiteX8234" fmla="*/ 331236 w 650437"/>
              <a:gd name="connsiteY8234" fmla="*/ 234546 h 650473"/>
              <a:gd name="connsiteX8235" fmla="*/ 330841 w 650437"/>
              <a:gd name="connsiteY8235" fmla="*/ 232546 h 650473"/>
              <a:gd name="connsiteX8236" fmla="*/ 332811 w 650437"/>
              <a:gd name="connsiteY8236" fmla="*/ 232941 h 650473"/>
              <a:gd name="connsiteX8237" fmla="*/ 334810 w 650437"/>
              <a:gd name="connsiteY8237" fmla="*/ 232546 h 650473"/>
              <a:gd name="connsiteX8238" fmla="*/ 334416 w 650437"/>
              <a:gd name="connsiteY8238" fmla="*/ 234546 h 650473"/>
              <a:gd name="connsiteX8239" fmla="*/ 334780 w 650437"/>
              <a:gd name="connsiteY8239" fmla="*/ 236303 h 650473"/>
              <a:gd name="connsiteX8240" fmla="*/ 330991 w 650437"/>
              <a:gd name="connsiteY8240" fmla="*/ 414172 h 650473"/>
              <a:gd name="connsiteX8241" fmla="*/ 332811 w 650437"/>
              <a:gd name="connsiteY8241" fmla="*/ 414537 h 650473"/>
              <a:gd name="connsiteX8242" fmla="*/ 334660 w 650437"/>
              <a:gd name="connsiteY8242" fmla="*/ 414172 h 650473"/>
              <a:gd name="connsiteX8243" fmla="*/ 334296 w 650437"/>
              <a:gd name="connsiteY8243" fmla="*/ 416022 h 650473"/>
              <a:gd name="connsiteX8244" fmla="*/ 334720 w 650437"/>
              <a:gd name="connsiteY8244" fmla="*/ 418114 h 650473"/>
              <a:gd name="connsiteX8245" fmla="*/ 332811 w 650437"/>
              <a:gd name="connsiteY8245" fmla="*/ 417719 h 650473"/>
              <a:gd name="connsiteX8246" fmla="*/ 330931 w 650437"/>
              <a:gd name="connsiteY8246" fmla="*/ 418084 h 650473"/>
              <a:gd name="connsiteX8247" fmla="*/ 331356 w 650437"/>
              <a:gd name="connsiteY8247" fmla="*/ 415992 h 650473"/>
              <a:gd name="connsiteX8248" fmla="*/ 330991 w 650437"/>
              <a:gd name="connsiteY8248" fmla="*/ 414172 h 650473"/>
              <a:gd name="connsiteX8249" fmla="*/ 331294 w 650437"/>
              <a:gd name="connsiteY8249" fmla="*/ 399563 h 650473"/>
              <a:gd name="connsiteX8250" fmla="*/ 332809 w 650437"/>
              <a:gd name="connsiteY8250" fmla="*/ 399866 h 650473"/>
              <a:gd name="connsiteX8251" fmla="*/ 334323 w 650437"/>
              <a:gd name="connsiteY8251" fmla="*/ 399563 h 650473"/>
              <a:gd name="connsiteX8252" fmla="*/ 334051 w 650437"/>
              <a:gd name="connsiteY8252" fmla="*/ 400897 h 650473"/>
              <a:gd name="connsiteX8253" fmla="*/ 334416 w 650437"/>
              <a:gd name="connsiteY8253" fmla="*/ 402717 h 650473"/>
              <a:gd name="connsiteX8254" fmla="*/ 332809 w 650437"/>
              <a:gd name="connsiteY8254" fmla="*/ 402384 h 650473"/>
              <a:gd name="connsiteX8255" fmla="*/ 331201 w 650437"/>
              <a:gd name="connsiteY8255" fmla="*/ 402717 h 650473"/>
              <a:gd name="connsiteX8256" fmla="*/ 331566 w 650437"/>
              <a:gd name="connsiteY8256" fmla="*/ 400897 h 650473"/>
              <a:gd name="connsiteX8257" fmla="*/ 331294 w 650437"/>
              <a:gd name="connsiteY8257" fmla="*/ 399563 h 650473"/>
              <a:gd name="connsiteX8258" fmla="*/ 334173 w 650437"/>
              <a:gd name="connsiteY8258" fmla="*/ 250880 h 650473"/>
              <a:gd name="connsiteX8259" fmla="*/ 332809 w 650437"/>
              <a:gd name="connsiteY8259" fmla="*/ 250608 h 650473"/>
              <a:gd name="connsiteX8260" fmla="*/ 331444 w 650437"/>
              <a:gd name="connsiteY8260" fmla="*/ 250880 h 650473"/>
              <a:gd name="connsiteX8261" fmla="*/ 331687 w 650437"/>
              <a:gd name="connsiteY8261" fmla="*/ 249668 h 650473"/>
              <a:gd name="connsiteX8262" fmla="*/ 331354 w 650437"/>
              <a:gd name="connsiteY8262" fmla="*/ 248001 h 650473"/>
              <a:gd name="connsiteX8263" fmla="*/ 332809 w 650437"/>
              <a:gd name="connsiteY8263" fmla="*/ 248303 h 650473"/>
              <a:gd name="connsiteX8264" fmla="*/ 334263 w 650437"/>
              <a:gd name="connsiteY8264" fmla="*/ 248001 h 650473"/>
              <a:gd name="connsiteX8265" fmla="*/ 333931 w 650437"/>
              <a:gd name="connsiteY8265" fmla="*/ 249668 h 650473"/>
              <a:gd name="connsiteX8266" fmla="*/ 334173 w 650437"/>
              <a:gd name="connsiteY8266" fmla="*/ 250880 h 650473"/>
              <a:gd name="connsiteX8267" fmla="*/ 331536 w 650437"/>
              <a:gd name="connsiteY8267" fmla="*/ 384653 h 650473"/>
              <a:gd name="connsiteX8268" fmla="*/ 332809 w 650437"/>
              <a:gd name="connsiteY8268" fmla="*/ 384896 h 650473"/>
              <a:gd name="connsiteX8269" fmla="*/ 334081 w 650437"/>
              <a:gd name="connsiteY8269" fmla="*/ 384653 h 650473"/>
              <a:gd name="connsiteX8270" fmla="*/ 333869 w 650437"/>
              <a:gd name="connsiteY8270" fmla="*/ 385775 h 650473"/>
              <a:gd name="connsiteX8271" fmla="*/ 334141 w 650437"/>
              <a:gd name="connsiteY8271" fmla="*/ 387078 h 650473"/>
              <a:gd name="connsiteX8272" fmla="*/ 332839 w 650437"/>
              <a:gd name="connsiteY8272" fmla="*/ 386805 h 650473"/>
              <a:gd name="connsiteX8273" fmla="*/ 331536 w 650437"/>
              <a:gd name="connsiteY8273" fmla="*/ 387078 h 650473"/>
              <a:gd name="connsiteX8274" fmla="*/ 331809 w 650437"/>
              <a:gd name="connsiteY8274" fmla="*/ 385775 h 650473"/>
              <a:gd name="connsiteX8275" fmla="*/ 331536 w 650437"/>
              <a:gd name="connsiteY8275" fmla="*/ 384653 h 650473"/>
              <a:gd name="connsiteX8276" fmla="*/ 333961 w 650437"/>
              <a:gd name="connsiteY8276" fmla="*/ 265823 h 650473"/>
              <a:gd name="connsiteX8277" fmla="*/ 332809 w 650437"/>
              <a:gd name="connsiteY8277" fmla="*/ 265580 h 650473"/>
              <a:gd name="connsiteX8278" fmla="*/ 331687 w 650437"/>
              <a:gd name="connsiteY8278" fmla="*/ 265823 h 650473"/>
              <a:gd name="connsiteX8279" fmla="*/ 331899 w 650437"/>
              <a:gd name="connsiteY8279" fmla="*/ 264793 h 650473"/>
              <a:gd name="connsiteX8280" fmla="*/ 331657 w 650437"/>
              <a:gd name="connsiteY8280" fmla="*/ 263611 h 650473"/>
              <a:gd name="connsiteX8281" fmla="*/ 332809 w 650437"/>
              <a:gd name="connsiteY8281" fmla="*/ 263853 h 650473"/>
              <a:gd name="connsiteX8282" fmla="*/ 333991 w 650437"/>
              <a:gd name="connsiteY8282" fmla="*/ 263611 h 650473"/>
              <a:gd name="connsiteX8283" fmla="*/ 333748 w 650437"/>
              <a:gd name="connsiteY8283" fmla="*/ 264793 h 650473"/>
              <a:gd name="connsiteX8284" fmla="*/ 333961 w 650437"/>
              <a:gd name="connsiteY8284" fmla="*/ 265823 h 650473"/>
              <a:gd name="connsiteX8285" fmla="*/ 332051 w 650437"/>
              <a:gd name="connsiteY8285" fmla="*/ 370013 h 650473"/>
              <a:gd name="connsiteX8286" fmla="*/ 332809 w 650437"/>
              <a:gd name="connsiteY8286" fmla="*/ 370073 h 650473"/>
              <a:gd name="connsiteX8287" fmla="*/ 333596 w 650437"/>
              <a:gd name="connsiteY8287" fmla="*/ 369984 h 650473"/>
              <a:gd name="connsiteX8288" fmla="*/ 333536 w 650437"/>
              <a:gd name="connsiteY8288" fmla="*/ 370621 h 650473"/>
              <a:gd name="connsiteX8289" fmla="*/ 333626 w 650437"/>
              <a:gd name="connsiteY8289" fmla="*/ 371650 h 650473"/>
              <a:gd name="connsiteX8290" fmla="*/ 332809 w 650437"/>
              <a:gd name="connsiteY8290" fmla="*/ 371498 h 650473"/>
              <a:gd name="connsiteX8291" fmla="*/ 332021 w 650437"/>
              <a:gd name="connsiteY8291" fmla="*/ 371650 h 650473"/>
              <a:gd name="connsiteX8292" fmla="*/ 332111 w 650437"/>
              <a:gd name="connsiteY8292" fmla="*/ 370621 h 650473"/>
              <a:gd name="connsiteX8293" fmla="*/ 332051 w 650437"/>
              <a:gd name="connsiteY8293" fmla="*/ 370013 h 650473"/>
              <a:gd name="connsiteX8294" fmla="*/ 333506 w 650437"/>
              <a:gd name="connsiteY8294" fmla="*/ 280612 h 650473"/>
              <a:gd name="connsiteX8295" fmla="*/ 332809 w 650437"/>
              <a:gd name="connsiteY8295" fmla="*/ 280552 h 650473"/>
              <a:gd name="connsiteX8296" fmla="*/ 332141 w 650437"/>
              <a:gd name="connsiteY8296" fmla="*/ 280612 h 650473"/>
              <a:gd name="connsiteX8297" fmla="*/ 332201 w 650437"/>
              <a:gd name="connsiteY8297" fmla="*/ 279915 h 650473"/>
              <a:gd name="connsiteX8298" fmla="*/ 332111 w 650437"/>
              <a:gd name="connsiteY8298" fmla="*/ 278975 h 650473"/>
              <a:gd name="connsiteX8299" fmla="*/ 332809 w 650437"/>
              <a:gd name="connsiteY8299" fmla="*/ 279128 h 650473"/>
              <a:gd name="connsiteX8300" fmla="*/ 333536 w 650437"/>
              <a:gd name="connsiteY8300" fmla="*/ 278975 h 650473"/>
              <a:gd name="connsiteX8301" fmla="*/ 333446 w 650437"/>
              <a:gd name="connsiteY8301" fmla="*/ 279915 h 650473"/>
              <a:gd name="connsiteX8302" fmla="*/ 333506 w 650437"/>
              <a:gd name="connsiteY8302" fmla="*/ 280612 h 650473"/>
              <a:gd name="connsiteX8303" fmla="*/ 333416 w 650437"/>
              <a:gd name="connsiteY8303" fmla="*/ 356163 h 650473"/>
              <a:gd name="connsiteX8304" fmla="*/ 332779 w 650437"/>
              <a:gd name="connsiteY8304" fmla="*/ 356103 h 650473"/>
              <a:gd name="connsiteX8305" fmla="*/ 332171 w 650437"/>
              <a:gd name="connsiteY8305" fmla="*/ 356163 h 650473"/>
              <a:gd name="connsiteX8306" fmla="*/ 332231 w 650437"/>
              <a:gd name="connsiteY8306" fmla="*/ 355526 h 650473"/>
              <a:gd name="connsiteX8307" fmla="*/ 332231 w 650437"/>
              <a:gd name="connsiteY8307" fmla="*/ 355011 h 650473"/>
              <a:gd name="connsiteX8308" fmla="*/ 332806 w 650437"/>
              <a:gd name="connsiteY8308" fmla="*/ 355071 h 650473"/>
              <a:gd name="connsiteX8309" fmla="*/ 333414 w 650437"/>
              <a:gd name="connsiteY8309" fmla="*/ 355011 h 650473"/>
              <a:gd name="connsiteX8310" fmla="*/ 333354 w 650437"/>
              <a:gd name="connsiteY8310" fmla="*/ 355526 h 650473"/>
              <a:gd name="connsiteX8311" fmla="*/ 333416 w 650437"/>
              <a:gd name="connsiteY8311" fmla="*/ 356163 h 650473"/>
              <a:gd name="connsiteX8312" fmla="*/ 333326 w 650437"/>
              <a:gd name="connsiteY8312" fmla="*/ 295462 h 650473"/>
              <a:gd name="connsiteX8313" fmla="*/ 332811 w 650437"/>
              <a:gd name="connsiteY8313" fmla="*/ 295402 h 650473"/>
              <a:gd name="connsiteX8314" fmla="*/ 332326 w 650437"/>
              <a:gd name="connsiteY8314" fmla="*/ 295462 h 650473"/>
              <a:gd name="connsiteX8315" fmla="*/ 332356 w 650437"/>
              <a:gd name="connsiteY8315" fmla="*/ 295037 h 650473"/>
              <a:gd name="connsiteX8316" fmla="*/ 332296 w 650437"/>
              <a:gd name="connsiteY8316" fmla="*/ 294370 h 650473"/>
              <a:gd name="connsiteX8317" fmla="*/ 332811 w 650437"/>
              <a:gd name="connsiteY8317" fmla="*/ 294430 h 650473"/>
              <a:gd name="connsiteX8318" fmla="*/ 333356 w 650437"/>
              <a:gd name="connsiteY8318" fmla="*/ 294370 h 650473"/>
              <a:gd name="connsiteX8319" fmla="*/ 333296 w 650437"/>
              <a:gd name="connsiteY8319" fmla="*/ 295037 h 650473"/>
              <a:gd name="connsiteX8320" fmla="*/ 333326 w 650437"/>
              <a:gd name="connsiteY8320" fmla="*/ 295462 h 650473"/>
              <a:gd name="connsiteX8321" fmla="*/ 332506 w 650437"/>
              <a:gd name="connsiteY8321" fmla="*/ 340042 h 650473"/>
              <a:gd name="connsiteX8322" fmla="*/ 332809 w 650437"/>
              <a:gd name="connsiteY8322" fmla="*/ 340071 h 650473"/>
              <a:gd name="connsiteX8323" fmla="*/ 333173 w 650437"/>
              <a:gd name="connsiteY8323" fmla="*/ 340042 h 650473"/>
              <a:gd name="connsiteX8324" fmla="*/ 333143 w 650437"/>
              <a:gd name="connsiteY8324" fmla="*/ 340406 h 650473"/>
              <a:gd name="connsiteX8325" fmla="*/ 333203 w 650437"/>
              <a:gd name="connsiteY8325" fmla="*/ 340891 h 650473"/>
              <a:gd name="connsiteX8326" fmla="*/ 332839 w 650437"/>
              <a:gd name="connsiteY8326" fmla="*/ 340861 h 650473"/>
              <a:gd name="connsiteX8327" fmla="*/ 332536 w 650437"/>
              <a:gd name="connsiteY8327" fmla="*/ 340891 h 650473"/>
              <a:gd name="connsiteX8328" fmla="*/ 332596 w 650437"/>
              <a:gd name="connsiteY8328" fmla="*/ 340406 h 650473"/>
              <a:gd name="connsiteX8329" fmla="*/ 332506 w 650437"/>
              <a:gd name="connsiteY8329" fmla="*/ 340042 h 650473"/>
              <a:gd name="connsiteX8330" fmla="*/ 332506 w 650437"/>
              <a:gd name="connsiteY8330" fmla="*/ 324949 h 650473"/>
              <a:gd name="connsiteX8331" fmla="*/ 332809 w 650437"/>
              <a:gd name="connsiteY8331" fmla="*/ 324979 h 650473"/>
              <a:gd name="connsiteX8332" fmla="*/ 333111 w 650437"/>
              <a:gd name="connsiteY8332" fmla="*/ 324949 h 650473"/>
              <a:gd name="connsiteX8333" fmla="*/ 333081 w 650437"/>
              <a:gd name="connsiteY8333" fmla="*/ 325282 h 650473"/>
              <a:gd name="connsiteX8334" fmla="*/ 333111 w 650437"/>
              <a:gd name="connsiteY8334" fmla="*/ 325646 h 650473"/>
              <a:gd name="connsiteX8335" fmla="*/ 332809 w 650437"/>
              <a:gd name="connsiteY8335" fmla="*/ 325617 h 650473"/>
              <a:gd name="connsiteX8336" fmla="*/ 332506 w 650437"/>
              <a:gd name="connsiteY8336" fmla="*/ 325646 h 650473"/>
              <a:gd name="connsiteX8337" fmla="*/ 332536 w 650437"/>
              <a:gd name="connsiteY8337" fmla="*/ 325282 h 650473"/>
              <a:gd name="connsiteX8338" fmla="*/ 332506 w 650437"/>
              <a:gd name="connsiteY8338" fmla="*/ 324949 h 650473"/>
              <a:gd name="connsiteX8339" fmla="*/ 332506 w 650437"/>
              <a:gd name="connsiteY8339" fmla="*/ 309737 h 650473"/>
              <a:gd name="connsiteX8340" fmla="*/ 332809 w 650437"/>
              <a:gd name="connsiteY8340" fmla="*/ 309767 h 650473"/>
              <a:gd name="connsiteX8341" fmla="*/ 333141 w 650437"/>
              <a:gd name="connsiteY8341" fmla="*/ 309737 h 650473"/>
              <a:gd name="connsiteX8342" fmla="*/ 333111 w 650437"/>
              <a:gd name="connsiteY8342" fmla="*/ 310162 h 650473"/>
              <a:gd name="connsiteX8343" fmla="*/ 333141 w 650437"/>
              <a:gd name="connsiteY8343" fmla="*/ 310494 h 650473"/>
              <a:gd name="connsiteX8344" fmla="*/ 332809 w 650437"/>
              <a:gd name="connsiteY8344" fmla="*/ 310464 h 650473"/>
              <a:gd name="connsiteX8345" fmla="*/ 332506 w 650437"/>
              <a:gd name="connsiteY8345" fmla="*/ 310494 h 650473"/>
              <a:gd name="connsiteX8346" fmla="*/ 332536 w 650437"/>
              <a:gd name="connsiteY8346" fmla="*/ 310162 h 650473"/>
              <a:gd name="connsiteX8347" fmla="*/ 332506 w 650437"/>
              <a:gd name="connsiteY8347" fmla="*/ 309737 h 650473"/>
              <a:gd name="connsiteX8348" fmla="*/ 325295 w 650437"/>
              <a:gd name="connsiteY8348" fmla="*/ 425568 h 650473"/>
              <a:gd name="connsiteX8349" fmla="*/ 322871 w 650437"/>
              <a:gd name="connsiteY8349" fmla="*/ 426143 h 650473"/>
              <a:gd name="connsiteX8350" fmla="*/ 323538 w 650437"/>
              <a:gd name="connsiteY8350" fmla="*/ 423566 h 650473"/>
              <a:gd name="connsiteX8351" fmla="*/ 323173 w 650437"/>
              <a:gd name="connsiteY8351" fmla="*/ 421686 h 650473"/>
              <a:gd name="connsiteX8352" fmla="*/ 325265 w 650437"/>
              <a:gd name="connsiteY8352" fmla="*/ 422111 h 650473"/>
              <a:gd name="connsiteX8353" fmla="*/ 327357 w 650437"/>
              <a:gd name="connsiteY8353" fmla="*/ 421686 h 650473"/>
              <a:gd name="connsiteX8354" fmla="*/ 326992 w 650437"/>
              <a:gd name="connsiteY8354" fmla="*/ 423566 h 650473"/>
              <a:gd name="connsiteX8355" fmla="*/ 327660 w 650437"/>
              <a:gd name="connsiteY8355" fmla="*/ 426143 h 650473"/>
              <a:gd name="connsiteX8356" fmla="*/ 325295 w 650437"/>
              <a:gd name="connsiteY8356" fmla="*/ 425568 h 650473"/>
              <a:gd name="connsiteX8357" fmla="*/ 327265 w 650437"/>
              <a:gd name="connsiteY8357" fmla="*/ 228969 h 650473"/>
              <a:gd name="connsiteX8358" fmla="*/ 325265 w 650437"/>
              <a:gd name="connsiteY8358" fmla="*/ 228575 h 650473"/>
              <a:gd name="connsiteX8359" fmla="*/ 323266 w 650437"/>
              <a:gd name="connsiteY8359" fmla="*/ 228969 h 650473"/>
              <a:gd name="connsiteX8360" fmla="*/ 323660 w 650437"/>
              <a:gd name="connsiteY8360" fmla="*/ 227000 h 650473"/>
              <a:gd name="connsiteX8361" fmla="*/ 323206 w 650437"/>
              <a:gd name="connsiteY8361" fmla="*/ 224788 h 650473"/>
              <a:gd name="connsiteX8362" fmla="*/ 325268 w 650437"/>
              <a:gd name="connsiteY8362" fmla="*/ 225213 h 650473"/>
              <a:gd name="connsiteX8363" fmla="*/ 327329 w 650437"/>
              <a:gd name="connsiteY8363" fmla="*/ 224788 h 650473"/>
              <a:gd name="connsiteX8364" fmla="*/ 326875 w 650437"/>
              <a:gd name="connsiteY8364" fmla="*/ 227000 h 650473"/>
              <a:gd name="connsiteX8365" fmla="*/ 327265 w 650437"/>
              <a:gd name="connsiteY8365" fmla="*/ 228969 h 650473"/>
              <a:gd name="connsiteX8366" fmla="*/ 323446 w 650437"/>
              <a:gd name="connsiteY8366" fmla="*/ 406837 h 650473"/>
              <a:gd name="connsiteX8367" fmla="*/ 325265 w 650437"/>
              <a:gd name="connsiteY8367" fmla="*/ 407201 h 650473"/>
              <a:gd name="connsiteX8368" fmla="*/ 327085 w 650437"/>
              <a:gd name="connsiteY8368" fmla="*/ 406837 h 650473"/>
              <a:gd name="connsiteX8369" fmla="*/ 326752 w 650437"/>
              <a:gd name="connsiteY8369" fmla="*/ 408443 h 650473"/>
              <a:gd name="connsiteX8370" fmla="*/ 327117 w 650437"/>
              <a:gd name="connsiteY8370" fmla="*/ 410263 h 650473"/>
              <a:gd name="connsiteX8371" fmla="*/ 325268 w 650437"/>
              <a:gd name="connsiteY8371" fmla="*/ 409898 h 650473"/>
              <a:gd name="connsiteX8372" fmla="*/ 323418 w 650437"/>
              <a:gd name="connsiteY8372" fmla="*/ 410263 h 650473"/>
              <a:gd name="connsiteX8373" fmla="*/ 323783 w 650437"/>
              <a:gd name="connsiteY8373" fmla="*/ 408443 h 650473"/>
              <a:gd name="connsiteX8374" fmla="*/ 323446 w 650437"/>
              <a:gd name="connsiteY8374" fmla="*/ 406837 h 650473"/>
              <a:gd name="connsiteX8375" fmla="*/ 326900 w 650437"/>
              <a:gd name="connsiteY8375" fmla="*/ 243577 h 650473"/>
              <a:gd name="connsiteX8376" fmla="*/ 325233 w 650437"/>
              <a:gd name="connsiteY8376" fmla="*/ 243244 h 650473"/>
              <a:gd name="connsiteX8377" fmla="*/ 323596 w 650437"/>
              <a:gd name="connsiteY8377" fmla="*/ 243577 h 650473"/>
              <a:gd name="connsiteX8378" fmla="*/ 323898 w 650437"/>
              <a:gd name="connsiteY8378" fmla="*/ 242122 h 650473"/>
              <a:gd name="connsiteX8379" fmla="*/ 323503 w 650437"/>
              <a:gd name="connsiteY8379" fmla="*/ 240213 h 650473"/>
              <a:gd name="connsiteX8380" fmla="*/ 325231 w 650437"/>
              <a:gd name="connsiteY8380" fmla="*/ 240545 h 650473"/>
              <a:gd name="connsiteX8381" fmla="*/ 326988 w 650437"/>
              <a:gd name="connsiteY8381" fmla="*/ 240180 h 650473"/>
              <a:gd name="connsiteX8382" fmla="*/ 326593 w 650437"/>
              <a:gd name="connsiteY8382" fmla="*/ 242120 h 650473"/>
              <a:gd name="connsiteX8383" fmla="*/ 326900 w 650437"/>
              <a:gd name="connsiteY8383" fmla="*/ 243577 h 650473"/>
              <a:gd name="connsiteX8384" fmla="*/ 323961 w 650437"/>
              <a:gd name="connsiteY8384" fmla="*/ 392047 h 650473"/>
              <a:gd name="connsiteX8385" fmla="*/ 325263 w 650437"/>
              <a:gd name="connsiteY8385" fmla="*/ 392319 h 650473"/>
              <a:gd name="connsiteX8386" fmla="*/ 326565 w 650437"/>
              <a:gd name="connsiteY8386" fmla="*/ 392047 h 650473"/>
              <a:gd name="connsiteX8387" fmla="*/ 326293 w 650437"/>
              <a:gd name="connsiteY8387" fmla="*/ 393349 h 650473"/>
              <a:gd name="connsiteX8388" fmla="*/ 326595 w 650437"/>
              <a:gd name="connsiteY8388" fmla="*/ 394864 h 650473"/>
              <a:gd name="connsiteX8389" fmla="*/ 325261 w 650437"/>
              <a:gd name="connsiteY8389" fmla="*/ 394591 h 650473"/>
              <a:gd name="connsiteX8390" fmla="*/ 323926 w 650437"/>
              <a:gd name="connsiteY8390" fmla="*/ 394864 h 650473"/>
              <a:gd name="connsiteX8391" fmla="*/ 324229 w 650437"/>
              <a:gd name="connsiteY8391" fmla="*/ 393349 h 650473"/>
              <a:gd name="connsiteX8392" fmla="*/ 323961 w 650437"/>
              <a:gd name="connsiteY8392" fmla="*/ 392047 h 650473"/>
              <a:gd name="connsiteX8393" fmla="*/ 326445 w 650437"/>
              <a:gd name="connsiteY8393" fmla="*/ 258397 h 650473"/>
              <a:gd name="connsiteX8394" fmla="*/ 325263 w 650437"/>
              <a:gd name="connsiteY8394" fmla="*/ 258154 h 650473"/>
              <a:gd name="connsiteX8395" fmla="*/ 324081 w 650437"/>
              <a:gd name="connsiteY8395" fmla="*/ 258397 h 650473"/>
              <a:gd name="connsiteX8396" fmla="*/ 324323 w 650437"/>
              <a:gd name="connsiteY8396" fmla="*/ 257244 h 650473"/>
              <a:gd name="connsiteX8397" fmla="*/ 324051 w 650437"/>
              <a:gd name="connsiteY8397" fmla="*/ 255880 h 650473"/>
              <a:gd name="connsiteX8398" fmla="*/ 325263 w 650437"/>
              <a:gd name="connsiteY8398" fmla="*/ 256122 h 650473"/>
              <a:gd name="connsiteX8399" fmla="*/ 326475 w 650437"/>
              <a:gd name="connsiteY8399" fmla="*/ 255880 h 650473"/>
              <a:gd name="connsiteX8400" fmla="*/ 326203 w 650437"/>
              <a:gd name="connsiteY8400" fmla="*/ 257244 h 650473"/>
              <a:gd name="connsiteX8401" fmla="*/ 326445 w 650437"/>
              <a:gd name="connsiteY8401" fmla="*/ 258397 h 650473"/>
              <a:gd name="connsiteX8402" fmla="*/ 324233 w 650437"/>
              <a:gd name="connsiteY8402" fmla="*/ 377439 h 650473"/>
              <a:gd name="connsiteX8403" fmla="*/ 325263 w 650437"/>
              <a:gd name="connsiteY8403" fmla="*/ 377530 h 650473"/>
              <a:gd name="connsiteX8404" fmla="*/ 326293 w 650437"/>
              <a:gd name="connsiteY8404" fmla="*/ 377439 h 650473"/>
              <a:gd name="connsiteX8405" fmla="*/ 326140 w 650437"/>
              <a:gd name="connsiteY8405" fmla="*/ 378227 h 650473"/>
              <a:gd name="connsiteX8406" fmla="*/ 326383 w 650437"/>
              <a:gd name="connsiteY8406" fmla="*/ 379499 h 650473"/>
              <a:gd name="connsiteX8407" fmla="*/ 325261 w 650437"/>
              <a:gd name="connsiteY8407" fmla="*/ 379287 h 650473"/>
              <a:gd name="connsiteX8408" fmla="*/ 324138 w 650437"/>
              <a:gd name="connsiteY8408" fmla="*/ 379499 h 650473"/>
              <a:gd name="connsiteX8409" fmla="*/ 324381 w 650437"/>
              <a:gd name="connsiteY8409" fmla="*/ 378227 h 650473"/>
              <a:gd name="connsiteX8410" fmla="*/ 324233 w 650437"/>
              <a:gd name="connsiteY8410" fmla="*/ 377439 h 650473"/>
              <a:gd name="connsiteX8411" fmla="*/ 326203 w 650437"/>
              <a:gd name="connsiteY8411" fmla="*/ 273034 h 650473"/>
              <a:gd name="connsiteX8412" fmla="*/ 325263 w 650437"/>
              <a:gd name="connsiteY8412" fmla="*/ 272944 h 650473"/>
              <a:gd name="connsiteX8413" fmla="*/ 324353 w 650437"/>
              <a:gd name="connsiteY8413" fmla="*/ 273034 h 650473"/>
              <a:gd name="connsiteX8414" fmla="*/ 324505 w 650437"/>
              <a:gd name="connsiteY8414" fmla="*/ 272337 h 650473"/>
              <a:gd name="connsiteX8415" fmla="*/ 324293 w 650437"/>
              <a:gd name="connsiteY8415" fmla="*/ 271214 h 650473"/>
              <a:gd name="connsiteX8416" fmla="*/ 325293 w 650437"/>
              <a:gd name="connsiteY8416" fmla="*/ 271427 h 650473"/>
              <a:gd name="connsiteX8417" fmla="*/ 326323 w 650437"/>
              <a:gd name="connsiteY8417" fmla="*/ 271214 h 650473"/>
              <a:gd name="connsiteX8418" fmla="*/ 326080 w 650437"/>
              <a:gd name="connsiteY8418" fmla="*/ 272337 h 650473"/>
              <a:gd name="connsiteX8419" fmla="*/ 326203 w 650437"/>
              <a:gd name="connsiteY8419" fmla="*/ 273034 h 650473"/>
              <a:gd name="connsiteX8420" fmla="*/ 325900 w 650437"/>
              <a:gd name="connsiteY8420" fmla="*/ 363862 h 650473"/>
              <a:gd name="connsiteX8421" fmla="*/ 325263 w 650437"/>
              <a:gd name="connsiteY8421" fmla="*/ 363802 h 650473"/>
              <a:gd name="connsiteX8422" fmla="*/ 324656 w 650437"/>
              <a:gd name="connsiteY8422" fmla="*/ 363862 h 650473"/>
              <a:gd name="connsiteX8423" fmla="*/ 324716 w 650437"/>
              <a:gd name="connsiteY8423" fmla="*/ 363105 h 650473"/>
              <a:gd name="connsiteX8424" fmla="*/ 324656 w 650437"/>
              <a:gd name="connsiteY8424" fmla="*/ 362498 h 650473"/>
              <a:gd name="connsiteX8425" fmla="*/ 325263 w 650437"/>
              <a:gd name="connsiteY8425" fmla="*/ 362558 h 650473"/>
              <a:gd name="connsiteX8426" fmla="*/ 325900 w 650437"/>
              <a:gd name="connsiteY8426" fmla="*/ 362498 h 650473"/>
              <a:gd name="connsiteX8427" fmla="*/ 325840 w 650437"/>
              <a:gd name="connsiteY8427" fmla="*/ 363105 h 650473"/>
              <a:gd name="connsiteX8428" fmla="*/ 325900 w 650437"/>
              <a:gd name="connsiteY8428" fmla="*/ 363862 h 650473"/>
              <a:gd name="connsiteX8429" fmla="*/ 324810 w 650437"/>
              <a:gd name="connsiteY8429" fmla="*/ 347648 h 650473"/>
              <a:gd name="connsiteX8430" fmla="*/ 325265 w 650437"/>
              <a:gd name="connsiteY8430" fmla="*/ 347677 h 650473"/>
              <a:gd name="connsiteX8431" fmla="*/ 325750 w 650437"/>
              <a:gd name="connsiteY8431" fmla="*/ 347617 h 650473"/>
              <a:gd name="connsiteX8432" fmla="*/ 325720 w 650437"/>
              <a:gd name="connsiteY8432" fmla="*/ 347920 h 650473"/>
              <a:gd name="connsiteX8433" fmla="*/ 325780 w 650437"/>
              <a:gd name="connsiteY8433" fmla="*/ 348495 h 650473"/>
              <a:gd name="connsiteX8434" fmla="*/ 325265 w 650437"/>
              <a:gd name="connsiteY8434" fmla="*/ 348435 h 650473"/>
              <a:gd name="connsiteX8435" fmla="*/ 324780 w 650437"/>
              <a:gd name="connsiteY8435" fmla="*/ 348495 h 650473"/>
              <a:gd name="connsiteX8436" fmla="*/ 324840 w 650437"/>
              <a:gd name="connsiteY8436" fmla="*/ 347920 h 650473"/>
              <a:gd name="connsiteX8437" fmla="*/ 324810 w 650437"/>
              <a:gd name="connsiteY8437" fmla="*/ 347648 h 650473"/>
              <a:gd name="connsiteX8438" fmla="*/ 325658 w 650437"/>
              <a:gd name="connsiteY8438" fmla="*/ 302918 h 650473"/>
              <a:gd name="connsiteX8439" fmla="*/ 325233 w 650437"/>
              <a:gd name="connsiteY8439" fmla="*/ 302888 h 650473"/>
              <a:gd name="connsiteX8440" fmla="*/ 324838 w 650437"/>
              <a:gd name="connsiteY8440" fmla="*/ 302918 h 650473"/>
              <a:gd name="connsiteX8441" fmla="*/ 324868 w 650437"/>
              <a:gd name="connsiteY8441" fmla="*/ 302616 h 650473"/>
              <a:gd name="connsiteX8442" fmla="*/ 324808 w 650437"/>
              <a:gd name="connsiteY8442" fmla="*/ 302131 h 650473"/>
              <a:gd name="connsiteX8443" fmla="*/ 325203 w 650437"/>
              <a:gd name="connsiteY8443" fmla="*/ 302161 h 650473"/>
              <a:gd name="connsiteX8444" fmla="*/ 325628 w 650437"/>
              <a:gd name="connsiteY8444" fmla="*/ 302131 h 650473"/>
              <a:gd name="connsiteX8445" fmla="*/ 325568 w 650437"/>
              <a:gd name="connsiteY8445" fmla="*/ 302616 h 650473"/>
              <a:gd name="connsiteX8446" fmla="*/ 325658 w 650437"/>
              <a:gd name="connsiteY8446" fmla="*/ 302918 h 650473"/>
              <a:gd name="connsiteX8447" fmla="*/ 325628 w 650437"/>
              <a:gd name="connsiteY8447" fmla="*/ 333160 h 650473"/>
              <a:gd name="connsiteX8448" fmla="*/ 325263 w 650437"/>
              <a:gd name="connsiteY8448" fmla="*/ 333130 h 650473"/>
              <a:gd name="connsiteX8449" fmla="*/ 324930 w 650437"/>
              <a:gd name="connsiteY8449" fmla="*/ 333160 h 650473"/>
              <a:gd name="connsiteX8450" fmla="*/ 324961 w 650437"/>
              <a:gd name="connsiteY8450" fmla="*/ 332858 h 650473"/>
              <a:gd name="connsiteX8451" fmla="*/ 324930 w 650437"/>
              <a:gd name="connsiteY8451" fmla="*/ 332556 h 650473"/>
              <a:gd name="connsiteX8452" fmla="*/ 325263 w 650437"/>
              <a:gd name="connsiteY8452" fmla="*/ 332585 h 650473"/>
              <a:gd name="connsiteX8453" fmla="*/ 325628 w 650437"/>
              <a:gd name="connsiteY8453" fmla="*/ 332556 h 650473"/>
              <a:gd name="connsiteX8454" fmla="*/ 325598 w 650437"/>
              <a:gd name="connsiteY8454" fmla="*/ 332858 h 650473"/>
              <a:gd name="connsiteX8455" fmla="*/ 325628 w 650437"/>
              <a:gd name="connsiteY8455" fmla="*/ 333160 h 650473"/>
              <a:gd name="connsiteX8456" fmla="*/ 324961 w 650437"/>
              <a:gd name="connsiteY8456" fmla="*/ 317436 h 650473"/>
              <a:gd name="connsiteX8457" fmla="*/ 325263 w 650437"/>
              <a:gd name="connsiteY8457" fmla="*/ 317465 h 650473"/>
              <a:gd name="connsiteX8458" fmla="*/ 325595 w 650437"/>
              <a:gd name="connsiteY8458" fmla="*/ 317436 h 650473"/>
              <a:gd name="connsiteX8459" fmla="*/ 325565 w 650437"/>
              <a:gd name="connsiteY8459" fmla="*/ 317738 h 650473"/>
              <a:gd name="connsiteX8460" fmla="*/ 325595 w 650437"/>
              <a:gd name="connsiteY8460" fmla="*/ 318040 h 650473"/>
              <a:gd name="connsiteX8461" fmla="*/ 325263 w 650437"/>
              <a:gd name="connsiteY8461" fmla="*/ 318011 h 650473"/>
              <a:gd name="connsiteX8462" fmla="*/ 324961 w 650437"/>
              <a:gd name="connsiteY8462" fmla="*/ 318040 h 650473"/>
              <a:gd name="connsiteX8463" fmla="*/ 324990 w 650437"/>
              <a:gd name="connsiteY8463" fmla="*/ 317738 h 650473"/>
              <a:gd name="connsiteX8464" fmla="*/ 324961 w 650437"/>
              <a:gd name="connsiteY8464" fmla="*/ 317436 h 650473"/>
              <a:gd name="connsiteX8465" fmla="*/ 325265 w 650437"/>
              <a:gd name="connsiteY8465" fmla="*/ 287916 h 650473"/>
              <a:gd name="connsiteX8466" fmla="*/ 324598 w 650437"/>
              <a:gd name="connsiteY8466" fmla="*/ 287976 h 650473"/>
              <a:gd name="connsiteX8467" fmla="*/ 324658 w 650437"/>
              <a:gd name="connsiteY8467" fmla="*/ 287461 h 650473"/>
              <a:gd name="connsiteX8468" fmla="*/ 324598 w 650437"/>
              <a:gd name="connsiteY8468" fmla="*/ 286794 h 650473"/>
              <a:gd name="connsiteX8469" fmla="*/ 325295 w 650437"/>
              <a:gd name="connsiteY8469" fmla="*/ 286854 h 650473"/>
              <a:gd name="connsiteX8470" fmla="*/ 325993 w 650437"/>
              <a:gd name="connsiteY8470" fmla="*/ 286794 h 650473"/>
              <a:gd name="connsiteX8471" fmla="*/ 325933 w 650437"/>
              <a:gd name="connsiteY8471" fmla="*/ 287461 h 650473"/>
              <a:gd name="connsiteX8472" fmla="*/ 325933 w 650437"/>
              <a:gd name="connsiteY8472" fmla="*/ 287976 h 650473"/>
              <a:gd name="connsiteX8473" fmla="*/ 325265 w 650437"/>
              <a:gd name="connsiteY8473" fmla="*/ 287916 h 650473"/>
              <a:gd name="connsiteX8474" fmla="*/ 328265 w 650437"/>
              <a:gd name="connsiteY8474" fmla="*/ 214635 h 650473"/>
              <a:gd name="connsiteX8475" fmla="*/ 325265 w 650437"/>
              <a:gd name="connsiteY8475" fmla="*/ 213665 h 650473"/>
              <a:gd name="connsiteX8476" fmla="*/ 322268 w 650437"/>
              <a:gd name="connsiteY8476" fmla="*/ 214635 h 650473"/>
              <a:gd name="connsiteX8477" fmla="*/ 323146 w 650437"/>
              <a:gd name="connsiteY8477" fmla="*/ 211845 h 650473"/>
              <a:gd name="connsiteX8478" fmla="*/ 321846 w 650437"/>
              <a:gd name="connsiteY8478" fmla="*/ 208421 h 650473"/>
              <a:gd name="connsiteX8479" fmla="*/ 325298 w 650437"/>
              <a:gd name="connsiteY8479" fmla="*/ 209756 h 650473"/>
              <a:gd name="connsiteX8480" fmla="*/ 328692 w 650437"/>
              <a:gd name="connsiteY8480" fmla="*/ 208421 h 650473"/>
              <a:gd name="connsiteX8481" fmla="*/ 327389 w 650437"/>
              <a:gd name="connsiteY8481" fmla="*/ 211845 h 650473"/>
              <a:gd name="connsiteX8482" fmla="*/ 328265 w 650437"/>
              <a:gd name="connsiteY8482" fmla="*/ 214635 h 650473"/>
              <a:gd name="connsiteX8483" fmla="*/ 332811 w 650437"/>
              <a:gd name="connsiteY8483" fmla="*/ 433447 h 650473"/>
              <a:gd name="connsiteX8484" fmla="*/ 329417 w 650437"/>
              <a:gd name="connsiteY8484" fmla="*/ 434749 h 650473"/>
              <a:gd name="connsiteX8485" fmla="*/ 330811 w 650437"/>
              <a:gd name="connsiteY8485" fmla="*/ 431142 h 650473"/>
              <a:gd name="connsiteX8486" fmla="*/ 330236 w 650437"/>
              <a:gd name="connsiteY8486" fmla="*/ 428777 h 650473"/>
              <a:gd name="connsiteX8487" fmla="*/ 332813 w 650437"/>
              <a:gd name="connsiteY8487" fmla="*/ 429445 h 650473"/>
              <a:gd name="connsiteX8488" fmla="*/ 335390 w 650437"/>
              <a:gd name="connsiteY8488" fmla="*/ 428777 h 650473"/>
              <a:gd name="connsiteX8489" fmla="*/ 334815 w 650437"/>
              <a:gd name="connsiteY8489" fmla="*/ 431142 h 650473"/>
              <a:gd name="connsiteX8490" fmla="*/ 336210 w 650437"/>
              <a:gd name="connsiteY8490" fmla="*/ 434749 h 650473"/>
              <a:gd name="connsiteX8491" fmla="*/ 332811 w 650437"/>
              <a:gd name="connsiteY8491" fmla="*/ 433447 h 650473"/>
              <a:gd name="connsiteX8492" fmla="*/ 347932 w 650437"/>
              <a:gd name="connsiteY8492" fmla="*/ 217269 h 650473"/>
              <a:gd name="connsiteX8493" fmla="*/ 351144 w 650437"/>
              <a:gd name="connsiteY8493" fmla="*/ 216087 h 650473"/>
              <a:gd name="connsiteX8494" fmla="*/ 349932 w 650437"/>
              <a:gd name="connsiteY8494" fmla="*/ 219421 h 650473"/>
              <a:gd name="connsiteX8495" fmla="*/ 350387 w 650437"/>
              <a:gd name="connsiteY8495" fmla="*/ 221604 h 650473"/>
              <a:gd name="connsiteX8496" fmla="*/ 347962 w 650437"/>
              <a:gd name="connsiteY8496" fmla="*/ 221058 h 650473"/>
              <a:gd name="connsiteX8497" fmla="*/ 345690 w 650437"/>
              <a:gd name="connsiteY8497" fmla="*/ 221514 h 650473"/>
              <a:gd name="connsiteX8498" fmla="*/ 346115 w 650437"/>
              <a:gd name="connsiteY8498" fmla="*/ 219421 h 650473"/>
              <a:gd name="connsiteX8499" fmla="*/ 345055 w 650437"/>
              <a:gd name="connsiteY8499" fmla="*/ 216300 h 650473"/>
              <a:gd name="connsiteX8500" fmla="*/ 347932 w 650437"/>
              <a:gd name="connsiteY8500" fmla="*/ 217269 h 650473"/>
              <a:gd name="connsiteX8501" fmla="*/ 345903 w 650437"/>
              <a:gd name="connsiteY8501" fmla="*/ 232514 h 650473"/>
              <a:gd name="connsiteX8502" fmla="*/ 347902 w 650437"/>
              <a:gd name="connsiteY8502" fmla="*/ 232909 h 650473"/>
              <a:gd name="connsiteX8503" fmla="*/ 350024 w 650437"/>
              <a:gd name="connsiteY8503" fmla="*/ 232484 h 650473"/>
              <a:gd name="connsiteX8504" fmla="*/ 349600 w 650437"/>
              <a:gd name="connsiteY8504" fmla="*/ 234546 h 650473"/>
              <a:gd name="connsiteX8505" fmla="*/ 350024 w 650437"/>
              <a:gd name="connsiteY8505" fmla="*/ 236366 h 650473"/>
              <a:gd name="connsiteX8506" fmla="*/ 347932 w 650437"/>
              <a:gd name="connsiteY8506" fmla="*/ 235941 h 650473"/>
              <a:gd name="connsiteX8507" fmla="*/ 345963 w 650437"/>
              <a:gd name="connsiteY8507" fmla="*/ 236335 h 650473"/>
              <a:gd name="connsiteX8508" fmla="*/ 346328 w 650437"/>
              <a:gd name="connsiteY8508" fmla="*/ 234548 h 650473"/>
              <a:gd name="connsiteX8509" fmla="*/ 345903 w 650437"/>
              <a:gd name="connsiteY8509" fmla="*/ 232514 h 650473"/>
              <a:gd name="connsiteX8510" fmla="*/ 346418 w 650437"/>
              <a:gd name="connsiteY8510" fmla="*/ 399503 h 650473"/>
              <a:gd name="connsiteX8511" fmla="*/ 347932 w 650437"/>
              <a:gd name="connsiteY8511" fmla="*/ 399805 h 650473"/>
              <a:gd name="connsiteX8512" fmla="*/ 349630 w 650437"/>
              <a:gd name="connsiteY8512" fmla="*/ 399473 h 650473"/>
              <a:gd name="connsiteX8513" fmla="*/ 349327 w 650437"/>
              <a:gd name="connsiteY8513" fmla="*/ 400897 h 650473"/>
              <a:gd name="connsiteX8514" fmla="*/ 349692 w 650437"/>
              <a:gd name="connsiteY8514" fmla="*/ 402777 h 650473"/>
              <a:gd name="connsiteX8515" fmla="*/ 347935 w 650437"/>
              <a:gd name="connsiteY8515" fmla="*/ 402412 h 650473"/>
              <a:gd name="connsiteX8516" fmla="*/ 346328 w 650437"/>
              <a:gd name="connsiteY8516" fmla="*/ 402745 h 650473"/>
              <a:gd name="connsiteX8517" fmla="*/ 346692 w 650437"/>
              <a:gd name="connsiteY8517" fmla="*/ 400895 h 650473"/>
              <a:gd name="connsiteX8518" fmla="*/ 346418 w 650437"/>
              <a:gd name="connsiteY8518" fmla="*/ 399503 h 650473"/>
              <a:gd name="connsiteX8519" fmla="*/ 349477 w 650437"/>
              <a:gd name="connsiteY8519" fmla="*/ 251003 h 650473"/>
              <a:gd name="connsiteX8520" fmla="*/ 347932 w 650437"/>
              <a:gd name="connsiteY8520" fmla="*/ 250701 h 650473"/>
              <a:gd name="connsiteX8521" fmla="*/ 346538 w 650437"/>
              <a:gd name="connsiteY8521" fmla="*/ 250973 h 650473"/>
              <a:gd name="connsiteX8522" fmla="*/ 346810 w 650437"/>
              <a:gd name="connsiteY8522" fmla="*/ 249670 h 650473"/>
              <a:gd name="connsiteX8523" fmla="*/ 346478 w 650437"/>
              <a:gd name="connsiteY8523" fmla="*/ 247973 h 650473"/>
              <a:gd name="connsiteX8524" fmla="*/ 347932 w 650437"/>
              <a:gd name="connsiteY8524" fmla="*/ 248276 h 650473"/>
              <a:gd name="connsiteX8525" fmla="*/ 349570 w 650437"/>
              <a:gd name="connsiteY8525" fmla="*/ 247943 h 650473"/>
              <a:gd name="connsiteX8526" fmla="*/ 349237 w 650437"/>
              <a:gd name="connsiteY8526" fmla="*/ 249670 h 650473"/>
              <a:gd name="connsiteX8527" fmla="*/ 349477 w 650437"/>
              <a:gd name="connsiteY8527" fmla="*/ 251003 h 650473"/>
              <a:gd name="connsiteX8528" fmla="*/ 346660 w 650437"/>
              <a:gd name="connsiteY8528" fmla="*/ 384593 h 650473"/>
              <a:gd name="connsiteX8529" fmla="*/ 347932 w 650437"/>
              <a:gd name="connsiteY8529" fmla="*/ 384865 h 650473"/>
              <a:gd name="connsiteX8530" fmla="*/ 349357 w 650437"/>
              <a:gd name="connsiteY8530" fmla="*/ 384563 h 650473"/>
              <a:gd name="connsiteX8531" fmla="*/ 349115 w 650437"/>
              <a:gd name="connsiteY8531" fmla="*/ 385775 h 650473"/>
              <a:gd name="connsiteX8532" fmla="*/ 349387 w 650437"/>
              <a:gd name="connsiteY8532" fmla="*/ 387170 h 650473"/>
              <a:gd name="connsiteX8533" fmla="*/ 347932 w 650437"/>
              <a:gd name="connsiteY8533" fmla="*/ 386867 h 650473"/>
              <a:gd name="connsiteX8534" fmla="*/ 346630 w 650437"/>
              <a:gd name="connsiteY8534" fmla="*/ 387140 h 650473"/>
              <a:gd name="connsiteX8535" fmla="*/ 346903 w 650437"/>
              <a:gd name="connsiteY8535" fmla="*/ 385775 h 650473"/>
              <a:gd name="connsiteX8536" fmla="*/ 346660 w 650437"/>
              <a:gd name="connsiteY8536" fmla="*/ 384593 h 650473"/>
              <a:gd name="connsiteX8537" fmla="*/ 349265 w 650437"/>
              <a:gd name="connsiteY8537" fmla="*/ 265913 h 650473"/>
              <a:gd name="connsiteX8538" fmla="*/ 347930 w 650437"/>
              <a:gd name="connsiteY8538" fmla="*/ 265640 h 650473"/>
              <a:gd name="connsiteX8539" fmla="*/ 346748 w 650437"/>
              <a:gd name="connsiteY8539" fmla="*/ 265883 h 650473"/>
              <a:gd name="connsiteX8540" fmla="*/ 346960 w 650437"/>
              <a:gd name="connsiteY8540" fmla="*/ 264791 h 650473"/>
              <a:gd name="connsiteX8541" fmla="*/ 346718 w 650437"/>
              <a:gd name="connsiteY8541" fmla="*/ 263548 h 650473"/>
              <a:gd name="connsiteX8542" fmla="*/ 347930 w 650437"/>
              <a:gd name="connsiteY8542" fmla="*/ 263791 h 650473"/>
              <a:gd name="connsiteX8543" fmla="*/ 349295 w 650437"/>
              <a:gd name="connsiteY8543" fmla="*/ 263518 h 650473"/>
              <a:gd name="connsiteX8544" fmla="*/ 349022 w 650437"/>
              <a:gd name="connsiteY8544" fmla="*/ 264791 h 650473"/>
              <a:gd name="connsiteX8545" fmla="*/ 349265 w 650437"/>
              <a:gd name="connsiteY8545" fmla="*/ 265913 h 650473"/>
              <a:gd name="connsiteX8546" fmla="*/ 347175 w 650437"/>
              <a:gd name="connsiteY8546" fmla="*/ 369953 h 650473"/>
              <a:gd name="connsiteX8547" fmla="*/ 347932 w 650437"/>
              <a:gd name="connsiteY8547" fmla="*/ 370013 h 650473"/>
              <a:gd name="connsiteX8548" fmla="*/ 348932 w 650437"/>
              <a:gd name="connsiteY8548" fmla="*/ 369923 h 650473"/>
              <a:gd name="connsiteX8549" fmla="*/ 348780 w 650437"/>
              <a:gd name="connsiteY8549" fmla="*/ 370651 h 650473"/>
              <a:gd name="connsiteX8550" fmla="*/ 349022 w 650437"/>
              <a:gd name="connsiteY8550" fmla="*/ 371803 h 650473"/>
              <a:gd name="connsiteX8551" fmla="*/ 347930 w 650437"/>
              <a:gd name="connsiteY8551" fmla="*/ 371590 h 650473"/>
              <a:gd name="connsiteX8552" fmla="*/ 347113 w 650437"/>
              <a:gd name="connsiteY8552" fmla="*/ 371743 h 650473"/>
              <a:gd name="connsiteX8553" fmla="*/ 347235 w 650437"/>
              <a:gd name="connsiteY8553" fmla="*/ 370651 h 650473"/>
              <a:gd name="connsiteX8554" fmla="*/ 347175 w 650437"/>
              <a:gd name="connsiteY8554" fmla="*/ 369953 h 650473"/>
              <a:gd name="connsiteX8555" fmla="*/ 347235 w 650437"/>
              <a:gd name="connsiteY8555" fmla="*/ 278915 h 650473"/>
              <a:gd name="connsiteX8556" fmla="*/ 347962 w 650437"/>
              <a:gd name="connsiteY8556" fmla="*/ 279068 h 650473"/>
              <a:gd name="connsiteX8557" fmla="*/ 348962 w 650437"/>
              <a:gd name="connsiteY8557" fmla="*/ 278855 h 650473"/>
              <a:gd name="connsiteX8558" fmla="*/ 348750 w 650437"/>
              <a:gd name="connsiteY8558" fmla="*/ 279915 h 650473"/>
              <a:gd name="connsiteX8559" fmla="*/ 348902 w 650437"/>
              <a:gd name="connsiteY8559" fmla="*/ 280702 h 650473"/>
              <a:gd name="connsiteX8560" fmla="*/ 347932 w 650437"/>
              <a:gd name="connsiteY8560" fmla="*/ 280612 h 650473"/>
              <a:gd name="connsiteX8561" fmla="*/ 347235 w 650437"/>
              <a:gd name="connsiteY8561" fmla="*/ 280672 h 650473"/>
              <a:gd name="connsiteX8562" fmla="*/ 347325 w 650437"/>
              <a:gd name="connsiteY8562" fmla="*/ 279915 h 650473"/>
              <a:gd name="connsiteX8563" fmla="*/ 347235 w 650437"/>
              <a:gd name="connsiteY8563" fmla="*/ 278915 h 650473"/>
              <a:gd name="connsiteX8564" fmla="*/ 347325 w 650437"/>
              <a:gd name="connsiteY8564" fmla="*/ 354891 h 650473"/>
              <a:gd name="connsiteX8565" fmla="*/ 347932 w 650437"/>
              <a:gd name="connsiteY8565" fmla="*/ 354981 h 650473"/>
              <a:gd name="connsiteX8566" fmla="*/ 348812 w 650437"/>
              <a:gd name="connsiteY8566" fmla="*/ 354891 h 650473"/>
              <a:gd name="connsiteX8567" fmla="*/ 348690 w 650437"/>
              <a:gd name="connsiteY8567" fmla="*/ 355499 h 650473"/>
              <a:gd name="connsiteX8568" fmla="*/ 348842 w 650437"/>
              <a:gd name="connsiteY8568" fmla="*/ 356226 h 650473"/>
              <a:gd name="connsiteX8569" fmla="*/ 347962 w 650437"/>
              <a:gd name="connsiteY8569" fmla="*/ 356136 h 650473"/>
              <a:gd name="connsiteX8570" fmla="*/ 347325 w 650437"/>
              <a:gd name="connsiteY8570" fmla="*/ 356196 h 650473"/>
              <a:gd name="connsiteX8571" fmla="*/ 347385 w 650437"/>
              <a:gd name="connsiteY8571" fmla="*/ 355499 h 650473"/>
              <a:gd name="connsiteX8572" fmla="*/ 347325 w 650437"/>
              <a:gd name="connsiteY8572" fmla="*/ 354891 h 650473"/>
              <a:gd name="connsiteX8573" fmla="*/ 347418 w 650437"/>
              <a:gd name="connsiteY8573" fmla="*/ 294340 h 650473"/>
              <a:gd name="connsiteX8574" fmla="*/ 347962 w 650437"/>
              <a:gd name="connsiteY8574" fmla="*/ 294400 h 650473"/>
              <a:gd name="connsiteX8575" fmla="*/ 348720 w 650437"/>
              <a:gd name="connsiteY8575" fmla="*/ 294310 h 650473"/>
              <a:gd name="connsiteX8576" fmla="*/ 348630 w 650437"/>
              <a:gd name="connsiteY8576" fmla="*/ 295067 h 650473"/>
              <a:gd name="connsiteX8577" fmla="*/ 348660 w 650437"/>
              <a:gd name="connsiteY8577" fmla="*/ 295582 h 650473"/>
              <a:gd name="connsiteX8578" fmla="*/ 347932 w 650437"/>
              <a:gd name="connsiteY8578" fmla="*/ 295522 h 650473"/>
              <a:gd name="connsiteX8579" fmla="*/ 347418 w 650437"/>
              <a:gd name="connsiteY8579" fmla="*/ 295582 h 650473"/>
              <a:gd name="connsiteX8580" fmla="*/ 347478 w 650437"/>
              <a:gd name="connsiteY8580" fmla="*/ 295067 h 650473"/>
              <a:gd name="connsiteX8581" fmla="*/ 347418 w 650437"/>
              <a:gd name="connsiteY8581" fmla="*/ 294340 h 650473"/>
              <a:gd name="connsiteX8582" fmla="*/ 348537 w 650437"/>
              <a:gd name="connsiteY8582" fmla="*/ 341011 h 650473"/>
              <a:gd name="connsiteX8583" fmla="*/ 347900 w 650437"/>
              <a:gd name="connsiteY8583" fmla="*/ 340951 h 650473"/>
              <a:gd name="connsiteX8584" fmla="*/ 347505 w 650437"/>
              <a:gd name="connsiteY8584" fmla="*/ 340981 h 650473"/>
              <a:gd name="connsiteX8585" fmla="*/ 347565 w 650437"/>
              <a:gd name="connsiteY8585" fmla="*/ 340406 h 650473"/>
              <a:gd name="connsiteX8586" fmla="*/ 347505 w 650437"/>
              <a:gd name="connsiteY8586" fmla="*/ 339921 h 650473"/>
              <a:gd name="connsiteX8587" fmla="*/ 347930 w 650437"/>
              <a:gd name="connsiteY8587" fmla="*/ 339951 h 650473"/>
              <a:gd name="connsiteX8588" fmla="*/ 348537 w 650437"/>
              <a:gd name="connsiteY8588" fmla="*/ 339891 h 650473"/>
              <a:gd name="connsiteX8589" fmla="*/ 348477 w 650437"/>
              <a:gd name="connsiteY8589" fmla="*/ 340406 h 650473"/>
              <a:gd name="connsiteX8590" fmla="*/ 348537 w 650437"/>
              <a:gd name="connsiteY8590" fmla="*/ 341011 h 650473"/>
              <a:gd name="connsiteX8591" fmla="*/ 348507 w 650437"/>
              <a:gd name="connsiteY8591" fmla="*/ 310647 h 650473"/>
              <a:gd name="connsiteX8592" fmla="*/ 347932 w 650437"/>
              <a:gd name="connsiteY8592" fmla="*/ 310587 h 650473"/>
              <a:gd name="connsiteX8593" fmla="*/ 347600 w 650437"/>
              <a:gd name="connsiteY8593" fmla="*/ 310616 h 650473"/>
              <a:gd name="connsiteX8594" fmla="*/ 347630 w 650437"/>
              <a:gd name="connsiteY8594" fmla="*/ 310162 h 650473"/>
              <a:gd name="connsiteX8595" fmla="*/ 347570 w 650437"/>
              <a:gd name="connsiteY8595" fmla="*/ 309647 h 650473"/>
              <a:gd name="connsiteX8596" fmla="*/ 347902 w 650437"/>
              <a:gd name="connsiteY8596" fmla="*/ 309677 h 650473"/>
              <a:gd name="connsiteX8597" fmla="*/ 348477 w 650437"/>
              <a:gd name="connsiteY8597" fmla="*/ 309617 h 650473"/>
              <a:gd name="connsiteX8598" fmla="*/ 348417 w 650437"/>
              <a:gd name="connsiteY8598" fmla="*/ 310162 h 650473"/>
              <a:gd name="connsiteX8599" fmla="*/ 348507 w 650437"/>
              <a:gd name="connsiteY8599" fmla="*/ 310647 h 650473"/>
              <a:gd name="connsiteX8600" fmla="*/ 348507 w 650437"/>
              <a:gd name="connsiteY8600" fmla="*/ 325797 h 650473"/>
              <a:gd name="connsiteX8601" fmla="*/ 347932 w 650437"/>
              <a:gd name="connsiteY8601" fmla="*/ 325737 h 650473"/>
              <a:gd name="connsiteX8602" fmla="*/ 347630 w 650437"/>
              <a:gd name="connsiteY8602" fmla="*/ 325767 h 650473"/>
              <a:gd name="connsiteX8603" fmla="*/ 347690 w 650437"/>
              <a:gd name="connsiteY8603" fmla="*/ 325282 h 650473"/>
              <a:gd name="connsiteX8604" fmla="*/ 347660 w 650437"/>
              <a:gd name="connsiteY8604" fmla="*/ 324827 h 650473"/>
              <a:gd name="connsiteX8605" fmla="*/ 347962 w 650437"/>
              <a:gd name="connsiteY8605" fmla="*/ 324857 h 650473"/>
              <a:gd name="connsiteX8606" fmla="*/ 348537 w 650437"/>
              <a:gd name="connsiteY8606" fmla="*/ 324797 h 650473"/>
              <a:gd name="connsiteX8607" fmla="*/ 348477 w 650437"/>
              <a:gd name="connsiteY8607" fmla="*/ 325282 h 650473"/>
              <a:gd name="connsiteX8608" fmla="*/ 348507 w 650437"/>
              <a:gd name="connsiteY8608" fmla="*/ 325797 h 650473"/>
              <a:gd name="connsiteX8609" fmla="*/ 346083 w 650437"/>
              <a:gd name="connsiteY8609" fmla="*/ 414140 h 650473"/>
              <a:gd name="connsiteX8610" fmla="*/ 347932 w 650437"/>
              <a:gd name="connsiteY8610" fmla="*/ 414505 h 650473"/>
              <a:gd name="connsiteX8611" fmla="*/ 349962 w 650437"/>
              <a:gd name="connsiteY8611" fmla="*/ 414110 h 650473"/>
              <a:gd name="connsiteX8612" fmla="*/ 349567 w 650437"/>
              <a:gd name="connsiteY8612" fmla="*/ 416020 h 650473"/>
              <a:gd name="connsiteX8613" fmla="*/ 350022 w 650437"/>
              <a:gd name="connsiteY8613" fmla="*/ 418232 h 650473"/>
              <a:gd name="connsiteX8614" fmla="*/ 347960 w 650437"/>
              <a:gd name="connsiteY8614" fmla="*/ 417807 h 650473"/>
              <a:gd name="connsiteX8615" fmla="*/ 346051 w 650437"/>
              <a:gd name="connsiteY8615" fmla="*/ 418202 h 650473"/>
              <a:gd name="connsiteX8616" fmla="*/ 346475 w 650437"/>
              <a:gd name="connsiteY8616" fmla="*/ 416020 h 650473"/>
              <a:gd name="connsiteX8617" fmla="*/ 346083 w 650437"/>
              <a:gd name="connsiteY8617" fmla="*/ 414140 h 650473"/>
              <a:gd name="connsiteX8618" fmla="*/ 340357 w 650437"/>
              <a:gd name="connsiteY8618" fmla="*/ 425536 h 650473"/>
              <a:gd name="connsiteX8619" fmla="*/ 337992 w 650437"/>
              <a:gd name="connsiteY8619" fmla="*/ 426143 h 650473"/>
              <a:gd name="connsiteX8620" fmla="*/ 338660 w 650437"/>
              <a:gd name="connsiteY8620" fmla="*/ 423566 h 650473"/>
              <a:gd name="connsiteX8621" fmla="*/ 338265 w 650437"/>
              <a:gd name="connsiteY8621" fmla="*/ 421656 h 650473"/>
              <a:gd name="connsiteX8622" fmla="*/ 340357 w 650437"/>
              <a:gd name="connsiteY8622" fmla="*/ 422081 h 650473"/>
              <a:gd name="connsiteX8623" fmla="*/ 342539 w 650437"/>
              <a:gd name="connsiteY8623" fmla="*/ 421656 h 650473"/>
              <a:gd name="connsiteX8624" fmla="*/ 342144 w 650437"/>
              <a:gd name="connsiteY8624" fmla="*/ 423566 h 650473"/>
              <a:gd name="connsiteX8625" fmla="*/ 342871 w 650437"/>
              <a:gd name="connsiteY8625" fmla="*/ 426203 h 650473"/>
              <a:gd name="connsiteX8626" fmla="*/ 340357 w 650437"/>
              <a:gd name="connsiteY8626" fmla="*/ 425536 h 650473"/>
              <a:gd name="connsiteX8627" fmla="*/ 342416 w 650437"/>
              <a:gd name="connsiteY8627" fmla="*/ 229000 h 650473"/>
              <a:gd name="connsiteX8628" fmla="*/ 340387 w 650437"/>
              <a:gd name="connsiteY8628" fmla="*/ 228575 h 650473"/>
              <a:gd name="connsiteX8629" fmla="*/ 338387 w 650437"/>
              <a:gd name="connsiteY8629" fmla="*/ 228969 h 650473"/>
              <a:gd name="connsiteX8630" fmla="*/ 338782 w 650437"/>
              <a:gd name="connsiteY8630" fmla="*/ 226970 h 650473"/>
              <a:gd name="connsiteX8631" fmla="*/ 338327 w 650437"/>
              <a:gd name="connsiteY8631" fmla="*/ 224728 h 650473"/>
              <a:gd name="connsiteX8632" fmla="*/ 340389 w 650437"/>
              <a:gd name="connsiteY8632" fmla="*/ 225153 h 650473"/>
              <a:gd name="connsiteX8633" fmla="*/ 342481 w 650437"/>
              <a:gd name="connsiteY8633" fmla="*/ 224728 h 650473"/>
              <a:gd name="connsiteX8634" fmla="*/ 342026 w 650437"/>
              <a:gd name="connsiteY8634" fmla="*/ 227000 h 650473"/>
              <a:gd name="connsiteX8635" fmla="*/ 342416 w 650437"/>
              <a:gd name="connsiteY8635" fmla="*/ 229000 h 650473"/>
              <a:gd name="connsiteX8636" fmla="*/ 338567 w 650437"/>
              <a:gd name="connsiteY8636" fmla="*/ 406837 h 650473"/>
              <a:gd name="connsiteX8637" fmla="*/ 340387 w 650437"/>
              <a:gd name="connsiteY8637" fmla="*/ 407201 h 650473"/>
              <a:gd name="connsiteX8638" fmla="*/ 342236 w 650437"/>
              <a:gd name="connsiteY8638" fmla="*/ 406837 h 650473"/>
              <a:gd name="connsiteX8639" fmla="*/ 341904 w 650437"/>
              <a:gd name="connsiteY8639" fmla="*/ 408443 h 650473"/>
              <a:gd name="connsiteX8640" fmla="*/ 342269 w 650437"/>
              <a:gd name="connsiteY8640" fmla="*/ 410323 h 650473"/>
              <a:gd name="connsiteX8641" fmla="*/ 340389 w 650437"/>
              <a:gd name="connsiteY8641" fmla="*/ 409928 h 650473"/>
              <a:gd name="connsiteX8642" fmla="*/ 338539 w 650437"/>
              <a:gd name="connsiteY8642" fmla="*/ 410293 h 650473"/>
              <a:gd name="connsiteX8643" fmla="*/ 338904 w 650437"/>
              <a:gd name="connsiteY8643" fmla="*/ 408443 h 650473"/>
              <a:gd name="connsiteX8644" fmla="*/ 338567 w 650437"/>
              <a:gd name="connsiteY8644" fmla="*/ 406837 h 650473"/>
              <a:gd name="connsiteX8645" fmla="*/ 342054 w 650437"/>
              <a:gd name="connsiteY8645" fmla="*/ 243577 h 650473"/>
              <a:gd name="connsiteX8646" fmla="*/ 340357 w 650437"/>
              <a:gd name="connsiteY8646" fmla="*/ 243244 h 650473"/>
              <a:gd name="connsiteX8647" fmla="*/ 338690 w 650437"/>
              <a:gd name="connsiteY8647" fmla="*/ 243577 h 650473"/>
              <a:gd name="connsiteX8648" fmla="*/ 338992 w 650437"/>
              <a:gd name="connsiteY8648" fmla="*/ 242122 h 650473"/>
              <a:gd name="connsiteX8649" fmla="*/ 338597 w 650437"/>
              <a:gd name="connsiteY8649" fmla="*/ 240152 h 650473"/>
              <a:gd name="connsiteX8650" fmla="*/ 340354 w 650437"/>
              <a:gd name="connsiteY8650" fmla="*/ 240517 h 650473"/>
              <a:gd name="connsiteX8651" fmla="*/ 342141 w 650437"/>
              <a:gd name="connsiteY8651" fmla="*/ 240152 h 650473"/>
              <a:gd name="connsiteX8652" fmla="*/ 341747 w 650437"/>
              <a:gd name="connsiteY8652" fmla="*/ 242122 h 650473"/>
              <a:gd name="connsiteX8653" fmla="*/ 342054 w 650437"/>
              <a:gd name="connsiteY8653" fmla="*/ 243577 h 650473"/>
              <a:gd name="connsiteX8654" fmla="*/ 339082 w 650437"/>
              <a:gd name="connsiteY8654" fmla="*/ 392047 h 650473"/>
              <a:gd name="connsiteX8655" fmla="*/ 340384 w 650437"/>
              <a:gd name="connsiteY8655" fmla="*/ 392319 h 650473"/>
              <a:gd name="connsiteX8656" fmla="*/ 341749 w 650437"/>
              <a:gd name="connsiteY8656" fmla="*/ 392047 h 650473"/>
              <a:gd name="connsiteX8657" fmla="*/ 341476 w 650437"/>
              <a:gd name="connsiteY8657" fmla="*/ 393349 h 650473"/>
              <a:gd name="connsiteX8658" fmla="*/ 341779 w 650437"/>
              <a:gd name="connsiteY8658" fmla="*/ 394864 h 650473"/>
              <a:gd name="connsiteX8659" fmla="*/ 340384 w 650437"/>
              <a:gd name="connsiteY8659" fmla="*/ 394591 h 650473"/>
              <a:gd name="connsiteX8660" fmla="*/ 339050 w 650437"/>
              <a:gd name="connsiteY8660" fmla="*/ 394864 h 650473"/>
              <a:gd name="connsiteX8661" fmla="*/ 339352 w 650437"/>
              <a:gd name="connsiteY8661" fmla="*/ 393349 h 650473"/>
              <a:gd name="connsiteX8662" fmla="*/ 339082 w 650437"/>
              <a:gd name="connsiteY8662" fmla="*/ 392047 h 650473"/>
              <a:gd name="connsiteX8663" fmla="*/ 341629 w 650437"/>
              <a:gd name="connsiteY8663" fmla="*/ 258427 h 650473"/>
              <a:gd name="connsiteX8664" fmla="*/ 340387 w 650437"/>
              <a:gd name="connsiteY8664" fmla="*/ 258184 h 650473"/>
              <a:gd name="connsiteX8665" fmla="*/ 339204 w 650437"/>
              <a:gd name="connsiteY8665" fmla="*/ 258427 h 650473"/>
              <a:gd name="connsiteX8666" fmla="*/ 339447 w 650437"/>
              <a:gd name="connsiteY8666" fmla="*/ 257244 h 650473"/>
              <a:gd name="connsiteX8667" fmla="*/ 339174 w 650437"/>
              <a:gd name="connsiteY8667" fmla="*/ 255880 h 650473"/>
              <a:gd name="connsiteX8668" fmla="*/ 340387 w 650437"/>
              <a:gd name="connsiteY8668" fmla="*/ 256122 h 650473"/>
              <a:gd name="connsiteX8669" fmla="*/ 341689 w 650437"/>
              <a:gd name="connsiteY8669" fmla="*/ 255850 h 650473"/>
              <a:gd name="connsiteX8670" fmla="*/ 341416 w 650437"/>
              <a:gd name="connsiteY8670" fmla="*/ 257244 h 650473"/>
              <a:gd name="connsiteX8671" fmla="*/ 341629 w 650437"/>
              <a:gd name="connsiteY8671" fmla="*/ 258427 h 650473"/>
              <a:gd name="connsiteX8672" fmla="*/ 339357 w 650437"/>
              <a:gd name="connsiteY8672" fmla="*/ 377410 h 650473"/>
              <a:gd name="connsiteX8673" fmla="*/ 340387 w 650437"/>
              <a:gd name="connsiteY8673" fmla="*/ 377499 h 650473"/>
              <a:gd name="connsiteX8674" fmla="*/ 341479 w 650437"/>
              <a:gd name="connsiteY8674" fmla="*/ 377377 h 650473"/>
              <a:gd name="connsiteX8675" fmla="*/ 341326 w 650437"/>
              <a:gd name="connsiteY8675" fmla="*/ 378194 h 650473"/>
              <a:gd name="connsiteX8676" fmla="*/ 341569 w 650437"/>
              <a:gd name="connsiteY8676" fmla="*/ 379467 h 650473"/>
              <a:gd name="connsiteX8677" fmla="*/ 340387 w 650437"/>
              <a:gd name="connsiteY8677" fmla="*/ 379224 h 650473"/>
              <a:gd name="connsiteX8678" fmla="*/ 339264 w 650437"/>
              <a:gd name="connsiteY8678" fmla="*/ 379437 h 650473"/>
              <a:gd name="connsiteX8679" fmla="*/ 339507 w 650437"/>
              <a:gd name="connsiteY8679" fmla="*/ 378165 h 650473"/>
              <a:gd name="connsiteX8680" fmla="*/ 339357 w 650437"/>
              <a:gd name="connsiteY8680" fmla="*/ 377410 h 650473"/>
              <a:gd name="connsiteX8681" fmla="*/ 341386 w 650437"/>
              <a:gd name="connsiteY8681" fmla="*/ 273066 h 650473"/>
              <a:gd name="connsiteX8682" fmla="*/ 340387 w 650437"/>
              <a:gd name="connsiteY8682" fmla="*/ 272976 h 650473"/>
              <a:gd name="connsiteX8683" fmla="*/ 339447 w 650437"/>
              <a:gd name="connsiteY8683" fmla="*/ 273066 h 650473"/>
              <a:gd name="connsiteX8684" fmla="*/ 339599 w 650437"/>
              <a:gd name="connsiteY8684" fmla="*/ 272339 h 650473"/>
              <a:gd name="connsiteX8685" fmla="*/ 339357 w 650437"/>
              <a:gd name="connsiteY8685" fmla="*/ 271187 h 650473"/>
              <a:gd name="connsiteX8686" fmla="*/ 340387 w 650437"/>
              <a:gd name="connsiteY8686" fmla="*/ 271399 h 650473"/>
              <a:gd name="connsiteX8687" fmla="*/ 341479 w 650437"/>
              <a:gd name="connsiteY8687" fmla="*/ 271187 h 650473"/>
              <a:gd name="connsiteX8688" fmla="*/ 341236 w 650437"/>
              <a:gd name="connsiteY8688" fmla="*/ 272369 h 650473"/>
              <a:gd name="connsiteX8689" fmla="*/ 341386 w 650437"/>
              <a:gd name="connsiteY8689" fmla="*/ 273066 h 650473"/>
              <a:gd name="connsiteX8690" fmla="*/ 339749 w 650437"/>
              <a:gd name="connsiteY8690" fmla="*/ 362467 h 650473"/>
              <a:gd name="connsiteX8691" fmla="*/ 340387 w 650437"/>
              <a:gd name="connsiteY8691" fmla="*/ 362527 h 650473"/>
              <a:gd name="connsiteX8692" fmla="*/ 341084 w 650437"/>
              <a:gd name="connsiteY8692" fmla="*/ 362467 h 650473"/>
              <a:gd name="connsiteX8693" fmla="*/ 341024 w 650437"/>
              <a:gd name="connsiteY8693" fmla="*/ 363105 h 650473"/>
              <a:gd name="connsiteX8694" fmla="*/ 341114 w 650437"/>
              <a:gd name="connsiteY8694" fmla="*/ 363892 h 650473"/>
              <a:gd name="connsiteX8695" fmla="*/ 340417 w 650437"/>
              <a:gd name="connsiteY8695" fmla="*/ 363832 h 650473"/>
              <a:gd name="connsiteX8696" fmla="*/ 339779 w 650437"/>
              <a:gd name="connsiteY8696" fmla="*/ 363892 h 650473"/>
              <a:gd name="connsiteX8697" fmla="*/ 339869 w 650437"/>
              <a:gd name="connsiteY8697" fmla="*/ 363105 h 650473"/>
              <a:gd name="connsiteX8698" fmla="*/ 339749 w 650437"/>
              <a:gd name="connsiteY8698" fmla="*/ 362467 h 650473"/>
              <a:gd name="connsiteX8699" fmla="*/ 339902 w 650437"/>
              <a:gd name="connsiteY8699" fmla="*/ 347588 h 650473"/>
              <a:gd name="connsiteX8700" fmla="*/ 340387 w 650437"/>
              <a:gd name="connsiteY8700" fmla="*/ 347648 h 650473"/>
              <a:gd name="connsiteX8701" fmla="*/ 340962 w 650437"/>
              <a:gd name="connsiteY8701" fmla="*/ 347588 h 650473"/>
              <a:gd name="connsiteX8702" fmla="*/ 340932 w 650437"/>
              <a:gd name="connsiteY8702" fmla="*/ 347982 h 650473"/>
              <a:gd name="connsiteX8703" fmla="*/ 340992 w 650437"/>
              <a:gd name="connsiteY8703" fmla="*/ 348620 h 650473"/>
              <a:gd name="connsiteX8704" fmla="*/ 340384 w 650437"/>
              <a:gd name="connsiteY8704" fmla="*/ 348560 h 650473"/>
              <a:gd name="connsiteX8705" fmla="*/ 339869 w 650437"/>
              <a:gd name="connsiteY8705" fmla="*/ 348620 h 650473"/>
              <a:gd name="connsiteX8706" fmla="*/ 339930 w 650437"/>
              <a:gd name="connsiteY8706" fmla="*/ 348012 h 650473"/>
              <a:gd name="connsiteX8707" fmla="*/ 339902 w 650437"/>
              <a:gd name="connsiteY8707" fmla="*/ 347588 h 650473"/>
              <a:gd name="connsiteX8708" fmla="*/ 340871 w 650437"/>
              <a:gd name="connsiteY8708" fmla="*/ 302948 h 650473"/>
              <a:gd name="connsiteX8709" fmla="*/ 340357 w 650437"/>
              <a:gd name="connsiteY8709" fmla="*/ 302888 h 650473"/>
              <a:gd name="connsiteX8710" fmla="*/ 339932 w 650437"/>
              <a:gd name="connsiteY8710" fmla="*/ 302918 h 650473"/>
              <a:gd name="connsiteX8711" fmla="*/ 339962 w 650437"/>
              <a:gd name="connsiteY8711" fmla="*/ 302586 h 650473"/>
              <a:gd name="connsiteX8712" fmla="*/ 339902 w 650437"/>
              <a:gd name="connsiteY8712" fmla="*/ 302071 h 650473"/>
              <a:gd name="connsiteX8713" fmla="*/ 340327 w 650437"/>
              <a:gd name="connsiteY8713" fmla="*/ 302101 h 650473"/>
              <a:gd name="connsiteX8714" fmla="*/ 340841 w 650437"/>
              <a:gd name="connsiteY8714" fmla="*/ 302041 h 650473"/>
              <a:gd name="connsiteX8715" fmla="*/ 340781 w 650437"/>
              <a:gd name="connsiteY8715" fmla="*/ 302555 h 650473"/>
              <a:gd name="connsiteX8716" fmla="*/ 340871 w 650437"/>
              <a:gd name="connsiteY8716" fmla="*/ 302948 h 650473"/>
              <a:gd name="connsiteX8717" fmla="*/ 340871 w 650437"/>
              <a:gd name="connsiteY8717" fmla="*/ 333160 h 650473"/>
              <a:gd name="connsiteX8718" fmla="*/ 340387 w 650437"/>
              <a:gd name="connsiteY8718" fmla="*/ 333100 h 650473"/>
              <a:gd name="connsiteX8719" fmla="*/ 340022 w 650437"/>
              <a:gd name="connsiteY8719" fmla="*/ 333130 h 650473"/>
              <a:gd name="connsiteX8720" fmla="*/ 340052 w 650437"/>
              <a:gd name="connsiteY8720" fmla="*/ 332765 h 650473"/>
              <a:gd name="connsiteX8721" fmla="*/ 340022 w 650437"/>
              <a:gd name="connsiteY8721" fmla="*/ 332523 h 650473"/>
              <a:gd name="connsiteX8722" fmla="*/ 340387 w 650437"/>
              <a:gd name="connsiteY8722" fmla="*/ 332553 h 650473"/>
              <a:gd name="connsiteX8723" fmla="*/ 340871 w 650437"/>
              <a:gd name="connsiteY8723" fmla="*/ 332493 h 650473"/>
              <a:gd name="connsiteX8724" fmla="*/ 340841 w 650437"/>
              <a:gd name="connsiteY8724" fmla="*/ 332795 h 650473"/>
              <a:gd name="connsiteX8725" fmla="*/ 340871 w 650437"/>
              <a:gd name="connsiteY8725" fmla="*/ 333160 h 650473"/>
              <a:gd name="connsiteX8726" fmla="*/ 340054 w 650437"/>
              <a:gd name="connsiteY8726" fmla="*/ 317403 h 650473"/>
              <a:gd name="connsiteX8727" fmla="*/ 340387 w 650437"/>
              <a:gd name="connsiteY8727" fmla="*/ 317433 h 650473"/>
              <a:gd name="connsiteX8728" fmla="*/ 340841 w 650437"/>
              <a:gd name="connsiteY8728" fmla="*/ 317373 h 650473"/>
              <a:gd name="connsiteX8729" fmla="*/ 340811 w 650437"/>
              <a:gd name="connsiteY8729" fmla="*/ 317706 h 650473"/>
              <a:gd name="connsiteX8730" fmla="*/ 340841 w 650437"/>
              <a:gd name="connsiteY8730" fmla="*/ 318008 h 650473"/>
              <a:gd name="connsiteX8731" fmla="*/ 340387 w 650437"/>
              <a:gd name="connsiteY8731" fmla="*/ 317948 h 650473"/>
              <a:gd name="connsiteX8732" fmla="*/ 340054 w 650437"/>
              <a:gd name="connsiteY8732" fmla="*/ 317978 h 650473"/>
              <a:gd name="connsiteX8733" fmla="*/ 340084 w 650437"/>
              <a:gd name="connsiteY8733" fmla="*/ 317675 h 650473"/>
              <a:gd name="connsiteX8734" fmla="*/ 340054 w 650437"/>
              <a:gd name="connsiteY8734" fmla="*/ 317403 h 650473"/>
              <a:gd name="connsiteX8735" fmla="*/ 340387 w 650437"/>
              <a:gd name="connsiteY8735" fmla="*/ 287976 h 650473"/>
              <a:gd name="connsiteX8736" fmla="*/ 339719 w 650437"/>
              <a:gd name="connsiteY8736" fmla="*/ 288036 h 650473"/>
              <a:gd name="connsiteX8737" fmla="*/ 339779 w 650437"/>
              <a:gd name="connsiteY8737" fmla="*/ 287491 h 650473"/>
              <a:gd name="connsiteX8738" fmla="*/ 339719 w 650437"/>
              <a:gd name="connsiteY8738" fmla="*/ 286794 h 650473"/>
              <a:gd name="connsiteX8739" fmla="*/ 340417 w 650437"/>
              <a:gd name="connsiteY8739" fmla="*/ 286854 h 650473"/>
              <a:gd name="connsiteX8740" fmla="*/ 341174 w 650437"/>
              <a:gd name="connsiteY8740" fmla="*/ 286794 h 650473"/>
              <a:gd name="connsiteX8741" fmla="*/ 341114 w 650437"/>
              <a:gd name="connsiteY8741" fmla="*/ 287491 h 650473"/>
              <a:gd name="connsiteX8742" fmla="*/ 341114 w 650437"/>
              <a:gd name="connsiteY8742" fmla="*/ 288036 h 650473"/>
              <a:gd name="connsiteX8743" fmla="*/ 340387 w 650437"/>
              <a:gd name="connsiteY8743" fmla="*/ 287976 h 650473"/>
              <a:gd name="connsiteX8744" fmla="*/ 343509 w 650437"/>
              <a:gd name="connsiteY8744" fmla="*/ 214755 h 650473"/>
              <a:gd name="connsiteX8745" fmla="*/ 340387 w 650437"/>
              <a:gd name="connsiteY8745" fmla="*/ 213695 h 650473"/>
              <a:gd name="connsiteX8746" fmla="*/ 337325 w 650437"/>
              <a:gd name="connsiteY8746" fmla="*/ 214695 h 650473"/>
              <a:gd name="connsiteX8747" fmla="*/ 338235 w 650437"/>
              <a:gd name="connsiteY8747" fmla="*/ 211845 h 650473"/>
              <a:gd name="connsiteX8748" fmla="*/ 336870 w 650437"/>
              <a:gd name="connsiteY8748" fmla="*/ 208361 h 650473"/>
              <a:gd name="connsiteX8749" fmla="*/ 340354 w 650437"/>
              <a:gd name="connsiteY8749" fmla="*/ 209725 h 650473"/>
              <a:gd name="connsiteX8750" fmla="*/ 343931 w 650437"/>
              <a:gd name="connsiteY8750" fmla="*/ 208331 h 650473"/>
              <a:gd name="connsiteX8751" fmla="*/ 342536 w 650437"/>
              <a:gd name="connsiteY8751" fmla="*/ 211878 h 650473"/>
              <a:gd name="connsiteX8752" fmla="*/ 343509 w 650437"/>
              <a:gd name="connsiteY8752" fmla="*/ 214755 h 650473"/>
              <a:gd name="connsiteX8753" fmla="*/ 344508 w 650437"/>
              <a:gd name="connsiteY8753" fmla="*/ 434811 h 650473"/>
              <a:gd name="connsiteX8754" fmla="*/ 345963 w 650437"/>
              <a:gd name="connsiteY8754" fmla="*/ 431144 h 650473"/>
              <a:gd name="connsiteX8755" fmla="*/ 345295 w 650437"/>
              <a:gd name="connsiteY8755" fmla="*/ 428630 h 650473"/>
              <a:gd name="connsiteX8756" fmla="*/ 347932 w 650437"/>
              <a:gd name="connsiteY8756" fmla="*/ 429357 h 650473"/>
              <a:gd name="connsiteX8757" fmla="*/ 350842 w 650437"/>
              <a:gd name="connsiteY8757" fmla="*/ 428447 h 650473"/>
              <a:gd name="connsiteX8758" fmla="*/ 350054 w 650437"/>
              <a:gd name="connsiteY8758" fmla="*/ 431114 h 650473"/>
              <a:gd name="connsiteX8759" fmla="*/ 351631 w 650437"/>
              <a:gd name="connsiteY8759" fmla="*/ 434934 h 650473"/>
              <a:gd name="connsiteX8760" fmla="*/ 347935 w 650437"/>
              <a:gd name="connsiteY8760" fmla="*/ 433419 h 650473"/>
              <a:gd name="connsiteX8761" fmla="*/ 344508 w 650437"/>
              <a:gd name="connsiteY8761" fmla="*/ 434811 h 650473"/>
              <a:gd name="connsiteX8762" fmla="*/ 201682 w 650437"/>
              <a:gd name="connsiteY8762" fmla="*/ 287461 h 650473"/>
              <a:gd name="connsiteX8763" fmla="*/ 196711 w 650437"/>
              <a:gd name="connsiteY8763" fmla="*/ 282490 h 650473"/>
              <a:gd name="connsiteX8764" fmla="*/ 191739 w 650437"/>
              <a:gd name="connsiteY8764" fmla="*/ 287461 h 650473"/>
              <a:gd name="connsiteX8765" fmla="*/ 196711 w 650437"/>
              <a:gd name="connsiteY8765" fmla="*/ 292432 h 650473"/>
              <a:gd name="connsiteX8766" fmla="*/ 201682 w 650437"/>
              <a:gd name="connsiteY8766" fmla="*/ 287461 h 650473"/>
              <a:gd name="connsiteX8767" fmla="*/ 193862 w 650437"/>
              <a:gd name="connsiteY8767" fmla="*/ 279915 h 650473"/>
              <a:gd name="connsiteX8768" fmla="*/ 189165 w 650437"/>
              <a:gd name="connsiteY8768" fmla="*/ 275218 h 650473"/>
              <a:gd name="connsiteX8769" fmla="*/ 184469 w 650437"/>
              <a:gd name="connsiteY8769" fmla="*/ 279915 h 650473"/>
              <a:gd name="connsiteX8770" fmla="*/ 189165 w 650437"/>
              <a:gd name="connsiteY8770" fmla="*/ 284612 h 650473"/>
              <a:gd name="connsiteX8771" fmla="*/ 193862 w 650437"/>
              <a:gd name="connsiteY8771" fmla="*/ 279915 h 650473"/>
              <a:gd name="connsiteX8772" fmla="*/ 186166 w 650437"/>
              <a:gd name="connsiteY8772" fmla="*/ 272337 h 650473"/>
              <a:gd name="connsiteX8773" fmla="*/ 181589 w 650437"/>
              <a:gd name="connsiteY8773" fmla="*/ 267760 h 650473"/>
              <a:gd name="connsiteX8774" fmla="*/ 177013 w 650437"/>
              <a:gd name="connsiteY8774" fmla="*/ 272337 h 650473"/>
              <a:gd name="connsiteX8775" fmla="*/ 181589 w 650437"/>
              <a:gd name="connsiteY8775" fmla="*/ 276913 h 650473"/>
              <a:gd name="connsiteX8776" fmla="*/ 186166 w 650437"/>
              <a:gd name="connsiteY8776" fmla="*/ 272337 h 650473"/>
              <a:gd name="connsiteX8777" fmla="*/ 178165 w 650437"/>
              <a:gd name="connsiteY8777" fmla="*/ 264791 h 650473"/>
              <a:gd name="connsiteX8778" fmla="*/ 174044 w 650437"/>
              <a:gd name="connsiteY8778" fmla="*/ 260669 h 650473"/>
              <a:gd name="connsiteX8779" fmla="*/ 169922 w 650437"/>
              <a:gd name="connsiteY8779" fmla="*/ 264791 h 650473"/>
              <a:gd name="connsiteX8780" fmla="*/ 174044 w 650437"/>
              <a:gd name="connsiteY8780" fmla="*/ 268912 h 650473"/>
              <a:gd name="connsiteX8781" fmla="*/ 178165 w 650437"/>
              <a:gd name="connsiteY8781" fmla="*/ 264791 h 650473"/>
              <a:gd name="connsiteX8782" fmla="*/ 170282 w 650437"/>
              <a:gd name="connsiteY8782" fmla="*/ 257244 h 650473"/>
              <a:gd name="connsiteX8783" fmla="*/ 166465 w 650437"/>
              <a:gd name="connsiteY8783" fmla="*/ 253427 h 650473"/>
              <a:gd name="connsiteX8784" fmla="*/ 162649 w 650437"/>
              <a:gd name="connsiteY8784" fmla="*/ 257244 h 650473"/>
              <a:gd name="connsiteX8785" fmla="*/ 166465 w 650437"/>
              <a:gd name="connsiteY8785" fmla="*/ 261061 h 650473"/>
              <a:gd name="connsiteX8786" fmla="*/ 170282 w 650437"/>
              <a:gd name="connsiteY8786" fmla="*/ 257244 h 650473"/>
              <a:gd name="connsiteX8787" fmla="*/ 162284 w 650437"/>
              <a:gd name="connsiteY8787" fmla="*/ 249668 h 650473"/>
              <a:gd name="connsiteX8788" fmla="*/ 158920 w 650437"/>
              <a:gd name="connsiteY8788" fmla="*/ 246304 h 650473"/>
              <a:gd name="connsiteX8789" fmla="*/ 155556 w 650437"/>
              <a:gd name="connsiteY8789" fmla="*/ 249668 h 650473"/>
              <a:gd name="connsiteX8790" fmla="*/ 158920 w 650437"/>
              <a:gd name="connsiteY8790" fmla="*/ 253033 h 650473"/>
              <a:gd name="connsiteX8791" fmla="*/ 162284 w 650437"/>
              <a:gd name="connsiteY8791" fmla="*/ 249668 h 650473"/>
              <a:gd name="connsiteX8792" fmla="*/ 154586 w 650437"/>
              <a:gd name="connsiteY8792" fmla="*/ 242092 h 650473"/>
              <a:gd name="connsiteX8793" fmla="*/ 151344 w 650437"/>
              <a:gd name="connsiteY8793" fmla="*/ 238850 h 650473"/>
              <a:gd name="connsiteX8794" fmla="*/ 148102 w 650437"/>
              <a:gd name="connsiteY8794" fmla="*/ 242092 h 650473"/>
              <a:gd name="connsiteX8795" fmla="*/ 151344 w 650437"/>
              <a:gd name="connsiteY8795" fmla="*/ 245334 h 650473"/>
              <a:gd name="connsiteX8796" fmla="*/ 154586 w 650437"/>
              <a:gd name="connsiteY8796" fmla="*/ 242092 h 650473"/>
              <a:gd name="connsiteX8797" fmla="*/ 146525 w 650437"/>
              <a:gd name="connsiteY8797" fmla="*/ 234546 h 650473"/>
              <a:gd name="connsiteX8798" fmla="*/ 143798 w 650437"/>
              <a:gd name="connsiteY8798" fmla="*/ 231819 h 650473"/>
              <a:gd name="connsiteX8799" fmla="*/ 141072 w 650437"/>
              <a:gd name="connsiteY8799" fmla="*/ 234546 h 650473"/>
              <a:gd name="connsiteX8800" fmla="*/ 143798 w 650437"/>
              <a:gd name="connsiteY8800" fmla="*/ 237273 h 650473"/>
              <a:gd name="connsiteX8801" fmla="*/ 146525 w 650437"/>
              <a:gd name="connsiteY8801" fmla="*/ 234546 h 650473"/>
              <a:gd name="connsiteX8802" fmla="*/ 138647 w 650437"/>
              <a:gd name="connsiteY8802" fmla="*/ 227000 h 650473"/>
              <a:gd name="connsiteX8803" fmla="*/ 136223 w 650437"/>
              <a:gd name="connsiteY8803" fmla="*/ 224575 h 650473"/>
              <a:gd name="connsiteX8804" fmla="*/ 133798 w 650437"/>
              <a:gd name="connsiteY8804" fmla="*/ 227000 h 650473"/>
              <a:gd name="connsiteX8805" fmla="*/ 136223 w 650437"/>
              <a:gd name="connsiteY8805" fmla="*/ 229424 h 650473"/>
              <a:gd name="connsiteX8806" fmla="*/ 138647 w 650437"/>
              <a:gd name="connsiteY8806" fmla="*/ 227000 h 650473"/>
              <a:gd name="connsiteX8807" fmla="*/ 130949 w 650437"/>
              <a:gd name="connsiteY8807" fmla="*/ 219421 h 650473"/>
              <a:gd name="connsiteX8808" fmla="*/ 128677 w 650437"/>
              <a:gd name="connsiteY8808" fmla="*/ 217149 h 650473"/>
              <a:gd name="connsiteX8809" fmla="*/ 126405 w 650437"/>
              <a:gd name="connsiteY8809" fmla="*/ 219421 h 650473"/>
              <a:gd name="connsiteX8810" fmla="*/ 128677 w 650437"/>
              <a:gd name="connsiteY8810" fmla="*/ 221693 h 650473"/>
              <a:gd name="connsiteX8811" fmla="*/ 130949 w 650437"/>
              <a:gd name="connsiteY8811" fmla="*/ 219421 h 650473"/>
              <a:gd name="connsiteX8812" fmla="*/ 122946 w 650437"/>
              <a:gd name="connsiteY8812" fmla="*/ 211845 h 650473"/>
              <a:gd name="connsiteX8813" fmla="*/ 121099 w 650437"/>
              <a:gd name="connsiteY8813" fmla="*/ 209998 h 650473"/>
              <a:gd name="connsiteX8814" fmla="*/ 119252 w 650437"/>
              <a:gd name="connsiteY8814" fmla="*/ 211845 h 650473"/>
              <a:gd name="connsiteX8815" fmla="*/ 121099 w 650437"/>
              <a:gd name="connsiteY8815" fmla="*/ 213692 h 650473"/>
              <a:gd name="connsiteX8816" fmla="*/ 122946 w 650437"/>
              <a:gd name="connsiteY8816" fmla="*/ 211845 h 650473"/>
              <a:gd name="connsiteX8817" fmla="*/ 115128 w 650437"/>
              <a:gd name="connsiteY8817" fmla="*/ 204299 h 650473"/>
              <a:gd name="connsiteX8818" fmla="*/ 113553 w 650437"/>
              <a:gd name="connsiteY8818" fmla="*/ 202724 h 650473"/>
              <a:gd name="connsiteX8819" fmla="*/ 111978 w 650437"/>
              <a:gd name="connsiteY8819" fmla="*/ 204299 h 650473"/>
              <a:gd name="connsiteX8820" fmla="*/ 113553 w 650437"/>
              <a:gd name="connsiteY8820" fmla="*/ 205874 h 650473"/>
              <a:gd name="connsiteX8821" fmla="*/ 115128 w 650437"/>
              <a:gd name="connsiteY8821" fmla="*/ 204299 h 650473"/>
              <a:gd name="connsiteX8822" fmla="*/ 107190 w 650437"/>
              <a:gd name="connsiteY8822" fmla="*/ 196723 h 650473"/>
              <a:gd name="connsiteX8823" fmla="*/ 105977 w 650437"/>
              <a:gd name="connsiteY8823" fmla="*/ 195511 h 650473"/>
              <a:gd name="connsiteX8824" fmla="*/ 104765 w 650437"/>
              <a:gd name="connsiteY8824" fmla="*/ 196723 h 650473"/>
              <a:gd name="connsiteX8825" fmla="*/ 105977 w 650437"/>
              <a:gd name="connsiteY8825" fmla="*/ 197936 h 650473"/>
              <a:gd name="connsiteX8826" fmla="*/ 107190 w 650437"/>
              <a:gd name="connsiteY8826" fmla="*/ 196723 h 650473"/>
              <a:gd name="connsiteX8827" fmla="*/ 99462 w 650437"/>
              <a:gd name="connsiteY8827" fmla="*/ 189175 h 650473"/>
              <a:gd name="connsiteX8828" fmla="*/ 98432 w 650437"/>
              <a:gd name="connsiteY8828" fmla="*/ 188145 h 650473"/>
              <a:gd name="connsiteX8829" fmla="*/ 97402 w 650437"/>
              <a:gd name="connsiteY8829" fmla="*/ 189175 h 650473"/>
              <a:gd name="connsiteX8830" fmla="*/ 98432 w 650437"/>
              <a:gd name="connsiteY8830" fmla="*/ 190205 h 650473"/>
              <a:gd name="connsiteX8831" fmla="*/ 99462 w 650437"/>
              <a:gd name="connsiteY8831" fmla="*/ 189175 h 650473"/>
              <a:gd name="connsiteX8832" fmla="*/ 91733 w 650437"/>
              <a:gd name="connsiteY8832" fmla="*/ 181628 h 650473"/>
              <a:gd name="connsiteX8833" fmla="*/ 90856 w 650437"/>
              <a:gd name="connsiteY8833" fmla="*/ 180751 h 650473"/>
              <a:gd name="connsiteX8834" fmla="*/ 89978 w 650437"/>
              <a:gd name="connsiteY8834" fmla="*/ 181628 h 650473"/>
              <a:gd name="connsiteX8835" fmla="*/ 90856 w 650437"/>
              <a:gd name="connsiteY8835" fmla="*/ 182506 h 650473"/>
              <a:gd name="connsiteX8836" fmla="*/ 91733 w 650437"/>
              <a:gd name="connsiteY8836" fmla="*/ 181628 h 650473"/>
              <a:gd name="connsiteX8837" fmla="*/ 83883 w 650437"/>
              <a:gd name="connsiteY8837" fmla="*/ 174052 h 650473"/>
              <a:gd name="connsiteX8838" fmla="*/ 83308 w 650437"/>
              <a:gd name="connsiteY8838" fmla="*/ 173477 h 650473"/>
              <a:gd name="connsiteX8839" fmla="*/ 82733 w 650437"/>
              <a:gd name="connsiteY8839" fmla="*/ 174052 h 650473"/>
              <a:gd name="connsiteX8840" fmla="*/ 83308 w 650437"/>
              <a:gd name="connsiteY8840" fmla="*/ 174627 h 650473"/>
              <a:gd name="connsiteX8841" fmla="*/ 83883 w 650437"/>
              <a:gd name="connsiteY8841" fmla="*/ 174052 h 650473"/>
              <a:gd name="connsiteX8842" fmla="*/ 76187 w 650437"/>
              <a:gd name="connsiteY8842" fmla="*/ 166476 h 650473"/>
              <a:gd name="connsiteX8843" fmla="*/ 75732 w 650437"/>
              <a:gd name="connsiteY8843" fmla="*/ 166021 h 650473"/>
              <a:gd name="connsiteX8844" fmla="*/ 75277 w 650437"/>
              <a:gd name="connsiteY8844" fmla="*/ 166476 h 650473"/>
              <a:gd name="connsiteX8845" fmla="*/ 75732 w 650437"/>
              <a:gd name="connsiteY8845" fmla="*/ 166931 h 650473"/>
              <a:gd name="connsiteX8846" fmla="*/ 76187 w 650437"/>
              <a:gd name="connsiteY8846" fmla="*/ 166476 h 650473"/>
              <a:gd name="connsiteX8847" fmla="*/ 68369 w 650437"/>
              <a:gd name="connsiteY8847" fmla="*/ 158930 h 650473"/>
              <a:gd name="connsiteX8848" fmla="*/ 68156 w 650437"/>
              <a:gd name="connsiteY8848" fmla="*/ 158718 h 650473"/>
              <a:gd name="connsiteX8849" fmla="*/ 67944 w 650437"/>
              <a:gd name="connsiteY8849" fmla="*/ 158930 h 650473"/>
              <a:gd name="connsiteX8850" fmla="*/ 68156 w 650437"/>
              <a:gd name="connsiteY8850" fmla="*/ 159143 h 650473"/>
              <a:gd name="connsiteX8851" fmla="*/ 68369 w 650437"/>
              <a:gd name="connsiteY8851" fmla="*/ 158930 h 650473"/>
              <a:gd name="connsiteX8852" fmla="*/ 60731 w 650437"/>
              <a:gd name="connsiteY8852" fmla="*/ 151354 h 650473"/>
              <a:gd name="connsiteX8853" fmla="*/ 60611 w 650437"/>
              <a:gd name="connsiteY8853" fmla="*/ 151234 h 650473"/>
              <a:gd name="connsiteX8854" fmla="*/ 60491 w 650437"/>
              <a:gd name="connsiteY8854" fmla="*/ 151354 h 650473"/>
              <a:gd name="connsiteX8855" fmla="*/ 60611 w 650437"/>
              <a:gd name="connsiteY8855" fmla="*/ 151474 h 650473"/>
              <a:gd name="connsiteX8856" fmla="*/ 60731 w 650437"/>
              <a:gd name="connsiteY8856" fmla="*/ 151354 h 650473"/>
              <a:gd name="connsiteX8857" fmla="*/ 506852 w 650437"/>
              <a:gd name="connsiteY8857" fmla="*/ 582374 h 650473"/>
              <a:gd name="connsiteX8858" fmla="*/ 506732 w 650437"/>
              <a:gd name="connsiteY8858" fmla="*/ 582254 h 650473"/>
              <a:gd name="connsiteX8859" fmla="*/ 506612 w 650437"/>
              <a:gd name="connsiteY8859" fmla="*/ 582374 h 650473"/>
              <a:gd name="connsiteX8860" fmla="*/ 506732 w 650437"/>
              <a:gd name="connsiteY8860" fmla="*/ 582493 h 650473"/>
              <a:gd name="connsiteX8861" fmla="*/ 506852 w 650437"/>
              <a:gd name="connsiteY8861" fmla="*/ 582374 h 650473"/>
              <a:gd name="connsiteX8862" fmla="*/ 499429 w 650437"/>
              <a:gd name="connsiteY8862" fmla="*/ 574797 h 650473"/>
              <a:gd name="connsiteX8863" fmla="*/ 499156 w 650437"/>
              <a:gd name="connsiteY8863" fmla="*/ 574525 h 650473"/>
              <a:gd name="connsiteX8864" fmla="*/ 498884 w 650437"/>
              <a:gd name="connsiteY8864" fmla="*/ 574797 h 650473"/>
              <a:gd name="connsiteX8865" fmla="*/ 499156 w 650437"/>
              <a:gd name="connsiteY8865" fmla="*/ 575070 h 650473"/>
              <a:gd name="connsiteX8866" fmla="*/ 499429 w 650437"/>
              <a:gd name="connsiteY8866" fmla="*/ 574797 h 650473"/>
              <a:gd name="connsiteX8867" fmla="*/ 491883 w 650437"/>
              <a:gd name="connsiteY8867" fmla="*/ 567251 h 650473"/>
              <a:gd name="connsiteX8868" fmla="*/ 491611 w 650437"/>
              <a:gd name="connsiteY8868" fmla="*/ 566979 h 650473"/>
              <a:gd name="connsiteX8869" fmla="*/ 491338 w 650437"/>
              <a:gd name="connsiteY8869" fmla="*/ 567251 h 650473"/>
              <a:gd name="connsiteX8870" fmla="*/ 491611 w 650437"/>
              <a:gd name="connsiteY8870" fmla="*/ 567524 h 650473"/>
              <a:gd name="connsiteX8871" fmla="*/ 491883 w 650437"/>
              <a:gd name="connsiteY8871" fmla="*/ 567251 h 650473"/>
              <a:gd name="connsiteX8872" fmla="*/ 484033 w 650437"/>
              <a:gd name="connsiteY8872" fmla="*/ 559190 h 650473"/>
              <a:gd name="connsiteX8873" fmla="*/ 483518 w 650437"/>
              <a:gd name="connsiteY8873" fmla="*/ 559705 h 650473"/>
              <a:gd name="connsiteX8874" fmla="*/ 484033 w 650437"/>
              <a:gd name="connsiteY8874" fmla="*/ 560220 h 650473"/>
              <a:gd name="connsiteX8875" fmla="*/ 484547 w 650437"/>
              <a:gd name="connsiteY8875" fmla="*/ 559705 h 650473"/>
              <a:gd name="connsiteX8876" fmla="*/ 484033 w 650437"/>
              <a:gd name="connsiteY8876" fmla="*/ 559190 h 650473"/>
              <a:gd name="connsiteX8877" fmla="*/ 477244 w 650437"/>
              <a:gd name="connsiteY8877" fmla="*/ 552129 h 650473"/>
              <a:gd name="connsiteX8878" fmla="*/ 476487 w 650437"/>
              <a:gd name="connsiteY8878" fmla="*/ 551372 h 650473"/>
              <a:gd name="connsiteX8879" fmla="*/ 475729 w 650437"/>
              <a:gd name="connsiteY8879" fmla="*/ 552129 h 650473"/>
              <a:gd name="connsiteX8880" fmla="*/ 476487 w 650437"/>
              <a:gd name="connsiteY8880" fmla="*/ 552887 h 650473"/>
              <a:gd name="connsiteX8881" fmla="*/ 477244 w 650437"/>
              <a:gd name="connsiteY8881" fmla="*/ 552129 h 650473"/>
              <a:gd name="connsiteX8882" fmla="*/ 470001 w 650437"/>
              <a:gd name="connsiteY8882" fmla="*/ 544551 h 650473"/>
              <a:gd name="connsiteX8883" fmla="*/ 468911 w 650437"/>
              <a:gd name="connsiteY8883" fmla="*/ 543461 h 650473"/>
              <a:gd name="connsiteX8884" fmla="*/ 467821 w 650437"/>
              <a:gd name="connsiteY8884" fmla="*/ 544551 h 650473"/>
              <a:gd name="connsiteX8885" fmla="*/ 468911 w 650437"/>
              <a:gd name="connsiteY8885" fmla="*/ 545640 h 650473"/>
              <a:gd name="connsiteX8886" fmla="*/ 470001 w 650437"/>
              <a:gd name="connsiteY8886" fmla="*/ 544551 h 650473"/>
              <a:gd name="connsiteX8887" fmla="*/ 462455 w 650437"/>
              <a:gd name="connsiteY8887" fmla="*/ 537004 h 650473"/>
              <a:gd name="connsiteX8888" fmla="*/ 461365 w 650437"/>
              <a:gd name="connsiteY8888" fmla="*/ 535915 h 650473"/>
              <a:gd name="connsiteX8889" fmla="*/ 460276 w 650437"/>
              <a:gd name="connsiteY8889" fmla="*/ 537004 h 650473"/>
              <a:gd name="connsiteX8890" fmla="*/ 461365 w 650437"/>
              <a:gd name="connsiteY8890" fmla="*/ 538094 h 650473"/>
              <a:gd name="connsiteX8891" fmla="*/ 462455 w 650437"/>
              <a:gd name="connsiteY8891" fmla="*/ 537004 h 650473"/>
              <a:gd name="connsiteX8892" fmla="*/ 455274 w 650437"/>
              <a:gd name="connsiteY8892" fmla="*/ 529458 h 650473"/>
              <a:gd name="connsiteX8893" fmla="*/ 453789 w 650437"/>
              <a:gd name="connsiteY8893" fmla="*/ 527974 h 650473"/>
              <a:gd name="connsiteX8894" fmla="*/ 452305 w 650437"/>
              <a:gd name="connsiteY8894" fmla="*/ 529458 h 650473"/>
              <a:gd name="connsiteX8895" fmla="*/ 453789 w 650437"/>
              <a:gd name="connsiteY8895" fmla="*/ 530943 h 650473"/>
              <a:gd name="connsiteX8896" fmla="*/ 455274 w 650437"/>
              <a:gd name="connsiteY8896" fmla="*/ 529458 h 650473"/>
              <a:gd name="connsiteX8897" fmla="*/ 448151 w 650437"/>
              <a:gd name="connsiteY8897" fmla="*/ 521883 h 650473"/>
              <a:gd name="connsiteX8898" fmla="*/ 446242 w 650437"/>
              <a:gd name="connsiteY8898" fmla="*/ 519973 h 650473"/>
              <a:gd name="connsiteX8899" fmla="*/ 444332 w 650437"/>
              <a:gd name="connsiteY8899" fmla="*/ 521883 h 650473"/>
              <a:gd name="connsiteX8900" fmla="*/ 446242 w 650437"/>
              <a:gd name="connsiteY8900" fmla="*/ 523792 h 650473"/>
              <a:gd name="connsiteX8901" fmla="*/ 448151 w 650437"/>
              <a:gd name="connsiteY8901" fmla="*/ 521883 h 650473"/>
              <a:gd name="connsiteX8902" fmla="*/ 440575 w 650437"/>
              <a:gd name="connsiteY8902" fmla="*/ 514336 h 650473"/>
              <a:gd name="connsiteX8903" fmla="*/ 438666 w 650437"/>
              <a:gd name="connsiteY8903" fmla="*/ 512427 h 650473"/>
              <a:gd name="connsiteX8904" fmla="*/ 436756 w 650437"/>
              <a:gd name="connsiteY8904" fmla="*/ 514336 h 650473"/>
              <a:gd name="connsiteX8905" fmla="*/ 438666 w 650437"/>
              <a:gd name="connsiteY8905" fmla="*/ 516246 h 650473"/>
              <a:gd name="connsiteX8906" fmla="*/ 440575 w 650437"/>
              <a:gd name="connsiteY8906" fmla="*/ 514336 h 650473"/>
              <a:gd name="connsiteX8907" fmla="*/ 433422 w 650437"/>
              <a:gd name="connsiteY8907" fmla="*/ 506758 h 650473"/>
              <a:gd name="connsiteX8908" fmla="*/ 431120 w 650437"/>
              <a:gd name="connsiteY8908" fmla="*/ 504456 h 650473"/>
              <a:gd name="connsiteX8909" fmla="*/ 428818 w 650437"/>
              <a:gd name="connsiteY8909" fmla="*/ 506758 h 650473"/>
              <a:gd name="connsiteX8910" fmla="*/ 431120 w 650437"/>
              <a:gd name="connsiteY8910" fmla="*/ 509060 h 650473"/>
              <a:gd name="connsiteX8911" fmla="*/ 433422 w 650437"/>
              <a:gd name="connsiteY8911" fmla="*/ 506758 h 650473"/>
              <a:gd name="connsiteX8912" fmla="*/ 426331 w 650437"/>
              <a:gd name="connsiteY8912" fmla="*/ 499211 h 650473"/>
              <a:gd name="connsiteX8913" fmla="*/ 423544 w 650437"/>
              <a:gd name="connsiteY8913" fmla="*/ 496425 h 650473"/>
              <a:gd name="connsiteX8914" fmla="*/ 420757 w 650437"/>
              <a:gd name="connsiteY8914" fmla="*/ 499211 h 650473"/>
              <a:gd name="connsiteX8915" fmla="*/ 423544 w 650437"/>
              <a:gd name="connsiteY8915" fmla="*/ 501999 h 650473"/>
              <a:gd name="connsiteX8916" fmla="*/ 426331 w 650437"/>
              <a:gd name="connsiteY8916" fmla="*/ 499211 h 650473"/>
              <a:gd name="connsiteX8917" fmla="*/ 415999 w 650437"/>
              <a:gd name="connsiteY8917" fmla="*/ 488666 h 650473"/>
              <a:gd name="connsiteX8918" fmla="*/ 413029 w 650437"/>
              <a:gd name="connsiteY8918" fmla="*/ 491636 h 650473"/>
              <a:gd name="connsiteX8919" fmla="*/ 415999 w 650437"/>
              <a:gd name="connsiteY8919" fmla="*/ 494605 h 650473"/>
              <a:gd name="connsiteX8920" fmla="*/ 418968 w 650437"/>
              <a:gd name="connsiteY8920" fmla="*/ 491636 h 650473"/>
              <a:gd name="connsiteX8921" fmla="*/ 415999 w 650437"/>
              <a:gd name="connsiteY8921" fmla="*/ 488666 h 650473"/>
              <a:gd name="connsiteX8922" fmla="*/ 408421 w 650437"/>
              <a:gd name="connsiteY8922" fmla="*/ 480815 h 650473"/>
              <a:gd name="connsiteX8923" fmla="*/ 405146 w 650437"/>
              <a:gd name="connsiteY8923" fmla="*/ 484090 h 650473"/>
              <a:gd name="connsiteX8924" fmla="*/ 408421 w 650437"/>
              <a:gd name="connsiteY8924" fmla="*/ 487364 h 650473"/>
              <a:gd name="connsiteX8925" fmla="*/ 411695 w 650437"/>
              <a:gd name="connsiteY8925" fmla="*/ 484090 h 650473"/>
              <a:gd name="connsiteX8926" fmla="*/ 408421 w 650437"/>
              <a:gd name="connsiteY8926" fmla="*/ 480815 h 650473"/>
              <a:gd name="connsiteX8927" fmla="*/ 404602 w 650437"/>
              <a:gd name="connsiteY8927" fmla="*/ 476513 h 650473"/>
              <a:gd name="connsiteX8928" fmla="*/ 400875 w 650437"/>
              <a:gd name="connsiteY8928" fmla="*/ 472786 h 650473"/>
              <a:gd name="connsiteX8929" fmla="*/ 397148 w 650437"/>
              <a:gd name="connsiteY8929" fmla="*/ 476513 h 650473"/>
              <a:gd name="connsiteX8930" fmla="*/ 400875 w 650437"/>
              <a:gd name="connsiteY8930" fmla="*/ 480240 h 650473"/>
              <a:gd name="connsiteX8931" fmla="*/ 404602 w 650437"/>
              <a:gd name="connsiteY8931" fmla="*/ 476513 h 650473"/>
              <a:gd name="connsiteX8932" fmla="*/ 397511 w 650437"/>
              <a:gd name="connsiteY8932" fmla="*/ 468935 h 650473"/>
              <a:gd name="connsiteX8933" fmla="*/ 393299 w 650437"/>
              <a:gd name="connsiteY8933" fmla="*/ 464723 h 650473"/>
              <a:gd name="connsiteX8934" fmla="*/ 389088 w 650437"/>
              <a:gd name="connsiteY8934" fmla="*/ 468935 h 650473"/>
              <a:gd name="connsiteX8935" fmla="*/ 393299 w 650437"/>
              <a:gd name="connsiteY8935" fmla="*/ 473147 h 650473"/>
              <a:gd name="connsiteX8936" fmla="*/ 397511 w 650437"/>
              <a:gd name="connsiteY8936" fmla="*/ 468935 h 650473"/>
              <a:gd name="connsiteX8937" fmla="*/ 389965 w 650437"/>
              <a:gd name="connsiteY8937" fmla="*/ 461389 h 650473"/>
              <a:gd name="connsiteX8938" fmla="*/ 385753 w 650437"/>
              <a:gd name="connsiteY8938" fmla="*/ 457177 h 650473"/>
              <a:gd name="connsiteX8939" fmla="*/ 381542 w 650437"/>
              <a:gd name="connsiteY8939" fmla="*/ 461389 h 650473"/>
              <a:gd name="connsiteX8940" fmla="*/ 385753 w 650437"/>
              <a:gd name="connsiteY8940" fmla="*/ 465601 h 650473"/>
              <a:gd name="connsiteX8941" fmla="*/ 389965 w 650437"/>
              <a:gd name="connsiteY8941" fmla="*/ 461389 h 650473"/>
              <a:gd name="connsiteX8942" fmla="*/ 382844 w 650437"/>
              <a:gd name="connsiteY8942" fmla="*/ 453813 h 650473"/>
              <a:gd name="connsiteX8943" fmla="*/ 378178 w 650437"/>
              <a:gd name="connsiteY8943" fmla="*/ 449146 h 650473"/>
              <a:gd name="connsiteX8944" fmla="*/ 373511 w 650437"/>
              <a:gd name="connsiteY8944" fmla="*/ 453813 h 650473"/>
              <a:gd name="connsiteX8945" fmla="*/ 378178 w 650437"/>
              <a:gd name="connsiteY8945" fmla="*/ 458479 h 650473"/>
              <a:gd name="connsiteX8946" fmla="*/ 382844 w 650437"/>
              <a:gd name="connsiteY8946" fmla="*/ 453813 h 650473"/>
              <a:gd name="connsiteX8947" fmla="*/ 375693 w 650437"/>
              <a:gd name="connsiteY8947" fmla="*/ 446267 h 650473"/>
              <a:gd name="connsiteX8948" fmla="*/ 370632 w 650437"/>
              <a:gd name="connsiteY8948" fmla="*/ 441205 h 650473"/>
              <a:gd name="connsiteX8949" fmla="*/ 365571 w 650437"/>
              <a:gd name="connsiteY8949" fmla="*/ 446267 h 650473"/>
              <a:gd name="connsiteX8950" fmla="*/ 370632 w 650437"/>
              <a:gd name="connsiteY8950" fmla="*/ 451328 h 650473"/>
              <a:gd name="connsiteX8951" fmla="*/ 375693 w 650437"/>
              <a:gd name="connsiteY8951" fmla="*/ 446267 h 650473"/>
              <a:gd name="connsiteX8952" fmla="*/ 368238 w 650437"/>
              <a:gd name="connsiteY8952" fmla="*/ 438690 h 650473"/>
              <a:gd name="connsiteX8953" fmla="*/ 363056 w 650437"/>
              <a:gd name="connsiteY8953" fmla="*/ 433509 h 650473"/>
              <a:gd name="connsiteX8954" fmla="*/ 357875 w 650437"/>
              <a:gd name="connsiteY8954" fmla="*/ 438690 h 650473"/>
              <a:gd name="connsiteX8955" fmla="*/ 363056 w 650437"/>
              <a:gd name="connsiteY8955" fmla="*/ 443872 h 650473"/>
              <a:gd name="connsiteX8956" fmla="*/ 368238 w 650437"/>
              <a:gd name="connsiteY8956" fmla="*/ 438690 h 650473"/>
              <a:gd name="connsiteX8957" fmla="*/ 209563 w 650437"/>
              <a:gd name="connsiteY8957" fmla="*/ 279915 h 650473"/>
              <a:gd name="connsiteX8958" fmla="*/ 204289 w 650437"/>
              <a:gd name="connsiteY8958" fmla="*/ 274641 h 650473"/>
              <a:gd name="connsiteX8959" fmla="*/ 199015 w 650437"/>
              <a:gd name="connsiteY8959" fmla="*/ 279915 h 650473"/>
              <a:gd name="connsiteX8960" fmla="*/ 204289 w 650437"/>
              <a:gd name="connsiteY8960" fmla="*/ 285189 h 650473"/>
              <a:gd name="connsiteX8961" fmla="*/ 209563 w 650437"/>
              <a:gd name="connsiteY8961" fmla="*/ 279915 h 650473"/>
              <a:gd name="connsiteX8962" fmla="*/ 201560 w 650437"/>
              <a:gd name="connsiteY8962" fmla="*/ 272337 h 650473"/>
              <a:gd name="connsiteX8963" fmla="*/ 196711 w 650437"/>
              <a:gd name="connsiteY8963" fmla="*/ 267487 h 650473"/>
              <a:gd name="connsiteX8964" fmla="*/ 191862 w 650437"/>
              <a:gd name="connsiteY8964" fmla="*/ 272337 h 650473"/>
              <a:gd name="connsiteX8965" fmla="*/ 196711 w 650437"/>
              <a:gd name="connsiteY8965" fmla="*/ 277186 h 650473"/>
              <a:gd name="connsiteX8966" fmla="*/ 201560 w 650437"/>
              <a:gd name="connsiteY8966" fmla="*/ 272337 h 650473"/>
              <a:gd name="connsiteX8967" fmla="*/ 193619 w 650437"/>
              <a:gd name="connsiteY8967" fmla="*/ 264791 h 650473"/>
              <a:gd name="connsiteX8968" fmla="*/ 189165 w 650437"/>
              <a:gd name="connsiteY8968" fmla="*/ 260336 h 650473"/>
              <a:gd name="connsiteX8969" fmla="*/ 184711 w 650437"/>
              <a:gd name="connsiteY8969" fmla="*/ 264791 h 650473"/>
              <a:gd name="connsiteX8970" fmla="*/ 189165 w 650437"/>
              <a:gd name="connsiteY8970" fmla="*/ 269245 h 650473"/>
              <a:gd name="connsiteX8971" fmla="*/ 193619 w 650437"/>
              <a:gd name="connsiteY8971" fmla="*/ 264791 h 650473"/>
              <a:gd name="connsiteX8972" fmla="*/ 186043 w 650437"/>
              <a:gd name="connsiteY8972" fmla="*/ 257214 h 650473"/>
              <a:gd name="connsiteX8973" fmla="*/ 181589 w 650437"/>
              <a:gd name="connsiteY8973" fmla="*/ 252760 h 650473"/>
              <a:gd name="connsiteX8974" fmla="*/ 177135 w 650437"/>
              <a:gd name="connsiteY8974" fmla="*/ 257214 h 650473"/>
              <a:gd name="connsiteX8975" fmla="*/ 181589 w 650437"/>
              <a:gd name="connsiteY8975" fmla="*/ 261669 h 650473"/>
              <a:gd name="connsiteX8976" fmla="*/ 186043 w 650437"/>
              <a:gd name="connsiteY8976" fmla="*/ 257214 h 650473"/>
              <a:gd name="connsiteX8977" fmla="*/ 174044 w 650437"/>
              <a:gd name="connsiteY8977" fmla="*/ 253670 h 650473"/>
              <a:gd name="connsiteX8978" fmla="*/ 178045 w 650437"/>
              <a:gd name="connsiteY8978" fmla="*/ 249668 h 650473"/>
              <a:gd name="connsiteX8979" fmla="*/ 174044 w 650437"/>
              <a:gd name="connsiteY8979" fmla="*/ 245667 h 650473"/>
              <a:gd name="connsiteX8980" fmla="*/ 170042 w 650437"/>
              <a:gd name="connsiteY8980" fmla="*/ 249668 h 650473"/>
              <a:gd name="connsiteX8981" fmla="*/ 174044 w 650437"/>
              <a:gd name="connsiteY8981" fmla="*/ 253670 h 650473"/>
              <a:gd name="connsiteX8982" fmla="*/ 169950 w 650437"/>
              <a:gd name="connsiteY8982" fmla="*/ 242122 h 650473"/>
              <a:gd name="connsiteX8983" fmla="*/ 166465 w 650437"/>
              <a:gd name="connsiteY8983" fmla="*/ 238638 h 650473"/>
              <a:gd name="connsiteX8984" fmla="*/ 162981 w 650437"/>
              <a:gd name="connsiteY8984" fmla="*/ 242122 h 650473"/>
              <a:gd name="connsiteX8985" fmla="*/ 166465 w 650437"/>
              <a:gd name="connsiteY8985" fmla="*/ 245607 h 650473"/>
              <a:gd name="connsiteX8986" fmla="*/ 169950 w 650437"/>
              <a:gd name="connsiteY8986" fmla="*/ 242122 h 650473"/>
              <a:gd name="connsiteX8987" fmla="*/ 161949 w 650437"/>
              <a:gd name="connsiteY8987" fmla="*/ 234546 h 650473"/>
              <a:gd name="connsiteX8988" fmla="*/ 158920 w 650437"/>
              <a:gd name="connsiteY8988" fmla="*/ 231517 h 650473"/>
              <a:gd name="connsiteX8989" fmla="*/ 155890 w 650437"/>
              <a:gd name="connsiteY8989" fmla="*/ 234546 h 650473"/>
              <a:gd name="connsiteX8990" fmla="*/ 158920 w 650437"/>
              <a:gd name="connsiteY8990" fmla="*/ 237576 h 650473"/>
              <a:gd name="connsiteX8991" fmla="*/ 161949 w 650437"/>
              <a:gd name="connsiteY8991" fmla="*/ 234546 h 650473"/>
              <a:gd name="connsiteX8992" fmla="*/ 154373 w 650437"/>
              <a:gd name="connsiteY8992" fmla="*/ 226967 h 650473"/>
              <a:gd name="connsiteX8993" fmla="*/ 151344 w 650437"/>
              <a:gd name="connsiteY8993" fmla="*/ 223938 h 650473"/>
              <a:gd name="connsiteX8994" fmla="*/ 148315 w 650437"/>
              <a:gd name="connsiteY8994" fmla="*/ 226967 h 650473"/>
              <a:gd name="connsiteX8995" fmla="*/ 151344 w 650437"/>
              <a:gd name="connsiteY8995" fmla="*/ 229997 h 650473"/>
              <a:gd name="connsiteX8996" fmla="*/ 154373 w 650437"/>
              <a:gd name="connsiteY8996" fmla="*/ 226967 h 650473"/>
              <a:gd name="connsiteX8997" fmla="*/ 146373 w 650437"/>
              <a:gd name="connsiteY8997" fmla="*/ 219421 h 650473"/>
              <a:gd name="connsiteX8998" fmla="*/ 143798 w 650437"/>
              <a:gd name="connsiteY8998" fmla="*/ 216847 h 650473"/>
              <a:gd name="connsiteX8999" fmla="*/ 141224 w 650437"/>
              <a:gd name="connsiteY8999" fmla="*/ 219421 h 650473"/>
              <a:gd name="connsiteX9000" fmla="*/ 143798 w 650437"/>
              <a:gd name="connsiteY9000" fmla="*/ 221996 h 650473"/>
              <a:gd name="connsiteX9001" fmla="*/ 146373 w 650437"/>
              <a:gd name="connsiteY9001" fmla="*/ 219421 h 650473"/>
              <a:gd name="connsiteX9002" fmla="*/ 136223 w 650437"/>
              <a:gd name="connsiteY9002" fmla="*/ 213967 h 650473"/>
              <a:gd name="connsiteX9003" fmla="*/ 138315 w 650437"/>
              <a:gd name="connsiteY9003" fmla="*/ 211875 h 650473"/>
              <a:gd name="connsiteX9004" fmla="*/ 136223 w 650437"/>
              <a:gd name="connsiteY9004" fmla="*/ 209783 h 650473"/>
              <a:gd name="connsiteX9005" fmla="*/ 134131 w 650437"/>
              <a:gd name="connsiteY9005" fmla="*/ 211875 h 650473"/>
              <a:gd name="connsiteX9006" fmla="*/ 136223 w 650437"/>
              <a:gd name="connsiteY9006" fmla="*/ 213967 h 650473"/>
              <a:gd name="connsiteX9007" fmla="*/ 128677 w 650437"/>
              <a:gd name="connsiteY9007" fmla="*/ 206391 h 650473"/>
              <a:gd name="connsiteX9008" fmla="*/ 130769 w 650437"/>
              <a:gd name="connsiteY9008" fmla="*/ 204299 h 650473"/>
              <a:gd name="connsiteX9009" fmla="*/ 128677 w 650437"/>
              <a:gd name="connsiteY9009" fmla="*/ 202207 h 650473"/>
              <a:gd name="connsiteX9010" fmla="*/ 126585 w 650437"/>
              <a:gd name="connsiteY9010" fmla="*/ 204299 h 650473"/>
              <a:gd name="connsiteX9011" fmla="*/ 128677 w 650437"/>
              <a:gd name="connsiteY9011" fmla="*/ 206391 h 650473"/>
              <a:gd name="connsiteX9012" fmla="*/ 122796 w 650437"/>
              <a:gd name="connsiteY9012" fmla="*/ 196723 h 650473"/>
              <a:gd name="connsiteX9013" fmla="*/ 121099 w 650437"/>
              <a:gd name="connsiteY9013" fmla="*/ 195026 h 650473"/>
              <a:gd name="connsiteX9014" fmla="*/ 119402 w 650437"/>
              <a:gd name="connsiteY9014" fmla="*/ 196723 h 650473"/>
              <a:gd name="connsiteX9015" fmla="*/ 121099 w 650437"/>
              <a:gd name="connsiteY9015" fmla="*/ 198420 h 650473"/>
              <a:gd name="connsiteX9016" fmla="*/ 122796 w 650437"/>
              <a:gd name="connsiteY9016" fmla="*/ 196723 h 650473"/>
              <a:gd name="connsiteX9017" fmla="*/ 114825 w 650437"/>
              <a:gd name="connsiteY9017" fmla="*/ 189175 h 650473"/>
              <a:gd name="connsiteX9018" fmla="*/ 113553 w 650437"/>
              <a:gd name="connsiteY9018" fmla="*/ 187902 h 650473"/>
              <a:gd name="connsiteX9019" fmla="*/ 112281 w 650437"/>
              <a:gd name="connsiteY9019" fmla="*/ 189175 h 650473"/>
              <a:gd name="connsiteX9020" fmla="*/ 113553 w 650437"/>
              <a:gd name="connsiteY9020" fmla="*/ 190447 h 650473"/>
              <a:gd name="connsiteX9021" fmla="*/ 114825 w 650437"/>
              <a:gd name="connsiteY9021" fmla="*/ 189175 h 650473"/>
              <a:gd name="connsiteX9022" fmla="*/ 105977 w 650437"/>
              <a:gd name="connsiteY9022" fmla="*/ 182661 h 650473"/>
              <a:gd name="connsiteX9023" fmla="*/ 107007 w 650437"/>
              <a:gd name="connsiteY9023" fmla="*/ 181631 h 650473"/>
              <a:gd name="connsiteX9024" fmla="*/ 105977 w 650437"/>
              <a:gd name="connsiteY9024" fmla="*/ 180601 h 650473"/>
              <a:gd name="connsiteX9025" fmla="*/ 104948 w 650437"/>
              <a:gd name="connsiteY9025" fmla="*/ 181631 h 650473"/>
              <a:gd name="connsiteX9026" fmla="*/ 105977 w 650437"/>
              <a:gd name="connsiteY9026" fmla="*/ 182661 h 650473"/>
              <a:gd name="connsiteX9027" fmla="*/ 98432 w 650437"/>
              <a:gd name="connsiteY9027" fmla="*/ 174992 h 650473"/>
              <a:gd name="connsiteX9028" fmla="*/ 99371 w 650437"/>
              <a:gd name="connsiteY9028" fmla="*/ 174052 h 650473"/>
              <a:gd name="connsiteX9029" fmla="*/ 98432 w 650437"/>
              <a:gd name="connsiteY9029" fmla="*/ 173113 h 650473"/>
              <a:gd name="connsiteX9030" fmla="*/ 97492 w 650437"/>
              <a:gd name="connsiteY9030" fmla="*/ 174052 h 650473"/>
              <a:gd name="connsiteX9031" fmla="*/ 98432 w 650437"/>
              <a:gd name="connsiteY9031" fmla="*/ 174992 h 650473"/>
              <a:gd name="connsiteX9032" fmla="*/ 91461 w 650437"/>
              <a:gd name="connsiteY9032" fmla="*/ 166476 h 650473"/>
              <a:gd name="connsiteX9033" fmla="*/ 90856 w 650437"/>
              <a:gd name="connsiteY9033" fmla="*/ 165871 h 650473"/>
              <a:gd name="connsiteX9034" fmla="*/ 90251 w 650437"/>
              <a:gd name="connsiteY9034" fmla="*/ 166476 h 650473"/>
              <a:gd name="connsiteX9035" fmla="*/ 90856 w 650437"/>
              <a:gd name="connsiteY9035" fmla="*/ 167081 h 650473"/>
              <a:gd name="connsiteX9036" fmla="*/ 91461 w 650437"/>
              <a:gd name="connsiteY9036" fmla="*/ 166476 h 650473"/>
              <a:gd name="connsiteX9037" fmla="*/ 83670 w 650437"/>
              <a:gd name="connsiteY9037" fmla="*/ 158930 h 650473"/>
              <a:gd name="connsiteX9038" fmla="*/ 83278 w 650437"/>
              <a:gd name="connsiteY9038" fmla="*/ 158538 h 650473"/>
              <a:gd name="connsiteX9039" fmla="*/ 82885 w 650437"/>
              <a:gd name="connsiteY9039" fmla="*/ 158930 h 650473"/>
              <a:gd name="connsiteX9040" fmla="*/ 83278 w 650437"/>
              <a:gd name="connsiteY9040" fmla="*/ 159323 h 650473"/>
              <a:gd name="connsiteX9041" fmla="*/ 83670 w 650437"/>
              <a:gd name="connsiteY9041" fmla="*/ 158930 h 650473"/>
              <a:gd name="connsiteX9042" fmla="*/ 76125 w 650437"/>
              <a:gd name="connsiteY9042" fmla="*/ 151354 h 650473"/>
              <a:gd name="connsiteX9043" fmla="*/ 75732 w 650437"/>
              <a:gd name="connsiteY9043" fmla="*/ 150961 h 650473"/>
              <a:gd name="connsiteX9044" fmla="*/ 75340 w 650437"/>
              <a:gd name="connsiteY9044" fmla="*/ 151354 h 650473"/>
              <a:gd name="connsiteX9045" fmla="*/ 75732 w 650437"/>
              <a:gd name="connsiteY9045" fmla="*/ 151747 h 650473"/>
              <a:gd name="connsiteX9046" fmla="*/ 76125 w 650437"/>
              <a:gd name="connsiteY9046" fmla="*/ 151354 h 650473"/>
              <a:gd name="connsiteX9047" fmla="*/ 68337 w 650437"/>
              <a:gd name="connsiteY9047" fmla="*/ 143805 h 650473"/>
              <a:gd name="connsiteX9048" fmla="*/ 68156 w 650437"/>
              <a:gd name="connsiteY9048" fmla="*/ 143625 h 650473"/>
              <a:gd name="connsiteX9049" fmla="*/ 67976 w 650437"/>
              <a:gd name="connsiteY9049" fmla="*/ 143805 h 650473"/>
              <a:gd name="connsiteX9050" fmla="*/ 68156 w 650437"/>
              <a:gd name="connsiteY9050" fmla="*/ 143986 h 650473"/>
              <a:gd name="connsiteX9051" fmla="*/ 68337 w 650437"/>
              <a:gd name="connsiteY9051" fmla="*/ 143805 h 650473"/>
              <a:gd name="connsiteX9052" fmla="*/ 60671 w 650437"/>
              <a:gd name="connsiteY9052" fmla="*/ 136230 h 650473"/>
              <a:gd name="connsiteX9053" fmla="*/ 60611 w 650437"/>
              <a:gd name="connsiteY9053" fmla="*/ 136170 h 650473"/>
              <a:gd name="connsiteX9054" fmla="*/ 60551 w 650437"/>
              <a:gd name="connsiteY9054" fmla="*/ 136230 h 650473"/>
              <a:gd name="connsiteX9055" fmla="*/ 60611 w 650437"/>
              <a:gd name="connsiteY9055" fmla="*/ 136290 h 650473"/>
              <a:gd name="connsiteX9056" fmla="*/ 60671 w 650437"/>
              <a:gd name="connsiteY9056" fmla="*/ 136230 h 650473"/>
              <a:gd name="connsiteX9057" fmla="*/ 521913 w 650437"/>
              <a:gd name="connsiteY9057" fmla="*/ 582374 h 650473"/>
              <a:gd name="connsiteX9058" fmla="*/ 521853 w 650437"/>
              <a:gd name="connsiteY9058" fmla="*/ 582314 h 650473"/>
              <a:gd name="connsiteX9059" fmla="*/ 521793 w 650437"/>
              <a:gd name="connsiteY9059" fmla="*/ 582374 h 650473"/>
              <a:gd name="connsiteX9060" fmla="*/ 521853 w 650437"/>
              <a:gd name="connsiteY9060" fmla="*/ 582433 h 650473"/>
              <a:gd name="connsiteX9061" fmla="*/ 521913 w 650437"/>
              <a:gd name="connsiteY9061" fmla="*/ 582374 h 650473"/>
              <a:gd name="connsiteX9062" fmla="*/ 514398 w 650437"/>
              <a:gd name="connsiteY9062" fmla="*/ 574797 h 650473"/>
              <a:gd name="connsiteX9063" fmla="*/ 514278 w 650437"/>
              <a:gd name="connsiteY9063" fmla="*/ 574677 h 650473"/>
              <a:gd name="connsiteX9064" fmla="*/ 514158 w 650437"/>
              <a:gd name="connsiteY9064" fmla="*/ 574797 h 650473"/>
              <a:gd name="connsiteX9065" fmla="*/ 514278 w 650437"/>
              <a:gd name="connsiteY9065" fmla="*/ 574918 h 650473"/>
              <a:gd name="connsiteX9066" fmla="*/ 514398 w 650437"/>
              <a:gd name="connsiteY9066" fmla="*/ 574797 h 650473"/>
              <a:gd name="connsiteX9067" fmla="*/ 506912 w 650437"/>
              <a:gd name="connsiteY9067" fmla="*/ 567251 h 650473"/>
              <a:gd name="connsiteX9068" fmla="*/ 506732 w 650437"/>
              <a:gd name="connsiteY9068" fmla="*/ 567071 h 650473"/>
              <a:gd name="connsiteX9069" fmla="*/ 506552 w 650437"/>
              <a:gd name="connsiteY9069" fmla="*/ 567251 h 650473"/>
              <a:gd name="connsiteX9070" fmla="*/ 506732 w 650437"/>
              <a:gd name="connsiteY9070" fmla="*/ 567432 h 650473"/>
              <a:gd name="connsiteX9071" fmla="*/ 506912 w 650437"/>
              <a:gd name="connsiteY9071" fmla="*/ 567251 h 650473"/>
              <a:gd name="connsiteX9072" fmla="*/ 499156 w 650437"/>
              <a:gd name="connsiteY9072" fmla="*/ 559280 h 650473"/>
              <a:gd name="connsiteX9073" fmla="*/ 498761 w 650437"/>
              <a:gd name="connsiteY9073" fmla="*/ 559675 h 650473"/>
              <a:gd name="connsiteX9074" fmla="*/ 499156 w 650437"/>
              <a:gd name="connsiteY9074" fmla="*/ 560070 h 650473"/>
              <a:gd name="connsiteX9075" fmla="*/ 499551 w 650437"/>
              <a:gd name="connsiteY9075" fmla="*/ 559675 h 650473"/>
              <a:gd name="connsiteX9076" fmla="*/ 499156 w 650437"/>
              <a:gd name="connsiteY9076" fmla="*/ 559280 h 650473"/>
              <a:gd name="connsiteX9077" fmla="*/ 492185 w 650437"/>
              <a:gd name="connsiteY9077" fmla="*/ 552129 h 650473"/>
              <a:gd name="connsiteX9078" fmla="*/ 491611 w 650437"/>
              <a:gd name="connsiteY9078" fmla="*/ 551554 h 650473"/>
              <a:gd name="connsiteX9079" fmla="*/ 491036 w 650437"/>
              <a:gd name="connsiteY9079" fmla="*/ 552129 h 650473"/>
              <a:gd name="connsiteX9080" fmla="*/ 491611 w 650437"/>
              <a:gd name="connsiteY9080" fmla="*/ 552704 h 650473"/>
              <a:gd name="connsiteX9081" fmla="*/ 492185 w 650437"/>
              <a:gd name="connsiteY9081" fmla="*/ 552129 h 650473"/>
              <a:gd name="connsiteX9082" fmla="*/ 484850 w 650437"/>
              <a:gd name="connsiteY9082" fmla="*/ 544551 h 650473"/>
              <a:gd name="connsiteX9083" fmla="*/ 484033 w 650437"/>
              <a:gd name="connsiteY9083" fmla="*/ 543733 h 650473"/>
              <a:gd name="connsiteX9084" fmla="*/ 483215 w 650437"/>
              <a:gd name="connsiteY9084" fmla="*/ 544551 h 650473"/>
              <a:gd name="connsiteX9085" fmla="*/ 484033 w 650437"/>
              <a:gd name="connsiteY9085" fmla="*/ 545368 h 650473"/>
              <a:gd name="connsiteX9086" fmla="*/ 484850 w 650437"/>
              <a:gd name="connsiteY9086" fmla="*/ 544551 h 650473"/>
              <a:gd name="connsiteX9087" fmla="*/ 476487 w 650437"/>
              <a:gd name="connsiteY9087" fmla="*/ 536065 h 650473"/>
              <a:gd name="connsiteX9088" fmla="*/ 475547 w 650437"/>
              <a:gd name="connsiteY9088" fmla="*/ 537004 h 650473"/>
              <a:gd name="connsiteX9089" fmla="*/ 476487 w 650437"/>
              <a:gd name="connsiteY9089" fmla="*/ 537944 h 650473"/>
              <a:gd name="connsiteX9090" fmla="*/ 477426 w 650437"/>
              <a:gd name="connsiteY9090" fmla="*/ 537004 h 650473"/>
              <a:gd name="connsiteX9091" fmla="*/ 476487 w 650437"/>
              <a:gd name="connsiteY9091" fmla="*/ 536065 h 650473"/>
              <a:gd name="connsiteX9092" fmla="*/ 470213 w 650437"/>
              <a:gd name="connsiteY9092" fmla="*/ 529429 h 650473"/>
              <a:gd name="connsiteX9093" fmla="*/ 468911 w 650437"/>
              <a:gd name="connsiteY9093" fmla="*/ 528126 h 650473"/>
              <a:gd name="connsiteX9094" fmla="*/ 467609 w 650437"/>
              <a:gd name="connsiteY9094" fmla="*/ 529429 h 650473"/>
              <a:gd name="connsiteX9095" fmla="*/ 468911 w 650437"/>
              <a:gd name="connsiteY9095" fmla="*/ 530731 h 650473"/>
              <a:gd name="connsiteX9096" fmla="*/ 470213 w 650437"/>
              <a:gd name="connsiteY9096" fmla="*/ 529429 h 650473"/>
              <a:gd name="connsiteX9097" fmla="*/ 462910 w 650437"/>
              <a:gd name="connsiteY9097" fmla="*/ 521883 h 650473"/>
              <a:gd name="connsiteX9098" fmla="*/ 461365 w 650437"/>
              <a:gd name="connsiteY9098" fmla="*/ 520337 h 650473"/>
              <a:gd name="connsiteX9099" fmla="*/ 459821 w 650437"/>
              <a:gd name="connsiteY9099" fmla="*/ 521883 h 650473"/>
              <a:gd name="connsiteX9100" fmla="*/ 461365 w 650437"/>
              <a:gd name="connsiteY9100" fmla="*/ 523427 h 650473"/>
              <a:gd name="connsiteX9101" fmla="*/ 462910 w 650437"/>
              <a:gd name="connsiteY9101" fmla="*/ 521883 h 650473"/>
              <a:gd name="connsiteX9102" fmla="*/ 455547 w 650437"/>
              <a:gd name="connsiteY9102" fmla="*/ 514336 h 650473"/>
              <a:gd name="connsiteX9103" fmla="*/ 453789 w 650437"/>
              <a:gd name="connsiteY9103" fmla="*/ 512579 h 650473"/>
              <a:gd name="connsiteX9104" fmla="*/ 452033 w 650437"/>
              <a:gd name="connsiteY9104" fmla="*/ 514336 h 650473"/>
              <a:gd name="connsiteX9105" fmla="*/ 453789 w 650437"/>
              <a:gd name="connsiteY9105" fmla="*/ 516094 h 650473"/>
              <a:gd name="connsiteX9106" fmla="*/ 455547 w 650437"/>
              <a:gd name="connsiteY9106" fmla="*/ 514336 h 650473"/>
              <a:gd name="connsiteX9107" fmla="*/ 446242 w 650437"/>
              <a:gd name="connsiteY9107" fmla="*/ 504608 h 650473"/>
              <a:gd name="connsiteX9108" fmla="*/ 444090 w 650437"/>
              <a:gd name="connsiteY9108" fmla="*/ 506760 h 650473"/>
              <a:gd name="connsiteX9109" fmla="*/ 446242 w 650437"/>
              <a:gd name="connsiteY9109" fmla="*/ 508912 h 650473"/>
              <a:gd name="connsiteX9110" fmla="*/ 448394 w 650437"/>
              <a:gd name="connsiteY9110" fmla="*/ 506760 h 650473"/>
              <a:gd name="connsiteX9111" fmla="*/ 446242 w 650437"/>
              <a:gd name="connsiteY9111" fmla="*/ 504608 h 650473"/>
              <a:gd name="connsiteX9112" fmla="*/ 441090 w 650437"/>
              <a:gd name="connsiteY9112" fmla="*/ 499182 h 650473"/>
              <a:gd name="connsiteX9113" fmla="*/ 438666 w 650437"/>
              <a:gd name="connsiteY9113" fmla="*/ 496757 h 650473"/>
              <a:gd name="connsiteX9114" fmla="*/ 436241 w 650437"/>
              <a:gd name="connsiteY9114" fmla="*/ 499182 h 650473"/>
              <a:gd name="connsiteX9115" fmla="*/ 438666 w 650437"/>
              <a:gd name="connsiteY9115" fmla="*/ 501606 h 650473"/>
              <a:gd name="connsiteX9116" fmla="*/ 441090 w 650437"/>
              <a:gd name="connsiteY9116" fmla="*/ 499182 h 650473"/>
              <a:gd name="connsiteX9117" fmla="*/ 433757 w 650437"/>
              <a:gd name="connsiteY9117" fmla="*/ 491636 h 650473"/>
              <a:gd name="connsiteX9118" fmla="*/ 431120 w 650437"/>
              <a:gd name="connsiteY9118" fmla="*/ 488999 h 650473"/>
              <a:gd name="connsiteX9119" fmla="*/ 428483 w 650437"/>
              <a:gd name="connsiteY9119" fmla="*/ 491636 h 650473"/>
              <a:gd name="connsiteX9120" fmla="*/ 431120 w 650437"/>
              <a:gd name="connsiteY9120" fmla="*/ 494273 h 650473"/>
              <a:gd name="connsiteX9121" fmla="*/ 433757 w 650437"/>
              <a:gd name="connsiteY9121" fmla="*/ 491636 h 650473"/>
              <a:gd name="connsiteX9122" fmla="*/ 426634 w 650437"/>
              <a:gd name="connsiteY9122" fmla="*/ 484090 h 650473"/>
              <a:gd name="connsiteX9123" fmla="*/ 423544 w 650437"/>
              <a:gd name="connsiteY9123" fmla="*/ 481000 h 650473"/>
              <a:gd name="connsiteX9124" fmla="*/ 420455 w 650437"/>
              <a:gd name="connsiteY9124" fmla="*/ 484090 h 650473"/>
              <a:gd name="connsiteX9125" fmla="*/ 423544 w 650437"/>
              <a:gd name="connsiteY9125" fmla="*/ 487179 h 650473"/>
              <a:gd name="connsiteX9126" fmla="*/ 426634 w 650437"/>
              <a:gd name="connsiteY9126" fmla="*/ 484090 h 650473"/>
              <a:gd name="connsiteX9127" fmla="*/ 419573 w 650437"/>
              <a:gd name="connsiteY9127" fmla="*/ 476513 h 650473"/>
              <a:gd name="connsiteX9128" fmla="*/ 415999 w 650437"/>
              <a:gd name="connsiteY9128" fmla="*/ 472939 h 650473"/>
              <a:gd name="connsiteX9129" fmla="*/ 412424 w 650437"/>
              <a:gd name="connsiteY9129" fmla="*/ 476513 h 650473"/>
              <a:gd name="connsiteX9130" fmla="*/ 415999 w 650437"/>
              <a:gd name="connsiteY9130" fmla="*/ 480088 h 650473"/>
              <a:gd name="connsiteX9131" fmla="*/ 419573 w 650437"/>
              <a:gd name="connsiteY9131" fmla="*/ 476513 h 650473"/>
              <a:gd name="connsiteX9132" fmla="*/ 412272 w 650437"/>
              <a:gd name="connsiteY9132" fmla="*/ 468935 h 650473"/>
              <a:gd name="connsiteX9133" fmla="*/ 408423 w 650437"/>
              <a:gd name="connsiteY9133" fmla="*/ 465086 h 650473"/>
              <a:gd name="connsiteX9134" fmla="*/ 404574 w 650437"/>
              <a:gd name="connsiteY9134" fmla="*/ 468935 h 650473"/>
              <a:gd name="connsiteX9135" fmla="*/ 408423 w 650437"/>
              <a:gd name="connsiteY9135" fmla="*/ 472784 h 650473"/>
              <a:gd name="connsiteX9136" fmla="*/ 412272 w 650437"/>
              <a:gd name="connsiteY9136" fmla="*/ 468935 h 650473"/>
              <a:gd name="connsiteX9137" fmla="*/ 404904 w 650437"/>
              <a:gd name="connsiteY9137" fmla="*/ 461389 h 650473"/>
              <a:gd name="connsiteX9138" fmla="*/ 400875 w 650437"/>
              <a:gd name="connsiteY9138" fmla="*/ 457359 h 650473"/>
              <a:gd name="connsiteX9139" fmla="*/ 396846 w 650437"/>
              <a:gd name="connsiteY9139" fmla="*/ 461389 h 650473"/>
              <a:gd name="connsiteX9140" fmla="*/ 400875 w 650437"/>
              <a:gd name="connsiteY9140" fmla="*/ 465418 h 650473"/>
              <a:gd name="connsiteX9141" fmla="*/ 404904 w 650437"/>
              <a:gd name="connsiteY9141" fmla="*/ 461389 h 650473"/>
              <a:gd name="connsiteX9142" fmla="*/ 397813 w 650437"/>
              <a:gd name="connsiteY9142" fmla="*/ 453813 h 650473"/>
              <a:gd name="connsiteX9143" fmla="*/ 393299 w 650437"/>
              <a:gd name="connsiteY9143" fmla="*/ 449298 h 650473"/>
              <a:gd name="connsiteX9144" fmla="*/ 388785 w 650437"/>
              <a:gd name="connsiteY9144" fmla="*/ 453813 h 650473"/>
              <a:gd name="connsiteX9145" fmla="*/ 393299 w 650437"/>
              <a:gd name="connsiteY9145" fmla="*/ 458327 h 650473"/>
              <a:gd name="connsiteX9146" fmla="*/ 397813 w 650437"/>
              <a:gd name="connsiteY9146" fmla="*/ 453813 h 650473"/>
              <a:gd name="connsiteX9147" fmla="*/ 390542 w 650437"/>
              <a:gd name="connsiteY9147" fmla="*/ 446267 h 650473"/>
              <a:gd name="connsiteX9148" fmla="*/ 385753 w 650437"/>
              <a:gd name="connsiteY9148" fmla="*/ 441477 h 650473"/>
              <a:gd name="connsiteX9149" fmla="*/ 380965 w 650437"/>
              <a:gd name="connsiteY9149" fmla="*/ 446267 h 650473"/>
              <a:gd name="connsiteX9150" fmla="*/ 385753 w 650437"/>
              <a:gd name="connsiteY9150" fmla="*/ 451056 h 650473"/>
              <a:gd name="connsiteX9151" fmla="*/ 390542 w 650437"/>
              <a:gd name="connsiteY9151" fmla="*/ 446267 h 650473"/>
              <a:gd name="connsiteX9152" fmla="*/ 383116 w 650437"/>
              <a:gd name="connsiteY9152" fmla="*/ 438690 h 650473"/>
              <a:gd name="connsiteX9153" fmla="*/ 378178 w 650437"/>
              <a:gd name="connsiteY9153" fmla="*/ 433751 h 650473"/>
              <a:gd name="connsiteX9154" fmla="*/ 373239 w 650437"/>
              <a:gd name="connsiteY9154" fmla="*/ 438690 h 650473"/>
              <a:gd name="connsiteX9155" fmla="*/ 378178 w 650437"/>
              <a:gd name="connsiteY9155" fmla="*/ 443630 h 650473"/>
              <a:gd name="connsiteX9156" fmla="*/ 383116 w 650437"/>
              <a:gd name="connsiteY9156" fmla="*/ 438690 h 650473"/>
              <a:gd name="connsiteX9157" fmla="*/ 216956 w 650437"/>
              <a:gd name="connsiteY9157" fmla="*/ 272339 h 650473"/>
              <a:gd name="connsiteX9158" fmla="*/ 211835 w 650437"/>
              <a:gd name="connsiteY9158" fmla="*/ 267217 h 650473"/>
              <a:gd name="connsiteX9159" fmla="*/ 206713 w 650437"/>
              <a:gd name="connsiteY9159" fmla="*/ 272339 h 650473"/>
              <a:gd name="connsiteX9160" fmla="*/ 211835 w 650437"/>
              <a:gd name="connsiteY9160" fmla="*/ 277460 h 650473"/>
              <a:gd name="connsiteX9161" fmla="*/ 216956 w 650437"/>
              <a:gd name="connsiteY9161" fmla="*/ 272339 h 650473"/>
              <a:gd name="connsiteX9162" fmla="*/ 209288 w 650437"/>
              <a:gd name="connsiteY9162" fmla="*/ 264791 h 650473"/>
              <a:gd name="connsiteX9163" fmla="*/ 204289 w 650437"/>
              <a:gd name="connsiteY9163" fmla="*/ 259791 h 650473"/>
              <a:gd name="connsiteX9164" fmla="*/ 199290 w 650437"/>
              <a:gd name="connsiteY9164" fmla="*/ 264791 h 650473"/>
              <a:gd name="connsiteX9165" fmla="*/ 204289 w 650437"/>
              <a:gd name="connsiteY9165" fmla="*/ 269790 h 650473"/>
              <a:gd name="connsiteX9166" fmla="*/ 209288 w 650437"/>
              <a:gd name="connsiteY9166" fmla="*/ 264791 h 650473"/>
              <a:gd name="connsiteX9167" fmla="*/ 192014 w 650437"/>
              <a:gd name="connsiteY9167" fmla="*/ 257214 h 650473"/>
              <a:gd name="connsiteX9168" fmla="*/ 196743 w 650437"/>
              <a:gd name="connsiteY9168" fmla="*/ 261943 h 650473"/>
              <a:gd name="connsiteX9169" fmla="*/ 201472 w 650437"/>
              <a:gd name="connsiteY9169" fmla="*/ 257214 h 650473"/>
              <a:gd name="connsiteX9170" fmla="*/ 196743 w 650437"/>
              <a:gd name="connsiteY9170" fmla="*/ 252485 h 650473"/>
              <a:gd name="connsiteX9171" fmla="*/ 192014 w 650437"/>
              <a:gd name="connsiteY9171" fmla="*/ 257214 h 650473"/>
              <a:gd name="connsiteX9172" fmla="*/ 189165 w 650437"/>
              <a:gd name="connsiteY9172" fmla="*/ 245364 h 650473"/>
              <a:gd name="connsiteX9173" fmla="*/ 184861 w 650437"/>
              <a:gd name="connsiteY9173" fmla="*/ 249668 h 650473"/>
              <a:gd name="connsiteX9174" fmla="*/ 189165 w 650437"/>
              <a:gd name="connsiteY9174" fmla="*/ 253972 h 650473"/>
              <a:gd name="connsiteX9175" fmla="*/ 193469 w 650437"/>
              <a:gd name="connsiteY9175" fmla="*/ 249668 h 650473"/>
              <a:gd name="connsiteX9176" fmla="*/ 189165 w 650437"/>
              <a:gd name="connsiteY9176" fmla="*/ 245364 h 650473"/>
              <a:gd name="connsiteX9177" fmla="*/ 185711 w 650437"/>
              <a:gd name="connsiteY9177" fmla="*/ 242092 h 650473"/>
              <a:gd name="connsiteX9178" fmla="*/ 181589 w 650437"/>
              <a:gd name="connsiteY9178" fmla="*/ 237970 h 650473"/>
              <a:gd name="connsiteX9179" fmla="*/ 177468 w 650437"/>
              <a:gd name="connsiteY9179" fmla="*/ 242092 h 650473"/>
              <a:gd name="connsiteX9180" fmla="*/ 181589 w 650437"/>
              <a:gd name="connsiteY9180" fmla="*/ 246214 h 650473"/>
              <a:gd name="connsiteX9181" fmla="*/ 185711 w 650437"/>
              <a:gd name="connsiteY9181" fmla="*/ 242092 h 650473"/>
              <a:gd name="connsiteX9182" fmla="*/ 174044 w 650437"/>
              <a:gd name="connsiteY9182" fmla="*/ 238183 h 650473"/>
              <a:gd name="connsiteX9183" fmla="*/ 177680 w 650437"/>
              <a:gd name="connsiteY9183" fmla="*/ 234546 h 650473"/>
              <a:gd name="connsiteX9184" fmla="*/ 174044 w 650437"/>
              <a:gd name="connsiteY9184" fmla="*/ 230909 h 650473"/>
              <a:gd name="connsiteX9185" fmla="*/ 170407 w 650437"/>
              <a:gd name="connsiteY9185" fmla="*/ 234546 h 650473"/>
              <a:gd name="connsiteX9186" fmla="*/ 174044 w 650437"/>
              <a:gd name="connsiteY9186" fmla="*/ 238183 h 650473"/>
              <a:gd name="connsiteX9187" fmla="*/ 166465 w 650437"/>
              <a:gd name="connsiteY9187" fmla="*/ 230332 h 650473"/>
              <a:gd name="connsiteX9188" fmla="*/ 169830 w 650437"/>
              <a:gd name="connsiteY9188" fmla="*/ 226967 h 650473"/>
              <a:gd name="connsiteX9189" fmla="*/ 166465 w 650437"/>
              <a:gd name="connsiteY9189" fmla="*/ 223603 h 650473"/>
              <a:gd name="connsiteX9190" fmla="*/ 163101 w 650437"/>
              <a:gd name="connsiteY9190" fmla="*/ 226967 h 650473"/>
              <a:gd name="connsiteX9191" fmla="*/ 166465 w 650437"/>
              <a:gd name="connsiteY9191" fmla="*/ 230332 h 650473"/>
              <a:gd name="connsiteX9192" fmla="*/ 161799 w 650437"/>
              <a:gd name="connsiteY9192" fmla="*/ 219421 h 650473"/>
              <a:gd name="connsiteX9193" fmla="*/ 158920 w 650437"/>
              <a:gd name="connsiteY9193" fmla="*/ 216542 h 650473"/>
              <a:gd name="connsiteX9194" fmla="*/ 156041 w 650437"/>
              <a:gd name="connsiteY9194" fmla="*/ 219421 h 650473"/>
              <a:gd name="connsiteX9195" fmla="*/ 158920 w 650437"/>
              <a:gd name="connsiteY9195" fmla="*/ 222301 h 650473"/>
              <a:gd name="connsiteX9196" fmla="*/ 161799 w 650437"/>
              <a:gd name="connsiteY9196" fmla="*/ 219421 h 650473"/>
              <a:gd name="connsiteX9197" fmla="*/ 154011 w 650437"/>
              <a:gd name="connsiteY9197" fmla="*/ 211845 h 650473"/>
              <a:gd name="connsiteX9198" fmla="*/ 151344 w 650437"/>
              <a:gd name="connsiteY9198" fmla="*/ 209178 h 650473"/>
              <a:gd name="connsiteX9199" fmla="*/ 148677 w 650437"/>
              <a:gd name="connsiteY9199" fmla="*/ 211845 h 650473"/>
              <a:gd name="connsiteX9200" fmla="*/ 151344 w 650437"/>
              <a:gd name="connsiteY9200" fmla="*/ 214512 h 650473"/>
              <a:gd name="connsiteX9201" fmla="*/ 154011 w 650437"/>
              <a:gd name="connsiteY9201" fmla="*/ 211845 h 650473"/>
              <a:gd name="connsiteX9202" fmla="*/ 143798 w 650437"/>
              <a:gd name="connsiteY9202" fmla="*/ 206664 h 650473"/>
              <a:gd name="connsiteX9203" fmla="*/ 146163 w 650437"/>
              <a:gd name="connsiteY9203" fmla="*/ 204299 h 650473"/>
              <a:gd name="connsiteX9204" fmla="*/ 143798 w 650437"/>
              <a:gd name="connsiteY9204" fmla="*/ 201935 h 650473"/>
              <a:gd name="connsiteX9205" fmla="*/ 141434 w 650437"/>
              <a:gd name="connsiteY9205" fmla="*/ 204299 h 650473"/>
              <a:gd name="connsiteX9206" fmla="*/ 143798 w 650437"/>
              <a:gd name="connsiteY9206" fmla="*/ 206664 h 650473"/>
              <a:gd name="connsiteX9207" fmla="*/ 138192 w 650437"/>
              <a:gd name="connsiteY9207" fmla="*/ 196723 h 650473"/>
              <a:gd name="connsiteX9208" fmla="*/ 136223 w 650437"/>
              <a:gd name="connsiteY9208" fmla="*/ 194753 h 650473"/>
              <a:gd name="connsiteX9209" fmla="*/ 134253 w 650437"/>
              <a:gd name="connsiteY9209" fmla="*/ 196723 h 650473"/>
              <a:gd name="connsiteX9210" fmla="*/ 136223 w 650437"/>
              <a:gd name="connsiteY9210" fmla="*/ 198693 h 650473"/>
              <a:gd name="connsiteX9211" fmla="*/ 138192 w 650437"/>
              <a:gd name="connsiteY9211" fmla="*/ 196723 h 650473"/>
              <a:gd name="connsiteX9212" fmla="*/ 128677 w 650437"/>
              <a:gd name="connsiteY9212" fmla="*/ 190934 h 650473"/>
              <a:gd name="connsiteX9213" fmla="*/ 130434 w 650437"/>
              <a:gd name="connsiteY9213" fmla="*/ 189177 h 650473"/>
              <a:gd name="connsiteX9214" fmla="*/ 128677 w 650437"/>
              <a:gd name="connsiteY9214" fmla="*/ 187420 h 650473"/>
              <a:gd name="connsiteX9215" fmla="*/ 126920 w 650437"/>
              <a:gd name="connsiteY9215" fmla="*/ 189177 h 650473"/>
              <a:gd name="connsiteX9216" fmla="*/ 128677 w 650437"/>
              <a:gd name="connsiteY9216" fmla="*/ 190934 h 650473"/>
              <a:gd name="connsiteX9217" fmla="*/ 122643 w 650437"/>
              <a:gd name="connsiteY9217" fmla="*/ 181599 h 650473"/>
              <a:gd name="connsiteX9218" fmla="*/ 121099 w 650437"/>
              <a:gd name="connsiteY9218" fmla="*/ 180054 h 650473"/>
              <a:gd name="connsiteX9219" fmla="*/ 119554 w 650437"/>
              <a:gd name="connsiteY9219" fmla="*/ 181599 h 650473"/>
              <a:gd name="connsiteX9220" fmla="*/ 121099 w 650437"/>
              <a:gd name="connsiteY9220" fmla="*/ 183143 h 650473"/>
              <a:gd name="connsiteX9221" fmla="*/ 122643 w 650437"/>
              <a:gd name="connsiteY9221" fmla="*/ 181599 h 650473"/>
              <a:gd name="connsiteX9222" fmla="*/ 114703 w 650437"/>
              <a:gd name="connsiteY9222" fmla="*/ 174052 h 650473"/>
              <a:gd name="connsiteX9223" fmla="*/ 113553 w 650437"/>
              <a:gd name="connsiteY9223" fmla="*/ 172903 h 650473"/>
              <a:gd name="connsiteX9224" fmla="*/ 112403 w 650437"/>
              <a:gd name="connsiteY9224" fmla="*/ 174052 h 650473"/>
              <a:gd name="connsiteX9225" fmla="*/ 113553 w 650437"/>
              <a:gd name="connsiteY9225" fmla="*/ 175202 h 650473"/>
              <a:gd name="connsiteX9226" fmla="*/ 114703 w 650437"/>
              <a:gd name="connsiteY9226" fmla="*/ 174052 h 650473"/>
              <a:gd name="connsiteX9227" fmla="*/ 106795 w 650437"/>
              <a:gd name="connsiteY9227" fmla="*/ 166476 h 650473"/>
              <a:gd name="connsiteX9228" fmla="*/ 105977 w 650437"/>
              <a:gd name="connsiteY9228" fmla="*/ 165659 h 650473"/>
              <a:gd name="connsiteX9229" fmla="*/ 105160 w 650437"/>
              <a:gd name="connsiteY9229" fmla="*/ 166476 h 650473"/>
              <a:gd name="connsiteX9230" fmla="*/ 105977 w 650437"/>
              <a:gd name="connsiteY9230" fmla="*/ 167294 h 650473"/>
              <a:gd name="connsiteX9231" fmla="*/ 106795 w 650437"/>
              <a:gd name="connsiteY9231" fmla="*/ 166476 h 650473"/>
              <a:gd name="connsiteX9232" fmla="*/ 99097 w 650437"/>
              <a:gd name="connsiteY9232" fmla="*/ 158930 h 650473"/>
              <a:gd name="connsiteX9233" fmla="*/ 98432 w 650437"/>
              <a:gd name="connsiteY9233" fmla="*/ 158265 h 650473"/>
              <a:gd name="connsiteX9234" fmla="*/ 97767 w 650437"/>
              <a:gd name="connsiteY9234" fmla="*/ 158930 h 650473"/>
              <a:gd name="connsiteX9235" fmla="*/ 98432 w 650437"/>
              <a:gd name="connsiteY9235" fmla="*/ 159595 h 650473"/>
              <a:gd name="connsiteX9236" fmla="*/ 99097 w 650437"/>
              <a:gd name="connsiteY9236" fmla="*/ 158930 h 650473"/>
              <a:gd name="connsiteX9237" fmla="*/ 91371 w 650437"/>
              <a:gd name="connsiteY9237" fmla="*/ 151354 h 650473"/>
              <a:gd name="connsiteX9238" fmla="*/ 90856 w 650437"/>
              <a:gd name="connsiteY9238" fmla="*/ 150839 h 650473"/>
              <a:gd name="connsiteX9239" fmla="*/ 90341 w 650437"/>
              <a:gd name="connsiteY9239" fmla="*/ 151354 h 650473"/>
              <a:gd name="connsiteX9240" fmla="*/ 90856 w 650437"/>
              <a:gd name="connsiteY9240" fmla="*/ 151869 h 650473"/>
              <a:gd name="connsiteX9241" fmla="*/ 91371 w 650437"/>
              <a:gd name="connsiteY9241" fmla="*/ 151354 h 650473"/>
              <a:gd name="connsiteX9242" fmla="*/ 83278 w 650437"/>
              <a:gd name="connsiteY9242" fmla="*/ 144078 h 650473"/>
              <a:gd name="connsiteX9243" fmla="*/ 83550 w 650437"/>
              <a:gd name="connsiteY9243" fmla="*/ 143805 h 650473"/>
              <a:gd name="connsiteX9244" fmla="*/ 83278 w 650437"/>
              <a:gd name="connsiteY9244" fmla="*/ 143533 h 650473"/>
              <a:gd name="connsiteX9245" fmla="*/ 83005 w 650437"/>
              <a:gd name="connsiteY9245" fmla="*/ 143805 h 650473"/>
              <a:gd name="connsiteX9246" fmla="*/ 83278 w 650437"/>
              <a:gd name="connsiteY9246" fmla="*/ 144078 h 650473"/>
              <a:gd name="connsiteX9247" fmla="*/ 75912 w 650437"/>
              <a:gd name="connsiteY9247" fmla="*/ 136230 h 650473"/>
              <a:gd name="connsiteX9248" fmla="*/ 75732 w 650437"/>
              <a:gd name="connsiteY9248" fmla="*/ 136049 h 650473"/>
              <a:gd name="connsiteX9249" fmla="*/ 75552 w 650437"/>
              <a:gd name="connsiteY9249" fmla="*/ 136230 h 650473"/>
              <a:gd name="connsiteX9250" fmla="*/ 75732 w 650437"/>
              <a:gd name="connsiteY9250" fmla="*/ 136410 h 650473"/>
              <a:gd name="connsiteX9251" fmla="*/ 75912 w 650437"/>
              <a:gd name="connsiteY9251" fmla="*/ 136230 h 650473"/>
              <a:gd name="connsiteX9252" fmla="*/ 68276 w 650437"/>
              <a:gd name="connsiteY9252" fmla="*/ 128684 h 650473"/>
              <a:gd name="connsiteX9253" fmla="*/ 68156 w 650437"/>
              <a:gd name="connsiteY9253" fmla="*/ 128563 h 650473"/>
              <a:gd name="connsiteX9254" fmla="*/ 68036 w 650437"/>
              <a:gd name="connsiteY9254" fmla="*/ 128684 h 650473"/>
              <a:gd name="connsiteX9255" fmla="*/ 68156 w 650437"/>
              <a:gd name="connsiteY9255" fmla="*/ 128804 h 650473"/>
              <a:gd name="connsiteX9256" fmla="*/ 68276 w 650437"/>
              <a:gd name="connsiteY9256" fmla="*/ 128684 h 650473"/>
              <a:gd name="connsiteX9257" fmla="*/ 529459 w 650437"/>
              <a:gd name="connsiteY9257" fmla="*/ 574797 h 650473"/>
              <a:gd name="connsiteX9258" fmla="*/ 529399 w 650437"/>
              <a:gd name="connsiteY9258" fmla="*/ 574737 h 650473"/>
              <a:gd name="connsiteX9259" fmla="*/ 529339 w 650437"/>
              <a:gd name="connsiteY9259" fmla="*/ 574797 h 650473"/>
              <a:gd name="connsiteX9260" fmla="*/ 529399 w 650437"/>
              <a:gd name="connsiteY9260" fmla="*/ 574858 h 650473"/>
              <a:gd name="connsiteX9261" fmla="*/ 529459 w 650437"/>
              <a:gd name="connsiteY9261" fmla="*/ 574797 h 650473"/>
              <a:gd name="connsiteX9262" fmla="*/ 521974 w 650437"/>
              <a:gd name="connsiteY9262" fmla="*/ 567251 h 650473"/>
              <a:gd name="connsiteX9263" fmla="*/ 521853 w 650437"/>
              <a:gd name="connsiteY9263" fmla="*/ 567131 h 650473"/>
              <a:gd name="connsiteX9264" fmla="*/ 521734 w 650437"/>
              <a:gd name="connsiteY9264" fmla="*/ 567251 h 650473"/>
              <a:gd name="connsiteX9265" fmla="*/ 521853 w 650437"/>
              <a:gd name="connsiteY9265" fmla="*/ 567372 h 650473"/>
              <a:gd name="connsiteX9266" fmla="*/ 521974 w 650437"/>
              <a:gd name="connsiteY9266" fmla="*/ 567251 h 650473"/>
              <a:gd name="connsiteX9267" fmla="*/ 514065 w 650437"/>
              <a:gd name="connsiteY9267" fmla="*/ 559675 h 650473"/>
              <a:gd name="connsiteX9268" fmla="*/ 514278 w 650437"/>
              <a:gd name="connsiteY9268" fmla="*/ 559888 h 650473"/>
              <a:gd name="connsiteX9269" fmla="*/ 514490 w 650437"/>
              <a:gd name="connsiteY9269" fmla="*/ 559675 h 650473"/>
              <a:gd name="connsiteX9270" fmla="*/ 514278 w 650437"/>
              <a:gd name="connsiteY9270" fmla="*/ 559463 h 650473"/>
              <a:gd name="connsiteX9271" fmla="*/ 514065 w 650437"/>
              <a:gd name="connsiteY9271" fmla="*/ 559675 h 650473"/>
              <a:gd name="connsiteX9272" fmla="*/ 507125 w 650437"/>
              <a:gd name="connsiteY9272" fmla="*/ 552129 h 650473"/>
              <a:gd name="connsiteX9273" fmla="*/ 506732 w 650437"/>
              <a:gd name="connsiteY9273" fmla="*/ 551737 h 650473"/>
              <a:gd name="connsiteX9274" fmla="*/ 506340 w 650437"/>
              <a:gd name="connsiteY9274" fmla="*/ 552129 h 650473"/>
              <a:gd name="connsiteX9275" fmla="*/ 506732 w 650437"/>
              <a:gd name="connsiteY9275" fmla="*/ 552522 h 650473"/>
              <a:gd name="connsiteX9276" fmla="*/ 507125 w 650437"/>
              <a:gd name="connsiteY9276" fmla="*/ 552129 h 650473"/>
              <a:gd name="connsiteX9277" fmla="*/ 499821 w 650437"/>
              <a:gd name="connsiteY9277" fmla="*/ 544581 h 650473"/>
              <a:gd name="connsiteX9278" fmla="*/ 499156 w 650437"/>
              <a:gd name="connsiteY9278" fmla="*/ 543916 h 650473"/>
              <a:gd name="connsiteX9279" fmla="*/ 498491 w 650437"/>
              <a:gd name="connsiteY9279" fmla="*/ 544581 h 650473"/>
              <a:gd name="connsiteX9280" fmla="*/ 499156 w 650437"/>
              <a:gd name="connsiteY9280" fmla="*/ 545246 h 650473"/>
              <a:gd name="connsiteX9281" fmla="*/ 499821 w 650437"/>
              <a:gd name="connsiteY9281" fmla="*/ 544581 h 650473"/>
              <a:gd name="connsiteX9282" fmla="*/ 491611 w 650437"/>
              <a:gd name="connsiteY9282" fmla="*/ 536337 h 650473"/>
              <a:gd name="connsiteX9283" fmla="*/ 490943 w 650437"/>
              <a:gd name="connsiteY9283" fmla="*/ 537004 h 650473"/>
              <a:gd name="connsiteX9284" fmla="*/ 491611 w 650437"/>
              <a:gd name="connsiteY9284" fmla="*/ 537642 h 650473"/>
              <a:gd name="connsiteX9285" fmla="*/ 492278 w 650437"/>
              <a:gd name="connsiteY9285" fmla="*/ 537004 h 650473"/>
              <a:gd name="connsiteX9286" fmla="*/ 491611 w 650437"/>
              <a:gd name="connsiteY9286" fmla="*/ 536337 h 650473"/>
              <a:gd name="connsiteX9287" fmla="*/ 485002 w 650437"/>
              <a:gd name="connsiteY9287" fmla="*/ 529429 h 650473"/>
              <a:gd name="connsiteX9288" fmla="*/ 484033 w 650437"/>
              <a:gd name="connsiteY9288" fmla="*/ 528458 h 650473"/>
              <a:gd name="connsiteX9289" fmla="*/ 483063 w 650437"/>
              <a:gd name="connsiteY9289" fmla="*/ 529429 h 650473"/>
              <a:gd name="connsiteX9290" fmla="*/ 484033 w 650437"/>
              <a:gd name="connsiteY9290" fmla="*/ 530398 h 650473"/>
              <a:gd name="connsiteX9291" fmla="*/ 485002 w 650437"/>
              <a:gd name="connsiteY9291" fmla="*/ 529429 h 650473"/>
              <a:gd name="connsiteX9292" fmla="*/ 477849 w 650437"/>
              <a:gd name="connsiteY9292" fmla="*/ 521883 h 650473"/>
              <a:gd name="connsiteX9293" fmla="*/ 476487 w 650437"/>
              <a:gd name="connsiteY9293" fmla="*/ 520520 h 650473"/>
              <a:gd name="connsiteX9294" fmla="*/ 475124 w 650437"/>
              <a:gd name="connsiteY9294" fmla="*/ 521883 h 650473"/>
              <a:gd name="connsiteX9295" fmla="*/ 476487 w 650437"/>
              <a:gd name="connsiteY9295" fmla="*/ 523245 h 650473"/>
              <a:gd name="connsiteX9296" fmla="*/ 477849 w 650437"/>
              <a:gd name="connsiteY9296" fmla="*/ 521883 h 650473"/>
              <a:gd name="connsiteX9297" fmla="*/ 470456 w 650437"/>
              <a:gd name="connsiteY9297" fmla="*/ 514336 h 650473"/>
              <a:gd name="connsiteX9298" fmla="*/ 468911 w 650437"/>
              <a:gd name="connsiteY9298" fmla="*/ 512791 h 650473"/>
              <a:gd name="connsiteX9299" fmla="*/ 467366 w 650437"/>
              <a:gd name="connsiteY9299" fmla="*/ 514336 h 650473"/>
              <a:gd name="connsiteX9300" fmla="*/ 468911 w 650437"/>
              <a:gd name="connsiteY9300" fmla="*/ 515881 h 650473"/>
              <a:gd name="connsiteX9301" fmla="*/ 470456 w 650437"/>
              <a:gd name="connsiteY9301" fmla="*/ 514336 h 650473"/>
              <a:gd name="connsiteX9302" fmla="*/ 461365 w 650437"/>
              <a:gd name="connsiteY9302" fmla="*/ 504940 h 650473"/>
              <a:gd name="connsiteX9303" fmla="*/ 459546 w 650437"/>
              <a:gd name="connsiteY9303" fmla="*/ 506760 h 650473"/>
              <a:gd name="connsiteX9304" fmla="*/ 461365 w 650437"/>
              <a:gd name="connsiteY9304" fmla="*/ 508580 h 650473"/>
              <a:gd name="connsiteX9305" fmla="*/ 463185 w 650437"/>
              <a:gd name="connsiteY9305" fmla="*/ 506760 h 650473"/>
              <a:gd name="connsiteX9306" fmla="*/ 461365 w 650437"/>
              <a:gd name="connsiteY9306" fmla="*/ 504940 h 650473"/>
              <a:gd name="connsiteX9307" fmla="*/ 456002 w 650437"/>
              <a:gd name="connsiteY9307" fmla="*/ 499182 h 650473"/>
              <a:gd name="connsiteX9308" fmla="*/ 453789 w 650437"/>
              <a:gd name="connsiteY9308" fmla="*/ 496970 h 650473"/>
              <a:gd name="connsiteX9309" fmla="*/ 451577 w 650437"/>
              <a:gd name="connsiteY9309" fmla="*/ 499182 h 650473"/>
              <a:gd name="connsiteX9310" fmla="*/ 453789 w 650437"/>
              <a:gd name="connsiteY9310" fmla="*/ 501394 h 650473"/>
              <a:gd name="connsiteX9311" fmla="*/ 456002 w 650437"/>
              <a:gd name="connsiteY9311" fmla="*/ 499182 h 650473"/>
              <a:gd name="connsiteX9312" fmla="*/ 448666 w 650437"/>
              <a:gd name="connsiteY9312" fmla="*/ 491636 h 650473"/>
              <a:gd name="connsiteX9313" fmla="*/ 446242 w 650437"/>
              <a:gd name="connsiteY9313" fmla="*/ 489211 h 650473"/>
              <a:gd name="connsiteX9314" fmla="*/ 443817 w 650437"/>
              <a:gd name="connsiteY9314" fmla="*/ 491636 h 650473"/>
              <a:gd name="connsiteX9315" fmla="*/ 446242 w 650437"/>
              <a:gd name="connsiteY9315" fmla="*/ 494060 h 650473"/>
              <a:gd name="connsiteX9316" fmla="*/ 448666 w 650437"/>
              <a:gd name="connsiteY9316" fmla="*/ 491636 h 650473"/>
              <a:gd name="connsiteX9317" fmla="*/ 441393 w 650437"/>
              <a:gd name="connsiteY9317" fmla="*/ 484059 h 650473"/>
              <a:gd name="connsiteX9318" fmla="*/ 438666 w 650437"/>
              <a:gd name="connsiteY9318" fmla="*/ 481332 h 650473"/>
              <a:gd name="connsiteX9319" fmla="*/ 435939 w 650437"/>
              <a:gd name="connsiteY9319" fmla="*/ 484059 h 650473"/>
              <a:gd name="connsiteX9320" fmla="*/ 438666 w 650437"/>
              <a:gd name="connsiteY9320" fmla="*/ 486787 h 650473"/>
              <a:gd name="connsiteX9321" fmla="*/ 441393 w 650437"/>
              <a:gd name="connsiteY9321" fmla="*/ 484059 h 650473"/>
              <a:gd name="connsiteX9322" fmla="*/ 434302 w 650437"/>
              <a:gd name="connsiteY9322" fmla="*/ 476513 h 650473"/>
              <a:gd name="connsiteX9323" fmla="*/ 431120 w 650437"/>
              <a:gd name="connsiteY9323" fmla="*/ 473331 h 650473"/>
              <a:gd name="connsiteX9324" fmla="*/ 427938 w 650437"/>
              <a:gd name="connsiteY9324" fmla="*/ 476513 h 650473"/>
              <a:gd name="connsiteX9325" fmla="*/ 431120 w 650437"/>
              <a:gd name="connsiteY9325" fmla="*/ 479695 h 650473"/>
              <a:gd name="connsiteX9326" fmla="*/ 434302 w 650437"/>
              <a:gd name="connsiteY9326" fmla="*/ 476513 h 650473"/>
              <a:gd name="connsiteX9327" fmla="*/ 427211 w 650437"/>
              <a:gd name="connsiteY9327" fmla="*/ 468935 h 650473"/>
              <a:gd name="connsiteX9328" fmla="*/ 423544 w 650437"/>
              <a:gd name="connsiteY9328" fmla="*/ 465268 h 650473"/>
              <a:gd name="connsiteX9329" fmla="*/ 419878 w 650437"/>
              <a:gd name="connsiteY9329" fmla="*/ 468935 h 650473"/>
              <a:gd name="connsiteX9330" fmla="*/ 423544 w 650437"/>
              <a:gd name="connsiteY9330" fmla="*/ 472602 h 650473"/>
              <a:gd name="connsiteX9331" fmla="*/ 427211 w 650437"/>
              <a:gd name="connsiteY9331" fmla="*/ 468935 h 650473"/>
              <a:gd name="connsiteX9332" fmla="*/ 419848 w 650437"/>
              <a:gd name="connsiteY9332" fmla="*/ 461389 h 650473"/>
              <a:gd name="connsiteX9333" fmla="*/ 415999 w 650437"/>
              <a:gd name="connsiteY9333" fmla="*/ 457540 h 650473"/>
              <a:gd name="connsiteX9334" fmla="*/ 412150 w 650437"/>
              <a:gd name="connsiteY9334" fmla="*/ 461389 h 650473"/>
              <a:gd name="connsiteX9335" fmla="*/ 415999 w 650437"/>
              <a:gd name="connsiteY9335" fmla="*/ 465238 h 650473"/>
              <a:gd name="connsiteX9336" fmla="*/ 419848 w 650437"/>
              <a:gd name="connsiteY9336" fmla="*/ 461389 h 650473"/>
              <a:gd name="connsiteX9337" fmla="*/ 412574 w 650437"/>
              <a:gd name="connsiteY9337" fmla="*/ 453813 h 650473"/>
              <a:gd name="connsiteX9338" fmla="*/ 408423 w 650437"/>
              <a:gd name="connsiteY9338" fmla="*/ 449661 h 650473"/>
              <a:gd name="connsiteX9339" fmla="*/ 404271 w 650437"/>
              <a:gd name="connsiteY9339" fmla="*/ 453813 h 650473"/>
              <a:gd name="connsiteX9340" fmla="*/ 408423 w 650437"/>
              <a:gd name="connsiteY9340" fmla="*/ 457964 h 650473"/>
              <a:gd name="connsiteX9341" fmla="*/ 412574 w 650437"/>
              <a:gd name="connsiteY9341" fmla="*/ 453813 h 650473"/>
              <a:gd name="connsiteX9342" fmla="*/ 405541 w 650437"/>
              <a:gd name="connsiteY9342" fmla="*/ 446267 h 650473"/>
              <a:gd name="connsiteX9343" fmla="*/ 400875 w 650437"/>
              <a:gd name="connsiteY9343" fmla="*/ 441600 h 650473"/>
              <a:gd name="connsiteX9344" fmla="*/ 396208 w 650437"/>
              <a:gd name="connsiteY9344" fmla="*/ 446267 h 650473"/>
              <a:gd name="connsiteX9345" fmla="*/ 400875 w 650437"/>
              <a:gd name="connsiteY9345" fmla="*/ 450933 h 650473"/>
              <a:gd name="connsiteX9346" fmla="*/ 405541 w 650437"/>
              <a:gd name="connsiteY9346" fmla="*/ 446267 h 650473"/>
              <a:gd name="connsiteX9347" fmla="*/ 393299 w 650437"/>
              <a:gd name="connsiteY9347" fmla="*/ 443510 h 650473"/>
              <a:gd name="connsiteX9348" fmla="*/ 398118 w 650437"/>
              <a:gd name="connsiteY9348" fmla="*/ 438690 h 650473"/>
              <a:gd name="connsiteX9349" fmla="*/ 393299 w 650437"/>
              <a:gd name="connsiteY9349" fmla="*/ 433901 h 650473"/>
              <a:gd name="connsiteX9350" fmla="*/ 388480 w 650437"/>
              <a:gd name="connsiteY9350" fmla="*/ 438690 h 650473"/>
              <a:gd name="connsiteX9351" fmla="*/ 393299 w 650437"/>
              <a:gd name="connsiteY9351" fmla="*/ 443510 h 650473"/>
              <a:gd name="connsiteX9352" fmla="*/ 390815 w 650437"/>
              <a:gd name="connsiteY9352" fmla="*/ 431142 h 650473"/>
              <a:gd name="connsiteX9353" fmla="*/ 385753 w 650437"/>
              <a:gd name="connsiteY9353" fmla="*/ 426081 h 650473"/>
              <a:gd name="connsiteX9354" fmla="*/ 380692 w 650437"/>
              <a:gd name="connsiteY9354" fmla="*/ 431142 h 650473"/>
              <a:gd name="connsiteX9355" fmla="*/ 385753 w 650437"/>
              <a:gd name="connsiteY9355" fmla="*/ 436204 h 650473"/>
              <a:gd name="connsiteX9356" fmla="*/ 390815 w 650437"/>
              <a:gd name="connsiteY9356" fmla="*/ 431142 h 650473"/>
              <a:gd name="connsiteX9357" fmla="*/ 216834 w 650437"/>
              <a:gd name="connsiteY9357" fmla="*/ 257214 h 650473"/>
              <a:gd name="connsiteX9358" fmla="*/ 211832 w 650437"/>
              <a:gd name="connsiteY9358" fmla="*/ 252213 h 650473"/>
              <a:gd name="connsiteX9359" fmla="*/ 206831 w 650437"/>
              <a:gd name="connsiteY9359" fmla="*/ 257214 h 650473"/>
              <a:gd name="connsiteX9360" fmla="*/ 211832 w 650437"/>
              <a:gd name="connsiteY9360" fmla="*/ 262216 h 650473"/>
              <a:gd name="connsiteX9361" fmla="*/ 216834 w 650437"/>
              <a:gd name="connsiteY9361" fmla="*/ 257214 h 650473"/>
              <a:gd name="connsiteX9362" fmla="*/ 209105 w 650437"/>
              <a:gd name="connsiteY9362" fmla="*/ 249668 h 650473"/>
              <a:gd name="connsiteX9363" fmla="*/ 204256 w 650437"/>
              <a:gd name="connsiteY9363" fmla="*/ 244819 h 650473"/>
              <a:gd name="connsiteX9364" fmla="*/ 199408 w 650437"/>
              <a:gd name="connsiteY9364" fmla="*/ 249668 h 650473"/>
              <a:gd name="connsiteX9365" fmla="*/ 204256 w 650437"/>
              <a:gd name="connsiteY9365" fmla="*/ 254517 h 650473"/>
              <a:gd name="connsiteX9366" fmla="*/ 209105 w 650437"/>
              <a:gd name="connsiteY9366" fmla="*/ 249668 h 650473"/>
              <a:gd name="connsiteX9367" fmla="*/ 201135 w 650437"/>
              <a:gd name="connsiteY9367" fmla="*/ 242092 h 650473"/>
              <a:gd name="connsiteX9368" fmla="*/ 196711 w 650437"/>
              <a:gd name="connsiteY9368" fmla="*/ 237668 h 650473"/>
              <a:gd name="connsiteX9369" fmla="*/ 192287 w 650437"/>
              <a:gd name="connsiteY9369" fmla="*/ 242092 h 650473"/>
              <a:gd name="connsiteX9370" fmla="*/ 196711 w 650437"/>
              <a:gd name="connsiteY9370" fmla="*/ 246516 h 650473"/>
              <a:gd name="connsiteX9371" fmla="*/ 201135 w 650437"/>
              <a:gd name="connsiteY9371" fmla="*/ 242092 h 650473"/>
              <a:gd name="connsiteX9372" fmla="*/ 193074 w 650437"/>
              <a:gd name="connsiteY9372" fmla="*/ 234546 h 650473"/>
              <a:gd name="connsiteX9373" fmla="*/ 189165 w 650437"/>
              <a:gd name="connsiteY9373" fmla="*/ 230637 h 650473"/>
              <a:gd name="connsiteX9374" fmla="*/ 185256 w 650437"/>
              <a:gd name="connsiteY9374" fmla="*/ 234546 h 650473"/>
              <a:gd name="connsiteX9375" fmla="*/ 189165 w 650437"/>
              <a:gd name="connsiteY9375" fmla="*/ 238455 h 650473"/>
              <a:gd name="connsiteX9376" fmla="*/ 193074 w 650437"/>
              <a:gd name="connsiteY9376" fmla="*/ 234546 h 650473"/>
              <a:gd name="connsiteX9377" fmla="*/ 185499 w 650437"/>
              <a:gd name="connsiteY9377" fmla="*/ 227000 h 650473"/>
              <a:gd name="connsiteX9378" fmla="*/ 181589 w 650437"/>
              <a:gd name="connsiteY9378" fmla="*/ 223091 h 650473"/>
              <a:gd name="connsiteX9379" fmla="*/ 177680 w 650437"/>
              <a:gd name="connsiteY9379" fmla="*/ 227000 h 650473"/>
              <a:gd name="connsiteX9380" fmla="*/ 181589 w 650437"/>
              <a:gd name="connsiteY9380" fmla="*/ 230909 h 650473"/>
              <a:gd name="connsiteX9381" fmla="*/ 185499 w 650437"/>
              <a:gd name="connsiteY9381" fmla="*/ 227000 h 650473"/>
              <a:gd name="connsiteX9382" fmla="*/ 174044 w 650437"/>
              <a:gd name="connsiteY9382" fmla="*/ 222846 h 650473"/>
              <a:gd name="connsiteX9383" fmla="*/ 177468 w 650437"/>
              <a:gd name="connsiteY9383" fmla="*/ 219421 h 650473"/>
              <a:gd name="connsiteX9384" fmla="*/ 174044 w 650437"/>
              <a:gd name="connsiteY9384" fmla="*/ 215967 h 650473"/>
              <a:gd name="connsiteX9385" fmla="*/ 170589 w 650437"/>
              <a:gd name="connsiteY9385" fmla="*/ 219421 h 650473"/>
              <a:gd name="connsiteX9386" fmla="*/ 174044 w 650437"/>
              <a:gd name="connsiteY9386" fmla="*/ 222846 h 650473"/>
              <a:gd name="connsiteX9387" fmla="*/ 169435 w 650437"/>
              <a:gd name="connsiteY9387" fmla="*/ 211845 h 650473"/>
              <a:gd name="connsiteX9388" fmla="*/ 166465 w 650437"/>
              <a:gd name="connsiteY9388" fmla="*/ 208876 h 650473"/>
              <a:gd name="connsiteX9389" fmla="*/ 163496 w 650437"/>
              <a:gd name="connsiteY9389" fmla="*/ 211845 h 650473"/>
              <a:gd name="connsiteX9390" fmla="*/ 166465 w 650437"/>
              <a:gd name="connsiteY9390" fmla="*/ 214815 h 650473"/>
              <a:gd name="connsiteX9391" fmla="*/ 169435 w 650437"/>
              <a:gd name="connsiteY9391" fmla="*/ 211845 h 650473"/>
              <a:gd name="connsiteX9392" fmla="*/ 161587 w 650437"/>
              <a:gd name="connsiteY9392" fmla="*/ 204299 h 650473"/>
              <a:gd name="connsiteX9393" fmla="*/ 158920 w 650437"/>
              <a:gd name="connsiteY9393" fmla="*/ 201632 h 650473"/>
              <a:gd name="connsiteX9394" fmla="*/ 156253 w 650437"/>
              <a:gd name="connsiteY9394" fmla="*/ 204299 h 650473"/>
              <a:gd name="connsiteX9395" fmla="*/ 158920 w 650437"/>
              <a:gd name="connsiteY9395" fmla="*/ 206966 h 650473"/>
              <a:gd name="connsiteX9396" fmla="*/ 161587 w 650437"/>
              <a:gd name="connsiteY9396" fmla="*/ 204299 h 650473"/>
              <a:gd name="connsiteX9397" fmla="*/ 153799 w 650437"/>
              <a:gd name="connsiteY9397" fmla="*/ 196753 h 650473"/>
              <a:gd name="connsiteX9398" fmla="*/ 151344 w 650437"/>
              <a:gd name="connsiteY9398" fmla="*/ 194299 h 650473"/>
              <a:gd name="connsiteX9399" fmla="*/ 148890 w 650437"/>
              <a:gd name="connsiteY9399" fmla="*/ 196753 h 650473"/>
              <a:gd name="connsiteX9400" fmla="*/ 151344 w 650437"/>
              <a:gd name="connsiteY9400" fmla="*/ 199208 h 650473"/>
              <a:gd name="connsiteX9401" fmla="*/ 153799 w 650437"/>
              <a:gd name="connsiteY9401" fmla="*/ 196753 h 650473"/>
              <a:gd name="connsiteX9402" fmla="*/ 145828 w 650437"/>
              <a:gd name="connsiteY9402" fmla="*/ 189145 h 650473"/>
              <a:gd name="connsiteX9403" fmla="*/ 143798 w 650437"/>
              <a:gd name="connsiteY9403" fmla="*/ 187115 h 650473"/>
              <a:gd name="connsiteX9404" fmla="*/ 141769 w 650437"/>
              <a:gd name="connsiteY9404" fmla="*/ 189145 h 650473"/>
              <a:gd name="connsiteX9405" fmla="*/ 143798 w 650437"/>
              <a:gd name="connsiteY9405" fmla="*/ 191174 h 650473"/>
              <a:gd name="connsiteX9406" fmla="*/ 145828 w 650437"/>
              <a:gd name="connsiteY9406" fmla="*/ 189145 h 650473"/>
              <a:gd name="connsiteX9407" fmla="*/ 137980 w 650437"/>
              <a:gd name="connsiteY9407" fmla="*/ 181599 h 650473"/>
              <a:gd name="connsiteX9408" fmla="*/ 136223 w 650437"/>
              <a:gd name="connsiteY9408" fmla="*/ 179841 h 650473"/>
              <a:gd name="connsiteX9409" fmla="*/ 134465 w 650437"/>
              <a:gd name="connsiteY9409" fmla="*/ 181599 h 650473"/>
              <a:gd name="connsiteX9410" fmla="*/ 136223 w 650437"/>
              <a:gd name="connsiteY9410" fmla="*/ 183356 h 650473"/>
              <a:gd name="connsiteX9411" fmla="*/ 137980 w 650437"/>
              <a:gd name="connsiteY9411" fmla="*/ 181599 h 650473"/>
              <a:gd name="connsiteX9412" fmla="*/ 130252 w 650437"/>
              <a:gd name="connsiteY9412" fmla="*/ 174052 h 650473"/>
              <a:gd name="connsiteX9413" fmla="*/ 128677 w 650437"/>
              <a:gd name="connsiteY9413" fmla="*/ 172478 h 650473"/>
              <a:gd name="connsiteX9414" fmla="*/ 127102 w 650437"/>
              <a:gd name="connsiteY9414" fmla="*/ 174052 h 650473"/>
              <a:gd name="connsiteX9415" fmla="*/ 128677 w 650437"/>
              <a:gd name="connsiteY9415" fmla="*/ 175627 h 650473"/>
              <a:gd name="connsiteX9416" fmla="*/ 130252 w 650437"/>
              <a:gd name="connsiteY9416" fmla="*/ 174052 h 650473"/>
              <a:gd name="connsiteX9417" fmla="*/ 122311 w 650437"/>
              <a:gd name="connsiteY9417" fmla="*/ 166506 h 650473"/>
              <a:gd name="connsiteX9418" fmla="*/ 121099 w 650437"/>
              <a:gd name="connsiteY9418" fmla="*/ 165294 h 650473"/>
              <a:gd name="connsiteX9419" fmla="*/ 119887 w 650437"/>
              <a:gd name="connsiteY9419" fmla="*/ 166506 h 650473"/>
              <a:gd name="connsiteX9420" fmla="*/ 121099 w 650437"/>
              <a:gd name="connsiteY9420" fmla="*/ 167718 h 650473"/>
              <a:gd name="connsiteX9421" fmla="*/ 122311 w 650437"/>
              <a:gd name="connsiteY9421" fmla="*/ 166506 h 650473"/>
              <a:gd name="connsiteX9422" fmla="*/ 114370 w 650437"/>
              <a:gd name="connsiteY9422" fmla="*/ 158930 h 650473"/>
              <a:gd name="connsiteX9423" fmla="*/ 113553 w 650437"/>
              <a:gd name="connsiteY9423" fmla="*/ 158113 h 650473"/>
              <a:gd name="connsiteX9424" fmla="*/ 112736 w 650437"/>
              <a:gd name="connsiteY9424" fmla="*/ 158930 h 650473"/>
              <a:gd name="connsiteX9425" fmla="*/ 113553 w 650437"/>
              <a:gd name="connsiteY9425" fmla="*/ 159748 h 650473"/>
              <a:gd name="connsiteX9426" fmla="*/ 114370 w 650437"/>
              <a:gd name="connsiteY9426" fmla="*/ 158930 h 650473"/>
              <a:gd name="connsiteX9427" fmla="*/ 105977 w 650437"/>
              <a:gd name="connsiteY9427" fmla="*/ 152019 h 650473"/>
              <a:gd name="connsiteX9428" fmla="*/ 106645 w 650437"/>
              <a:gd name="connsiteY9428" fmla="*/ 151352 h 650473"/>
              <a:gd name="connsiteX9429" fmla="*/ 105977 w 650437"/>
              <a:gd name="connsiteY9429" fmla="*/ 150715 h 650473"/>
              <a:gd name="connsiteX9430" fmla="*/ 105310 w 650437"/>
              <a:gd name="connsiteY9430" fmla="*/ 151352 h 650473"/>
              <a:gd name="connsiteX9431" fmla="*/ 105977 w 650437"/>
              <a:gd name="connsiteY9431" fmla="*/ 152019 h 650473"/>
              <a:gd name="connsiteX9432" fmla="*/ 98432 w 650437"/>
              <a:gd name="connsiteY9432" fmla="*/ 144383 h 650473"/>
              <a:gd name="connsiteX9433" fmla="*/ 99006 w 650437"/>
              <a:gd name="connsiteY9433" fmla="*/ 143808 h 650473"/>
              <a:gd name="connsiteX9434" fmla="*/ 98432 w 650437"/>
              <a:gd name="connsiteY9434" fmla="*/ 143233 h 650473"/>
              <a:gd name="connsiteX9435" fmla="*/ 97857 w 650437"/>
              <a:gd name="connsiteY9435" fmla="*/ 143808 h 650473"/>
              <a:gd name="connsiteX9436" fmla="*/ 98432 w 650437"/>
              <a:gd name="connsiteY9436" fmla="*/ 144383 h 650473"/>
              <a:gd name="connsiteX9437" fmla="*/ 90856 w 650437"/>
              <a:gd name="connsiteY9437" fmla="*/ 136502 h 650473"/>
              <a:gd name="connsiteX9438" fmla="*/ 91128 w 650437"/>
              <a:gd name="connsiteY9438" fmla="*/ 136230 h 650473"/>
              <a:gd name="connsiteX9439" fmla="*/ 90856 w 650437"/>
              <a:gd name="connsiteY9439" fmla="*/ 135957 h 650473"/>
              <a:gd name="connsiteX9440" fmla="*/ 90583 w 650437"/>
              <a:gd name="connsiteY9440" fmla="*/ 136230 h 650473"/>
              <a:gd name="connsiteX9441" fmla="*/ 90856 w 650437"/>
              <a:gd name="connsiteY9441" fmla="*/ 136502 h 650473"/>
              <a:gd name="connsiteX9442" fmla="*/ 83458 w 650437"/>
              <a:gd name="connsiteY9442" fmla="*/ 128684 h 650473"/>
              <a:gd name="connsiteX9443" fmla="*/ 83278 w 650437"/>
              <a:gd name="connsiteY9443" fmla="*/ 128503 h 650473"/>
              <a:gd name="connsiteX9444" fmla="*/ 83098 w 650437"/>
              <a:gd name="connsiteY9444" fmla="*/ 128684 h 650473"/>
              <a:gd name="connsiteX9445" fmla="*/ 83278 w 650437"/>
              <a:gd name="connsiteY9445" fmla="*/ 128864 h 650473"/>
              <a:gd name="connsiteX9446" fmla="*/ 83458 w 650437"/>
              <a:gd name="connsiteY9446" fmla="*/ 128684 h 650473"/>
              <a:gd name="connsiteX9447" fmla="*/ 75852 w 650437"/>
              <a:gd name="connsiteY9447" fmla="*/ 121107 h 650473"/>
              <a:gd name="connsiteX9448" fmla="*/ 75732 w 650437"/>
              <a:gd name="connsiteY9448" fmla="*/ 120987 h 650473"/>
              <a:gd name="connsiteX9449" fmla="*/ 75612 w 650437"/>
              <a:gd name="connsiteY9449" fmla="*/ 121107 h 650473"/>
              <a:gd name="connsiteX9450" fmla="*/ 75732 w 650437"/>
              <a:gd name="connsiteY9450" fmla="*/ 121227 h 650473"/>
              <a:gd name="connsiteX9451" fmla="*/ 75852 w 650437"/>
              <a:gd name="connsiteY9451" fmla="*/ 121107 h 650473"/>
              <a:gd name="connsiteX9452" fmla="*/ 529279 w 650437"/>
              <a:gd name="connsiteY9452" fmla="*/ 559675 h 650473"/>
              <a:gd name="connsiteX9453" fmla="*/ 529402 w 650437"/>
              <a:gd name="connsiteY9453" fmla="*/ 559798 h 650473"/>
              <a:gd name="connsiteX9454" fmla="*/ 529524 w 650437"/>
              <a:gd name="connsiteY9454" fmla="*/ 559675 h 650473"/>
              <a:gd name="connsiteX9455" fmla="*/ 529402 w 650437"/>
              <a:gd name="connsiteY9455" fmla="*/ 559553 h 650473"/>
              <a:gd name="connsiteX9456" fmla="*/ 529279 w 650437"/>
              <a:gd name="connsiteY9456" fmla="*/ 559675 h 650473"/>
              <a:gd name="connsiteX9457" fmla="*/ 522186 w 650437"/>
              <a:gd name="connsiteY9457" fmla="*/ 552129 h 650473"/>
              <a:gd name="connsiteX9458" fmla="*/ 521853 w 650437"/>
              <a:gd name="connsiteY9458" fmla="*/ 551797 h 650473"/>
              <a:gd name="connsiteX9459" fmla="*/ 521521 w 650437"/>
              <a:gd name="connsiteY9459" fmla="*/ 552129 h 650473"/>
              <a:gd name="connsiteX9460" fmla="*/ 521853 w 650437"/>
              <a:gd name="connsiteY9460" fmla="*/ 552462 h 650473"/>
              <a:gd name="connsiteX9461" fmla="*/ 522186 w 650437"/>
              <a:gd name="connsiteY9461" fmla="*/ 552129 h 650473"/>
              <a:gd name="connsiteX9462" fmla="*/ 514733 w 650437"/>
              <a:gd name="connsiteY9462" fmla="*/ 544581 h 650473"/>
              <a:gd name="connsiteX9463" fmla="*/ 514278 w 650437"/>
              <a:gd name="connsiteY9463" fmla="*/ 544126 h 650473"/>
              <a:gd name="connsiteX9464" fmla="*/ 513823 w 650437"/>
              <a:gd name="connsiteY9464" fmla="*/ 544581 h 650473"/>
              <a:gd name="connsiteX9465" fmla="*/ 514278 w 650437"/>
              <a:gd name="connsiteY9465" fmla="*/ 545036 h 650473"/>
              <a:gd name="connsiteX9466" fmla="*/ 514733 w 650437"/>
              <a:gd name="connsiteY9466" fmla="*/ 544581 h 650473"/>
              <a:gd name="connsiteX9467" fmla="*/ 506732 w 650437"/>
              <a:gd name="connsiteY9467" fmla="*/ 536430 h 650473"/>
              <a:gd name="connsiteX9468" fmla="*/ 506157 w 650437"/>
              <a:gd name="connsiteY9468" fmla="*/ 537004 h 650473"/>
              <a:gd name="connsiteX9469" fmla="*/ 506732 w 650437"/>
              <a:gd name="connsiteY9469" fmla="*/ 537579 h 650473"/>
              <a:gd name="connsiteX9470" fmla="*/ 507307 w 650437"/>
              <a:gd name="connsiteY9470" fmla="*/ 537004 h 650473"/>
              <a:gd name="connsiteX9471" fmla="*/ 506732 w 650437"/>
              <a:gd name="connsiteY9471" fmla="*/ 536430 h 650473"/>
              <a:gd name="connsiteX9472" fmla="*/ 499156 w 650437"/>
              <a:gd name="connsiteY9472" fmla="*/ 528549 h 650473"/>
              <a:gd name="connsiteX9473" fmla="*/ 498276 w 650437"/>
              <a:gd name="connsiteY9473" fmla="*/ 529429 h 650473"/>
              <a:gd name="connsiteX9474" fmla="*/ 499156 w 650437"/>
              <a:gd name="connsiteY9474" fmla="*/ 530308 h 650473"/>
              <a:gd name="connsiteX9475" fmla="*/ 500036 w 650437"/>
              <a:gd name="connsiteY9475" fmla="*/ 529429 h 650473"/>
              <a:gd name="connsiteX9476" fmla="*/ 499156 w 650437"/>
              <a:gd name="connsiteY9476" fmla="*/ 528549 h 650473"/>
              <a:gd name="connsiteX9477" fmla="*/ 492640 w 650437"/>
              <a:gd name="connsiteY9477" fmla="*/ 521883 h 650473"/>
              <a:gd name="connsiteX9478" fmla="*/ 491611 w 650437"/>
              <a:gd name="connsiteY9478" fmla="*/ 520852 h 650473"/>
              <a:gd name="connsiteX9479" fmla="*/ 490581 w 650437"/>
              <a:gd name="connsiteY9479" fmla="*/ 521883 h 650473"/>
              <a:gd name="connsiteX9480" fmla="*/ 491611 w 650437"/>
              <a:gd name="connsiteY9480" fmla="*/ 522912 h 650473"/>
              <a:gd name="connsiteX9481" fmla="*/ 492640 w 650437"/>
              <a:gd name="connsiteY9481" fmla="*/ 521883 h 650473"/>
              <a:gd name="connsiteX9482" fmla="*/ 485245 w 650437"/>
              <a:gd name="connsiteY9482" fmla="*/ 514304 h 650473"/>
              <a:gd name="connsiteX9483" fmla="*/ 484033 w 650437"/>
              <a:gd name="connsiteY9483" fmla="*/ 513092 h 650473"/>
              <a:gd name="connsiteX9484" fmla="*/ 482820 w 650437"/>
              <a:gd name="connsiteY9484" fmla="*/ 514304 h 650473"/>
              <a:gd name="connsiteX9485" fmla="*/ 484033 w 650437"/>
              <a:gd name="connsiteY9485" fmla="*/ 515516 h 650473"/>
              <a:gd name="connsiteX9486" fmla="*/ 485245 w 650437"/>
              <a:gd name="connsiteY9486" fmla="*/ 514304 h 650473"/>
              <a:gd name="connsiteX9487" fmla="*/ 476487 w 650437"/>
              <a:gd name="connsiteY9487" fmla="*/ 505183 h 650473"/>
              <a:gd name="connsiteX9488" fmla="*/ 474910 w 650437"/>
              <a:gd name="connsiteY9488" fmla="*/ 506760 h 650473"/>
              <a:gd name="connsiteX9489" fmla="*/ 476487 w 650437"/>
              <a:gd name="connsiteY9489" fmla="*/ 508337 h 650473"/>
              <a:gd name="connsiteX9490" fmla="*/ 478064 w 650437"/>
              <a:gd name="connsiteY9490" fmla="*/ 506760 h 650473"/>
              <a:gd name="connsiteX9491" fmla="*/ 476487 w 650437"/>
              <a:gd name="connsiteY9491" fmla="*/ 505183 h 650473"/>
              <a:gd name="connsiteX9492" fmla="*/ 468911 w 650437"/>
              <a:gd name="connsiteY9492" fmla="*/ 497152 h 650473"/>
              <a:gd name="connsiteX9493" fmla="*/ 466849 w 650437"/>
              <a:gd name="connsiteY9493" fmla="*/ 499214 h 650473"/>
              <a:gd name="connsiteX9494" fmla="*/ 468911 w 650437"/>
              <a:gd name="connsiteY9494" fmla="*/ 501276 h 650473"/>
              <a:gd name="connsiteX9495" fmla="*/ 470973 w 650437"/>
              <a:gd name="connsiteY9495" fmla="*/ 499214 h 650473"/>
              <a:gd name="connsiteX9496" fmla="*/ 468911 w 650437"/>
              <a:gd name="connsiteY9496" fmla="*/ 497152 h 650473"/>
              <a:gd name="connsiteX9497" fmla="*/ 463425 w 650437"/>
              <a:gd name="connsiteY9497" fmla="*/ 491636 h 650473"/>
              <a:gd name="connsiteX9498" fmla="*/ 461365 w 650437"/>
              <a:gd name="connsiteY9498" fmla="*/ 489576 h 650473"/>
              <a:gd name="connsiteX9499" fmla="*/ 459306 w 650437"/>
              <a:gd name="connsiteY9499" fmla="*/ 491636 h 650473"/>
              <a:gd name="connsiteX9500" fmla="*/ 461365 w 650437"/>
              <a:gd name="connsiteY9500" fmla="*/ 493695 h 650473"/>
              <a:gd name="connsiteX9501" fmla="*/ 463425 w 650437"/>
              <a:gd name="connsiteY9501" fmla="*/ 491636 h 650473"/>
              <a:gd name="connsiteX9502" fmla="*/ 456304 w 650437"/>
              <a:gd name="connsiteY9502" fmla="*/ 484059 h 650473"/>
              <a:gd name="connsiteX9503" fmla="*/ 453789 w 650437"/>
              <a:gd name="connsiteY9503" fmla="*/ 481545 h 650473"/>
              <a:gd name="connsiteX9504" fmla="*/ 451275 w 650437"/>
              <a:gd name="connsiteY9504" fmla="*/ 484059 h 650473"/>
              <a:gd name="connsiteX9505" fmla="*/ 453789 w 650437"/>
              <a:gd name="connsiteY9505" fmla="*/ 486574 h 650473"/>
              <a:gd name="connsiteX9506" fmla="*/ 456304 w 650437"/>
              <a:gd name="connsiteY9506" fmla="*/ 484059 h 650473"/>
              <a:gd name="connsiteX9507" fmla="*/ 449211 w 650437"/>
              <a:gd name="connsiteY9507" fmla="*/ 476513 h 650473"/>
              <a:gd name="connsiteX9508" fmla="*/ 446242 w 650437"/>
              <a:gd name="connsiteY9508" fmla="*/ 473544 h 650473"/>
              <a:gd name="connsiteX9509" fmla="*/ 443272 w 650437"/>
              <a:gd name="connsiteY9509" fmla="*/ 476513 h 650473"/>
              <a:gd name="connsiteX9510" fmla="*/ 446242 w 650437"/>
              <a:gd name="connsiteY9510" fmla="*/ 479483 h 650473"/>
              <a:gd name="connsiteX9511" fmla="*/ 449211 w 650437"/>
              <a:gd name="connsiteY9511" fmla="*/ 476513 h 650473"/>
              <a:gd name="connsiteX9512" fmla="*/ 441938 w 650437"/>
              <a:gd name="connsiteY9512" fmla="*/ 468935 h 650473"/>
              <a:gd name="connsiteX9513" fmla="*/ 438666 w 650437"/>
              <a:gd name="connsiteY9513" fmla="*/ 465663 h 650473"/>
              <a:gd name="connsiteX9514" fmla="*/ 435394 w 650437"/>
              <a:gd name="connsiteY9514" fmla="*/ 468935 h 650473"/>
              <a:gd name="connsiteX9515" fmla="*/ 438666 w 650437"/>
              <a:gd name="connsiteY9515" fmla="*/ 472207 h 650473"/>
              <a:gd name="connsiteX9516" fmla="*/ 441938 w 650437"/>
              <a:gd name="connsiteY9516" fmla="*/ 468935 h 650473"/>
              <a:gd name="connsiteX9517" fmla="*/ 431120 w 650437"/>
              <a:gd name="connsiteY9517" fmla="*/ 457934 h 650473"/>
              <a:gd name="connsiteX9518" fmla="*/ 427666 w 650437"/>
              <a:gd name="connsiteY9518" fmla="*/ 461359 h 650473"/>
              <a:gd name="connsiteX9519" fmla="*/ 431120 w 650437"/>
              <a:gd name="connsiteY9519" fmla="*/ 464813 h 650473"/>
              <a:gd name="connsiteX9520" fmla="*/ 434574 w 650437"/>
              <a:gd name="connsiteY9520" fmla="*/ 461359 h 650473"/>
              <a:gd name="connsiteX9521" fmla="*/ 431120 w 650437"/>
              <a:gd name="connsiteY9521" fmla="*/ 457934 h 650473"/>
              <a:gd name="connsiteX9522" fmla="*/ 427483 w 650437"/>
              <a:gd name="connsiteY9522" fmla="*/ 453813 h 650473"/>
              <a:gd name="connsiteX9523" fmla="*/ 423544 w 650437"/>
              <a:gd name="connsiteY9523" fmla="*/ 449873 h 650473"/>
              <a:gd name="connsiteX9524" fmla="*/ 419605 w 650437"/>
              <a:gd name="connsiteY9524" fmla="*/ 453813 h 650473"/>
              <a:gd name="connsiteX9525" fmla="*/ 423544 w 650437"/>
              <a:gd name="connsiteY9525" fmla="*/ 457752 h 650473"/>
              <a:gd name="connsiteX9526" fmla="*/ 427483 w 650437"/>
              <a:gd name="connsiteY9526" fmla="*/ 453813 h 650473"/>
              <a:gd name="connsiteX9527" fmla="*/ 420453 w 650437"/>
              <a:gd name="connsiteY9527" fmla="*/ 446267 h 650473"/>
              <a:gd name="connsiteX9528" fmla="*/ 415999 w 650437"/>
              <a:gd name="connsiteY9528" fmla="*/ 441812 h 650473"/>
              <a:gd name="connsiteX9529" fmla="*/ 411545 w 650437"/>
              <a:gd name="connsiteY9529" fmla="*/ 446267 h 650473"/>
              <a:gd name="connsiteX9530" fmla="*/ 415999 w 650437"/>
              <a:gd name="connsiteY9530" fmla="*/ 450721 h 650473"/>
              <a:gd name="connsiteX9531" fmla="*/ 420453 w 650437"/>
              <a:gd name="connsiteY9531" fmla="*/ 446267 h 650473"/>
              <a:gd name="connsiteX9532" fmla="*/ 412877 w 650437"/>
              <a:gd name="connsiteY9532" fmla="*/ 438690 h 650473"/>
              <a:gd name="connsiteX9533" fmla="*/ 408423 w 650437"/>
              <a:gd name="connsiteY9533" fmla="*/ 434236 h 650473"/>
              <a:gd name="connsiteX9534" fmla="*/ 403969 w 650437"/>
              <a:gd name="connsiteY9534" fmla="*/ 438690 h 650473"/>
              <a:gd name="connsiteX9535" fmla="*/ 408423 w 650437"/>
              <a:gd name="connsiteY9535" fmla="*/ 443145 h 650473"/>
              <a:gd name="connsiteX9536" fmla="*/ 412877 w 650437"/>
              <a:gd name="connsiteY9536" fmla="*/ 438690 h 650473"/>
              <a:gd name="connsiteX9537" fmla="*/ 405754 w 650437"/>
              <a:gd name="connsiteY9537" fmla="*/ 431142 h 650473"/>
              <a:gd name="connsiteX9538" fmla="*/ 400875 w 650437"/>
              <a:gd name="connsiteY9538" fmla="*/ 426263 h 650473"/>
              <a:gd name="connsiteX9539" fmla="*/ 395996 w 650437"/>
              <a:gd name="connsiteY9539" fmla="*/ 431142 h 650473"/>
              <a:gd name="connsiteX9540" fmla="*/ 400875 w 650437"/>
              <a:gd name="connsiteY9540" fmla="*/ 436021 h 650473"/>
              <a:gd name="connsiteX9541" fmla="*/ 405754 w 650437"/>
              <a:gd name="connsiteY9541" fmla="*/ 431142 h 650473"/>
              <a:gd name="connsiteX9542" fmla="*/ 224502 w 650437"/>
              <a:gd name="connsiteY9542" fmla="*/ 249668 h 650473"/>
              <a:gd name="connsiteX9543" fmla="*/ 219410 w 650437"/>
              <a:gd name="connsiteY9543" fmla="*/ 244576 h 650473"/>
              <a:gd name="connsiteX9544" fmla="*/ 214319 w 650437"/>
              <a:gd name="connsiteY9544" fmla="*/ 249668 h 650473"/>
              <a:gd name="connsiteX9545" fmla="*/ 219410 w 650437"/>
              <a:gd name="connsiteY9545" fmla="*/ 254760 h 650473"/>
              <a:gd name="connsiteX9546" fmla="*/ 224502 w 650437"/>
              <a:gd name="connsiteY9546" fmla="*/ 249668 h 650473"/>
              <a:gd name="connsiteX9547" fmla="*/ 207136 w 650437"/>
              <a:gd name="connsiteY9547" fmla="*/ 242092 h 650473"/>
              <a:gd name="connsiteX9548" fmla="*/ 211832 w 650437"/>
              <a:gd name="connsiteY9548" fmla="*/ 246789 h 650473"/>
              <a:gd name="connsiteX9549" fmla="*/ 216529 w 650437"/>
              <a:gd name="connsiteY9549" fmla="*/ 242092 h 650473"/>
              <a:gd name="connsiteX9550" fmla="*/ 211832 w 650437"/>
              <a:gd name="connsiteY9550" fmla="*/ 237395 h 650473"/>
              <a:gd name="connsiteX9551" fmla="*/ 207136 w 650437"/>
              <a:gd name="connsiteY9551" fmla="*/ 242092 h 650473"/>
              <a:gd name="connsiteX9552" fmla="*/ 208803 w 650437"/>
              <a:gd name="connsiteY9552" fmla="*/ 234546 h 650473"/>
              <a:gd name="connsiteX9553" fmla="*/ 204289 w 650437"/>
              <a:gd name="connsiteY9553" fmla="*/ 230032 h 650473"/>
              <a:gd name="connsiteX9554" fmla="*/ 199775 w 650437"/>
              <a:gd name="connsiteY9554" fmla="*/ 234546 h 650473"/>
              <a:gd name="connsiteX9555" fmla="*/ 204289 w 650437"/>
              <a:gd name="connsiteY9555" fmla="*/ 239060 h 650473"/>
              <a:gd name="connsiteX9556" fmla="*/ 208803 w 650437"/>
              <a:gd name="connsiteY9556" fmla="*/ 234546 h 650473"/>
              <a:gd name="connsiteX9557" fmla="*/ 200922 w 650437"/>
              <a:gd name="connsiteY9557" fmla="*/ 227000 h 650473"/>
              <a:gd name="connsiteX9558" fmla="*/ 196711 w 650437"/>
              <a:gd name="connsiteY9558" fmla="*/ 222788 h 650473"/>
              <a:gd name="connsiteX9559" fmla="*/ 192499 w 650437"/>
              <a:gd name="connsiteY9559" fmla="*/ 227000 h 650473"/>
              <a:gd name="connsiteX9560" fmla="*/ 196711 w 650437"/>
              <a:gd name="connsiteY9560" fmla="*/ 231212 h 650473"/>
              <a:gd name="connsiteX9561" fmla="*/ 200922 w 650437"/>
              <a:gd name="connsiteY9561" fmla="*/ 227000 h 650473"/>
              <a:gd name="connsiteX9562" fmla="*/ 192892 w 650437"/>
              <a:gd name="connsiteY9562" fmla="*/ 219421 h 650473"/>
              <a:gd name="connsiteX9563" fmla="*/ 189165 w 650437"/>
              <a:gd name="connsiteY9563" fmla="*/ 215694 h 650473"/>
              <a:gd name="connsiteX9564" fmla="*/ 185438 w 650437"/>
              <a:gd name="connsiteY9564" fmla="*/ 219421 h 650473"/>
              <a:gd name="connsiteX9565" fmla="*/ 189165 w 650437"/>
              <a:gd name="connsiteY9565" fmla="*/ 223148 h 650473"/>
              <a:gd name="connsiteX9566" fmla="*/ 192892 w 650437"/>
              <a:gd name="connsiteY9566" fmla="*/ 219421 h 650473"/>
              <a:gd name="connsiteX9567" fmla="*/ 185073 w 650437"/>
              <a:gd name="connsiteY9567" fmla="*/ 211875 h 650473"/>
              <a:gd name="connsiteX9568" fmla="*/ 181589 w 650437"/>
              <a:gd name="connsiteY9568" fmla="*/ 208391 h 650473"/>
              <a:gd name="connsiteX9569" fmla="*/ 178105 w 650437"/>
              <a:gd name="connsiteY9569" fmla="*/ 211875 h 650473"/>
              <a:gd name="connsiteX9570" fmla="*/ 181589 w 650437"/>
              <a:gd name="connsiteY9570" fmla="*/ 215360 h 650473"/>
              <a:gd name="connsiteX9571" fmla="*/ 185073 w 650437"/>
              <a:gd name="connsiteY9571" fmla="*/ 211875 h 650473"/>
              <a:gd name="connsiteX9572" fmla="*/ 177285 w 650437"/>
              <a:gd name="connsiteY9572" fmla="*/ 204299 h 650473"/>
              <a:gd name="connsiteX9573" fmla="*/ 174044 w 650437"/>
              <a:gd name="connsiteY9573" fmla="*/ 201057 h 650473"/>
              <a:gd name="connsiteX9574" fmla="*/ 170802 w 650437"/>
              <a:gd name="connsiteY9574" fmla="*/ 204299 h 650473"/>
              <a:gd name="connsiteX9575" fmla="*/ 174044 w 650437"/>
              <a:gd name="connsiteY9575" fmla="*/ 207541 h 650473"/>
              <a:gd name="connsiteX9576" fmla="*/ 177285 w 650437"/>
              <a:gd name="connsiteY9576" fmla="*/ 204299 h 650473"/>
              <a:gd name="connsiteX9577" fmla="*/ 169193 w 650437"/>
              <a:gd name="connsiteY9577" fmla="*/ 196723 h 650473"/>
              <a:gd name="connsiteX9578" fmla="*/ 166465 w 650437"/>
              <a:gd name="connsiteY9578" fmla="*/ 193996 h 650473"/>
              <a:gd name="connsiteX9579" fmla="*/ 163739 w 650437"/>
              <a:gd name="connsiteY9579" fmla="*/ 196723 h 650473"/>
              <a:gd name="connsiteX9580" fmla="*/ 166465 w 650437"/>
              <a:gd name="connsiteY9580" fmla="*/ 199450 h 650473"/>
              <a:gd name="connsiteX9581" fmla="*/ 169193 w 650437"/>
              <a:gd name="connsiteY9581" fmla="*/ 196723 h 650473"/>
              <a:gd name="connsiteX9582" fmla="*/ 161192 w 650437"/>
              <a:gd name="connsiteY9582" fmla="*/ 189175 h 650473"/>
              <a:gd name="connsiteX9583" fmla="*/ 158920 w 650437"/>
              <a:gd name="connsiteY9583" fmla="*/ 186902 h 650473"/>
              <a:gd name="connsiteX9584" fmla="*/ 156648 w 650437"/>
              <a:gd name="connsiteY9584" fmla="*/ 189175 h 650473"/>
              <a:gd name="connsiteX9585" fmla="*/ 158920 w 650437"/>
              <a:gd name="connsiteY9585" fmla="*/ 191447 h 650473"/>
              <a:gd name="connsiteX9586" fmla="*/ 161192 w 650437"/>
              <a:gd name="connsiteY9586" fmla="*/ 189175 h 650473"/>
              <a:gd name="connsiteX9587" fmla="*/ 153616 w 650437"/>
              <a:gd name="connsiteY9587" fmla="*/ 181628 h 650473"/>
              <a:gd name="connsiteX9588" fmla="*/ 151344 w 650437"/>
              <a:gd name="connsiteY9588" fmla="*/ 179356 h 650473"/>
              <a:gd name="connsiteX9589" fmla="*/ 149072 w 650437"/>
              <a:gd name="connsiteY9589" fmla="*/ 181628 h 650473"/>
              <a:gd name="connsiteX9590" fmla="*/ 151344 w 650437"/>
              <a:gd name="connsiteY9590" fmla="*/ 183901 h 650473"/>
              <a:gd name="connsiteX9591" fmla="*/ 153616 w 650437"/>
              <a:gd name="connsiteY9591" fmla="*/ 181628 h 650473"/>
              <a:gd name="connsiteX9592" fmla="*/ 145616 w 650437"/>
              <a:gd name="connsiteY9592" fmla="*/ 174052 h 650473"/>
              <a:gd name="connsiteX9593" fmla="*/ 143798 w 650437"/>
              <a:gd name="connsiteY9593" fmla="*/ 172235 h 650473"/>
              <a:gd name="connsiteX9594" fmla="*/ 141981 w 650437"/>
              <a:gd name="connsiteY9594" fmla="*/ 174052 h 650473"/>
              <a:gd name="connsiteX9595" fmla="*/ 143798 w 650437"/>
              <a:gd name="connsiteY9595" fmla="*/ 175870 h 650473"/>
              <a:gd name="connsiteX9596" fmla="*/ 145616 w 650437"/>
              <a:gd name="connsiteY9596" fmla="*/ 174052 h 650473"/>
              <a:gd name="connsiteX9597" fmla="*/ 137647 w 650437"/>
              <a:gd name="connsiteY9597" fmla="*/ 166476 h 650473"/>
              <a:gd name="connsiteX9598" fmla="*/ 136223 w 650437"/>
              <a:gd name="connsiteY9598" fmla="*/ 165052 h 650473"/>
              <a:gd name="connsiteX9599" fmla="*/ 134798 w 650437"/>
              <a:gd name="connsiteY9599" fmla="*/ 166476 h 650473"/>
              <a:gd name="connsiteX9600" fmla="*/ 136223 w 650437"/>
              <a:gd name="connsiteY9600" fmla="*/ 167901 h 650473"/>
              <a:gd name="connsiteX9601" fmla="*/ 137647 w 650437"/>
              <a:gd name="connsiteY9601" fmla="*/ 166476 h 650473"/>
              <a:gd name="connsiteX9602" fmla="*/ 128677 w 650437"/>
              <a:gd name="connsiteY9602" fmla="*/ 160142 h 650473"/>
              <a:gd name="connsiteX9603" fmla="*/ 129889 w 650437"/>
              <a:gd name="connsiteY9603" fmla="*/ 158930 h 650473"/>
              <a:gd name="connsiteX9604" fmla="*/ 128677 w 650437"/>
              <a:gd name="connsiteY9604" fmla="*/ 157718 h 650473"/>
              <a:gd name="connsiteX9605" fmla="*/ 127465 w 650437"/>
              <a:gd name="connsiteY9605" fmla="*/ 158930 h 650473"/>
              <a:gd name="connsiteX9606" fmla="*/ 128677 w 650437"/>
              <a:gd name="connsiteY9606" fmla="*/ 160142 h 650473"/>
              <a:gd name="connsiteX9607" fmla="*/ 122129 w 650437"/>
              <a:gd name="connsiteY9607" fmla="*/ 151384 h 650473"/>
              <a:gd name="connsiteX9608" fmla="*/ 121099 w 650437"/>
              <a:gd name="connsiteY9608" fmla="*/ 150354 h 650473"/>
              <a:gd name="connsiteX9609" fmla="*/ 120069 w 650437"/>
              <a:gd name="connsiteY9609" fmla="*/ 151384 h 650473"/>
              <a:gd name="connsiteX9610" fmla="*/ 121099 w 650437"/>
              <a:gd name="connsiteY9610" fmla="*/ 152414 h 650473"/>
              <a:gd name="connsiteX9611" fmla="*/ 122129 w 650437"/>
              <a:gd name="connsiteY9611" fmla="*/ 151384 h 650473"/>
              <a:gd name="connsiteX9612" fmla="*/ 114250 w 650437"/>
              <a:gd name="connsiteY9612" fmla="*/ 143805 h 650473"/>
              <a:gd name="connsiteX9613" fmla="*/ 113553 w 650437"/>
              <a:gd name="connsiteY9613" fmla="*/ 143108 h 650473"/>
              <a:gd name="connsiteX9614" fmla="*/ 112856 w 650437"/>
              <a:gd name="connsiteY9614" fmla="*/ 143805 h 650473"/>
              <a:gd name="connsiteX9615" fmla="*/ 113553 w 650437"/>
              <a:gd name="connsiteY9615" fmla="*/ 144503 h 650473"/>
              <a:gd name="connsiteX9616" fmla="*/ 114250 w 650437"/>
              <a:gd name="connsiteY9616" fmla="*/ 143805 h 650473"/>
              <a:gd name="connsiteX9617" fmla="*/ 106432 w 650437"/>
              <a:gd name="connsiteY9617" fmla="*/ 136230 h 650473"/>
              <a:gd name="connsiteX9618" fmla="*/ 105977 w 650437"/>
              <a:gd name="connsiteY9618" fmla="*/ 135775 h 650473"/>
              <a:gd name="connsiteX9619" fmla="*/ 105523 w 650437"/>
              <a:gd name="connsiteY9619" fmla="*/ 136230 h 650473"/>
              <a:gd name="connsiteX9620" fmla="*/ 105977 w 650437"/>
              <a:gd name="connsiteY9620" fmla="*/ 136684 h 650473"/>
              <a:gd name="connsiteX9621" fmla="*/ 106432 w 650437"/>
              <a:gd name="connsiteY9621" fmla="*/ 136230 h 650473"/>
              <a:gd name="connsiteX9622" fmla="*/ 98887 w 650437"/>
              <a:gd name="connsiteY9622" fmla="*/ 128684 h 650473"/>
              <a:gd name="connsiteX9623" fmla="*/ 98432 w 650437"/>
              <a:gd name="connsiteY9623" fmla="*/ 128229 h 650473"/>
              <a:gd name="connsiteX9624" fmla="*/ 97977 w 650437"/>
              <a:gd name="connsiteY9624" fmla="*/ 128684 h 650473"/>
              <a:gd name="connsiteX9625" fmla="*/ 98432 w 650437"/>
              <a:gd name="connsiteY9625" fmla="*/ 129138 h 650473"/>
              <a:gd name="connsiteX9626" fmla="*/ 98887 w 650437"/>
              <a:gd name="connsiteY9626" fmla="*/ 128684 h 650473"/>
              <a:gd name="connsiteX9627" fmla="*/ 91068 w 650437"/>
              <a:gd name="connsiteY9627" fmla="*/ 121107 h 650473"/>
              <a:gd name="connsiteX9628" fmla="*/ 90856 w 650437"/>
              <a:gd name="connsiteY9628" fmla="*/ 120895 h 650473"/>
              <a:gd name="connsiteX9629" fmla="*/ 90643 w 650437"/>
              <a:gd name="connsiteY9629" fmla="*/ 121107 h 650473"/>
              <a:gd name="connsiteX9630" fmla="*/ 90856 w 650437"/>
              <a:gd name="connsiteY9630" fmla="*/ 121320 h 650473"/>
              <a:gd name="connsiteX9631" fmla="*/ 91068 w 650437"/>
              <a:gd name="connsiteY9631" fmla="*/ 121107 h 650473"/>
              <a:gd name="connsiteX9632" fmla="*/ 83368 w 650437"/>
              <a:gd name="connsiteY9632" fmla="*/ 113561 h 650473"/>
              <a:gd name="connsiteX9633" fmla="*/ 83308 w 650437"/>
              <a:gd name="connsiteY9633" fmla="*/ 113501 h 650473"/>
              <a:gd name="connsiteX9634" fmla="*/ 83248 w 650437"/>
              <a:gd name="connsiteY9634" fmla="*/ 113561 h 650473"/>
              <a:gd name="connsiteX9635" fmla="*/ 83308 w 650437"/>
              <a:gd name="connsiteY9635" fmla="*/ 113621 h 650473"/>
              <a:gd name="connsiteX9636" fmla="*/ 83368 w 650437"/>
              <a:gd name="connsiteY9636" fmla="*/ 113561 h 650473"/>
              <a:gd name="connsiteX9637" fmla="*/ 544583 w 650437"/>
              <a:gd name="connsiteY9637" fmla="*/ 559675 h 650473"/>
              <a:gd name="connsiteX9638" fmla="*/ 544523 w 650437"/>
              <a:gd name="connsiteY9638" fmla="*/ 559615 h 650473"/>
              <a:gd name="connsiteX9639" fmla="*/ 544463 w 650437"/>
              <a:gd name="connsiteY9639" fmla="*/ 559675 h 650473"/>
              <a:gd name="connsiteX9640" fmla="*/ 544523 w 650437"/>
              <a:gd name="connsiteY9640" fmla="*/ 559735 h 650473"/>
              <a:gd name="connsiteX9641" fmla="*/ 544583 w 650437"/>
              <a:gd name="connsiteY9641" fmla="*/ 559675 h 650473"/>
              <a:gd name="connsiteX9642" fmla="*/ 537097 w 650437"/>
              <a:gd name="connsiteY9642" fmla="*/ 552129 h 650473"/>
              <a:gd name="connsiteX9643" fmla="*/ 536977 w 650437"/>
              <a:gd name="connsiteY9643" fmla="*/ 552009 h 650473"/>
              <a:gd name="connsiteX9644" fmla="*/ 536857 w 650437"/>
              <a:gd name="connsiteY9644" fmla="*/ 552129 h 650473"/>
              <a:gd name="connsiteX9645" fmla="*/ 536977 w 650437"/>
              <a:gd name="connsiteY9645" fmla="*/ 552249 h 650473"/>
              <a:gd name="connsiteX9646" fmla="*/ 537097 w 650437"/>
              <a:gd name="connsiteY9646" fmla="*/ 552129 h 650473"/>
              <a:gd name="connsiteX9647" fmla="*/ 529732 w 650437"/>
              <a:gd name="connsiteY9647" fmla="*/ 544551 h 650473"/>
              <a:gd name="connsiteX9648" fmla="*/ 529399 w 650437"/>
              <a:gd name="connsiteY9648" fmla="*/ 544218 h 650473"/>
              <a:gd name="connsiteX9649" fmla="*/ 529067 w 650437"/>
              <a:gd name="connsiteY9649" fmla="*/ 544551 h 650473"/>
              <a:gd name="connsiteX9650" fmla="*/ 529399 w 650437"/>
              <a:gd name="connsiteY9650" fmla="*/ 544883 h 650473"/>
              <a:gd name="connsiteX9651" fmla="*/ 529732 w 650437"/>
              <a:gd name="connsiteY9651" fmla="*/ 544551 h 650473"/>
              <a:gd name="connsiteX9652" fmla="*/ 521853 w 650437"/>
              <a:gd name="connsiteY9652" fmla="*/ 536550 h 650473"/>
              <a:gd name="connsiteX9653" fmla="*/ 521399 w 650437"/>
              <a:gd name="connsiteY9653" fmla="*/ 537004 h 650473"/>
              <a:gd name="connsiteX9654" fmla="*/ 521853 w 650437"/>
              <a:gd name="connsiteY9654" fmla="*/ 537459 h 650473"/>
              <a:gd name="connsiteX9655" fmla="*/ 522308 w 650437"/>
              <a:gd name="connsiteY9655" fmla="*/ 537004 h 650473"/>
              <a:gd name="connsiteX9656" fmla="*/ 521853 w 650437"/>
              <a:gd name="connsiteY9656" fmla="*/ 536550 h 650473"/>
              <a:gd name="connsiteX9657" fmla="*/ 514853 w 650437"/>
              <a:gd name="connsiteY9657" fmla="*/ 529458 h 650473"/>
              <a:gd name="connsiteX9658" fmla="*/ 514278 w 650437"/>
              <a:gd name="connsiteY9658" fmla="*/ 528883 h 650473"/>
              <a:gd name="connsiteX9659" fmla="*/ 513703 w 650437"/>
              <a:gd name="connsiteY9659" fmla="*/ 529458 h 650473"/>
              <a:gd name="connsiteX9660" fmla="*/ 514278 w 650437"/>
              <a:gd name="connsiteY9660" fmla="*/ 530033 h 650473"/>
              <a:gd name="connsiteX9661" fmla="*/ 514853 w 650437"/>
              <a:gd name="connsiteY9661" fmla="*/ 529458 h 650473"/>
              <a:gd name="connsiteX9662" fmla="*/ 506732 w 650437"/>
              <a:gd name="connsiteY9662" fmla="*/ 521003 h 650473"/>
              <a:gd name="connsiteX9663" fmla="*/ 505852 w 650437"/>
              <a:gd name="connsiteY9663" fmla="*/ 521883 h 650473"/>
              <a:gd name="connsiteX9664" fmla="*/ 506732 w 650437"/>
              <a:gd name="connsiteY9664" fmla="*/ 522762 h 650473"/>
              <a:gd name="connsiteX9665" fmla="*/ 507612 w 650437"/>
              <a:gd name="connsiteY9665" fmla="*/ 521883 h 650473"/>
              <a:gd name="connsiteX9666" fmla="*/ 506732 w 650437"/>
              <a:gd name="connsiteY9666" fmla="*/ 521003 h 650473"/>
              <a:gd name="connsiteX9667" fmla="*/ 500186 w 650437"/>
              <a:gd name="connsiteY9667" fmla="*/ 514304 h 650473"/>
              <a:gd name="connsiteX9668" fmla="*/ 499156 w 650437"/>
              <a:gd name="connsiteY9668" fmla="*/ 513274 h 650473"/>
              <a:gd name="connsiteX9669" fmla="*/ 498127 w 650437"/>
              <a:gd name="connsiteY9669" fmla="*/ 514304 h 650473"/>
              <a:gd name="connsiteX9670" fmla="*/ 499156 w 650437"/>
              <a:gd name="connsiteY9670" fmla="*/ 515334 h 650473"/>
              <a:gd name="connsiteX9671" fmla="*/ 500186 w 650437"/>
              <a:gd name="connsiteY9671" fmla="*/ 514304 h 650473"/>
              <a:gd name="connsiteX9672" fmla="*/ 492823 w 650437"/>
              <a:gd name="connsiteY9672" fmla="*/ 506758 h 650473"/>
              <a:gd name="connsiteX9673" fmla="*/ 491611 w 650437"/>
              <a:gd name="connsiteY9673" fmla="*/ 505546 h 650473"/>
              <a:gd name="connsiteX9674" fmla="*/ 490398 w 650437"/>
              <a:gd name="connsiteY9674" fmla="*/ 506758 h 650473"/>
              <a:gd name="connsiteX9675" fmla="*/ 491611 w 650437"/>
              <a:gd name="connsiteY9675" fmla="*/ 507970 h 650473"/>
              <a:gd name="connsiteX9676" fmla="*/ 492823 w 650437"/>
              <a:gd name="connsiteY9676" fmla="*/ 506758 h 650473"/>
              <a:gd name="connsiteX9677" fmla="*/ 485670 w 650437"/>
              <a:gd name="connsiteY9677" fmla="*/ 499182 h 650473"/>
              <a:gd name="connsiteX9678" fmla="*/ 484033 w 650437"/>
              <a:gd name="connsiteY9678" fmla="*/ 497545 h 650473"/>
              <a:gd name="connsiteX9679" fmla="*/ 482396 w 650437"/>
              <a:gd name="connsiteY9679" fmla="*/ 499182 h 650473"/>
              <a:gd name="connsiteX9680" fmla="*/ 484033 w 650437"/>
              <a:gd name="connsiteY9680" fmla="*/ 500819 h 650473"/>
              <a:gd name="connsiteX9681" fmla="*/ 485670 w 650437"/>
              <a:gd name="connsiteY9681" fmla="*/ 499182 h 650473"/>
              <a:gd name="connsiteX9682" fmla="*/ 476487 w 650437"/>
              <a:gd name="connsiteY9682" fmla="*/ 489786 h 650473"/>
              <a:gd name="connsiteX9683" fmla="*/ 474637 w 650437"/>
              <a:gd name="connsiteY9683" fmla="*/ 491636 h 650473"/>
              <a:gd name="connsiteX9684" fmla="*/ 476487 w 650437"/>
              <a:gd name="connsiteY9684" fmla="*/ 493485 h 650473"/>
              <a:gd name="connsiteX9685" fmla="*/ 478336 w 650437"/>
              <a:gd name="connsiteY9685" fmla="*/ 491636 h 650473"/>
              <a:gd name="connsiteX9686" fmla="*/ 476487 w 650437"/>
              <a:gd name="connsiteY9686" fmla="*/ 489786 h 650473"/>
              <a:gd name="connsiteX9687" fmla="*/ 471183 w 650437"/>
              <a:gd name="connsiteY9687" fmla="*/ 484059 h 650473"/>
              <a:gd name="connsiteX9688" fmla="*/ 468911 w 650437"/>
              <a:gd name="connsiteY9688" fmla="*/ 481787 h 650473"/>
              <a:gd name="connsiteX9689" fmla="*/ 466639 w 650437"/>
              <a:gd name="connsiteY9689" fmla="*/ 484059 h 650473"/>
              <a:gd name="connsiteX9690" fmla="*/ 468911 w 650437"/>
              <a:gd name="connsiteY9690" fmla="*/ 486332 h 650473"/>
              <a:gd name="connsiteX9691" fmla="*/ 471183 w 650437"/>
              <a:gd name="connsiteY9691" fmla="*/ 484059 h 650473"/>
              <a:gd name="connsiteX9692" fmla="*/ 463880 w 650437"/>
              <a:gd name="connsiteY9692" fmla="*/ 476513 h 650473"/>
              <a:gd name="connsiteX9693" fmla="*/ 461365 w 650437"/>
              <a:gd name="connsiteY9693" fmla="*/ 473999 h 650473"/>
              <a:gd name="connsiteX9694" fmla="*/ 458851 w 650437"/>
              <a:gd name="connsiteY9694" fmla="*/ 476513 h 650473"/>
              <a:gd name="connsiteX9695" fmla="*/ 461365 w 650437"/>
              <a:gd name="connsiteY9695" fmla="*/ 479028 h 650473"/>
              <a:gd name="connsiteX9696" fmla="*/ 463880 w 650437"/>
              <a:gd name="connsiteY9696" fmla="*/ 476513 h 650473"/>
              <a:gd name="connsiteX9697" fmla="*/ 456819 w 650437"/>
              <a:gd name="connsiteY9697" fmla="*/ 468967 h 650473"/>
              <a:gd name="connsiteX9698" fmla="*/ 453789 w 650437"/>
              <a:gd name="connsiteY9698" fmla="*/ 465938 h 650473"/>
              <a:gd name="connsiteX9699" fmla="*/ 450760 w 650437"/>
              <a:gd name="connsiteY9699" fmla="*/ 468967 h 650473"/>
              <a:gd name="connsiteX9700" fmla="*/ 453789 w 650437"/>
              <a:gd name="connsiteY9700" fmla="*/ 471997 h 650473"/>
              <a:gd name="connsiteX9701" fmla="*/ 456819 w 650437"/>
              <a:gd name="connsiteY9701" fmla="*/ 468967 h 650473"/>
              <a:gd name="connsiteX9702" fmla="*/ 446242 w 650437"/>
              <a:gd name="connsiteY9702" fmla="*/ 458117 h 650473"/>
              <a:gd name="connsiteX9703" fmla="*/ 442968 w 650437"/>
              <a:gd name="connsiteY9703" fmla="*/ 461391 h 650473"/>
              <a:gd name="connsiteX9704" fmla="*/ 446242 w 650437"/>
              <a:gd name="connsiteY9704" fmla="*/ 464665 h 650473"/>
              <a:gd name="connsiteX9705" fmla="*/ 449516 w 650437"/>
              <a:gd name="connsiteY9705" fmla="*/ 461391 h 650473"/>
              <a:gd name="connsiteX9706" fmla="*/ 446242 w 650437"/>
              <a:gd name="connsiteY9706" fmla="*/ 458117 h 650473"/>
              <a:gd name="connsiteX9707" fmla="*/ 442150 w 650437"/>
              <a:gd name="connsiteY9707" fmla="*/ 453813 h 650473"/>
              <a:gd name="connsiteX9708" fmla="*/ 438666 w 650437"/>
              <a:gd name="connsiteY9708" fmla="*/ 450328 h 650473"/>
              <a:gd name="connsiteX9709" fmla="*/ 435182 w 650437"/>
              <a:gd name="connsiteY9709" fmla="*/ 453813 h 650473"/>
              <a:gd name="connsiteX9710" fmla="*/ 438666 w 650437"/>
              <a:gd name="connsiteY9710" fmla="*/ 457297 h 650473"/>
              <a:gd name="connsiteX9711" fmla="*/ 442150 w 650437"/>
              <a:gd name="connsiteY9711" fmla="*/ 453813 h 650473"/>
              <a:gd name="connsiteX9712" fmla="*/ 431120 w 650437"/>
              <a:gd name="connsiteY9712" fmla="*/ 442265 h 650473"/>
              <a:gd name="connsiteX9713" fmla="*/ 427119 w 650437"/>
              <a:gd name="connsiteY9713" fmla="*/ 446267 h 650473"/>
              <a:gd name="connsiteX9714" fmla="*/ 431120 w 650437"/>
              <a:gd name="connsiteY9714" fmla="*/ 450268 h 650473"/>
              <a:gd name="connsiteX9715" fmla="*/ 435122 w 650437"/>
              <a:gd name="connsiteY9715" fmla="*/ 446267 h 650473"/>
              <a:gd name="connsiteX9716" fmla="*/ 431120 w 650437"/>
              <a:gd name="connsiteY9716" fmla="*/ 442265 h 650473"/>
              <a:gd name="connsiteX9717" fmla="*/ 427786 w 650437"/>
              <a:gd name="connsiteY9717" fmla="*/ 438690 h 650473"/>
              <a:gd name="connsiteX9718" fmla="*/ 423544 w 650437"/>
              <a:gd name="connsiteY9718" fmla="*/ 434449 h 650473"/>
              <a:gd name="connsiteX9719" fmla="*/ 419303 w 650437"/>
              <a:gd name="connsiteY9719" fmla="*/ 438690 h 650473"/>
              <a:gd name="connsiteX9720" fmla="*/ 423544 w 650437"/>
              <a:gd name="connsiteY9720" fmla="*/ 442932 h 650473"/>
              <a:gd name="connsiteX9721" fmla="*/ 427786 w 650437"/>
              <a:gd name="connsiteY9721" fmla="*/ 438690 h 650473"/>
              <a:gd name="connsiteX9722" fmla="*/ 420695 w 650437"/>
              <a:gd name="connsiteY9722" fmla="*/ 431142 h 650473"/>
              <a:gd name="connsiteX9723" fmla="*/ 415969 w 650437"/>
              <a:gd name="connsiteY9723" fmla="*/ 426415 h 650473"/>
              <a:gd name="connsiteX9724" fmla="*/ 411242 w 650437"/>
              <a:gd name="connsiteY9724" fmla="*/ 431142 h 650473"/>
              <a:gd name="connsiteX9725" fmla="*/ 415969 w 650437"/>
              <a:gd name="connsiteY9725" fmla="*/ 435869 h 650473"/>
              <a:gd name="connsiteX9726" fmla="*/ 420695 w 650437"/>
              <a:gd name="connsiteY9726" fmla="*/ 431142 h 650473"/>
              <a:gd name="connsiteX9727" fmla="*/ 413362 w 650437"/>
              <a:gd name="connsiteY9727" fmla="*/ 423566 h 650473"/>
              <a:gd name="connsiteX9728" fmla="*/ 408423 w 650437"/>
              <a:gd name="connsiteY9728" fmla="*/ 418627 h 650473"/>
              <a:gd name="connsiteX9729" fmla="*/ 403484 w 650437"/>
              <a:gd name="connsiteY9729" fmla="*/ 423566 h 650473"/>
              <a:gd name="connsiteX9730" fmla="*/ 408423 w 650437"/>
              <a:gd name="connsiteY9730" fmla="*/ 428505 h 650473"/>
              <a:gd name="connsiteX9731" fmla="*/ 413362 w 650437"/>
              <a:gd name="connsiteY9731" fmla="*/ 423566 h 650473"/>
              <a:gd name="connsiteX9732" fmla="*/ 232137 w 650437"/>
              <a:gd name="connsiteY9732" fmla="*/ 242092 h 650473"/>
              <a:gd name="connsiteX9733" fmla="*/ 226956 w 650437"/>
              <a:gd name="connsiteY9733" fmla="*/ 236910 h 650473"/>
              <a:gd name="connsiteX9734" fmla="*/ 221775 w 650437"/>
              <a:gd name="connsiteY9734" fmla="*/ 242092 h 650473"/>
              <a:gd name="connsiteX9735" fmla="*/ 226956 w 650437"/>
              <a:gd name="connsiteY9735" fmla="*/ 247274 h 650473"/>
              <a:gd name="connsiteX9736" fmla="*/ 232137 w 650437"/>
              <a:gd name="connsiteY9736" fmla="*/ 242092 h 650473"/>
              <a:gd name="connsiteX9737" fmla="*/ 224137 w 650437"/>
              <a:gd name="connsiteY9737" fmla="*/ 234546 h 650473"/>
              <a:gd name="connsiteX9738" fmla="*/ 219410 w 650437"/>
              <a:gd name="connsiteY9738" fmla="*/ 229819 h 650473"/>
              <a:gd name="connsiteX9739" fmla="*/ 214684 w 650437"/>
              <a:gd name="connsiteY9739" fmla="*/ 234546 h 650473"/>
              <a:gd name="connsiteX9740" fmla="*/ 219410 w 650437"/>
              <a:gd name="connsiteY9740" fmla="*/ 239273 h 650473"/>
              <a:gd name="connsiteX9741" fmla="*/ 224137 w 650437"/>
              <a:gd name="connsiteY9741" fmla="*/ 234546 h 650473"/>
              <a:gd name="connsiteX9742" fmla="*/ 207318 w 650437"/>
              <a:gd name="connsiteY9742" fmla="*/ 226967 h 650473"/>
              <a:gd name="connsiteX9743" fmla="*/ 211835 w 650437"/>
              <a:gd name="connsiteY9743" fmla="*/ 231484 h 650473"/>
              <a:gd name="connsiteX9744" fmla="*/ 216351 w 650437"/>
              <a:gd name="connsiteY9744" fmla="*/ 226967 h 650473"/>
              <a:gd name="connsiteX9745" fmla="*/ 211835 w 650437"/>
              <a:gd name="connsiteY9745" fmla="*/ 222451 h 650473"/>
              <a:gd name="connsiteX9746" fmla="*/ 207318 w 650437"/>
              <a:gd name="connsiteY9746" fmla="*/ 226967 h 650473"/>
              <a:gd name="connsiteX9747" fmla="*/ 208531 w 650437"/>
              <a:gd name="connsiteY9747" fmla="*/ 219421 h 650473"/>
              <a:gd name="connsiteX9748" fmla="*/ 204289 w 650437"/>
              <a:gd name="connsiteY9748" fmla="*/ 215180 h 650473"/>
              <a:gd name="connsiteX9749" fmla="*/ 200047 w 650437"/>
              <a:gd name="connsiteY9749" fmla="*/ 219421 h 650473"/>
              <a:gd name="connsiteX9750" fmla="*/ 204289 w 650437"/>
              <a:gd name="connsiteY9750" fmla="*/ 223663 h 650473"/>
              <a:gd name="connsiteX9751" fmla="*/ 208531 w 650437"/>
              <a:gd name="connsiteY9751" fmla="*/ 219421 h 650473"/>
              <a:gd name="connsiteX9752" fmla="*/ 200468 w 650437"/>
              <a:gd name="connsiteY9752" fmla="*/ 211875 h 650473"/>
              <a:gd name="connsiteX9753" fmla="*/ 196711 w 650437"/>
              <a:gd name="connsiteY9753" fmla="*/ 208119 h 650473"/>
              <a:gd name="connsiteX9754" fmla="*/ 192954 w 650437"/>
              <a:gd name="connsiteY9754" fmla="*/ 211875 h 650473"/>
              <a:gd name="connsiteX9755" fmla="*/ 196711 w 650437"/>
              <a:gd name="connsiteY9755" fmla="*/ 215632 h 650473"/>
              <a:gd name="connsiteX9756" fmla="*/ 200468 w 650437"/>
              <a:gd name="connsiteY9756" fmla="*/ 211875 h 650473"/>
              <a:gd name="connsiteX9757" fmla="*/ 189165 w 650437"/>
              <a:gd name="connsiteY9757" fmla="*/ 207783 h 650473"/>
              <a:gd name="connsiteX9758" fmla="*/ 192649 w 650437"/>
              <a:gd name="connsiteY9758" fmla="*/ 204299 h 650473"/>
              <a:gd name="connsiteX9759" fmla="*/ 189165 w 650437"/>
              <a:gd name="connsiteY9759" fmla="*/ 200815 h 650473"/>
              <a:gd name="connsiteX9760" fmla="*/ 185681 w 650437"/>
              <a:gd name="connsiteY9760" fmla="*/ 204299 h 650473"/>
              <a:gd name="connsiteX9761" fmla="*/ 189165 w 650437"/>
              <a:gd name="connsiteY9761" fmla="*/ 207783 h 650473"/>
              <a:gd name="connsiteX9762" fmla="*/ 184861 w 650437"/>
              <a:gd name="connsiteY9762" fmla="*/ 196723 h 650473"/>
              <a:gd name="connsiteX9763" fmla="*/ 181589 w 650437"/>
              <a:gd name="connsiteY9763" fmla="*/ 193451 h 650473"/>
              <a:gd name="connsiteX9764" fmla="*/ 178317 w 650437"/>
              <a:gd name="connsiteY9764" fmla="*/ 196723 h 650473"/>
              <a:gd name="connsiteX9765" fmla="*/ 181589 w 650437"/>
              <a:gd name="connsiteY9765" fmla="*/ 199995 h 650473"/>
              <a:gd name="connsiteX9766" fmla="*/ 184861 w 650437"/>
              <a:gd name="connsiteY9766" fmla="*/ 196723 h 650473"/>
              <a:gd name="connsiteX9767" fmla="*/ 176831 w 650437"/>
              <a:gd name="connsiteY9767" fmla="*/ 189175 h 650473"/>
              <a:gd name="connsiteX9768" fmla="*/ 174044 w 650437"/>
              <a:gd name="connsiteY9768" fmla="*/ 186387 h 650473"/>
              <a:gd name="connsiteX9769" fmla="*/ 171257 w 650437"/>
              <a:gd name="connsiteY9769" fmla="*/ 189175 h 650473"/>
              <a:gd name="connsiteX9770" fmla="*/ 174044 w 650437"/>
              <a:gd name="connsiteY9770" fmla="*/ 191962 h 650473"/>
              <a:gd name="connsiteX9771" fmla="*/ 176831 w 650437"/>
              <a:gd name="connsiteY9771" fmla="*/ 189175 h 650473"/>
              <a:gd name="connsiteX9772" fmla="*/ 168980 w 650437"/>
              <a:gd name="connsiteY9772" fmla="*/ 181628 h 650473"/>
              <a:gd name="connsiteX9773" fmla="*/ 166465 w 650437"/>
              <a:gd name="connsiteY9773" fmla="*/ 179114 h 650473"/>
              <a:gd name="connsiteX9774" fmla="*/ 163951 w 650437"/>
              <a:gd name="connsiteY9774" fmla="*/ 181628 h 650473"/>
              <a:gd name="connsiteX9775" fmla="*/ 166465 w 650437"/>
              <a:gd name="connsiteY9775" fmla="*/ 184143 h 650473"/>
              <a:gd name="connsiteX9776" fmla="*/ 168980 w 650437"/>
              <a:gd name="connsiteY9776" fmla="*/ 181628 h 650473"/>
              <a:gd name="connsiteX9777" fmla="*/ 160979 w 650437"/>
              <a:gd name="connsiteY9777" fmla="*/ 174022 h 650473"/>
              <a:gd name="connsiteX9778" fmla="*/ 158920 w 650437"/>
              <a:gd name="connsiteY9778" fmla="*/ 171963 h 650473"/>
              <a:gd name="connsiteX9779" fmla="*/ 156860 w 650437"/>
              <a:gd name="connsiteY9779" fmla="*/ 174022 h 650473"/>
              <a:gd name="connsiteX9780" fmla="*/ 158920 w 650437"/>
              <a:gd name="connsiteY9780" fmla="*/ 176082 h 650473"/>
              <a:gd name="connsiteX9781" fmla="*/ 160979 w 650437"/>
              <a:gd name="connsiteY9781" fmla="*/ 174022 h 650473"/>
              <a:gd name="connsiteX9782" fmla="*/ 153191 w 650437"/>
              <a:gd name="connsiteY9782" fmla="*/ 166476 h 650473"/>
              <a:gd name="connsiteX9783" fmla="*/ 151344 w 650437"/>
              <a:gd name="connsiteY9783" fmla="*/ 164629 h 650473"/>
              <a:gd name="connsiteX9784" fmla="*/ 149497 w 650437"/>
              <a:gd name="connsiteY9784" fmla="*/ 166476 h 650473"/>
              <a:gd name="connsiteX9785" fmla="*/ 151344 w 650437"/>
              <a:gd name="connsiteY9785" fmla="*/ 168324 h 650473"/>
              <a:gd name="connsiteX9786" fmla="*/ 153191 w 650437"/>
              <a:gd name="connsiteY9786" fmla="*/ 166476 h 650473"/>
              <a:gd name="connsiteX9787" fmla="*/ 145223 w 650437"/>
              <a:gd name="connsiteY9787" fmla="*/ 158930 h 650473"/>
              <a:gd name="connsiteX9788" fmla="*/ 143798 w 650437"/>
              <a:gd name="connsiteY9788" fmla="*/ 157505 h 650473"/>
              <a:gd name="connsiteX9789" fmla="*/ 142374 w 650437"/>
              <a:gd name="connsiteY9789" fmla="*/ 158930 h 650473"/>
              <a:gd name="connsiteX9790" fmla="*/ 143798 w 650437"/>
              <a:gd name="connsiteY9790" fmla="*/ 160355 h 650473"/>
              <a:gd name="connsiteX9791" fmla="*/ 145223 w 650437"/>
              <a:gd name="connsiteY9791" fmla="*/ 158930 h 650473"/>
              <a:gd name="connsiteX9792" fmla="*/ 137435 w 650437"/>
              <a:gd name="connsiteY9792" fmla="*/ 151384 h 650473"/>
              <a:gd name="connsiteX9793" fmla="*/ 136223 w 650437"/>
              <a:gd name="connsiteY9793" fmla="*/ 150172 h 650473"/>
              <a:gd name="connsiteX9794" fmla="*/ 135010 w 650437"/>
              <a:gd name="connsiteY9794" fmla="*/ 151384 h 650473"/>
              <a:gd name="connsiteX9795" fmla="*/ 136223 w 650437"/>
              <a:gd name="connsiteY9795" fmla="*/ 152596 h 650473"/>
              <a:gd name="connsiteX9796" fmla="*/ 137435 w 650437"/>
              <a:gd name="connsiteY9796" fmla="*/ 151384 h 650473"/>
              <a:gd name="connsiteX9797" fmla="*/ 129707 w 650437"/>
              <a:gd name="connsiteY9797" fmla="*/ 143805 h 650473"/>
              <a:gd name="connsiteX9798" fmla="*/ 128677 w 650437"/>
              <a:gd name="connsiteY9798" fmla="*/ 142776 h 650473"/>
              <a:gd name="connsiteX9799" fmla="*/ 127647 w 650437"/>
              <a:gd name="connsiteY9799" fmla="*/ 143805 h 650473"/>
              <a:gd name="connsiteX9800" fmla="*/ 128677 w 650437"/>
              <a:gd name="connsiteY9800" fmla="*/ 144835 h 650473"/>
              <a:gd name="connsiteX9801" fmla="*/ 129707 w 650437"/>
              <a:gd name="connsiteY9801" fmla="*/ 143805 h 650473"/>
              <a:gd name="connsiteX9802" fmla="*/ 121796 w 650437"/>
              <a:gd name="connsiteY9802" fmla="*/ 136230 h 650473"/>
              <a:gd name="connsiteX9803" fmla="*/ 121099 w 650437"/>
              <a:gd name="connsiteY9803" fmla="*/ 135532 h 650473"/>
              <a:gd name="connsiteX9804" fmla="*/ 120401 w 650437"/>
              <a:gd name="connsiteY9804" fmla="*/ 136230 h 650473"/>
              <a:gd name="connsiteX9805" fmla="*/ 121099 w 650437"/>
              <a:gd name="connsiteY9805" fmla="*/ 136927 h 650473"/>
              <a:gd name="connsiteX9806" fmla="*/ 121796 w 650437"/>
              <a:gd name="connsiteY9806" fmla="*/ 136230 h 650473"/>
              <a:gd name="connsiteX9807" fmla="*/ 113553 w 650437"/>
              <a:gd name="connsiteY9807" fmla="*/ 129258 h 650473"/>
              <a:gd name="connsiteX9808" fmla="*/ 114128 w 650437"/>
              <a:gd name="connsiteY9808" fmla="*/ 128684 h 650473"/>
              <a:gd name="connsiteX9809" fmla="*/ 113553 w 650437"/>
              <a:gd name="connsiteY9809" fmla="*/ 128109 h 650473"/>
              <a:gd name="connsiteX9810" fmla="*/ 112978 w 650437"/>
              <a:gd name="connsiteY9810" fmla="*/ 128684 h 650473"/>
              <a:gd name="connsiteX9811" fmla="*/ 113553 w 650437"/>
              <a:gd name="connsiteY9811" fmla="*/ 129258 h 650473"/>
              <a:gd name="connsiteX9812" fmla="*/ 106310 w 650437"/>
              <a:gd name="connsiteY9812" fmla="*/ 121107 h 650473"/>
              <a:gd name="connsiteX9813" fmla="*/ 105977 w 650437"/>
              <a:gd name="connsiteY9813" fmla="*/ 120775 h 650473"/>
              <a:gd name="connsiteX9814" fmla="*/ 105645 w 650437"/>
              <a:gd name="connsiteY9814" fmla="*/ 121107 h 650473"/>
              <a:gd name="connsiteX9815" fmla="*/ 105977 w 650437"/>
              <a:gd name="connsiteY9815" fmla="*/ 121440 h 650473"/>
              <a:gd name="connsiteX9816" fmla="*/ 106310 w 650437"/>
              <a:gd name="connsiteY9816" fmla="*/ 121107 h 650473"/>
              <a:gd name="connsiteX9817" fmla="*/ 98614 w 650437"/>
              <a:gd name="connsiteY9817" fmla="*/ 113561 h 650473"/>
              <a:gd name="connsiteX9818" fmla="*/ 98402 w 650437"/>
              <a:gd name="connsiteY9818" fmla="*/ 113349 h 650473"/>
              <a:gd name="connsiteX9819" fmla="*/ 98189 w 650437"/>
              <a:gd name="connsiteY9819" fmla="*/ 113561 h 650473"/>
              <a:gd name="connsiteX9820" fmla="*/ 98402 w 650437"/>
              <a:gd name="connsiteY9820" fmla="*/ 113774 h 650473"/>
              <a:gd name="connsiteX9821" fmla="*/ 98614 w 650437"/>
              <a:gd name="connsiteY9821" fmla="*/ 113561 h 650473"/>
              <a:gd name="connsiteX9822" fmla="*/ 90916 w 650437"/>
              <a:gd name="connsiteY9822" fmla="*/ 105983 h 650473"/>
              <a:gd name="connsiteX9823" fmla="*/ 90856 w 650437"/>
              <a:gd name="connsiteY9823" fmla="*/ 105923 h 650473"/>
              <a:gd name="connsiteX9824" fmla="*/ 90796 w 650437"/>
              <a:gd name="connsiteY9824" fmla="*/ 105983 h 650473"/>
              <a:gd name="connsiteX9825" fmla="*/ 90856 w 650437"/>
              <a:gd name="connsiteY9825" fmla="*/ 106043 h 650473"/>
              <a:gd name="connsiteX9826" fmla="*/ 90916 w 650437"/>
              <a:gd name="connsiteY9826" fmla="*/ 105983 h 650473"/>
              <a:gd name="connsiteX9827" fmla="*/ 552159 w 650437"/>
              <a:gd name="connsiteY9827" fmla="*/ 552129 h 650473"/>
              <a:gd name="connsiteX9828" fmla="*/ 552099 w 650437"/>
              <a:gd name="connsiteY9828" fmla="*/ 552069 h 650473"/>
              <a:gd name="connsiteX9829" fmla="*/ 552039 w 650437"/>
              <a:gd name="connsiteY9829" fmla="*/ 552129 h 650473"/>
              <a:gd name="connsiteX9830" fmla="*/ 552099 w 650437"/>
              <a:gd name="connsiteY9830" fmla="*/ 552189 h 650473"/>
              <a:gd name="connsiteX9831" fmla="*/ 552159 w 650437"/>
              <a:gd name="connsiteY9831" fmla="*/ 552129 h 650473"/>
              <a:gd name="connsiteX9832" fmla="*/ 544311 w 650437"/>
              <a:gd name="connsiteY9832" fmla="*/ 544551 h 650473"/>
              <a:gd name="connsiteX9833" fmla="*/ 544523 w 650437"/>
              <a:gd name="connsiteY9833" fmla="*/ 544763 h 650473"/>
              <a:gd name="connsiteX9834" fmla="*/ 544736 w 650437"/>
              <a:gd name="connsiteY9834" fmla="*/ 544551 h 650473"/>
              <a:gd name="connsiteX9835" fmla="*/ 544523 w 650437"/>
              <a:gd name="connsiteY9835" fmla="*/ 544338 h 650473"/>
              <a:gd name="connsiteX9836" fmla="*/ 544311 w 650437"/>
              <a:gd name="connsiteY9836" fmla="*/ 544551 h 650473"/>
              <a:gd name="connsiteX9837" fmla="*/ 537190 w 650437"/>
              <a:gd name="connsiteY9837" fmla="*/ 537004 h 650473"/>
              <a:gd name="connsiteX9838" fmla="*/ 536977 w 650437"/>
              <a:gd name="connsiteY9838" fmla="*/ 536792 h 650473"/>
              <a:gd name="connsiteX9839" fmla="*/ 536765 w 650437"/>
              <a:gd name="connsiteY9839" fmla="*/ 537004 h 650473"/>
              <a:gd name="connsiteX9840" fmla="*/ 536977 w 650437"/>
              <a:gd name="connsiteY9840" fmla="*/ 537217 h 650473"/>
              <a:gd name="connsiteX9841" fmla="*/ 537190 w 650437"/>
              <a:gd name="connsiteY9841" fmla="*/ 537004 h 650473"/>
              <a:gd name="connsiteX9842" fmla="*/ 529854 w 650437"/>
              <a:gd name="connsiteY9842" fmla="*/ 529458 h 650473"/>
              <a:gd name="connsiteX9843" fmla="*/ 529399 w 650437"/>
              <a:gd name="connsiteY9843" fmla="*/ 529004 h 650473"/>
              <a:gd name="connsiteX9844" fmla="*/ 528944 w 650437"/>
              <a:gd name="connsiteY9844" fmla="*/ 529458 h 650473"/>
              <a:gd name="connsiteX9845" fmla="*/ 529399 w 650437"/>
              <a:gd name="connsiteY9845" fmla="*/ 529913 h 650473"/>
              <a:gd name="connsiteX9846" fmla="*/ 529854 w 650437"/>
              <a:gd name="connsiteY9846" fmla="*/ 529458 h 650473"/>
              <a:gd name="connsiteX9847" fmla="*/ 522551 w 650437"/>
              <a:gd name="connsiteY9847" fmla="*/ 521883 h 650473"/>
              <a:gd name="connsiteX9848" fmla="*/ 521853 w 650437"/>
              <a:gd name="connsiteY9848" fmla="*/ 521185 h 650473"/>
              <a:gd name="connsiteX9849" fmla="*/ 521156 w 650437"/>
              <a:gd name="connsiteY9849" fmla="*/ 521883 h 650473"/>
              <a:gd name="connsiteX9850" fmla="*/ 521853 w 650437"/>
              <a:gd name="connsiteY9850" fmla="*/ 522580 h 650473"/>
              <a:gd name="connsiteX9851" fmla="*/ 522551 w 650437"/>
              <a:gd name="connsiteY9851" fmla="*/ 521883 h 650473"/>
              <a:gd name="connsiteX9852" fmla="*/ 514278 w 650437"/>
              <a:gd name="connsiteY9852" fmla="*/ 513609 h 650473"/>
              <a:gd name="connsiteX9853" fmla="*/ 513580 w 650437"/>
              <a:gd name="connsiteY9853" fmla="*/ 514306 h 650473"/>
              <a:gd name="connsiteX9854" fmla="*/ 514278 w 650437"/>
              <a:gd name="connsiteY9854" fmla="*/ 515034 h 650473"/>
              <a:gd name="connsiteX9855" fmla="*/ 514975 w 650437"/>
              <a:gd name="connsiteY9855" fmla="*/ 514306 h 650473"/>
              <a:gd name="connsiteX9856" fmla="*/ 514278 w 650437"/>
              <a:gd name="connsiteY9856" fmla="*/ 513609 h 650473"/>
              <a:gd name="connsiteX9857" fmla="*/ 507762 w 650437"/>
              <a:gd name="connsiteY9857" fmla="*/ 506758 h 650473"/>
              <a:gd name="connsiteX9858" fmla="*/ 506732 w 650437"/>
              <a:gd name="connsiteY9858" fmla="*/ 505728 h 650473"/>
              <a:gd name="connsiteX9859" fmla="*/ 505702 w 650437"/>
              <a:gd name="connsiteY9859" fmla="*/ 506758 h 650473"/>
              <a:gd name="connsiteX9860" fmla="*/ 506732 w 650437"/>
              <a:gd name="connsiteY9860" fmla="*/ 507788 h 650473"/>
              <a:gd name="connsiteX9861" fmla="*/ 507762 w 650437"/>
              <a:gd name="connsiteY9861" fmla="*/ 506758 h 650473"/>
              <a:gd name="connsiteX9862" fmla="*/ 500581 w 650437"/>
              <a:gd name="connsiteY9862" fmla="*/ 499182 h 650473"/>
              <a:gd name="connsiteX9863" fmla="*/ 499156 w 650437"/>
              <a:gd name="connsiteY9863" fmla="*/ 497757 h 650473"/>
              <a:gd name="connsiteX9864" fmla="*/ 497732 w 650437"/>
              <a:gd name="connsiteY9864" fmla="*/ 499182 h 650473"/>
              <a:gd name="connsiteX9865" fmla="*/ 499156 w 650437"/>
              <a:gd name="connsiteY9865" fmla="*/ 500606 h 650473"/>
              <a:gd name="connsiteX9866" fmla="*/ 500581 w 650437"/>
              <a:gd name="connsiteY9866" fmla="*/ 499182 h 650473"/>
              <a:gd name="connsiteX9867" fmla="*/ 493035 w 650437"/>
              <a:gd name="connsiteY9867" fmla="*/ 491636 h 650473"/>
              <a:gd name="connsiteX9868" fmla="*/ 491611 w 650437"/>
              <a:gd name="connsiteY9868" fmla="*/ 490211 h 650473"/>
              <a:gd name="connsiteX9869" fmla="*/ 490186 w 650437"/>
              <a:gd name="connsiteY9869" fmla="*/ 491636 h 650473"/>
              <a:gd name="connsiteX9870" fmla="*/ 491611 w 650437"/>
              <a:gd name="connsiteY9870" fmla="*/ 493060 h 650473"/>
              <a:gd name="connsiteX9871" fmla="*/ 493035 w 650437"/>
              <a:gd name="connsiteY9871" fmla="*/ 491636 h 650473"/>
              <a:gd name="connsiteX9872" fmla="*/ 485880 w 650437"/>
              <a:gd name="connsiteY9872" fmla="*/ 484090 h 650473"/>
              <a:gd name="connsiteX9873" fmla="*/ 484033 w 650437"/>
              <a:gd name="connsiteY9873" fmla="*/ 482242 h 650473"/>
              <a:gd name="connsiteX9874" fmla="*/ 482185 w 650437"/>
              <a:gd name="connsiteY9874" fmla="*/ 484090 h 650473"/>
              <a:gd name="connsiteX9875" fmla="*/ 484033 w 650437"/>
              <a:gd name="connsiteY9875" fmla="*/ 485937 h 650473"/>
              <a:gd name="connsiteX9876" fmla="*/ 485880 w 650437"/>
              <a:gd name="connsiteY9876" fmla="*/ 484090 h 650473"/>
              <a:gd name="connsiteX9877" fmla="*/ 478789 w 650437"/>
              <a:gd name="connsiteY9877" fmla="*/ 476513 h 650473"/>
              <a:gd name="connsiteX9878" fmla="*/ 476487 w 650437"/>
              <a:gd name="connsiteY9878" fmla="*/ 474211 h 650473"/>
              <a:gd name="connsiteX9879" fmla="*/ 474185 w 650437"/>
              <a:gd name="connsiteY9879" fmla="*/ 476513 h 650473"/>
              <a:gd name="connsiteX9880" fmla="*/ 476487 w 650437"/>
              <a:gd name="connsiteY9880" fmla="*/ 478815 h 650473"/>
              <a:gd name="connsiteX9881" fmla="*/ 478789 w 650437"/>
              <a:gd name="connsiteY9881" fmla="*/ 476513 h 650473"/>
              <a:gd name="connsiteX9882" fmla="*/ 471698 w 650437"/>
              <a:gd name="connsiteY9882" fmla="*/ 468935 h 650473"/>
              <a:gd name="connsiteX9883" fmla="*/ 468911 w 650437"/>
              <a:gd name="connsiteY9883" fmla="*/ 466148 h 650473"/>
              <a:gd name="connsiteX9884" fmla="*/ 466124 w 650437"/>
              <a:gd name="connsiteY9884" fmla="*/ 468935 h 650473"/>
              <a:gd name="connsiteX9885" fmla="*/ 468911 w 650437"/>
              <a:gd name="connsiteY9885" fmla="*/ 471722 h 650473"/>
              <a:gd name="connsiteX9886" fmla="*/ 471698 w 650437"/>
              <a:gd name="connsiteY9886" fmla="*/ 468935 h 650473"/>
              <a:gd name="connsiteX9887" fmla="*/ 461365 w 650437"/>
              <a:gd name="connsiteY9887" fmla="*/ 458602 h 650473"/>
              <a:gd name="connsiteX9888" fmla="*/ 458576 w 650437"/>
              <a:gd name="connsiteY9888" fmla="*/ 461391 h 650473"/>
              <a:gd name="connsiteX9889" fmla="*/ 461365 w 650437"/>
              <a:gd name="connsiteY9889" fmla="*/ 464181 h 650473"/>
              <a:gd name="connsiteX9890" fmla="*/ 464155 w 650437"/>
              <a:gd name="connsiteY9890" fmla="*/ 461391 h 650473"/>
              <a:gd name="connsiteX9891" fmla="*/ 461365 w 650437"/>
              <a:gd name="connsiteY9891" fmla="*/ 458602 h 650473"/>
              <a:gd name="connsiteX9892" fmla="*/ 457061 w 650437"/>
              <a:gd name="connsiteY9892" fmla="*/ 453813 h 650473"/>
              <a:gd name="connsiteX9893" fmla="*/ 453789 w 650437"/>
              <a:gd name="connsiteY9893" fmla="*/ 450541 h 650473"/>
              <a:gd name="connsiteX9894" fmla="*/ 450518 w 650437"/>
              <a:gd name="connsiteY9894" fmla="*/ 453813 h 650473"/>
              <a:gd name="connsiteX9895" fmla="*/ 453789 w 650437"/>
              <a:gd name="connsiteY9895" fmla="*/ 457085 h 650473"/>
              <a:gd name="connsiteX9896" fmla="*/ 457061 w 650437"/>
              <a:gd name="connsiteY9896" fmla="*/ 453813 h 650473"/>
              <a:gd name="connsiteX9897" fmla="*/ 449998 w 650437"/>
              <a:gd name="connsiteY9897" fmla="*/ 446267 h 650473"/>
              <a:gd name="connsiteX9898" fmla="*/ 446242 w 650437"/>
              <a:gd name="connsiteY9898" fmla="*/ 442510 h 650473"/>
              <a:gd name="connsiteX9899" fmla="*/ 442485 w 650437"/>
              <a:gd name="connsiteY9899" fmla="*/ 446267 h 650473"/>
              <a:gd name="connsiteX9900" fmla="*/ 446242 w 650437"/>
              <a:gd name="connsiteY9900" fmla="*/ 450023 h 650473"/>
              <a:gd name="connsiteX9901" fmla="*/ 449998 w 650437"/>
              <a:gd name="connsiteY9901" fmla="*/ 446267 h 650473"/>
              <a:gd name="connsiteX9902" fmla="*/ 438666 w 650437"/>
              <a:gd name="connsiteY9902" fmla="*/ 434931 h 650473"/>
              <a:gd name="connsiteX9903" fmla="*/ 434907 w 650437"/>
              <a:gd name="connsiteY9903" fmla="*/ 438690 h 650473"/>
              <a:gd name="connsiteX9904" fmla="*/ 438666 w 650437"/>
              <a:gd name="connsiteY9904" fmla="*/ 442450 h 650473"/>
              <a:gd name="connsiteX9905" fmla="*/ 442425 w 650437"/>
              <a:gd name="connsiteY9905" fmla="*/ 438690 h 650473"/>
              <a:gd name="connsiteX9906" fmla="*/ 438666 w 650437"/>
              <a:gd name="connsiteY9906" fmla="*/ 434931 h 650473"/>
              <a:gd name="connsiteX9907" fmla="*/ 431120 w 650437"/>
              <a:gd name="connsiteY9907" fmla="*/ 435386 h 650473"/>
              <a:gd name="connsiteX9908" fmla="*/ 435364 w 650437"/>
              <a:gd name="connsiteY9908" fmla="*/ 431142 h 650473"/>
              <a:gd name="connsiteX9909" fmla="*/ 431120 w 650437"/>
              <a:gd name="connsiteY9909" fmla="*/ 426898 h 650473"/>
              <a:gd name="connsiteX9910" fmla="*/ 426876 w 650437"/>
              <a:gd name="connsiteY9910" fmla="*/ 431142 h 650473"/>
              <a:gd name="connsiteX9911" fmla="*/ 431120 w 650437"/>
              <a:gd name="connsiteY9911" fmla="*/ 435386 h 650473"/>
              <a:gd name="connsiteX9912" fmla="*/ 428271 w 650437"/>
              <a:gd name="connsiteY9912" fmla="*/ 423566 h 650473"/>
              <a:gd name="connsiteX9913" fmla="*/ 423544 w 650437"/>
              <a:gd name="connsiteY9913" fmla="*/ 418839 h 650473"/>
              <a:gd name="connsiteX9914" fmla="*/ 418818 w 650437"/>
              <a:gd name="connsiteY9914" fmla="*/ 423566 h 650473"/>
              <a:gd name="connsiteX9915" fmla="*/ 423544 w 650437"/>
              <a:gd name="connsiteY9915" fmla="*/ 428293 h 650473"/>
              <a:gd name="connsiteX9916" fmla="*/ 428271 w 650437"/>
              <a:gd name="connsiteY9916" fmla="*/ 423566 h 650473"/>
              <a:gd name="connsiteX9917" fmla="*/ 421180 w 650437"/>
              <a:gd name="connsiteY9917" fmla="*/ 416020 h 650473"/>
              <a:gd name="connsiteX9918" fmla="*/ 415999 w 650437"/>
              <a:gd name="connsiteY9918" fmla="*/ 410838 h 650473"/>
              <a:gd name="connsiteX9919" fmla="*/ 410817 w 650437"/>
              <a:gd name="connsiteY9919" fmla="*/ 416020 h 650473"/>
              <a:gd name="connsiteX9920" fmla="*/ 415999 w 650437"/>
              <a:gd name="connsiteY9920" fmla="*/ 421201 h 650473"/>
              <a:gd name="connsiteX9921" fmla="*/ 421180 w 650437"/>
              <a:gd name="connsiteY9921" fmla="*/ 416020 h 650473"/>
              <a:gd name="connsiteX9922" fmla="*/ 239501 w 650437"/>
              <a:gd name="connsiteY9922" fmla="*/ 234546 h 650473"/>
              <a:gd name="connsiteX9923" fmla="*/ 234532 w 650437"/>
              <a:gd name="connsiteY9923" fmla="*/ 229577 h 650473"/>
              <a:gd name="connsiteX9924" fmla="*/ 229563 w 650437"/>
              <a:gd name="connsiteY9924" fmla="*/ 234546 h 650473"/>
              <a:gd name="connsiteX9925" fmla="*/ 234532 w 650437"/>
              <a:gd name="connsiteY9925" fmla="*/ 239515 h 650473"/>
              <a:gd name="connsiteX9926" fmla="*/ 239501 w 650437"/>
              <a:gd name="connsiteY9926" fmla="*/ 234546 h 650473"/>
              <a:gd name="connsiteX9927" fmla="*/ 231925 w 650437"/>
              <a:gd name="connsiteY9927" fmla="*/ 226967 h 650473"/>
              <a:gd name="connsiteX9928" fmla="*/ 226956 w 650437"/>
              <a:gd name="connsiteY9928" fmla="*/ 221998 h 650473"/>
              <a:gd name="connsiteX9929" fmla="*/ 221987 w 650437"/>
              <a:gd name="connsiteY9929" fmla="*/ 226967 h 650473"/>
              <a:gd name="connsiteX9930" fmla="*/ 226956 w 650437"/>
              <a:gd name="connsiteY9930" fmla="*/ 231937 h 650473"/>
              <a:gd name="connsiteX9931" fmla="*/ 231925 w 650437"/>
              <a:gd name="connsiteY9931" fmla="*/ 226967 h 650473"/>
              <a:gd name="connsiteX9932" fmla="*/ 223924 w 650437"/>
              <a:gd name="connsiteY9932" fmla="*/ 219421 h 650473"/>
              <a:gd name="connsiteX9933" fmla="*/ 219410 w 650437"/>
              <a:gd name="connsiteY9933" fmla="*/ 214907 h 650473"/>
              <a:gd name="connsiteX9934" fmla="*/ 214896 w 650437"/>
              <a:gd name="connsiteY9934" fmla="*/ 219421 h 650473"/>
              <a:gd name="connsiteX9935" fmla="*/ 219410 w 650437"/>
              <a:gd name="connsiteY9935" fmla="*/ 223936 h 650473"/>
              <a:gd name="connsiteX9936" fmla="*/ 223924 w 650437"/>
              <a:gd name="connsiteY9936" fmla="*/ 219421 h 650473"/>
              <a:gd name="connsiteX9937" fmla="*/ 215864 w 650437"/>
              <a:gd name="connsiteY9937" fmla="*/ 211845 h 650473"/>
              <a:gd name="connsiteX9938" fmla="*/ 211835 w 650437"/>
              <a:gd name="connsiteY9938" fmla="*/ 207816 h 650473"/>
              <a:gd name="connsiteX9939" fmla="*/ 207805 w 650437"/>
              <a:gd name="connsiteY9939" fmla="*/ 211845 h 650473"/>
              <a:gd name="connsiteX9940" fmla="*/ 211835 w 650437"/>
              <a:gd name="connsiteY9940" fmla="*/ 215875 h 650473"/>
              <a:gd name="connsiteX9941" fmla="*/ 215864 w 650437"/>
              <a:gd name="connsiteY9941" fmla="*/ 211845 h 650473"/>
              <a:gd name="connsiteX9942" fmla="*/ 208318 w 650437"/>
              <a:gd name="connsiteY9942" fmla="*/ 204299 h 650473"/>
              <a:gd name="connsiteX9943" fmla="*/ 204289 w 650437"/>
              <a:gd name="connsiteY9943" fmla="*/ 200270 h 650473"/>
              <a:gd name="connsiteX9944" fmla="*/ 200260 w 650437"/>
              <a:gd name="connsiteY9944" fmla="*/ 204299 h 650473"/>
              <a:gd name="connsiteX9945" fmla="*/ 204289 w 650437"/>
              <a:gd name="connsiteY9945" fmla="*/ 208329 h 650473"/>
              <a:gd name="connsiteX9946" fmla="*/ 208318 w 650437"/>
              <a:gd name="connsiteY9946" fmla="*/ 204299 h 650473"/>
              <a:gd name="connsiteX9947" fmla="*/ 200195 w 650437"/>
              <a:gd name="connsiteY9947" fmla="*/ 196723 h 650473"/>
              <a:gd name="connsiteX9948" fmla="*/ 196711 w 650437"/>
              <a:gd name="connsiteY9948" fmla="*/ 193238 h 650473"/>
              <a:gd name="connsiteX9949" fmla="*/ 193227 w 650437"/>
              <a:gd name="connsiteY9949" fmla="*/ 196723 h 650473"/>
              <a:gd name="connsiteX9950" fmla="*/ 196711 w 650437"/>
              <a:gd name="connsiteY9950" fmla="*/ 200208 h 650473"/>
              <a:gd name="connsiteX9951" fmla="*/ 200195 w 650437"/>
              <a:gd name="connsiteY9951" fmla="*/ 196723 h 650473"/>
              <a:gd name="connsiteX9952" fmla="*/ 192195 w 650437"/>
              <a:gd name="connsiteY9952" fmla="*/ 189175 h 650473"/>
              <a:gd name="connsiteX9953" fmla="*/ 189165 w 650437"/>
              <a:gd name="connsiteY9953" fmla="*/ 186145 h 650473"/>
              <a:gd name="connsiteX9954" fmla="*/ 186136 w 650437"/>
              <a:gd name="connsiteY9954" fmla="*/ 189175 h 650473"/>
              <a:gd name="connsiteX9955" fmla="*/ 189165 w 650437"/>
              <a:gd name="connsiteY9955" fmla="*/ 192204 h 650473"/>
              <a:gd name="connsiteX9956" fmla="*/ 192195 w 650437"/>
              <a:gd name="connsiteY9956" fmla="*/ 189175 h 650473"/>
              <a:gd name="connsiteX9957" fmla="*/ 184619 w 650437"/>
              <a:gd name="connsiteY9957" fmla="*/ 181599 h 650473"/>
              <a:gd name="connsiteX9958" fmla="*/ 181589 w 650437"/>
              <a:gd name="connsiteY9958" fmla="*/ 178569 h 650473"/>
              <a:gd name="connsiteX9959" fmla="*/ 178560 w 650437"/>
              <a:gd name="connsiteY9959" fmla="*/ 181599 h 650473"/>
              <a:gd name="connsiteX9960" fmla="*/ 181589 w 650437"/>
              <a:gd name="connsiteY9960" fmla="*/ 184628 h 650473"/>
              <a:gd name="connsiteX9961" fmla="*/ 184619 w 650437"/>
              <a:gd name="connsiteY9961" fmla="*/ 181599 h 650473"/>
              <a:gd name="connsiteX9962" fmla="*/ 174044 w 650437"/>
              <a:gd name="connsiteY9962" fmla="*/ 176567 h 650473"/>
              <a:gd name="connsiteX9963" fmla="*/ 176558 w 650437"/>
              <a:gd name="connsiteY9963" fmla="*/ 174052 h 650473"/>
              <a:gd name="connsiteX9964" fmla="*/ 174044 w 650437"/>
              <a:gd name="connsiteY9964" fmla="*/ 171538 h 650473"/>
              <a:gd name="connsiteX9965" fmla="*/ 171529 w 650437"/>
              <a:gd name="connsiteY9965" fmla="*/ 174052 h 650473"/>
              <a:gd name="connsiteX9966" fmla="*/ 174044 w 650437"/>
              <a:gd name="connsiteY9966" fmla="*/ 176567 h 650473"/>
              <a:gd name="connsiteX9967" fmla="*/ 168525 w 650437"/>
              <a:gd name="connsiteY9967" fmla="*/ 166476 h 650473"/>
              <a:gd name="connsiteX9968" fmla="*/ 166465 w 650437"/>
              <a:gd name="connsiteY9968" fmla="*/ 164417 h 650473"/>
              <a:gd name="connsiteX9969" fmla="*/ 164406 w 650437"/>
              <a:gd name="connsiteY9969" fmla="*/ 166476 h 650473"/>
              <a:gd name="connsiteX9970" fmla="*/ 166465 w 650437"/>
              <a:gd name="connsiteY9970" fmla="*/ 168536 h 650473"/>
              <a:gd name="connsiteX9971" fmla="*/ 168525 w 650437"/>
              <a:gd name="connsiteY9971" fmla="*/ 166476 h 650473"/>
              <a:gd name="connsiteX9972" fmla="*/ 160557 w 650437"/>
              <a:gd name="connsiteY9972" fmla="*/ 158930 h 650473"/>
              <a:gd name="connsiteX9973" fmla="*/ 158920 w 650437"/>
              <a:gd name="connsiteY9973" fmla="*/ 157293 h 650473"/>
              <a:gd name="connsiteX9974" fmla="*/ 157283 w 650437"/>
              <a:gd name="connsiteY9974" fmla="*/ 158930 h 650473"/>
              <a:gd name="connsiteX9975" fmla="*/ 158920 w 650437"/>
              <a:gd name="connsiteY9975" fmla="*/ 160568 h 650473"/>
              <a:gd name="connsiteX9976" fmla="*/ 160557 w 650437"/>
              <a:gd name="connsiteY9976" fmla="*/ 158930 h 650473"/>
              <a:gd name="connsiteX9977" fmla="*/ 152981 w 650437"/>
              <a:gd name="connsiteY9977" fmla="*/ 151354 h 650473"/>
              <a:gd name="connsiteX9978" fmla="*/ 151344 w 650437"/>
              <a:gd name="connsiteY9978" fmla="*/ 149717 h 650473"/>
              <a:gd name="connsiteX9979" fmla="*/ 149707 w 650437"/>
              <a:gd name="connsiteY9979" fmla="*/ 151354 h 650473"/>
              <a:gd name="connsiteX9980" fmla="*/ 151344 w 650437"/>
              <a:gd name="connsiteY9980" fmla="*/ 152991 h 650473"/>
              <a:gd name="connsiteX9981" fmla="*/ 152981 w 650437"/>
              <a:gd name="connsiteY9981" fmla="*/ 151354 h 650473"/>
              <a:gd name="connsiteX9982" fmla="*/ 143798 w 650437"/>
              <a:gd name="connsiteY9982" fmla="*/ 145080 h 650473"/>
              <a:gd name="connsiteX9983" fmla="*/ 145071 w 650437"/>
              <a:gd name="connsiteY9983" fmla="*/ 143808 h 650473"/>
              <a:gd name="connsiteX9984" fmla="*/ 143798 w 650437"/>
              <a:gd name="connsiteY9984" fmla="*/ 142535 h 650473"/>
              <a:gd name="connsiteX9985" fmla="*/ 142526 w 650437"/>
              <a:gd name="connsiteY9985" fmla="*/ 143808 h 650473"/>
              <a:gd name="connsiteX9986" fmla="*/ 143798 w 650437"/>
              <a:gd name="connsiteY9986" fmla="*/ 145080 h 650473"/>
              <a:gd name="connsiteX9987" fmla="*/ 137100 w 650437"/>
              <a:gd name="connsiteY9987" fmla="*/ 136259 h 650473"/>
              <a:gd name="connsiteX9988" fmla="*/ 136223 w 650437"/>
              <a:gd name="connsiteY9988" fmla="*/ 135382 h 650473"/>
              <a:gd name="connsiteX9989" fmla="*/ 135345 w 650437"/>
              <a:gd name="connsiteY9989" fmla="*/ 136259 h 650473"/>
              <a:gd name="connsiteX9990" fmla="*/ 136223 w 650437"/>
              <a:gd name="connsiteY9990" fmla="*/ 137137 h 650473"/>
              <a:gd name="connsiteX9991" fmla="*/ 137100 w 650437"/>
              <a:gd name="connsiteY9991" fmla="*/ 136259 h 650473"/>
              <a:gd name="connsiteX9992" fmla="*/ 128677 w 650437"/>
              <a:gd name="connsiteY9992" fmla="*/ 129563 h 650473"/>
              <a:gd name="connsiteX9993" fmla="*/ 129557 w 650437"/>
              <a:gd name="connsiteY9993" fmla="*/ 128684 h 650473"/>
              <a:gd name="connsiteX9994" fmla="*/ 128677 w 650437"/>
              <a:gd name="connsiteY9994" fmla="*/ 127804 h 650473"/>
              <a:gd name="connsiteX9995" fmla="*/ 127797 w 650437"/>
              <a:gd name="connsiteY9995" fmla="*/ 128684 h 650473"/>
              <a:gd name="connsiteX9996" fmla="*/ 128677 w 650437"/>
              <a:gd name="connsiteY9996" fmla="*/ 129563 h 650473"/>
              <a:gd name="connsiteX9997" fmla="*/ 121674 w 650437"/>
              <a:gd name="connsiteY9997" fmla="*/ 121107 h 650473"/>
              <a:gd name="connsiteX9998" fmla="*/ 121099 w 650437"/>
              <a:gd name="connsiteY9998" fmla="*/ 120532 h 650473"/>
              <a:gd name="connsiteX9999" fmla="*/ 120524 w 650437"/>
              <a:gd name="connsiteY9999" fmla="*/ 121107 h 650473"/>
              <a:gd name="connsiteX10000" fmla="*/ 121099 w 650437"/>
              <a:gd name="connsiteY10000" fmla="*/ 121682 h 650473"/>
              <a:gd name="connsiteX10001" fmla="*/ 121674 w 650437"/>
              <a:gd name="connsiteY10001" fmla="*/ 121107 h 650473"/>
              <a:gd name="connsiteX10002" fmla="*/ 113886 w 650437"/>
              <a:gd name="connsiteY10002" fmla="*/ 113561 h 650473"/>
              <a:gd name="connsiteX10003" fmla="*/ 113553 w 650437"/>
              <a:gd name="connsiteY10003" fmla="*/ 113228 h 650473"/>
              <a:gd name="connsiteX10004" fmla="*/ 113221 w 650437"/>
              <a:gd name="connsiteY10004" fmla="*/ 113561 h 650473"/>
              <a:gd name="connsiteX10005" fmla="*/ 113553 w 650437"/>
              <a:gd name="connsiteY10005" fmla="*/ 113894 h 650473"/>
              <a:gd name="connsiteX10006" fmla="*/ 113886 w 650437"/>
              <a:gd name="connsiteY10006" fmla="*/ 113561 h 650473"/>
              <a:gd name="connsiteX10007" fmla="*/ 106097 w 650437"/>
              <a:gd name="connsiteY10007" fmla="*/ 105983 h 650473"/>
              <a:gd name="connsiteX10008" fmla="*/ 105975 w 650437"/>
              <a:gd name="connsiteY10008" fmla="*/ 105861 h 650473"/>
              <a:gd name="connsiteX10009" fmla="*/ 105853 w 650437"/>
              <a:gd name="connsiteY10009" fmla="*/ 105983 h 650473"/>
              <a:gd name="connsiteX10010" fmla="*/ 105975 w 650437"/>
              <a:gd name="connsiteY10010" fmla="*/ 106105 h 650473"/>
              <a:gd name="connsiteX10011" fmla="*/ 106097 w 650437"/>
              <a:gd name="connsiteY10011" fmla="*/ 105983 h 650473"/>
              <a:gd name="connsiteX10012" fmla="*/ 98522 w 650437"/>
              <a:gd name="connsiteY10012" fmla="*/ 98437 h 650473"/>
              <a:gd name="connsiteX10013" fmla="*/ 98402 w 650437"/>
              <a:gd name="connsiteY10013" fmla="*/ 98316 h 650473"/>
              <a:gd name="connsiteX10014" fmla="*/ 98282 w 650437"/>
              <a:gd name="connsiteY10014" fmla="*/ 98437 h 650473"/>
              <a:gd name="connsiteX10015" fmla="*/ 98402 w 650437"/>
              <a:gd name="connsiteY10015" fmla="*/ 98557 h 650473"/>
              <a:gd name="connsiteX10016" fmla="*/ 98522 w 650437"/>
              <a:gd name="connsiteY10016" fmla="*/ 98437 h 650473"/>
              <a:gd name="connsiteX10017" fmla="*/ 559704 w 650437"/>
              <a:gd name="connsiteY10017" fmla="*/ 544551 h 650473"/>
              <a:gd name="connsiteX10018" fmla="*/ 559644 w 650437"/>
              <a:gd name="connsiteY10018" fmla="*/ 544490 h 650473"/>
              <a:gd name="connsiteX10019" fmla="*/ 559584 w 650437"/>
              <a:gd name="connsiteY10019" fmla="*/ 544551 h 650473"/>
              <a:gd name="connsiteX10020" fmla="*/ 559644 w 650437"/>
              <a:gd name="connsiteY10020" fmla="*/ 544611 h 650473"/>
              <a:gd name="connsiteX10021" fmla="*/ 559704 w 650437"/>
              <a:gd name="connsiteY10021" fmla="*/ 544551 h 650473"/>
              <a:gd name="connsiteX10022" fmla="*/ 552219 w 650437"/>
              <a:gd name="connsiteY10022" fmla="*/ 537004 h 650473"/>
              <a:gd name="connsiteX10023" fmla="*/ 552099 w 650437"/>
              <a:gd name="connsiteY10023" fmla="*/ 536884 h 650473"/>
              <a:gd name="connsiteX10024" fmla="*/ 551979 w 650437"/>
              <a:gd name="connsiteY10024" fmla="*/ 537004 h 650473"/>
              <a:gd name="connsiteX10025" fmla="*/ 552099 w 650437"/>
              <a:gd name="connsiteY10025" fmla="*/ 537125 h 650473"/>
              <a:gd name="connsiteX10026" fmla="*/ 552219 w 650437"/>
              <a:gd name="connsiteY10026" fmla="*/ 537004 h 650473"/>
              <a:gd name="connsiteX10027" fmla="*/ 544523 w 650437"/>
              <a:gd name="connsiteY10027" fmla="*/ 529093 h 650473"/>
              <a:gd name="connsiteX10028" fmla="*/ 544191 w 650437"/>
              <a:gd name="connsiteY10028" fmla="*/ 529426 h 650473"/>
              <a:gd name="connsiteX10029" fmla="*/ 544523 w 650437"/>
              <a:gd name="connsiteY10029" fmla="*/ 529759 h 650473"/>
              <a:gd name="connsiteX10030" fmla="*/ 544856 w 650437"/>
              <a:gd name="connsiteY10030" fmla="*/ 529426 h 650473"/>
              <a:gd name="connsiteX10031" fmla="*/ 544523 w 650437"/>
              <a:gd name="connsiteY10031" fmla="*/ 529093 h 650473"/>
              <a:gd name="connsiteX10032" fmla="*/ 536977 w 650437"/>
              <a:gd name="connsiteY10032" fmla="*/ 521427 h 650473"/>
              <a:gd name="connsiteX10033" fmla="*/ 536522 w 650437"/>
              <a:gd name="connsiteY10033" fmla="*/ 521883 h 650473"/>
              <a:gd name="connsiteX10034" fmla="*/ 536977 w 650437"/>
              <a:gd name="connsiteY10034" fmla="*/ 522337 h 650473"/>
              <a:gd name="connsiteX10035" fmla="*/ 537432 w 650437"/>
              <a:gd name="connsiteY10035" fmla="*/ 521883 h 650473"/>
              <a:gd name="connsiteX10036" fmla="*/ 536977 w 650437"/>
              <a:gd name="connsiteY10036" fmla="*/ 521427 h 650473"/>
              <a:gd name="connsiteX10037" fmla="*/ 529974 w 650437"/>
              <a:gd name="connsiteY10037" fmla="*/ 514336 h 650473"/>
              <a:gd name="connsiteX10038" fmla="*/ 529399 w 650437"/>
              <a:gd name="connsiteY10038" fmla="*/ 513761 h 650473"/>
              <a:gd name="connsiteX10039" fmla="*/ 528824 w 650437"/>
              <a:gd name="connsiteY10039" fmla="*/ 514336 h 650473"/>
              <a:gd name="connsiteX10040" fmla="*/ 529399 w 650437"/>
              <a:gd name="connsiteY10040" fmla="*/ 514911 h 650473"/>
              <a:gd name="connsiteX10041" fmla="*/ 529974 w 650437"/>
              <a:gd name="connsiteY10041" fmla="*/ 514336 h 650473"/>
              <a:gd name="connsiteX10042" fmla="*/ 522731 w 650437"/>
              <a:gd name="connsiteY10042" fmla="*/ 506758 h 650473"/>
              <a:gd name="connsiteX10043" fmla="*/ 521853 w 650437"/>
              <a:gd name="connsiteY10043" fmla="*/ 505880 h 650473"/>
              <a:gd name="connsiteX10044" fmla="*/ 520976 w 650437"/>
              <a:gd name="connsiteY10044" fmla="*/ 506758 h 650473"/>
              <a:gd name="connsiteX10045" fmla="*/ 521853 w 650437"/>
              <a:gd name="connsiteY10045" fmla="*/ 507635 h 650473"/>
              <a:gd name="connsiteX10046" fmla="*/ 522731 w 650437"/>
              <a:gd name="connsiteY10046" fmla="*/ 506758 h 650473"/>
              <a:gd name="connsiteX10047" fmla="*/ 515308 w 650437"/>
              <a:gd name="connsiteY10047" fmla="*/ 499182 h 650473"/>
              <a:gd name="connsiteX10048" fmla="*/ 514278 w 650437"/>
              <a:gd name="connsiteY10048" fmla="*/ 498152 h 650473"/>
              <a:gd name="connsiteX10049" fmla="*/ 513248 w 650437"/>
              <a:gd name="connsiteY10049" fmla="*/ 499182 h 650473"/>
              <a:gd name="connsiteX10050" fmla="*/ 514278 w 650437"/>
              <a:gd name="connsiteY10050" fmla="*/ 500211 h 650473"/>
              <a:gd name="connsiteX10051" fmla="*/ 515308 w 650437"/>
              <a:gd name="connsiteY10051" fmla="*/ 499182 h 650473"/>
              <a:gd name="connsiteX10052" fmla="*/ 507944 w 650437"/>
              <a:gd name="connsiteY10052" fmla="*/ 491636 h 650473"/>
              <a:gd name="connsiteX10053" fmla="*/ 506732 w 650437"/>
              <a:gd name="connsiteY10053" fmla="*/ 490423 h 650473"/>
              <a:gd name="connsiteX10054" fmla="*/ 505520 w 650437"/>
              <a:gd name="connsiteY10054" fmla="*/ 491636 h 650473"/>
              <a:gd name="connsiteX10055" fmla="*/ 506732 w 650437"/>
              <a:gd name="connsiteY10055" fmla="*/ 492848 h 650473"/>
              <a:gd name="connsiteX10056" fmla="*/ 507944 w 650437"/>
              <a:gd name="connsiteY10056" fmla="*/ 491636 h 650473"/>
              <a:gd name="connsiteX10057" fmla="*/ 499156 w 650437"/>
              <a:gd name="connsiteY10057" fmla="*/ 482452 h 650473"/>
              <a:gd name="connsiteX10058" fmla="*/ 497519 w 650437"/>
              <a:gd name="connsiteY10058" fmla="*/ 484090 h 650473"/>
              <a:gd name="connsiteX10059" fmla="*/ 499156 w 650437"/>
              <a:gd name="connsiteY10059" fmla="*/ 485727 h 650473"/>
              <a:gd name="connsiteX10060" fmla="*/ 500793 w 650437"/>
              <a:gd name="connsiteY10060" fmla="*/ 484090 h 650473"/>
              <a:gd name="connsiteX10061" fmla="*/ 499156 w 650437"/>
              <a:gd name="connsiteY10061" fmla="*/ 482452 h 650473"/>
              <a:gd name="connsiteX10062" fmla="*/ 491611 w 650437"/>
              <a:gd name="connsiteY10062" fmla="*/ 474664 h 650473"/>
              <a:gd name="connsiteX10063" fmla="*/ 489761 w 650437"/>
              <a:gd name="connsiteY10063" fmla="*/ 476513 h 650473"/>
              <a:gd name="connsiteX10064" fmla="*/ 491611 w 650437"/>
              <a:gd name="connsiteY10064" fmla="*/ 478363 h 650473"/>
              <a:gd name="connsiteX10065" fmla="*/ 493460 w 650437"/>
              <a:gd name="connsiteY10065" fmla="*/ 476513 h 650473"/>
              <a:gd name="connsiteX10066" fmla="*/ 491611 w 650437"/>
              <a:gd name="connsiteY10066" fmla="*/ 474664 h 650473"/>
              <a:gd name="connsiteX10067" fmla="*/ 486305 w 650437"/>
              <a:gd name="connsiteY10067" fmla="*/ 468935 h 650473"/>
              <a:gd name="connsiteX10068" fmla="*/ 484033 w 650437"/>
              <a:gd name="connsiteY10068" fmla="*/ 466663 h 650473"/>
              <a:gd name="connsiteX10069" fmla="*/ 481761 w 650437"/>
              <a:gd name="connsiteY10069" fmla="*/ 468935 h 650473"/>
              <a:gd name="connsiteX10070" fmla="*/ 484033 w 650437"/>
              <a:gd name="connsiteY10070" fmla="*/ 471207 h 650473"/>
              <a:gd name="connsiteX10071" fmla="*/ 486305 w 650437"/>
              <a:gd name="connsiteY10071" fmla="*/ 468935 h 650473"/>
              <a:gd name="connsiteX10072" fmla="*/ 479001 w 650437"/>
              <a:gd name="connsiteY10072" fmla="*/ 461389 h 650473"/>
              <a:gd name="connsiteX10073" fmla="*/ 476487 w 650437"/>
              <a:gd name="connsiteY10073" fmla="*/ 458874 h 650473"/>
              <a:gd name="connsiteX10074" fmla="*/ 473972 w 650437"/>
              <a:gd name="connsiteY10074" fmla="*/ 461389 h 650473"/>
              <a:gd name="connsiteX10075" fmla="*/ 476487 w 650437"/>
              <a:gd name="connsiteY10075" fmla="*/ 463903 h 650473"/>
              <a:gd name="connsiteX10076" fmla="*/ 479001 w 650437"/>
              <a:gd name="connsiteY10076" fmla="*/ 461389 h 650473"/>
              <a:gd name="connsiteX10077" fmla="*/ 471940 w 650437"/>
              <a:gd name="connsiteY10077" fmla="*/ 453843 h 650473"/>
              <a:gd name="connsiteX10078" fmla="*/ 468911 w 650437"/>
              <a:gd name="connsiteY10078" fmla="*/ 450813 h 650473"/>
              <a:gd name="connsiteX10079" fmla="*/ 465882 w 650437"/>
              <a:gd name="connsiteY10079" fmla="*/ 453843 h 650473"/>
              <a:gd name="connsiteX10080" fmla="*/ 468911 w 650437"/>
              <a:gd name="connsiteY10080" fmla="*/ 456872 h 650473"/>
              <a:gd name="connsiteX10081" fmla="*/ 471940 w 650437"/>
              <a:gd name="connsiteY10081" fmla="*/ 453843 h 650473"/>
              <a:gd name="connsiteX10082" fmla="*/ 464637 w 650437"/>
              <a:gd name="connsiteY10082" fmla="*/ 446267 h 650473"/>
              <a:gd name="connsiteX10083" fmla="*/ 461365 w 650437"/>
              <a:gd name="connsiteY10083" fmla="*/ 442995 h 650473"/>
              <a:gd name="connsiteX10084" fmla="*/ 458094 w 650437"/>
              <a:gd name="connsiteY10084" fmla="*/ 446267 h 650473"/>
              <a:gd name="connsiteX10085" fmla="*/ 461365 w 650437"/>
              <a:gd name="connsiteY10085" fmla="*/ 449539 h 650473"/>
              <a:gd name="connsiteX10086" fmla="*/ 464637 w 650437"/>
              <a:gd name="connsiteY10086" fmla="*/ 446267 h 650473"/>
              <a:gd name="connsiteX10087" fmla="*/ 453789 w 650437"/>
              <a:gd name="connsiteY10087" fmla="*/ 435204 h 650473"/>
              <a:gd name="connsiteX10088" fmla="*/ 450305 w 650437"/>
              <a:gd name="connsiteY10088" fmla="*/ 438688 h 650473"/>
              <a:gd name="connsiteX10089" fmla="*/ 453789 w 650437"/>
              <a:gd name="connsiteY10089" fmla="*/ 442172 h 650473"/>
              <a:gd name="connsiteX10090" fmla="*/ 457274 w 650437"/>
              <a:gd name="connsiteY10090" fmla="*/ 438688 h 650473"/>
              <a:gd name="connsiteX10091" fmla="*/ 453789 w 650437"/>
              <a:gd name="connsiteY10091" fmla="*/ 435204 h 650473"/>
              <a:gd name="connsiteX10092" fmla="*/ 446242 w 650437"/>
              <a:gd name="connsiteY10092" fmla="*/ 427143 h 650473"/>
              <a:gd name="connsiteX10093" fmla="*/ 442240 w 650437"/>
              <a:gd name="connsiteY10093" fmla="*/ 431144 h 650473"/>
              <a:gd name="connsiteX10094" fmla="*/ 446242 w 650437"/>
              <a:gd name="connsiteY10094" fmla="*/ 435146 h 650473"/>
              <a:gd name="connsiteX10095" fmla="*/ 450243 w 650437"/>
              <a:gd name="connsiteY10095" fmla="*/ 431144 h 650473"/>
              <a:gd name="connsiteX10096" fmla="*/ 446242 w 650437"/>
              <a:gd name="connsiteY10096" fmla="*/ 427143 h 650473"/>
              <a:gd name="connsiteX10097" fmla="*/ 442907 w 650437"/>
              <a:gd name="connsiteY10097" fmla="*/ 423566 h 650473"/>
              <a:gd name="connsiteX10098" fmla="*/ 438666 w 650437"/>
              <a:gd name="connsiteY10098" fmla="*/ 419324 h 650473"/>
              <a:gd name="connsiteX10099" fmla="*/ 434424 w 650437"/>
              <a:gd name="connsiteY10099" fmla="*/ 423566 h 650473"/>
              <a:gd name="connsiteX10100" fmla="*/ 438666 w 650437"/>
              <a:gd name="connsiteY10100" fmla="*/ 427808 h 650473"/>
              <a:gd name="connsiteX10101" fmla="*/ 442907 w 650437"/>
              <a:gd name="connsiteY10101" fmla="*/ 423566 h 650473"/>
              <a:gd name="connsiteX10102" fmla="*/ 435816 w 650437"/>
              <a:gd name="connsiteY10102" fmla="*/ 416020 h 650473"/>
              <a:gd name="connsiteX10103" fmla="*/ 431090 w 650437"/>
              <a:gd name="connsiteY10103" fmla="*/ 411293 h 650473"/>
              <a:gd name="connsiteX10104" fmla="*/ 426364 w 650437"/>
              <a:gd name="connsiteY10104" fmla="*/ 416020 h 650473"/>
              <a:gd name="connsiteX10105" fmla="*/ 431090 w 650437"/>
              <a:gd name="connsiteY10105" fmla="*/ 420747 h 650473"/>
              <a:gd name="connsiteX10106" fmla="*/ 435816 w 650437"/>
              <a:gd name="connsiteY10106" fmla="*/ 416020 h 650473"/>
              <a:gd name="connsiteX10107" fmla="*/ 428483 w 650437"/>
              <a:gd name="connsiteY10107" fmla="*/ 408443 h 650473"/>
              <a:gd name="connsiteX10108" fmla="*/ 423544 w 650437"/>
              <a:gd name="connsiteY10108" fmla="*/ 403505 h 650473"/>
              <a:gd name="connsiteX10109" fmla="*/ 418605 w 650437"/>
              <a:gd name="connsiteY10109" fmla="*/ 408443 h 650473"/>
              <a:gd name="connsiteX10110" fmla="*/ 423544 w 650437"/>
              <a:gd name="connsiteY10110" fmla="*/ 413383 h 650473"/>
              <a:gd name="connsiteX10111" fmla="*/ 428483 w 650437"/>
              <a:gd name="connsiteY10111" fmla="*/ 408443 h 650473"/>
              <a:gd name="connsiteX10112" fmla="*/ 247259 w 650437"/>
              <a:gd name="connsiteY10112" fmla="*/ 226967 h 650473"/>
              <a:gd name="connsiteX10113" fmla="*/ 242078 w 650437"/>
              <a:gd name="connsiteY10113" fmla="*/ 221786 h 650473"/>
              <a:gd name="connsiteX10114" fmla="*/ 236896 w 650437"/>
              <a:gd name="connsiteY10114" fmla="*/ 226967 h 650473"/>
              <a:gd name="connsiteX10115" fmla="*/ 242078 w 650437"/>
              <a:gd name="connsiteY10115" fmla="*/ 232149 h 650473"/>
              <a:gd name="connsiteX10116" fmla="*/ 247259 w 650437"/>
              <a:gd name="connsiteY10116" fmla="*/ 226967 h 650473"/>
              <a:gd name="connsiteX10117" fmla="*/ 239258 w 650437"/>
              <a:gd name="connsiteY10117" fmla="*/ 219421 h 650473"/>
              <a:gd name="connsiteX10118" fmla="*/ 234532 w 650437"/>
              <a:gd name="connsiteY10118" fmla="*/ 214695 h 650473"/>
              <a:gd name="connsiteX10119" fmla="*/ 229805 w 650437"/>
              <a:gd name="connsiteY10119" fmla="*/ 219421 h 650473"/>
              <a:gd name="connsiteX10120" fmla="*/ 234532 w 650437"/>
              <a:gd name="connsiteY10120" fmla="*/ 224148 h 650473"/>
              <a:gd name="connsiteX10121" fmla="*/ 239258 w 650437"/>
              <a:gd name="connsiteY10121" fmla="*/ 219421 h 650473"/>
              <a:gd name="connsiteX10122" fmla="*/ 231470 w 650437"/>
              <a:gd name="connsiteY10122" fmla="*/ 211845 h 650473"/>
              <a:gd name="connsiteX10123" fmla="*/ 226956 w 650437"/>
              <a:gd name="connsiteY10123" fmla="*/ 207331 h 650473"/>
              <a:gd name="connsiteX10124" fmla="*/ 222442 w 650437"/>
              <a:gd name="connsiteY10124" fmla="*/ 211845 h 650473"/>
              <a:gd name="connsiteX10125" fmla="*/ 226956 w 650437"/>
              <a:gd name="connsiteY10125" fmla="*/ 216360 h 650473"/>
              <a:gd name="connsiteX10126" fmla="*/ 231470 w 650437"/>
              <a:gd name="connsiteY10126" fmla="*/ 211845 h 650473"/>
              <a:gd name="connsiteX10127" fmla="*/ 219410 w 650437"/>
              <a:gd name="connsiteY10127" fmla="*/ 200055 h 650473"/>
              <a:gd name="connsiteX10128" fmla="*/ 215166 w 650437"/>
              <a:gd name="connsiteY10128" fmla="*/ 204299 h 650473"/>
              <a:gd name="connsiteX10129" fmla="*/ 219410 w 650437"/>
              <a:gd name="connsiteY10129" fmla="*/ 208543 h 650473"/>
              <a:gd name="connsiteX10130" fmla="*/ 223654 w 650437"/>
              <a:gd name="connsiteY10130" fmla="*/ 204299 h 650473"/>
              <a:gd name="connsiteX10131" fmla="*/ 219410 w 650437"/>
              <a:gd name="connsiteY10131" fmla="*/ 200055 h 650473"/>
              <a:gd name="connsiteX10132" fmla="*/ 215591 w 650437"/>
              <a:gd name="connsiteY10132" fmla="*/ 196723 h 650473"/>
              <a:gd name="connsiteX10133" fmla="*/ 211835 w 650437"/>
              <a:gd name="connsiteY10133" fmla="*/ 192966 h 650473"/>
              <a:gd name="connsiteX10134" fmla="*/ 208078 w 650437"/>
              <a:gd name="connsiteY10134" fmla="*/ 196723 h 650473"/>
              <a:gd name="connsiteX10135" fmla="*/ 211835 w 650437"/>
              <a:gd name="connsiteY10135" fmla="*/ 200480 h 650473"/>
              <a:gd name="connsiteX10136" fmla="*/ 215591 w 650437"/>
              <a:gd name="connsiteY10136" fmla="*/ 196723 h 650473"/>
              <a:gd name="connsiteX10137" fmla="*/ 207773 w 650437"/>
              <a:gd name="connsiteY10137" fmla="*/ 189175 h 650473"/>
              <a:gd name="connsiteX10138" fmla="*/ 204289 w 650437"/>
              <a:gd name="connsiteY10138" fmla="*/ 185690 h 650473"/>
              <a:gd name="connsiteX10139" fmla="*/ 200805 w 650437"/>
              <a:gd name="connsiteY10139" fmla="*/ 189175 h 650473"/>
              <a:gd name="connsiteX10140" fmla="*/ 204289 w 650437"/>
              <a:gd name="connsiteY10140" fmla="*/ 192659 h 650473"/>
              <a:gd name="connsiteX10141" fmla="*/ 207773 w 650437"/>
              <a:gd name="connsiteY10141" fmla="*/ 189175 h 650473"/>
              <a:gd name="connsiteX10142" fmla="*/ 199983 w 650437"/>
              <a:gd name="connsiteY10142" fmla="*/ 181599 h 650473"/>
              <a:gd name="connsiteX10143" fmla="*/ 196711 w 650437"/>
              <a:gd name="connsiteY10143" fmla="*/ 178326 h 650473"/>
              <a:gd name="connsiteX10144" fmla="*/ 193439 w 650437"/>
              <a:gd name="connsiteY10144" fmla="*/ 181599 h 650473"/>
              <a:gd name="connsiteX10145" fmla="*/ 196711 w 650437"/>
              <a:gd name="connsiteY10145" fmla="*/ 184871 h 650473"/>
              <a:gd name="connsiteX10146" fmla="*/ 199983 w 650437"/>
              <a:gd name="connsiteY10146" fmla="*/ 181599 h 650473"/>
              <a:gd name="connsiteX10147" fmla="*/ 191952 w 650437"/>
              <a:gd name="connsiteY10147" fmla="*/ 174052 h 650473"/>
              <a:gd name="connsiteX10148" fmla="*/ 189165 w 650437"/>
              <a:gd name="connsiteY10148" fmla="*/ 171266 h 650473"/>
              <a:gd name="connsiteX10149" fmla="*/ 186378 w 650437"/>
              <a:gd name="connsiteY10149" fmla="*/ 174052 h 650473"/>
              <a:gd name="connsiteX10150" fmla="*/ 189165 w 650437"/>
              <a:gd name="connsiteY10150" fmla="*/ 176839 h 650473"/>
              <a:gd name="connsiteX10151" fmla="*/ 191952 w 650437"/>
              <a:gd name="connsiteY10151" fmla="*/ 174052 h 650473"/>
              <a:gd name="connsiteX10152" fmla="*/ 184104 w 650437"/>
              <a:gd name="connsiteY10152" fmla="*/ 166476 h 650473"/>
              <a:gd name="connsiteX10153" fmla="*/ 181589 w 650437"/>
              <a:gd name="connsiteY10153" fmla="*/ 163962 h 650473"/>
              <a:gd name="connsiteX10154" fmla="*/ 179075 w 650437"/>
              <a:gd name="connsiteY10154" fmla="*/ 166476 h 650473"/>
              <a:gd name="connsiteX10155" fmla="*/ 181589 w 650437"/>
              <a:gd name="connsiteY10155" fmla="*/ 168991 h 650473"/>
              <a:gd name="connsiteX10156" fmla="*/ 184104 w 650437"/>
              <a:gd name="connsiteY10156" fmla="*/ 166476 h 650473"/>
              <a:gd name="connsiteX10157" fmla="*/ 176103 w 650437"/>
              <a:gd name="connsiteY10157" fmla="*/ 158930 h 650473"/>
              <a:gd name="connsiteX10158" fmla="*/ 174044 w 650437"/>
              <a:gd name="connsiteY10158" fmla="*/ 156870 h 650473"/>
              <a:gd name="connsiteX10159" fmla="*/ 171984 w 650437"/>
              <a:gd name="connsiteY10159" fmla="*/ 158930 h 650473"/>
              <a:gd name="connsiteX10160" fmla="*/ 174044 w 650437"/>
              <a:gd name="connsiteY10160" fmla="*/ 160990 h 650473"/>
              <a:gd name="connsiteX10161" fmla="*/ 176103 w 650437"/>
              <a:gd name="connsiteY10161" fmla="*/ 158930 h 650473"/>
              <a:gd name="connsiteX10162" fmla="*/ 168313 w 650437"/>
              <a:gd name="connsiteY10162" fmla="*/ 151354 h 650473"/>
              <a:gd name="connsiteX10163" fmla="*/ 166465 w 650437"/>
              <a:gd name="connsiteY10163" fmla="*/ 149507 h 650473"/>
              <a:gd name="connsiteX10164" fmla="*/ 164618 w 650437"/>
              <a:gd name="connsiteY10164" fmla="*/ 151354 h 650473"/>
              <a:gd name="connsiteX10165" fmla="*/ 166465 w 650437"/>
              <a:gd name="connsiteY10165" fmla="*/ 153201 h 650473"/>
              <a:gd name="connsiteX10166" fmla="*/ 168313 w 650437"/>
              <a:gd name="connsiteY10166" fmla="*/ 151354 h 650473"/>
              <a:gd name="connsiteX10167" fmla="*/ 160344 w 650437"/>
              <a:gd name="connsiteY10167" fmla="*/ 143805 h 650473"/>
              <a:gd name="connsiteX10168" fmla="*/ 158920 w 650437"/>
              <a:gd name="connsiteY10168" fmla="*/ 142381 h 650473"/>
              <a:gd name="connsiteX10169" fmla="*/ 157495 w 650437"/>
              <a:gd name="connsiteY10169" fmla="*/ 143805 h 650473"/>
              <a:gd name="connsiteX10170" fmla="*/ 158920 w 650437"/>
              <a:gd name="connsiteY10170" fmla="*/ 145231 h 650473"/>
              <a:gd name="connsiteX10171" fmla="*/ 160344 w 650437"/>
              <a:gd name="connsiteY10171" fmla="*/ 143805 h 650473"/>
              <a:gd name="connsiteX10172" fmla="*/ 152556 w 650437"/>
              <a:gd name="connsiteY10172" fmla="*/ 136230 h 650473"/>
              <a:gd name="connsiteX10173" fmla="*/ 151344 w 650437"/>
              <a:gd name="connsiteY10173" fmla="*/ 135017 h 650473"/>
              <a:gd name="connsiteX10174" fmla="*/ 150132 w 650437"/>
              <a:gd name="connsiteY10174" fmla="*/ 136230 h 650473"/>
              <a:gd name="connsiteX10175" fmla="*/ 151344 w 650437"/>
              <a:gd name="connsiteY10175" fmla="*/ 137442 h 650473"/>
              <a:gd name="connsiteX10176" fmla="*/ 152556 w 650437"/>
              <a:gd name="connsiteY10176" fmla="*/ 136230 h 650473"/>
              <a:gd name="connsiteX10177" fmla="*/ 143798 w 650437"/>
              <a:gd name="connsiteY10177" fmla="*/ 129713 h 650473"/>
              <a:gd name="connsiteX10178" fmla="*/ 144828 w 650437"/>
              <a:gd name="connsiteY10178" fmla="*/ 128684 h 650473"/>
              <a:gd name="connsiteX10179" fmla="*/ 143798 w 650437"/>
              <a:gd name="connsiteY10179" fmla="*/ 127653 h 650473"/>
              <a:gd name="connsiteX10180" fmla="*/ 142769 w 650437"/>
              <a:gd name="connsiteY10180" fmla="*/ 128684 h 650473"/>
              <a:gd name="connsiteX10181" fmla="*/ 143798 w 650437"/>
              <a:gd name="connsiteY10181" fmla="*/ 129713 h 650473"/>
              <a:gd name="connsiteX10182" fmla="*/ 136223 w 650437"/>
              <a:gd name="connsiteY10182" fmla="*/ 121835 h 650473"/>
              <a:gd name="connsiteX10183" fmla="*/ 136920 w 650437"/>
              <a:gd name="connsiteY10183" fmla="*/ 121137 h 650473"/>
              <a:gd name="connsiteX10184" fmla="*/ 136223 w 650437"/>
              <a:gd name="connsiteY10184" fmla="*/ 120410 h 650473"/>
              <a:gd name="connsiteX10185" fmla="*/ 135525 w 650437"/>
              <a:gd name="connsiteY10185" fmla="*/ 121137 h 650473"/>
              <a:gd name="connsiteX10186" fmla="*/ 136223 w 650437"/>
              <a:gd name="connsiteY10186" fmla="*/ 121835 h 650473"/>
              <a:gd name="connsiteX10187" fmla="*/ 129252 w 650437"/>
              <a:gd name="connsiteY10187" fmla="*/ 113561 h 650473"/>
              <a:gd name="connsiteX10188" fmla="*/ 128677 w 650437"/>
              <a:gd name="connsiteY10188" fmla="*/ 112986 h 650473"/>
              <a:gd name="connsiteX10189" fmla="*/ 128102 w 650437"/>
              <a:gd name="connsiteY10189" fmla="*/ 113561 h 650473"/>
              <a:gd name="connsiteX10190" fmla="*/ 128677 w 650437"/>
              <a:gd name="connsiteY10190" fmla="*/ 114136 h 650473"/>
              <a:gd name="connsiteX10191" fmla="*/ 129252 w 650437"/>
              <a:gd name="connsiteY10191" fmla="*/ 113561 h 650473"/>
              <a:gd name="connsiteX10192" fmla="*/ 121099 w 650437"/>
              <a:gd name="connsiteY10192" fmla="*/ 106317 h 650473"/>
              <a:gd name="connsiteX10193" fmla="*/ 121431 w 650437"/>
              <a:gd name="connsiteY10193" fmla="*/ 105985 h 650473"/>
              <a:gd name="connsiteX10194" fmla="*/ 121099 w 650437"/>
              <a:gd name="connsiteY10194" fmla="*/ 105653 h 650473"/>
              <a:gd name="connsiteX10195" fmla="*/ 120766 w 650437"/>
              <a:gd name="connsiteY10195" fmla="*/ 105985 h 650473"/>
              <a:gd name="connsiteX10196" fmla="*/ 121099 w 650437"/>
              <a:gd name="connsiteY10196" fmla="*/ 106317 h 650473"/>
              <a:gd name="connsiteX10197" fmla="*/ 113735 w 650437"/>
              <a:gd name="connsiteY10197" fmla="*/ 98437 h 650473"/>
              <a:gd name="connsiteX10198" fmla="*/ 113523 w 650437"/>
              <a:gd name="connsiteY10198" fmla="*/ 98224 h 650473"/>
              <a:gd name="connsiteX10199" fmla="*/ 113311 w 650437"/>
              <a:gd name="connsiteY10199" fmla="*/ 98437 h 650473"/>
              <a:gd name="connsiteX10200" fmla="*/ 113523 w 650437"/>
              <a:gd name="connsiteY10200" fmla="*/ 98649 h 650473"/>
              <a:gd name="connsiteX10201" fmla="*/ 113735 w 650437"/>
              <a:gd name="connsiteY10201" fmla="*/ 98437 h 650473"/>
              <a:gd name="connsiteX10202" fmla="*/ 106037 w 650437"/>
              <a:gd name="connsiteY10202" fmla="*/ 90860 h 650473"/>
              <a:gd name="connsiteX10203" fmla="*/ 105977 w 650437"/>
              <a:gd name="connsiteY10203" fmla="*/ 90800 h 650473"/>
              <a:gd name="connsiteX10204" fmla="*/ 105917 w 650437"/>
              <a:gd name="connsiteY10204" fmla="*/ 90860 h 650473"/>
              <a:gd name="connsiteX10205" fmla="*/ 105977 w 650437"/>
              <a:gd name="connsiteY10205" fmla="*/ 90920 h 650473"/>
              <a:gd name="connsiteX10206" fmla="*/ 106037 w 650437"/>
              <a:gd name="connsiteY10206" fmla="*/ 90860 h 650473"/>
              <a:gd name="connsiteX10207" fmla="*/ 559765 w 650437"/>
              <a:gd name="connsiteY10207" fmla="*/ 529429 h 650473"/>
              <a:gd name="connsiteX10208" fmla="*/ 559644 w 650437"/>
              <a:gd name="connsiteY10208" fmla="*/ 529308 h 650473"/>
              <a:gd name="connsiteX10209" fmla="*/ 559524 w 650437"/>
              <a:gd name="connsiteY10209" fmla="*/ 529429 h 650473"/>
              <a:gd name="connsiteX10210" fmla="*/ 559644 w 650437"/>
              <a:gd name="connsiteY10210" fmla="*/ 529549 h 650473"/>
              <a:gd name="connsiteX10211" fmla="*/ 559765 w 650437"/>
              <a:gd name="connsiteY10211" fmla="*/ 529429 h 650473"/>
              <a:gd name="connsiteX10212" fmla="*/ 552431 w 650437"/>
              <a:gd name="connsiteY10212" fmla="*/ 521883 h 650473"/>
              <a:gd name="connsiteX10213" fmla="*/ 552099 w 650437"/>
              <a:gd name="connsiteY10213" fmla="*/ 521550 h 650473"/>
              <a:gd name="connsiteX10214" fmla="*/ 551766 w 650437"/>
              <a:gd name="connsiteY10214" fmla="*/ 521883 h 650473"/>
              <a:gd name="connsiteX10215" fmla="*/ 552099 w 650437"/>
              <a:gd name="connsiteY10215" fmla="*/ 522215 h 650473"/>
              <a:gd name="connsiteX10216" fmla="*/ 552431 w 650437"/>
              <a:gd name="connsiteY10216" fmla="*/ 521883 h 650473"/>
              <a:gd name="connsiteX10217" fmla="*/ 544978 w 650437"/>
              <a:gd name="connsiteY10217" fmla="*/ 514336 h 650473"/>
              <a:gd name="connsiteX10218" fmla="*/ 544523 w 650437"/>
              <a:gd name="connsiteY10218" fmla="*/ 513881 h 650473"/>
              <a:gd name="connsiteX10219" fmla="*/ 544068 w 650437"/>
              <a:gd name="connsiteY10219" fmla="*/ 514336 h 650473"/>
              <a:gd name="connsiteX10220" fmla="*/ 544523 w 650437"/>
              <a:gd name="connsiteY10220" fmla="*/ 514791 h 650473"/>
              <a:gd name="connsiteX10221" fmla="*/ 544978 w 650437"/>
              <a:gd name="connsiteY10221" fmla="*/ 514336 h 650473"/>
              <a:gd name="connsiteX10222" fmla="*/ 537552 w 650437"/>
              <a:gd name="connsiteY10222" fmla="*/ 506758 h 650473"/>
              <a:gd name="connsiteX10223" fmla="*/ 536977 w 650437"/>
              <a:gd name="connsiteY10223" fmla="*/ 506183 h 650473"/>
              <a:gd name="connsiteX10224" fmla="*/ 536402 w 650437"/>
              <a:gd name="connsiteY10224" fmla="*/ 506758 h 650473"/>
              <a:gd name="connsiteX10225" fmla="*/ 536977 w 650437"/>
              <a:gd name="connsiteY10225" fmla="*/ 507333 h 650473"/>
              <a:gd name="connsiteX10226" fmla="*/ 537552 w 650437"/>
              <a:gd name="connsiteY10226" fmla="*/ 506758 h 650473"/>
              <a:gd name="connsiteX10227" fmla="*/ 530277 w 650437"/>
              <a:gd name="connsiteY10227" fmla="*/ 499182 h 650473"/>
              <a:gd name="connsiteX10228" fmla="*/ 529399 w 650437"/>
              <a:gd name="connsiteY10228" fmla="*/ 498304 h 650473"/>
              <a:gd name="connsiteX10229" fmla="*/ 528522 w 650437"/>
              <a:gd name="connsiteY10229" fmla="*/ 499182 h 650473"/>
              <a:gd name="connsiteX10230" fmla="*/ 529399 w 650437"/>
              <a:gd name="connsiteY10230" fmla="*/ 500059 h 650473"/>
              <a:gd name="connsiteX10231" fmla="*/ 530277 w 650437"/>
              <a:gd name="connsiteY10231" fmla="*/ 499182 h 650473"/>
              <a:gd name="connsiteX10232" fmla="*/ 522883 w 650437"/>
              <a:gd name="connsiteY10232" fmla="*/ 491636 h 650473"/>
              <a:gd name="connsiteX10233" fmla="*/ 521853 w 650437"/>
              <a:gd name="connsiteY10233" fmla="*/ 490606 h 650473"/>
              <a:gd name="connsiteX10234" fmla="*/ 520824 w 650437"/>
              <a:gd name="connsiteY10234" fmla="*/ 491636 h 650473"/>
              <a:gd name="connsiteX10235" fmla="*/ 521853 w 650437"/>
              <a:gd name="connsiteY10235" fmla="*/ 492665 h 650473"/>
              <a:gd name="connsiteX10236" fmla="*/ 522883 w 650437"/>
              <a:gd name="connsiteY10236" fmla="*/ 491636 h 650473"/>
              <a:gd name="connsiteX10237" fmla="*/ 515490 w 650437"/>
              <a:gd name="connsiteY10237" fmla="*/ 484059 h 650473"/>
              <a:gd name="connsiteX10238" fmla="*/ 514278 w 650437"/>
              <a:gd name="connsiteY10238" fmla="*/ 482847 h 650473"/>
              <a:gd name="connsiteX10239" fmla="*/ 513066 w 650437"/>
              <a:gd name="connsiteY10239" fmla="*/ 484059 h 650473"/>
              <a:gd name="connsiteX10240" fmla="*/ 514278 w 650437"/>
              <a:gd name="connsiteY10240" fmla="*/ 485272 h 650473"/>
              <a:gd name="connsiteX10241" fmla="*/ 515490 w 650437"/>
              <a:gd name="connsiteY10241" fmla="*/ 484059 h 650473"/>
              <a:gd name="connsiteX10242" fmla="*/ 508307 w 650437"/>
              <a:gd name="connsiteY10242" fmla="*/ 476513 h 650473"/>
              <a:gd name="connsiteX10243" fmla="*/ 506732 w 650437"/>
              <a:gd name="connsiteY10243" fmla="*/ 474939 h 650473"/>
              <a:gd name="connsiteX10244" fmla="*/ 505157 w 650437"/>
              <a:gd name="connsiteY10244" fmla="*/ 476513 h 650473"/>
              <a:gd name="connsiteX10245" fmla="*/ 506732 w 650437"/>
              <a:gd name="connsiteY10245" fmla="*/ 478088 h 650473"/>
              <a:gd name="connsiteX10246" fmla="*/ 508307 w 650437"/>
              <a:gd name="connsiteY10246" fmla="*/ 476513 h 650473"/>
              <a:gd name="connsiteX10247" fmla="*/ 501216 w 650437"/>
              <a:gd name="connsiteY10247" fmla="*/ 468967 h 650473"/>
              <a:gd name="connsiteX10248" fmla="*/ 499156 w 650437"/>
              <a:gd name="connsiteY10248" fmla="*/ 466908 h 650473"/>
              <a:gd name="connsiteX10249" fmla="*/ 497097 w 650437"/>
              <a:gd name="connsiteY10249" fmla="*/ 468967 h 650473"/>
              <a:gd name="connsiteX10250" fmla="*/ 499156 w 650437"/>
              <a:gd name="connsiteY10250" fmla="*/ 471027 h 650473"/>
              <a:gd name="connsiteX10251" fmla="*/ 501216 w 650437"/>
              <a:gd name="connsiteY10251" fmla="*/ 468967 h 650473"/>
              <a:gd name="connsiteX10252" fmla="*/ 491611 w 650437"/>
              <a:gd name="connsiteY10252" fmla="*/ 459329 h 650473"/>
              <a:gd name="connsiteX10253" fmla="*/ 489549 w 650437"/>
              <a:gd name="connsiteY10253" fmla="*/ 461391 h 650473"/>
              <a:gd name="connsiteX10254" fmla="*/ 491611 w 650437"/>
              <a:gd name="connsiteY10254" fmla="*/ 463453 h 650473"/>
              <a:gd name="connsiteX10255" fmla="*/ 493672 w 650437"/>
              <a:gd name="connsiteY10255" fmla="*/ 461391 h 650473"/>
              <a:gd name="connsiteX10256" fmla="*/ 491611 w 650437"/>
              <a:gd name="connsiteY10256" fmla="*/ 459329 h 650473"/>
              <a:gd name="connsiteX10257" fmla="*/ 486547 w 650437"/>
              <a:gd name="connsiteY10257" fmla="*/ 453813 h 650473"/>
              <a:gd name="connsiteX10258" fmla="*/ 484033 w 650437"/>
              <a:gd name="connsiteY10258" fmla="*/ 451298 h 650473"/>
              <a:gd name="connsiteX10259" fmla="*/ 481518 w 650437"/>
              <a:gd name="connsiteY10259" fmla="*/ 453813 h 650473"/>
              <a:gd name="connsiteX10260" fmla="*/ 484033 w 650437"/>
              <a:gd name="connsiteY10260" fmla="*/ 456327 h 650473"/>
              <a:gd name="connsiteX10261" fmla="*/ 486547 w 650437"/>
              <a:gd name="connsiteY10261" fmla="*/ 453813 h 650473"/>
              <a:gd name="connsiteX10262" fmla="*/ 479456 w 650437"/>
              <a:gd name="connsiteY10262" fmla="*/ 446267 h 650473"/>
              <a:gd name="connsiteX10263" fmla="*/ 476487 w 650437"/>
              <a:gd name="connsiteY10263" fmla="*/ 443297 h 650473"/>
              <a:gd name="connsiteX10264" fmla="*/ 473517 w 650437"/>
              <a:gd name="connsiteY10264" fmla="*/ 446267 h 650473"/>
              <a:gd name="connsiteX10265" fmla="*/ 476487 w 650437"/>
              <a:gd name="connsiteY10265" fmla="*/ 449236 h 650473"/>
              <a:gd name="connsiteX10266" fmla="*/ 479456 w 650437"/>
              <a:gd name="connsiteY10266" fmla="*/ 446267 h 650473"/>
              <a:gd name="connsiteX10267" fmla="*/ 472183 w 650437"/>
              <a:gd name="connsiteY10267" fmla="*/ 438690 h 650473"/>
              <a:gd name="connsiteX10268" fmla="*/ 468911 w 650437"/>
              <a:gd name="connsiteY10268" fmla="*/ 435418 h 650473"/>
              <a:gd name="connsiteX10269" fmla="*/ 465639 w 650437"/>
              <a:gd name="connsiteY10269" fmla="*/ 438690 h 650473"/>
              <a:gd name="connsiteX10270" fmla="*/ 468911 w 650437"/>
              <a:gd name="connsiteY10270" fmla="*/ 441962 h 650473"/>
              <a:gd name="connsiteX10271" fmla="*/ 472183 w 650437"/>
              <a:gd name="connsiteY10271" fmla="*/ 438690 h 650473"/>
              <a:gd name="connsiteX10272" fmla="*/ 461365 w 650437"/>
              <a:gd name="connsiteY10272" fmla="*/ 427687 h 650473"/>
              <a:gd name="connsiteX10273" fmla="*/ 457911 w 650437"/>
              <a:gd name="connsiteY10273" fmla="*/ 431142 h 650473"/>
              <a:gd name="connsiteX10274" fmla="*/ 461365 w 650437"/>
              <a:gd name="connsiteY10274" fmla="*/ 434566 h 650473"/>
              <a:gd name="connsiteX10275" fmla="*/ 464820 w 650437"/>
              <a:gd name="connsiteY10275" fmla="*/ 431142 h 650473"/>
              <a:gd name="connsiteX10276" fmla="*/ 461365 w 650437"/>
              <a:gd name="connsiteY10276" fmla="*/ 427687 h 650473"/>
              <a:gd name="connsiteX10277" fmla="*/ 457729 w 650437"/>
              <a:gd name="connsiteY10277" fmla="*/ 423566 h 650473"/>
              <a:gd name="connsiteX10278" fmla="*/ 453789 w 650437"/>
              <a:gd name="connsiteY10278" fmla="*/ 419626 h 650473"/>
              <a:gd name="connsiteX10279" fmla="*/ 449850 w 650437"/>
              <a:gd name="connsiteY10279" fmla="*/ 423566 h 650473"/>
              <a:gd name="connsiteX10280" fmla="*/ 453789 w 650437"/>
              <a:gd name="connsiteY10280" fmla="*/ 427505 h 650473"/>
              <a:gd name="connsiteX10281" fmla="*/ 457729 w 650437"/>
              <a:gd name="connsiteY10281" fmla="*/ 423566 h 650473"/>
              <a:gd name="connsiteX10282" fmla="*/ 450696 w 650437"/>
              <a:gd name="connsiteY10282" fmla="*/ 416020 h 650473"/>
              <a:gd name="connsiteX10283" fmla="*/ 446242 w 650437"/>
              <a:gd name="connsiteY10283" fmla="*/ 411566 h 650473"/>
              <a:gd name="connsiteX10284" fmla="*/ 441788 w 650437"/>
              <a:gd name="connsiteY10284" fmla="*/ 416020 h 650473"/>
              <a:gd name="connsiteX10285" fmla="*/ 446242 w 650437"/>
              <a:gd name="connsiteY10285" fmla="*/ 420474 h 650473"/>
              <a:gd name="connsiteX10286" fmla="*/ 450696 w 650437"/>
              <a:gd name="connsiteY10286" fmla="*/ 416020 h 650473"/>
              <a:gd name="connsiteX10287" fmla="*/ 443120 w 650437"/>
              <a:gd name="connsiteY10287" fmla="*/ 408443 h 650473"/>
              <a:gd name="connsiteX10288" fmla="*/ 438666 w 650437"/>
              <a:gd name="connsiteY10288" fmla="*/ 403989 h 650473"/>
              <a:gd name="connsiteX10289" fmla="*/ 434212 w 650437"/>
              <a:gd name="connsiteY10289" fmla="*/ 408443 h 650473"/>
              <a:gd name="connsiteX10290" fmla="*/ 438666 w 650437"/>
              <a:gd name="connsiteY10290" fmla="*/ 412898 h 650473"/>
              <a:gd name="connsiteX10291" fmla="*/ 443120 w 650437"/>
              <a:gd name="connsiteY10291" fmla="*/ 408443 h 650473"/>
              <a:gd name="connsiteX10292" fmla="*/ 435999 w 650437"/>
              <a:gd name="connsiteY10292" fmla="*/ 400897 h 650473"/>
              <a:gd name="connsiteX10293" fmla="*/ 431120 w 650437"/>
              <a:gd name="connsiteY10293" fmla="*/ 396019 h 650473"/>
              <a:gd name="connsiteX10294" fmla="*/ 426241 w 650437"/>
              <a:gd name="connsiteY10294" fmla="*/ 400897 h 650473"/>
              <a:gd name="connsiteX10295" fmla="*/ 431120 w 650437"/>
              <a:gd name="connsiteY10295" fmla="*/ 405777 h 650473"/>
              <a:gd name="connsiteX10296" fmla="*/ 435999 w 650437"/>
              <a:gd name="connsiteY10296" fmla="*/ 400897 h 650473"/>
              <a:gd name="connsiteX10297" fmla="*/ 244532 w 650437"/>
              <a:gd name="connsiteY10297" fmla="*/ 219421 h 650473"/>
              <a:gd name="connsiteX10298" fmla="*/ 249623 w 650437"/>
              <a:gd name="connsiteY10298" fmla="*/ 224513 h 650473"/>
              <a:gd name="connsiteX10299" fmla="*/ 254714 w 650437"/>
              <a:gd name="connsiteY10299" fmla="*/ 219421 h 650473"/>
              <a:gd name="connsiteX10300" fmla="*/ 249623 w 650437"/>
              <a:gd name="connsiteY10300" fmla="*/ 214330 h 650473"/>
              <a:gd name="connsiteX10301" fmla="*/ 244532 w 650437"/>
              <a:gd name="connsiteY10301" fmla="*/ 219421 h 650473"/>
              <a:gd name="connsiteX10302" fmla="*/ 246774 w 650437"/>
              <a:gd name="connsiteY10302" fmla="*/ 211875 h 650473"/>
              <a:gd name="connsiteX10303" fmla="*/ 242078 w 650437"/>
              <a:gd name="connsiteY10303" fmla="*/ 207179 h 650473"/>
              <a:gd name="connsiteX10304" fmla="*/ 237381 w 650437"/>
              <a:gd name="connsiteY10304" fmla="*/ 211875 h 650473"/>
              <a:gd name="connsiteX10305" fmla="*/ 242078 w 650437"/>
              <a:gd name="connsiteY10305" fmla="*/ 216572 h 650473"/>
              <a:gd name="connsiteX10306" fmla="*/ 246774 w 650437"/>
              <a:gd name="connsiteY10306" fmla="*/ 211875 h 650473"/>
              <a:gd name="connsiteX10307" fmla="*/ 239046 w 650437"/>
              <a:gd name="connsiteY10307" fmla="*/ 204299 h 650473"/>
              <a:gd name="connsiteX10308" fmla="*/ 234532 w 650437"/>
              <a:gd name="connsiteY10308" fmla="*/ 199785 h 650473"/>
              <a:gd name="connsiteX10309" fmla="*/ 230018 w 650437"/>
              <a:gd name="connsiteY10309" fmla="*/ 204299 h 650473"/>
              <a:gd name="connsiteX10310" fmla="*/ 234532 w 650437"/>
              <a:gd name="connsiteY10310" fmla="*/ 208814 h 650473"/>
              <a:gd name="connsiteX10311" fmla="*/ 239046 w 650437"/>
              <a:gd name="connsiteY10311" fmla="*/ 204299 h 650473"/>
              <a:gd name="connsiteX10312" fmla="*/ 231168 w 650437"/>
              <a:gd name="connsiteY10312" fmla="*/ 196753 h 650473"/>
              <a:gd name="connsiteX10313" fmla="*/ 226956 w 650437"/>
              <a:gd name="connsiteY10313" fmla="*/ 192541 h 650473"/>
              <a:gd name="connsiteX10314" fmla="*/ 222744 w 650437"/>
              <a:gd name="connsiteY10314" fmla="*/ 196753 h 650473"/>
              <a:gd name="connsiteX10315" fmla="*/ 226956 w 650437"/>
              <a:gd name="connsiteY10315" fmla="*/ 200965 h 650473"/>
              <a:gd name="connsiteX10316" fmla="*/ 231168 w 650437"/>
              <a:gd name="connsiteY10316" fmla="*/ 196753 h 650473"/>
              <a:gd name="connsiteX10317" fmla="*/ 223137 w 650437"/>
              <a:gd name="connsiteY10317" fmla="*/ 189175 h 650473"/>
              <a:gd name="connsiteX10318" fmla="*/ 219410 w 650437"/>
              <a:gd name="connsiteY10318" fmla="*/ 185448 h 650473"/>
              <a:gd name="connsiteX10319" fmla="*/ 215684 w 650437"/>
              <a:gd name="connsiteY10319" fmla="*/ 189175 h 650473"/>
              <a:gd name="connsiteX10320" fmla="*/ 219410 w 650437"/>
              <a:gd name="connsiteY10320" fmla="*/ 192902 h 650473"/>
              <a:gd name="connsiteX10321" fmla="*/ 223137 w 650437"/>
              <a:gd name="connsiteY10321" fmla="*/ 189175 h 650473"/>
              <a:gd name="connsiteX10322" fmla="*/ 215319 w 650437"/>
              <a:gd name="connsiteY10322" fmla="*/ 181628 h 650473"/>
              <a:gd name="connsiteX10323" fmla="*/ 211835 w 650437"/>
              <a:gd name="connsiteY10323" fmla="*/ 178144 h 650473"/>
              <a:gd name="connsiteX10324" fmla="*/ 208350 w 650437"/>
              <a:gd name="connsiteY10324" fmla="*/ 181628 h 650473"/>
              <a:gd name="connsiteX10325" fmla="*/ 211835 w 650437"/>
              <a:gd name="connsiteY10325" fmla="*/ 185113 h 650473"/>
              <a:gd name="connsiteX10326" fmla="*/ 215319 w 650437"/>
              <a:gd name="connsiteY10326" fmla="*/ 181628 h 650473"/>
              <a:gd name="connsiteX10327" fmla="*/ 207531 w 650437"/>
              <a:gd name="connsiteY10327" fmla="*/ 174052 h 650473"/>
              <a:gd name="connsiteX10328" fmla="*/ 204289 w 650437"/>
              <a:gd name="connsiteY10328" fmla="*/ 170810 h 650473"/>
              <a:gd name="connsiteX10329" fmla="*/ 201047 w 650437"/>
              <a:gd name="connsiteY10329" fmla="*/ 174052 h 650473"/>
              <a:gd name="connsiteX10330" fmla="*/ 204289 w 650437"/>
              <a:gd name="connsiteY10330" fmla="*/ 177294 h 650473"/>
              <a:gd name="connsiteX10331" fmla="*/ 207531 w 650437"/>
              <a:gd name="connsiteY10331" fmla="*/ 174052 h 650473"/>
              <a:gd name="connsiteX10332" fmla="*/ 199438 w 650437"/>
              <a:gd name="connsiteY10332" fmla="*/ 166476 h 650473"/>
              <a:gd name="connsiteX10333" fmla="*/ 196711 w 650437"/>
              <a:gd name="connsiteY10333" fmla="*/ 163749 h 650473"/>
              <a:gd name="connsiteX10334" fmla="*/ 193984 w 650437"/>
              <a:gd name="connsiteY10334" fmla="*/ 166476 h 650473"/>
              <a:gd name="connsiteX10335" fmla="*/ 196711 w 650437"/>
              <a:gd name="connsiteY10335" fmla="*/ 169203 h 650473"/>
              <a:gd name="connsiteX10336" fmla="*/ 199438 w 650437"/>
              <a:gd name="connsiteY10336" fmla="*/ 166476 h 650473"/>
              <a:gd name="connsiteX10337" fmla="*/ 189165 w 650437"/>
              <a:gd name="connsiteY10337" fmla="*/ 161203 h 650473"/>
              <a:gd name="connsiteX10338" fmla="*/ 191437 w 650437"/>
              <a:gd name="connsiteY10338" fmla="*/ 158930 h 650473"/>
              <a:gd name="connsiteX10339" fmla="*/ 189165 w 650437"/>
              <a:gd name="connsiteY10339" fmla="*/ 156658 h 650473"/>
              <a:gd name="connsiteX10340" fmla="*/ 186893 w 650437"/>
              <a:gd name="connsiteY10340" fmla="*/ 158930 h 650473"/>
              <a:gd name="connsiteX10341" fmla="*/ 189165 w 650437"/>
              <a:gd name="connsiteY10341" fmla="*/ 161203 h 650473"/>
              <a:gd name="connsiteX10342" fmla="*/ 183861 w 650437"/>
              <a:gd name="connsiteY10342" fmla="*/ 151384 h 650473"/>
              <a:gd name="connsiteX10343" fmla="*/ 181589 w 650437"/>
              <a:gd name="connsiteY10343" fmla="*/ 149112 h 650473"/>
              <a:gd name="connsiteX10344" fmla="*/ 179317 w 650437"/>
              <a:gd name="connsiteY10344" fmla="*/ 151384 h 650473"/>
              <a:gd name="connsiteX10345" fmla="*/ 181589 w 650437"/>
              <a:gd name="connsiteY10345" fmla="*/ 153656 h 650473"/>
              <a:gd name="connsiteX10346" fmla="*/ 183861 w 650437"/>
              <a:gd name="connsiteY10346" fmla="*/ 151384 h 650473"/>
              <a:gd name="connsiteX10347" fmla="*/ 175861 w 650437"/>
              <a:gd name="connsiteY10347" fmla="*/ 143805 h 650473"/>
              <a:gd name="connsiteX10348" fmla="*/ 174044 w 650437"/>
              <a:gd name="connsiteY10348" fmla="*/ 141988 h 650473"/>
              <a:gd name="connsiteX10349" fmla="*/ 172226 w 650437"/>
              <a:gd name="connsiteY10349" fmla="*/ 143805 h 650473"/>
              <a:gd name="connsiteX10350" fmla="*/ 174044 w 650437"/>
              <a:gd name="connsiteY10350" fmla="*/ 145623 h 650473"/>
              <a:gd name="connsiteX10351" fmla="*/ 175861 w 650437"/>
              <a:gd name="connsiteY10351" fmla="*/ 143805 h 650473"/>
              <a:gd name="connsiteX10352" fmla="*/ 167890 w 650437"/>
              <a:gd name="connsiteY10352" fmla="*/ 136230 h 650473"/>
              <a:gd name="connsiteX10353" fmla="*/ 166465 w 650437"/>
              <a:gd name="connsiteY10353" fmla="*/ 134805 h 650473"/>
              <a:gd name="connsiteX10354" fmla="*/ 165041 w 650437"/>
              <a:gd name="connsiteY10354" fmla="*/ 136230 h 650473"/>
              <a:gd name="connsiteX10355" fmla="*/ 166465 w 650437"/>
              <a:gd name="connsiteY10355" fmla="*/ 137654 h 650473"/>
              <a:gd name="connsiteX10356" fmla="*/ 167890 w 650437"/>
              <a:gd name="connsiteY10356" fmla="*/ 136230 h 650473"/>
              <a:gd name="connsiteX10357" fmla="*/ 158920 w 650437"/>
              <a:gd name="connsiteY10357" fmla="*/ 129896 h 650473"/>
              <a:gd name="connsiteX10358" fmla="*/ 160132 w 650437"/>
              <a:gd name="connsiteY10358" fmla="*/ 128684 h 650473"/>
              <a:gd name="connsiteX10359" fmla="*/ 158920 w 650437"/>
              <a:gd name="connsiteY10359" fmla="*/ 127471 h 650473"/>
              <a:gd name="connsiteX10360" fmla="*/ 157708 w 650437"/>
              <a:gd name="connsiteY10360" fmla="*/ 128684 h 650473"/>
              <a:gd name="connsiteX10361" fmla="*/ 158920 w 650437"/>
              <a:gd name="connsiteY10361" fmla="*/ 129896 h 650473"/>
              <a:gd name="connsiteX10362" fmla="*/ 152374 w 650437"/>
              <a:gd name="connsiteY10362" fmla="*/ 121137 h 650473"/>
              <a:gd name="connsiteX10363" fmla="*/ 151344 w 650437"/>
              <a:gd name="connsiteY10363" fmla="*/ 120107 h 650473"/>
              <a:gd name="connsiteX10364" fmla="*/ 150314 w 650437"/>
              <a:gd name="connsiteY10364" fmla="*/ 121137 h 650473"/>
              <a:gd name="connsiteX10365" fmla="*/ 151344 w 650437"/>
              <a:gd name="connsiteY10365" fmla="*/ 122167 h 650473"/>
              <a:gd name="connsiteX10366" fmla="*/ 152374 w 650437"/>
              <a:gd name="connsiteY10366" fmla="*/ 121137 h 650473"/>
              <a:gd name="connsiteX10367" fmla="*/ 144496 w 650437"/>
              <a:gd name="connsiteY10367" fmla="*/ 113561 h 650473"/>
              <a:gd name="connsiteX10368" fmla="*/ 143798 w 650437"/>
              <a:gd name="connsiteY10368" fmla="*/ 112864 h 650473"/>
              <a:gd name="connsiteX10369" fmla="*/ 143101 w 650437"/>
              <a:gd name="connsiteY10369" fmla="*/ 113561 h 650473"/>
              <a:gd name="connsiteX10370" fmla="*/ 143798 w 650437"/>
              <a:gd name="connsiteY10370" fmla="*/ 114259 h 650473"/>
              <a:gd name="connsiteX10371" fmla="*/ 144496 w 650437"/>
              <a:gd name="connsiteY10371" fmla="*/ 113561 h 650473"/>
              <a:gd name="connsiteX10372" fmla="*/ 136677 w 650437"/>
              <a:gd name="connsiteY10372" fmla="*/ 105983 h 650473"/>
              <a:gd name="connsiteX10373" fmla="*/ 136223 w 650437"/>
              <a:gd name="connsiteY10373" fmla="*/ 105528 h 650473"/>
              <a:gd name="connsiteX10374" fmla="*/ 135768 w 650437"/>
              <a:gd name="connsiteY10374" fmla="*/ 105983 h 650473"/>
              <a:gd name="connsiteX10375" fmla="*/ 136223 w 650437"/>
              <a:gd name="connsiteY10375" fmla="*/ 106438 h 650473"/>
              <a:gd name="connsiteX10376" fmla="*/ 136677 w 650437"/>
              <a:gd name="connsiteY10376" fmla="*/ 105983 h 650473"/>
              <a:gd name="connsiteX10377" fmla="*/ 129132 w 650437"/>
              <a:gd name="connsiteY10377" fmla="*/ 98437 h 650473"/>
              <a:gd name="connsiteX10378" fmla="*/ 128677 w 650437"/>
              <a:gd name="connsiteY10378" fmla="*/ 97982 h 650473"/>
              <a:gd name="connsiteX10379" fmla="*/ 128222 w 650437"/>
              <a:gd name="connsiteY10379" fmla="*/ 98437 h 650473"/>
              <a:gd name="connsiteX10380" fmla="*/ 128677 w 650437"/>
              <a:gd name="connsiteY10380" fmla="*/ 98891 h 650473"/>
              <a:gd name="connsiteX10381" fmla="*/ 129132 w 650437"/>
              <a:gd name="connsiteY10381" fmla="*/ 98437 h 650473"/>
              <a:gd name="connsiteX10382" fmla="*/ 121311 w 650437"/>
              <a:gd name="connsiteY10382" fmla="*/ 90860 h 650473"/>
              <a:gd name="connsiteX10383" fmla="*/ 121099 w 650437"/>
              <a:gd name="connsiteY10383" fmla="*/ 90648 h 650473"/>
              <a:gd name="connsiteX10384" fmla="*/ 120886 w 650437"/>
              <a:gd name="connsiteY10384" fmla="*/ 90860 h 650473"/>
              <a:gd name="connsiteX10385" fmla="*/ 121099 w 650437"/>
              <a:gd name="connsiteY10385" fmla="*/ 91073 h 650473"/>
              <a:gd name="connsiteX10386" fmla="*/ 121311 w 650437"/>
              <a:gd name="connsiteY10386" fmla="*/ 90860 h 650473"/>
              <a:gd name="connsiteX10387" fmla="*/ 113613 w 650437"/>
              <a:gd name="connsiteY10387" fmla="*/ 83314 h 650473"/>
              <a:gd name="connsiteX10388" fmla="*/ 113553 w 650437"/>
              <a:gd name="connsiteY10388" fmla="*/ 83254 h 650473"/>
              <a:gd name="connsiteX10389" fmla="*/ 113493 w 650437"/>
              <a:gd name="connsiteY10389" fmla="*/ 83314 h 650473"/>
              <a:gd name="connsiteX10390" fmla="*/ 113553 w 650437"/>
              <a:gd name="connsiteY10390" fmla="*/ 83374 h 650473"/>
              <a:gd name="connsiteX10391" fmla="*/ 113613 w 650437"/>
              <a:gd name="connsiteY10391" fmla="*/ 83314 h 650473"/>
              <a:gd name="connsiteX10392" fmla="*/ 574828 w 650437"/>
              <a:gd name="connsiteY10392" fmla="*/ 529429 h 650473"/>
              <a:gd name="connsiteX10393" fmla="*/ 574768 w 650437"/>
              <a:gd name="connsiteY10393" fmla="*/ 529369 h 650473"/>
              <a:gd name="connsiteX10394" fmla="*/ 574708 w 650437"/>
              <a:gd name="connsiteY10394" fmla="*/ 529429 h 650473"/>
              <a:gd name="connsiteX10395" fmla="*/ 574768 w 650437"/>
              <a:gd name="connsiteY10395" fmla="*/ 529489 h 650473"/>
              <a:gd name="connsiteX10396" fmla="*/ 574828 w 650437"/>
              <a:gd name="connsiteY10396" fmla="*/ 529429 h 650473"/>
              <a:gd name="connsiteX10397" fmla="*/ 567100 w 650437"/>
              <a:gd name="connsiteY10397" fmla="*/ 521883 h 650473"/>
              <a:gd name="connsiteX10398" fmla="*/ 567223 w 650437"/>
              <a:gd name="connsiteY10398" fmla="*/ 522005 h 650473"/>
              <a:gd name="connsiteX10399" fmla="*/ 567345 w 650437"/>
              <a:gd name="connsiteY10399" fmla="*/ 521883 h 650473"/>
              <a:gd name="connsiteX10400" fmla="*/ 567223 w 650437"/>
              <a:gd name="connsiteY10400" fmla="*/ 521760 h 650473"/>
              <a:gd name="connsiteX10401" fmla="*/ 567100 w 650437"/>
              <a:gd name="connsiteY10401" fmla="*/ 521883 h 650473"/>
              <a:gd name="connsiteX10402" fmla="*/ 559432 w 650437"/>
              <a:gd name="connsiteY10402" fmla="*/ 514304 h 650473"/>
              <a:gd name="connsiteX10403" fmla="*/ 559644 w 650437"/>
              <a:gd name="connsiteY10403" fmla="*/ 514516 h 650473"/>
              <a:gd name="connsiteX10404" fmla="*/ 559857 w 650437"/>
              <a:gd name="connsiteY10404" fmla="*/ 514304 h 650473"/>
              <a:gd name="connsiteX10405" fmla="*/ 559644 w 650437"/>
              <a:gd name="connsiteY10405" fmla="*/ 514092 h 650473"/>
              <a:gd name="connsiteX10406" fmla="*/ 559432 w 650437"/>
              <a:gd name="connsiteY10406" fmla="*/ 514304 h 650473"/>
              <a:gd name="connsiteX10407" fmla="*/ 552491 w 650437"/>
              <a:gd name="connsiteY10407" fmla="*/ 506758 h 650473"/>
              <a:gd name="connsiteX10408" fmla="*/ 552099 w 650437"/>
              <a:gd name="connsiteY10408" fmla="*/ 506365 h 650473"/>
              <a:gd name="connsiteX10409" fmla="*/ 551706 w 650437"/>
              <a:gd name="connsiteY10409" fmla="*/ 506758 h 650473"/>
              <a:gd name="connsiteX10410" fmla="*/ 552099 w 650437"/>
              <a:gd name="connsiteY10410" fmla="*/ 507150 h 650473"/>
              <a:gd name="connsiteX10411" fmla="*/ 552491 w 650437"/>
              <a:gd name="connsiteY10411" fmla="*/ 506758 h 650473"/>
              <a:gd name="connsiteX10412" fmla="*/ 545188 w 650437"/>
              <a:gd name="connsiteY10412" fmla="*/ 499211 h 650473"/>
              <a:gd name="connsiteX10413" fmla="*/ 544523 w 650437"/>
              <a:gd name="connsiteY10413" fmla="*/ 498547 h 650473"/>
              <a:gd name="connsiteX10414" fmla="*/ 543858 w 650437"/>
              <a:gd name="connsiteY10414" fmla="*/ 499211 h 650473"/>
              <a:gd name="connsiteX10415" fmla="*/ 544523 w 650437"/>
              <a:gd name="connsiteY10415" fmla="*/ 499877 h 650473"/>
              <a:gd name="connsiteX10416" fmla="*/ 545188 w 650437"/>
              <a:gd name="connsiteY10416" fmla="*/ 499211 h 650473"/>
              <a:gd name="connsiteX10417" fmla="*/ 536977 w 650437"/>
              <a:gd name="connsiteY10417" fmla="*/ 490968 h 650473"/>
              <a:gd name="connsiteX10418" fmla="*/ 536310 w 650437"/>
              <a:gd name="connsiteY10418" fmla="*/ 491636 h 650473"/>
              <a:gd name="connsiteX10419" fmla="*/ 536977 w 650437"/>
              <a:gd name="connsiteY10419" fmla="*/ 492303 h 650473"/>
              <a:gd name="connsiteX10420" fmla="*/ 537644 w 650437"/>
              <a:gd name="connsiteY10420" fmla="*/ 491636 h 650473"/>
              <a:gd name="connsiteX10421" fmla="*/ 536977 w 650437"/>
              <a:gd name="connsiteY10421" fmla="*/ 490968 h 650473"/>
              <a:gd name="connsiteX10422" fmla="*/ 530369 w 650437"/>
              <a:gd name="connsiteY10422" fmla="*/ 484059 h 650473"/>
              <a:gd name="connsiteX10423" fmla="*/ 529399 w 650437"/>
              <a:gd name="connsiteY10423" fmla="*/ 483090 h 650473"/>
              <a:gd name="connsiteX10424" fmla="*/ 528430 w 650437"/>
              <a:gd name="connsiteY10424" fmla="*/ 484059 h 650473"/>
              <a:gd name="connsiteX10425" fmla="*/ 529399 w 650437"/>
              <a:gd name="connsiteY10425" fmla="*/ 485029 h 650473"/>
              <a:gd name="connsiteX10426" fmla="*/ 530369 w 650437"/>
              <a:gd name="connsiteY10426" fmla="*/ 484059 h 650473"/>
              <a:gd name="connsiteX10427" fmla="*/ 523216 w 650437"/>
              <a:gd name="connsiteY10427" fmla="*/ 476513 h 650473"/>
              <a:gd name="connsiteX10428" fmla="*/ 521853 w 650437"/>
              <a:gd name="connsiteY10428" fmla="*/ 475151 h 650473"/>
              <a:gd name="connsiteX10429" fmla="*/ 520491 w 650437"/>
              <a:gd name="connsiteY10429" fmla="*/ 476513 h 650473"/>
              <a:gd name="connsiteX10430" fmla="*/ 521853 w 650437"/>
              <a:gd name="connsiteY10430" fmla="*/ 477876 h 650473"/>
              <a:gd name="connsiteX10431" fmla="*/ 523216 w 650437"/>
              <a:gd name="connsiteY10431" fmla="*/ 476513 h 650473"/>
              <a:gd name="connsiteX10432" fmla="*/ 515822 w 650437"/>
              <a:gd name="connsiteY10432" fmla="*/ 468967 h 650473"/>
              <a:gd name="connsiteX10433" fmla="*/ 514278 w 650437"/>
              <a:gd name="connsiteY10433" fmla="*/ 467422 h 650473"/>
              <a:gd name="connsiteX10434" fmla="*/ 512733 w 650437"/>
              <a:gd name="connsiteY10434" fmla="*/ 468967 h 650473"/>
              <a:gd name="connsiteX10435" fmla="*/ 514278 w 650437"/>
              <a:gd name="connsiteY10435" fmla="*/ 470512 h 650473"/>
              <a:gd name="connsiteX10436" fmla="*/ 515822 w 650437"/>
              <a:gd name="connsiteY10436" fmla="*/ 468967 h 650473"/>
              <a:gd name="connsiteX10437" fmla="*/ 508549 w 650437"/>
              <a:gd name="connsiteY10437" fmla="*/ 461389 h 650473"/>
              <a:gd name="connsiteX10438" fmla="*/ 506732 w 650437"/>
              <a:gd name="connsiteY10438" fmla="*/ 459571 h 650473"/>
              <a:gd name="connsiteX10439" fmla="*/ 504915 w 650437"/>
              <a:gd name="connsiteY10439" fmla="*/ 461389 h 650473"/>
              <a:gd name="connsiteX10440" fmla="*/ 506732 w 650437"/>
              <a:gd name="connsiteY10440" fmla="*/ 463206 h 650473"/>
              <a:gd name="connsiteX10441" fmla="*/ 508549 w 650437"/>
              <a:gd name="connsiteY10441" fmla="*/ 461389 h 650473"/>
              <a:gd name="connsiteX10442" fmla="*/ 501368 w 650437"/>
              <a:gd name="connsiteY10442" fmla="*/ 453813 h 650473"/>
              <a:gd name="connsiteX10443" fmla="*/ 499156 w 650437"/>
              <a:gd name="connsiteY10443" fmla="*/ 451600 h 650473"/>
              <a:gd name="connsiteX10444" fmla="*/ 496944 w 650437"/>
              <a:gd name="connsiteY10444" fmla="*/ 453813 h 650473"/>
              <a:gd name="connsiteX10445" fmla="*/ 499156 w 650437"/>
              <a:gd name="connsiteY10445" fmla="*/ 456025 h 650473"/>
              <a:gd name="connsiteX10446" fmla="*/ 501368 w 650437"/>
              <a:gd name="connsiteY10446" fmla="*/ 453813 h 650473"/>
              <a:gd name="connsiteX10447" fmla="*/ 494035 w 650437"/>
              <a:gd name="connsiteY10447" fmla="*/ 446267 h 650473"/>
              <a:gd name="connsiteX10448" fmla="*/ 491611 w 650437"/>
              <a:gd name="connsiteY10448" fmla="*/ 443842 h 650473"/>
              <a:gd name="connsiteX10449" fmla="*/ 489186 w 650437"/>
              <a:gd name="connsiteY10449" fmla="*/ 446267 h 650473"/>
              <a:gd name="connsiteX10450" fmla="*/ 491611 w 650437"/>
              <a:gd name="connsiteY10450" fmla="*/ 448691 h 650473"/>
              <a:gd name="connsiteX10451" fmla="*/ 494035 w 650437"/>
              <a:gd name="connsiteY10451" fmla="*/ 446267 h 650473"/>
              <a:gd name="connsiteX10452" fmla="*/ 486759 w 650437"/>
              <a:gd name="connsiteY10452" fmla="*/ 438690 h 650473"/>
              <a:gd name="connsiteX10453" fmla="*/ 484033 w 650437"/>
              <a:gd name="connsiteY10453" fmla="*/ 435963 h 650473"/>
              <a:gd name="connsiteX10454" fmla="*/ 481306 w 650437"/>
              <a:gd name="connsiteY10454" fmla="*/ 438690 h 650473"/>
              <a:gd name="connsiteX10455" fmla="*/ 484033 w 650437"/>
              <a:gd name="connsiteY10455" fmla="*/ 441417 h 650473"/>
              <a:gd name="connsiteX10456" fmla="*/ 486759 w 650437"/>
              <a:gd name="connsiteY10456" fmla="*/ 438690 h 650473"/>
              <a:gd name="connsiteX10457" fmla="*/ 476487 w 650437"/>
              <a:gd name="connsiteY10457" fmla="*/ 427960 h 650473"/>
              <a:gd name="connsiteX10458" fmla="*/ 473305 w 650437"/>
              <a:gd name="connsiteY10458" fmla="*/ 431142 h 650473"/>
              <a:gd name="connsiteX10459" fmla="*/ 476487 w 650437"/>
              <a:gd name="connsiteY10459" fmla="*/ 434324 h 650473"/>
              <a:gd name="connsiteX10460" fmla="*/ 479668 w 650437"/>
              <a:gd name="connsiteY10460" fmla="*/ 431142 h 650473"/>
              <a:gd name="connsiteX10461" fmla="*/ 476487 w 650437"/>
              <a:gd name="connsiteY10461" fmla="*/ 427960 h 650473"/>
              <a:gd name="connsiteX10462" fmla="*/ 472578 w 650437"/>
              <a:gd name="connsiteY10462" fmla="*/ 423566 h 650473"/>
              <a:gd name="connsiteX10463" fmla="*/ 468911 w 650437"/>
              <a:gd name="connsiteY10463" fmla="*/ 419899 h 650473"/>
              <a:gd name="connsiteX10464" fmla="*/ 465244 w 650437"/>
              <a:gd name="connsiteY10464" fmla="*/ 423566 h 650473"/>
              <a:gd name="connsiteX10465" fmla="*/ 468911 w 650437"/>
              <a:gd name="connsiteY10465" fmla="*/ 427233 h 650473"/>
              <a:gd name="connsiteX10466" fmla="*/ 472578 w 650437"/>
              <a:gd name="connsiteY10466" fmla="*/ 423566 h 650473"/>
              <a:gd name="connsiteX10467" fmla="*/ 465214 w 650437"/>
              <a:gd name="connsiteY10467" fmla="*/ 416020 h 650473"/>
              <a:gd name="connsiteX10468" fmla="*/ 461365 w 650437"/>
              <a:gd name="connsiteY10468" fmla="*/ 412170 h 650473"/>
              <a:gd name="connsiteX10469" fmla="*/ 457516 w 650437"/>
              <a:gd name="connsiteY10469" fmla="*/ 416020 h 650473"/>
              <a:gd name="connsiteX10470" fmla="*/ 461365 w 650437"/>
              <a:gd name="connsiteY10470" fmla="*/ 419869 h 650473"/>
              <a:gd name="connsiteX10471" fmla="*/ 465214 w 650437"/>
              <a:gd name="connsiteY10471" fmla="*/ 416020 h 650473"/>
              <a:gd name="connsiteX10472" fmla="*/ 457941 w 650437"/>
              <a:gd name="connsiteY10472" fmla="*/ 408443 h 650473"/>
              <a:gd name="connsiteX10473" fmla="*/ 453789 w 650437"/>
              <a:gd name="connsiteY10473" fmla="*/ 404292 h 650473"/>
              <a:gd name="connsiteX10474" fmla="*/ 449638 w 650437"/>
              <a:gd name="connsiteY10474" fmla="*/ 408443 h 650473"/>
              <a:gd name="connsiteX10475" fmla="*/ 453789 w 650437"/>
              <a:gd name="connsiteY10475" fmla="*/ 412595 h 650473"/>
              <a:gd name="connsiteX10476" fmla="*/ 457941 w 650437"/>
              <a:gd name="connsiteY10476" fmla="*/ 408443 h 650473"/>
              <a:gd name="connsiteX10477" fmla="*/ 450908 w 650437"/>
              <a:gd name="connsiteY10477" fmla="*/ 400897 h 650473"/>
              <a:gd name="connsiteX10478" fmla="*/ 446242 w 650437"/>
              <a:gd name="connsiteY10478" fmla="*/ 396231 h 650473"/>
              <a:gd name="connsiteX10479" fmla="*/ 441575 w 650437"/>
              <a:gd name="connsiteY10479" fmla="*/ 400897 h 650473"/>
              <a:gd name="connsiteX10480" fmla="*/ 446242 w 650437"/>
              <a:gd name="connsiteY10480" fmla="*/ 405564 h 650473"/>
              <a:gd name="connsiteX10481" fmla="*/ 450908 w 650437"/>
              <a:gd name="connsiteY10481" fmla="*/ 400897 h 650473"/>
              <a:gd name="connsiteX10482" fmla="*/ 443485 w 650437"/>
              <a:gd name="connsiteY10482" fmla="*/ 393321 h 650473"/>
              <a:gd name="connsiteX10483" fmla="*/ 438696 w 650437"/>
              <a:gd name="connsiteY10483" fmla="*/ 388533 h 650473"/>
              <a:gd name="connsiteX10484" fmla="*/ 433877 w 650437"/>
              <a:gd name="connsiteY10484" fmla="*/ 393321 h 650473"/>
              <a:gd name="connsiteX10485" fmla="*/ 438696 w 650437"/>
              <a:gd name="connsiteY10485" fmla="*/ 398110 h 650473"/>
              <a:gd name="connsiteX10486" fmla="*/ 443485 w 650437"/>
              <a:gd name="connsiteY10486" fmla="*/ 393321 h 650473"/>
              <a:gd name="connsiteX10487" fmla="*/ 436181 w 650437"/>
              <a:gd name="connsiteY10487" fmla="*/ 385773 h 650473"/>
              <a:gd name="connsiteX10488" fmla="*/ 431120 w 650437"/>
              <a:gd name="connsiteY10488" fmla="*/ 380711 h 650473"/>
              <a:gd name="connsiteX10489" fmla="*/ 426059 w 650437"/>
              <a:gd name="connsiteY10489" fmla="*/ 385773 h 650473"/>
              <a:gd name="connsiteX10490" fmla="*/ 431120 w 650437"/>
              <a:gd name="connsiteY10490" fmla="*/ 390834 h 650473"/>
              <a:gd name="connsiteX10491" fmla="*/ 436181 w 650437"/>
              <a:gd name="connsiteY10491" fmla="*/ 385773 h 650473"/>
              <a:gd name="connsiteX10492" fmla="*/ 262200 w 650437"/>
              <a:gd name="connsiteY10492" fmla="*/ 211845 h 650473"/>
              <a:gd name="connsiteX10493" fmla="*/ 257201 w 650437"/>
              <a:gd name="connsiteY10493" fmla="*/ 206846 h 650473"/>
              <a:gd name="connsiteX10494" fmla="*/ 252202 w 650437"/>
              <a:gd name="connsiteY10494" fmla="*/ 211845 h 650473"/>
              <a:gd name="connsiteX10495" fmla="*/ 257201 w 650437"/>
              <a:gd name="connsiteY10495" fmla="*/ 216844 h 650473"/>
              <a:gd name="connsiteX10496" fmla="*/ 262200 w 650437"/>
              <a:gd name="connsiteY10496" fmla="*/ 211845 h 650473"/>
              <a:gd name="connsiteX10497" fmla="*/ 254472 w 650437"/>
              <a:gd name="connsiteY10497" fmla="*/ 204299 h 650473"/>
              <a:gd name="connsiteX10498" fmla="*/ 249623 w 650437"/>
              <a:gd name="connsiteY10498" fmla="*/ 199450 h 650473"/>
              <a:gd name="connsiteX10499" fmla="*/ 244774 w 650437"/>
              <a:gd name="connsiteY10499" fmla="*/ 204299 h 650473"/>
              <a:gd name="connsiteX10500" fmla="*/ 249623 w 650437"/>
              <a:gd name="connsiteY10500" fmla="*/ 209148 h 650473"/>
              <a:gd name="connsiteX10501" fmla="*/ 254472 w 650437"/>
              <a:gd name="connsiteY10501" fmla="*/ 204299 h 650473"/>
              <a:gd name="connsiteX10502" fmla="*/ 246501 w 650437"/>
              <a:gd name="connsiteY10502" fmla="*/ 196723 h 650473"/>
              <a:gd name="connsiteX10503" fmla="*/ 242078 w 650437"/>
              <a:gd name="connsiteY10503" fmla="*/ 192299 h 650473"/>
              <a:gd name="connsiteX10504" fmla="*/ 237654 w 650437"/>
              <a:gd name="connsiteY10504" fmla="*/ 196723 h 650473"/>
              <a:gd name="connsiteX10505" fmla="*/ 242078 w 650437"/>
              <a:gd name="connsiteY10505" fmla="*/ 201147 h 650473"/>
              <a:gd name="connsiteX10506" fmla="*/ 246501 w 650437"/>
              <a:gd name="connsiteY10506" fmla="*/ 196723 h 650473"/>
              <a:gd name="connsiteX10507" fmla="*/ 238441 w 650437"/>
              <a:gd name="connsiteY10507" fmla="*/ 189175 h 650473"/>
              <a:gd name="connsiteX10508" fmla="*/ 234532 w 650437"/>
              <a:gd name="connsiteY10508" fmla="*/ 185265 h 650473"/>
              <a:gd name="connsiteX10509" fmla="*/ 230623 w 650437"/>
              <a:gd name="connsiteY10509" fmla="*/ 189175 h 650473"/>
              <a:gd name="connsiteX10510" fmla="*/ 234532 w 650437"/>
              <a:gd name="connsiteY10510" fmla="*/ 193084 h 650473"/>
              <a:gd name="connsiteX10511" fmla="*/ 238441 w 650437"/>
              <a:gd name="connsiteY10511" fmla="*/ 189175 h 650473"/>
              <a:gd name="connsiteX10512" fmla="*/ 226956 w 650437"/>
              <a:gd name="connsiteY10512" fmla="*/ 185538 h 650473"/>
              <a:gd name="connsiteX10513" fmla="*/ 230865 w 650437"/>
              <a:gd name="connsiteY10513" fmla="*/ 181628 h 650473"/>
              <a:gd name="connsiteX10514" fmla="*/ 226956 w 650437"/>
              <a:gd name="connsiteY10514" fmla="*/ 177719 h 650473"/>
              <a:gd name="connsiteX10515" fmla="*/ 223047 w 650437"/>
              <a:gd name="connsiteY10515" fmla="*/ 181628 h 650473"/>
              <a:gd name="connsiteX10516" fmla="*/ 226956 w 650437"/>
              <a:gd name="connsiteY10516" fmla="*/ 185538 h 650473"/>
              <a:gd name="connsiteX10517" fmla="*/ 219410 w 650437"/>
              <a:gd name="connsiteY10517" fmla="*/ 177477 h 650473"/>
              <a:gd name="connsiteX10518" fmla="*/ 222865 w 650437"/>
              <a:gd name="connsiteY10518" fmla="*/ 174052 h 650473"/>
              <a:gd name="connsiteX10519" fmla="*/ 219410 w 650437"/>
              <a:gd name="connsiteY10519" fmla="*/ 170598 h 650473"/>
              <a:gd name="connsiteX10520" fmla="*/ 215956 w 650437"/>
              <a:gd name="connsiteY10520" fmla="*/ 174052 h 650473"/>
              <a:gd name="connsiteX10521" fmla="*/ 219410 w 650437"/>
              <a:gd name="connsiteY10521" fmla="*/ 177477 h 650473"/>
              <a:gd name="connsiteX10522" fmla="*/ 214804 w 650437"/>
              <a:gd name="connsiteY10522" fmla="*/ 166476 h 650473"/>
              <a:gd name="connsiteX10523" fmla="*/ 211835 w 650437"/>
              <a:gd name="connsiteY10523" fmla="*/ 163507 h 650473"/>
              <a:gd name="connsiteX10524" fmla="*/ 208865 w 650437"/>
              <a:gd name="connsiteY10524" fmla="*/ 166476 h 650473"/>
              <a:gd name="connsiteX10525" fmla="*/ 211835 w 650437"/>
              <a:gd name="connsiteY10525" fmla="*/ 169446 h 650473"/>
              <a:gd name="connsiteX10526" fmla="*/ 214804 w 650437"/>
              <a:gd name="connsiteY10526" fmla="*/ 166476 h 650473"/>
              <a:gd name="connsiteX10527" fmla="*/ 206956 w 650437"/>
              <a:gd name="connsiteY10527" fmla="*/ 158930 h 650473"/>
              <a:gd name="connsiteX10528" fmla="*/ 204289 w 650437"/>
              <a:gd name="connsiteY10528" fmla="*/ 156263 h 650473"/>
              <a:gd name="connsiteX10529" fmla="*/ 201622 w 650437"/>
              <a:gd name="connsiteY10529" fmla="*/ 158930 h 650473"/>
              <a:gd name="connsiteX10530" fmla="*/ 204289 w 650437"/>
              <a:gd name="connsiteY10530" fmla="*/ 161597 h 650473"/>
              <a:gd name="connsiteX10531" fmla="*/ 206956 w 650437"/>
              <a:gd name="connsiteY10531" fmla="*/ 158930 h 650473"/>
              <a:gd name="connsiteX10532" fmla="*/ 196711 w 650437"/>
              <a:gd name="connsiteY10532" fmla="*/ 153839 h 650473"/>
              <a:gd name="connsiteX10533" fmla="*/ 199165 w 650437"/>
              <a:gd name="connsiteY10533" fmla="*/ 151384 h 650473"/>
              <a:gd name="connsiteX10534" fmla="*/ 196711 w 650437"/>
              <a:gd name="connsiteY10534" fmla="*/ 148930 h 650473"/>
              <a:gd name="connsiteX10535" fmla="*/ 194256 w 650437"/>
              <a:gd name="connsiteY10535" fmla="*/ 151384 h 650473"/>
              <a:gd name="connsiteX10536" fmla="*/ 196711 w 650437"/>
              <a:gd name="connsiteY10536" fmla="*/ 153839 h 650473"/>
              <a:gd name="connsiteX10537" fmla="*/ 191195 w 650437"/>
              <a:gd name="connsiteY10537" fmla="*/ 143805 h 650473"/>
              <a:gd name="connsiteX10538" fmla="*/ 189165 w 650437"/>
              <a:gd name="connsiteY10538" fmla="*/ 141776 h 650473"/>
              <a:gd name="connsiteX10539" fmla="*/ 187136 w 650437"/>
              <a:gd name="connsiteY10539" fmla="*/ 143805 h 650473"/>
              <a:gd name="connsiteX10540" fmla="*/ 189165 w 650437"/>
              <a:gd name="connsiteY10540" fmla="*/ 145835 h 650473"/>
              <a:gd name="connsiteX10541" fmla="*/ 191195 w 650437"/>
              <a:gd name="connsiteY10541" fmla="*/ 143805 h 650473"/>
              <a:gd name="connsiteX10542" fmla="*/ 183346 w 650437"/>
              <a:gd name="connsiteY10542" fmla="*/ 136230 h 650473"/>
              <a:gd name="connsiteX10543" fmla="*/ 181589 w 650437"/>
              <a:gd name="connsiteY10543" fmla="*/ 134472 h 650473"/>
              <a:gd name="connsiteX10544" fmla="*/ 179832 w 650437"/>
              <a:gd name="connsiteY10544" fmla="*/ 136230 h 650473"/>
              <a:gd name="connsiteX10545" fmla="*/ 181589 w 650437"/>
              <a:gd name="connsiteY10545" fmla="*/ 137987 h 650473"/>
              <a:gd name="connsiteX10546" fmla="*/ 183346 w 650437"/>
              <a:gd name="connsiteY10546" fmla="*/ 136230 h 650473"/>
              <a:gd name="connsiteX10547" fmla="*/ 175618 w 650437"/>
              <a:gd name="connsiteY10547" fmla="*/ 128684 h 650473"/>
              <a:gd name="connsiteX10548" fmla="*/ 174044 w 650437"/>
              <a:gd name="connsiteY10548" fmla="*/ 127109 h 650473"/>
              <a:gd name="connsiteX10549" fmla="*/ 172469 w 650437"/>
              <a:gd name="connsiteY10549" fmla="*/ 128684 h 650473"/>
              <a:gd name="connsiteX10550" fmla="*/ 174044 w 650437"/>
              <a:gd name="connsiteY10550" fmla="*/ 130258 h 650473"/>
              <a:gd name="connsiteX10551" fmla="*/ 175618 w 650437"/>
              <a:gd name="connsiteY10551" fmla="*/ 128684 h 650473"/>
              <a:gd name="connsiteX10552" fmla="*/ 167678 w 650437"/>
              <a:gd name="connsiteY10552" fmla="*/ 121107 h 650473"/>
              <a:gd name="connsiteX10553" fmla="*/ 166465 w 650437"/>
              <a:gd name="connsiteY10553" fmla="*/ 119895 h 650473"/>
              <a:gd name="connsiteX10554" fmla="*/ 165253 w 650437"/>
              <a:gd name="connsiteY10554" fmla="*/ 121107 h 650473"/>
              <a:gd name="connsiteX10555" fmla="*/ 166465 w 650437"/>
              <a:gd name="connsiteY10555" fmla="*/ 122320 h 650473"/>
              <a:gd name="connsiteX10556" fmla="*/ 167678 w 650437"/>
              <a:gd name="connsiteY10556" fmla="*/ 121107 h 650473"/>
              <a:gd name="connsiteX10557" fmla="*/ 159737 w 650437"/>
              <a:gd name="connsiteY10557" fmla="*/ 113561 h 650473"/>
              <a:gd name="connsiteX10558" fmla="*/ 158920 w 650437"/>
              <a:gd name="connsiteY10558" fmla="*/ 112744 h 650473"/>
              <a:gd name="connsiteX10559" fmla="*/ 158102 w 650437"/>
              <a:gd name="connsiteY10559" fmla="*/ 113561 h 650473"/>
              <a:gd name="connsiteX10560" fmla="*/ 158920 w 650437"/>
              <a:gd name="connsiteY10560" fmla="*/ 114378 h 650473"/>
              <a:gd name="connsiteX10561" fmla="*/ 159737 w 650437"/>
              <a:gd name="connsiteY10561" fmla="*/ 113561 h 650473"/>
              <a:gd name="connsiteX10562" fmla="*/ 151344 w 650437"/>
              <a:gd name="connsiteY10562" fmla="*/ 106650 h 650473"/>
              <a:gd name="connsiteX10563" fmla="*/ 152011 w 650437"/>
              <a:gd name="connsiteY10563" fmla="*/ 105983 h 650473"/>
              <a:gd name="connsiteX10564" fmla="*/ 151344 w 650437"/>
              <a:gd name="connsiteY10564" fmla="*/ 105315 h 650473"/>
              <a:gd name="connsiteX10565" fmla="*/ 150677 w 650437"/>
              <a:gd name="connsiteY10565" fmla="*/ 105983 h 650473"/>
              <a:gd name="connsiteX10566" fmla="*/ 151344 w 650437"/>
              <a:gd name="connsiteY10566" fmla="*/ 106650 h 650473"/>
              <a:gd name="connsiteX10567" fmla="*/ 144373 w 650437"/>
              <a:gd name="connsiteY10567" fmla="*/ 98437 h 650473"/>
              <a:gd name="connsiteX10568" fmla="*/ 143798 w 650437"/>
              <a:gd name="connsiteY10568" fmla="*/ 97862 h 650473"/>
              <a:gd name="connsiteX10569" fmla="*/ 143223 w 650437"/>
              <a:gd name="connsiteY10569" fmla="*/ 98437 h 650473"/>
              <a:gd name="connsiteX10570" fmla="*/ 143798 w 650437"/>
              <a:gd name="connsiteY10570" fmla="*/ 99012 h 650473"/>
              <a:gd name="connsiteX10571" fmla="*/ 144373 w 650437"/>
              <a:gd name="connsiteY10571" fmla="*/ 98437 h 650473"/>
              <a:gd name="connsiteX10572" fmla="*/ 136495 w 650437"/>
              <a:gd name="connsiteY10572" fmla="*/ 90860 h 650473"/>
              <a:gd name="connsiteX10573" fmla="*/ 136223 w 650437"/>
              <a:gd name="connsiteY10573" fmla="*/ 90588 h 650473"/>
              <a:gd name="connsiteX10574" fmla="*/ 135950 w 650437"/>
              <a:gd name="connsiteY10574" fmla="*/ 90860 h 650473"/>
              <a:gd name="connsiteX10575" fmla="*/ 136223 w 650437"/>
              <a:gd name="connsiteY10575" fmla="*/ 91133 h 650473"/>
              <a:gd name="connsiteX10576" fmla="*/ 136495 w 650437"/>
              <a:gd name="connsiteY10576" fmla="*/ 90860 h 650473"/>
              <a:gd name="connsiteX10577" fmla="*/ 128827 w 650437"/>
              <a:gd name="connsiteY10577" fmla="*/ 83314 h 650473"/>
              <a:gd name="connsiteX10578" fmla="*/ 128647 w 650437"/>
              <a:gd name="connsiteY10578" fmla="*/ 83134 h 650473"/>
              <a:gd name="connsiteX10579" fmla="*/ 128467 w 650437"/>
              <a:gd name="connsiteY10579" fmla="*/ 83314 h 650473"/>
              <a:gd name="connsiteX10580" fmla="*/ 128647 w 650437"/>
              <a:gd name="connsiteY10580" fmla="*/ 83494 h 650473"/>
              <a:gd name="connsiteX10581" fmla="*/ 128827 w 650437"/>
              <a:gd name="connsiteY10581" fmla="*/ 83314 h 650473"/>
              <a:gd name="connsiteX10582" fmla="*/ 121219 w 650437"/>
              <a:gd name="connsiteY10582" fmla="*/ 75738 h 650473"/>
              <a:gd name="connsiteX10583" fmla="*/ 121099 w 650437"/>
              <a:gd name="connsiteY10583" fmla="*/ 75618 h 650473"/>
              <a:gd name="connsiteX10584" fmla="*/ 120979 w 650437"/>
              <a:gd name="connsiteY10584" fmla="*/ 75738 h 650473"/>
              <a:gd name="connsiteX10585" fmla="*/ 121099 w 650437"/>
              <a:gd name="connsiteY10585" fmla="*/ 75858 h 650473"/>
              <a:gd name="connsiteX10586" fmla="*/ 121219 w 650437"/>
              <a:gd name="connsiteY10586" fmla="*/ 75738 h 650473"/>
              <a:gd name="connsiteX10587" fmla="*/ 582404 w 650437"/>
              <a:gd name="connsiteY10587" fmla="*/ 521883 h 650473"/>
              <a:gd name="connsiteX10588" fmla="*/ 582344 w 650437"/>
              <a:gd name="connsiteY10588" fmla="*/ 521822 h 650473"/>
              <a:gd name="connsiteX10589" fmla="*/ 582284 w 650437"/>
              <a:gd name="connsiteY10589" fmla="*/ 521883 h 650473"/>
              <a:gd name="connsiteX10590" fmla="*/ 582344 w 650437"/>
              <a:gd name="connsiteY10590" fmla="*/ 521943 h 650473"/>
              <a:gd name="connsiteX10591" fmla="*/ 582404 w 650437"/>
              <a:gd name="connsiteY10591" fmla="*/ 521883 h 650473"/>
              <a:gd name="connsiteX10592" fmla="*/ 574888 w 650437"/>
              <a:gd name="connsiteY10592" fmla="*/ 514304 h 650473"/>
              <a:gd name="connsiteX10593" fmla="*/ 574768 w 650437"/>
              <a:gd name="connsiteY10593" fmla="*/ 514184 h 650473"/>
              <a:gd name="connsiteX10594" fmla="*/ 574648 w 650437"/>
              <a:gd name="connsiteY10594" fmla="*/ 514304 h 650473"/>
              <a:gd name="connsiteX10595" fmla="*/ 574768 w 650437"/>
              <a:gd name="connsiteY10595" fmla="*/ 514424 h 650473"/>
              <a:gd name="connsiteX10596" fmla="*/ 574888 w 650437"/>
              <a:gd name="connsiteY10596" fmla="*/ 514304 h 650473"/>
              <a:gd name="connsiteX10597" fmla="*/ 567400 w 650437"/>
              <a:gd name="connsiteY10597" fmla="*/ 506758 h 650473"/>
              <a:gd name="connsiteX10598" fmla="*/ 567220 w 650437"/>
              <a:gd name="connsiteY10598" fmla="*/ 506578 h 650473"/>
              <a:gd name="connsiteX10599" fmla="*/ 567040 w 650437"/>
              <a:gd name="connsiteY10599" fmla="*/ 506758 h 650473"/>
              <a:gd name="connsiteX10600" fmla="*/ 567220 w 650437"/>
              <a:gd name="connsiteY10600" fmla="*/ 506938 h 650473"/>
              <a:gd name="connsiteX10601" fmla="*/ 567400 w 650437"/>
              <a:gd name="connsiteY10601" fmla="*/ 506758 h 650473"/>
              <a:gd name="connsiteX10602" fmla="*/ 560037 w 650437"/>
              <a:gd name="connsiteY10602" fmla="*/ 499182 h 650473"/>
              <a:gd name="connsiteX10603" fmla="*/ 559644 w 650437"/>
              <a:gd name="connsiteY10603" fmla="*/ 498789 h 650473"/>
              <a:gd name="connsiteX10604" fmla="*/ 559252 w 650437"/>
              <a:gd name="connsiteY10604" fmla="*/ 499182 h 650473"/>
              <a:gd name="connsiteX10605" fmla="*/ 559644 w 650437"/>
              <a:gd name="connsiteY10605" fmla="*/ 499574 h 650473"/>
              <a:gd name="connsiteX10606" fmla="*/ 560037 w 650437"/>
              <a:gd name="connsiteY10606" fmla="*/ 499182 h 650473"/>
              <a:gd name="connsiteX10607" fmla="*/ 552674 w 650437"/>
              <a:gd name="connsiteY10607" fmla="*/ 491636 h 650473"/>
              <a:gd name="connsiteX10608" fmla="*/ 552099 w 650437"/>
              <a:gd name="connsiteY10608" fmla="*/ 491061 h 650473"/>
              <a:gd name="connsiteX10609" fmla="*/ 551524 w 650437"/>
              <a:gd name="connsiteY10609" fmla="*/ 491636 h 650473"/>
              <a:gd name="connsiteX10610" fmla="*/ 552099 w 650437"/>
              <a:gd name="connsiteY10610" fmla="*/ 492211 h 650473"/>
              <a:gd name="connsiteX10611" fmla="*/ 552674 w 650437"/>
              <a:gd name="connsiteY10611" fmla="*/ 491636 h 650473"/>
              <a:gd name="connsiteX10612" fmla="*/ 545340 w 650437"/>
              <a:gd name="connsiteY10612" fmla="*/ 484059 h 650473"/>
              <a:gd name="connsiteX10613" fmla="*/ 544523 w 650437"/>
              <a:gd name="connsiteY10613" fmla="*/ 483242 h 650473"/>
              <a:gd name="connsiteX10614" fmla="*/ 543706 w 650437"/>
              <a:gd name="connsiteY10614" fmla="*/ 484059 h 650473"/>
              <a:gd name="connsiteX10615" fmla="*/ 544523 w 650437"/>
              <a:gd name="connsiteY10615" fmla="*/ 484877 h 650473"/>
              <a:gd name="connsiteX10616" fmla="*/ 545340 w 650437"/>
              <a:gd name="connsiteY10616" fmla="*/ 484059 h 650473"/>
              <a:gd name="connsiteX10617" fmla="*/ 537917 w 650437"/>
              <a:gd name="connsiteY10617" fmla="*/ 476513 h 650473"/>
              <a:gd name="connsiteX10618" fmla="*/ 536977 w 650437"/>
              <a:gd name="connsiteY10618" fmla="*/ 475574 h 650473"/>
              <a:gd name="connsiteX10619" fmla="*/ 536037 w 650437"/>
              <a:gd name="connsiteY10619" fmla="*/ 476513 h 650473"/>
              <a:gd name="connsiteX10620" fmla="*/ 536977 w 650437"/>
              <a:gd name="connsiteY10620" fmla="*/ 477453 h 650473"/>
              <a:gd name="connsiteX10621" fmla="*/ 537917 w 650437"/>
              <a:gd name="connsiteY10621" fmla="*/ 476513 h 650473"/>
              <a:gd name="connsiteX10622" fmla="*/ 530702 w 650437"/>
              <a:gd name="connsiteY10622" fmla="*/ 468935 h 650473"/>
              <a:gd name="connsiteX10623" fmla="*/ 529399 w 650437"/>
              <a:gd name="connsiteY10623" fmla="*/ 467632 h 650473"/>
              <a:gd name="connsiteX10624" fmla="*/ 528097 w 650437"/>
              <a:gd name="connsiteY10624" fmla="*/ 468935 h 650473"/>
              <a:gd name="connsiteX10625" fmla="*/ 529399 w 650437"/>
              <a:gd name="connsiteY10625" fmla="*/ 470237 h 650473"/>
              <a:gd name="connsiteX10626" fmla="*/ 530702 w 650437"/>
              <a:gd name="connsiteY10626" fmla="*/ 468935 h 650473"/>
              <a:gd name="connsiteX10627" fmla="*/ 521853 w 650437"/>
              <a:gd name="connsiteY10627" fmla="*/ 459844 h 650473"/>
              <a:gd name="connsiteX10628" fmla="*/ 520309 w 650437"/>
              <a:gd name="connsiteY10628" fmla="*/ 461389 h 650473"/>
              <a:gd name="connsiteX10629" fmla="*/ 521853 w 650437"/>
              <a:gd name="connsiteY10629" fmla="*/ 462934 h 650473"/>
              <a:gd name="connsiteX10630" fmla="*/ 523398 w 650437"/>
              <a:gd name="connsiteY10630" fmla="*/ 461389 h 650473"/>
              <a:gd name="connsiteX10631" fmla="*/ 521853 w 650437"/>
              <a:gd name="connsiteY10631" fmla="*/ 459844 h 650473"/>
              <a:gd name="connsiteX10632" fmla="*/ 516035 w 650437"/>
              <a:gd name="connsiteY10632" fmla="*/ 453843 h 650473"/>
              <a:gd name="connsiteX10633" fmla="*/ 514278 w 650437"/>
              <a:gd name="connsiteY10633" fmla="*/ 452085 h 650473"/>
              <a:gd name="connsiteX10634" fmla="*/ 512521 w 650437"/>
              <a:gd name="connsiteY10634" fmla="*/ 453843 h 650473"/>
              <a:gd name="connsiteX10635" fmla="*/ 514278 w 650437"/>
              <a:gd name="connsiteY10635" fmla="*/ 455600 h 650473"/>
              <a:gd name="connsiteX10636" fmla="*/ 516035 w 650437"/>
              <a:gd name="connsiteY10636" fmla="*/ 453843 h 650473"/>
              <a:gd name="connsiteX10637" fmla="*/ 508884 w 650437"/>
              <a:gd name="connsiteY10637" fmla="*/ 446267 h 650473"/>
              <a:gd name="connsiteX10638" fmla="*/ 506732 w 650437"/>
              <a:gd name="connsiteY10638" fmla="*/ 444114 h 650473"/>
              <a:gd name="connsiteX10639" fmla="*/ 504580 w 650437"/>
              <a:gd name="connsiteY10639" fmla="*/ 446267 h 650473"/>
              <a:gd name="connsiteX10640" fmla="*/ 506732 w 650437"/>
              <a:gd name="connsiteY10640" fmla="*/ 448419 h 650473"/>
              <a:gd name="connsiteX10641" fmla="*/ 508884 w 650437"/>
              <a:gd name="connsiteY10641" fmla="*/ 446267 h 650473"/>
              <a:gd name="connsiteX10642" fmla="*/ 501581 w 650437"/>
              <a:gd name="connsiteY10642" fmla="*/ 438690 h 650473"/>
              <a:gd name="connsiteX10643" fmla="*/ 499156 w 650437"/>
              <a:gd name="connsiteY10643" fmla="*/ 436266 h 650473"/>
              <a:gd name="connsiteX10644" fmla="*/ 496732 w 650437"/>
              <a:gd name="connsiteY10644" fmla="*/ 438690 h 650473"/>
              <a:gd name="connsiteX10645" fmla="*/ 499156 w 650437"/>
              <a:gd name="connsiteY10645" fmla="*/ 441115 h 650473"/>
              <a:gd name="connsiteX10646" fmla="*/ 501581 w 650437"/>
              <a:gd name="connsiteY10646" fmla="*/ 438690 h 650473"/>
              <a:gd name="connsiteX10647" fmla="*/ 494247 w 650437"/>
              <a:gd name="connsiteY10647" fmla="*/ 431142 h 650473"/>
              <a:gd name="connsiteX10648" fmla="*/ 491611 w 650437"/>
              <a:gd name="connsiteY10648" fmla="*/ 428505 h 650473"/>
              <a:gd name="connsiteX10649" fmla="*/ 488974 w 650437"/>
              <a:gd name="connsiteY10649" fmla="*/ 431142 h 650473"/>
              <a:gd name="connsiteX10650" fmla="*/ 491611 w 650437"/>
              <a:gd name="connsiteY10650" fmla="*/ 433779 h 650473"/>
              <a:gd name="connsiteX10651" fmla="*/ 494247 w 650437"/>
              <a:gd name="connsiteY10651" fmla="*/ 431142 h 650473"/>
              <a:gd name="connsiteX10652" fmla="*/ 487122 w 650437"/>
              <a:gd name="connsiteY10652" fmla="*/ 423596 h 650473"/>
              <a:gd name="connsiteX10653" fmla="*/ 484033 w 650437"/>
              <a:gd name="connsiteY10653" fmla="*/ 420506 h 650473"/>
              <a:gd name="connsiteX10654" fmla="*/ 480943 w 650437"/>
              <a:gd name="connsiteY10654" fmla="*/ 423596 h 650473"/>
              <a:gd name="connsiteX10655" fmla="*/ 484033 w 650437"/>
              <a:gd name="connsiteY10655" fmla="*/ 426685 h 650473"/>
              <a:gd name="connsiteX10656" fmla="*/ 487122 w 650437"/>
              <a:gd name="connsiteY10656" fmla="*/ 423596 h 650473"/>
              <a:gd name="connsiteX10657" fmla="*/ 476487 w 650437"/>
              <a:gd name="connsiteY10657" fmla="*/ 412443 h 650473"/>
              <a:gd name="connsiteX10658" fmla="*/ 472910 w 650437"/>
              <a:gd name="connsiteY10658" fmla="*/ 416020 h 650473"/>
              <a:gd name="connsiteX10659" fmla="*/ 476487 w 650437"/>
              <a:gd name="connsiteY10659" fmla="*/ 419597 h 650473"/>
              <a:gd name="connsiteX10660" fmla="*/ 480063 w 650437"/>
              <a:gd name="connsiteY10660" fmla="*/ 416020 h 650473"/>
              <a:gd name="connsiteX10661" fmla="*/ 476487 w 650437"/>
              <a:gd name="connsiteY10661" fmla="*/ 412443 h 650473"/>
              <a:gd name="connsiteX10662" fmla="*/ 468911 w 650437"/>
              <a:gd name="connsiteY10662" fmla="*/ 404594 h 650473"/>
              <a:gd name="connsiteX10663" fmla="*/ 465062 w 650437"/>
              <a:gd name="connsiteY10663" fmla="*/ 408443 h 650473"/>
              <a:gd name="connsiteX10664" fmla="*/ 468911 w 650437"/>
              <a:gd name="connsiteY10664" fmla="*/ 412293 h 650473"/>
              <a:gd name="connsiteX10665" fmla="*/ 472760 w 650437"/>
              <a:gd name="connsiteY10665" fmla="*/ 408443 h 650473"/>
              <a:gd name="connsiteX10666" fmla="*/ 468911 w 650437"/>
              <a:gd name="connsiteY10666" fmla="*/ 404594 h 650473"/>
              <a:gd name="connsiteX10667" fmla="*/ 465395 w 650437"/>
              <a:gd name="connsiteY10667" fmla="*/ 400897 h 650473"/>
              <a:gd name="connsiteX10668" fmla="*/ 461365 w 650437"/>
              <a:gd name="connsiteY10668" fmla="*/ 396868 h 650473"/>
              <a:gd name="connsiteX10669" fmla="*/ 457336 w 650437"/>
              <a:gd name="connsiteY10669" fmla="*/ 400897 h 650473"/>
              <a:gd name="connsiteX10670" fmla="*/ 461365 w 650437"/>
              <a:gd name="connsiteY10670" fmla="*/ 404927 h 650473"/>
              <a:gd name="connsiteX10671" fmla="*/ 465395 w 650437"/>
              <a:gd name="connsiteY10671" fmla="*/ 400897 h 650473"/>
              <a:gd name="connsiteX10672" fmla="*/ 458304 w 650437"/>
              <a:gd name="connsiteY10672" fmla="*/ 393321 h 650473"/>
              <a:gd name="connsiteX10673" fmla="*/ 453789 w 650437"/>
              <a:gd name="connsiteY10673" fmla="*/ 388807 h 650473"/>
              <a:gd name="connsiteX10674" fmla="*/ 449275 w 650437"/>
              <a:gd name="connsiteY10674" fmla="*/ 393321 h 650473"/>
              <a:gd name="connsiteX10675" fmla="*/ 453789 w 650437"/>
              <a:gd name="connsiteY10675" fmla="*/ 397836 h 650473"/>
              <a:gd name="connsiteX10676" fmla="*/ 458304 w 650437"/>
              <a:gd name="connsiteY10676" fmla="*/ 393321 h 650473"/>
              <a:gd name="connsiteX10677" fmla="*/ 451030 w 650437"/>
              <a:gd name="connsiteY10677" fmla="*/ 385773 h 650473"/>
              <a:gd name="connsiteX10678" fmla="*/ 446242 w 650437"/>
              <a:gd name="connsiteY10678" fmla="*/ 380954 h 650473"/>
              <a:gd name="connsiteX10679" fmla="*/ 441423 w 650437"/>
              <a:gd name="connsiteY10679" fmla="*/ 385773 h 650473"/>
              <a:gd name="connsiteX10680" fmla="*/ 446242 w 650437"/>
              <a:gd name="connsiteY10680" fmla="*/ 390562 h 650473"/>
              <a:gd name="connsiteX10681" fmla="*/ 451030 w 650437"/>
              <a:gd name="connsiteY10681" fmla="*/ 385773 h 650473"/>
              <a:gd name="connsiteX10682" fmla="*/ 443607 w 650437"/>
              <a:gd name="connsiteY10682" fmla="*/ 378197 h 650473"/>
              <a:gd name="connsiteX10683" fmla="*/ 438668 w 650437"/>
              <a:gd name="connsiteY10683" fmla="*/ 373258 h 650473"/>
              <a:gd name="connsiteX10684" fmla="*/ 433729 w 650437"/>
              <a:gd name="connsiteY10684" fmla="*/ 378197 h 650473"/>
              <a:gd name="connsiteX10685" fmla="*/ 438668 w 650437"/>
              <a:gd name="connsiteY10685" fmla="*/ 383136 h 650473"/>
              <a:gd name="connsiteX10686" fmla="*/ 443607 w 650437"/>
              <a:gd name="connsiteY10686" fmla="*/ 378197 h 650473"/>
              <a:gd name="connsiteX10687" fmla="*/ 264777 w 650437"/>
              <a:gd name="connsiteY10687" fmla="*/ 209301 h 650473"/>
              <a:gd name="connsiteX10688" fmla="*/ 269778 w 650437"/>
              <a:gd name="connsiteY10688" fmla="*/ 204299 h 650473"/>
              <a:gd name="connsiteX10689" fmla="*/ 264777 w 650437"/>
              <a:gd name="connsiteY10689" fmla="*/ 199298 h 650473"/>
              <a:gd name="connsiteX10690" fmla="*/ 259776 w 650437"/>
              <a:gd name="connsiteY10690" fmla="*/ 204299 h 650473"/>
              <a:gd name="connsiteX10691" fmla="*/ 264777 w 650437"/>
              <a:gd name="connsiteY10691" fmla="*/ 209301 h 650473"/>
              <a:gd name="connsiteX10692" fmla="*/ 252502 w 650437"/>
              <a:gd name="connsiteY10692" fmla="*/ 196723 h 650473"/>
              <a:gd name="connsiteX10693" fmla="*/ 257231 w 650437"/>
              <a:gd name="connsiteY10693" fmla="*/ 201452 h 650473"/>
              <a:gd name="connsiteX10694" fmla="*/ 261960 w 650437"/>
              <a:gd name="connsiteY10694" fmla="*/ 196723 h 650473"/>
              <a:gd name="connsiteX10695" fmla="*/ 257231 w 650437"/>
              <a:gd name="connsiteY10695" fmla="*/ 191994 h 650473"/>
              <a:gd name="connsiteX10696" fmla="*/ 252502 w 650437"/>
              <a:gd name="connsiteY10696" fmla="*/ 196723 h 650473"/>
              <a:gd name="connsiteX10697" fmla="*/ 253957 w 650437"/>
              <a:gd name="connsiteY10697" fmla="*/ 189175 h 650473"/>
              <a:gd name="connsiteX10698" fmla="*/ 249655 w 650437"/>
              <a:gd name="connsiteY10698" fmla="*/ 184873 h 650473"/>
              <a:gd name="connsiteX10699" fmla="*/ 245354 w 650437"/>
              <a:gd name="connsiteY10699" fmla="*/ 189175 h 650473"/>
              <a:gd name="connsiteX10700" fmla="*/ 249655 w 650437"/>
              <a:gd name="connsiteY10700" fmla="*/ 193477 h 650473"/>
              <a:gd name="connsiteX10701" fmla="*/ 253957 w 650437"/>
              <a:gd name="connsiteY10701" fmla="*/ 189175 h 650473"/>
              <a:gd name="connsiteX10702" fmla="*/ 242078 w 650437"/>
              <a:gd name="connsiteY10702" fmla="*/ 177477 h 650473"/>
              <a:gd name="connsiteX10703" fmla="*/ 237956 w 650437"/>
              <a:gd name="connsiteY10703" fmla="*/ 181599 h 650473"/>
              <a:gd name="connsiteX10704" fmla="*/ 242078 w 650437"/>
              <a:gd name="connsiteY10704" fmla="*/ 185720 h 650473"/>
              <a:gd name="connsiteX10705" fmla="*/ 246199 w 650437"/>
              <a:gd name="connsiteY10705" fmla="*/ 181599 h 650473"/>
              <a:gd name="connsiteX10706" fmla="*/ 242078 w 650437"/>
              <a:gd name="connsiteY10706" fmla="*/ 177477 h 650473"/>
              <a:gd name="connsiteX10707" fmla="*/ 234532 w 650437"/>
              <a:gd name="connsiteY10707" fmla="*/ 177689 h 650473"/>
              <a:gd name="connsiteX10708" fmla="*/ 238168 w 650437"/>
              <a:gd name="connsiteY10708" fmla="*/ 174052 h 650473"/>
              <a:gd name="connsiteX10709" fmla="*/ 234532 w 650437"/>
              <a:gd name="connsiteY10709" fmla="*/ 170415 h 650473"/>
              <a:gd name="connsiteX10710" fmla="*/ 230895 w 650437"/>
              <a:gd name="connsiteY10710" fmla="*/ 174052 h 650473"/>
              <a:gd name="connsiteX10711" fmla="*/ 234532 w 650437"/>
              <a:gd name="connsiteY10711" fmla="*/ 177689 h 650473"/>
              <a:gd name="connsiteX10712" fmla="*/ 230320 w 650437"/>
              <a:gd name="connsiteY10712" fmla="*/ 166476 h 650473"/>
              <a:gd name="connsiteX10713" fmla="*/ 226956 w 650437"/>
              <a:gd name="connsiteY10713" fmla="*/ 163112 h 650473"/>
              <a:gd name="connsiteX10714" fmla="*/ 223592 w 650437"/>
              <a:gd name="connsiteY10714" fmla="*/ 166476 h 650473"/>
              <a:gd name="connsiteX10715" fmla="*/ 226956 w 650437"/>
              <a:gd name="connsiteY10715" fmla="*/ 169840 h 650473"/>
              <a:gd name="connsiteX10716" fmla="*/ 230320 w 650437"/>
              <a:gd name="connsiteY10716" fmla="*/ 166476 h 650473"/>
              <a:gd name="connsiteX10717" fmla="*/ 222290 w 650437"/>
              <a:gd name="connsiteY10717" fmla="*/ 158930 h 650473"/>
              <a:gd name="connsiteX10718" fmla="*/ 219410 w 650437"/>
              <a:gd name="connsiteY10718" fmla="*/ 156051 h 650473"/>
              <a:gd name="connsiteX10719" fmla="*/ 216531 w 650437"/>
              <a:gd name="connsiteY10719" fmla="*/ 158930 h 650473"/>
              <a:gd name="connsiteX10720" fmla="*/ 219410 w 650437"/>
              <a:gd name="connsiteY10720" fmla="*/ 161810 h 650473"/>
              <a:gd name="connsiteX10721" fmla="*/ 222290 w 650437"/>
              <a:gd name="connsiteY10721" fmla="*/ 158930 h 650473"/>
              <a:gd name="connsiteX10722" fmla="*/ 214501 w 650437"/>
              <a:gd name="connsiteY10722" fmla="*/ 151384 h 650473"/>
              <a:gd name="connsiteX10723" fmla="*/ 211835 w 650437"/>
              <a:gd name="connsiteY10723" fmla="*/ 148717 h 650473"/>
              <a:gd name="connsiteX10724" fmla="*/ 209168 w 650437"/>
              <a:gd name="connsiteY10724" fmla="*/ 151384 h 650473"/>
              <a:gd name="connsiteX10725" fmla="*/ 211835 w 650437"/>
              <a:gd name="connsiteY10725" fmla="*/ 154051 h 650473"/>
              <a:gd name="connsiteX10726" fmla="*/ 214501 w 650437"/>
              <a:gd name="connsiteY10726" fmla="*/ 151384 h 650473"/>
              <a:gd name="connsiteX10727" fmla="*/ 204286 w 650437"/>
              <a:gd name="connsiteY10727" fmla="*/ 146170 h 650473"/>
              <a:gd name="connsiteX10728" fmla="*/ 206651 w 650437"/>
              <a:gd name="connsiteY10728" fmla="*/ 143805 h 650473"/>
              <a:gd name="connsiteX10729" fmla="*/ 204286 w 650437"/>
              <a:gd name="connsiteY10729" fmla="*/ 141441 h 650473"/>
              <a:gd name="connsiteX10730" fmla="*/ 201922 w 650437"/>
              <a:gd name="connsiteY10730" fmla="*/ 143805 h 650473"/>
              <a:gd name="connsiteX10731" fmla="*/ 204286 w 650437"/>
              <a:gd name="connsiteY10731" fmla="*/ 146170 h 650473"/>
              <a:gd name="connsiteX10732" fmla="*/ 198680 w 650437"/>
              <a:gd name="connsiteY10732" fmla="*/ 136230 h 650473"/>
              <a:gd name="connsiteX10733" fmla="*/ 196711 w 650437"/>
              <a:gd name="connsiteY10733" fmla="*/ 134260 h 650473"/>
              <a:gd name="connsiteX10734" fmla="*/ 194741 w 650437"/>
              <a:gd name="connsiteY10734" fmla="*/ 136230 h 650473"/>
              <a:gd name="connsiteX10735" fmla="*/ 196711 w 650437"/>
              <a:gd name="connsiteY10735" fmla="*/ 138199 h 650473"/>
              <a:gd name="connsiteX10736" fmla="*/ 198680 w 650437"/>
              <a:gd name="connsiteY10736" fmla="*/ 136230 h 650473"/>
              <a:gd name="connsiteX10737" fmla="*/ 190922 w 650437"/>
              <a:gd name="connsiteY10737" fmla="*/ 128684 h 650473"/>
              <a:gd name="connsiteX10738" fmla="*/ 189165 w 650437"/>
              <a:gd name="connsiteY10738" fmla="*/ 126926 h 650473"/>
              <a:gd name="connsiteX10739" fmla="*/ 187408 w 650437"/>
              <a:gd name="connsiteY10739" fmla="*/ 128684 h 650473"/>
              <a:gd name="connsiteX10740" fmla="*/ 189165 w 650437"/>
              <a:gd name="connsiteY10740" fmla="*/ 130441 h 650473"/>
              <a:gd name="connsiteX10741" fmla="*/ 190922 w 650437"/>
              <a:gd name="connsiteY10741" fmla="*/ 128684 h 650473"/>
              <a:gd name="connsiteX10742" fmla="*/ 183134 w 650437"/>
              <a:gd name="connsiteY10742" fmla="*/ 121107 h 650473"/>
              <a:gd name="connsiteX10743" fmla="*/ 181589 w 650437"/>
              <a:gd name="connsiteY10743" fmla="*/ 119563 h 650473"/>
              <a:gd name="connsiteX10744" fmla="*/ 180045 w 650437"/>
              <a:gd name="connsiteY10744" fmla="*/ 121107 h 650473"/>
              <a:gd name="connsiteX10745" fmla="*/ 181589 w 650437"/>
              <a:gd name="connsiteY10745" fmla="*/ 122652 h 650473"/>
              <a:gd name="connsiteX10746" fmla="*/ 183134 w 650437"/>
              <a:gd name="connsiteY10746" fmla="*/ 121107 h 650473"/>
              <a:gd name="connsiteX10747" fmla="*/ 174044 w 650437"/>
              <a:gd name="connsiteY10747" fmla="*/ 114711 h 650473"/>
              <a:gd name="connsiteX10748" fmla="*/ 175196 w 650437"/>
              <a:gd name="connsiteY10748" fmla="*/ 113559 h 650473"/>
              <a:gd name="connsiteX10749" fmla="*/ 174044 w 650437"/>
              <a:gd name="connsiteY10749" fmla="*/ 112407 h 650473"/>
              <a:gd name="connsiteX10750" fmla="*/ 172891 w 650437"/>
              <a:gd name="connsiteY10750" fmla="*/ 113559 h 650473"/>
              <a:gd name="connsiteX10751" fmla="*/ 174044 w 650437"/>
              <a:gd name="connsiteY10751" fmla="*/ 114711 h 650473"/>
              <a:gd name="connsiteX10752" fmla="*/ 167283 w 650437"/>
              <a:gd name="connsiteY10752" fmla="*/ 106013 h 650473"/>
              <a:gd name="connsiteX10753" fmla="*/ 166465 w 650437"/>
              <a:gd name="connsiteY10753" fmla="*/ 105195 h 650473"/>
              <a:gd name="connsiteX10754" fmla="*/ 165648 w 650437"/>
              <a:gd name="connsiteY10754" fmla="*/ 106013 h 650473"/>
              <a:gd name="connsiteX10755" fmla="*/ 166465 w 650437"/>
              <a:gd name="connsiteY10755" fmla="*/ 106830 h 650473"/>
              <a:gd name="connsiteX10756" fmla="*/ 167283 w 650437"/>
              <a:gd name="connsiteY10756" fmla="*/ 106013 h 650473"/>
              <a:gd name="connsiteX10757" fmla="*/ 159585 w 650437"/>
              <a:gd name="connsiteY10757" fmla="*/ 98437 h 650473"/>
              <a:gd name="connsiteX10758" fmla="*/ 158920 w 650437"/>
              <a:gd name="connsiteY10758" fmla="*/ 97772 h 650473"/>
              <a:gd name="connsiteX10759" fmla="*/ 158255 w 650437"/>
              <a:gd name="connsiteY10759" fmla="*/ 98437 h 650473"/>
              <a:gd name="connsiteX10760" fmla="*/ 158920 w 650437"/>
              <a:gd name="connsiteY10760" fmla="*/ 99101 h 650473"/>
              <a:gd name="connsiteX10761" fmla="*/ 159585 w 650437"/>
              <a:gd name="connsiteY10761" fmla="*/ 98437 h 650473"/>
              <a:gd name="connsiteX10762" fmla="*/ 151859 w 650437"/>
              <a:gd name="connsiteY10762" fmla="*/ 90860 h 650473"/>
              <a:gd name="connsiteX10763" fmla="*/ 151344 w 650437"/>
              <a:gd name="connsiteY10763" fmla="*/ 90345 h 650473"/>
              <a:gd name="connsiteX10764" fmla="*/ 150829 w 650437"/>
              <a:gd name="connsiteY10764" fmla="*/ 90860 h 650473"/>
              <a:gd name="connsiteX10765" fmla="*/ 151344 w 650437"/>
              <a:gd name="connsiteY10765" fmla="*/ 91376 h 650473"/>
              <a:gd name="connsiteX10766" fmla="*/ 151859 w 650437"/>
              <a:gd name="connsiteY10766" fmla="*/ 90860 h 650473"/>
              <a:gd name="connsiteX10767" fmla="*/ 144041 w 650437"/>
              <a:gd name="connsiteY10767" fmla="*/ 83314 h 650473"/>
              <a:gd name="connsiteX10768" fmla="*/ 143768 w 650437"/>
              <a:gd name="connsiteY10768" fmla="*/ 83042 h 650473"/>
              <a:gd name="connsiteX10769" fmla="*/ 143496 w 650437"/>
              <a:gd name="connsiteY10769" fmla="*/ 83314 h 650473"/>
              <a:gd name="connsiteX10770" fmla="*/ 143768 w 650437"/>
              <a:gd name="connsiteY10770" fmla="*/ 83587 h 650473"/>
              <a:gd name="connsiteX10771" fmla="*/ 144041 w 650437"/>
              <a:gd name="connsiteY10771" fmla="*/ 83314 h 650473"/>
              <a:gd name="connsiteX10772" fmla="*/ 136403 w 650437"/>
              <a:gd name="connsiteY10772" fmla="*/ 75738 h 650473"/>
              <a:gd name="connsiteX10773" fmla="*/ 136223 w 650437"/>
              <a:gd name="connsiteY10773" fmla="*/ 75558 h 650473"/>
              <a:gd name="connsiteX10774" fmla="*/ 136043 w 650437"/>
              <a:gd name="connsiteY10774" fmla="*/ 75738 h 650473"/>
              <a:gd name="connsiteX10775" fmla="*/ 136223 w 650437"/>
              <a:gd name="connsiteY10775" fmla="*/ 75918 h 650473"/>
              <a:gd name="connsiteX10776" fmla="*/ 136403 w 650437"/>
              <a:gd name="connsiteY10776" fmla="*/ 75738 h 650473"/>
              <a:gd name="connsiteX10777" fmla="*/ 128767 w 650437"/>
              <a:gd name="connsiteY10777" fmla="*/ 68192 h 650473"/>
              <a:gd name="connsiteX10778" fmla="*/ 128647 w 650437"/>
              <a:gd name="connsiteY10778" fmla="*/ 68072 h 650473"/>
              <a:gd name="connsiteX10779" fmla="*/ 128527 w 650437"/>
              <a:gd name="connsiteY10779" fmla="*/ 68192 h 650473"/>
              <a:gd name="connsiteX10780" fmla="*/ 128647 w 650437"/>
              <a:gd name="connsiteY10780" fmla="*/ 68312 h 650473"/>
              <a:gd name="connsiteX10781" fmla="*/ 128767 w 650437"/>
              <a:gd name="connsiteY10781" fmla="*/ 68192 h 650473"/>
              <a:gd name="connsiteX10782" fmla="*/ 582464 w 650437"/>
              <a:gd name="connsiteY10782" fmla="*/ 506758 h 650473"/>
              <a:gd name="connsiteX10783" fmla="*/ 582344 w 650437"/>
              <a:gd name="connsiteY10783" fmla="*/ 506638 h 650473"/>
              <a:gd name="connsiteX10784" fmla="*/ 582224 w 650437"/>
              <a:gd name="connsiteY10784" fmla="*/ 506758 h 650473"/>
              <a:gd name="connsiteX10785" fmla="*/ 582344 w 650437"/>
              <a:gd name="connsiteY10785" fmla="*/ 506878 h 650473"/>
              <a:gd name="connsiteX10786" fmla="*/ 582464 w 650437"/>
              <a:gd name="connsiteY10786" fmla="*/ 506758 h 650473"/>
              <a:gd name="connsiteX10787" fmla="*/ 575041 w 650437"/>
              <a:gd name="connsiteY10787" fmla="*/ 499182 h 650473"/>
              <a:gd name="connsiteX10788" fmla="*/ 574768 w 650437"/>
              <a:gd name="connsiteY10788" fmla="*/ 498909 h 650473"/>
              <a:gd name="connsiteX10789" fmla="*/ 574496 w 650437"/>
              <a:gd name="connsiteY10789" fmla="*/ 499182 h 650473"/>
              <a:gd name="connsiteX10790" fmla="*/ 574768 w 650437"/>
              <a:gd name="connsiteY10790" fmla="*/ 499454 h 650473"/>
              <a:gd name="connsiteX10791" fmla="*/ 575041 w 650437"/>
              <a:gd name="connsiteY10791" fmla="*/ 499182 h 650473"/>
              <a:gd name="connsiteX10792" fmla="*/ 567220 w 650437"/>
              <a:gd name="connsiteY10792" fmla="*/ 491363 h 650473"/>
              <a:gd name="connsiteX10793" fmla="*/ 566948 w 650437"/>
              <a:gd name="connsiteY10793" fmla="*/ 491636 h 650473"/>
              <a:gd name="connsiteX10794" fmla="*/ 567220 w 650437"/>
              <a:gd name="connsiteY10794" fmla="*/ 491908 h 650473"/>
              <a:gd name="connsiteX10795" fmla="*/ 567493 w 650437"/>
              <a:gd name="connsiteY10795" fmla="*/ 491636 h 650473"/>
              <a:gd name="connsiteX10796" fmla="*/ 567220 w 650437"/>
              <a:gd name="connsiteY10796" fmla="*/ 491363 h 650473"/>
              <a:gd name="connsiteX10797" fmla="*/ 560159 w 650437"/>
              <a:gd name="connsiteY10797" fmla="*/ 484090 h 650473"/>
              <a:gd name="connsiteX10798" fmla="*/ 559644 w 650437"/>
              <a:gd name="connsiteY10798" fmla="*/ 483575 h 650473"/>
              <a:gd name="connsiteX10799" fmla="*/ 559130 w 650437"/>
              <a:gd name="connsiteY10799" fmla="*/ 484090 h 650473"/>
              <a:gd name="connsiteX10800" fmla="*/ 559644 w 650437"/>
              <a:gd name="connsiteY10800" fmla="*/ 484604 h 650473"/>
              <a:gd name="connsiteX10801" fmla="*/ 560159 w 650437"/>
              <a:gd name="connsiteY10801" fmla="*/ 484090 h 650473"/>
              <a:gd name="connsiteX10802" fmla="*/ 552856 w 650437"/>
              <a:gd name="connsiteY10802" fmla="*/ 476513 h 650473"/>
              <a:gd name="connsiteX10803" fmla="*/ 552099 w 650437"/>
              <a:gd name="connsiteY10803" fmla="*/ 475756 h 650473"/>
              <a:gd name="connsiteX10804" fmla="*/ 551341 w 650437"/>
              <a:gd name="connsiteY10804" fmla="*/ 476513 h 650473"/>
              <a:gd name="connsiteX10805" fmla="*/ 552099 w 650437"/>
              <a:gd name="connsiteY10805" fmla="*/ 477271 h 650473"/>
              <a:gd name="connsiteX10806" fmla="*/ 552856 w 650437"/>
              <a:gd name="connsiteY10806" fmla="*/ 476513 h 650473"/>
              <a:gd name="connsiteX10807" fmla="*/ 545613 w 650437"/>
              <a:gd name="connsiteY10807" fmla="*/ 468935 h 650473"/>
              <a:gd name="connsiteX10808" fmla="*/ 544523 w 650437"/>
              <a:gd name="connsiteY10808" fmla="*/ 467845 h 650473"/>
              <a:gd name="connsiteX10809" fmla="*/ 543433 w 650437"/>
              <a:gd name="connsiteY10809" fmla="*/ 468935 h 650473"/>
              <a:gd name="connsiteX10810" fmla="*/ 544523 w 650437"/>
              <a:gd name="connsiteY10810" fmla="*/ 470025 h 650473"/>
              <a:gd name="connsiteX10811" fmla="*/ 545613 w 650437"/>
              <a:gd name="connsiteY10811" fmla="*/ 468935 h 650473"/>
              <a:gd name="connsiteX10812" fmla="*/ 538067 w 650437"/>
              <a:gd name="connsiteY10812" fmla="*/ 461389 h 650473"/>
              <a:gd name="connsiteX10813" fmla="*/ 536977 w 650437"/>
              <a:gd name="connsiteY10813" fmla="*/ 460299 h 650473"/>
              <a:gd name="connsiteX10814" fmla="*/ 535887 w 650437"/>
              <a:gd name="connsiteY10814" fmla="*/ 461389 h 650473"/>
              <a:gd name="connsiteX10815" fmla="*/ 536977 w 650437"/>
              <a:gd name="connsiteY10815" fmla="*/ 462478 h 650473"/>
              <a:gd name="connsiteX10816" fmla="*/ 538067 w 650437"/>
              <a:gd name="connsiteY10816" fmla="*/ 461389 h 650473"/>
              <a:gd name="connsiteX10817" fmla="*/ 530884 w 650437"/>
              <a:gd name="connsiteY10817" fmla="*/ 453843 h 650473"/>
              <a:gd name="connsiteX10818" fmla="*/ 529399 w 650437"/>
              <a:gd name="connsiteY10818" fmla="*/ 452358 h 650473"/>
              <a:gd name="connsiteX10819" fmla="*/ 527915 w 650437"/>
              <a:gd name="connsiteY10819" fmla="*/ 453843 h 650473"/>
              <a:gd name="connsiteX10820" fmla="*/ 529399 w 650437"/>
              <a:gd name="connsiteY10820" fmla="*/ 455327 h 650473"/>
              <a:gd name="connsiteX10821" fmla="*/ 530884 w 650437"/>
              <a:gd name="connsiteY10821" fmla="*/ 453843 h 650473"/>
              <a:gd name="connsiteX10822" fmla="*/ 523763 w 650437"/>
              <a:gd name="connsiteY10822" fmla="*/ 446267 h 650473"/>
              <a:gd name="connsiteX10823" fmla="*/ 521853 w 650437"/>
              <a:gd name="connsiteY10823" fmla="*/ 444357 h 650473"/>
              <a:gd name="connsiteX10824" fmla="*/ 519944 w 650437"/>
              <a:gd name="connsiteY10824" fmla="*/ 446267 h 650473"/>
              <a:gd name="connsiteX10825" fmla="*/ 521853 w 650437"/>
              <a:gd name="connsiteY10825" fmla="*/ 448176 h 650473"/>
              <a:gd name="connsiteX10826" fmla="*/ 523763 w 650437"/>
              <a:gd name="connsiteY10826" fmla="*/ 446267 h 650473"/>
              <a:gd name="connsiteX10827" fmla="*/ 516187 w 650437"/>
              <a:gd name="connsiteY10827" fmla="*/ 438721 h 650473"/>
              <a:gd name="connsiteX10828" fmla="*/ 514278 w 650437"/>
              <a:gd name="connsiteY10828" fmla="*/ 436811 h 650473"/>
              <a:gd name="connsiteX10829" fmla="*/ 512368 w 650437"/>
              <a:gd name="connsiteY10829" fmla="*/ 438721 h 650473"/>
              <a:gd name="connsiteX10830" fmla="*/ 514278 w 650437"/>
              <a:gd name="connsiteY10830" fmla="*/ 440630 h 650473"/>
              <a:gd name="connsiteX10831" fmla="*/ 516187 w 650437"/>
              <a:gd name="connsiteY10831" fmla="*/ 438721 h 650473"/>
              <a:gd name="connsiteX10832" fmla="*/ 509034 w 650437"/>
              <a:gd name="connsiteY10832" fmla="*/ 431142 h 650473"/>
              <a:gd name="connsiteX10833" fmla="*/ 506732 w 650437"/>
              <a:gd name="connsiteY10833" fmla="*/ 428840 h 650473"/>
              <a:gd name="connsiteX10834" fmla="*/ 504430 w 650437"/>
              <a:gd name="connsiteY10834" fmla="*/ 431142 h 650473"/>
              <a:gd name="connsiteX10835" fmla="*/ 506732 w 650437"/>
              <a:gd name="connsiteY10835" fmla="*/ 433444 h 650473"/>
              <a:gd name="connsiteX10836" fmla="*/ 509034 w 650437"/>
              <a:gd name="connsiteY10836" fmla="*/ 431142 h 650473"/>
              <a:gd name="connsiteX10837" fmla="*/ 501943 w 650437"/>
              <a:gd name="connsiteY10837" fmla="*/ 423596 h 650473"/>
              <a:gd name="connsiteX10838" fmla="*/ 499156 w 650437"/>
              <a:gd name="connsiteY10838" fmla="*/ 420809 h 650473"/>
              <a:gd name="connsiteX10839" fmla="*/ 496369 w 650437"/>
              <a:gd name="connsiteY10839" fmla="*/ 423596 h 650473"/>
              <a:gd name="connsiteX10840" fmla="*/ 499156 w 650437"/>
              <a:gd name="connsiteY10840" fmla="*/ 426383 h 650473"/>
              <a:gd name="connsiteX10841" fmla="*/ 501943 w 650437"/>
              <a:gd name="connsiteY10841" fmla="*/ 423596 h 650473"/>
              <a:gd name="connsiteX10842" fmla="*/ 491611 w 650437"/>
              <a:gd name="connsiteY10842" fmla="*/ 413050 h 650473"/>
              <a:gd name="connsiteX10843" fmla="*/ 488641 w 650437"/>
              <a:gd name="connsiteY10843" fmla="*/ 416020 h 650473"/>
              <a:gd name="connsiteX10844" fmla="*/ 491611 w 650437"/>
              <a:gd name="connsiteY10844" fmla="*/ 418989 h 650473"/>
              <a:gd name="connsiteX10845" fmla="*/ 494580 w 650437"/>
              <a:gd name="connsiteY10845" fmla="*/ 416020 h 650473"/>
              <a:gd name="connsiteX10846" fmla="*/ 491611 w 650437"/>
              <a:gd name="connsiteY10846" fmla="*/ 413050 h 650473"/>
              <a:gd name="connsiteX10847" fmla="*/ 487304 w 650437"/>
              <a:gd name="connsiteY10847" fmla="*/ 408474 h 650473"/>
              <a:gd name="connsiteX10848" fmla="*/ 484033 w 650437"/>
              <a:gd name="connsiteY10848" fmla="*/ 405202 h 650473"/>
              <a:gd name="connsiteX10849" fmla="*/ 480761 w 650437"/>
              <a:gd name="connsiteY10849" fmla="*/ 408474 h 650473"/>
              <a:gd name="connsiteX10850" fmla="*/ 484033 w 650437"/>
              <a:gd name="connsiteY10850" fmla="*/ 411746 h 650473"/>
              <a:gd name="connsiteX10851" fmla="*/ 487304 w 650437"/>
              <a:gd name="connsiteY10851" fmla="*/ 408474 h 650473"/>
              <a:gd name="connsiteX10852" fmla="*/ 480213 w 650437"/>
              <a:gd name="connsiteY10852" fmla="*/ 400897 h 650473"/>
              <a:gd name="connsiteX10853" fmla="*/ 476487 w 650437"/>
              <a:gd name="connsiteY10853" fmla="*/ 397170 h 650473"/>
              <a:gd name="connsiteX10854" fmla="*/ 472760 w 650437"/>
              <a:gd name="connsiteY10854" fmla="*/ 400897 h 650473"/>
              <a:gd name="connsiteX10855" fmla="*/ 476487 w 650437"/>
              <a:gd name="connsiteY10855" fmla="*/ 404624 h 650473"/>
              <a:gd name="connsiteX10856" fmla="*/ 480213 w 650437"/>
              <a:gd name="connsiteY10856" fmla="*/ 400897 h 650473"/>
              <a:gd name="connsiteX10857" fmla="*/ 473123 w 650437"/>
              <a:gd name="connsiteY10857" fmla="*/ 393321 h 650473"/>
              <a:gd name="connsiteX10858" fmla="*/ 468911 w 650437"/>
              <a:gd name="connsiteY10858" fmla="*/ 389110 h 650473"/>
              <a:gd name="connsiteX10859" fmla="*/ 464699 w 650437"/>
              <a:gd name="connsiteY10859" fmla="*/ 393321 h 650473"/>
              <a:gd name="connsiteX10860" fmla="*/ 468911 w 650437"/>
              <a:gd name="connsiteY10860" fmla="*/ 397533 h 650473"/>
              <a:gd name="connsiteX10861" fmla="*/ 473123 w 650437"/>
              <a:gd name="connsiteY10861" fmla="*/ 393321 h 650473"/>
              <a:gd name="connsiteX10862" fmla="*/ 465577 w 650437"/>
              <a:gd name="connsiteY10862" fmla="*/ 385773 h 650473"/>
              <a:gd name="connsiteX10863" fmla="*/ 461365 w 650437"/>
              <a:gd name="connsiteY10863" fmla="*/ 381561 h 650473"/>
              <a:gd name="connsiteX10864" fmla="*/ 457154 w 650437"/>
              <a:gd name="connsiteY10864" fmla="*/ 385773 h 650473"/>
              <a:gd name="connsiteX10865" fmla="*/ 461365 w 650437"/>
              <a:gd name="connsiteY10865" fmla="*/ 389985 h 650473"/>
              <a:gd name="connsiteX10866" fmla="*/ 465577 w 650437"/>
              <a:gd name="connsiteY10866" fmla="*/ 385773 h 650473"/>
              <a:gd name="connsiteX10867" fmla="*/ 458456 w 650437"/>
              <a:gd name="connsiteY10867" fmla="*/ 378197 h 650473"/>
              <a:gd name="connsiteX10868" fmla="*/ 453789 w 650437"/>
              <a:gd name="connsiteY10868" fmla="*/ 373530 h 650473"/>
              <a:gd name="connsiteX10869" fmla="*/ 449123 w 650437"/>
              <a:gd name="connsiteY10869" fmla="*/ 378197 h 650473"/>
              <a:gd name="connsiteX10870" fmla="*/ 453789 w 650437"/>
              <a:gd name="connsiteY10870" fmla="*/ 382864 h 650473"/>
              <a:gd name="connsiteX10871" fmla="*/ 458456 w 650437"/>
              <a:gd name="connsiteY10871" fmla="*/ 378197 h 650473"/>
              <a:gd name="connsiteX10872" fmla="*/ 451303 w 650437"/>
              <a:gd name="connsiteY10872" fmla="*/ 370651 h 650473"/>
              <a:gd name="connsiteX10873" fmla="*/ 446242 w 650437"/>
              <a:gd name="connsiteY10873" fmla="*/ 365589 h 650473"/>
              <a:gd name="connsiteX10874" fmla="*/ 441180 w 650437"/>
              <a:gd name="connsiteY10874" fmla="*/ 370651 h 650473"/>
              <a:gd name="connsiteX10875" fmla="*/ 446242 w 650437"/>
              <a:gd name="connsiteY10875" fmla="*/ 375712 h 650473"/>
              <a:gd name="connsiteX10876" fmla="*/ 451303 w 650437"/>
              <a:gd name="connsiteY10876" fmla="*/ 370651 h 650473"/>
              <a:gd name="connsiteX10877" fmla="*/ 443847 w 650437"/>
              <a:gd name="connsiteY10877" fmla="*/ 363075 h 650473"/>
              <a:gd name="connsiteX10878" fmla="*/ 438666 w 650437"/>
              <a:gd name="connsiteY10878" fmla="*/ 357893 h 650473"/>
              <a:gd name="connsiteX10879" fmla="*/ 433485 w 650437"/>
              <a:gd name="connsiteY10879" fmla="*/ 363075 h 650473"/>
              <a:gd name="connsiteX10880" fmla="*/ 438666 w 650437"/>
              <a:gd name="connsiteY10880" fmla="*/ 368256 h 650473"/>
              <a:gd name="connsiteX10881" fmla="*/ 443847 w 650437"/>
              <a:gd name="connsiteY10881" fmla="*/ 363075 h 650473"/>
              <a:gd name="connsiteX10882" fmla="*/ 285142 w 650437"/>
              <a:gd name="connsiteY10882" fmla="*/ 204299 h 650473"/>
              <a:gd name="connsiteX10883" fmla="*/ 279869 w 650437"/>
              <a:gd name="connsiteY10883" fmla="*/ 199025 h 650473"/>
              <a:gd name="connsiteX10884" fmla="*/ 274595 w 650437"/>
              <a:gd name="connsiteY10884" fmla="*/ 204299 h 650473"/>
              <a:gd name="connsiteX10885" fmla="*/ 279869 w 650437"/>
              <a:gd name="connsiteY10885" fmla="*/ 209573 h 650473"/>
              <a:gd name="connsiteX10886" fmla="*/ 285142 w 650437"/>
              <a:gd name="connsiteY10886" fmla="*/ 204299 h 650473"/>
              <a:gd name="connsiteX10887" fmla="*/ 277172 w 650437"/>
              <a:gd name="connsiteY10887" fmla="*/ 196723 h 650473"/>
              <a:gd name="connsiteX10888" fmla="*/ 272323 w 650437"/>
              <a:gd name="connsiteY10888" fmla="*/ 191874 h 650473"/>
              <a:gd name="connsiteX10889" fmla="*/ 267474 w 650437"/>
              <a:gd name="connsiteY10889" fmla="*/ 196723 h 650473"/>
              <a:gd name="connsiteX10890" fmla="*/ 272323 w 650437"/>
              <a:gd name="connsiteY10890" fmla="*/ 201572 h 650473"/>
              <a:gd name="connsiteX10891" fmla="*/ 277172 w 650437"/>
              <a:gd name="connsiteY10891" fmla="*/ 196723 h 650473"/>
              <a:gd name="connsiteX10892" fmla="*/ 269231 w 650437"/>
              <a:gd name="connsiteY10892" fmla="*/ 189175 h 650473"/>
              <a:gd name="connsiteX10893" fmla="*/ 264777 w 650437"/>
              <a:gd name="connsiteY10893" fmla="*/ 184721 h 650473"/>
              <a:gd name="connsiteX10894" fmla="*/ 260323 w 650437"/>
              <a:gd name="connsiteY10894" fmla="*/ 189175 h 650473"/>
              <a:gd name="connsiteX10895" fmla="*/ 264777 w 650437"/>
              <a:gd name="connsiteY10895" fmla="*/ 193629 h 650473"/>
              <a:gd name="connsiteX10896" fmla="*/ 269231 w 650437"/>
              <a:gd name="connsiteY10896" fmla="*/ 189175 h 650473"/>
              <a:gd name="connsiteX10897" fmla="*/ 261655 w 650437"/>
              <a:gd name="connsiteY10897" fmla="*/ 181628 h 650473"/>
              <a:gd name="connsiteX10898" fmla="*/ 257201 w 650437"/>
              <a:gd name="connsiteY10898" fmla="*/ 177174 h 650473"/>
              <a:gd name="connsiteX10899" fmla="*/ 252747 w 650437"/>
              <a:gd name="connsiteY10899" fmla="*/ 181628 h 650473"/>
              <a:gd name="connsiteX10900" fmla="*/ 257201 w 650437"/>
              <a:gd name="connsiteY10900" fmla="*/ 186083 h 650473"/>
              <a:gd name="connsiteX10901" fmla="*/ 261655 w 650437"/>
              <a:gd name="connsiteY10901" fmla="*/ 181628 h 650473"/>
              <a:gd name="connsiteX10902" fmla="*/ 249655 w 650437"/>
              <a:gd name="connsiteY10902" fmla="*/ 178054 h 650473"/>
              <a:gd name="connsiteX10903" fmla="*/ 253657 w 650437"/>
              <a:gd name="connsiteY10903" fmla="*/ 174052 h 650473"/>
              <a:gd name="connsiteX10904" fmla="*/ 249655 w 650437"/>
              <a:gd name="connsiteY10904" fmla="*/ 170051 h 650473"/>
              <a:gd name="connsiteX10905" fmla="*/ 245654 w 650437"/>
              <a:gd name="connsiteY10905" fmla="*/ 174052 h 650473"/>
              <a:gd name="connsiteX10906" fmla="*/ 249655 w 650437"/>
              <a:gd name="connsiteY10906" fmla="*/ 178054 h 650473"/>
              <a:gd name="connsiteX10907" fmla="*/ 245562 w 650437"/>
              <a:gd name="connsiteY10907" fmla="*/ 166506 h 650473"/>
              <a:gd name="connsiteX10908" fmla="*/ 242078 w 650437"/>
              <a:gd name="connsiteY10908" fmla="*/ 163022 h 650473"/>
              <a:gd name="connsiteX10909" fmla="*/ 238593 w 650437"/>
              <a:gd name="connsiteY10909" fmla="*/ 166506 h 650473"/>
              <a:gd name="connsiteX10910" fmla="*/ 242078 w 650437"/>
              <a:gd name="connsiteY10910" fmla="*/ 169991 h 650473"/>
              <a:gd name="connsiteX10911" fmla="*/ 245562 w 650437"/>
              <a:gd name="connsiteY10911" fmla="*/ 166506 h 650473"/>
              <a:gd name="connsiteX10912" fmla="*/ 237561 w 650437"/>
              <a:gd name="connsiteY10912" fmla="*/ 158930 h 650473"/>
              <a:gd name="connsiteX10913" fmla="*/ 234532 w 650437"/>
              <a:gd name="connsiteY10913" fmla="*/ 155901 h 650473"/>
              <a:gd name="connsiteX10914" fmla="*/ 231502 w 650437"/>
              <a:gd name="connsiteY10914" fmla="*/ 158930 h 650473"/>
              <a:gd name="connsiteX10915" fmla="*/ 234532 w 650437"/>
              <a:gd name="connsiteY10915" fmla="*/ 161960 h 650473"/>
              <a:gd name="connsiteX10916" fmla="*/ 237561 w 650437"/>
              <a:gd name="connsiteY10916" fmla="*/ 158930 h 650473"/>
              <a:gd name="connsiteX10917" fmla="*/ 229985 w 650437"/>
              <a:gd name="connsiteY10917" fmla="*/ 151354 h 650473"/>
              <a:gd name="connsiteX10918" fmla="*/ 226956 w 650437"/>
              <a:gd name="connsiteY10918" fmla="*/ 148324 h 650473"/>
              <a:gd name="connsiteX10919" fmla="*/ 223927 w 650437"/>
              <a:gd name="connsiteY10919" fmla="*/ 151354 h 650473"/>
              <a:gd name="connsiteX10920" fmla="*/ 226956 w 650437"/>
              <a:gd name="connsiteY10920" fmla="*/ 154383 h 650473"/>
              <a:gd name="connsiteX10921" fmla="*/ 229985 w 650437"/>
              <a:gd name="connsiteY10921" fmla="*/ 151354 h 650473"/>
              <a:gd name="connsiteX10922" fmla="*/ 221985 w 650437"/>
              <a:gd name="connsiteY10922" fmla="*/ 143805 h 650473"/>
              <a:gd name="connsiteX10923" fmla="*/ 219410 w 650437"/>
              <a:gd name="connsiteY10923" fmla="*/ 141231 h 650473"/>
              <a:gd name="connsiteX10924" fmla="*/ 216836 w 650437"/>
              <a:gd name="connsiteY10924" fmla="*/ 143805 h 650473"/>
              <a:gd name="connsiteX10925" fmla="*/ 219410 w 650437"/>
              <a:gd name="connsiteY10925" fmla="*/ 146380 h 650473"/>
              <a:gd name="connsiteX10926" fmla="*/ 221985 w 650437"/>
              <a:gd name="connsiteY10926" fmla="*/ 143805 h 650473"/>
              <a:gd name="connsiteX10927" fmla="*/ 213924 w 650437"/>
              <a:gd name="connsiteY10927" fmla="*/ 136259 h 650473"/>
              <a:gd name="connsiteX10928" fmla="*/ 211835 w 650437"/>
              <a:gd name="connsiteY10928" fmla="*/ 134170 h 650473"/>
              <a:gd name="connsiteX10929" fmla="*/ 209745 w 650437"/>
              <a:gd name="connsiteY10929" fmla="*/ 136259 h 650473"/>
              <a:gd name="connsiteX10930" fmla="*/ 211835 w 650437"/>
              <a:gd name="connsiteY10930" fmla="*/ 138349 h 650473"/>
              <a:gd name="connsiteX10931" fmla="*/ 213924 w 650437"/>
              <a:gd name="connsiteY10931" fmla="*/ 136259 h 650473"/>
              <a:gd name="connsiteX10932" fmla="*/ 204286 w 650437"/>
              <a:gd name="connsiteY10932" fmla="*/ 130775 h 650473"/>
              <a:gd name="connsiteX10933" fmla="*/ 206378 w 650437"/>
              <a:gd name="connsiteY10933" fmla="*/ 128684 h 650473"/>
              <a:gd name="connsiteX10934" fmla="*/ 204286 w 650437"/>
              <a:gd name="connsiteY10934" fmla="*/ 126591 h 650473"/>
              <a:gd name="connsiteX10935" fmla="*/ 202195 w 650437"/>
              <a:gd name="connsiteY10935" fmla="*/ 128684 h 650473"/>
              <a:gd name="connsiteX10936" fmla="*/ 204286 w 650437"/>
              <a:gd name="connsiteY10936" fmla="*/ 130775 h 650473"/>
              <a:gd name="connsiteX10937" fmla="*/ 196711 w 650437"/>
              <a:gd name="connsiteY10937" fmla="*/ 122804 h 650473"/>
              <a:gd name="connsiteX10938" fmla="*/ 198408 w 650437"/>
              <a:gd name="connsiteY10938" fmla="*/ 121107 h 650473"/>
              <a:gd name="connsiteX10939" fmla="*/ 196711 w 650437"/>
              <a:gd name="connsiteY10939" fmla="*/ 119410 h 650473"/>
              <a:gd name="connsiteX10940" fmla="*/ 195014 w 650437"/>
              <a:gd name="connsiteY10940" fmla="*/ 121107 h 650473"/>
              <a:gd name="connsiteX10941" fmla="*/ 196711 w 650437"/>
              <a:gd name="connsiteY10941" fmla="*/ 122804 h 650473"/>
              <a:gd name="connsiteX10942" fmla="*/ 189165 w 650437"/>
              <a:gd name="connsiteY10942" fmla="*/ 114834 h 650473"/>
              <a:gd name="connsiteX10943" fmla="*/ 190437 w 650437"/>
              <a:gd name="connsiteY10943" fmla="*/ 113561 h 650473"/>
              <a:gd name="connsiteX10944" fmla="*/ 189165 w 650437"/>
              <a:gd name="connsiteY10944" fmla="*/ 112289 h 650473"/>
              <a:gd name="connsiteX10945" fmla="*/ 187893 w 650437"/>
              <a:gd name="connsiteY10945" fmla="*/ 113561 h 650473"/>
              <a:gd name="connsiteX10946" fmla="*/ 189165 w 650437"/>
              <a:gd name="connsiteY10946" fmla="*/ 114834 h 650473"/>
              <a:gd name="connsiteX10947" fmla="*/ 182619 w 650437"/>
              <a:gd name="connsiteY10947" fmla="*/ 106013 h 650473"/>
              <a:gd name="connsiteX10948" fmla="*/ 181589 w 650437"/>
              <a:gd name="connsiteY10948" fmla="*/ 104983 h 650473"/>
              <a:gd name="connsiteX10949" fmla="*/ 180559 w 650437"/>
              <a:gd name="connsiteY10949" fmla="*/ 106013 h 650473"/>
              <a:gd name="connsiteX10950" fmla="*/ 181589 w 650437"/>
              <a:gd name="connsiteY10950" fmla="*/ 107043 h 650473"/>
              <a:gd name="connsiteX10951" fmla="*/ 182619 w 650437"/>
              <a:gd name="connsiteY10951" fmla="*/ 106013 h 650473"/>
              <a:gd name="connsiteX10952" fmla="*/ 174983 w 650437"/>
              <a:gd name="connsiteY10952" fmla="*/ 98437 h 650473"/>
              <a:gd name="connsiteX10953" fmla="*/ 174044 w 650437"/>
              <a:gd name="connsiteY10953" fmla="*/ 97497 h 650473"/>
              <a:gd name="connsiteX10954" fmla="*/ 173104 w 650437"/>
              <a:gd name="connsiteY10954" fmla="*/ 98437 h 650473"/>
              <a:gd name="connsiteX10955" fmla="*/ 174044 w 650437"/>
              <a:gd name="connsiteY10955" fmla="*/ 99377 h 650473"/>
              <a:gd name="connsiteX10956" fmla="*/ 174983 w 650437"/>
              <a:gd name="connsiteY10956" fmla="*/ 98437 h 650473"/>
              <a:gd name="connsiteX10957" fmla="*/ 166465 w 650437"/>
              <a:gd name="connsiteY10957" fmla="*/ 91465 h 650473"/>
              <a:gd name="connsiteX10958" fmla="*/ 167073 w 650437"/>
              <a:gd name="connsiteY10958" fmla="*/ 90858 h 650473"/>
              <a:gd name="connsiteX10959" fmla="*/ 166465 w 650437"/>
              <a:gd name="connsiteY10959" fmla="*/ 90251 h 650473"/>
              <a:gd name="connsiteX10960" fmla="*/ 165858 w 650437"/>
              <a:gd name="connsiteY10960" fmla="*/ 90858 h 650473"/>
              <a:gd name="connsiteX10961" fmla="*/ 166465 w 650437"/>
              <a:gd name="connsiteY10961" fmla="*/ 91465 h 650473"/>
              <a:gd name="connsiteX10962" fmla="*/ 159312 w 650437"/>
              <a:gd name="connsiteY10962" fmla="*/ 83314 h 650473"/>
              <a:gd name="connsiteX10963" fmla="*/ 158920 w 650437"/>
              <a:gd name="connsiteY10963" fmla="*/ 82922 h 650473"/>
              <a:gd name="connsiteX10964" fmla="*/ 158527 w 650437"/>
              <a:gd name="connsiteY10964" fmla="*/ 83314 h 650473"/>
              <a:gd name="connsiteX10965" fmla="*/ 158920 w 650437"/>
              <a:gd name="connsiteY10965" fmla="*/ 83707 h 650473"/>
              <a:gd name="connsiteX10966" fmla="*/ 159312 w 650437"/>
              <a:gd name="connsiteY10966" fmla="*/ 83314 h 650473"/>
              <a:gd name="connsiteX10967" fmla="*/ 151737 w 650437"/>
              <a:gd name="connsiteY10967" fmla="*/ 75738 h 650473"/>
              <a:gd name="connsiteX10968" fmla="*/ 151344 w 650437"/>
              <a:gd name="connsiteY10968" fmla="*/ 75346 h 650473"/>
              <a:gd name="connsiteX10969" fmla="*/ 150952 w 650437"/>
              <a:gd name="connsiteY10969" fmla="*/ 75738 h 650473"/>
              <a:gd name="connsiteX10970" fmla="*/ 151344 w 650437"/>
              <a:gd name="connsiteY10970" fmla="*/ 76131 h 650473"/>
              <a:gd name="connsiteX10971" fmla="*/ 151737 w 650437"/>
              <a:gd name="connsiteY10971" fmla="*/ 75738 h 650473"/>
              <a:gd name="connsiteX10972" fmla="*/ 143978 w 650437"/>
              <a:gd name="connsiteY10972" fmla="*/ 68192 h 650473"/>
              <a:gd name="connsiteX10973" fmla="*/ 143798 w 650437"/>
              <a:gd name="connsiteY10973" fmla="*/ 68012 h 650473"/>
              <a:gd name="connsiteX10974" fmla="*/ 143618 w 650437"/>
              <a:gd name="connsiteY10974" fmla="*/ 68192 h 650473"/>
              <a:gd name="connsiteX10975" fmla="*/ 143798 w 650437"/>
              <a:gd name="connsiteY10975" fmla="*/ 68372 h 650473"/>
              <a:gd name="connsiteX10976" fmla="*/ 143978 w 650437"/>
              <a:gd name="connsiteY10976" fmla="*/ 68192 h 650473"/>
              <a:gd name="connsiteX10977" fmla="*/ 136283 w 650437"/>
              <a:gd name="connsiteY10977" fmla="*/ 60614 h 650473"/>
              <a:gd name="connsiteX10978" fmla="*/ 136223 w 650437"/>
              <a:gd name="connsiteY10978" fmla="*/ 60554 h 650473"/>
              <a:gd name="connsiteX10979" fmla="*/ 136163 w 650437"/>
              <a:gd name="connsiteY10979" fmla="*/ 60614 h 650473"/>
              <a:gd name="connsiteX10980" fmla="*/ 136223 w 650437"/>
              <a:gd name="connsiteY10980" fmla="*/ 60674 h 650473"/>
              <a:gd name="connsiteX10981" fmla="*/ 136283 w 650437"/>
              <a:gd name="connsiteY10981" fmla="*/ 60614 h 650473"/>
              <a:gd name="connsiteX10982" fmla="*/ 589830 w 650437"/>
              <a:gd name="connsiteY10982" fmla="*/ 499182 h 650473"/>
              <a:gd name="connsiteX10983" fmla="*/ 589890 w 650437"/>
              <a:gd name="connsiteY10983" fmla="*/ 499242 h 650473"/>
              <a:gd name="connsiteX10984" fmla="*/ 589950 w 650437"/>
              <a:gd name="connsiteY10984" fmla="*/ 499182 h 650473"/>
              <a:gd name="connsiteX10985" fmla="*/ 589890 w 650437"/>
              <a:gd name="connsiteY10985" fmla="*/ 499122 h 650473"/>
              <a:gd name="connsiteX10986" fmla="*/ 589830 w 650437"/>
              <a:gd name="connsiteY10986" fmla="*/ 499182 h 650473"/>
              <a:gd name="connsiteX10987" fmla="*/ 582524 w 650437"/>
              <a:gd name="connsiteY10987" fmla="*/ 491636 h 650473"/>
              <a:gd name="connsiteX10988" fmla="*/ 582344 w 650437"/>
              <a:gd name="connsiteY10988" fmla="*/ 491455 h 650473"/>
              <a:gd name="connsiteX10989" fmla="*/ 582164 w 650437"/>
              <a:gd name="connsiteY10989" fmla="*/ 491636 h 650473"/>
              <a:gd name="connsiteX10990" fmla="*/ 582344 w 650437"/>
              <a:gd name="connsiteY10990" fmla="*/ 491816 h 650473"/>
              <a:gd name="connsiteX10991" fmla="*/ 582524 w 650437"/>
              <a:gd name="connsiteY10991" fmla="*/ 491636 h 650473"/>
              <a:gd name="connsiteX10992" fmla="*/ 575101 w 650437"/>
              <a:gd name="connsiteY10992" fmla="*/ 484059 h 650473"/>
              <a:gd name="connsiteX10993" fmla="*/ 574768 w 650437"/>
              <a:gd name="connsiteY10993" fmla="*/ 483727 h 650473"/>
              <a:gd name="connsiteX10994" fmla="*/ 574436 w 650437"/>
              <a:gd name="connsiteY10994" fmla="*/ 484059 h 650473"/>
              <a:gd name="connsiteX10995" fmla="*/ 574768 w 650437"/>
              <a:gd name="connsiteY10995" fmla="*/ 484392 h 650473"/>
              <a:gd name="connsiteX10996" fmla="*/ 575101 w 650437"/>
              <a:gd name="connsiteY10996" fmla="*/ 484059 h 650473"/>
              <a:gd name="connsiteX10997" fmla="*/ 567675 w 650437"/>
              <a:gd name="connsiteY10997" fmla="*/ 476513 h 650473"/>
              <a:gd name="connsiteX10998" fmla="*/ 567220 w 650437"/>
              <a:gd name="connsiteY10998" fmla="*/ 476058 h 650473"/>
              <a:gd name="connsiteX10999" fmla="*/ 566765 w 650437"/>
              <a:gd name="connsiteY10999" fmla="*/ 476513 h 650473"/>
              <a:gd name="connsiteX11000" fmla="*/ 567220 w 650437"/>
              <a:gd name="connsiteY11000" fmla="*/ 476968 h 650473"/>
              <a:gd name="connsiteX11001" fmla="*/ 567675 w 650437"/>
              <a:gd name="connsiteY11001" fmla="*/ 476513 h 650473"/>
              <a:gd name="connsiteX11002" fmla="*/ 560342 w 650437"/>
              <a:gd name="connsiteY11002" fmla="*/ 468935 h 650473"/>
              <a:gd name="connsiteX11003" fmla="*/ 559644 w 650437"/>
              <a:gd name="connsiteY11003" fmla="*/ 468238 h 650473"/>
              <a:gd name="connsiteX11004" fmla="*/ 558947 w 650437"/>
              <a:gd name="connsiteY11004" fmla="*/ 468935 h 650473"/>
              <a:gd name="connsiteX11005" fmla="*/ 559644 w 650437"/>
              <a:gd name="connsiteY11005" fmla="*/ 469632 h 650473"/>
              <a:gd name="connsiteX11006" fmla="*/ 560342 w 650437"/>
              <a:gd name="connsiteY11006" fmla="*/ 468935 h 650473"/>
              <a:gd name="connsiteX11007" fmla="*/ 552976 w 650437"/>
              <a:gd name="connsiteY11007" fmla="*/ 461389 h 650473"/>
              <a:gd name="connsiteX11008" fmla="*/ 552099 w 650437"/>
              <a:gd name="connsiteY11008" fmla="*/ 460511 h 650473"/>
              <a:gd name="connsiteX11009" fmla="*/ 551221 w 650437"/>
              <a:gd name="connsiteY11009" fmla="*/ 461389 h 650473"/>
              <a:gd name="connsiteX11010" fmla="*/ 552099 w 650437"/>
              <a:gd name="connsiteY11010" fmla="*/ 462266 h 650473"/>
              <a:gd name="connsiteX11011" fmla="*/ 552976 w 650437"/>
              <a:gd name="connsiteY11011" fmla="*/ 461389 h 650473"/>
              <a:gd name="connsiteX11012" fmla="*/ 545795 w 650437"/>
              <a:gd name="connsiteY11012" fmla="*/ 453813 h 650473"/>
              <a:gd name="connsiteX11013" fmla="*/ 544523 w 650437"/>
              <a:gd name="connsiteY11013" fmla="*/ 452540 h 650473"/>
              <a:gd name="connsiteX11014" fmla="*/ 543251 w 650437"/>
              <a:gd name="connsiteY11014" fmla="*/ 453813 h 650473"/>
              <a:gd name="connsiteX11015" fmla="*/ 544523 w 650437"/>
              <a:gd name="connsiteY11015" fmla="*/ 455085 h 650473"/>
              <a:gd name="connsiteX11016" fmla="*/ 545795 w 650437"/>
              <a:gd name="connsiteY11016" fmla="*/ 453813 h 650473"/>
              <a:gd name="connsiteX11017" fmla="*/ 538340 w 650437"/>
              <a:gd name="connsiteY11017" fmla="*/ 446267 h 650473"/>
              <a:gd name="connsiteX11018" fmla="*/ 536977 w 650437"/>
              <a:gd name="connsiteY11018" fmla="*/ 444904 h 650473"/>
              <a:gd name="connsiteX11019" fmla="*/ 535615 w 650437"/>
              <a:gd name="connsiteY11019" fmla="*/ 446267 h 650473"/>
              <a:gd name="connsiteX11020" fmla="*/ 536977 w 650437"/>
              <a:gd name="connsiteY11020" fmla="*/ 447629 h 650473"/>
              <a:gd name="connsiteX11021" fmla="*/ 538340 w 650437"/>
              <a:gd name="connsiteY11021" fmla="*/ 446267 h 650473"/>
              <a:gd name="connsiteX11022" fmla="*/ 531036 w 650437"/>
              <a:gd name="connsiteY11022" fmla="*/ 438721 h 650473"/>
              <a:gd name="connsiteX11023" fmla="*/ 529399 w 650437"/>
              <a:gd name="connsiteY11023" fmla="*/ 437083 h 650473"/>
              <a:gd name="connsiteX11024" fmla="*/ 527762 w 650437"/>
              <a:gd name="connsiteY11024" fmla="*/ 438721 h 650473"/>
              <a:gd name="connsiteX11025" fmla="*/ 529399 w 650437"/>
              <a:gd name="connsiteY11025" fmla="*/ 440358 h 650473"/>
              <a:gd name="connsiteX11026" fmla="*/ 531036 w 650437"/>
              <a:gd name="connsiteY11026" fmla="*/ 438721 h 650473"/>
              <a:gd name="connsiteX11027" fmla="*/ 521853 w 650437"/>
              <a:gd name="connsiteY11027" fmla="*/ 429082 h 650473"/>
              <a:gd name="connsiteX11028" fmla="*/ 519792 w 650437"/>
              <a:gd name="connsiteY11028" fmla="*/ 431144 h 650473"/>
              <a:gd name="connsiteX11029" fmla="*/ 521853 w 650437"/>
              <a:gd name="connsiteY11029" fmla="*/ 433206 h 650473"/>
              <a:gd name="connsiteX11030" fmla="*/ 523915 w 650437"/>
              <a:gd name="connsiteY11030" fmla="*/ 431144 h 650473"/>
              <a:gd name="connsiteX11031" fmla="*/ 521853 w 650437"/>
              <a:gd name="connsiteY11031" fmla="*/ 429082 h 650473"/>
              <a:gd name="connsiteX11032" fmla="*/ 516490 w 650437"/>
              <a:gd name="connsiteY11032" fmla="*/ 423566 h 650473"/>
              <a:gd name="connsiteX11033" fmla="*/ 514278 w 650437"/>
              <a:gd name="connsiteY11033" fmla="*/ 421354 h 650473"/>
              <a:gd name="connsiteX11034" fmla="*/ 512066 w 650437"/>
              <a:gd name="connsiteY11034" fmla="*/ 423566 h 650473"/>
              <a:gd name="connsiteX11035" fmla="*/ 514278 w 650437"/>
              <a:gd name="connsiteY11035" fmla="*/ 425778 h 650473"/>
              <a:gd name="connsiteX11036" fmla="*/ 516490 w 650437"/>
              <a:gd name="connsiteY11036" fmla="*/ 423566 h 650473"/>
              <a:gd name="connsiteX11037" fmla="*/ 509369 w 650437"/>
              <a:gd name="connsiteY11037" fmla="*/ 416020 h 650473"/>
              <a:gd name="connsiteX11038" fmla="*/ 506732 w 650437"/>
              <a:gd name="connsiteY11038" fmla="*/ 413383 h 650473"/>
              <a:gd name="connsiteX11039" fmla="*/ 504095 w 650437"/>
              <a:gd name="connsiteY11039" fmla="*/ 416020 h 650473"/>
              <a:gd name="connsiteX11040" fmla="*/ 506732 w 650437"/>
              <a:gd name="connsiteY11040" fmla="*/ 418657 h 650473"/>
              <a:gd name="connsiteX11041" fmla="*/ 509369 w 650437"/>
              <a:gd name="connsiteY11041" fmla="*/ 416020 h 650473"/>
              <a:gd name="connsiteX11042" fmla="*/ 502126 w 650437"/>
              <a:gd name="connsiteY11042" fmla="*/ 408474 h 650473"/>
              <a:gd name="connsiteX11043" fmla="*/ 499156 w 650437"/>
              <a:gd name="connsiteY11043" fmla="*/ 405504 h 650473"/>
              <a:gd name="connsiteX11044" fmla="*/ 496187 w 650437"/>
              <a:gd name="connsiteY11044" fmla="*/ 408474 h 650473"/>
              <a:gd name="connsiteX11045" fmla="*/ 499156 w 650437"/>
              <a:gd name="connsiteY11045" fmla="*/ 411443 h 650473"/>
              <a:gd name="connsiteX11046" fmla="*/ 502126 w 650437"/>
              <a:gd name="connsiteY11046" fmla="*/ 408474 h 650473"/>
              <a:gd name="connsiteX11047" fmla="*/ 494732 w 650437"/>
              <a:gd name="connsiteY11047" fmla="*/ 400897 h 650473"/>
              <a:gd name="connsiteX11048" fmla="*/ 491611 w 650437"/>
              <a:gd name="connsiteY11048" fmla="*/ 397776 h 650473"/>
              <a:gd name="connsiteX11049" fmla="*/ 488489 w 650437"/>
              <a:gd name="connsiteY11049" fmla="*/ 400897 h 650473"/>
              <a:gd name="connsiteX11050" fmla="*/ 491611 w 650437"/>
              <a:gd name="connsiteY11050" fmla="*/ 404019 h 650473"/>
              <a:gd name="connsiteX11051" fmla="*/ 494732 w 650437"/>
              <a:gd name="connsiteY11051" fmla="*/ 400897 h 650473"/>
              <a:gd name="connsiteX11052" fmla="*/ 487577 w 650437"/>
              <a:gd name="connsiteY11052" fmla="*/ 393321 h 650473"/>
              <a:gd name="connsiteX11053" fmla="*/ 484033 w 650437"/>
              <a:gd name="connsiteY11053" fmla="*/ 389777 h 650473"/>
              <a:gd name="connsiteX11054" fmla="*/ 480488 w 650437"/>
              <a:gd name="connsiteY11054" fmla="*/ 393321 h 650473"/>
              <a:gd name="connsiteX11055" fmla="*/ 484033 w 650437"/>
              <a:gd name="connsiteY11055" fmla="*/ 396866 h 650473"/>
              <a:gd name="connsiteX11056" fmla="*/ 487577 w 650437"/>
              <a:gd name="connsiteY11056" fmla="*/ 393321 h 650473"/>
              <a:gd name="connsiteX11057" fmla="*/ 476487 w 650437"/>
              <a:gd name="connsiteY11057" fmla="*/ 381864 h 650473"/>
              <a:gd name="connsiteX11058" fmla="*/ 472578 w 650437"/>
              <a:gd name="connsiteY11058" fmla="*/ 385773 h 650473"/>
              <a:gd name="connsiteX11059" fmla="*/ 476487 w 650437"/>
              <a:gd name="connsiteY11059" fmla="*/ 389682 h 650473"/>
              <a:gd name="connsiteX11060" fmla="*/ 480396 w 650437"/>
              <a:gd name="connsiteY11060" fmla="*/ 385773 h 650473"/>
              <a:gd name="connsiteX11061" fmla="*/ 476487 w 650437"/>
              <a:gd name="connsiteY11061" fmla="*/ 381864 h 650473"/>
              <a:gd name="connsiteX11062" fmla="*/ 468911 w 650437"/>
              <a:gd name="connsiteY11062" fmla="*/ 373893 h 650473"/>
              <a:gd name="connsiteX11063" fmla="*/ 464577 w 650437"/>
              <a:gd name="connsiteY11063" fmla="*/ 378227 h 650473"/>
              <a:gd name="connsiteX11064" fmla="*/ 468911 w 650437"/>
              <a:gd name="connsiteY11064" fmla="*/ 382561 h 650473"/>
              <a:gd name="connsiteX11065" fmla="*/ 473245 w 650437"/>
              <a:gd name="connsiteY11065" fmla="*/ 378227 h 650473"/>
              <a:gd name="connsiteX11066" fmla="*/ 468911 w 650437"/>
              <a:gd name="connsiteY11066" fmla="*/ 373893 h 650473"/>
              <a:gd name="connsiteX11067" fmla="*/ 465819 w 650437"/>
              <a:gd name="connsiteY11067" fmla="*/ 370651 h 650473"/>
              <a:gd name="connsiteX11068" fmla="*/ 461365 w 650437"/>
              <a:gd name="connsiteY11068" fmla="*/ 366197 h 650473"/>
              <a:gd name="connsiteX11069" fmla="*/ 456911 w 650437"/>
              <a:gd name="connsiteY11069" fmla="*/ 370651 h 650473"/>
              <a:gd name="connsiteX11070" fmla="*/ 461365 w 650437"/>
              <a:gd name="connsiteY11070" fmla="*/ 375105 h 650473"/>
              <a:gd name="connsiteX11071" fmla="*/ 465819 w 650437"/>
              <a:gd name="connsiteY11071" fmla="*/ 370651 h 650473"/>
              <a:gd name="connsiteX11072" fmla="*/ 458669 w 650437"/>
              <a:gd name="connsiteY11072" fmla="*/ 363075 h 650473"/>
              <a:gd name="connsiteX11073" fmla="*/ 453820 w 650437"/>
              <a:gd name="connsiteY11073" fmla="*/ 358226 h 650473"/>
              <a:gd name="connsiteX11074" fmla="*/ 448971 w 650437"/>
              <a:gd name="connsiteY11074" fmla="*/ 363075 h 650473"/>
              <a:gd name="connsiteX11075" fmla="*/ 453820 w 650437"/>
              <a:gd name="connsiteY11075" fmla="*/ 367924 h 650473"/>
              <a:gd name="connsiteX11076" fmla="*/ 458669 w 650437"/>
              <a:gd name="connsiteY11076" fmla="*/ 363075 h 650473"/>
              <a:gd name="connsiteX11077" fmla="*/ 451423 w 650437"/>
              <a:gd name="connsiteY11077" fmla="*/ 355528 h 650473"/>
              <a:gd name="connsiteX11078" fmla="*/ 446242 w 650437"/>
              <a:gd name="connsiteY11078" fmla="*/ 350347 h 650473"/>
              <a:gd name="connsiteX11079" fmla="*/ 441060 w 650437"/>
              <a:gd name="connsiteY11079" fmla="*/ 355528 h 650473"/>
              <a:gd name="connsiteX11080" fmla="*/ 446242 w 650437"/>
              <a:gd name="connsiteY11080" fmla="*/ 360710 h 650473"/>
              <a:gd name="connsiteX11081" fmla="*/ 451423 w 650437"/>
              <a:gd name="connsiteY11081" fmla="*/ 355528 h 650473"/>
              <a:gd name="connsiteX11082" fmla="*/ 292415 w 650437"/>
              <a:gd name="connsiteY11082" fmla="*/ 196753 h 650473"/>
              <a:gd name="connsiteX11083" fmla="*/ 287446 w 650437"/>
              <a:gd name="connsiteY11083" fmla="*/ 191784 h 650473"/>
              <a:gd name="connsiteX11084" fmla="*/ 282478 w 650437"/>
              <a:gd name="connsiteY11084" fmla="*/ 196753 h 650473"/>
              <a:gd name="connsiteX11085" fmla="*/ 287446 w 650437"/>
              <a:gd name="connsiteY11085" fmla="*/ 201722 h 650473"/>
              <a:gd name="connsiteX11086" fmla="*/ 292415 w 650437"/>
              <a:gd name="connsiteY11086" fmla="*/ 196753 h 650473"/>
              <a:gd name="connsiteX11087" fmla="*/ 284595 w 650437"/>
              <a:gd name="connsiteY11087" fmla="*/ 189175 h 650473"/>
              <a:gd name="connsiteX11088" fmla="*/ 279899 w 650437"/>
              <a:gd name="connsiteY11088" fmla="*/ 184478 h 650473"/>
              <a:gd name="connsiteX11089" fmla="*/ 275202 w 650437"/>
              <a:gd name="connsiteY11089" fmla="*/ 189175 h 650473"/>
              <a:gd name="connsiteX11090" fmla="*/ 279899 w 650437"/>
              <a:gd name="connsiteY11090" fmla="*/ 193871 h 650473"/>
              <a:gd name="connsiteX11091" fmla="*/ 284595 w 650437"/>
              <a:gd name="connsiteY11091" fmla="*/ 189175 h 650473"/>
              <a:gd name="connsiteX11092" fmla="*/ 276899 w 650437"/>
              <a:gd name="connsiteY11092" fmla="*/ 181628 h 650473"/>
              <a:gd name="connsiteX11093" fmla="*/ 272323 w 650437"/>
              <a:gd name="connsiteY11093" fmla="*/ 177052 h 650473"/>
              <a:gd name="connsiteX11094" fmla="*/ 267746 w 650437"/>
              <a:gd name="connsiteY11094" fmla="*/ 181628 h 650473"/>
              <a:gd name="connsiteX11095" fmla="*/ 272323 w 650437"/>
              <a:gd name="connsiteY11095" fmla="*/ 186205 h 650473"/>
              <a:gd name="connsiteX11096" fmla="*/ 276899 w 650437"/>
              <a:gd name="connsiteY11096" fmla="*/ 181628 h 650473"/>
              <a:gd name="connsiteX11097" fmla="*/ 268898 w 650437"/>
              <a:gd name="connsiteY11097" fmla="*/ 174052 h 650473"/>
              <a:gd name="connsiteX11098" fmla="*/ 264777 w 650437"/>
              <a:gd name="connsiteY11098" fmla="*/ 169931 h 650473"/>
              <a:gd name="connsiteX11099" fmla="*/ 260656 w 650437"/>
              <a:gd name="connsiteY11099" fmla="*/ 174052 h 650473"/>
              <a:gd name="connsiteX11100" fmla="*/ 264777 w 650437"/>
              <a:gd name="connsiteY11100" fmla="*/ 178174 h 650473"/>
              <a:gd name="connsiteX11101" fmla="*/ 268898 w 650437"/>
              <a:gd name="connsiteY11101" fmla="*/ 174052 h 650473"/>
              <a:gd name="connsiteX11102" fmla="*/ 261018 w 650437"/>
              <a:gd name="connsiteY11102" fmla="*/ 166506 h 650473"/>
              <a:gd name="connsiteX11103" fmla="*/ 257201 w 650437"/>
              <a:gd name="connsiteY11103" fmla="*/ 162689 h 650473"/>
              <a:gd name="connsiteX11104" fmla="*/ 253385 w 650437"/>
              <a:gd name="connsiteY11104" fmla="*/ 166506 h 650473"/>
              <a:gd name="connsiteX11105" fmla="*/ 257201 w 650437"/>
              <a:gd name="connsiteY11105" fmla="*/ 170323 h 650473"/>
              <a:gd name="connsiteX11106" fmla="*/ 261018 w 650437"/>
              <a:gd name="connsiteY11106" fmla="*/ 166506 h 650473"/>
              <a:gd name="connsiteX11107" fmla="*/ 253020 w 650437"/>
              <a:gd name="connsiteY11107" fmla="*/ 158930 h 650473"/>
              <a:gd name="connsiteX11108" fmla="*/ 249655 w 650437"/>
              <a:gd name="connsiteY11108" fmla="*/ 155566 h 650473"/>
              <a:gd name="connsiteX11109" fmla="*/ 246291 w 650437"/>
              <a:gd name="connsiteY11109" fmla="*/ 158930 h 650473"/>
              <a:gd name="connsiteX11110" fmla="*/ 249655 w 650437"/>
              <a:gd name="connsiteY11110" fmla="*/ 162294 h 650473"/>
              <a:gd name="connsiteX11111" fmla="*/ 253020 w 650437"/>
              <a:gd name="connsiteY11111" fmla="*/ 158930 h 650473"/>
              <a:gd name="connsiteX11112" fmla="*/ 245319 w 650437"/>
              <a:gd name="connsiteY11112" fmla="*/ 151354 h 650473"/>
              <a:gd name="connsiteX11113" fmla="*/ 242078 w 650437"/>
              <a:gd name="connsiteY11113" fmla="*/ 148112 h 650473"/>
              <a:gd name="connsiteX11114" fmla="*/ 238836 w 650437"/>
              <a:gd name="connsiteY11114" fmla="*/ 151354 h 650473"/>
              <a:gd name="connsiteX11115" fmla="*/ 242078 w 650437"/>
              <a:gd name="connsiteY11115" fmla="*/ 154596 h 650473"/>
              <a:gd name="connsiteX11116" fmla="*/ 245319 w 650437"/>
              <a:gd name="connsiteY11116" fmla="*/ 151354 h 650473"/>
              <a:gd name="connsiteX11117" fmla="*/ 234532 w 650437"/>
              <a:gd name="connsiteY11117" fmla="*/ 146535 h 650473"/>
              <a:gd name="connsiteX11118" fmla="*/ 237259 w 650437"/>
              <a:gd name="connsiteY11118" fmla="*/ 143808 h 650473"/>
              <a:gd name="connsiteX11119" fmla="*/ 234532 w 650437"/>
              <a:gd name="connsiteY11119" fmla="*/ 141081 h 650473"/>
              <a:gd name="connsiteX11120" fmla="*/ 231805 w 650437"/>
              <a:gd name="connsiteY11120" fmla="*/ 143808 h 650473"/>
              <a:gd name="connsiteX11121" fmla="*/ 234532 w 650437"/>
              <a:gd name="connsiteY11121" fmla="*/ 146535 h 650473"/>
              <a:gd name="connsiteX11122" fmla="*/ 229380 w 650437"/>
              <a:gd name="connsiteY11122" fmla="*/ 136259 h 650473"/>
              <a:gd name="connsiteX11123" fmla="*/ 226956 w 650437"/>
              <a:gd name="connsiteY11123" fmla="*/ 133835 h 650473"/>
              <a:gd name="connsiteX11124" fmla="*/ 224532 w 650437"/>
              <a:gd name="connsiteY11124" fmla="*/ 136259 h 650473"/>
              <a:gd name="connsiteX11125" fmla="*/ 226956 w 650437"/>
              <a:gd name="connsiteY11125" fmla="*/ 138684 h 650473"/>
              <a:gd name="connsiteX11126" fmla="*/ 229380 w 650437"/>
              <a:gd name="connsiteY11126" fmla="*/ 136259 h 650473"/>
              <a:gd name="connsiteX11127" fmla="*/ 219410 w 650437"/>
              <a:gd name="connsiteY11127" fmla="*/ 130956 h 650473"/>
              <a:gd name="connsiteX11128" fmla="*/ 221682 w 650437"/>
              <a:gd name="connsiteY11128" fmla="*/ 128684 h 650473"/>
              <a:gd name="connsiteX11129" fmla="*/ 219410 w 650437"/>
              <a:gd name="connsiteY11129" fmla="*/ 126411 h 650473"/>
              <a:gd name="connsiteX11130" fmla="*/ 217138 w 650437"/>
              <a:gd name="connsiteY11130" fmla="*/ 128684 h 650473"/>
              <a:gd name="connsiteX11131" fmla="*/ 219410 w 650437"/>
              <a:gd name="connsiteY11131" fmla="*/ 130956 h 650473"/>
              <a:gd name="connsiteX11132" fmla="*/ 213682 w 650437"/>
              <a:gd name="connsiteY11132" fmla="*/ 121107 h 650473"/>
              <a:gd name="connsiteX11133" fmla="*/ 211835 w 650437"/>
              <a:gd name="connsiteY11133" fmla="*/ 119260 h 650473"/>
              <a:gd name="connsiteX11134" fmla="*/ 209987 w 650437"/>
              <a:gd name="connsiteY11134" fmla="*/ 121107 h 650473"/>
              <a:gd name="connsiteX11135" fmla="*/ 211835 w 650437"/>
              <a:gd name="connsiteY11135" fmla="*/ 122955 h 650473"/>
              <a:gd name="connsiteX11136" fmla="*/ 213682 w 650437"/>
              <a:gd name="connsiteY11136" fmla="*/ 121107 h 650473"/>
              <a:gd name="connsiteX11137" fmla="*/ 205863 w 650437"/>
              <a:gd name="connsiteY11137" fmla="*/ 113561 h 650473"/>
              <a:gd name="connsiteX11138" fmla="*/ 204289 w 650437"/>
              <a:gd name="connsiteY11138" fmla="*/ 111986 h 650473"/>
              <a:gd name="connsiteX11139" fmla="*/ 202714 w 650437"/>
              <a:gd name="connsiteY11139" fmla="*/ 113561 h 650473"/>
              <a:gd name="connsiteX11140" fmla="*/ 204289 w 650437"/>
              <a:gd name="connsiteY11140" fmla="*/ 115136 h 650473"/>
              <a:gd name="connsiteX11141" fmla="*/ 205863 w 650437"/>
              <a:gd name="connsiteY11141" fmla="*/ 113561 h 650473"/>
              <a:gd name="connsiteX11142" fmla="*/ 197923 w 650437"/>
              <a:gd name="connsiteY11142" fmla="*/ 106013 h 650473"/>
              <a:gd name="connsiteX11143" fmla="*/ 196711 w 650437"/>
              <a:gd name="connsiteY11143" fmla="*/ 104800 h 650473"/>
              <a:gd name="connsiteX11144" fmla="*/ 195499 w 650437"/>
              <a:gd name="connsiteY11144" fmla="*/ 106013 h 650473"/>
              <a:gd name="connsiteX11145" fmla="*/ 196711 w 650437"/>
              <a:gd name="connsiteY11145" fmla="*/ 107225 h 650473"/>
              <a:gd name="connsiteX11146" fmla="*/ 197923 w 650437"/>
              <a:gd name="connsiteY11146" fmla="*/ 106013 h 650473"/>
              <a:gd name="connsiteX11147" fmla="*/ 189165 w 650437"/>
              <a:gd name="connsiteY11147" fmla="*/ 99466 h 650473"/>
              <a:gd name="connsiteX11148" fmla="*/ 190195 w 650437"/>
              <a:gd name="connsiteY11148" fmla="*/ 98437 h 650473"/>
              <a:gd name="connsiteX11149" fmla="*/ 189165 w 650437"/>
              <a:gd name="connsiteY11149" fmla="*/ 97407 h 650473"/>
              <a:gd name="connsiteX11150" fmla="*/ 188135 w 650437"/>
              <a:gd name="connsiteY11150" fmla="*/ 98437 h 650473"/>
              <a:gd name="connsiteX11151" fmla="*/ 189165 w 650437"/>
              <a:gd name="connsiteY11151" fmla="*/ 99466 h 650473"/>
              <a:gd name="connsiteX11152" fmla="*/ 182467 w 650437"/>
              <a:gd name="connsiteY11152" fmla="*/ 90860 h 650473"/>
              <a:gd name="connsiteX11153" fmla="*/ 181589 w 650437"/>
              <a:gd name="connsiteY11153" fmla="*/ 89983 h 650473"/>
              <a:gd name="connsiteX11154" fmla="*/ 180712 w 650437"/>
              <a:gd name="connsiteY11154" fmla="*/ 90860 h 650473"/>
              <a:gd name="connsiteX11155" fmla="*/ 181589 w 650437"/>
              <a:gd name="connsiteY11155" fmla="*/ 91738 h 650473"/>
              <a:gd name="connsiteX11156" fmla="*/ 182467 w 650437"/>
              <a:gd name="connsiteY11156" fmla="*/ 90860 h 650473"/>
              <a:gd name="connsiteX11157" fmla="*/ 174619 w 650437"/>
              <a:gd name="connsiteY11157" fmla="*/ 83314 h 650473"/>
              <a:gd name="connsiteX11158" fmla="*/ 174044 w 650437"/>
              <a:gd name="connsiteY11158" fmla="*/ 82739 h 650473"/>
              <a:gd name="connsiteX11159" fmla="*/ 173469 w 650437"/>
              <a:gd name="connsiteY11159" fmla="*/ 83314 h 650473"/>
              <a:gd name="connsiteX11160" fmla="*/ 174044 w 650437"/>
              <a:gd name="connsiteY11160" fmla="*/ 83889 h 650473"/>
              <a:gd name="connsiteX11161" fmla="*/ 174619 w 650437"/>
              <a:gd name="connsiteY11161" fmla="*/ 83314 h 650473"/>
              <a:gd name="connsiteX11162" fmla="*/ 166921 w 650437"/>
              <a:gd name="connsiteY11162" fmla="*/ 75738 h 650473"/>
              <a:gd name="connsiteX11163" fmla="*/ 166465 w 650437"/>
              <a:gd name="connsiteY11163" fmla="*/ 75283 h 650473"/>
              <a:gd name="connsiteX11164" fmla="*/ 166011 w 650437"/>
              <a:gd name="connsiteY11164" fmla="*/ 75738 h 650473"/>
              <a:gd name="connsiteX11165" fmla="*/ 166465 w 650437"/>
              <a:gd name="connsiteY11165" fmla="*/ 76193 h 650473"/>
              <a:gd name="connsiteX11166" fmla="*/ 166921 w 650437"/>
              <a:gd name="connsiteY11166" fmla="*/ 75738 h 650473"/>
              <a:gd name="connsiteX11167" fmla="*/ 159102 w 650437"/>
              <a:gd name="connsiteY11167" fmla="*/ 68192 h 650473"/>
              <a:gd name="connsiteX11168" fmla="*/ 158890 w 650437"/>
              <a:gd name="connsiteY11168" fmla="*/ 67980 h 650473"/>
              <a:gd name="connsiteX11169" fmla="*/ 158677 w 650437"/>
              <a:gd name="connsiteY11169" fmla="*/ 68192 h 650473"/>
              <a:gd name="connsiteX11170" fmla="*/ 158890 w 650437"/>
              <a:gd name="connsiteY11170" fmla="*/ 68405 h 650473"/>
              <a:gd name="connsiteX11171" fmla="*/ 159102 w 650437"/>
              <a:gd name="connsiteY11171" fmla="*/ 68192 h 650473"/>
              <a:gd name="connsiteX11172" fmla="*/ 151464 w 650437"/>
              <a:gd name="connsiteY11172" fmla="*/ 60614 h 650473"/>
              <a:gd name="connsiteX11173" fmla="*/ 151344 w 650437"/>
              <a:gd name="connsiteY11173" fmla="*/ 60494 h 650473"/>
              <a:gd name="connsiteX11174" fmla="*/ 151224 w 650437"/>
              <a:gd name="connsiteY11174" fmla="*/ 60614 h 650473"/>
              <a:gd name="connsiteX11175" fmla="*/ 151344 w 650437"/>
              <a:gd name="connsiteY11175" fmla="*/ 60734 h 650473"/>
              <a:gd name="connsiteX11176" fmla="*/ 151464 w 650437"/>
              <a:gd name="connsiteY11176" fmla="*/ 60614 h 650473"/>
              <a:gd name="connsiteX11177" fmla="*/ 597405 w 650437"/>
              <a:gd name="connsiteY11177" fmla="*/ 491636 h 650473"/>
              <a:gd name="connsiteX11178" fmla="*/ 597465 w 650437"/>
              <a:gd name="connsiteY11178" fmla="*/ 491696 h 650473"/>
              <a:gd name="connsiteX11179" fmla="*/ 597526 w 650437"/>
              <a:gd name="connsiteY11179" fmla="*/ 491636 h 650473"/>
              <a:gd name="connsiteX11180" fmla="*/ 597465 w 650437"/>
              <a:gd name="connsiteY11180" fmla="*/ 491576 h 650473"/>
              <a:gd name="connsiteX11181" fmla="*/ 597405 w 650437"/>
              <a:gd name="connsiteY11181" fmla="*/ 491636 h 650473"/>
              <a:gd name="connsiteX11182" fmla="*/ 589767 w 650437"/>
              <a:gd name="connsiteY11182" fmla="*/ 484059 h 650473"/>
              <a:gd name="connsiteX11183" fmla="*/ 589890 w 650437"/>
              <a:gd name="connsiteY11183" fmla="*/ 484182 h 650473"/>
              <a:gd name="connsiteX11184" fmla="*/ 590012 w 650437"/>
              <a:gd name="connsiteY11184" fmla="*/ 484059 h 650473"/>
              <a:gd name="connsiteX11185" fmla="*/ 589890 w 650437"/>
              <a:gd name="connsiteY11185" fmla="*/ 483937 h 650473"/>
              <a:gd name="connsiteX11186" fmla="*/ 589767 w 650437"/>
              <a:gd name="connsiteY11186" fmla="*/ 484059 h 650473"/>
              <a:gd name="connsiteX11187" fmla="*/ 582344 w 650437"/>
              <a:gd name="connsiteY11187" fmla="*/ 476241 h 650473"/>
              <a:gd name="connsiteX11188" fmla="*/ 582071 w 650437"/>
              <a:gd name="connsiteY11188" fmla="*/ 476513 h 650473"/>
              <a:gd name="connsiteX11189" fmla="*/ 582344 w 650437"/>
              <a:gd name="connsiteY11189" fmla="*/ 476786 h 650473"/>
              <a:gd name="connsiteX11190" fmla="*/ 582616 w 650437"/>
              <a:gd name="connsiteY11190" fmla="*/ 476513 h 650473"/>
              <a:gd name="connsiteX11191" fmla="*/ 582344 w 650437"/>
              <a:gd name="connsiteY11191" fmla="*/ 476241 h 650473"/>
              <a:gd name="connsiteX11192" fmla="*/ 575283 w 650437"/>
              <a:gd name="connsiteY11192" fmla="*/ 468967 h 650473"/>
              <a:gd name="connsiteX11193" fmla="*/ 574768 w 650437"/>
              <a:gd name="connsiteY11193" fmla="*/ 468452 h 650473"/>
              <a:gd name="connsiteX11194" fmla="*/ 574253 w 650437"/>
              <a:gd name="connsiteY11194" fmla="*/ 468967 h 650473"/>
              <a:gd name="connsiteX11195" fmla="*/ 574768 w 650437"/>
              <a:gd name="connsiteY11195" fmla="*/ 469482 h 650473"/>
              <a:gd name="connsiteX11196" fmla="*/ 575283 w 650437"/>
              <a:gd name="connsiteY11196" fmla="*/ 468967 h 650473"/>
              <a:gd name="connsiteX11197" fmla="*/ 567220 w 650437"/>
              <a:gd name="connsiteY11197" fmla="*/ 460874 h 650473"/>
              <a:gd name="connsiteX11198" fmla="*/ 566705 w 650437"/>
              <a:gd name="connsiteY11198" fmla="*/ 461389 h 650473"/>
              <a:gd name="connsiteX11199" fmla="*/ 567220 w 650437"/>
              <a:gd name="connsiteY11199" fmla="*/ 461904 h 650473"/>
              <a:gd name="connsiteX11200" fmla="*/ 567735 w 650437"/>
              <a:gd name="connsiteY11200" fmla="*/ 461389 h 650473"/>
              <a:gd name="connsiteX11201" fmla="*/ 567220 w 650437"/>
              <a:gd name="connsiteY11201" fmla="*/ 460874 h 650473"/>
              <a:gd name="connsiteX11202" fmla="*/ 560462 w 650437"/>
              <a:gd name="connsiteY11202" fmla="*/ 453813 h 650473"/>
              <a:gd name="connsiteX11203" fmla="*/ 559644 w 650437"/>
              <a:gd name="connsiteY11203" fmla="*/ 452995 h 650473"/>
              <a:gd name="connsiteX11204" fmla="*/ 558827 w 650437"/>
              <a:gd name="connsiteY11204" fmla="*/ 453813 h 650473"/>
              <a:gd name="connsiteX11205" fmla="*/ 559644 w 650437"/>
              <a:gd name="connsiteY11205" fmla="*/ 454630 h 650473"/>
              <a:gd name="connsiteX11206" fmla="*/ 560462 w 650437"/>
              <a:gd name="connsiteY11206" fmla="*/ 453813 h 650473"/>
              <a:gd name="connsiteX11207" fmla="*/ 553249 w 650437"/>
              <a:gd name="connsiteY11207" fmla="*/ 446267 h 650473"/>
              <a:gd name="connsiteX11208" fmla="*/ 552099 w 650437"/>
              <a:gd name="connsiteY11208" fmla="*/ 445117 h 650473"/>
              <a:gd name="connsiteX11209" fmla="*/ 550949 w 650437"/>
              <a:gd name="connsiteY11209" fmla="*/ 446267 h 650473"/>
              <a:gd name="connsiteX11210" fmla="*/ 552099 w 650437"/>
              <a:gd name="connsiteY11210" fmla="*/ 447417 h 650473"/>
              <a:gd name="connsiteX11211" fmla="*/ 553249 w 650437"/>
              <a:gd name="connsiteY11211" fmla="*/ 446267 h 650473"/>
              <a:gd name="connsiteX11212" fmla="*/ 545885 w 650437"/>
              <a:gd name="connsiteY11212" fmla="*/ 438690 h 650473"/>
              <a:gd name="connsiteX11213" fmla="*/ 544523 w 650437"/>
              <a:gd name="connsiteY11213" fmla="*/ 437328 h 650473"/>
              <a:gd name="connsiteX11214" fmla="*/ 543161 w 650437"/>
              <a:gd name="connsiteY11214" fmla="*/ 438690 h 650473"/>
              <a:gd name="connsiteX11215" fmla="*/ 544523 w 650437"/>
              <a:gd name="connsiteY11215" fmla="*/ 440053 h 650473"/>
              <a:gd name="connsiteX11216" fmla="*/ 545885 w 650437"/>
              <a:gd name="connsiteY11216" fmla="*/ 438690 h 650473"/>
              <a:gd name="connsiteX11217" fmla="*/ 536977 w 650437"/>
              <a:gd name="connsiteY11217" fmla="*/ 429597 h 650473"/>
              <a:gd name="connsiteX11218" fmla="*/ 535433 w 650437"/>
              <a:gd name="connsiteY11218" fmla="*/ 431142 h 650473"/>
              <a:gd name="connsiteX11219" fmla="*/ 536977 w 650437"/>
              <a:gd name="connsiteY11219" fmla="*/ 432687 h 650473"/>
              <a:gd name="connsiteX11220" fmla="*/ 538522 w 650437"/>
              <a:gd name="connsiteY11220" fmla="*/ 431142 h 650473"/>
              <a:gd name="connsiteX11221" fmla="*/ 536977 w 650437"/>
              <a:gd name="connsiteY11221" fmla="*/ 429597 h 650473"/>
              <a:gd name="connsiteX11222" fmla="*/ 531309 w 650437"/>
              <a:gd name="connsiteY11222" fmla="*/ 423596 h 650473"/>
              <a:gd name="connsiteX11223" fmla="*/ 529399 w 650437"/>
              <a:gd name="connsiteY11223" fmla="*/ 421686 h 650473"/>
              <a:gd name="connsiteX11224" fmla="*/ 527490 w 650437"/>
              <a:gd name="connsiteY11224" fmla="*/ 423596 h 650473"/>
              <a:gd name="connsiteX11225" fmla="*/ 529399 w 650437"/>
              <a:gd name="connsiteY11225" fmla="*/ 425505 h 650473"/>
              <a:gd name="connsiteX11226" fmla="*/ 531309 w 650437"/>
              <a:gd name="connsiteY11226" fmla="*/ 423596 h 650473"/>
              <a:gd name="connsiteX11227" fmla="*/ 524155 w 650437"/>
              <a:gd name="connsiteY11227" fmla="*/ 416020 h 650473"/>
              <a:gd name="connsiteX11228" fmla="*/ 521853 w 650437"/>
              <a:gd name="connsiteY11228" fmla="*/ 413717 h 650473"/>
              <a:gd name="connsiteX11229" fmla="*/ 519551 w 650437"/>
              <a:gd name="connsiteY11229" fmla="*/ 416020 h 650473"/>
              <a:gd name="connsiteX11230" fmla="*/ 521853 w 650437"/>
              <a:gd name="connsiteY11230" fmla="*/ 418322 h 650473"/>
              <a:gd name="connsiteX11231" fmla="*/ 524155 w 650437"/>
              <a:gd name="connsiteY11231" fmla="*/ 416020 h 650473"/>
              <a:gd name="connsiteX11232" fmla="*/ 516580 w 650437"/>
              <a:gd name="connsiteY11232" fmla="*/ 408443 h 650473"/>
              <a:gd name="connsiteX11233" fmla="*/ 514278 w 650437"/>
              <a:gd name="connsiteY11233" fmla="*/ 406142 h 650473"/>
              <a:gd name="connsiteX11234" fmla="*/ 511976 w 650437"/>
              <a:gd name="connsiteY11234" fmla="*/ 408443 h 650473"/>
              <a:gd name="connsiteX11235" fmla="*/ 514278 w 650437"/>
              <a:gd name="connsiteY11235" fmla="*/ 410746 h 650473"/>
              <a:gd name="connsiteX11236" fmla="*/ 516580 w 650437"/>
              <a:gd name="connsiteY11236" fmla="*/ 408443 h 650473"/>
              <a:gd name="connsiteX11237" fmla="*/ 506732 w 650437"/>
              <a:gd name="connsiteY11237" fmla="*/ 398108 h 650473"/>
              <a:gd name="connsiteX11238" fmla="*/ 503943 w 650437"/>
              <a:gd name="connsiteY11238" fmla="*/ 400897 h 650473"/>
              <a:gd name="connsiteX11239" fmla="*/ 506732 w 650437"/>
              <a:gd name="connsiteY11239" fmla="*/ 403687 h 650473"/>
              <a:gd name="connsiteX11240" fmla="*/ 509521 w 650437"/>
              <a:gd name="connsiteY11240" fmla="*/ 400897 h 650473"/>
              <a:gd name="connsiteX11241" fmla="*/ 506732 w 650437"/>
              <a:gd name="connsiteY11241" fmla="*/ 398108 h 650473"/>
              <a:gd name="connsiteX11242" fmla="*/ 502428 w 650437"/>
              <a:gd name="connsiteY11242" fmla="*/ 393321 h 650473"/>
              <a:gd name="connsiteX11243" fmla="*/ 499156 w 650437"/>
              <a:gd name="connsiteY11243" fmla="*/ 390049 h 650473"/>
              <a:gd name="connsiteX11244" fmla="*/ 495885 w 650437"/>
              <a:gd name="connsiteY11244" fmla="*/ 393321 h 650473"/>
              <a:gd name="connsiteX11245" fmla="*/ 499156 w 650437"/>
              <a:gd name="connsiteY11245" fmla="*/ 396593 h 650473"/>
              <a:gd name="connsiteX11246" fmla="*/ 502428 w 650437"/>
              <a:gd name="connsiteY11246" fmla="*/ 393321 h 650473"/>
              <a:gd name="connsiteX11247" fmla="*/ 491611 w 650437"/>
              <a:gd name="connsiteY11247" fmla="*/ 382501 h 650473"/>
              <a:gd name="connsiteX11248" fmla="*/ 488336 w 650437"/>
              <a:gd name="connsiteY11248" fmla="*/ 385775 h 650473"/>
              <a:gd name="connsiteX11249" fmla="*/ 491611 w 650437"/>
              <a:gd name="connsiteY11249" fmla="*/ 389049 h 650473"/>
              <a:gd name="connsiteX11250" fmla="*/ 494885 w 650437"/>
              <a:gd name="connsiteY11250" fmla="*/ 385775 h 650473"/>
              <a:gd name="connsiteX11251" fmla="*/ 491611 w 650437"/>
              <a:gd name="connsiteY11251" fmla="*/ 382501 h 650473"/>
              <a:gd name="connsiteX11252" fmla="*/ 487699 w 650437"/>
              <a:gd name="connsiteY11252" fmla="*/ 378197 h 650473"/>
              <a:gd name="connsiteX11253" fmla="*/ 484033 w 650437"/>
              <a:gd name="connsiteY11253" fmla="*/ 374530 h 650473"/>
              <a:gd name="connsiteX11254" fmla="*/ 480366 w 650437"/>
              <a:gd name="connsiteY11254" fmla="*/ 378197 h 650473"/>
              <a:gd name="connsiteX11255" fmla="*/ 484033 w 650437"/>
              <a:gd name="connsiteY11255" fmla="*/ 381864 h 650473"/>
              <a:gd name="connsiteX11256" fmla="*/ 487699 w 650437"/>
              <a:gd name="connsiteY11256" fmla="*/ 378197 h 650473"/>
              <a:gd name="connsiteX11257" fmla="*/ 480608 w 650437"/>
              <a:gd name="connsiteY11257" fmla="*/ 370651 h 650473"/>
              <a:gd name="connsiteX11258" fmla="*/ 476487 w 650437"/>
              <a:gd name="connsiteY11258" fmla="*/ 366529 h 650473"/>
              <a:gd name="connsiteX11259" fmla="*/ 472365 w 650437"/>
              <a:gd name="connsiteY11259" fmla="*/ 370651 h 650473"/>
              <a:gd name="connsiteX11260" fmla="*/ 476487 w 650437"/>
              <a:gd name="connsiteY11260" fmla="*/ 374772 h 650473"/>
              <a:gd name="connsiteX11261" fmla="*/ 480608 w 650437"/>
              <a:gd name="connsiteY11261" fmla="*/ 370651 h 650473"/>
              <a:gd name="connsiteX11262" fmla="*/ 473457 w 650437"/>
              <a:gd name="connsiteY11262" fmla="*/ 363075 h 650473"/>
              <a:gd name="connsiteX11263" fmla="*/ 468911 w 650437"/>
              <a:gd name="connsiteY11263" fmla="*/ 358528 h 650473"/>
              <a:gd name="connsiteX11264" fmla="*/ 464365 w 650437"/>
              <a:gd name="connsiteY11264" fmla="*/ 363075 h 650473"/>
              <a:gd name="connsiteX11265" fmla="*/ 468911 w 650437"/>
              <a:gd name="connsiteY11265" fmla="*/ 367621 h 650473"/>
              <a:gd name="connsiteX11266" fmla="*/ 473457 w 650437"/>
              <a:gd name="connsiteY11266" fmla="*/ 363075 h 650473"/>
              <a:gd name="connsiteX11267" fmla="*/ 465882 w 650437"/>
              <a:gd name="connsiteY11267" fmla="*/ 355528 h 650473"/>
              <a:gd name="connsiteX11268" fmla="*/ 461335 w 650437"/>
              <a:gd name="connsiteY11268" fmla="*/ 350982 h 650473"/>
              <a:gd name="connsiteX11269" fmla="*/ 456789 w 650437"/>
              <a:gd name="connsiteY11269" fmla="*/ 355528 h 650473"/>
              <a:gd name="connsiteX11270" fmla="*/ 461335 w 650437"/>
              <a:gd name="connsiteY11270" fmla="*/ 360075 h 650473"/>
              <a:gd name="connsiteX11271" fmla="*/ 465882 w 650437"/>
              <a:gd name="connsiteY11271" fmla="*/ 355528 h 650473"/>
              <a:gd name="connsiteX11272" fmla="*/ 458729 w 650437"/>
              <a:gd name="connsiteY11272" fmla="*/ 347950 h 650473"/>
              <a:gd name="connsiteX11273" fmla="*/ 453789 w 650437"/>
              <a:gd name="connsiteY11273" fmla="*/ 343011 h 650473"/>
              <a:gd name="connsiteX11274" fmla="*/ 448851 w 650437"/>
              <a:gd name="connsiteY11274" fmla="*/ 347950 h 650473"/>
              <a:gd name="connsiteX11275" fmla="*/ 453789 w 650437"/>
              <a:gd name="connsiteY11275" fmla="*/ 352889 h 650473"/>
              <a:gd name="connsiteX11276" fmla="*/ 458729 w 650437"/>
              <a:gd name="connsiteY11276" fmla="*/ 347950 h 650473"/>
              <a:gd name="connsiteX11277" fmla="*/ 451485 w 650437"/>
              <a:gd name="connsiteY11277" fmla="*/ 340404 h 650473"/>
              <a:gd name="connsiteX11278" fmla="*/ 446212 w 650437"/>
              <a:gd name="connsiteY11278" fmla="*/ 335130 h 650473"/>
              <a:gd name="connsiteX11279" fmla="*/ 440938 w 650437"/>
              <a:gd name="connsiteY11279" fmla="*/ 340404 h 650473"/>
              <a:gd name="connsiteX11280" fmla="*/ 446212 w 650437"/>
              <a:gd name="connsiteY11280" fmla="*/ 345678 h 650473"/>
              <a:gd name="connsiteX11281" fmla="*/ 451485 w 650437"/>
              <a:gd name="connsiteY11281" fmla="*/ 340404 h 650473"/>
              <a:gd name="connsiteX11282" fmla="*/ 290233 w 650437"/>
              <a:gd name="connsiteY11282" fmla="*/ 189175 h 650473"/>
              <a:gd name="connsiteX11283" fmla="*/ 295022 w 650437"/>
              <a:gd name="connsiteY11283" fmla="*/ 193964 h 650473"/>
              <a:gd name="connsiteX11284" fmla="*/ 299811 w 650437"/>
              <a:gd name="connsiteY11284" fmla="*/ 189175 h 650473"/>
              <a:gd name="connsiteX11285" fmla="*/ 295022 w 650437"/>
              <a:gd name="connsiteY11285" fmla="*/ 184385 h 650473"/>
              <a:gd name="connsiteX11286" fmla="*/ 290233 w 650437"/>
              <a:gd name="connsiteY11286" fmla="*/ 189175 h 650473"/>
              <a:gd name="connsiteX11287" fmla="*/ 287444 w 650437"/>
              <a:gd name="connsiteY11287" fmla="*/ 176932 h 650473"/>
              <a:gd name="connsiteX11288" fmla="*/ 282748 w 650437"/>
              <a:gd name="connsiteY11288" fmla="*/ 181628 h 650473"/>
              <a:gd name="connsiteX11289" fmla="*/ 287444 w 650437"/>
              <a:gd name="connsiteY11289" fmla="*/ 186325 h 650473"/>
              <a:gd name="connsiteX11290" fmla="*/ 292141 w 650437"/>
              <a:gd name="connsiteY11290" fmla="*/ 181628 h 650473"/>
              <a:gd name="connsiteX11291" fmla="*/ 287444 w 650437"/>
              <a:gd name="connsiteY11291" fmla="*/ 176932 h 650473"/>
              <a:gd name="connsiteX11292" fmla="*/ 279899 w 650437"/>
              <a:gd name="connsiteY11292" fmla="*/ 169718 h 650473"/>
              <a:gd name="connsiteX11293" fmla="*/ 275564 w 650437"/>
              <a:gd name="connsiteY11293" fmla="*/ 174052 h 650473"/>
              <a:gd name="connsiteX11294" fmla="*/ 279899 w 650437"/>
              <a:gd name="connsiteY11294" fmla="*/ 178387 h 650473"/>
              <a:gd name="connsiteX11295" fmla="*/ 284232 w 650437"/>
              <a:gd name="connsiteY11295" fmla="*/ 174052 h 650473"/>
              <a:gd name="connsiteX11296" fmla="*/ 279899 w 650437"/>
              <a:gd name="connsiteY11296" fmla="*/ 169718 h 650473"/>
              <a:gd name="connsiteX11297" fmla="*/ 276232 w 650437"/>
              <a:gd name="connsiteY11297" fmla="*/ 166506 h 650473"/>
              <a:gd name="connsiteX11298" fmla="*/ 272323 w 650437"/>
              <a:gd name="connsiteY11298" fmla="*/ 162597 h 650473"/>
              <a:gd name="connsiteX11299" fmla="*/ 268414 w 650437"/>
              <a:gd name="connsiteY11299" fmla="*/ 166506 h 650473"/>
              <a:gd name="connsiteX11300" fmla="*/ 272323 w 650437"/>
              <a:gd name="connsiteY11300" fmla="*/ 170415 h 650473"/>
              <a:gd name="connsiteX11301" fmla="*/ 276232 w 650437"/>
              <a:gd name="connsiteY11301" fmla="*/ 166506 h 650473"/>
              <a:gd name="connsiteX11302" fmla="*/ 264777 w 650437"/>
              <a:gd name="connsiteY11302" fmla="*/ 162354 h 650473"/>
              <a:gd name="connsiteX11303" fmla="*/ 268231 w 650437"/>
              <a:gd name="connsiteY11303" fmla="*/ 158900 h 650473"/>
              <a:gd name="connsiteX11304" fmla="*/ 264777 w 650437"/>
              <a:gd name="connsiteY11304" fmla="*/ 155476 h 650473"/>
              <a:gd name="connsiteX11305" fmla="*/ 261353 w 650437"/>
              <a:gd name="connsiteY11305" fmla="*/ 158900 h 650473"/>
              <a:gd name="connsiteX11306" fmla="*/ 264777 w 650437"/>
              <a:gd name="connsiteY11306" fmla="*/ 162354 h 650473"/>
              <a:gd name="connsiteX11307" fmla="*/ 257201 w 650437"/>
              <a:gd name="connsiteY11307" fmla="*/ 154808 h 650473"/>
              <a:gd name="connsiteX11308" fmla="*/ 260625 w 650437"/>
              <a:gd name="connsiteY11308" fmla="*/ 151354 h 650473"/>
              <a:gd name="connsiteX11309" fmla="*/ 257201 w 650437"/>
              <a:gd name="connsiteY11309" fmla="*/ 147930 h 650473"/>
              <a:gd name="connsiteX11310" fmla="*/ 253747 w 650437"/>
              <a:gd name="connsiteY11310" fmla="*/ 151354 h 650473"/>
              <a:gd name="connsiteX11311" fmla="*/ 257201 w 650437"/>
              <a:gd name="connsiteY11311" fmla="*/ 154808 h 650473"/>
              <a:gd name="connsiteX11312" fmla="*/ 252685 w 650437"/>
              <a:gd name="connsiteY11312" fmla="*/ 143805 h 650473"/>
              <a:gd name="connsiteX11313" fmla="*/ 249655 w 650437"/>
              <a:gd name="connsiteY11313" fmla="*/ 140776 h 650473"/>
              <a:gd name="connsiteX11314" fmla="*/ 246626 w 650437"/>
              <a:gd name="connsiteY11314" fmla="*/ 143805 h 650473"/>
              <a:gd name="connsiteX11315" fmla="*/ 249655 w 650437"/>
              <a:gd name="connsiteY11315" fmla="*/ 146835 h 650473"/>
              <a:gd name="connsiteX11316" fmla="*/ 252685 w 650437"/>
              <a:gd name="connsiteY11316" fmla="*/ 143805 h 650473"/>
              <a:gd name="connsiteX11317" fmla="*/ 244652 w 650437"/>
              <a:gd name="connsiteY11317" fmla="*/ 136230 h 650473"/>
              <a:gd name="connsiteX11318" fmla="*/ 242078 w 650437"/>
              <a:gd name="connsiteY11318" fmla="*/ 133655 h 650473"/>
              <a:gd name="connsiteX11319" fmla="*/ 239503 w 650437"/>
              <a:gd name="connsiteY11319" fmla="*/ 136230 h 650473"/>
              <a:gd name="connsiteX11320" fmla="*/ 242078 w 650437"/>
              <a:gd name="connsiteY11320" fmla="*/ 138804 h 650473"/>
              <a:gd name="connsiteX11321" fmla="*/ 244652 w 650437"/>
              <a:gd name="connsiteY11321" fmla="*/ 136230 h 650473"/>
              <a:gd name="connsiteX11322" fmla="*/ 234532 w 650437"/>
              <a:gd name="connsiteY11322" fmla="*/ 131108 h 650473"/>
              <a:gd name="connsiteX11323" fmla="*/ 236956 w 650437"/>
              <a:gd name="connsiteY11323" fmla="*/ 128684 h 650473"/>
              <a:gd name="connsiteX11324" fmla="*/ 234532 w 650437"/>
              <a:gd name="connsiteY11324" fmla="*/ 126259 h 650473"/>
              <a:gd name="connsiteX11325" fmla="*/ 232107 w 650437"/>
              <a:gd name="connsiteY11325" fmla="*/ 128684 h 650473"/>
              <a:gd name="connsiteX11326" fmla="*/ 234532 w 650437"/>
              <a:gd name="connsiteY11326" fmla="*/ 131108 h 650473"/>
              <a:gd name="connsiteX11327" fmla="*/ 229046 w 650437"/>
              <a:gd name="connsiteY11327" fmla="*/ 121137 h 650473"/>
              <a:gd name="connsiteX11328" fmla="*/ 226956 w 650437"/>
              <a:gd name="connsiteY11328" fmla="*/ 119048 h 650473"/>
              <a:gd name="connsiteX11329" fmla="*/ 224867 w 650437"/>
              <a:gd name="connsiteY11329" fmla="*/ 121137 h 650473"/>
              <a:gd name="connsiteX11330" fmla="*/ 226956 w 650437"/>
              <a:gd name="connsiteY11330" fmla="*/ 123227 h 650473"/>
              <a:gd name="connsiteX11331" fmla="*/ 229046 w 650437"/>
              <a:gd name="connsiteY11331" fmla="*/ 121137 h 650473"/>
              <a:gd name="connsiteX11332" fmla="*/ 219410 w 650437"/>
              <a:gd name="connsiteY11332" fmla="*/ 115258 h 650473"/>
              <a:gd name="connsiteX11333" fmla="*/ 221107 w 650437"/>
              <a:gd name="connsiteY11333" fmla="*/ 113561 h 650473"/>
              <a:gd name="connsiteX11334" fmla="*/ 219410 w 650437"/>
              <a:gd name="connsiteY11334" fmla="*/ 111864 h 650473"/>
              <a:gd name="connsiteX11335" fmla="*/ 217713 w 650437"/>
              <a:gd name="connsiteY11335" fmla="*/ 113561 h 650473"/>
              <a:gd name="connsiteX11336" fmla="*/ 219410 w 650437"/>
              <a:gd name="connsiteY11336" fmla="*/ 115258 h 650473"/>
              <a:gd name="connsiteX11337" fmla="*/ 211835 w 650437"/>
              <a:gd name="connsiteY11337" fmla="*/ 107317 h 650473"/>
              <a:gd name="connsiteX11338" fmla="*/ 213137 w 650437"/>
              <a:gd name="connsiteY11338" fmla="*/ 106015 h 650473"/>
              <a:gd name="connsiteX11339" fmla="*/ 211835 w 650437"/>
              <a:gd name="connsiteY11339" fmla="*/ 104713 h 650473"/>
              <a:gd name="connsiteX11340" fmla="*/ 210532 w 650437"/>
              <a:gd name="connsiteY11340" fmla="*/ 106015 h 650473"/>
              <a:gd name="connsiteX11341" fmla="*/ 211835 w 650437"/>
              <a:gd name="connsiteY11341" fmla="*/ 107317 h 650473"/>
              <a:gd name="connsiteX11342" fmla="*/ 204286 w 650437"/>
              <a:gd name="connsiteY11342" fmla="*/ 99741 h 650473"/>
              <a:gd name="connsiteX11343" fmla="*/ 205589 w 650437"/>
              <a:gd name="connsiteY11343" fmla="*/ 98439 h 650473"/>
              <a:gd name="connsiteX11344" fmla="*/ 204286 w 650437"/>
              <a:gd name="connsiteY11344" fmla="*/ 97137 h 650473"/>
              <a:gd name="connsiteX11345" fmla="*/ 202984 w 650437"/>
              <a:gd name="connsiteY11345" fmla="*/ 98439 h 650473"/>
              <a:gd name="connsiteX11346" fmla="*/ 204286 w 650437"/>
              <a:gd name="connsiteY11346" fmla="*/ 99741 h 650473"/>
              <a:gd name="connsiteX11347" fmla="*/ 197681 w 650437"/>
              <a:gd name="connsiteY11347" fmla="*/ 90891 h 650473"/>
              <a:gd name="connsiteX11348" fmla="*/ 196711 w 650437"/>
              <a:gd name="connsiteY11348" fmla="*/ 89921 h 650473"/>
              <a:gd name="connsiteX11349" fmla="*/ 195741 w 650437"/>
              <a:gd name="connsiteY11349" fmla="*/ 90891 h 650473"/>
              <a:gd name="connsiteX11350" fmla="*/ 196711 w 650437"/>
              <a:gd name="connsiteY11350" fmla="*/ 91860 h 650473"/>
              <a:gd name="connsiteX11351" fmla="*/ 197681 w 650437"/>
              <a:gd name="connsiteY11351" fmla="*/ 90891 h 650473"/>
              <a:gd name="connsiteX11352" fmla="*/ 189830 w 650437"/>
              <a:gd name="connsiteY11352" fmla="*/ 83284 h 650473"/>
              <a:gd name="connsiteX11353" fmla="*/ 189165 w 650437"/>
              <a:gd name="connsiteY11353" fmla="*/ 82619 h 650473"/>
              <a:gd name="connsiteX11354" fmla="*/ 188500 w 650437"/>
              <a:gd name="connsiteY11354" fmla="*/ 83284 h 650473"/>
              <a:gd name="connsiteX11355" fmla="*/ 189165 w 650437"/>
              <a:gd name="connsiteY11355" fmla="*/ 83949 h 650473"/>
              <a:gd name="connsiteX11356" fmla="*/ 189830 w 650437"/>
              <a:gd name="connsiteY11356" fmla="*/ 83284 h 650473"/>
              <a:gd name="connsiteX11357" fmla="*/ 181589 w 650437"/>
              <a:gd name="connsiteY11357" fmla="*/ 76403 h 650473"/>
              <a:gd name="connsiteX11358" fmla="*/ 182257 w 650437"/>
              <a:gd name="connsiteY11358" fmla="*/ 75766 h 650473"/>
              <a:gd name="connsiteX11359" fmla="*/ 181589 w 650437"/>
              <a:gd name="connsiteY11359" fmla="*/ 75099 h 650473"/>
              <a:gd name="connsiteX11360" fmla="*/ 180922 w 650437"/>
              <a:gd name="connsiteY11360" fmla="*/ 75766 h 650473"/>
              <a:gd name="connsiteX11361" fmla="*/ 181589 w 650437"/>
              <a:gd name="connsiteY11361" fmla="*/ 76403 h 650473"/>
              <a:gd name="connsiteX11362" fmla="*/ 174406 w 650437"/>
              <a:gd name="connsiteY11362" fmla="*/ 68192 h 650473"/>
              <a:gd name="connsiteX11363" fmla="*/ 174014 w 650437"/>
              <a:gd name="connsiteY11363" fmla="*/ 67800 h 650473"/>
              <a:gd name="connsiteX11364" fmla="*/ 173621 w 650437"/>
              <a:gd name="connsiteY11364" fmla="*/ 68192 h 650473"/>
              <a:gd name="connsiteX11365" fmla="*/ 174014 w 650437"/>
              <a:gd name="connsiteY11365" fmla="*/ 68585 h 650473"/>
              <a:gd name="connsiteX11366" fmla="*/ 174406 w 650437"/>
              <a:gd name="connsiteY11366" fmla="*/ 68192 h 650473"/>
              <a:gd name="connsiteX11367" fmla="*/ 166646 w 650437"/>
              <a:gd name="connsiteY11367" fmla="*/ 60614 h 650473"/>
              <a:gd name="connsiteX11368" fmla="*/ 166465 w 650437"/>
              <a:gd name="connsiteY11368" fmla="*/ 60434 h 650473"/>
              <a:gd name="connsiteX11369" fmla="*/ 166286 w 650437"/>
              <a:gd name="connsiteY11369" fmla="*/ 60614 h 650473"/>
              <a:gd name="connsiteX11370" fmla="*/ 166465 w 650437"/>
              <a:gd name="connsiteY11370" fmla="*/ 60794 h 650473"/>
              <a:gd name="connsiteX11371" fmla="*/ 166646 w 650437"/>
              <a:gd name="connsiteY11371" fmla="*/ 60614 h 650473"/>
              <a:gd name="connsiteX11372" fmla="*/ 158980 w 650437"/>
              <a:gd name="connsiteY11372" fmla="*/ 53068 h 650473"/>
              <a:gd name="connsiteX11373" fmla="*/ 158920 w 650437"/>
              <a:gd name="connsiteY11373" fmla="*/ 53008 h 650473"/>
              <a:gd name="connsiteX11374" fmla="*/ 158860 w 650437"/>
              <a:gd name="connsiteY11374" fmla="*/ 53068 h 650473"/>
              <a:gd name="connsiteX11375" fmla="*/ 158920 w 650437"/>
              <a:gd name="connsiteY11375" fmla="*/ 53128 h 650473"/>
              <a:gd name="connsiteX11376" fmla="*/ 158980 w 650437"/>
              <a:gd name="connsiteY11376" fmla="*/ 53068 h 650473"/>
              <a:gd name="connsiteX11377" fmla="*/ 151404 w 650437"/>
              <a:gd name="connsiteY11377" fmla="*/ 45491 h 650473"/>
              <a:gd name="connsiteX11378" fmla="*/ 151344 w 650437"/>
              <a:gd name="connsiteY11378" fmla="*/ 45431 h 650473"/>
              <a:gd name="connsiteX11379" fmla="*/ 151284 w 650437"/>
              <a:gd name="connsiteY11379" fmla="*/ 45491 h 650473"/>
              <a:gd name="connsiteX11380" fmla="*/ 151344 w 650437"/>
              <a:gd name="connsiteY11380" fmla="*/ 45551 h 650473"/>
              <a:gd name="connsiteX11381" fmla="*/ 151404 w 650437"/>
              <a:gd name="connsiteY11381" fmla="*/ 45491 h 650473"/>
              <a:gd name="connsiteX11382" fmla="*/ 604951 w 650437"/>
              <a:gd name="connsiteY11382" fmla="*/ 484059 h 650473"/>
              <a:gd name="connsiteX11383" fmla="*/ 605011 w 650437"/>
              <a:gd name="connsiteY11383" fmla="*/ 484119 h 650473"/>
              <a:gd name="connsiteX11384" fmla="*/ 605071 w 650437"/>
              <a:gd name="connsiteY11384" fmla="*/ 484059 h 650473"/>
              <a:gd name="connsiteX11385" fmla="*/ 605011 w 650437"/>
              <a:gd name="connsiteY11385" fmla="*/ 483999 h 650473"/>
              <a:gd name="connsiteX11386" fmla="*/ 604951 w 650437"/>
              <a:gd name="connsiteY11386" fmla="*/ 484059 h 650473"/>
              <a:gd name="connsiteX11387" fmla="*/ 597646 w 650437"/>
              <a:gd name="connsiteY11387" fmla="*/ 476513 h 650473"/>
              <a:gd name="connsiteX11388" fmla="*/ 597465 w 650437"/>
              <a:gd name="connsiteY11388" fmla="*/ 476333 h 650473"/>
              <a:gd name="connsiteX11389" fmla="*/ 597285 w 650437"/>
              <a:gd name="connsiteY11389" fmla="*/ 476513 h 650473"/>
              <a:gd name="connsiteX11390" fmla="*/ 597465 w 650437"/>
              <a:gd name="connsiteY11390" fmla="*/ 476693 h 650473"/>
              <a:gd name="connsiteX11391" fmla="*/ 597646 w 650437"/>
              <a:gd name="connsiteY11391" fmla="*/ 476513 h 650473"/>
              <a:gd name="connsiteX11392" fmla="*/ 590102 w 650437"/>
              <a:gd name="connsiteY11392" fmla="*/ 468935 h 650473"/>
              <a:gd name="connsiteX11393" fmla="*/ 589890 w 650437"/>
              <a:gd name="connsiteY11393" fmla="*/ 468722 h 650473"/>
              <a:gd name="connsiteX11394" fmla="*/ 589677 w 650437"/>
              <a:gd name="connsiteY11394" fmla="*/ 468935 h 650473"/>
              <a:gd name="connsiteX11395" fmla="*/ 589890 w 650437"/>
              <a:gd name="connsiteY11395" fmla="*/ 469147 h 650473"/>
              <a:gd name="connsiteX11396" fmla="*/ 590102 w 650437"/>
              <a:gd name="connsiteY11396" fmla="*/ 468935 h 650473"/>
              <a:gd name="connsiteX11397" fmla="*/ 582736 w 650437"/>
              <a:gd name="connsiteY11397" fmla="*/ 461389 h 650473"/>
              <a:gd name="connsiteX11398" fmla="*/ 582344 w 650437"/>
              <a:gd name="connsiteY11398" fmla="*/ 460996 h 650473"/>
              <a:gd name="connsiteX11399" fmla="*/ 581952 w 650437"/>
              <a:gd name="connsiteY11399" fmla="*/ 461389 h 650473"/>
              <a:gd name="connsiteX11400" fmla="*/ 582344 w 650437"/>
              <a:gd name="connsiteY11400" fmla="*/ 461781 h 650473"/>
              <a:gd name="connsiteX11401" fmla="*/ 582736 w 650437"/>
              <a:gd name="connsiteY11401" fmla="*/ 461389 h 650473"/>
              <a:gd name="connsiteX11402" fmla="*/ 575373 w 650437"/>
              <a:gd name="connsiteY11402" fmla="*/ 453813 h 650473"/>
              <a:gd name="connsiteX11403" fmla="*/ 574768 w 650437"/>
              <a:gd name="connsiteY11403" fmla="*/ 453208 h 650473"/>
              <a:gd name="connsiteX11404" fmla="*/ 574163 w 650437"/>
              <a:gd name="connsiteY11404" fmla="*/ 453813 h 650473"/>
              <a:gd name="connsiteX11405" fmla="*/ 574768 w 650437"/>
              <a:gd name="connsiteY11405" fmla="*/ 454418 h 650473"/>
              <a:gd name="connsiteX11406" fmla="*/ 575373 w 650437"/>
              <a:gd name="connsiteY11406" fmla="*/ 453813 h 650473"/>
              <a:gd name="connsiteX11407" fmla="*/ 567918 w 650437"/>
              <a:gd name="connsiteY11407" fmla="*/ 446236 h 650473"/>
              <a:gd name="connsiteX11408" fmla="*/ 567220 w 650437"/>
              <a:gd name="connsiteY11408" fmla="*/ 445539 h 650473"/>
              <a:gd name="connsiteX11409" fmla="*/ 566523 w 650437"/>
              <a:gd name="connsiteY11409" fmla="*/ 446236 h 650473"/>
              <a:gd name="connsiteX11410" fmla="*/ 567220 w 650437"/>
              <a:gd name="connsiteY11410" fmla="*/ 446934 h 650473"/>
              <a:gd name="connsiteX11411" fmla="*/ 567918 w 650437"/>
              <a:gd name="connsiteY11411" fmla="*/ 446236 h 650473"/>
              <a:gd name="connsiteX11412" fmla="*/ 560584 w 650437"/>
              <a:gd name="connsiteY11412" fmla="*/ 438690 h 650473"/>
              <a:gd name="connsiteX11413" fmla="*/ 559644 w 650437"/>
              <a:gd name="connsiteY11413" fmla="*/ 437750 h 650473"/>
              <a:gd name="connsiteX11414" fmla="*/ 558705 w 650437"/>
              <a:gd name="connsiteY11414" fmla="*/ 438690 h 650473"/>
              <a:gd name="connsiteX11415" fmla="*/ 559644 w 650437"/>
              <a:gd name="connsiteY11415" fmla="*/ 439630 h 650473"/>
              <a:gd name="connsiteX11416" fmla="*/ 560584 w 650437"/>
              <a:gd name="connsiteY11416" fmla="*/ 438690 h 650473"/>
              <a:gd name="connsiteX11417" fmla="*/ 553371 w 650437"/>
              <a:gd name="connsiteY11417" fmla="*/ 431142 h 650473"/>
              <a:gd name="connsiteX11418" fmla="*/ 552099 w 650437"/>
              <a:gd name="connsiteY11418" fmla="*/ 429870 h 650473"/>
              <a:gd name="connsiteX11419" fmla="*/ 550827 w 650437"/>
              <a:gd name="connsiteY11419" fmla="*/ 431142 h 650473"/>
              <a:gd name="connsiteX11420" fmla="*/ 552099 w 650437"/>
              <a:gd name="connsiteY11420" fmla="*/ 432414 h 650473"/>
              <a:gd name="connsiteX11421" fmla="*/ 553371 w 650437"/>
              <a:gd name="connsiteY11421" fmla="*/ 431142 h 650473"/>
              <a:gd name="connsiteX11422" fmla="*/ 546160 w 650437"/>
              <a:gd name="connsiteY11422" fmla="*/ 423596 h 650473"/>
              <a:gd name="connsiteX11423" fmla="*/ 544523 w 650437"/>
              <a:gd name="connsiteY11423" fmla="*/ 421959 h 650473"/>
              <a:gd name="connsiteX11424" fmla="*/ 542886 w 650437"/>
              <a:gd name="connsiteY11424" fmla="*/ 423596 h 650473"/>
              <a:gd name="connsiteX11425" fmla="*/ 544523 w 650437"/>
              <a:gd name="connsiteY11425" fmla="*/ 425233 h 650473"/>
              <a:gd name="connsiteX11426" fmla="*/ 546160 w 650437"/>
              <a:gd name="connsiteY11426" fmla="*/ 423596 h 650473"/>
              <a:gd name="connsiteX11427" fmla="*/ 536977 w 650437"/>
              <a:gd name="connsiteY11427" fmla="*/ 414263 h 650473"/>
              <a:gd name="connsiteX11428" fmla="*/ 535220 w 650437"/>
              <a:gd name="connsiteY11428" fmla="*/ 416020 h 650473"/>
              <a:gd name="connsiteX11429" fmla="*/ 536977 w 650437"/>
              <a:gd name="connsiteY11429" fmla="*/ 417777 h 650473"/>
              <a:gd name="connsiteX11430" fmla="*/ 538734 w 650437"/>
              <a:gd name="connsiteY11430" fmla="*/ 416020 h 650473"/>
              <a:gd name="connsiteX11431" fmla="*/ 536977 w 650437"/>
              <a:gd name="connsiteY11431" fmla="*/ 414263 h 650473"/>
              <a:gd name="connsiteX11432" fmla="*/ 531459 w 650437"/>
              <a:gd name="connsiteY11432" fmla="*/ 408474 h 650473"/>
              <a:gd name="connsiteX11433" fmla="*/ 529399 w 650437"/>
              <a:gd name="connsiteY11433" fmla="*/ 406414 h 650473"/>
              <a:gd name="connsiteX11434" fmla="*/ 527340 w 650437"/>
              <a:gd name="connsiteY11434" fmla="*/ 408474 h 650473"/>
              <a:gd name="connsiteX11435" fmla="*/ 529399 w 650437"/>
              <a:gd name="connsiteY11435" fmla="*/ 410533 h 650473"/>
              <a:gd name="connsiteX11436" fmla="*/ 531459 w 650437"/>
              <a:gd name="connsiteY11436" fmla="*/ 408474 h 650473"/>
              <a:gd name="connsiteX11437" fmla="*/ 521853 w 650437"/>
              <a:gd name="connsiteY11437" fmla="*/ 398443 h 650473"/>
              <a:gd name="connsiteX11438" fmla="*/ 519399 w 650437"/>
              <a:gd name="connsiteY11438" fmla="*/ 400897 h 650473"/>
              <a:gd name="connsiteX11439" fmla="*/ 521853 w 650437"/>
              <a:gd name="connsiteY11439" fmla="*/ 403352 h 650473"/>
              <a:gd name="connsiteX11440" fmla="*/ 524308 w 650437"/>
              <a:gd name="connsiteY11440" fmla="*/ 400897 h 650473"/>
              <a:gd name="connsiteX11441" fmla="*/ 521853 w 650437"/>
              <a:gd name="connsiteY11441" fmla="*/ 398443 h 650473"/>
              <a:gd name="connsiteX11442" fmla="*/ 516852 w 650437"/>
              <a:gd name="connsiteY11442" fmla="*/ 393321 h 650473"/>
              <a:gd name="connsiteX11443" fmla="*/ 514278 w 650437"/>
              <a:gd name="connsiteY11443" fmla="*/ 390747 h 650473"/>
              <a:gd name="connsiteX11444" fmla="*/ 511703 w 650437"/>
              <a:gd name="connsiteY11444" fmla="*/ 393321 h 650473"/>
              <a:gd name="connsiteX11445" fmla="*/ 514278 w 650437"/>
              <a:gd name="connsiteY11445" fmla="*/ 395896 h 650473"/>
              <a:gd name="connsiteX11446" fmla="*/ 516852 w 650437"/>
              <a:gd name="connsiteY11446" fmla="*/ 393321 h 650473"/>
              <a:gd name="connsiteX11447" fmla="*/ 506732 w 650437"/>
              <a:gd name="connsiteY11447" fmla="*/ 382833 h 650473"/>
              <a:gd name="connsiteX11448" fmla="*/ 503793 w 650437"/>
              <a:gd name="connsiteY11448" fmla="*/ 385773 h 650473"/>
              <a:gd name="connsiteX11449" fmla="*/ 506732 w 650437"/>
              <a:gd name="connsiteY11449" fmla="*/ 388712 h 650473"/>
              <a:gd name="connsiteX11450" fmla="*/ 509671 w 650437"/>
              <a:gd name="connsiteY11450" fmla="*/ 385773 h 650473"/>
              <a:gd name="connsiteX11451" fmla="*/ 506732 w 650437"/>
              <a:gd name="connsiteY11451" fmla="*/ 382833 h 650473"/>
              <a:gd name="connsiteX11452" fmla="*/ 502521 w 650437"/>
              <a:gd name="connsiteY11452" fmla="*/ 378227 h 650473"/>
              <a:gd name="connsiteX11453" fmla="*/ 499156 w 650437"/>
              <a:gd name="connsiteY11453" fmla="*/ 374862 h 650473"/>
              <a:gd name="connsiteX11454" fmla="*/ 495792 w 650437"/>
              <a:gd name="connsiteY11454" fmla="*/ 378227 h 650473"/>
              <a:gd name="connsiteX11455" fmla="*/ 499156 w 650437"/>
              <a:gd name="connsiteY11455" fmla="*/ 381591 h 650473"/>
              <a:gd name="connsiteX11456" fmla="*/ 502521 w 650437"/>
              <a:gd name="connsiteY11456" fmla="*/ 378227 h 650473"/>
              <a:gd name="connsiteX11457" fmla="*/ 491611 w 650437"/>
              <a:gd name="connsiteY11457" fmla="*/ 367196 h 650473"/>
              <a:gd name="connsiteX11458" fmla="*/ 488156 w 650437"/>
              <a:gd name="connsiteY11458" fmla="*/ 370651 h 650473"/>
              <a:gd name="connsiteX11459" fmla="*/ 491611 w 650437"/>
              <a:gd name="connsiteY11459" fmla="*/ 374075 h 650473"/>
              <a:gd name="connsiteX11460" fmla="*/ 495035 w 650437"/>
              <a:gd name="connsiteY11460" fmla="*/ 370651 h 650473"/>
              <a:gd name="connsiteX11461" fmla="*/ 491611 w 650437"/>
              <a:gd name="connsiteY11461" fmla="*/ 367196 h 650473"/>
              <a:gd name="connsiteX11462" fmla="*/ 487882 w 650437"/>
              <a:gd name="connsiteY11462" fmla="*/ 363075 h 650473"/>
              <a:gd name="connsiteX11463" fmla="*/ 484033 w 650437"/>
              <a:gd name="connsiteY11463" fmla="*/ 359226 h 650473"/>
              <a:gd name="connsiteX11464" fmla="*/ 480183 w 650437"/>
              <a:gd name="connsiteY11464" fmla="*/ 363075 h 650473"/>
              <a:gd name="connsiteX11465" fmla="*/ 484033 w 650437"/>
              <a:gd name="connsiteY11465" fmla="*/ 366924 h 650473"/>
              <a:gd name="connsiteX11466" fmla="*/ 487882 w 650437"/>
              <a:gd name="connsiteY11466" fmla="*/ 363075 h 650473"/>
              <a:gd name="connsiteX11467" fmla="*/ 476487 w 650437"/>
              <a:gd name="connsiteY11467" fmla="*/ 351314 h 650473"/>
              <a:gd name="connsiteX11468" fmla="*/ 472275 w 650437"/>
              <a:gd name="connsiteY11468" fmla="*/ 355526 h 650473"/>
              <a:gd name="connsiteX11469" fmla="*/ 476487 w 650437"/>
              <a:gd name="connsiteY11469" fmla="*/ 359738 h 650473"/>
              <a:gd name="connsiteX11470" fmla="*/ 480698 w 650437"/>
              <a:gd name="connsiteY11470" fmla="*/ 355526 h 650473"/>
              <a:gd name="connsiteX11471" fmla="*/ 476487 w 650437"/>
              <a:gd name="connsiteY11471" fmla="*/ 351314 h 650473"/>
              <a:gd name="connsiteX11472" fmla="*/ 473517 w 650437"/>
              <a:gd name="connsiteY11472" fmla="*/ 347950 h 650473"/>
              <a:gd name="connsiteX11473" fmla="*/ 468911 w 650437"/>
              <a:gd name="connsiteY11473" fmla="*/ 343343 h 650473"/>
              <a:gd name="connsiteX11474" fmla="*/ 464305 w 650437"/>
              <a:gd name="connsiteY11474" fmla="*/ 347950 h 650473"/>
              <a:gd name="connsiteX11475" fmla="*/ 468911 w 650437"/>
              <a:gd name="connsiteY11475" fmla="*/ 352557 h 650473"/>
              <a:gd name="connsiteX11476" fmla="*/ 473517 w 650437"/>
              <a:gd name="connsiteY11476" fmla="*/ 347950 h 650473"/>
              <a:gd name="connsiteX11477" fmla="*/ 466002 w 650437"/>
              <a:gd name="connsiteY11477" fmla="*/ 340404 h 650473"/>
              <a:gd name="connsiteX11478" fmla="*/ 461335 w 650437"/>
              <a:gd name="connsiteY11478" fmla="*/ 335737 h 650473"/>
              <a:gd name="connsiteX11479" fmla="*/ 456669 w 650437"/>
              <a:gd name="connsiteY11479" fmla="*/ 340404 h 650473"/>
              <a:gd name="connsiteX11480" fmla="*/ 461335 w 650437"/>
              <a:gd name="connsiteY11480" fmla="*/ 345071 h 650473"/>
              <a:gd name="connsiteX11481" fmla="*/ 466002 w 650437"/>
              <a:gd name="connsiteY11481" fmla="*/ 340404 h 650473"/>
              <a:gd name="connsiteX11482" fmla="*/ 458759 w 650437"/>
              <a:gd name="connsiteY11482" fmla="*/ 332828 h 650473"/>
              <a:gd name="connsiteX11483" fmla="*/ 453787 w 650437"/>
              <a:gd name="connsiteY11483" fmla="*/ 327856 h 650473"/>
              <a:gd name="connsiteX11484" fmla="*/ 448816 w 650437"/>
              <a:gd name="connsiteY11484" fmla="*/ 332828 h 650473"/>
              <a:gd name="connsiteX11485" fmla="*/ 453787 w 650437"/>
              <a:gd name="connsiteY11485" fmla="*/ 337799 h 650473"/>
              <a:gd name="connsiteX11486" fmla="*/ 458759 w 650437"/>
              <a:gd name="connsiteY11486" fmla="*/ 332828 h 650473"/>
              <a:gd name="connsiteX11487" fmla="*/ 451545 w 650437"/>
              <a:gd name="connsiteY11487" fmla="*/ 325282 h 650473"/>
              <a:gd name="connsiteX11488" fmla="*/ 446242 w 650437"/>
              <a:gd name="connsiteY11488" fmla="*/ 319980 h 650473"/>
              <a:gd name="connsiteX11489" fmla="*/ 440938 w 650437"/>
              <a:gd name="connsiteY11489" fmla="*/ 325282 h 650473"/>
              <a:gd name="connsiteX11490" fmla="*/ 446242 w 650437"/>
              <a:gd name="connsiteY11490" fmla="*/ 330586 h 650473"/>
              <a:gd name="connsiteX11491" fmla="*/ 451545 w 650437"/>
              <a:gd name="connsiteY11491" fmla="*/ 325282 h 650473"/>
              <a:gd name="connsiteX11492" fmla="*/ 314962 w 650437"/>
              <a:gd name="connsiteY11492" fmla="*/ 189175 h 650473"/>
              <a:gd name="connsiteX11493" fmla="*/ 310144 w 650437"/>
              <a:gd name="connsiteY11493" fmla="*/ 184356 h 650473"/>
              <a:gd name="connsiteX11494" fmla="*/ 305325 w 650437"/>
              <a:gd name="connsiteY11494" fmla="*/ 189175 h 650473"/>
              <a:gd name="connsiteX11495" fmla="*/ 310144 w 650437"/>
              <a:gd name="connsiteY11495" fmla="*/ 193994 h 650473"/>
              <a:gd name="connsiteX11496" fmla="*/ 314962 w 650437"/>
              <a:gd name="connsiteY11496" fmla="*/ 189175 h 650473"/>
              <a:gd name="connsiteX11497" fmla="*/ 297779 w 650437"/>
              <a:gd name="connsiteY11497" fmla="*/ 181599 h 650473"/>
              <a:gd name="connsiteX11498" fmla="*/ 302598 w 650437"/>
              <a:gd name="connsiteY11498" fmla="*/ 186387 h 650473"/>
              <a:gd name="connsiteX11499" fmla="*/ 307387 w 650437"/>
              <a:gd name="connsiteY11499" fmla="*/ 181599 h 650473"/>
              <a:gd name="connsiteX11500" fmla="*/ 302598 w 650437"/>
              <a:gd name="connsiteY11500" fmla="*/ 176779 h 650473"/>
              <a:gd name="connsiteX11501" fmla="*/ 297779 w 650437"/>
              <a:gd name="connsiteY11501" fmla="*/ 181599 h 650473"/>
              <a:gd name="connsiteX11502" fmla="*/ 295022 w 650437"/>
              <a:gd name="connsiteY11502" fmla="*/ 169628 h 650473"/>
              <a:gd name="connsiteX11503" fmla="*/ 290598 w 650437"/>
              <a:gd name="connsiteY11503" fmla="*/ 174052 h 650473"/>
              <a:gd name="connsiteX11504" fmla="*/ 295022 w 650437"/>
              <a:gd name="connsiteY11504" fmla="*/ 178476 h 650473"/>
              <a:gd name="connsiteX11505" fmla="*/ 299446 w 650437"/>
              <a:gd name="connsiteY11505" fmla="*/ 174052 h 650473"/>
              <a:gd name="connsiteX11506" fmla="*/ 295022 w 650437"/>
              <a:gd name="connsiteY11506" fmla="*/ 169628 h 650473"/>
              <a:gd name="connsiteX11507" fmla="*/ 291446 w 650437"/>
              <a:gd name="connsiteY11507" fmla="*/ 166476 h 650473"/>
              <a:gd name="connsiteX11508" fmla="*/ 287446 w 650437"/>
              <a:gd name="connsiteY11508" fmla="*/ 162477 h 650473"/>
              <a:gd name="connsiteX11509" fmla="*/ 283447 w 650437"/>
              <a:gd name="connsiteY11509" fmla="*/ 166476 h 650473"/>
              <a:gd name="connsiteX11510" fmla="*/ 287446 w 650437"/>
              <a:gd name="connsiteY11510" fmla="*/ 170475 h 650473"/>
              <a:gd name="connsiteX11511" fmla="*/ 291446 w 650437"/>
              <a:gd name="connsiteY11511" fmla="*/ 166476 h 650473"/>
              <a:gd name="connsiteX11512" fmla="*/ 283565 w 650437"/>
              <a:gd name="connsiteY11512" fmla="*/ 158930 h 650473"/>
              <a:gd name="connsiteX11513" fmla="*/ 279899 w 650437"/>
              <a:gd name="connsiteY11513" fmla="*/ 155263 h 650473"/>
              <a:gd name="connsiteX11514" fmla="*/ 276232 w 650437"/>
              <a:gd name="connsiteY11514" fmla="*/ 158930 h 650473"/>
              <a:gd name="connsiteX11515" fmla="*/ 279899 w 650437"/>
              <a:gd name="connsiteY11515" fmla="*/ 162597 h 650473"/>
              <a:gd name="connsiteX11516" fmla="*/ 283565 w 650437"/>
              <a:gd name="connsiteY11516" fmla="*/ 158930 h 650473"/>
              <a:gd name="connsiteX11517" fmla="*/ 275897 w 650437"/>
              <a:gd name="connsiteY11517" fmla="*/ 151384 h 650473"/>
              <a:gd name="connsiteX11518" fmla="*/ 272323 w 650437"/>
              <a:gd name="connsiteY11518" fmla="*/ 147810 h 650473"/>
              <a:gd name="connsiteX11519" fmla="*/ 268749 w 650437"/>
              <a:gd name="connsiteY11519" fmla="*/ 151384 h 650473"/>
              <a:gd name="connsiteX11520" fmla="*/ 272323 w 650437"/>
              <a:gd name="connsiteY11520" fmla="*/ 154958 h 650473"/>
              <a:gd name="connsiteX11521" fmla="*/ 275897 w 650437"/>
              <a:gd name="connsiteY11521" fmla="*/ 151384 h 650473"/>
              <a:gd name="connsiteX11522" fmla="*/ 267899 w 650437"/>
              <a:gd name="connsiteY11522" fmla="*/ 143805 h 650473"/>
              <a:gd name="connsiteX11523" fmla="*/ 264777 w 650437"/>
              <a:gd name="connsiteY11523" fmla="*/ 140684 h 650473"/>
              <a:gd name="connsiteX11524" fmla="*/ 261655 w 650437"/>
              <a:gd name="connsiteY11524" fmla="*/ 143805 h 650473"/>
              <a:gd name="connsiteX11525" fmla="*/ 264777 w 650437"/>
              <a:gd name="connsiteY11525" fmla="*/ 146928 h 650473"/>
              <a:gd name="connsiteX11526" fmla="*/ 267899 w 650437"/>
              <a:gd name="connsiteY11526" fmla="*/ 143805 h 650473"/>
              <a:gd name="connsiteX11527" fmla="*/ 260018 w 650437"/>
              <a:gd name="connsiteY11527" fmla="*/ 136230 h 650473"/>
              <a:gd name="connsiteX11528" fmla="*/ 257201 w 650437"/>
              <a:gd name="connsiteY11528" fmla="*/ 133412 h 650473"/>
              <a:gd name="connsiteX11529" fmla="*/ 254384 w 650437"/>
              <a:gd name="connsiteY11529" fmla="*/ 136230 h 650473"/>
              <a:gd name="connsiteX11530" fmla="*/ 257201 w 650437"/>
              <a:gd name="connsiteY11530" fmla="*/ 139047 h 650473"/>
              <a:gd name="connsiteX11531" fmla="*/ 260018 w 650437"/>
              <a:gd name="connsiteY11531" fmla="*/ 136230 h 650473"/>
              <a:gd name="connsiteX11532" fmla="*/ 252322 w 650437"/>
              <a:gd name="connsiteY11532" fmla="*/ 128684 h 650473"/>
              <a:gd name="connsiteX11533" fmla="*/ 249655 w 650437"/>
              <a:gd name="connsiteY11533" fmla="*/ 126016 h 650473"/>
              <a:gd name="connsiteX11534" fmla="*/ 246989 w 650437"/>
              <a:gd name="connsiteY11534" fmla="*/ 128684 h 650473"/>
              <a:gd name="connsiteX11535" fmla="*/ 249655 w 650437"/>
              <a:gd name="connsiteY11535" fmla="*/ 131350 h 650473"/>
              <a:gd name="connsiteX11536" fmla="*/ 252322 w 650437"/>
              <a:gd name="connsiteY11536" fmla="*/ 128684 h 650473"/>
              <a:gd name="connsiteX11537" fmla="*/ 244350 w 650437"/>
              <a:gd name="connsiteY11537" fmla="*/ 121137 h 650473"/>
              <a:gd name="connsiteX11538" fmla="*/ 242078 w 650437"/>
              <a:gd name="connsiteY11538" fmla="*/ 118865 h 650473"/>
              <a:gd name="connsiteX11539" fmla="*/ 239805 w 650437"/>
              <a:gd name="connsiteY11539" fmla="*/ 121137 h 650473"/>
              <a:gd name="connsiteX11540" fmla="*/ 242078 w 650437"/>
              <a:gd name="connsiteY11540" fmla="*/ 123410 h 650473"/>
              <a:gd name="connsiteX11541" fmla="*/ 244350 w 650437"/>
              <a:gd name="connsiteY11541" fmla="*/ 121137 h 650473"/>
              <a:gd name="connsiteX11542" fmla="*/ 236379 w 650437"/>
              <a:gd name="connsiteY11542" fmla="*/ 113561 h 650473"/>
              <a:gd name="connsiteX11543" fmla="*/ 234532 w 650437"/>
              <a:gd name="connsiteY11543" fmla="*/ 111714 h 650473"/>
              <a:gd name="connsiteX11544" fmla="*/ 232685 w 650437"/>
              <a:gd name="connsiteY11544" fmla="*/ 113561 h 650473"/>
              <a:gd name="connsiteX11545" fmla="*/ 234532 w 650437"/>
              <a:gd name="connsiteY11545" fmla="*/ 115409 h 650473"/>
              <a:gd name="connsiteX11546" fmla="*/ 236379 w 650437"/>
              <a:gd name="connsiteY11546" fmla="*/ 113561 h 650473"/>
              <a:gd name="connsiteX11547" fmla="*/ 226956 w 650437"/>
              <a:gd name="connsiteY11547" fmla="*/ 107560 h 650473"/>
              <a:gd name="connsiteX11548" fmla="*/ 228533 w 650437"/>
              <a:gd name="connsiteY11548" fmla="*/ 105983 h 650473"/>
              <a:gd name="connsiteX11549" fmla="*/ 226956 w 650437"/>
              <a:gd name="connsiteY11549" fmla="*/ 104406 h 650473"/>
              <a:gd name="connsiteX11550" fmla="*/ 225379 w 650437"/>
              <a:gd name="connsiteY11550" fmla="*/ 105983 h 650473"/>
              <a:gd name="connsiteX11551" fmla="*/ 226956 w 650437"/>
              <a:gd name="connsiteY11551" fmla="*/ 107560 h 650473"/>
              <a:gd name="connsiteX11552" fmla="*/ 220835 w 650437"/>
              <a:gd name="connsiteY11552" fmla="*/ 98437 h 650473"/>
              <a:gd name="connsiteX11553" fmla="*/ 219410 w 650437"/>
              <a:gd name="connsiteY11553" fmla="*/ 97012 h 650473"/>
              <a:gd name="connsiteX11554" fmla="*/ 217986 w 650437"/>
              <a:gd name="connsiteY11554" fmla="*/ 98437 h 650473"/>
              <a:gd name="connsiteX11555" fmla="*/ 219410 w 650437"/>
              <a:gd name="connsiteY11555" fmla="*/ 99861 h 650473"/>
              <a:gd name="connsiteX11556" fmla="*/ 220835 w 650437"/>
              <a:gd name="connsiteY11556" fmla="*/ 98437 h 650473"/>
              <a:gd name="connsiteX11557" fmla="*/ 212924 w 650437"/>
              <a:gd name="connsiteY11557" fmla="*/ 90891 h 650473"/>
              <a:gd name="connsiteX11558" fmla="*/ 211835 w 650437"/>
              <a:gd name="connsiteY11558" fmla="*/ 89801 h 650473"/>
              <a:gd name="connsiteX11559" fmla="*/ 210745 w 650437"/>
              <a:gd name="connsiteY11559" fmla="*/ 90891 h 650473"/>
              <a:gd name="connsiteX11560" fmla="*/ 211835 w 650437"/>
              <a:gd name="connsiteY11560" fmla="*/ 91980 h 650473"/>
              <a:gd name="connsiteX11561" fmla="*/ 212924 w 650437"/>
              <a:gd name="connsiteY11561" fmla="*/ 90891 h 650473"/>
              <a:gd name="connsiteX11562" fmla="*/ 204286 w 650437"/>
              <a:gd name="connsiteY11562" fmla="*/ 84192 h 650473"/>
              <a:gd name="connsiteX11563" fmla="*/ 205166 w 650437"/>
              <a:gd name="connsiteY11563" fmla="*/ 83312 h 650473"/>
              <a:gd name="connsiteX11564" fmla="*/ 204286 w 650437"/>
              <a:gd name="connsiteY11564" fmla="*/ 82432 h 650473"/>
              <a:gd name="connsiteX11565" fmla="*/ 203407 w 650437"/>
              <a:gd name="connsiteY11565" fmla="*/ 83312 h 650473"/>
              <a:gd name="connsiteX11566" fmla="*/ 204286 w 650437"/>
              <a:gd name="connsiteY11566" fmla="*/ 84192 h 650473"/>
              <a:gd name="connsiteX11567" fmla="*/ 197468 w 650437"/>
              <a:gd name="connsiteY11567" fmla="*/ 75768 h 650473"/>
              <a:gd name="connsiteX11568" fmla="*/ 196711 w 650437"/>
              <a:gd name="connsiteY11568" fmla="*/ 75011 h 650473"/>
              <a:gd name="connsiteX11569" fmla="*/ 195953 w 650437"/>
              <a:gd name="connsiteY11569" fmla="*/ 75768 h 650473"/>
              <a:gd name="connsiteX11570" fmla="*/ 196711 w 650437"/>
              <a:gd name="connsiteY11570" fmla="*/ 76526 h 650473"/>
              <a:gd name="connsiteX11571" fmla="*/ 197468 w 650437"/>
              <a:gd name="connsiteY11571" fmla="*/ 75768 h 650473"/>
              <a:gd name="connsiteX11572" fmla="*/ 189680 w 650437"/>
              <a:gd name="connsiteY11572" fmla="*/ 68192 h 650473"/>
              <a:gd name="connsiteX11573" fmla="*/ 189165 w 650437"/>
              <a:gd name="connsiteY11573" fmla="*/ 67677 h 650473"/>
              <a:gd name="connsiteX11574" fmla="*/ 188650 w 650437"/>
              <a:gd name="connsiteY11574" fmla="*/ 68192 h 650473"/>
              <a:gd name="connsiteX11575" fmla="*/ 189165 w 650437"/>
              <a:gd name="connsiteY11575" fmla="*/ 68707 h 650473"/>
              <a:gd name="connsiteX11576" fmla="*/ 189680 w 650437"/>
              <a:gd name="connsiteY11576" fmla="*/ 68192 h 650473"/>
              <a:gd name="connsiteX11577" fmla="*/ 181922 w 650437"/>
              <a:gd name="connsiteY11577" fmla="*/ 60614 h 650473"/>
              <a:gd name="connsiteX11578" fmla="*/ 181589 w 650437"/>
              <a:gd name="connsiteY11578" fmla="*/ 60281 h 650473"/>
              <a:gd name="connsiteX11579" fmla="*/ 181257 w 650437"/>
              <a:gd name="connsiteY11579" fmla="*/ 60614 h 650473"/>
              <a:gd name="connsiteX11580" fmla="*/ 181589 w 650437"/>
              <a:gd name="connsiteY11580" fmla="*/ 60946 h 650473"/>
              <a:gd name="connsiteX11581" fmla="*/ 181922 w 650437"/>
              <a:gd name="connsiteY11581" fmla="*/ 60614 h 650473"/>
              <a:gd name="connsiteX11582" fmla="*/ 174194 w 650437"/>
              <a:gd name="connsiteY11582" fmla="*/ 53068 h 650473"/>
              <a:gd name="connsiteX11583" fmla="*/ 174014 w 650437"/>
              <a:gd name="connsiteY11583" fmla="*/ 52888 h 650473"/>
              <a:gd name="connsiteX11584" fmla="*/ 173833 w 650437"/>
              <a:gd name="connsiteY11584" fmla="*/ 53068 h 650473"/>
              <a:gd name="connsiteX11585" fmla="*/ 174014 w 650437"/>
              <a:gd name="connsiteY11585" fmla="*/ 53248 h 650473"/>
              <a:gd name="connsiteX11586" fmla="*/ 174194 w 650437"/>
              <a:gd name="connsiteY11586" fmla="*/ 53068 h 650473"/>
              <a:gd name="connsiteX11587" fmla="*/ 166586 w 650437"/>
              <a:gd name="connsiteY11587" fmla="*/ 45491 h 650473"/>
              <a:gd name="connsiteX11588" fmla="*/ 166465 w 650437"/>
              <a:gd name="connsiteY11588" fmla="*/ 45371 h 650473"/>
              <a:gd name="connsiteX11589" fmla="*/ 166346 w 650437"/>
              <a:gd name="connsiteY11589" fmla="*/ 45491 h 650473"/>
              <a:gd name="connsiteX11590" fmla="*/ 166465 w 650437"/>
              <a:gd name="connsiteY11590" fmla="*/ 45611 h 650473"/>
              <a:gd name="connsiteX11591" fmla="*/ 166586 w 650437"/>
              <a:gd name="connsiteY11591" fmla="*/ 45491 h 650473"/>
              <a:gd name="connsiteX11592" fmla="*/ 605131 w 650437"/>
              <a:gd name="connsiteY11592" fmla="*/ 468935 h 650473"/>
              <a:gd name="connsiteX11593" fmla="*/ 605011 w 650437"/>
              <a:gd name="connsiteY11593" fmla="*/ 468815 h 650473"/>
              <a:gd name="connsiteX11594" fmla="*/ 604891 w 650437"/>
              <a:gd name="connsiteY11594" fmla="*/ 468935 h 650473"/>
              <a:gd name="connsiteX11595" fmla="*/ 605011 w 650437"/>
              <a:gd name="connsiteY11595" fmla="*/ 469055 h 650473"/>
              <a:gd name="connsiteX11596" fmla="*/ 605131 w 650437"/>
              <a:gd name="connsiteY11596" fmla="*/ 468935 h 650473"/>
              <a:gd name="connsiteX11597" fmla="*/ 597678 w 650437"/>
              <a:gd name="connsiteY11597" fmla="*/ 461389 h 650473"/>
              <a:gd name="connsiteX11598" fmla="*/ 597465 w 650437"/>
              <a:gd name="connsiteY11598" fmla="*/ 461176 h 650473"/>
              <a:gd name="connsiteX11599" fmla="*/ 597253 w 650437"/>
              <a:gd name="connsiteY11599" fmla="*/ 461389 h 650473"/>
              <a:gd name="connsiteX11600" fmla="*/ 597465 w 650437"/>
              <a:gd name="connsiteY11600" fmla="*/ 461601 h 650473"/>
              <a:gd name="connsiteX11601" fmla="*/ 597678 w 650437"/>
              <a:gd name="connsiteY11601" fmla="*/ 461389 h 650473"/>
              <a:gd name="connsiteX11602" fmla="*/ 589890 w 650437"/>
              <a:gd name="connsiteY11602" fmla="*/ 453540 h 650473"/>
              <a:gd name="connsiteX11603" fmla="*/ 589617 w 650437"/>
              <a:gd name="connsiteY11603" fmla="*/ 453813 h 650473"/>
              <a:gd name="connsiteX11604" fmla="*/ 589890 w 650437"/>
              <a:gd name="connsiteY11604" fmla="*/ 454085 h 650473"/>
              <a:gd name="connsiteX11605" fmla="*/ 590162 w 650437"/>
              <a:gd name="connsiteY11605" fmla="*/ 453813 h 650473"/>
              <a:gd name="connsiteX11606" fmla="*/ 589890 w 650437"/>
              <a:gd name="connsiteY11606" fmla="*/ 453540 h 650473"/>
              <a:gd name="connsiteX11607" fmla="*/ 582919 w 650437"/>
              <a:gd name="connsiteY11607" fmla="*/ 446267 h 650473"/>
              <a:gd name="connsiteX11608" fmla="*/ 582344 w 650437"/>
              <a:gd name="connsiteY11608" fmla="*/ 445692 h 650473"/>
              <a:gd name="connsiteX11609" fmla="*/ 581769 w 650437"/>
              <a:gd name="connsiteY11609" fmla="*/ 446267 h 650473"/>
              <a:gd name="connsiteX11610" fmla="*/ 582344 w 650437"/>
              <a:gd name="connsiteY11610" fmla="*/ 446842 h 650473"/>
              <a:gd name="connsiteX11611" fmla="*/ 582919 w 650437"/>
              <a:gd name="connsiteY11611" fmla="*/ 446267 h 650473"/>
              <a:gd name="connsiteX11612" fmla="*/ 574768 w 650437"/>
              <a:gd name="connsiteY11612" fmla="*/ 437993 h 650473"/>
              <a:gd name="connsiteX11613" fmla="*/ 574071 w 650437"/>
              <a:gd name="connsiteY11613" fmla="*/ 438690 h 650473"/>
              <a:gd name="connsiteX11614" fmla="*/ 574768 w 650437"/>
              <a:gd name="connsiteY11614" fmla="*/ 439388 h 650473"/>
              <a:gd name="connsiteX11615" fmla="*/ 575466 w 650437"/>
              <a:gd name="connsiteY11615" fmla="*/ 438690 h 650473"/>
              <a:gd name="connsiteX11616" fmla="*/ 574768 w 650437"/>
              <a:gd name="connsiteY11616" fmla="*/ 437993 h 650473"/>
              <a:gd name="connsiteX11617" fmla="*/ 568038 w 650437"/>
              <a:gd name="connsiteY11617" fmla="*/ 431142 h 650473"/>
              <a:gd name="connsiteX11618" fmla="*/ 567220 w 650437"/>
              <a:gd name="connsiteY11618" fmla="*/ 430324 h 650473"/>
              <a:gd name="connsiteX11619" fmla="*/ 566403 w 650437"/>
              <a:gd name="connsiteY11619" fmla="*/ 431142 h 650473"/>
              <a:gd name="connsiteX11620" fmla="*/ 567220 w 650437"/>
              <a:gd name="connsiteY11620" fmla="*/ 431959 h 650473"/>
              <a:gd name="connsiteX11621" fmla="*/ 568038 w 650437"/>
              <a:gd name="connsiteY11621" fmla="*/ 431142 h 650473"/>
              <a:gd name="connsiteX11622" fmla="*/ 560794 w 650437"/>
              <a:gd name="connsiteY11622" fmla="*/ 423566 h 650473"/>
              <a:gd name="connsiteX11623" fmla="*/ 559644 w 650437"/>
              <a:gd name="connsiteY11623" fmla="*/ 422416 h 650473"/>
              <a:gd name="connsiteX11624" fmla="*/ 558495 w 650437"/>
              <a:gd name="connsiteY11624" fmla="*/ 423566 h 650473"/>
              <a:gd name="connsiteX11625" fmla="*/ 559644 w 650437"/>
              <a:gd name="connsiteY11625" fmla="*/ 424716 h 650473"/>
              <a:gd name="connsiteX11626" fmla="*/ 560794 w 650437"/>
              <a:gd name="connsiteY11626" fmla="*/ 423566 h 650473"/>
              <a:gd name="connsiteX11627" fmla="*/ 553583 w 650437"/>
              <a:gd name="connsiteY11627" fmla="*/ 416020 h 650473"/>
              <a:gd name="connsiteX11628" fmla="*/ 552099 w 650437"/>
              <a:gd name="connsiteY11628" fmla="*/ 414535 h 650473"/>
              <a:gd name="connsiteX11629" fmla="*/ 550614 w 650437"/>
              <a:gd name="connsiteY11629" fmla="*/ 416020 h 650473"/>
              <a:gd name="connsiteX11630" fmla="*/ 552099 w 650437"/>
              <a:gd name="connsiteY11630" fmla="*/ 417504 h 650473"/>
              <a:gd name="connsiteX11631" fmla="*/ 553583 w 650437"/>
              <a:gd name="connsiteY11631" fmla="*/ 416020 h 650473"/>
              <a:gd name="connsiteX11632" fmla="*/ 546280 w 650437"/>
              <a:gd name="connsiteY11632" fmla="*/ 408474 h 650473"/>
              <a:gd name="connsiteX11633" fmla="*/ 544523 w 650437"/>
              <a:gd name="connsiteY11633" fmla="*/ 406717 h 650473"/>
              <a:gd name="connsiteX11634" fmla="*/ 542766 w 650437"/>
              <a:gd name="connsiteY11634" fmla="*/ 408474 h 650473"/>
              <a:gd name="connsiteX11635" fmla="*/ 544523 w 650437"/>
              <a:gd name="connsiteY11635" fmla="*/ 410231 h 650473"/>
              <a:gd name="connsiteX11636" fmla="*/ 546280 w 650437"/>
              <a:gd name="connsiteY11636" fmla="*/ 408474 h 650473"/>
              <a:gd name="connsiteX11637" fmla="*/ 536977 w 650437"/>
              <a:gd name="connsiteY11637" fmla="*/ 399048 h 650473"/>
              <a:gd name="connsiteX11638" fmla="*/ 535128 w 650437"/>
              <a:gd name="connsiteY11638" fmla="*/ 400897 h 650473"/>
              <a:gd name="connsiteX11639" fmla="*/ 536977 w 650437"/>
              <a:gd name="connsiteY11639" fmla="*/ 402747 h 650473"/>
              <a:gd name="connsiteX11640" fmla="*/ 538827 w 650437"/>
              <a:gd name="connsiteY11640" fmla="*/ 400897 h 650473"/>
              <a:gd name="connsiteX11641" fmla="*/ 536977 w 650437"/>
              <a:gd name="connsiteY11641" fmla="*/ 399048 h 650473"/>
              <a:gd name="connsiteX11642" fmla="*/ 531671 w 650437"/>
              <a:gd name="connsiteY11642" fmla="*/ 393321 h 650473"/>
              <a:gd name="connsiteX11643" fmla="*/ 529399 w 650437"/>
              <a:gd name="connsiteY11643" fmla="*/ 391049 h 650473"/>
              <a:gd name="connsiteX11644" fmla="*/ 527127 w 650437"/>
              <a:gd name="connsiteY11644" fmla="*/ 393321 h 650473"/>
              <a:gd name="connsiteX11645" fmla="*/ 529399 w 650437"/>
              <a:gd name="connsiteY11645" fmla="*/ 395594 h 650473"/>
              <a:gd name="connsiteX11646" fmla="*/ 531671 w 650437"/>
              <a:gd name="connsiteY11646" fmla="*/ 393321 h 650473"/>
              <a:gd name="connsiteX11647" fmla="*/ 524428 w 650437"/>
              <a:gd name="connsiteY11647" fmla="*/ 385773 h 650473"/>
              <a:gd name="connsiteX11648" fmla="*/ 521853 w 650437"/>
              <a:gd name="connsiteY11648" fmla="*/ 383198 h 650473"/>
              <a:gd name="connsiteX11649" fmla="*/ 519279 w 650437"/>
              <a:gd name="connsiteY11649" fmla="*/ 385773 h 650473"/>
              <a:gd name="connsiteX11650" fmla="*/ 521853 w 650437"/>
              <a:gd name="connsiteY11650" fmla="*/ 388348 h 650473"/>
              <a:gd name="connsiteX11651" fmla="*/ 524428 w 650437"/>
              <a:gd name="connsiteY11651" fmla="*/ 385773 h 650473"/>
              <a:gd name="connsiteX11652" fmla="*/ 516945 w 650437"/>
              <a:gd name="connsiteY11652" fmla="*/ 378197 h 650473"/>
              <a:gd name="connsiteX11653" fmla="*/ 514278 w 650437"/>
              <a:gd name="connsiteY11653" fmla="*/ 375530 h 650473"/>
              <a:gd name="connsiteX11654" fmla="*/ 511611 w 650437"/>
              <a:gd name="connsiteY11654" fmla="*/ 378197 h 650473"/>
              <a:gd name="connsiteX11655" fmla="*/ 514278 w 650437"/>
              <a:gd name="connsiteY11655" fmla="*/ 380864 h 650473"/>
              <a:gd name="connsiteX11656" fmla="*/ 516945 w 650437"/>
              <a:gd name="connsiteY11656" fmla="*/ 378197 h 650473"/>
              <a:gd name="connsiteX11657" fmla="*/ 506732 w 650437"/>
              <a:gd name="connsiteY11657" fmla="*/ 367529 h 650473"/>
              <a:gd name="connsiteX11658" fmla="*/ 503610 w 650437"/>
              <a:gd name="connsiteY11658" fmla="*/ 370651 h 650473"/>
              <a:gd name="connsiteX11659" fmla="*/ 506732 w 650437"/>
              <a:gd name="connsiteY11659" fmla="*/ 373773 h 650473"/>
              <a:gd name="connsiteX11660" fmla="*/ 509854 w 650437"/>
              <a:gd name="connsiteY11660" fmla="*/ 370651 h 650473"/>
              <a:gd name="connsiteX11661" fmla="*/ 506732 w 650437"/>
              <a:gd name="connsiteY11661" fmla="*/ 367529 h 650473"/>
              <a:gd name="connsiteX11662" fmla="*/ 499156 w 650437"/>
              <a:gd name="connsiteY11662" fmla="*/ 359528 h 650473"/>
              <a:gd name="connsiteX11663" fmla="*/ 495610 w 650437"/>
              <a:gd name="connsiteY11663" fmla="*/ 363075 h 650473"/>
              <a:gd name="connsiteX11664" fmla="*/ 499156 w 650437"/>
              <a:gd name="connsiteY11664" fmla="*/ 366621 h 650473"/>
              <a:gd name="connsiteX11665" fmla="*/ 502703 w 650437"/>
              <a:gd name="connsiteY11665" fmla="*/ 363075 h 650473"/>
              <a:gd name="connsiteX11666" fmla="*/ 499156 w 650437"/>
              <a:gd name="connsiteY11666" fmla="*/ 359528 h 650473"/>
              <a:gd name="connsiteX11667" fmla="*/ 491611 w 650437"/>
              <a:gd name="connsiteY11667" fmla="*/ 351982 h 650473"/>
              <a:gd name="connsiteX11668" fmla="*/ 488064 w 650437"/>
              <a:gd name="connsiteY11668" fmla="*/ 355528 h 650473"/>
              <a:gd name="connsiteX11669" fmla="*/ 491611 w 650437"/>
              <a:gd name="connsiteY11669" fmla="*/ 359075 h 650473"/>
              <a:gd name="connsiteX11670" fmla="*/ 495157 w 650437"/>
              <a:gd name="connsiteY11670" fmla="*/ 355528 h 650473"/>
              <a:gd name="connsiteX11671" fmla="*/ 491611 w 650437"/>
              <a:gd name="connsiteY11671" fmla="*/ 351982 h 650473"/>
              <a:gd name="connsiteX11672" fmla="*/ 487972 w 650437"/>
              <a:gd name="connsiteY11672" fmla="*/ 347950 h 650473"/>
              <a:gd name="connsiteX11673" fmla="*/ 484033 w 650437"/>
              <a:gd name="connsiteY11673" fmla="*/ 344011 h 650473"/>
              <a:gd name="connsiteX11674" fmla="*/ 480093 w 650437"/>
              <a:gd name="connsiteY11674" fmla="*/ 347950 h 650473"/>
              <a:gd name="connsiteX11675" fmla="*/ 484033 w 650437"/>
              <a:gd name="connsiteY11675" fmla="*/ 351889 h 650473"/>
              <a:gd name="connsiteX11676" fmla="*/ 487972 w 650437"/>
              <a:gd name="connsiteY11676" fmla="*/ 347950 h 650473"/>
              <a:gd name="connsiteX11677" fmla="*/ 476487 w 650437"/>
              <a:gd name="connsiteY11677" fmla="*/ 336070 h 650473"/>
              <a:gd name="connsiteX11678" fmla="*/ 472153 w 650437"/>
              <a:gd name="connsiteY11678" fmla="*/ 340404 h 650473"/>
              <a:gd name="connsiteX11679" fmla="*/ 476487 w 650437"/>
              <a:gd name="connsiteY11679" fmla="*/ 344738 h 650473"/>
              <a:gd name="connsiteX11680" fmla="*/ 480821 w 650437"/>
              <a:gd name="connsiteY11680" fmla="*/ 340404 h 650473"/>
              <a:gd name="connsiteX11681" fmla="*/ 476487 w 650437"/>
              <a:gd name="connsiteY11681" fmla="*/ 336070 h 650473"/>
              <a:gd name="connsiteX11682" fmla="*/ 473577 w 650437"/>
              <a:gd name="connsiteY11682" fmla="*/ 332828 h 650473"/>
              <a:gd name="connsiteX11683" fmla="*/ 468911 w 650437"/>
              <a:gd name="connsiteY11683" fmla="*/ 328161 h 650473"/>
              <a:gd name="connsiteX11684" fmla="*/ 464245 w 650437"/>
              <a:gd name="connsiteY11684" fmla="*/ 332828 h 650473"/>
              <a:gd name="connsiteX11685" fmla="*/ 468911 w 650437"/>
              <a:gd name="connsiteY11685" fmla="*/ 337494 h 650473"/>
              <a:gd name="connsiteX11686" fmla="*/ 473577 w 650437"/>
              <a:gd name="connsiteY11686" fmla="*/ 332828 h 650473"/>
              <a:gd name="connsiteX11687" fmla="*/ 466032 w 650437"/>
              <a:gd name="connsiteY11687" fmla="*/ 325282 h 650473"/>
              <a:gd name="connsiteX11688" fmla="*/ 461335 w 650437"/>
              <a:gd name="connsiteY11688" fmla="*/ 320588 h 650473"/>
              <a:gd name="connsiteX11689" fmla="*/ 456639 w 650437"/>
              <a:gd name="connsiteY11689" fmla="*/ 325282 h 650473"/>
              <a:gd name="connsiteX11690" fmla="*/ 461335 w 650437"/>
              <a:gd name="connsiteY11690" fmla="*/ 329979 h 650473"/>
              <a:gd name="connsiteX11691" fmla="*/ 466032 w 650437"/>
              <a:gd name="connsiteY11691" fmla="*/ 325282 h 650473"/>
              <a:gd name="connsiteX11692" fmla="*/ 458759 w 650437"/>
              <a:gd name="connsiteY11692" fmla="*/ 317708 h 650473"/>
              <a:gd name="connsiteX11693" fmla="*/ 453789 w 650437"/>
              <a:gd name="connsiteY11693" fmla="*/ 312739 h 650473"/>
              <a:gd name="connsiteX11694" fmla="*/ 448821 w 650437"/>
              <a:gd name="connsiteY11694" fmla="*/ 317708 h 650473"/>
              <a:gd name="connsiteX11695" fmla="*/ 453789 w 650437"/>
              <a:gd name="connsiteY11695" fmla="*/ 322677 h 650473"/>
              <a:gd name="connsiteX11696" fmla="*/ 458759 w 650437"/>
              <a:gd name="connsiteY11696" fmla="*/ 317708 h 650473"/>
              <a:gd name="connsiteX11697" fmla="*/ 330084 w 650437"/>
              <a:gd name="connsiteY11697" fmla="*/ 189175 h 650473"/>
              <a:gd name="connsiteX11698" fmla="*/ 325265 w 650437"/>
              <a:gd name="connsiteY11698" fmla="*/ 184356 h 650473"/>
              <a:gd name="connsiteX11699" fmla="*/ 320449 w 650437"/>
              <a:gd name="connsiteY11699" fmla="*/ 189175 h 650473"/>
              <a:gd name="connsiteX11700" fmla="*/ 325265 w 650437"/>
              <a:gd name="connsiteY11700" fmla="*/ 193994 h 650473"/>
              <a:gd name="connsiteX11701" fmla="*/ 330084 w 650437"/>
              <a:gd name="connsiteY11701" fmla="*/ 189175 h 650473"/>
              <a:gd name="connsiteX11702" fmla="*/ 312871 w 650437"/>
              <a:gd name="connsiteY11702" fmla="*/ 181599 h 650473"/>
              <a:gd name="connsiteX11703" fmla="*/ 317689 w 650437"/>
              <a:gd name="connsiteY11703" fmla="*/ 186418 h 650473"/>
              <a:gd name="connsiteX11704" fmla="*/ 322508 w 650437"/>
              <a:gd name="connsiteY11704" fmla="*/ 181599 h 650473"/>
              <a:gd name="connsiteX11705" fmla="*/ 317689 w 650437"/>
              <a:gd name="connsiteY11705" fmla="*/ 176750 h 650473"/>
              <a:gd name="connsiteX11706" fmla="*/ 312871 w 650437"/>
              <a:gd name="connsiteY11706" fmla="*/ 181599 h 650473"/>
              <a:gd name="connsiteX11707" fmla="*/ 310144 w 650437"/>
              <a:gd name="connsiteY11707" fmla="*/ 169536 h 650473"/>
              <a:gd name="connsiteX11708" fmla="*/ 305627 w 650437"/>
              <a:gd name="connsiteY11708" fmla="*/ 174052 h 650473"/>
              <a:gd name="connsiteX11709" fmla="*/ 310144 w 650437"/>
              <a:gd name="connsiteY11709" fmla="*/ 178569 h 650473"/>
              <a:gd name="connsiteX11710" fmla="*/ 314660 w 650437"/>
              <a:gd name="connsiteY11710" fmla="*/ 174052 h 650473"/>
              <a:gd name="connsiteX11711" fmla="*/ 310144 w 650437"/>
              <a:gd name="connsiteY11711" fmla="*/ 169536 h 650473"/>
              <a:gd name="connsiteX11712" fmla="*/ 306689 w 650437"/>
              <a:gd name="connsiteY11712" fmla="*/ 166476 h 650473"/>
              <a:gd name="connsiteX11713" fmla="*/ 302568 w 650437"/>
              <a:gd name="connsiteY11713" fmla="*/ 162354 h 650473"/>
              <a:gd name="connsiteX11714" fmla="*/ 298447 w 650437"/>
              <a:gd name="connsiteY11714" fmla="*/ 166476 h 650473"/>
              <a:gd name="connsiteX11715" fmla="*/ 302568 w 650437"/>
              <a:gd name="connsiteY11715" fmla="*/ 170598 h 650473"/>
              <a:gd name="connsiteX11716" fmla="*/ 306689 w 650437"/>
              <a:gd name="connsiteY11716" fmla="*/ 166476 h 650473"/>
              <a:gd name="connsiteX11717" fmla="*/ 298749 w 650437"/>
              <a:gd name="connsiteY11717" fmla="*/ 158930 h 650473"/>
              <a:gd name="connsiteX11718" fmla="*/ 295022 w 650437"/>
              <a:gd name="connsiteY11718" fmla="*/ 155203 h 650473"/>
              <a:gd name="connsiteX11719" fmla="*/ 291295 w 650437"/>
              <a:gd name="connsiteY11719" fmla="*/ 158930 h 650473"/>
              <a:gd name="connsiteX11720" fmla="*/ 295022 w 650437"/>
              <a:gd name="connsiteY11720" fmla="*/ 162657 h 650473"/>
              <a:gd name="connsiteX11721" fmla="*/ 298749 w 650437"/>
              <a:gd name="connsiteY11721" fmla="*/ 158930 h 650473"/>
              <a:gd name="connsiteX11722" fmla="*/ 287444 w 650437"/>
              <a:gd name="connsiteY11722" fmla="*/ 155051 h 650473"/>
              <a:gd name="connsiteX11723" fmla="*/ 291111 w 650437"/>
              <a:gd name="connsiteY11723" fmla="*/ 151384 h 650473"/>
              <a:gd name="connsiteX11724" fmla="*/ 287444 w 650437"/>
              <a:gd name="connsiteY11724" fmla="*/ 147717 h 650473"/>
              <a:gd name="connsiteX11725" fmla="*/ 283778 w 650437"/>
              <a:gd name="connsiteY11725" fmla="*/ 151384 h 650473"/>
              <a:gd name="connsiteX11726" fmla="*/ 287444 w 650437"/>
              <a:gd name="connsiteY11726" fmla="*/ 155051 h 650473"/>
              <a:gd name="connsiteX11727" fmla="*/ 283233 w 650437"/>
              <a:gd name="connsiteY11727" fmla="*/ 143805 h 650473"/>
              <a:gd name="connsiteX11728" fmla="*/ 279899 w 650437"/>
              <a:gd name="connsiteY11728" fmla="*/ 140471 h 650473"/>
              <a:gd name="connsiteX11729" fmla="*/ 276564 w 650437"/>
              <a:gd name="connsiteY11729" fmla="*/ 143805 h 650473"/>
              <a:gd name="connsiteX11730" fmla="*/ 279899 w 650437"/>
              <a:gd name="connsiteY11730" fmla="*/ 147140 h 650473"/>
              <a:gd name="connsiteX11731" fmla="*/ 283233 w 650437"/>
              <a:gd name="connsiteY11731" fmla="*/ 143805 h 650473"/>
              <a:gd name="connsiteX11732" fmla="*/ 272323 w 650437"/>
              <a:gd name="connsiteY11732" fmla="*/ 139169 h 650473"/>
              <a:gd name="connsiteX11733" fmla="*/ 275262 w 650437"/>
              <a:gd name="connsiteY11733" fmla="*/ 136230 h 650473"/>
              <a:gd name="connsiteX11734" fmla="*/ 272323 w 650437"/>
              <a:gd name="connsiteY11734" fmla="*/ 133290 h 650473"/>
              <a:gd name="connsiteX11735" fmla="*/ 269383 w 650437"/>
              <a:gd name="connsiteY11735" fmla="*/ 136230 h 650473"/>
              <a:gd name="connsiteX11736" fmla="*/ 272323 w 650437"/>
              <a:gd name="connsiteY11736" fmla="*/ 139169 h 650473"/>
              <a:gd name="connsiteX11737" fmla="*/ 267594 w 650437"/>
              <a:gd name="connsiteY11737" fmla="*/ 128684 h 650473"/>
              <a:gd name="connsiteX11738" fmla="*/ 264777 w 650437"/>
              <a:gd name="connsiteY11738" fmla="*/ 125866 h 650473"/>
              <a:gd name="connsiteX11739" fmla="*/ 261960 w 650437"/>
              <a:gd name="connsiteY11739" fmla="*/ 128684 h 650473"/>
              <a:gd name="connsiteX11740" fmla="*/ 264777 w 650437"/>
              <a:gd name="connsiteY11740" fmla="*/ 131500 h 650473"/>
              <a:gd name="connsiteX11741" fmla="*/ 267594 w 650437"/>
              <a:gd name="connsiteY11741" fmla="*/ 128684 h 650473"/>
              <a:gd name="connsiteX11742" fmla="*/ 259656 w 650437"/>
              <a:gd name="connsiteY11742" fmla="*/ 121137 h 650473"/>
              <a:gd name="connsiteX11743" fmla="*/ 257201 w 650437"/>
              <a:gd name="connsiteY11743" fmla="*/ 118683 h 650473"/>
              <a:gd name="connsiteX11744" fmla="*/ 254747 w 650437"/>
              <a:gd name="connsiteY11744" fmla="*/ 121137 h 650473"/>
              <a:gd name="connsiteX11745" fmla="*/ 257201 w 650437"/>
              <a:gd name="connsiteY11745" fmla="*/ 123592 h 650473"/>
              <a:gd name="connsiteX11746" fmla="*/ 259656 w 650437"/>
              <a:gd name="connsiteY11746" fmla="*/ 121137 h 650473"/>
              <a:gd name="connsiteX11747" fmla="*/ 249655 w 650437"/>
              <a:gd name="connsiteY11747" fmla="*/ 115591 h 650473"/>
              <a:gd name="connsiteX11748" fmla="*/ 251718 w 650437"/>
              <a:gd name="connsiteY11748" fmla="*/ 113529 h 650473"/>
              <a:gd name="connsiteX11749" fmla="*/ 249655 w 650437"/>
              <a:gd name="connsiteY11749" fmla="*/ 111467 h 650473"/>
              <a:gd name="connsiteX11750" fmla="*/ 247594 w 650437"/>
              <a:gd name="connsiteY11750" fmla="*/ 113529 h 650473"/>
              <a:gd name="connsiteX11751" fmla="*/ 249655 w 650437"/>
              <a:gd name="connsiteY11751" fmla="*/ 115591 h 650473"/>
              <a:gd name="connsiteX11752" fmla="*/ 242078 w 650437"/>
              <a:gd name="connsiteY11752" fmla="*/ 107680 h 650473"/>
              <a:gd name="connsiteX11753" fmla="*/ 243775 w 650437"/>
              <a:gd name="connsiteY11753" fmla="*/ 105983 h 650473"/>
              <a:gd name="connsiteX11754" fmla="*/ 242078 w 650437"/>
              <a:gd name="connsiteY11754" fmla="*/ 104286 h 650473"/>
              <a:gd name="connsiteX11755" fmla="*/ 240380 w 650437"/>
              <a:gd name="connsiteY11755" fmla="*/ 105983 h 650473"/>
              <a:gd name="connsiteX11756" fmla="*/ 242078 w 650437"/>
              <a:gd name="connsiteY11756" fmla="*/ 107680 h 650473"/>
              <a:gd name="connsiteX11757" fmla="*/ 234532 w 650437"/>
              <a:gd name="connsiteY11757" fmla="*/ 100014 h 650473"/>
              <a:gd name="connsiteX11758" fmla="*/ 236109 w 650437"/>
              <a:gd name="connsiteY11758" fmla="*/ 98437 h 650473"/>
              <a:gd name="connsiteX11759" fmla="*/ 234532 w 650437"/>
              <a:gd name="connsiteY11759" fmla="*/ 96860 h 650473"/>
              <a:gd name="connsiteX11760" fmla="*/ 232955 w 650437"/>
              <a:gd name="connsiteY11760" fmla="*/ 98437 h 650473"/>
              <a:gd name="connsiteX11761" fmla="*/ 234532 w 650437"/>
              <a:gd name="connsiteY11761" fmla="*/ 100014 h 650473"/>
              <a:gd name="connsiteX11762" fmla="*/ 228258 w 650437"/>
              <a:gd name="connsiteY11762" fmla="*/ 90860 h 650473"/>
              <a:gd name="connsiteX11763" fmla="*/ 226956 w 650437"/>
              <a:gd name="connsiteY11763" fmla="*/ 89558 h 650473"/>
              <a:gd name="connsiteX11764" fmla="*/ 225654 w 650437"/>
              <a:gd name="connsiteY11764" fmla="*/ 90860 h 650473"/>
              <a:gd name="connsiteX11765" fmla="*/ 226956 w 650437"/>
              <a:gd name="connsiteY11765" fmla="*/ 92163 h 650473"/>
              <a:gd name="connsiteX11766" fmla="*/ 228258 w 650437"/>
              <a:gd name="connsiteY11766" fmla="*/ 90860 h 650473"/>
              <a:gd name="connsiteX11767" fmla="*/ 220380 w 650437"/>
              <a:gd name="connsiteY11767" fmla="*/ 83314 h 650473"/>
              <a:gd name="connsiteX11768" fmla="*/ 219410 w 650437"/>
              <a:gd name="connsiteY11768" fmla="*/ 82344 h 650473"/>
              <a:gd name="connsiteX11769" fmla="*/ 218441 w 650437"/>
              <a:gd name="connsiteY11769" fmla="*/ 83314 h 650473"/>
              <a:gd name="connsiteX11770" fmla="*/ 219410 w 650437"/>
              <a:gd name="connsiteY11770" fmla="*/ 84284 h 650473"/>
              <a:gd name="connsiteX11771" fmla="*/ 220380 w 650437"/>
              <a:gd name="connsiteY11771" fmla="*/ 83314 h 650473"/>
              <a:gd name="connsiteX11772" fmla="*/ 211835 w 650437"/>
              <a:gd name="connsiteY11772" fmla="*/ 76646 h 650473"/>
              <a:gd name="connsiteX11773" fmla="*/ 212714 w 650437"/>
              <a:gd name="connsiteY11773" fmla="*/ 75766 h 650473"/>
              <a:gd name="connsiteX11774" fmla="*/ 211835 w 650437"/>
              <a:gd name="connsiteY11774" fmla="*/ 74886 h 650473"/>
              <a:gd name="connsiteX11775" fmla="*/ 210955 w 650437"/>
              <a:gd name="connsiteY11775" fmla="*/ 75766 h 650473"/>
              <a:gd name="connsiteX11776" fmla="*/ 211835 w 650437"/>
              <a:gd name="connsiteY11776" fmla="*/ 76646 h 650473"/>
              <a:gd name="connsiteX11777" fmla="*/ 204954 w 650437"/>
              <a:gd name="connsiteY11777" fmla="*/ 68192 h 650473"/>
              <a:gd name="connsiteX11778" fmla="*/ 204289 w 650437"/>
              <a:gd name="connsiteY11778" fmla="*/ 67527 h 650473"/>
              <a:gd name="connsiteX11779" fmla="*/ 203624 w 650437"/>
              <a:gd name="connsiteY11779" fmla="*/ 68192 h 650473"/>
              <a:gd name="connsiteX11780" fmla="*/ 204289 w 650437"/>
              <a:gd name="connsiteY11780" fmla="*/ 68857 h 650473"/>
              <a:gd name="connsiteX11781" fmla="*/ 204954 w 650437"/>
              <a:gd name="connsiteY11781" fmla="*/ 68192 h 650473"/>
              <a:gd name="connsiteX11782" fmla="*/ 197103 w 650437"/>
              <a:gd name="connsiteY11782" fmla="*/ 60614 h 650473"/>
              <a:gd name="connsiteX11783" fmla="*/ 196711 w 650437"/>
              <a:gd name="connsiteY11783" fmla="*/ 60221 h 650473"/>
              <a:gd name="connsiteX11784" fmla="*/ 196318 w 650437"/>
              <a:gd name="connsiteY11784" fmla="*/ 60614 h 650473"/>
              <a:gd name="connsiteX11785" fmla="*/ 196711 w 650437"/>
              <a:gd name="connsiteY11785" fmla="*/ 61006 h 650473"/>
              <a:gd name="connsiteX11786" fmla="*/ 197103 w 650437"/>
              <a:gd name="connsiteY11786" fmla="*/ 60614 h 650473"/>
              <a:gd name="connsiteX11787" fmla="*/ 189348 w 650437"/>
              <a:gd name="connsiteY11787" fmla="*/ 53068 h 650473"/>
              <a:gd name="connsiteX11788" fmla="*/ 189135 w 650437"/>
              <a:gd name="connsiteY11788" fmla="*/ 52855 h 650473"/>
              <a:gd name="connsiteX11789" fmla="*/ 188923 w 650437"/>
              <a:gd name="connsiteY11789" fmla="*/ 53068 h 650473"/>
              <a:gd name="connsiteX11790" fmla="*/ 189135 w 650437"/>
              <a:gd name="connsiteY11790" fmla="*/ 53280 h 650473"/>
              <a:gd name="connsiteX11791" fmla="*/ 189348 w 650437"/>
              <a:gd name="connsiteY11791" fmla="*/ 53068 h 650473"/>
              <a:gd name="connsiteX11792" fmla="*/ 181802 w 650437"/>
              <a:gd name="connsiteY11792" fmla="*/ 45491 h 650473"/>
              <a:gd name="connsiteX11793" fmla="*/ 181589 w 650437"/>
              <a:gd name="connsiteY11793" fmla="*/ 45279 h 650473"/>
              <a:gd name="connsiteX11794" fmla="*/ 181377 w 650437"/>
              <a:gd name="connsiteY11794" fmla="*/ 45491 h 650473"/>
              <a:gd name="connsiteX11795" fmla="*/ 181589 w 650437"/>
              <a:gd name="connsiteY11795" fmla="*/ 45704 h 650473"/>
              <a:gd name="connsiteX11796" fmla="*/ 181802 w 650437"/>
              <a:gd name="connsiteY11796" fmla="*/ 45491 h 650473"/>
              <a:gd name="connsiteX11797" fmla="*/ 174104 w 650437"/>
              <a:gd name="connsiteY11797" fmla="*/ 37945 h 650473"/>
              <a:gd name="connsiteX11798" fmla="*/ 174044 w 650437"/>
              <a:gd name="connsiteY11798" fmla="*/ 37885 h 650473"/>
              <a:gd name="connsiteX11799" fmla="*/ 173984 w 650437"/>
              <a:gd name="connsiteY11799" fmla="*/ 37945 h 650473"/>
              <a:gd name="connsiteX11800" fmla="*/ 174044 w 650437"/>
              <a:gd name="connsiteY11800" fmla="*/ 38005 h 650473"/>
              <a:gd name="connsiteX11801" fmla="*/ 174104 w 650437"/>
              <a:gd name="connsiteY11801" fmla="*/ 37945 h 650473"/>
              <a:gd name="connsiteX11802" fmla="*/ 612649 w 650437"/>
              <a:gd name="connsiteY11802" fmla="*/ 461389 h 650473"/>
              <a:gd name="connsiteX11803" fmla="*/ 612589 w 650437"/>
              <a:gd name="connsiteY11803" fmla="*/ 461329 h 650473"/>
              <a:gd name="connsiteX11804" fmla="*/ 612529 w 650437"/>
              <a:gd name="connsiteY11804" fmla="*/ 461389 h 650473"/>
              <a:gd name="connsiteX11805" fmla="*/ 612589 w 650437"/>
              <a:gd name="connsiteY11805" fmla="*/ 461449 h 650473"/>
              <a:gd name="connsiteX11806" fmla="*/ 612649 w 650437"/>
              <a:gd name="connsiteY11806" fmla="*/ 461389 h 650473"/>
              <a:gd name="connsiteX11807" fmla="*/ 604831 w 650437"/>
              <a:gd name="connsiteY11807" fmla="*/ 453813 h 650473"/>
              <a:gd name="connsiteX11808" fmla="*/ 605014 w 650437"/>
              <a:gd name="connsiteY11808" fmla="*/ 453995 h 650473"/>
              <a:gd name="connsiteX11809" fmla="*/ 605196 w 650437"/>
              <a:gd name="connsiteY11809" fmla="*/ 453813 h 650473"/>
              <a:gd name="connsiteX11810" fmla="*/ 605014 w 650437"/>
              <a:gd name="connsiteY11810" fmla="*/ 453630 h 650473"/>
              <a:gd name="connsiteX11811" fmla="*/ 604831 w 650437"/>
              <a:gd name="connsiteY11811" fmla="*/ 453813 h 650473"/>
              <a:gd name="connsiteX11812" fmla="*/ 597858 w 650437"/>
              <a:gd name="connsiteY11812" fmla="*/ 446267 h 650473"/>
              <a:gd name="connsiteX11813" fmla="*/ 597465 w 650437"/>
              <a:gd name="connsiteY11813" fmla="*/ 445874 h 650473"/>
              <a:gd name="connsiteX11814" fmla="*/ 597073 w 650437"/>
              <a:gd name="connsiteY11814" fmla="*/ 446267 h 650473"/>
              <a:gd name="connsiteX11815" fmla="*/ 597465 w 650437"/>
              <a:gd name="connsiteY11815" fmla="*/ 446659 h 650473"/>
              <a:gd name="connsiteX11816" fmla="*/ 597858 w 650437"/>
              <a:gd name="connsiteY11816" fmla="*/ 446267 h 650473"/>
              <a:gd name="connsiteX11817" fmla="*/ 589890 w 650437"/>
              <a:gd name="connsiteY11817" fmla="*/ 438296 h 650473"/>
              <a:gd name="connsiteX11818" fmla="*/ 589495 w 650437"/>
              <a:gd name="connsiteY11818" fmla="*/ 438690 h 650473"/>
              <a:gd name="connsiteX11819" fmla="*/ 589890 w 650437"/>
              <a:gd name="connsiteY11819" fmla="*/ 439085 h 650473"/>
              <a:gd name="connsiteX11820" fmla="*/ 590285 w 650437"/>
              <a:gd name="connsiteY11820" fmla="*/ 438690 h 650473"/>
              <a:gd name="connsiteX11821" fmla="*/ 589890 w 650437"/>
              <a:gd name="connsiteY11821" fmla="*/ 438296 h 650473"/>
              <a:gd name="connsiteX11822" fmla="*/ 582344 w 650437"/>
              <a:gd name="connsiteY11822" fmla="*/ 430537 h 650473"/>
              <a:gd name="connsiteX11823" fmla="*/ 581737 w 650437"/>
              <a:gd name="connsiteY11823" fmla="*/ 431144 h 650473"/>
              <a:gd name="connsiteX11824" fmla="*/ 582344 w 650437"/>
              <a:gd name="connsiteY11824" fmla="*/ 431752 h 650473"/>
              <a:gd name="connsiteX11825" fmla="*/ 582951 w 650437"/>
              <a:gd name="connsiteY11825" fmla="*/ 431144 h 650473"/>
              <a:gd name="connsiteX11826" fmla="*/ 582344 w 650437"/>
              <a:gd name="connsiteY11826" fmla="*/ 430537 h 650473"/>
              <a:gd name="connsiteX11827" fmla="*/ 575646 w 650437"/>
              <a:gd name="connsiteY11827" fmla="*/ 423566 h 650473"/>
              <a:gd name="connsiteX11828" fmla="*/ 574768 w 650437"/>
              <a:gd name="connsiteY11828" fmla="*/ 422689 h 650473"/>
              <a:gd name="connsiteX11829" fmla="*/ 573891 w 650437"/>
              <a:gd name="connsiteY11829" fmla="*/ 423566 h 650473"/>
              <a:gd name="connsiteX11830" fmla="*/ 574768 w 650437"/>
              <a:gd name="connsiteY11830" fmla="*/ 424443 h 650473"/>
              <a:gd name="connsiteX11831" fmla="*/ 575646 w 650437"/>
              <a:gd name="connsiteY11831" fmla="*/ 423566 h 650473"/>
              <a:gd name="connsiteX11832" fmla="*/ 568190 w 650437"/>
              <a:gd name="connsiteY11832" fmla="*/ 416020 h 650473"/>
              <a:gd name="connsiteX11833" fmla="*/ 567220 w 650437"/>
              <a:gd name="connsiteY11833" fmla="*/ 415050 h 650473"/>
              <a:gd name="connsiteX11834" fmla="*/ 566250 w 650437"/>
              <a:gd name="connsiteY11834" fmla="*/ 416020 h 650473"/>
              <a:gd name="connsiteX11835" fmla="*/ 567220 w 650437"/>
              <a:gd name="connsiteY11835" fmla="*/ 416989 h 650473"/>
              <a:gd name="connsiteX11836" fmla="*/ 568190 w 650437"/>
              <a:gd name="connsiteY11836" fmla="*/ 416020 h 650473"/>
              <a:gd name="connsiteX11837" fmla="*/ 560857 w 650437"/>
              <a:gd name="connsiteY11837" fmla="*/ 408443 h 650473"/>
              <a:gd name="connsiteX11838" fmla="*/ 559644 w 650437"/>
              <a:gd name="connsiteY11838" fmla="*/ 407231 h 650473"/>
              <a:gd name="connsiteX11839" fmla="*/ 558432 w 650437"/>
              <a:gd name="connsiteY11839" fmla="*/ 408443 h 650473"/>
              <a:gd name="connsiteX11840" fmla="*/ 559644 w 650437"/>
              <a:gd name="connsiteY11840" fmla="*/ 409656 h 650473"/>
              <a:gd name="connsiteX11841" fmla="*/ 560857 w 650437"/>
              <a:gd name="connsiteY11841" fmla="*/ 408443 h 650473"/>
              <a:gd name="connsiteX11842" fmla="*/ 552099 w 650437"/>
              <a:gd name="connsiteY11842" fmla="*/ 399320 h 650473"/>
              <a:gd name="connsiteX11843" fmla="*/ 550522 w 650437"/>
              <a:gd name="connsiteY11843" fmla="*/ 400897 h 650473"/>
              <a:gd name="connsiteX11844" fmla="*/ 552099 w 650437"/>
              <a:gd name="connsiteY11844" fmla="*/ 402475 h 650473"/>
              <a:gd name="connsiteX11845" fmla="*/ 553676 w 650437"/>
              <a:gd name="connsiteY11845" fmla="*/ 400897 h 650473"/>
              <a:gd name="connsiteX11846" fmla="*/ 552099 w 650437"/>
              <a:gd name="connsiteY11846" fmla="*/ 399320 h 650473"/>
              <a:gd name="connsiteX11847" fmla="*/ 546493 w 650437"/>
              <a:gd name="connsiteY11847" fmla="*/ 393351 h 650473"/>
              <a:gd name="connsiteX11848" fmla="*/ 544523 w 650437"/>
              <a:gd name="connsiteY11848" fmla="*/ 391382 h 650473"/>
              <a:gd name="connsiteX11849" fmla="*/ 542554 w 650437"/>
              <a:gd name="connsiteY11849" fmla="*/ 393351 h 650473"/>
              <a:gd name="connsiteX11850" fmla="*/ 544523 w 650437"/>
              <a:gd name="connsiteY11850" fmla="*/ 395321 h 650473"/>
              <a:gd name="connsiteX11851" fmla="*/ 546493 w 650437"/>
              <a:gd name="connsiteY11851" fmla="*/ 393351 h 650473"/>
              <a:gd name="connsiteX11852" fmla="*/ 536977 w 650437"/>
              <a:gd name="connsiteY11852" fmla="*/ 383803 h 650473"/>
              <a:gd name="connsiteX11853" fmla="*/ 535008 w 650437"/>
              <a:gd name="connsiteY11853" fmla="*/ 385773 h 650473"/>
              <a:gd name="connsiteX11854" fmla="*/ 536977 w 650437"/>
              <a:gd name="connsiteY11854" fmla="*/ 387743 h 650473"/>
              <a:gd name="connsiteX11855" fmla="*/ 538947 w 650437"/>
              <a:gd name="connsiteY11855" fmla="*/ 385773 h 650473"/>
              <a:gd name="connsiteX11856" fmla="*/ 536977 w 650437"/>
              <a:gd name="connsiteY11856" fmla="*/ 383803 h 650473"/>
              <a:gd name="connsiteX11857" fmla="*/ 531761 w 650437"/>
              <a:gd name="connsiteY11857" fmla="*/ 378197 h 650473"/>
              <a:gd name="connsiteX11858" fmla="*/ 529399 w 650437"/>
              <a:gd name="connsiteY11858" fmla="*/ 375835 h 650473"/>
              <a:gd name="connsiteX11859" fmla="*/ 527037 w 650437"/>
              <a:gd name="connsiteY11859" fmla="*/ 378197 h 650473"/>
              <a:gd name="connsiteX11860" fmla="*/ 529399 w 650437"/>
              <a:gd name="connsiteY11860" fmla="*/ 380559 h 650473"/>
              <a:gd name="connsiteX11861" fmla="*/ 531761 w 650437"/>
              <a:gd name="connsiteY11861" fmla="*/ 378197 h 650473"/>
              <a:gd name="connsiteX11862" fmla="*/ 524640 w 650437"/>
              <a:gd name="connsiteY11862" fmla="*/ 370651 h 650473"/>
              <a:gd name="connsiteX11863" fmla="*/ 521853 w 650437"/>
              <a:gd name="connsiteY11863" fmla="*/ 367863 h 650473"/>
              <a:gd name="connsiteX11864" fmla="*/ 519066 w 650437"/>
              <a:gd name="connsiteY11864" fmla="*/ 370651 h 650473"/>
              <a:gd name="connsiteX11865" fmla="*/ 521853 w 650437"/>
              <a:gd name="connsiteY11865" fmla="*/ 373438 h 650473"/>
              <a:gd name="connsiteX11866" fmla="*/ 524640 w 650437"/>
              <a:gd name="connsiteY11866" fmla="*/ 370651 h 650473"/>
              <a:gd name="connsiteX11867" fmla="*/ 514278 w 650437"/>
              <a:gd name="connsiteY11867" fmla="*/ 360285 h 650473"/>
              <a:gd name="connsiteX11868" fmla="*/ 511459 w 650437"/>
              <a:gd name="connsiteY11868" fmla="*/ 363105 h 650473"/>
              <a:gd name="connsiteX11869" fmla="*/ 514278 w 650437"/>
              <a:gd name="connsiteY11869" fmla="*/ 365924 h 650473"/>
              <a:gd name="connsiteX11870" fmla="*/ 517097 w 650437"/>
              <a:gd name="connsiteY11870" fmla="*/ 363105 h 650473"/>
              <a:gd name="connsiteX11871" fmla="*/ 514278 w 650437"/>
              <a:gd name="connsiteY11871" fmla="*/ 360285 h 650473"/>
              <a:gd name="connsiteX11872" fmla="*/ 506732 w 650437"/>
              <a:gd name="connsiteY11872" fmla="*/ 352347 h 650473"/>
              <a:gd name="connsiteX11873" fmla="*/ 503550 w 650437"/>
              <a:gd name="connsiteY11873" fmla="*/ 355528 h 650473"/>
              <a:gd name="connsiteX11874" fmla="*/ 506732 w 650437"/>
              <a:gd name="connsiteY11874" fmla="*/ 358711 h 650473"/>
              <a:gd name="connsiteX11875" fmla="*/ 509914 w 650437"/>
              <a:gd name="connsiteY11875" fmla="*/ 355528 h 650473"/>
              <a:gd name="connsiteX11876" fmla="*/ 506732 w 650437"/>
              <a:gd name="connsiteY11876" fmla="*/ 352347 h 650473"/>
              <a:gd name="connsiteX11877" fmla="*/ 499156 w 650437"/>
              <a:gd name="connsiteY11877" fmla="*/ 344376 h 650473"/>
              <a:gd name="connsiteX11878" fmla="*/ 495580 w 650437"/>
              <a:gd name="connsiteY11878" fmla="*/ 347953 h 650473"/>
              <a:gd name="connsiteX11879" fmla="*/ 499156 w 650437"/>
              <a:gd name="connsiteY11879" fmla="*/ 351529 h 650473"/>
              <a:gd name="connsiteX11880" fmla="*/ 502733 w 650437"/>
              <a:gd name="connsiteY11880" fmla="*/ 347953 h 650473"/>
              <a:gd name="connsiteX11881" fmla="*/ 499156 w 650437"/>
              <a:gd name="connsiteY11881" fmla="*/ 344376 h 650473"/>
              <a:gd name="connsiteX11882" fmla="*/ 495247 w 650437"/>
              <a:gd name="connsiteY11882" fmla="*/ 340404 h 650473"/>
              <a:gd name="connsiteX11883" fmla="*/ 491611 w 650437"/>
              <a:gd name="connsiteY11883" fmla="*/ 336767 h 650473"/>
              <a:gd name="connsiteX11884" fmla="*/ 487974 w 650437"/>
              <a:gd name="connsiteY11884" fmla="*/ 340404 h 650473"/>
              <a:gd name="connsiteX11885" fmla="*/ 491611 w 650437"/>
              <a:gd name="connsiteY11885" fmla="*/ 344041 h 650473"/>
              <a:gd name="connsiteX11886" fmla="*/ 495247 w 650437"/>
              <a:gd name="connsiteY11886" fmla="*/ 340404 h 650473"/>
              <a:gd name="connsiteX11887" fmla="*/ 484033 w 650437"/>
              <a:gd name="connsiteY11887" fmla="*/ 336859 h 650473"/>
              <a:gd name="connsiteX11888" fmla="*/ 488034 w 650437"/>
              <a:gd name="connsiteY11888" fmla="*/ 332858 h 650473"/>
              <a:gd name="connsiteX11889" fmla="*/ 484033 w 650437"/>
              <a:gd name="connsiteY11889" fmla="*/ 328856 h 650473"/>
              <a:gd name="connsiteX11890" fmla="*/ 480031 w 650437"/>
              <a:gd name="connsiteY11890" fmla="*/ 332858 h 650473"/>
              <a:gd name="connsiteX11891" fmla="*/ 484033 w 650437"/>
              <a:gd name="connsiteY11891" fmla="*/ 336859 h 650473"/>
              <a:gd name="connsiteX11892" fmla="*/ 480791 w 650437"/>
              <a:gd name="connsiteY11892" fmla="*/ 325282 h 650473"/>
              <a:gd name="connsiteX11893" fmla="*/ 476457 w 650437"/>
              <a:gd name="connsiteY11893" fmla="*/ 320950 h 650473"/>
              <a:gd name="connsiteX11894" fmla="*/ 472123 w 650437"/>
              <a:gd name="connsiteY11894" fmla="*/ 325282 h 650473"/>
              <a:gd name="connsiteX11895" fmla="*/ 476457 w 650437"/>
              <a:gd name="connsiteY11895" fmla="*/ 329616 h 650473"/>
              <a:gd name="connsiteX11896" fmla="*/ 480791 w 650437"/>
              <a:gd name="connsiteY11896" fmla="*/ 325282 h 650473"/>
              <a:gd name="connsiteX11897" fmla="*/ 473607 w 650437"/>
              <a:gd name="connsiteY11897" fmla="*/ 317708 h 650473"/>
              <a:gd name="connsiteX11898" fmla="*/ 468911 w 650437"/>
              <a:gd name="connsiteY11898" fmla="*/ 313011 h 650473"/>
              <a:gd name="connsiteX11899" fmla="*/ 464215 w 650437"/>
              <a:gd name="connsiteY11899" fmla="*/ 317708 h 650473"/>
              <a:gd name="connsiteX11900" fmla="*/ 468911 w 650437"/>
              <a:gd name="connsiteY11900" fmla="*/ 322405 h 650473"/>
              <a:gd name="connsiteX11901" fmla="*/ 473607 w 650437"/>
              <a:gd name="connsiteY11901" fmla="*/ 317708 h 650473"/>
              <a:gd name="connsiteX11902" fmla="*/ 466032 w 650437"/>
              <a:gd name="connsiteY11902" fmla="*/ 310162 h 650473"/>
              <a:gd name="connsiteX11903" fmla="*/ 461335 w 650437"/>
              <a:gd name="connsiteY11903" fmla="*/ 305465 h 650473"/>
              <a:gd name="connsiteX11904" fmla="*/ 456639 w 650437"/>
              <a:gd name="connsiteY11904" fmla="*/ 310162 h 650473"/>
              <a:gd name="connsiteX11905" fmla="*/ 461335 w 650437"/>
              <a:gd name="connsiteY11905" fmla="*/ 314859 h 650473"/>
              <a:gd name="connsiteX11906" fmla="*/ 466032 w 650437"/>
              <a:gd name="connsiteY11906" fmla="*/ 310162 h 650473"/>
              <a:gd name="connsiteX11907" fmla="*/ 458759 w 650437"/>
              <a:gd name="connsiteY11907" fmla="*/ 302583 h 650473"/>
              <a:gd name="connsiteX11908" fmla="*/ 453789 w 650437"/>
              <a:gd name="connsiteY11908" fmla="*/ 297614 h 650473"/>
              <a:gd name="connsiteX11909" fmla="*/ 448821 w 650437"/>
              <a:gd name="connsiteY11909" fmla="*/ 302583 h 650473"/>
              <a:gd name="connsiteX11910" fmla="*/ 453789 w 650437"/>
              <a:gd name="connsiteY11910" fmla="*/ 307552 h 650473"/>
              <a:gd name="connsiteX11911" fmla="*/ 458759 w 650437"/>
              <a:gd name="connsiteY11911" fmla="*/ 302583 h 650473"/>
              <a:gd name="connsiteX11912" fmla="*/ 451453 w 650437"/>
              <a:gd name="connsiteY11912" fmla="*/ 295037 h 650473"/>
              <a:gd name="connsiteX11913" fmla="*/ 446242 w 650437"/>
              <a:gd name="connsiteY11913" fmla="*/ 289826 h 650473"/>
              <a:gd name="connsiteX11914" fmla="*/ 441030 w 650437"/>
              <a:gd name="connsiteY11914" fmla="*/ 295037 h 650473"/>
              <a:gd name="connsiteX11915" fmla="*/ 446242 w 650437"/>
              <a:gd name="connsiteY11915" fmla="*/ 300249 h 650473"/>
              <a:gd name="connsiteX11916" fmla="*/ 451453 w 650437"/>
              <a:gd name="connsiteY11916" fmla="*/ 295037 h 650473"/>
              <a:gd name="connsiteX11917" fmla="*/ 345206 w 650437"/>
              <a:gd name="connsiteY11917" fmla="*/ 189175 h 650473"/>
              <a:gd name="connsiteX11918" fmla="*/ 340387 w 650437"/>
              <a:gd name="connsiteY11918" fmla="*/ 184356 h 650473"/>
              <a:gd name="connsiteX11919" fmla="*/ 335568 w 650437"/>
              <a:gd name="connsiteY11919" fmla="*/ 189175 h 650473"/>
              <a:gd name="connsiteX11920" fmla="*/ 340387 w 650437"/>
              <a:gd name="connsiteY11920" fmla="*/ 193994 h 650473"/>
              <a:gd name="connsiteX11921" fmla="*/ 345206 w 650437"/>
              <a:gd name="connsiteY11921" fmla="*/ 189175 h 650473"/>
              <a:gd name="connsiteX11922" fmla="*/ 327992 w 650437"/>
              <a:gd name="connsiteY11922" fmla="*/ 181599 h 650473"/>
              <a:gd name="connsiteX11923" fmla="*/ 332811 w 650437"/>
              <a:gd name="connsiteY11923" fmla="*/ 186418 h 650473"/>
              <a:gd name="connsiteX11924" fmla="*/ 337630 w 650437"/>
              <a:gd name="connsiteY11924" fmla="*/ 181599 h 650473"/>
              <a:gd name="connsiteX11925" fmla="*/ 332811 w 650437"/>
              <a:gd name="connsiteY11925" fmla="*/ 176750 h 650473"/>
              <a:gd name="connsiteX11926" fmla="*/ 327992 w 650437"/>
              <a:gd name="connsiteY11926" fmla="*/ 181599 h 650473"/>
              <a:gd name="connsiteX11927" fmla="*/ 329812 w 650437"/>
              <a:gd name="connsiteY11927" fmla="*/ 174052 h 650473"/>
              <a:gd name="connsiteX11928" fmla="*/ 325265 w 650437"/>
              <a:gd name="connsiteY11928" fmla="*/ 169506 h 650473"/>
              <a:gd name="connsiteX11929" fmla="*/ 320721 w 650437"/>
              <a:gd name="connsiteY11929" fmla="*/ 174052 h 650473"/>
              <a:gd name="connsiteX11930" fmla="*/ 325265 w 650437"/>
              <a:gd name="connsiteY11930" fmla="*/ 178599 h 650473"/>
              <a:gd name="connsiteX11931" fmla="*/ 329812 w 650437"/>
              <a:gd name="connsiteY11931" fmla="*/ 174052 h 650473"/>
              <a:gd name="connsiteX11932" fmla="*/ 321841 w 650437"/>
              <a:gd name="connsiteY11932" fmla="*/ 166506 h 650473"/>
              <a:gd name="connsiteX11933" fmla="*/ 317689 w 650437"/>
              <a:gd name="connsiteY11933" fmla="*/ 162354 h 650473"/>
              <a:gd name="connsiteX11934" fmla="*/ 313538 w 650437"/>
              <a:gd name="connsiteY11934" fmla="*/ 166506 h 650473"/>
              <a:gd name="connsiteX11935" fmla="*/ 317689 w 650437"/>
              <a:gd name="connsiteY11935" fmla="*/ 170658 h 650473"/>
              <a:gd name="connsiteX11936" fmla="*/ 321841 w 650437"/>
              <a:gd name="connsiteY11936" fmla="*/ 166506 h 650473"/>
              <a:gd name="connsiteX11937" fmla="*/ 313960 w 650437"/>
              <a:gd name="connsiteY11937" fmla="*/ 158930 h 650473"/>
              <a:gd name="connsiteX11938" fmla="*/ 310144 w 650437"/>
              <a:gd name="connsiteY11938" fmla="*/ 155113 h 650473"/>
              <a:gd name="connsiteX11939" fmla="*/ 306327 w 650437"/>
              <a:gd name="connsiteY11939" fmla="*/ 158930 h 650473"/>
              <a:gd name="connsiteX11940" fmla="*/ 310144 w 650437"/>
              <a:gd name="connsiteY11940" fmla="*/ 162747 h 650473"/>
              <a:gd name="connsiteX11941" fmla="*/ 313960 w 650437"/>
              <a:gd name="connsiteY11941" fmla="*/ 158930 h 650473"/>
              <a:gd name="connsiteX11942" fmla="*/ 306325 w 650437"/>
              <a:gd name="connsiteY11942" fmla="*/ 151384 h 650473"/>
              <a:gd name="connsiteX11943" fmla="*/ 302568 w 650437"/>
              <a:gd name="connsiteY11943" fmla="*/ 147627 h 650473"/>
              <a:gd name="connsiteX11944" fmla="*/ 298811 w 650437"/>
              <a:gd name="connsiteY11944" fmla="*/ 151384 h 650473"/>
              <a:gd name="connsiteX11945" fmla="*/ 302568 w 650437"/>
              <a:gd name="connsiteY11945" fmla="*/ 155141 h 650473"/>
              <a:gd name="connsiteX11946" fmla="*/ 306325 w 650437"/>
              <a:gd name="connsiteY11946" fmla="*/ 151384 h 650473"/>
              <a:gd name="connsiteX11947" fmla="*/ 295022 w 650437"/>
              <a:gd name="connsiteY11947" fmla="*/ 147200 h 650473"/>
              <a:gd name="connsiteX11948" fmla="*/ 298417 w 650437"/>
              <a:gd name="connsiteY11948" fmla="*/ 143776 h 650473"/>
              <a:gd name="connsiteX11949" fmla="*/ 295022 w 650437"/>
              <a:gd name="connsiteY11949" fmla="*/ 140351 h 650473"/>
              <a:gd name="connsiteX11950" fmla="*/ 291598 w 650437"/>
              <a:gd name="connsiteY11950" fmla="*/ 143776 h 650473"/>
              <a:gd name="connsiteX11951" fmla="*/ 295022 w 650437"/>
              <a:gd name="connsiteY11951" fmla="*/ 147200 h 650473"/>
              <a:gd name="connsiteX11952" fmla="*/ 290416 w 650437"/>
              <a:gd name="connsiteY11952" fmla="*/ 136230 h 650473"/>
              <a:gd name="connsiteX11953" fmla="*/ 287446 w 650437"/>
              <a:gd name="connsiteY11953" fmla="*/ 133260 h 650473"/>
              <a:gd name="connsiteX11954" fmla="*/ 284477 w 650437"/>
              <a:gd name="connsiteY11954" fmla="*/ 136230 h 650473"/>
              <a:gd name="connsiteX11955" fmla="*/ 287446 w 650437"/>
              <a:gd name="connsiteY11955" fmla="*/ 139199 h 650473"/>
              <a:gd name="connsiteX11956" fmla="*/ 290416 w 650437"/>
              <a:gd name="connsiteY11956" fmla="*/ 136230 h 650473"/>
              <a:gd name="connsiteX11957" fmla="*/ 279899 w 650437"/>
              <a:gd name="connsiteY11957" fmla="*/ 131653 h 650473"/>
              <a:gd name="connsiteX11958" fmla="*/ 282868 w 650437"/>
              <a:gd name="connsiteY11958" fmla="*/ 128684 h 650473"/>
              <a:gd name="connsiteX11959" fmla="*/ 279899 w 650437"/>
              <a:gd name="connsiteY11959" fmla="*/ 125714 h 650473"/>
              <a:gd name="connsiteX11960" fmla="*/ 276929 w 650437"/>
              <a:gd name="connsiteY11960" fmla="*/ 128684 h 650473"/>
              <a:gd name="connsiteX11961" fmla="*/ 279899 w 650437"/>
              <a:gd name="connsiteY11961" fmla="*/ 131653 h 650473"/>
              <a:gd name="connsiteX11962" fmla="*/ 272323 w 650437"/>
              <a:gd name="connsiteY11962" fmla="*/ 123712 h 650473"/>
              <a:gd name="connsiteX11963" fmla="*/ 274900 w 650437"/>
              <a:gd name="connsiteY11963" fmla="*/ 121135 h 650473"/>
              <a:gd name="connsiteX11964" fmla="*/ 272323 w 650437"/>
              <a:gd name="connsiteY11964" fmla="*/ 118558 h 650473"/>
              <a:gd name="connsiteX11965" fmla="*/ 269746 w 650437"/>
              <a:gd name="connsiteY11965" fmla="*/ 121135 h 650473"/>
              <a:gd name="connsiteX11966" fmla="*/ 272323 w 650437"/>
              <a:gd name="connsiteY11966" fmla="*/ 123712 h 650473"/>
              <a:gd name="connsiteX11967" fmla="*/ 264777 w 650437"/>
              <a:gd name="connsiteY11967" fmla="*/ 115711 h 650473"/>
              <a:gd name="connsiteX11968" fmla="*/ 266929 w 650437"/>
              <a:gd name="connsiteY11968" fmla="*/ 113559 h 650473"/>
              <a:gd name="connsiteX11969" fmla="*/ 264777 w 650437"/>
              <a:gd name="connsiteY11969" fmla="*/ 111407 h 650473"/>
              <a:gd name="connsiteX11970" fmla="*/ 262625 w 650437"/>
              <a:gd name="connsiteY11970" fmla="*/ 113559 h 650473"/>
              <a:gd name="connsiteX11971" fmla="*/ 264777 w 650437"/>
              <a:gd name="connsiteY11971" fmla="*/ 115711 h 650473"/>
              <a:gd name="connsiteX11972" fmla="*/ 257201 w 650437"/>
              <a:gd name="connsiteY11972" fmla="*/ 107832 h 650473"/>
              <a:gd name="connsiteX11973" fmla="*/ 259051 w 650437"/>
              <a:gd name="connsiteY11973" fmla="*/ 105983 h 650473"/>
              <a:gd name="connsiteX11974" fmla="*/ 257201 w 650437"/>
              <a:gd name="connsiteY11974" fmla="*/ 104133 h 650473"/>
              <a:gd name="connsiteX11975" fmla="*/ 255352 w 650437"/>
              <a:gd name="connsiteY11975" fmla="*/ 105983 h 650473"/>
              <a:gd name="connsiteX11976" fmla="*/ 257201 w 650437"/>
              <a:gd name="connsiteY11976" fmla="*/ 107832 h 650473"/>
              <a:gd name="connsiteX11977" fmla="*/ 251473 w 650437"/>
              <a:gd name="connsiteY11977" fmla="*/ 98437 h 650473"/>
              <a:gd name="connsiteX11978" fmla="*/ 249655 w 650437"/>
              <a:gd name="connsiteY11978" fmla="*/ 96619 h 650473"/>
              <a:gd name="connsiteX11979" fmla="*/ 247838 w 650437"/>
              <a:gd name="connsiteY11979" fmla="*/ 98437 h 650473"/>
              <a:gd name="connsiteX11980" fmla="*/ 249655 w 650437"/>
              <a:gd name="connsiteY11980" fmla="*/ 100254 h 650473"/>
              <a:gd name="connsiteX11981" fmla="*/ 251473 w 650437"/>
              <a:gd name="connsiteY11981" fmla="*/ 98437 h 650473"/>
              <a:gd name="connsiteX11982" fmla="*/ 243502 w 650437"/>
              <a:gd name="connsiteY11982" fmla="*/ 90860 h 650473"/>
              <a:gd name="connsiteX11983" fmla="*/ 242078 w 650437"/>
              <a:gd name="connsiteY11983" fmla="*/ 89436 h 650473"/>
              <a:gd name="connsiteX11984" fmla="*/ 240653 w 650437"/>
              <a:gd name="connsiteY11984" fmla="*/ 90860 h 650473"/>
              <a:gd name="connsiteX11985" fmla="*/ 242078 w 650437"/>
              <a:gd name="connsiteY11985" fmla="*/ 92285 h 650473"/>
              <a:gd name="connsiteX11986" fmla="*/ 243502 w 650437"/>
              <a:gd name="connsiteY11986" fmla="*/ 90860 h 650473"/>
              <a:gd name="connsiteX11987" fmla="*/ 235562 w 650437"/>
              <a:gd name="connsiteY11987" fmla="*/ 83314 h 650473"/>
              <a:gd name="connsiteX11988" fmla="*/ 234532 w 650437"/>
              <a:gd name="connsiteY11988" fmla="*/ 82284 h 650473"/>
              <a:gd name="connsiteX11989" fmla="*/ 233502 w 650437"/>
              <a:gd name="connsiteY11989" fmla="*/ 83314 h 650473"/>
              <a:gd name="connsiteX11990" fmla="*/ 234532 w 650437"/>
              <a:gd name="connsiteY11990" fmla="*/ 84344 h 650473"/>
              <a:gd name="connsiteX11991" fmla="*/ 235562 w 650437"/>
              <a:gd name="connsiteY11991" fmla="*/ 83314 h 650473"/>
              <a:gd name="connsiteX11992" fmla="*/ 227986 w 650437"/>
              <a:gd name="connsiteY11992" fmla="*/ 75768 h 650473"/>
              <a:gd name="connsiteX11993" fmla="*/ 226956 w 650437"/>
              <a:gd name="connsiteY11993" fmla="*/ 74738 h 650473"/>
              <a:gd name="connsiteX11994" fmla="*/ 225926 w 650437"/>
              <a:gd name="connsiteY11994" fmla="*/ 75768 h 650473"/>
              <a:gd name="connsiteX11995" fmla="*/ 226956 w 650437"/>
              <a:gd name="connsiteY11995" fmla="*/ 76798 h 650473"/>
              <a:gd name="connsiteX11996" fmla="*/ 227986 w 650437"/>
              <a:gd name="connsiteY11996" fmla="*/ 75768 h 650473"/>
              <a:gd name="connsiteX11997" fmla="*/ 220168 w 650437"/>
              <a:gd name="connsiteY11997" fmla="*/ 68192 h 650473"/>
              <a:gd name="connsiteX11998" fmla="*/ 219410 w 650437"/>
              <a:gd name="connsiteY11998" fmla="*/ 67435 h 650473"/>
              <a:gd name="connsiteX11999" fmla="*/ 218653 w 650437"/>
              <a:gd name="connsiteY11999" fmla="*/ 68192 h 650473"/>
              <a:gd name="connsiteX12000" fmla="*/ 219410 w 650437"/>
              <a:gd name="connsiteY12000" fmla="*/ 68949 h 650473"/>
              <a:gd name="connsiteX12001" fmla="*/ 220168 w 650437"/>
              <a:gd name="connsiteY12001" fmla="*/ 68192 h 650473"/>
              <a:gd name="connsiteX12002" fmla="*/ 212350 w 650437"/>
              <a:gd name="connsiteY12002" fmla="*/ 60614 h 650473"/>
              <a:gd name="connsiteX12003" fmla="*/ 211835 w 650437"/>
              <a:gd name="connsiteY12003" fmla="*/ 60099 h 650473"/>
              <a:gd name="connsiteX12004" fmla="*/ 211320 w 650437"/>
              <a:gd name="connsiteY12004" fmla="*/ 60614 h 650473"/>
              <a:gd name="connsiteX12005" fmla="*/ 211835 w 650437"/>
              <a:gd name="connsiteY12005" fmla="*/ 61129 h 650473"/>
              <a:gd name="connsiteX12006" fmla="*/ 212350 w 650437"/>
              <a:gd name="connsiteY12006" fmla="*/ 60614 h 650473"/>
              <a:gd name="connsiteX12007" fmla="*/ 204589 w 650437"/>
              <a:gd name="connsiteY12007" fmla="*/ 53068 h 650473"/>
              <a:gd name="connsiteX12008" fmla="*/ 204256 w 650437"/>
              <a:gd name="connsiteY12008" fmla="*/ 52735 h 650473"/>
              <a:gd name="connsiteX12009" fmla="*/ 203924 w 650437"/>
              <a:gd name="connsiteY12009" fmla="*/ 53068 h 650473"/>
              <a:gd name="connsiteX12010" fmla="*/ 204256 w 650437"/>
              <a:gd name="connsiteY12010" fmla="*/ 53400 h 650473"/>
              <a:gd name="connsiteX12011" fmla="*/ 204589 w 650437"/>
              <a:gd name="connsiteY12011" fmla="*/ 53068 h 650473"/>
              <a:gd name="connsiteX12012" fmla="*/ 196711 w 650437"/>
              <a:gd name="connsiteY12012" fmla="*/ 45764 h 650473"/>
              <a:gd name="connsiteX12013" fmla="*/ 196983 w 650437"/>
              <a:gd name="connsiteY12013" fmla="*/ 45491 h 650473"/>
              <a:gd name="connsiteX12014" fmla="*/ 196711 w 650437"/>
              <a:gd name="connsiteY12014" fmla="*/ 45219 h 650473"/>
              <a:gd name="connsiteX12015" fmla="*/ 196438 w 650437"/>
              <a:gd name="connsiteY12015" fmla="*/ 45491 h 650473"/>
              <a:gd name="connsiteX12016" fmla="*/ 196711 w 650437"/>
              <a:gd name="connsiteY12016" fmla="*/ 45764 h 650473"/>
              <a:gd name="connsiteX12017" fmla="*/ 189255 w 650437"/>
              <a:gd name="connsiteY12017" fmla="*/ 37945 h 650473"/>
              <a:gd name="connsiteX12018" fmla="*/ 189135 w 650437"/>
              <a:gd name="connsiteY12018" fmla="*/ 37825 h 650473"/>
              <a:gd name="connsiteX12019" fmla="*/ 189015 w 650437"/>
              <a:gd name="connsiteY12019" fmla="*/ 37945 h 650473"/>
              <a:gd name="connsiteX12020" fmla="*/ 189135 w 650437"/>
              <a:gd name="connsiteY12020" fmla="*/ 38065 h 650473"/>
              <a:gd name="connsiteX12021" fmla="*/ 189255 w 650437"/>
              <a:gd name="connsiteY12021" fmla="*/ 37945 h 650473"/>
              <a:gd name="connsiteX12022" fmla="*/ 612709 w 650437"/>
              <a:gd name="connsiteY12022" fmla="*/ 446267 h 650473"/>
              <a:gd name="connsiteX12023" fmla="*/ 612589 w 650437"/>
              <a:gd name="connsiteY12023" fmla="*/ 446147 h 650473"/>
              <a:gd name="connsiteX12024" fmla="*/ 612469 w 650437"/>
              <a:gd name="connsiteY12024" fmla="*/ 446267 h 650473"/>
              <a:gd name="connsiteX12025" fmla="*/ 612589 w 650437"/>
              <a:gd name="connsiteY12025" fmla="*/ 446387 h 650473"/>
              <a:gd name="connsiteX12026" fmla="*/ 612709 w 650437"/>
              <a:gd name="connsiteY12026" fmla="*/ 446267 h 650473"/>
              <a:gd name="connsiteX12027" fmla="*/ 605224 w 650437"/>
              <a:gd name="connsiteY12027" fmla="*/ 438690 h 650473"/>
              <a:gd name="connsiteX12028" fmla="*/ 605011 w 650437"/>
              <a:gd name="connsiteY12028" fmla="*/ 438478 h 650473"/>
              <a:gd name="connsiteX12029" fmla="*/ 604799 w 650437"/>
              <a:gd name="connsiteY12029" fmla="*/ 438690 h 650473"/>
              <a:gd name="connsiteX12030" fmla="*/ 605011 w 650437"/>
              <a:gd name="connsiteY12030" fmla="*/ 438903 h 650473"/>
              <a:gd name="connsiteX12031" fmla="*/ 605224 w 650437"/>
              <a:gd name="connsiteY12031" fmla="*/ 438690 h 650473"/>
              <a:gd name="connsiteX12032" fmla="*/ 597465 w 650437"/>
              <a:gd name="connsiteY12032" fmla="*/ 430689 h 650473"/>
              <a:gd name="connsiteX12033" fmla="*/ 597011 w 650437"/>
              <a:gd name="connsiteY12033" fmla="*/ 431144 h 650473"/>
              <a:gd name="connsiteX12034" fmla="*/ 597465 w 650437"/>
              <a:gd name="connsiteY12034" fmla="*/ 431599 h 650473"/>
              <a:gd name="connsiteX12035" fmla="*/ 597920 w 650437"/>
              <a:gd name="connsiteY12035" fmla="*/ 431144 h 650473"/>
              <a:gd name="connsiteX12036" fmla="*/ 597465 w 650437"/>
              <a:gd name="connsiteY12036" fmla="*/ 430689 h 650473"/>
              <a:gd name="connsiteX12037" fmla="*/ 590405 w 650437"/>
              <a:gd name="connsiteY12037" fmla="*/ 423596 h 650473"/>
              <a:gd name="connsiteX12038" fmla="*/ 589890 w 650437"/>
              <a:gd name="connsiteY12038" fmla="*/ 423081 h 650473"/>
              <a:gd name="connsiteX12039" fmla="*/ 589375 w 650437"/>
              <a:gd name="connsiteY12039" fmla="*/ 423596 h 650473"/>
              <a:gd name="connsiteX12040" fmla="*/ 589890 w 650437"/>
              <a:gd name="connsiteY12040" fmla="*/ 424111 h 650473"/>
              <a:gd name="connsiteX12041" fmla="*/ 590405 w 650437"/>
              <a:gd name="connsiteY12041" fmla="*/ 423596 h 650473"/>
              <a:gd name="connsiteX12042" fmla="*/ 583101 w 650437"/>
              <a:gd name="connsiteY12042" fmla="*/ 416020 h 650473"/>
              <a:gd name="connsiteX12043" fmla="*/ 582344 w 650437"/>
              <a:gd name="connsiteY12043" fmla="*/ 415263 h 650473"/>
              <a:gd name="connsiteX12044" fmla="*/ 581587 w 650437"/>
              <a:gd name="connsiteY12044" fmla="*/ 416020 h 650473"/>
              <a:gd name="connsiteX12045" fmla="*/ 582344 w 650437"/>
              <a:gd name="connsiteY12045" fmla="*/ 416777 h 650473"/>
              <a:gd name="connsiteX12046" fmla="*/ 583101 w 650437"/>
              <a:gd name="connsiteY12046" fmla="*/ 416020 h 650473"/>
              <a:gd name="connsiteX12047" fmla="*/ 574768 w 650437"/>
              <a:gd name="connsiteY12047" fmla="*/ 407474 h 650473"/>
              <a:gd name="connsiteX12048" fmla="*/ 573798 w 650437"/>
              <a:gd name="connsiteY12048" fmla="*/ 408443 h 650473"/>
              <a:gd name="connsiteX12049" fmla="*/ 574768 w 650437"/>
              <a:gd name="connsiteY12049" fmla="*/ 409414 h 650473"/>
              <a:gd name="connsiteX12050" fmla="*/ 575738 w 650437"/>
              <a:gd name="connsiteY12050" fmla="*/ 408443 h 650473"/>
              <a:gd name="connsiteX12051" fmla="*/ 574768 w 650437"/>
              <a:gd name="connsiteY12051" fmla="*/ 407474 h 650473"/>
              <a:gd name="connsiteX12052" fmla="*/ 568250 w 650437"/>
              <a:gd name="connsiteY12052" fmla="*/ 400897 h 650473"/>
              <a:gd name="connsiteX12053" fmla="*/ 567220 w 650437"/>
              <a:gd name="connsiteY12053" fmla="*/ 399868 h 650473"/>
              <a:gd name="connsiteX12054" fmla="*/ 566191 w 650437"/>
              <a:gd name="connsiteY12054" fmla="*/ 400897 h 650473"/>
              <a:gd name="connsiteX12055" fmla="*/ 567220 w 650437"/>
              <a:gd name="connsiteY12055" fmla="*/ 401928 h 650473"/>
              <a:gd name="connsiteX12056" fmla="*/ 568250 w 650437"/>
              <a:gd name="connsiteY12056" fmla="*/ 400897 h 650473"/>
              <a:gd name="connsiteX12057" fmla="*/ 561007 w 650437"/>
              <a:gd name="connsiteY12057" fmla="*/ 393321 h 650473"/>
              <a:gd name="connsiteX12058" fmla="*/ 559644 w 650437"/>
              <a:gd name="connsiteY12058" fmla="*/ 391959 h 650473"/>
              <a:gd name="connsiteX12059" fmla="*/ 558282 w 650437"/>
              <a:gd name="connsiteY12059" fmla="*/ 393321 h 650473"/>
              <a:gd name="connsiteX12060" fmla="*/ 559644 w 650437"/>
              <a:gd name="connsiteY12060" fmla="*/ 394684 h 650473"/>
              <a:gd name="connsiteX12061" fmla="*/ 561007 w 650437"/>
              <a:gd name="connsiteY12061" fmla="*/ 393321 h 650473"/>
              <a:gd name="connsiteX12062" fmla="*/ 552099 w 650437"/>
              <a:gd name="connsiteY12062" fmla="*/ 384076 h 650473"/>
              <a:gd name="connsiteX12063" fmla="*/ 550402 w 650437"/>
              <a:gd name="connsiteY12063" fmla="*/ 385773 h 650473"/>
              <a:gd name="connsiteX12064" fmla="*/ 552099 w 650437"/>
              <a:gd name="connsiteY12064" fmla="*/ 387470 h 650473"/>
              <a:gd name="connsiteX12065" fmla="*/ 553796 w 650437"/>
              <a:gd name="connsiteY12065" fmla="*/ 385773 h 650473"/>
              <a:gd name="connsiteX12066" fmla="*/ 552099 w 650437"/>
              <a:gd name="connsiteY12066" fmla="*/ 384076 h 650473"/>
              <a:gd name="connsiteX12067" fmla="*/ 546583 w 650437"/>
              <a:gd name="connsiteY12067" fmla="*/ 378227 h 650473"/>
              <a:gd name="connsiteX12068" fmla="*/ 544523 w 650437"/>
              <a:gd name="connsiteY12068" fmla="*/ 376167 h 650473"/>
              <a:gd name="connsiteX12069" fmla="*/ 542463 w 650437"/>
              <a:gd name="connsiteY12069" fmla="*/ 378227 h 650473"/>
              <a:gd name="connsiteX12070" fmla="*/ 544523 w 650437"/>
              <a:gd name="connsiteY12070" fmla="*/ 380287 h 650473"/>
              <a:gd name="connsiteX12071" fmla="*/ 546583 w 650437"/>
              <a:gd name="connsiteY12071" fmla="*/ 378227 h 650473"/>
              <a:gd name="connsiteX12072" fmla="*/ 539067 w 650437"/>
              <a:gd name="connsiteY12072" fmla="*/ 370651 h 650473"/>
              <a:gd name="connsiteX12073" fmla="*/ 536977 w 650437"/>
              <a:gd name="connsiteY12073" fmla="*/ 368561 h 650473"/>
              <a:gd name="connsiteX12074" fmla="*/ 534888 w 650437"/>
              <a:gd name="connsiteY12074" fmla="*/ 370651 h 650473"/>
              <a:gd name="connsiteX12075" fmla="*/ 536977 w 650437"/>
              <a:gd name="connsiteY12075" fmla="*/ 372741 h 650473"/>
              <a:gd name="connsiteX12076" fmla="*/ 539067 w 650437"/>
              <a:gd name="connsiteY12076" fmla="*/ 370651 h 650473"/>
              <a:gd name="connsiteX12077" fmla="*/ 531914 w 650437"/>
              <a:gd name="connsiteY12077" fmla="*/ 363075 h 650473"/>
              <a:gd name="connsiteX12078" fmla="*/ 529399 w 650437"/>
              <a:gd name="connsiteY12078" fmla="*/ 360560 h 650473"/>
              <a:gd name="connsiteX12079" fmla="*/ 526885 w 650437"/>
              <a:gd name="connsiteY12079" fmla="*/ 363075 h 650473"/>
              <a:gd name="connsiteX12080" fmla="*/ 529399 w 650437"/>
              <a:gd name="connsiteY12080" fmla="*/ 365589 h 650473"/>
              <a:gd name="connsiteX12081" fmla="*/ 531914 w 650437"/>
              <a:gd name="connsiteY12081" fmla="*/ 363075 h 650473"/>
              <a:gd name="connsiteX12082" fmla="*/ 521853 w 650437"/>
              <a:gd name="connsiteY12082" fmla="*/ 352709 h 650473"/>
              <a:gd name="connsiteX12083" fmla="*/ 519034 w 650437"/>
              <a:gd name="connsiteY12083" fmla="*/ 355528 h 650473"/>
              <a:gd name="connsiteX12084" fmla="*/ 521853 w 650437"/>
              <a:gd name="connsiteY12084" fmla="*/ 358348 h 650473"/>
              <a:gd name="connsiteX12085" fmla="*/ 524673 w 650437"/>
              <a:gd name="connsiteY12085" fmla="*/ 355528 h 650473"/>
              <a:gd name="connsiteX12086" fmla="*/ 521853 w 650437"/>
              <a:gd name="connsiteY12086" fmla="*/ 352709 h 650473"/>
              <a:gd name="connsiteX12087" fmla="*/ 517217 w 650437"/>
              <a:gd name="connsiteY12087" fmla="*/ 347982 h 650473"/>
              <a:gd name="connsiteX12088" fmla="*/ 514278 w 650437"/>
              <a:gd name="connsiteY12088" fmla="*/ 345043 h 650473"/>
              <a:gd name="connsiteX12089" fmla="*/ 511338 w 650437"/>
              <a:gd name="connsiteY12089" fmla="*/ 347982 h 650473"/>
              <a:gd name="connsiteX12090" fmla="*/ 514278 w 650437"/>
              <a:gd name="connsiteY12090" fmla="*/ 350922 h 650473"/>
              <a:gd name="connsiteX12091" fmla="*/ 517217 w 650437"/>
              <a:gd name="connsiteY12091" fmla="*/ 347982 h 650473"/>
              <a:gd name="connsiteX12092" fmla="*/ 510004 w 650437"/>
              <a:gd name="connsiteY12092" fmla="*/ 340404 h 650473"/>
              <a:gd name="connsiteX12093" fmla="*/ 506732 w 650437"/>
              <a:gd name="connsiteY12093" fmla="*/ 337132 h 650473"/>
              <a:gd name="connsiteX12094" fmla="*/ 503460 w 650437"/>
              <a:gd name="connsiteY12094" fmla="*/ 340404 h 650473"/>
              <a:gd name="connsiteX12095" fmla="*/ 506732 w 650437"/>
              <a:gd name="connsiteY12095" fmla="*/ 343676 h 650473"/>
              <a:gd name="connsiteX12096" fmla="*/ 510004 w 650437"/>
              <a:gd name="connsiteY12096" fmla="*/ 340404 h 650473"/>
              <a:gd name="connsiteX12097" fmla="*/ 502793 w 650437"/>
              <a:gd name="connsiteY12097" fmla="*/ 332828 h 650473"/>
              <a:gd name="connsiteX12098" fmla="*/ 499156 w 650437"/>
              <a:gd name="connsiteY12098" fmla="*/ 329191 h 650473"/>
              <a:gd name="connsiteX12099" fmla="*/ 495520 w 650437"/>
              <a:gd name="connsiteY12099" fmla="*/ 332828 h 650473"/>
              <a:gd name="connsiteX12100" fmla="*/ 499156 w 650437"/>
              <a:gd name="connsiteY12100" fmla="*/ 336465 h 650473"/>
              <a:gd name="connsiteX12101" fmla="*/ 502793 w 650437"/>
              <a:gd name="connsiteY12101" fmla="*/ 332828 h 650473"/>
              <a:gd name="connsiteX12102" fmla="*/ 495247 w 650437"/>
              <a:gd name="connsiteY12102" fmla="*/ 325282 h 650473"/>
              <a:gd name="connsiteX12103" fmla="*/ 491611 w 650437"/>
              <a:gd name="connsiteY12103" fmla="*/ 321647 h 650473"/>
              <a:gd name="connsiteX12104" fmla="*/ 487974 w 650437"/>
              <a:gd name="connsiteY12104" fmla="*/ 325282 h 650473"/>
              <a:gd name="connsiteX12105" fmla="*/ 491611 w 650437"/>
              <a:gd name="connsiteY12105" fmla="*/ 328919 h 650473"/>
              <a:gd name="connsiteX12106" fmla="*/ 495247 w 650437"/>
              <a:gd name="connsiteY12106" fmla="*/ 325282 h 650473"/>
              <a:gd name="connsiteX12107" fmla="*/ 488032 w 650437"/>
              <a:gd name="connsiteY12107" fmla="*/ 317708 h 650473"/>
              <a:gd name="connsiteX12108" fmla="*/ 484033 w 650437"/>
              <a:gd name="connsiteY12108" fmla="*/ 313709 h 650473"/>
              <a:gd name="connsiteX12109" fmla="*/ 480033 w 650437"/>
              <a:gd name="connsiteY12109" fmla="*/ 317708 h 650473"/>
              <a:gd name="connsiteX12110" fmla="*/ 484033 w 650437"/>
              <a:gd name="connsiteY12110" fmla="*/ 321707 h 650473"/>
              <a:gd name="connsiteX12111" fmla="*/ 488032 w 650437"/>
              <a:gd name="connsiteY12111" fmla="*/ 317708 h 650473"/>
              <a:gd name="connsiteX12112" fmla="*/ 476487 w 650437"/>
              <a:gd name="connsiteY12112" fmla="*/ 305828 h 650473"/>
              <a:gd name="connsiteX12113" fmla="*/ 472153 w 650437"/>
              <a:gd name="connsiteY12113" fmla="*/ 310162 h 650473"/>
              <a:gd name="connsiteX12114" fmla="*/ 476487 w 650437"/>
              <a:gd name="connsiteY12114" fmla="*/ 314496 h 650473"/>
              <a:gd name="connsiteX12115" fmla="*/ 480821 w 650437"/>
              <a:gd name="connsiteY12115" fmla="*/ 310162 h 650473"/>
              <a:gd name="connsiteX12116" fmla="*/ 476487 w 650437"/>
              <a:gd name="connsiteY12116" fmla="*/ 305828 h 650473"/>
              <a:gd name="connsiteX12117" fmla="*/ 473577 w 650437"/>
              <a:gd name="connsiteY12117" fmla="*/ 302583 h 650473"/>
              <a:gd name="connsiteX12118" fmla="*/ 468911 w 650437"/>
              <a:gd name="connsiteY12118" fmla="*/ 297916 h 650473"/>
              <a:gd name="connsiteX12119" fmla="*/ 464245 w 650437"/>
              <a:gd name="connsiteY12119" fmla="*/ 302583 h 650473"/>
              <a:gd name="connsiteX12120" fmla="*/ 468911 w 650437"/>
              <a:gd name="connsiteY12120" fmla="*/ 307250 h 650473"/>
              <a:gd name="connsiteX12121" fmla="*/ 473577 w 650437"/>
              <a:gd name="connsiteY12121" fmla="*/ 302583 h 650473"/>
              <a:gd name="connsiteX12122" fmla="*/ 465912 w 650437"/>
              <a:gd name="connsiteY12122" fmla="*/ 295037 h 650473"/>
              <a:gd name="connsiteX12123" fmla="*/ 461335 w 650437"/>
              <a:gd name="connsiteY12123" fmla="*/ 290461 h 650473"/>
              <a:gd name="connsiteX12124" fmla="*/ 456759 w 650437"/>
              <a:gd name="connsiteY12124" fmla="*/ 295037 h 650473"/>
              <a:gd name="connsiteX12125" fmla="*/ 461335 w 650437"/>
              <a:gd name="connsiteY12125" fmla="*/ 299614 h 650473"/>
              <a:gd name="connsiteX12126" fmla="*/ 465912 w 650437"/>
              <a:gd name="connsiteY12126" fmla="*/ 295037 h 650473"/>
              <a:gd name="connsiteX12127" fmla="*/ 458608 w 650437"/>
              <a:gd name="connsiteY12127" fmla="*/ 287461 h 650473"/>
              <a:gd name="connsiteX12128" fmla="*/ 453789 w 650437"/>
              <a:gd name="connsiteY12128" fmla="*/ 282642 h 650473"/>
              <a:gd name="connsiteX12129" fmla="*/ 448971 w 650437"/>
              <a:gd name="connsiteY12129" fmla="*/ 287461 h 650473"/>
              <a:gd name="connsiteX12130" fmla="*/ 453789 w 650437"/>
              <a:gd name="connsiteY12130" fmla="*/ 292280 h 650473"/>
              <a:gd name="connsiteX12131" fmla="*/ 458608 w 650437"/>
              <a:gd name="connsiteY12131" fmla="*/ 287461 h 650473"/>
              <a:gd name="connsiteX12132" fmla="*/ 451333 w 650437"/>
              <a:gd name="connsiteY12132" fmla="*/ 279915 h 650473"/>
              <a:gd name="connsiteX12133" fmla="*/ 446242 w 650437"/>
              <a:gd name="connsiteY12133" fmla="*/ 274823 h 650473"/>
              <a:gd name="connsiteX12134" fmla="*/ 441150 w 650437"/>
              <a:gd name="connsiteY12134" fmla="*/ 279915 h 650473"/>
              <a:gd name="connsiteX12135" fmla="*/ 446242 w 650437"/>
              <a:gd name="connsiteY12135" fmla="*/ 285006 h 650473"/>
              <a:gd name="connsiteX12136" fmla="*/ 451333 w 650437"/>
              <a:gd name="connsiteY12136" fmla="*/ 279915 h 650473"/>
              <a:gd name="connsiteX12137" fmla="*/ 443665 w 650437"/>
              <a:gd name="connsiteY12137" fmla="*/ 272337 h 650473"/>
              <a:gd name="connsiteX12138" fmla="*/ 438666 w 650437"/>
              <a:gd name="connsiteY12138" fmla="*/ 267337 h 650473"/>
              <a:gd name="connsiteX12139" fmla="*/ 433667 w 650437"/>
              <a:gd name="connsiteY12139" fmla="*/ 272337 h 650473"/>
              <a:gd name="connsiteX12140" fmla="*/ 438666 w 650437"/>
              <a:gd name="connsiteY12140" fmla="*/ 277336 h 650473"/>
              <a:gd name="connsiteX12141" fmla="*/ 443665 w 650437"/>
              <a:gd name="connsiteY12141" fmla="*/ 272337 h 650473"/>
              <a:gd name="connsiteX12142" fmla="*/ 368053 w 650437"/>
              <a:gd name="connsiteY12142" fmla="*/ 196723 h 650473"/>
              <a:gd name="connsiteX12143" fmla="*/ 363054 w 650437"/>
              <a:gd name="connsiteY12143" fmla="*/ 191724 h 650473"/>
              <a:gd name="connsiteX12144" fmla="*/ 358055 w 650437"/>
              <a:gd name="connsiteY12144" fmla="*/ 196723 h 650473"/>
              <a:gd name="connsiteX12145" fmla="*/ 363054 w 650437"/>
              <a:gd name="connsiteY12145" fmla="*/ 201722 h 650473"/>
              <a:gd name="connsiteX12146" fmla="*/ 368053 w 650437"/>
              <a:gd name="connsiteY12146" fmla="*/ 196723 h 650473"/>
              <a:gd name="connsiteX12147" fmla="*/ 360235 w 650437"/>
              <a:gd name="connsiteY12147" fmla="*/ 189175 h 650473"/>
              <a:gd name="connsiteX12148" fmla="*/ 355508 w 650437"/>
              <a:gd name="connsiteY12148" fmla="*/ 184448 h 650473"/>
              <a:gd name="connsiteX12149" fmla="*/ 350782 w 650437"/>
              <a:gd name="connsiteY12149" fmla="*/ 189175 h 650473"/>
              <a:gd name="connsiteX12150" fmla="*/ 355508 w 650437"/>
              <a:gd name="connsiteY12150" fmla="*/ 193901 h 650473"/>
              <a:gd name="connsiteX12151" fmla="*/ 360235 w 650437"/>
              <a:gd name="connsiteY12151" fmla="*/ 189175 h 650473"/>
              <a:gd name="connsiteX12152" fmla="*/ 352721 w 650437"/>
              <a:gd name="connsiteY12152" fmla="*/ 181628 h 650473"/>
              <a:gd name="connsiteX12153" fmla="*/ 347932 w 650437"/>
              <a:gd name="connsiteY12153" fmla="*/ 176839 h 650473"/>
              <a:gd name="connsiteX12154" fmla="*/ 343144 w 650437"/>
              <a:gd name="connsiteY12154" fmla="*/ 181628 h 650473"/>
              <a:gd name="connsiteX12155" fmla="*/ 347932 w 650437"/>
              <a:gd name="connsiteY12155" fmla="*/ 186418 h 650473"/>
              <a:gd name="connsiteX12156" fmla="*/ 352721 w 650437"/>
              <a:gd name="connsiteY12156" fmla="*/ 181628 h 650473"/>
              <a:gd name="connsiteX12157" fmla="*/ 340387 w 650437"/>
              <a:gd name="connsiteY12157" fmla="*/ 169536 h 650473"/>
              <a:gd name="connsiteX12158" fmla="*/ 335870 w 650437"/>
              <a:gd name="connsiteY12158" fmla="*/ 174052 h 650473"/>
              <a:gd name="connsiteX12159" fmla="*/ 340387 w 650437"/>
              <a:gd name="connsiteY12159" fmla="*/ 178569 h 650473"/>
              <a:gd name="connsiteX12160" fmla="*/ 344903 w 650437"/>
              <a:gd name="connsiteY12160" fmla="*/ 174052 h 650473"/>
              <a:gd name="connsiteX12161" fmla="*/ 340387 w 650437"/>
              <a:gd name="connsiteY12161" fmla="*/ 169536 h 650473"/>
              <a:gd name="connsiteX12162" fmla="*/ 336962 w 650437"/>
              <a:gd name="connsiteY12162" fmla="*/ 166506 h 650473"/>
              <a:gd name="connsiteX12163" fmla="*/ 332811 w 650437"/>
              <a:gd name="connsiteY12163" fmla="*/ 162354 h 650473"/>
              <a:gd name="connsiteX12164" fmla="*/ 328659 w 650437"/>
              <a:gd name="connsiteY12164" fmla="*/ 166506 h 650473"/>
              <a:gd name="connsiteX12165" fmla="*/ 332811 w 650437"/>
              <a:gd name="connsiteY12165" fmla="*/ 170658 h 650473"/>
              <a:gd name="connsiteX12166" fmla="*/ 336962 w 650437"/>
              <a:gd name="connsiteY12166" fmla="*/ 166506 h 650473"/>
              <a:gd name="connsiteX12167" fmla="*/ 329082 w 650437"/>
              <a:gd name="connsiteY12167" fmla="*/ 158930 h 650473"/>
              <a:gd name="connsiteX12168" fmla="*/ 325265 w 650437"/>
              <a:gd name="connsiteY12168" fmla="*/ 155113 h 650473"/>
              <a:gd name="connsiteX12169" fmla="*/ 321451 w 650437"/>
              <a:gd name="connsiteY12169" fmla="*/ 158930 h 650473"/>
              <a:gd name="connsiteX12170" fmla="*/ 325265 w 650437"/>
              <a:gd name="connsiteY12170" fmla="*/ 162747 h 650473"/>
              <a:gd name="connsiteX12171" fmla="*/ 329082 w 650437"/>
              <a:gd name="connsiteY12171" fmla="*/ 158930 h 650473"/>
              <a:gd name="connsiteX12172" fmla="*/ 321506 w 650437"/>
              <a:gd name="connsiteY12172" fmla="*/ 151354 h 650473"/>
              <a:gd name="connsiteX12173" fmla="*/ 317689 w 650437"/>
              <a:gd name="connsiteY12173" fmla="*/ 147537 h 650473"/>
              <a:gd name="connsiteX12174" fmla="*/ 313873 w 650437"/>
              <a:gd name="connsiteY12174" fmla="*/ 151354 h 650473"/>
              <a:gd name="connsiteX12175" fmla="*/ 317689 w 650437"/>
              <a:gd name="connsiteY12175" fmla="*/ 155171 h 650473"/>
              <a:gd name="connsiteX12176" fmla="*/ 321506 w 650437"/>
              <a:gd name="connsiteY12176" fmla="*/ 151354 h 650473"/>
              <a:gd name="connsiteX12177" fmla="*/ 310144 w 650437"/>
              <a:gd name="connsiteY12177" fmla="*/ 147230 h 650473"/>
              <a:gd name="connsiteX12178" fmla="*/ 313598 w 650437"/>
              <a:gd name="connsiteY12178" fmla="*/ 143805 h 650473"/>
              <a:gd name="connsiteX12179" fmla="*/ 310144 w 650437"/>
              <a:gd name="connsiteY12179" fmla="*/ 140381 h 650473"/>
              <a:gd name="connsiteX12180" fmla="*/ 306720 w 650437"/>
              <a:gd name="connsiteY12180" fmla="*/ 143805 h 650473"/>
              <a:gd name="connsiteX12181" fmla="*/ 310144 w 650437"/>
              <a:gd name="connsiteY12181" fmla="*/ 147230 h 650473"/>
              <a:gd name="connsiteX12182" fmla="*/ 305657 w 650437"/>
              <a:gd name="connsiteY12182" fmla="*/ 136230 h 650473"/>
              <a:gd name="connsiteX12183" fmla="*/ 302568 w 650437"/>
              <a:gd name="connsiteY12183" fmla="*/ 133140 h 650473"/>
              <a:gd name="connsiteX12184" fmla="*/ 299479 w 650437"/>
              <a:gd name="connsiteY12184" fmla="*/ 136230 h 650473"/>
              <a:gd name="connsiteX12185" fmla="*/ 302568 w 650437"/>
              <a:gd name="connsiteY12185" fmla="*/ 139319 h 650473"/>
              <a:gd name="connsiteX12186" fmla="*/ 305657 w 650437"/>
              <a:gd name="connsiteY12186" fmla="*/ 136230 h 650473"/>
              <a:gd name="connsiteX12187" fmla="*/ 298112 w 650437"/>
              <a:gd name="connsiteY12187" fmla="*/ 128684 h 650473"/>
              <a:gd name="connsiteX12188" fmla="*/ 295022 w 650437"/>
              <a:gd name="connsiteY12188" fmla="*/ 125594 h 650473"/>
              <a:gd name="connsiteX12189" fmla="*/ 291933 w 650437"/>
              <a:gd name="connsiteY12189" fmla="*/ 128684 h 650473"/>
              <a:gd name="connsiteX12190" fmla="*/ 295022 w 650437"/>
              <a:gd name="connsiteY12190" fmla="*/ 131773 h 650473"/>
              <a:gd name="connsiteX12191" fmla="*/ 298112 w 650437"/>
              <a:gd name="connsiteY12191" fmla="*/ 128684 h 650473"/>
              <a:gd name="connsiteX12192" fmla="*/ 290083 w 650437"/>
              <a:gd name="connsiteY12192" fmla="*/ 121107 h 650473"/>
              <a:gd name="connsiteX12193" fmla="*/ 287446 w 650437"/>
              <a:gd name="connsiteY12193" fmla="*/ 118470 h 650473"/>
              <a:gd name="connsiteX12194" fmla="*/ 284810 w 650437"/>
              <a:gd name="connsiteY12194" fmla="*/ 121107 h 650473"/>
              <a:gd name="connsiteX12195" fmla="*/ 287446 w 650437"/>
              <a:gd name="connsiteY12195" fmla="*/ 123744 h 650473"/>
              <a:gd name="connsiteX12196" fmla="*/ 290083 w 650437"/>
              <a:gd name="connsiteY12196" fmla="*/ 121107 h 650473"/>
              <a:gd name="connsiteX12197" fmla="*/ 282201 w 650437"/>
              <a:gd name="connsiteY12197" fmla="*/ 113561 h 650473"/>
              <a:gd name="connsiteX12198" fmla="*/ 279899 w 650437"/>
              <a:gd name="connsiteY12198" fmla="*/ 111259 h 650473"/>
              <a:gd name="connsiteX12199" fmla="*/ 277596 w 650437"/>
              <a:gd name="connsiteY12199" fmla="*/ 113561 h 650473"/>
              <a:gd name="connsiteX12200" fmla="*/ 279899 w 650437"/>
              <a:gd name="connsiteY12200" fmla="*/ 115863 h 650473"/>
              <a:gd name="connsiteX12201" fmla="*/ 282201 w 650437"/>
              <a:gd name="connsiteY12201" fmla="*/ 113561 h 650473"/>
              <a:gd name="connsiteX12202" fmla="*/ 274292 w 650437"/>
              <a:gd name="connsiteY12202" fmla="*/ 105983 h 650473"/>
              <a:gd name="connsiteX12203" fmla="*/ 272323 w 650437"/>
              <a:gd name="connsiteY12203" fmla="*/ 104013 h 650473"/>
              <a:gd name="connsiteX12204" fmla="*/ 270353 w 650437"/>
              <a:gd name="connsiteY12204" fmla="*/ 105983 h 650473"/>
              <a:gd name="connsiteX12205" fmla="*/ 272323 w 650437"/>
              <a:gd name="connsiteY12205" fmla="*/ 107952 h 650473"/>
              <a:gd name="connsiteX12206" fmla="*/ 274292 w 650437"/>
              <a:gd name="connsiteY12206" fmla="*/ 105983 h 650473"/>
              <a:gd name="connsiteX12207" fmla="*/ 264777 w 650437"/>
              <a:gd name="connsiteY12207" fmla="*/ 100286 h 650473"/>
              <a:gd name="connsiteX12208" fmla="*/ 266626 w 650437"/>
              <a:gd name="connsiteY12208" fmla="*/ 98437 h 650473"/>
              <a:gd name="connsiteX12209" fmla="*/ 264777 w 650437"/>
              <a:gd name="connsiteY12209" fmla="*/ 96587 h 650473"/>
              <a:gd name="connsiteX12210" fmla="*/ 262928 w 650437"/>
              <a:gd name="connsiteY12210" fmla="*/ 98437 h 650473"/>
              <a:gd name="connsiteX12211" fmla="*/ 264777 w 650437"/>
              <a:gd name="connsiteY12211" fmla="*/ 100286 h 650473"/>
              <a:gd name="connsiteX12212" fmla="*/ 258776 w 650437"/>
              <a:gd name="connsiteY12212" fmla="*/ 90860 h 650473"/>
              <a:gd name="connsiteX12213" fmla="*/ 257201 w 650437"/>
              <a:gd name="connsiteY12213" fmla="*/ 89286 h 650473"/>
              <a:gd name="connsiteX12214" fmla="*/ 255627 w 650437"/>
              <a:gd name="connsiteY12214" fmla="*/ 90860 h 650473"/>
              <a:gd name="connsiteX12215" fmla="*/ 257201 w 650437"/>
              <a:gd name="connsiteY12215" fmla="*/ 92435 h 650473"/>
              <a:gd name="connsiteX12216" fmla="*/ 258776 w 650437"/>
              <a:gd name="connsiteY12216" fmla="*/ 90860 h 650473"/>
              <a:gd name="connsiteX12217" fmla="*/ 250868 w 650437"/>
              <a:gd name="connsiteY12217" fmla="*/ 83314 h 650473"/>
              <a:gd name="connsiteX12218" fmla="*/ 249655 w 650437"/>
              <a:gd name="connsiteY12218" fmla="*/ 82102 h 650473"/>
              <a:gd name="connsiteX12219" fmla="*/ 248443 w 650437"/>
              <a:gd name="connsiteY12219" fmla="*/ 83314 h 650473"/>
              <a:gd name="connsiteX12220" fmla="*/ 249655 w 650437"/>
              <a:gd name="connsiteY12220" fmla="*/ 84527 h 650473"/>
              <a:gd name="connsiteX12221" fmla="*/ 250868 w 650437"/>
              <a:gd name="connsiteY12221" fmla="*/ 83314 h 650473"/>
              <a:gd name="connsiteX12222" fmla="*/ 243227 w 650437"/>
              <a:gd name="connsiteY12222" fmla="*/ 75768 h 650473"/>
              <a:gd name="connsiteX12223" fmla="*/ 242078 w 650437"/>
              <a:gd name="connsiteY12223" fmla="*/ 74618 h 650473"/>
              <a:gd name="connsiteX12224" fmla="*/ 240928 w 650437"/>
              <a:gd name="connsiteY12224" fmla="*/ 75768 h 650473"/>
              <a:gd name="connsiteX12225" fmla="*/ 242078 w 650437"/>
              <a:gd name="connsiteY12225" fmla="*/ 76918 h 650473"/>
              <a:gd name="connsiteX12226" fmla="*/ 243227 w 650437"/>
              <a:gd name="connsiteY12226" fmla="*/ 75768 h 650473"/>
              <a:gd name="connsiteX12227" fmla="*/ 235349 w 650437"/>
              <a:gd name="connsiteY12227" fmla="*/ 68192 h 650473"/>
              <a:gd name="connsiteX12228" fmla="*/ 234532 w 650437"/>
              <a:gd name="connsiteY12228" fmla="*/ 67374 h 650473"/>
              <a:gd name="connsiteX12229" fmla="*/ 233714 w 650437"/>
              <a:gd name="connsiteY12229" fmla="*/ 68192 h 650473"/>
              <a:gd name="connsiteX12230" fmla="*/ 234532 w 650437"/>
              <a:gd name="connsiteY12230" fmla="*/ 69009 h 650473"/>
              <a:gd name="connsiteX12231" fmla="*/ 235349 w 650437"/>
              <a:gd name="connsiteY12231" fmla="*/ 68192 h 650473"/>
              <a:gd name="connsiteX12232" fmla="*/ 226956 w 650437"/>
              <a:gd name="connsiteY12232" fmla="*/ 61221 h 650473"/>
              <a:gd name="connsiteX12233" fmla="*/ 227563 w 650437"/>
              <a:gd name="connsiteY12233" fmla="*/ 60614 h 650473"/>
              <a:gd name="connsiteX12234" fmla="*/ 226956 w 650437"/>
              <a:gd name="connsiteY12234" fmla="*/ 60007 h 650473"/>
              <a:gd name="connsiteX12235" fmla="*/ 226349 w 650437"/>
              <a:gd name="connsiteY12235" fmla="*/ 60614 h 650473"/>
              <a:gd name="connsiteX12236" fmla="*/ 226956 w 650437"/>
              <a:gd name="connsiteY12236" fmla="*/ 61221 h 650473"/>
              <a:gd name="connsiteX12237" fmla="*/ 219773 w 650437"/>
              <a:gd name="connsiteY12237" fmla="*/ 53068 h 650473"/>
              <a:gd name="connsiteX12238" fmla="*/ 219380 w 650437"/>
              <a:gd name="connsiteY12238" fmla="*/ 52675 h 650473"/>
              <a:gd name="connsiteX12239" fmla="*/ 218988 w 650437"/>
              <a:gd name="connsiteY12239" fmla="*/ 53068 h 650473"/>
              <a:gd name="connsiteX12240" fmla="*/ 219380 w 650437"/>
              <a:gd name="connsiteY12240" fmla="*/ 53460 h 650473"/>
              <a:gd name="connsiteX12241" fmla="*/ 219773 w 650437"/>
              <a:gd name="connsiteY12241" fmla="*/ 53068 h 650473"/>
              <a:gd name="connsiteX12242" fmla="*/ 212167 w 650437"/>
              <a:gd name="connsiteY12242" fmla="*/ 45491 h 650473"/>
              <a:gd name="connsiteX12243" fmla="*/ 211835 w 650437"/>
              <a:gd name="connsiteY12243" fmla="*/ 45159 h 650473"/>
              <a:gd name="connsiteX12244" fmla="*/ 211502 w 650437"/>
              <a:gd name="connsiteY12244" fmla="*/ 45491 h 650473"/>
              <a:gd name="connsiteX12245" fmla="*/ 211835 w 650437"/>
              <a:gd name="connsiteY12245" fmla="*/ 45824 h 650473"/>
              <a:gd name="connsiteX12246" fmla="*/ 212167 w 650437"/>
              <a:gd name="connsiteY12246" fmla="*/ 45491 h 650473"/>
              <a:gd name="connsiteX12247" fmla="*/ 204469 w 650437"/>
              <a:gd name="connsiteY12247" fmla="*/ 37945 h 650473"/>
              <a:gd name="connsiteX12248" fmla="*/ 204289 w 650437"/>
              <a:gd name="connsiteY12248" fmla="*/ 37765 h 650473"/>
              <a:gd name="connsiteX12249" fmla="*/ 204109 w 650437"/>
              <a:gd name="connsiteY12249" fmla="*/ 37945 h 650473"/>
              <a:gd name="connsiteX12250" fmla="*/ 204289 w 650437"/>
              <a:gd name="connsiteY12250" fmla="*/ 38125 h 650473"/>
              <a:gd name="connsiteX12251" fmla="*/ 204469 w 650437"/>
              <a:gd name="connsiteY12251" fmla="*/ 37945 h 650473"/>
              <a:gd name="connsiteX12252" fmla="*/ 196771 w 650437"/>
              <a:gd name="connsiteY12252" fmla="*/ 30367 h 650473"/>
              <a:gd name="connsiteX12253" fmla="*/ 196711 w 650437"/>
              <a:gd name="connsiteY12253" fmla="*/ 30307 h 650473"/>
              <a:gd name="connsiteX12254" fmla="*/ 196651 w 650437"/>
              <a:gd name="connsiteY12254" fmla="*/ 30367 h 650473"/>
              <a:gd name="connsiteX12255" fmla="*/ 196711 w 650437"/>
              <a:gd name="connsiteY12255" fmla="*/ 30427 h 650473"/>
              <a:gd name="connsiteX12256" fmla="*/ 196771 w 650437"/>
              <a:gd name="connsiteY12256" fmla="*/ 30367 h 650473"/>
              <a:gd name="connsiteX12257" fmla="*/ 627771 w 650437"/>
              <a:gd name="connsiteY12257" fmla="*/ 446267 h 650473"/>
              <a:gd name="connsiteX12258" fmla="*/ 627711 w 650437"/>
              <a:gd name="connsiteY12258" fmla="*/ 446207 h 650473"/>
              <a:gd name="connsiteX12259" fmla="*/ 627651 w 650437"/>
              <a:gd name="connsiteY12259" fmla="*/ 446267 h 650473"/>
              <a:gd name="connsiteX12260" fmla="*/ 627711 w 650437"/>
              <a:gd name="connsiteY12260" fmla="*/ 446327 h 650473"/>
              <a:gd name="connsiteX12261" fmla="*/ 627771 w 650437"/>
              <a:gd name="connsiteY12261" fmla="*/ 446267 h 650473"/>
              <a:gd name="connsiteX12262" fmla="*/ 620195 w 650437"/>
              <a:gd name="connsiteY12262" fmla="*/ 438690 h 650473"/>
              <a:gd name="connsiteX12263" fmla="*/ 620135 w 650437"/>
              <a:gd name="connsiteY12263" fmla="*/ 438630 h 650473"/>
              <a:gd name="connsiteX12264" fmla="*/ 620075 w 650437"/>
              <a:gd name="connsiteY12264" fmla="*/ 438690 h 650473"/>
              <a:gd name="connsiteX12265" fmla="*/ 620135 w 650437"/>
              <a:gd name="connsiteY12265" fmla="*/ 438750 h 650473"/>
              <a:gd name="connsiteX12266" fmla="*/ 620195 w 650437"/>
              <a:gd name="connsiteY12266" fmla="*/ 438690 h 650473"/>
              <a:gd name="connsiteX12267" fmla="*/ 612769 w 650437"/>
              <a:gd name="connsiteY12267" fmla="*/ 431142 h 650473"/>
              <a:gd name="connsiteX12268" fmla="*/ 612589 w 650437"/>
              <a:gd name="connsiteY12268" fmla="*/ 430962 h 650473"/>
              <a:gd name="connsiteX12269" fmla="*/ 612409 w 650437"/>
              <a:gd name="connsiteY12269" fmla="*/ 431142 h 650473"/>
              <a:gd name="connsiteX12270" fmla="*/ 612589 w 650437"/>
              <a:gd name="connsiteY12270" fmla="*/ 431322 h 650473"/>
              <a:gd name="connsiteX12271" fmla="*/ 612769 w 650437"/>
              <a:gd name="connsiteY12271" fmla="*/ 431142 h 650473"/>
              <a:gd name="connsiteX12272" fmla="*/ 605344 w 650437"/>
              <a:gd name="connsiteY12272" fmla="*/ 423566 h 650473"/>
              <a:gd name="connsiteX12273" fmla="*/ 605011 w 650437"/>
              <a:gd name="connsiteY12273" fmla="*/ 423233 h 650473"/>
              <a:gd name="connsiteX12274" fmla="*/ 604679 w 650437"/>
              <a:gd name="connsiteY12274" fmla="*/ 423566 h 650473"/>
              <a:gd name="connsiteX12275" fmla="*/ 605011 w 650437"/>
              <a:gd name="connsiteY12275" fmla="*/ 423898 h 650473"/>
              <a:gd name="connsiteX12276" fmla="*/ 605344 w 650437"/>
              <a:gd name="connsiteY12276" fmla="*/ 423566 h 650473"/>
              <a:gd name="connsiteX12277" fmla="*/ 597465 w 650437"/>
              <a:gd name="connsiteY12277" fmla="*/ 415445 h 650473"/>
              <a:gd name="connsiteX12278" fmla="*/ 596891 w 650437"/>
              <a:gd name="connsiteY12278" fmla="*/ 416020 h 650473"/>
              <a:gd name="connsiteX12279" fmla="*/ 597465 w 650437"/>
              <a:gd name="connsiteY12279" fmla="*/ 416595 h 650473"/>
              <a:gd name="connsiteX12280" fmla="*/ 598040 w 650437"/>
              <a:gd name="connsiteY12280" fmla="*/ 416020 h 650473"/>
              <a:gd name="connsiteX12281" fmla="*/ 597465 w 650437"/>
              <a:gd name="connsiteY12281" fmla="*/ 415445 h 650473"/>
              <a:gd name="connsiteX12282" fmla="*/ 589890 w 650437"/>
              <a:gd name="connsiteY12282" fmla="*/ 407899 h 650473"/>
              <a:gd name="connsiteX12283" fmla="*/ 589315 w 650437"/>
              <a:gd name="connsiteY12283" fmla="*/ 408474 h 650473"/>
              <a:gd name="connsiteX12284" fmla="*/ 589890 w 650437"/>
              <a:gd name="connsiteY12284" fmla="*/ 409049 h 650473"/>
              <a:gd name="connsiteX12285" fmla="*/ 590465 w 650437"/>
              <a:gd name="connsiteY12285" fmla="*/ 408474 h 650473"/>
              <a:gd name="connsiteX12286" fmla="*/ 589890 w 650437"/>
              <a:gd name="connsiteY12286" fmla="*/ 407899 h 650473"/>
              <a:gd name="connsiteX12287" fmla="*/ 583161 w 650437"/>
              <a:gd name="connsiteY12287" fmla="*/ 400897 h 650473"/>
              <a:gd name="connsiteX12288" fmla="*/ 582344 w 650437"/>
              <a:gd name="connsiteY12288" fmla="*/ 400080 h 650473"/>
              <a:gd name="connsiteX12289" fmla="*/ 581527 w 650437"/>
              <a:gd name="connsiteY12289" fmla="*/ 400897 h 650473"/>
              <a:gd name="connsiteX12290" fmla="*/ 582344 w 650437"/>
              <a:gd name="connsiteY12290" fmla="*/ 401715 h 650473"/>
              <a:gd name="connsiteX12291" fmla="*/ 583161 w 650437"/>
              <a:gd name="connsiteY12291" fmla="*/ 400897 h 650473"/>
              <a:gd name="connsiteX12292" fmla="*/ 575918 w 650437"/>
              <a:gd name="connsiteY12292" fmla="*/ 393321 h 650473"/>
              <a:gd name="connsiteX12293" fmla="*/ 574768 w 650437"/>
              <a:gd name="connsiteY12293" fmla="*/ 392172 h 650473"/>
              <a:gd name="connsiteX12294" fmla="*/ 573618 w 650437"/>
              <a:gd name="connsiteY12294" fmla="*/ 393321 h 650473"/>
              <a:gd name="connsiteX12295" fmla="*/ 574768 w 650437"/>
              <a:gd name="connsiteY12295" fmla="*/ 394471 h 650473"/>
              <a:gd name="connsiteX12296" fmla="*/ 575918 w 650437"/>
              <a:gd name="connsiteY12296" fmla="*/ 393321 h 650473"/>
              <a:gd name="connsiteX12297" fmla="*/ 568370 w 650437"/>
              <a:gd name="connsiteY12297" fmla="*/ 385773 h 650473"/>
              <a:gd name="connsiteX12298" fmla="*/ 567220 w 650437"/>
              <a:gd name="connsiteY12298" fmla="*/ 384623 h 650473"/>
              <a:gd name="connsiteX12299" fmla="*/ 566070 w 650437"/>
              <a:gd name="connsiteY12299" fmla="*/ 385773 h 650473"/>
              <a:gd name="connsiteX12300" fmla="*/ 567220 w 650437"/>
              <a:gd name="connsiteY12300" fmla="*/ 386923 h 650473"/>
              <a:gd name="connsiteX12301" fmla="*/ 568370 w 650437"/>
              <a:gd name="connsiteY12301" fmla="*/ 385773 h 650473"/>
              <a:gd name="connsiteX12302" fmla="*/ 561129 w 650437"/>
              <a:gd name="connsiteY12302" fmla="*/ 378227 h 650473"/>
              <a:gd name="connsiteX12303" fmla="*/ 559644 w 650437"/>
              <a:gd name="connsiteY12303" fmla="*/ 376742 h 650473"/>
              <a:gd name="connsiteX12304" fmla="*/ 558160 w 650437"/>
              <a:gd name="connsiteY12304" fmla="*/ 378227 h 650473"/>
              <a:gd name="connsiteX12305" fmla="*/ 559644 w 650437"/>
              <a:gd name="connsiteY12305" fmla="*/ 379712 h 650473"/>
              <a:gd name="connsiteX12306" fmla="*/ 561129 w 650437"/>
              <a:gd name="connsiteY12306" fmla="*/ 378227 h 650473"/>
              <a:gd name="connsiteX12307" fmla="*/ 553916 w 650437"/>
              <a:gd name="connsiteY12307" fmla="*/ 370651 h 650473"/>
              <a:gd name="connsiteX12308" fmla="*/ 552099 w 650437"/>
              <a:gd name="connsiteY12308" fmla="*/ 368834 h 650473"/>
              <a:gd name="connsiteX12309" fmla="*/ 550282 w 650437"/>
              <a:gd name="connsiteY12309" fmla="*/ 370651 h 650473"/>
              <a:gd name="connsiteX12310" fmla="*/ 552099 w 650437"/>
              <a:gd name="connsiteY12310" fmla="*/ 372468 h 650473"/>
              <a:gd name="connsiteX12311" fmla="*/ 553916 w 650437"/>
              <a:gd name="connsiteY12311" fmla="*/ 370651 h 650473"/>
              <a:gd name="connsiteX12312" fmla="*/ 546675 w 650437"/>
              <a:gd name="connsiteY12312" fmla="*/ 363075 h 650473"/>
              <a:gd name="connsiteX12313" fmla="*/ 544523 w 650437"/>
              <a:gd name="connsiteY12313" fmla="*/ 360923 h 650473"/>
              <a:gd name="connsiteX12314" fmla="*/ 542371 w 650437"/>
              <a:gd name="connsiteY12314" fmla="*/ 363075 h 650473"/>
              <a:gd name="connsiteX12315" fmla="*/ 544523 w 650437"/>
              <a:gd name="connsiteY12315" fmla="*/ 365226 h 650473"/>
              <a:gd name="connsiteX12316" fmla="*/ 546675 w 650437"/>
              <a:gd name="connsiteY12316" fmla="*/ 363075 h 650473"/>
              <a:gd name="connsiteX12317" fmla="*/ 539129 w 650437"/>
              <a:gd name="connsiteY12317" fmla="*/ 355528 h 650473"/>
              <a:gd name="connsiteX12318" fmla="*/ 536977 w 650437"/>
              <a:gd name="connsiteY12318" fmla="*/ 353377 h 650473"/>
              <a:gd name="connsiteX12319" fmla="*/ 534825 w 650437"/>
              <a:gd name="connsiteY12319" fmla="*/ 355528 h 650473"/>
              <a:gd name="connsiteX12320" fmla="*/ 536977 w 650437"/>
              <a:gd name="connsiteY12320" fmla="*/ 357680 h 650473"/>
              <a:gd name="connsiteX12321" fmla="*/ 539129 w 650437"/>
              <a:gd name="connsiteY12321" fmla="*/ 355528 h 650473"/>
              <a:gd name="connsiteX12322" fmla="*/ 531974 w 650437"/>
              <a:gd name="connsiteY12322" fmla="*/ 347950 h 650473"/>
              <a:gd name="connsiteX12323" fmla="*/ 529399 w 650437"/>
              <a:gd name="connsiteY12323" fmla="*/ 345376 h 650473"/>
              <a:gd name="connsiteX12324" fmla="*/ 526825 w 650437"/>
              <a:gd name="connsiteY12324" fmla="*/ 347950 h 650473"/>
              <a:gd name="connsiteX12325" fmla="*/ 529399 w 650437"/>
              <a:gd name="connsiteY12325" fmla="*/ 350525 h 650473"/>
              <a:gd name="connsiteX12326" fmla="*/ 531974 w 650437"/>
              <a:gd name="connsiteY12326" fmla="*/ 347950 h 650473"/>
              <a:gd name="connsiteX12327" fmla="*/ 521853 w 650437"/>
              <a:gd name="connsiteY12327" fmla="*/ 337465 h 650473"/>
              <a:gd name="connsiteX12328" fmla="*/ 518914 w 650437"/>
              <a:gd name="connsiteY12328" fmla="*/ 340404 h 650473"/>
              <a:gd name="connsiteX12329" fmla="*/ 521853 w 650437"/>
              <a:gd name="connsiteY12329" fmla="*/ 343343 h 650473"/>
              <a:gd name="connsiteX12330" fmla="*/ 524793 w 650437"/>
              <a:gd name="connsiteY12330" fmla="*/ 340404 h 650473"/>
              <a:gd name="connsiteX12331" fmla="*/ 521853 w 650437"/>
              <a:gd name="connsiteY12331" fmla="*/ 337465 h 650473"/>
              <a:gd name="connsiteX12332" fmla="*/ 517217 w 650437"/>
              <a:gd name="connsiteY12332" fmla="*/ 332858 h 650473"/>
              <a:gd name="connsiteX12333" fmla="*/ 514278 w 650437"/>
              <a:gd name="connsiteY12333" fmla="*/ 329918 h 650473"/>
              <a:gd name="connsiteX12334" fmla="*/ 511338 w 650437"/>
              <a:gd name="connsiteY12334" fmla="*/ 332858 h 650473"/>
              <a:gd name="connsiteX12335" fmla="*/ 514278 w 650437"/>
              <a:gd name="connsiteY12335" fmla="*/ 335797 h 650473"/>
              <a:gd name="connsiteX12336" fmla="*/ 517217 w 650437"/>
              <a:gd name="connsiteY12336" fmla="*/ 332858 h 650473"/>
              <a:gd name="connsiteX12337" fmla="*/ 506732 w 650437"/>
              <a:gd name="connsiteY12337" fmla="*/ 321950 h 650473"/>
              <a:gd name="connsiteX12338" fmla="*/ 503398 w 650437"/>
              <a:gd name="connsiteY12338" fmla="*/ 325282 h 650473"/>
              <a:gd name="connsiteX12339" fmla="*/ 506732 w 650437"/>
              <a:gd name="connsiteY12339" fmla="*/ 328616 h 650473"/>
              <a:gd name="connsiteX12340" fmla="*/ 510066 w 650437"/>
              <a:gd name="connsiteY12340" fmla="*/ 325282 h 650473"/>
              <a:gd name="connsiteX12341" fmla="*/ 506732 w 650437"/>
              <a:gd name="connsiteY12341" fmla="*/ 321950 h 650473"/>
              <a:gd name="connsiteX12342" fmla="*/ 502793 w 650437"/>
              <a:gd name="connsiteY12342" fmla="*/ 317708 h 650473"/>
              <a:gd name="connsiteX12343" fmla="*/ 499156 w 650437"/>
              <a:gd name="connsiteY12343" fmla="*/ 314071 h 650473"/>
              <a:gd name="connsiteX12344" fmla="*/ 495520 w 650437"/>
              <a:gd name="connsiteY12344" fmla="*/ 317708 h 650473"/>
              <a:gd name="connsiteX12345" fmla="*/ 499156 w 650437"/>
              <a:gd name="connsiteY12345" fmla="*/ 321345 h 650473"/>
              <a:gd name="connsiteX12346" fmla="*/ 502793 w 650437"/>
              <a:gd name="connsiteY12346" fmla="*/ 317708 h 650473"/>
              <a:gd name="connsiteX12347" fmla="*/ 495247 w 650437"/>
              <a:gd name="connsiteY12347" fmla="*/ 310162 h 650473"/>
              <a:gd name="connsiteX12348" fmla="*/ 491611 w 650437"/>
              <a:gd name="connsiteY12348" fmla="*/ 306525 h 650473"/>
              <a:gd name="connsiteX12349" fmla="*/ 487974 w 650437"/>
              <a:gd name="connsiteY12349" fmla="*/ 310162 h 650473"/>
              <a:gd name="connsiteX12350" fmla="*/ 491611 w 650437"/>
              <a:gd name="connsiteY12350" fmla="*/ 313799 h 650473"/>
              <a:gd name="connsiteX12351" fmla="*/ 495247 w 650437"/>
              <a:gd name="connsiteY12351" fmla="*/ 310162 h 650473"/>
              <a:gd name="connsiteX12352" fmla="*/ 484033 w 650437"/>
              <a:gd name="connsiteY12352" fmla="*/ 298644 h 650473"/>
              <a:gd name="connsiteX12353" fmla="*/ 480093 w 650437"/>
              <a:gd name="connsiteY12353" fmla="*/ 302583 h 650473"/>
              <a:gd name="connsiteX12354" fmla="*/ 484033 w 650437"/>
              <a:gd name="connsiteY12354" fmla="*/ 306523 h 650473"/>
              <a:gd name="connsiteX12355" fmla="*/ 487972 w 650437"/>
              <a:gd name="connsiteY12355" fmla="*/ 302583 h 650473"/>
              <a:gd name="connsiteX12356" fmla="*/ 484033 w 650437"/>
              <a:gd name="connsiteY12356" fmla="*/ 298644 h 650473"/>
              <a:gd name="connsiteX12357" fmla="*/ 480728 w 650437"/>
              <a:gd name="connsiteY12357" fmla="*/ 295037 h 650473"/>
              <a:gd name="connsiteX12358" fmla="*/ 476487 w 650437"/>
              <a:gd name="connsiteY12358" fmla="*/ 290795 h 650473"/>
              <a:gd name="connsiteX12359" fmla="*/ 472245 w 650437"/>
              <a:gd name="connsiteY12359" fmla="*/ 295037 h 650473"/>
              <a:gd name="connsiteX12360" fmla="*/ 476487 w 650437"/>
              <a:gd name="connsiteY12360" fmla="*/ 299279 h 650473"/>
              <a:gd name="connsiteX12361" fmla="*/ 480728 w 650437"/>
              <a:gd name="connsiteY12361" fmla="*/ 295037 h 650473"/>
              <a:gd name="connsiteX12362" fmla="*/ 473425 w 650437"/>
              <a:gd name="connsiteY12362" fmla="*/ 287461 h 650473"/>
              <a:gd name="connsiteX12363" fmla="*/ 468911 w 650437"/>
              <a:gd name="connsiteY12363" fmla="*/ 282947 h 650473"/>
              <a:gd name="connsiteX12364" fmla="*/ 464397 w 650437"/>
              <a:gd name="connsiteY12364" fmla="*/ 287461 h 650473"/>
              <a:gd name="connsiteX12365" fmla="*/ 468911 w 650437"/>
              <a:gd name="connsiteY12365" fmla="*/ 291976 h 650473"/>
              <a:gd name="connsiteX12366" fmla="*/ 473425 w 650437"/>
              <a:gd name="connsiteY12366" fmla="*/ 287461 h 650473"/>
              <a:gd name="connsiteX12367" fmla="*/ 465849 w 650437"/>
              <a:gd name="connsiteY12367" fmla="*/ 279915 h 650473"/>
              <a:gd name="connsiteX12368" fmla="*/ 461335 w 650437"/>
              <a:gd name="connsiteY12368" fmla="*/ 275401 h 650473"/>
              <a:gd name="connsiteX12369" fmla="*/ 456821 w 650437"/>
              <a:gd name="connsiteY12369" fmla="*/ 279915 h 650473"/>
              <a:gd name="connsiteX12370" fmla="*/ 461335 w 650437"/>
              <a:gd name="connsiteY12370" fmla="*/ 284429 h 650473"/>
              <a:gd name="connsiteX12371" fmla="*/ 465849 w 650437"/>
              <a:gd name="connsiteY12371" fmla="*/ 279915 h 650473"/>
              <a:gd name="connsiteX12372" fmla="*/ 453789 w 650437"/>
              <a:gd name="connsiteY12372" fmla="*/ 267640 h 650473"/>
              <a:gd name="connsiteX12373" fmla="*/ 449061 w 650437"/>
              <a:gd name="connsiteY12373" fmla="*/ 272369 h 650473"/>
              <a:gd name="connsiteX12374" fmla="*/ 453789 w 650437"/>
              <a:gd name="connsiteY12374" fmla="*/ 277098 h 650473"/>
              <a:gd name="connsiteX12375" fmla="*/ 458518 w 650437"/>
              <a:gd name="connsiteY12375" fmla="*/ 272369 h 650473"/>
              <a:gd name="connsiteX12376" fmla="*/ 453789 w 650437"/>
              <a:gd name="connsiteY12376" fmla="*/ 267640 h 650473"/>
              <a:gd name="connsiteX12377" fmla="*/ 451090 w 650437"/>
              <a:gd name="connsiteY12377" fmla="*/ 264791 h 650473"/>
              <a:gd name="connsiteX12378" fmla="*/ 446242 w 650437"/>
              <a:gd name="connsiteY12378" fmla="*/ 259941 h 650473"/>
              <a:gd name="connsiteX12379" fmla="*/ 441393 w 650437"/>
              <a:gd name="connsiteY12379" fmla="*/ 264791 h 650473"/>
              <a:gd name="connsiteX12380" fmla="*/ 446242 w 650437"/>
              <a:gd name="connsiteY12380" fmla="*/ 269640 h 650473"/>
              <a:gd name="connsiteX12381" fmla="*/ 451090 w 650437"/>
              <a:gd name="connsiteY12381" fmla="*/ 264791 h 650473"/>
              <a:gd name="connsiteX12382" fmla="*/ 443515 w 650437"/>
              <a:gd name="connsiteY12382" fmla="*/ 257214 h 650473"/>
              <a:gd name="connsiteX12383" fmla="*/ 438666 w 650437"/>
              <a:gd name="connsiteY12383" fmla="*/ 252365 h 650473"/>
              <a:gd name="connsiteX12384" fmla="*/ 433817 w 650437"/>
              <a:gd name="connsiteY12384" fmla="*/ 257214 h 650473"/>
              <a:gd name="connsiteX12385" fmla="*/ 438666 w 650437"/>
              <a:gd name="connsiteY12385" fmla="*/ 262063 h 650473"/>
              <a:gd name="connsiteX12386" fmla="*/ 443515 w 650437"/>
              <a:gd name="connsiteY12386" fmla="*/ 257214 h 650473"/>
              <a:gd name="connsiteX12387" fmla="*/ 431120 w 650437"/>
              <a:gd name="connsiteY12387" fmla="*/ 244699 h 650473"/>
              <a:gd name="connsiteX12388" fmla="*/ 426149 w 650437"/>
              <a:gd name="connsiteY12388" fmla="*/ 249670 h 650473"/>
              <a:gd name="connsiteX12389" fmla="*/ 431120 w 650437"/>
              <a:gd name="connsiteY12389" fmla="*/ 254642 h 650473"/>
              <a:gd name="connsiteX12390" fmla="*/ 436091 w 650437"/>
              <a:gd name="connsiteY12390" fmla="*/ 249670 h 650473"/>
              <a:gd name="connsiteX12391" fmla="*/ 431120 w 650437"/>
              <a:gd name="connsiteY12391" fmla="*/ 244699 h 650473"/>
              <a:gd name="connsiteX12392" fmla="*/ 415999 w 650437"/>
              <a:gd name="connsiteY12392" fmla="*/ 239607 h 650473"/>
              <a:gd name="connsiteX12393" fmla="*/ 421060 w 650437"/>
              <a:gd name="connsiteY12393" fmla="*/ 234546 h 650473"/>
              <a:gd name="connsiteX12394" fmla="*/ 415999 w 650437"/>
              <a:gd name="connsiteY12394" fmla="*/ 229484 h 650473"/>
              <a:gd name="connsiteX12395" fmla="*/ 410937 w 650437"/>
              <a:gd name="connsiteY12395" fmla="*/ 234546 h 650473"/>
              <a:gd name="connsiteX12396" fmla="*/ 415999 w 650437"/>
              <a:gd name="connsiteY12396" fmla="*/ 239607 h 650473"/>
              <a:gd name="connsiteX12397" fmla="*/ 413484 w 650437"/>
              <a:gd name="connsiteY12397" fmla="*/ 226967 h 650473"/>
              <a:gd name="connsiteX12398" fmla="*/ 408423 w 650437"/>
              <a:gd name="connsiteY12398" fmla="*/ 221906 h 650473"/>
              <a:gd name="connsiteX12399" fmla="*/ 403362 w 650437"/>
              <a:gd name="connsiteY12399" fmla="*/ 226967 h 650473"/>
              <a:gd name="connsiteX12400" fmla="*/ 408423 w 650437"/>
              <a:gd name="connsiteY12400" fmla="*/ 232029 h 650473"/>
              <a:gd name="connsiteX12401" fmla="*/ 413484 w 650437"/>
              <a:gd name="connsiteY12401" fmla="*/ 226967 h 650473"/>
              <a:gd name="connsiteX12402" fmla="*/ 398238 w 650437"/>
              <a:gd name="connsiteY12402" fmla="*/ 211845 h 650473"/>
              <a:gd name="connsiteX12403" fmla="*/ 393299 w 650437"/>
              <a:gd name="connsiteY12403" fmla="*/ 206906 h 650473"/>
              <a:gd name="connsiteX12404" fmla="*/ 388360 w 650437"/>
              <a:gd name="connsiteY12404" fmla="*/ 211845 h 650473"/>
              <a:gd name="connsiteX12405" fmla="*/ 393299 w 650437"/>
              <a:gd name="connsiteY12405" fmla="*/ 216784 h 650473"/>
              <a:gd name="connsiteX12406" fmla="*/ 398238 w 650437"/>
              <a:gd name="connsiteY12406" fmla="*/ 211845 h 650473"/>
              <a:gd name="connsiteX12407" fmla="*/ 390692 w 650437"/>
              <a:gd name="connsiteY12407" fmla="*/ 204299 h 650473"/>
              <a:gd name="connsiteX12408" fmla="*/ 385753 w 650437"/>
              <a:gd name="connsiteY12408" fmla="*/ 199360 h 650473"/>
              <a:gd name="connsiteX12409" fmla="*/ 380814 w 650437"/>
              <a:gd name="connsiteY12409" fmla="*/ 204299 h 650473"/>
              <a:gd name="connsiteX12410" fmla="*/ 385753 w 650437"/>
              <a:gd name="connsiteY12410" fmla="*/ 209238 h 650473"/>
              <a:gd name="connsiteX12411" fmla="*/ 390692 w 650437"/>
              <a:gd name="connsiteY12411" fmla="*/ 204299 h 650473"/>
              <a:gd name="connsiteX12412" fmla="*/ 382966 w 650437"/>
              <a:gd name="connsiteY12412" fmla="*/ 196723 h 650473"/>
              <a:gd name="connsiteX12413" fmla="*/ 378178 w 650437"/>
              <a:gd name="connsiteY12413" fmla="*/ 191934 h 650473"/>
              <a:gd name="connsiteX12414" fmla="*/ 373389 w 650437"/>
              <a:gd name="connsiteY12414" fmla="*/ 196723 h 650473"/>
              <a:gd name="connsiteX12415" fmla="*/ 378178 w 650437"/>
              <a:gd name="connsiteY12415" fmla="*/ 201512 h 650473"/>
              <a:gd name="connsiteX12416" fmla="*/ 382966 w 650437"/>
              <a:gd name="connsiteY12416" fmla="*/ 196723 h 650473"/>
              <a:gd name="connsiteX12417" fmla="*/ 375238 w 650437"/>
              <a:gd name="connsiteY12417" fmla="*/ 189175 h 650473"/>
              <a:gd name="connsiteX12418" fmla="*/ 370632 w 650437"/>
              <a:gd name="connsiteY12418" fmla="*/ 184568 h 650473"/>
              <a:gd name="connsiteX12419" fmla="*/ 366026 w 650437"/>
              <a:gd name="connsiteY12419" fmla="*/ 189175 h 650473"/>
              <a:gd name="connsiteX12420" fmla="*/ 370632 w 650437"/>
              <a:gd name="connsiteY12420" fmla="*/ 193781 h 650473"/>
              <a:gd name="connsiteX12421" fmla="*/ 375238 w 650437"/>
              <a:gd name="connsiteY12421" fmla="*/ 189175 h 650473"/>
              <a:gd name="connsiteX12422" fmla="*/ 367780 w 650437"/>
              <a:gd name="connsiteY12422" fmla="*/ 181628 h 650473"/>
              <a:gd name="connsiteX12423" fmla="*/ 363054 w 650437"/>
              <a:gd name="connsiteY12423" fmla="*/ 176902 h 650473"/>
              <a:gd name="connsiteX12424" fmla="*/ 358327 w 650437"/>
              <a:gd name="connsiteY12424" fmla="*/ 181628 h 650473"/>
              <a:gd name="connsiteX12425" fmla="*/ 363054 w 650437"/>
              <a:gd name="connsiteY12425" fmla="*/ 186355 h 650473"/>
              <a:gd name="connsiteX12426" fmla="*/ 367780 w 650437"/>
              <a:gd name="connsiteY12426" fmla="*/ 181628 h 650473"/>
              <a:gd name="connsiteX12427" fmla="*/ 359872 w 650437"/>
              <a:gd name="connsiteY12427" fmla="*/ 174052 h 650473"/>
              <a:gd name="connsiteX12428" fmla="*/ 355508 w 650437"/>
              <a:gd name="connsiteY12428" fmla="*/ 169688 h 650473"/>
              <a:gd name="connsiteX12429" fmla="*/ 351144 w 650437"/>
              <a:gd name="connsiteY12429" fmla="*/ 174052 h 650473"/>
              <a:gd name="connsiteX12430" fmla="*/ 355508 w 650437"/>
              <a:gd name="connsiteY12430" fmla="*/ 178417 h 650473"/>
              <a:gd name="connsiteX12431" fmla="*/ 359872 w 650437"/>
              <a:gd name="connsiteY12431" fmla="*/ 174052 h 650473"/>
              <a:gd name="connsiteX12432" fmla="*/ 352054 w 650437"/>
              <a:gd name="connsiteY12432" fmla="*/ 166476 h 650473"/>
              <a:gd name="connsiteX12433" fmla="*/ 347932 w 650437"/>
              <a:gd name="connsiteY12433" fmla="*/ 162354 h 650473"/>
              <a:gd name="connsiteX12434" fmla="*/ 343811 w 650437"/>
              <a:gd name="connsiteY12434" fmla="*/ 166476 h 650473"/>
              <a:gd name="connsiteX12435" fmla="*/ 347932 w 650437"/>
              <a:gd name="connsiteY12435" fmla="*/ 170598 h 650473"/>
              <a:gd name="connsiteX12436" fmla="*/ 352054 w 650437"/>
              <a:gd name="connsiteY12436" fmla="*/ 166476 h 650473"/>
              <a:gd name="connsiteX12437" fmla="*/ 344203 w 650437"/>
              <a:gd name="connsiteY12437" fmla="*/ 158930 h 650473"/>
              <a:gd name="connsiteX12438" fmla="*/ 340387 w 650437"/>
              <a:gd name="connsiteY12438" fmla="*/ 155113 h 650473"/>
              <a:gd name="connsiteX12439" fmla="*/ 336570 w 650437"/>
              <a:gd name="connsiteY12439" fmla="*/ 158930 h 650473"/>
              <a:gd name="connsiteX12440" fmla="*/ 340387 w 650437"/>
              <a:gd name="connsiteY12440" fmla="*/ 162747 h 650473"/>
              <a:gd name="connsiteX12441" fmla="*/ 344203 w 650437"/>
              <a:gd name="connsiteY12441" fmla="*/ 158930 h 650473"/>
              <a:gd name="connsiteX12442" fmla="*/ 336628 w 650437"/>
              <a:gd name="connsiteY12442" fmla="*/ 151384 h 650473"/>
              <a:gd name="connsiteX12443" fmla="*/ 332811 w 650437"/>
              <a:gd name="connsiteY12443" fmla="*/ 147567 h 650473"/>
              <a:gd name="connsiteX12444" fmla="*/ 328994 w 650437"/>
              <a:gd name="connsiteY12444" fmla="*/ 151384 h 650473"/>
              <a:gd name="connsiteX12445" fmla="*/ 332811 w 650437"/>
              <a:gd name="connsiteY12445" fmla="*/ 155201 h 650473"/>
              <a:gd name="connsiteX12446" fmla="*/ 336628 w 650437"/>
              <a:gd name="connsiteY12446" fmla="*/ 151384 h 650473"/>
              <a:gd name="connsiteX12447" fmla="*/ 325265 w 650437"/>
              <a:gd name="connsiteY12447" fmla="*/ 147230 h 650473"/>
              <a:gd name="connsiteX12448" fmla="*/ 328689 w 650437"/>
              <a:gd name="connsiteY12448" fmla="*/ 143805 h 650473"/>
              <a:gd name="connsiteX12449" fmla="*/ 325265 w 650437"/>
              <a:gd name="connsiteY12449" fmla="*/ 140381 h 650473"/>
              <a:gd name="connsiteX12450" fmla="*/ 321843 w 650437"/>
              <a:gd name="connsiteY12450" fmla="*/ 143805 h 650473"/>
              <a:gd name="connsiteX12451" fmla="*/ 325265 w 650437"/>
              <a:gd name="connsiteY12451" fmla="*/ 147230 h 650473"/>
              <a:gd name="connsiteX12452" fmla="*/ 320811 w 650437"/>
              <a:gd name="connsiteY12452" fmla="*/ 136230 h 650473"/>
              <a:gd name="connsiteX12453" fmla="*/ 317689 w 650437"/>
              <a:gd name="connsiteY12453" fmla="*/ 133108 h 650473"/>
              <a:gd name="connsiteX12454" fmla="*/ 314568 w 650437"/>
              <a:gd name="connsiteY12454" fmla="*/ 136230 h 650473"/>
              <a:gd name="connsiteX12455" fmla="*/ 317689 w 650437"/>
              <a:gd name="connsiteY12455" fmla="*/ 139351 h 650473"/>
              <a:gd name="connsiteX12456" fmla="*/ 320811 w 650437"/>
              <a:gd name="connsiteY12456" fmla="*/ 136230 h 650473"/>
              <a:gd name="connsiteX12457" fmla="*/ 313265 w 650437"/>
              <a:gd name="connsiteY12457" fmla="*/ 128684 h 650473"/>
              <a:gd name="connsiteX12458" fmla="*/ 310144 w 650437"/>
              <a:gd name="connsiteY12458" fmla="*/ 125561 h 650473"/>
              <a:gd name="connsiteX12459" fmla="*/ 307022 w 650437"/>
              <a:gd name="connsiteY12459" fmla="*/ 128684 h 650473"/>
              <a:gd name="connsiteX12460" fmla="*/ 310144 w 650437"/>
              <a:gd name="connsiteY12460" fmla="*/ 131805 h 650473"/>
              <a:gd name="connsiteX12461" fmla="*/ 313265 w 650437"/>
              <a:gd name="connsiteY12461" fmla="*/ 128684 h 650473"/>
              <a:gd name="connsiteX12462" fmla="*/ 305295 w 650437"/>
              <a:gd name="connsiteY12462" fmla="*/ 121107 h 650473"/>
              <a:gd name="connsiteX12463" fmla="*/ 302568 w 650437"/>
              <a:gd name="connsiteY12463" fmla="*/ 118380 h 650473"/>
              <a:gd name="connsiteX12464" fmla="*/ 299841 w 650437"/>
              <a:gd name="connsiteY12464" fmla="*/ 121107 h 650473"/>
              <a:gd name="connsiteX12465" fmla="*/ 302568 w 650437"/>
              <a:gd name="connsiteY12465" fmla="*/ 123834 h 650473"/>
              <a:gd name="connsiteX12466" fmla="*/ 305295 w 650437"/>
              <a:gd name="connsiteY12466" fmla="*/ 121107 h 650473"/>
              <a:gd name="connsiteX12467" fmla="*/ 297384 w 650437"/>
              <a:gd name="connsiteY12467" fmla="*/ 113561 h 650473"/>
              <a:gd name="connsiteX12468" fmla="*/ 295022 w 650437"/>
              <a:gd name="connsiteY12468" fmla="*/ 111199 h 650473"/>
              <a:gd name="connsiteX12469" fmla="*/ 292660 w 650437"/>
              <a:gd name="connsiteY12469" fmla="*/ 113561 h 650473"/>
              <a:gd name="connsiteX12470" fmla="*/ 295022 w 650437"/>
              <a:gd name="connsiteY12470" fmla="*/ 115923 h 650473"/>
              <a:gd name="connsiteX12471" fmla="*/ 297384 w 650437"/>
              <a:gd name="connsiteY12471" fmla="*/ 113561 h 650473"/>
              <a:gd name="connsiteX12472" fmla="*/ 289476 w 650437"/>
              <a:gd name="connsiteY12472" fmla="*/ 105983 h 650473"/>
              <a:gd name="connsiteX12473" fmla="*/ 287446 w 650437"/>
              <a:gd name="connsiteY12473" fmla="*/ 103953 h 650473"/>
              <a:gd name="connsiteX12474" fmla="*/ 285417 w 650437"/>
              <a:gd name="connsiteY12474" fmla="*/ 105983 h 650473"/>
              <a:gd name="connsiteX12475" fmla="*/ 287446 w 650437"/>
              <a:gd name="connsiteY12475" fmla="*/ 108012 h 650473"/>
              <a:gd name="connsiteX12476" fmla="*/ 289476 w 650437"/>
              <a:gd name="connsiteY12476" fmla="*/ 105983 h 650473"/>
              <a:gd name="connsiteX12477" fmla="*/ 281928 w 650437"/>
              <a:gd name="connsiteY12477" fmla="*/ 98437 h 650473"/>
              <a:gd name="connsiteX12478" fmla="*/ 279899 w 650437"/>
              <a:gd name="connsiteY12478" fmla="*/ 96407 h 650473"/>
              <a:gd name="connsiteX12479" fmla="*/ 277869 w 650437"/>
              <a:gd name="connsiteY12479" fmla="*/ 98437 h 650473"/>
              <a:gd name="connsiteX12480" fmla="*/ 279899 w 650437"/>
              <a:gd name="connsiteY12480" fmla="*/ 100466 h 650473"/>
              <a:gd name="connsiteX12481" fmla="*/ 281928 w 650437"/>
              <a:gd name="connsiteY12481" fmla="*/ 98437 h 650473"/>
              <a:gd name="connsiteX12482" fmla="*/ 273960 w 650437"/>
              <a:gd name="connsiteY12482" fmla="*/ 90860 h 650473"/>
              <a:gd name="connsiteX12483" fmla="*/ 272323 w 650437"/>
              <a:gd name="connsiteY12483" fmla="*/ 89223 h 650473"/>
              <a:gd name="connsiteX12484" fmla="*/ 270686 w 650437"/>
              <a:gd name="connsiteY12484" fmla="*/ 90860 h 650473"/>
              <a:gd name="connsiteX12485" fmla="*/ 272323 w 650437"/>
              <a:gd name="connsiteY12485" fmla="*/ 92498 h 650473"/>
              <a:gd name="connsiteX12486" fmla="*/ 273960 w 650437"/>
              <a:gd name="connsiteY12486" fmla="*/ 90860 h 650473"/>
              <a:gd name="connsiteX12487" fmla="*/ 266079 w 650437"/>
              <a:gd name="connsiteY12487" fmla="*/ 83314 h 650473"/>
              <a:gd name="connsiteX12488" fmla="*/ 264777 w 650437"/>
              <a:gd name="connsiteY12488" fmla="*/ 82012 h 650473"/>
              <a:gd name="connsiteX12489" fmla="*/ 263475 w 650437"/>
              <a:gd name="connsiteY12489" fmla="*/ 83314 h 650473"/>
              <a:gd name="connsiteX12490" fmla="*/ 264777 w 650437"/>
              <a:gd name="connsiteY12490" fmla="*/ 84617 h 650473"/>
              <a:gd name="connsiteX12491" fmla="*/ 266079 w 650437"/>
              <a:gd name="connsiteY12491" fmla="*/ 83314 h 650473"/>
              <a:gd name="connsiteX12492" fmla="*/ 258504 w 650437"/>
              <a:gd name="connsiteY12492" fmla="*/ 75768 h 650473"/>
              <a:gd name="connsiteX12493" fmla="*/ 257201 w 650437"/>
              <a:gd name="connsiteY12493" fmla="*/ 74466 h 650473"/>
              <a:gd name="connsiteX12494" fmla="*/ 255899 w 650437"/>
              <a:gd name="connsiteY12494" fmla="*/ 75768 h 650473"/>
              <a:gd name="connsiteX12495" fmla="*/ 257201 w 650437"/>
              <a:gd name="connsiteY12495" fmla="*/ 77070 h 650473"/>
              <a:gd name="connsiteX12496" fmla="*/ 258504 w 650437"/>
              <a:gd name="connsiteY12496" fmla="*/ 75768 h 650473"/>
              <a:gd name="connsiteX12497" fmla="*/ 250625 w 650437"/>
              <a:gd name="connsiteY12497" fmla="*/ 68192 h 650473"/>
              <a:gd name="connsiteX12498" fmla="*/ 249655 w 650437"/>
              <a:gd name="connsiteY12498" fmla="*/ 67223 h 650473"/>
              <a:gd name="connsiteX12499" fmla="*/ 248686 w 650437"/>
              <a:gd name="connsiteY12499" fmla="*/ 68192 h 650473"/>
              <a:gd name="connsiteX12500" fmla="*/ 249655 w 650437"/>
              <a:gd name="connsiteY12500" fmla="*/ 69162 h 650473"/>
              <a:gd name="connsiteX12501" fmla="*/ 250625 w 650437"/>
              <a:gd name="connsiteY12501" fmla="*/ 68192 h 650473"/>
              <a:gd name="connsiteX12502" fmla="*/ 242775 w 650437"/>
              <a:gd name="connsiteY12502" fmla="*/ 60614 h 650473"/>
              <a:gd name="connsiteX12503" fmla="*/ 242078 w 650437"/>
              <a:gd name="connsiteY12503" fmla="*/ 59916 h 650473"/>
              <a:gd name="connsiteX12504" fmla="*/ 241380 w 650437"/>
              <a:gd name="connsiteY12504" fmla="*/ 60614 h 650473"/>
              <a:gd name="connsiteX12505" fmla="*/ 242078 w 650437"/>
              <a:gd name="connsiteY12505" fmla="*/ 61311 h 650473"/>
              <a:gd name="connsiteX12506" fmla="*/ 242775 w 650437"/>
              <a:gd name="connsiteY12506" fmla="*/ 60614 h 650473"/>
              <a:gd name="connsiteX12507" fmla="*/ 234532 w 650437"/>
              <a:gd name="connsiteY12507" fmla="*/ 53523 h 650473"/>
              <a:gd name="connsiteX12508" fmla="*/ 234987 w 650437"/>
              <a:gd name="connsiteY12508" fmla="*/ 53068 h 650473"/>
              <a:gd name="connsiteX12509" fmla="*/ 234532 w 650437"/>
              <a:gd name="connsiteY12509" fmla="*/ 52613 h 650473"/>
              <a:gd name="connsiteX12510" fmla="*/ 234077 w 650437"/>
              <a:gd name="connsiteY12510" fmla="*/ 53068 h 650473"/>
              <a:gd name="connsiteX12511" fmla="*/ 234532 w 650437"/>
              <a:gd name="connsiteY12511" fmla="*/ 53523 h 650473"/>
              <a:gd name="connsiteX12512" fmla="*/ 226956 w 650437"/>
              <a:gd name="connsiteY12512" fmla="*/ 45946 h 650473"/>
              <a:gd name="connsiteX12513" fmla="*/ 227411 w 650437"/>
              <a:gd name="connsiteY12513" fmla="*/ 45491 h 650473"/>
              <a:gd name="connsiteX12514" fmla="*/ 226956 w 650437"/>
              <a:gd name="connsiteY12514" fmla="*/ 45037 h 650473"/>
              <a:gd name="connsiteX12515" fmla="*/ 226501 w 650437"/>
              <a:gd name="connsiteY12515" fmla="*/ 45491 h 650473"/>
              <a:gd name="connsiteX12516" fmla="*/ 226956 w 650437"/>
              <a:gd name="connsiteY12516" fmla="*/ 45946 h 650473"/>
              <a:gd name="connsiteX12517" fmla="*/ 219593 w 650437"/>
              <a:gd name="connsiteY12517" fmla="*/ 37945 h 650473"/>
              <a:gd name="connsiteX12518" fmla="*/ 219380 w 650437"/>
              <a:gd name="connsiteY12518" fmla="*/ 37733 h 650473"/>
              <a:gd name="connsiteX12519" fmla="*/ 219168 w 650437"/>
              <a:gd name="connsiteY12519" fmla="*/ 37945 h 650473"/>
              <a:gd name="connsiteX12520" fmla="*/ 219380 w 650437"/>
              <a:gd name="connsiteY12520" fmla="*/ 38158 h 650473"/>
              <a:gd name="connsiteX12521" fmla="*/ 219593 w 650437"/>
              <a:gd name="connsiteY12521" fmla="*/ 37945 h 650473"/>
              <a:gd name="connsiteX12522" fmla="*/ 211955 w 650437"/>
              <a:gd name="connsiteY12522" fmla="*/ 30367 h 650473"/>
              <a:gd name="connsiteX12523" fmla="*/ 211835 w 650437"/>
              <a:gd name="connsiteY12523" fmla="*/ 30247 h 650473"/>
              <a:gd name="connsiteX12524" fmla="*/ 211715 w 650437"/>
              <a:gd name="connsiteY12524" fmla="*/ 30367 h 650473"/>
              <a:gd name="connsiteX12525" fmla="*/ 211835 w 650437"/>
              <a:gd name="connsiteY12525" fmla="*/ 30487 h 650473"/>
              <a:gd name="connsiteX12526" fmla="*/ 211955 w 650437"/>
              <a:gd name="connsiteY12526" fmla="*/ 30367 h 650473"/>
              <a:gd name="connsiteX12527" fmla="*/ 204377 w 650437"/>
              <a:gd name="connsiteY12527" fmla="*/ 22821 h 650473"/>
              <a:gd name="connsiteX12528" fmla="*/ 204256 w 650437"/>
              <a:gd name="connsiteY12528" fmla="*/ 22701 h 650473"/>
              <a:gd name="connsiteX12529" fmla="*/ 204136 w 650437"/>
              <a:gd name="connsiteY12529" fmla="*/ 22821 h 650473"/>
              <a:gd name="connsiteX12530" fmla="*/ 204256 w 650437"/>
              <a:gd name="connsiteY12530" fmla="*/ 22941 h 650473"/>
              <a:gd name="connsiteX12531" fmla="*/ 204377 w 650437"/>
              <a:gd name="connsiteY12531" fmla="*/ 22821 h 650473"/>
              <a:gd name="connsiteX12532" fmla="*/ 627771 w 650437"/>
              <a:gd name="connsiteY12532" fmla="*/ 431142 h 650473"/>
              <a:gd name="connsiteX12533" fmla="*/ 627711 w 650437"/>
              <a:gd name="connsiteY12533" fmla="*/ 431082 h 650473"/>
              <a:gd name="connsiteX12534" fmla="*/ 627651 w 650437"/>
              <a:gd name="connsiteY12534" fmla="*/ 431142 h 650473"/>
              <a:gd name="connsiteX12535" fmla="*/ 627711 w 650437"/>
              <a:gd name="connsiteY12535" fmla="*/ 431202 h 650473"/>
              <a:gd name="connsiteX12536" fmla="*/ 627771 w 650437"/>
              <a:gd name="connsiteY12536" fmla="*/ 431142 h 650473"/>
              <a:gd name="connsiteX12537" fmla="*/ 620013 w 650437"/>
              <a:gd name="connsiteY12537" fmla="*/ 423566 h 650473"/>
              <a:gd name="connsiteX12538" fmla="*/ 620135 w 650437"/>
              <a:gd name="connsiteY12538" fmla="*/ 423688 h 650473"/>
              <a:gd name="connsiteX12539" fmla="*/ 620257 w 650437"/>
              <a:gd name="connsiteY12539" fmla="*/ 423566 h 650473"/>
              <a:gd name="connsiteX12540" fmla="*/ 620135 w 650437"/>
              <a:gd name="connsiteY12540" fmla="*/ 423444 h 650473"/>
              <a:gd name="connsiteX12541" fmla="*/ 620013 w 650437"/>
              <a:gd name="connsiteY12541" fmla="*/ 423566 h 650473"/>
              <a:gd name="connsiteX12542" fmla="*/ 612802 w 650437"/>
              <a:gd name="connsiteY12542" fmla="*/ 416020 h 650473"/>
              <a:gd name="connsiteX12543" fmla="*/ 612589 w 650437"/>
              <a:gd name="connsiteY12543" fmla="*/ 415807 h 650473"/>
              <a:gd name="connsiteX12544" fmla="*/ 612377 w 650437"/>
              <a:gd name="connsiteY12544" fmla="*/ 416020 h 650473"/>
              <a:gd name="connsiteX12545" fmla="*/ 612589 w 650437"/>
              <a:gd name="connsiteY12545" fmla="*/ 416232 h 650473"/>
              <a:gd name="connsiteX12546" fmla="*/ 612802 w 650437"/>
              <a:gd name="connsiteY12546" fmla="*/ 416020 h 650473"/>
              <a:gd name="connsiteX12547" fmla="*/ 605404 w 650437"/>
              <a:gd name="connsiteY12547" fmla="*/ 408443 h 650473"/>
              <a:gd name="connsiteX12548" fmla="*/ 605011 w 650437"/>
              <a:gd name="connsiteY12548" fmla="*/ 408051 h 650473"/>
              <a:gd name="connsiteX12549" fmla="*/ 604619 w 650437"/>
              <a:gd name="connsiteY12549" fmla="*/ 408443 h 650473"/>
              <a:gd name="connsiteX12550" fmla="*/ 605011 w 650437"/>
              <a:gd name="connsiteY12550" fmla="*/ 408836 h 650473"/>
              <a:gd name="connsiteX12551" fmla="*/ 605404 w 650437"/>
              <a:gd name="connsiteY12551" fmla="*/ 408443 h 650473"/>
              <a:gd name="connsiteX12552" fmla="*/ 597465 w 650437"/>
              <a:gd name="connsiteY12552" fmla="*/ 400290 h 650473"/>
              <a:gd name="connsiteX12553" fmla="*/ 596858 w 650437"/>
              <a:gd name="connsiteY12553" fmla="*/ 400897 h 650473"/>
              <a:gd name="connsiteX12554" fmla="*/ 597465 w 650437"/>
              <a:gd name="connsiteY12554" fmla="*/ 401505 h 650473"/>
              <a:gd name="connsiteX12555" fmla="*/ 598073 w 650437"/>
              <a:gd name="connsiteY12555" fmla="*/ 400897 h 650473"/>
              <a:gd name="connsiteX12556" fmla="*/ 597465 w 650437"/>
              <a:gd name="connsiteY12556" fmla="*/ 400290 h 650473"/>
              <a:gd name="connsiteX12557" fmla="*/ 590555 w 650437"/>
              <a:gd name="connsiteY12557" fmla="*/ 393351 h 650473"/>
              <a:gd name="connsiteX12558" fmla="*/ 589890 w 650437"/>
              <a:gd name="connsiteY12558" fmla="*/ 392686 h 650473"/>
              <a:gd name="connsiteX12559" fmla="*/ 589225 w 650437"/>
              <a:gd name="connsiteY12559" fmla="*/ 393351 h 650473"/>
              <a:gd name="connsiteX12560" fmla="*/ 589890 w 650437"/>
              <a:gd name="connsiteY12560" fmla="*/ 394017 h 650473"/>
              <a:gd name="connsiteX12561" fmla="*/ 590555 w 650437"/>
              <a:gd name="connsiteY12561" fmla="*/ 393351 h 650473"/>
              <a:gd name="connsiteX12562" fmla="*/ 583221 w 650437"/>
              <a:gd name="connsiteY12562" fmla="*/ 385773 h 650473"/>
              <a:gd name="connsiteX12563" fmla="*/ 582344 w 650437"/>
              <a:gd name="connsiteY12563" fmla="*/ 384896 h 650473"/>
              <a:gd name="connsiteX12564" fmla="*/ 581466 w 650437"/>
              <a:gd name="connsiteY12564" fmla="*/ 385773 h 650473"/>
              <a:gd name="connsiteX12565" fmla="*/ 582344 w 650437"/>
              <a:gd name="connsiteY12565" fmla="*/ 386651 h 650473"/>
              <a:gd name="connsiteX12566" fmla="*/ 583221 w 650437"/>
              <a:gd name="connsiteY12566" fmla="*/ 385773 h 650473"/>
              <a:gd name="connsiteX12567" fmla="*/ 575980 w 650437"/>
              <a:gd name="connsiteY12567" fmla="*/ 378197 h 650473"/>
              <a:gd name="connsiteX12568" fmla="*/ 574768 w 650437"/>
              <a:gd name="connsiteY12568" fmla="*/ 376984 h 650473"/>
              <a:gd name="connsiteX12569" fmla="*/ 573556 w 650437"/>
              <a:gd name="connsiteY12569" fmla="*/ 378197 h 650473"/>
              <a:gd name="connsiteX12570" fmla="*/ 574768 w 650437"/>
              <a:gd name="connsiteY12570" fmla="*/ 379409 h 650473"/>
              <a:gd name="connsiteX12571" fmla="*/ 575980 w 650437"/>
              <a:gd name="connsiteY12571" fmla="*/ 378197 h 650473"/>
              <a:gd name="connsiteX12572" fmla="*/ 568492 w 650437"/>
              <a:gd name="connsiteY12572" fmla="*/ 370651 h 650473"/>
              <a:gd name="connsiteX12573" fmla="*/ 567220 w 650437"/>
              <a:gd name="connsiteY12573" fmla="*/ 369378 h 650473"/>
              <a:gd name="connsiteX12574" fmla="*/ 565948 w 650437"/>
              <a:gd name="connsiteY12574" fmla="*/ 370651 h 650473"/>
              <a:gd name="connsiteX12575" fmla="*/ 567220 w 650437"/>
              <a:gd name="connsiteY12575" fmla="*/ 371923 h 650473"/>
              <a:gd name="connsiteX12576" fmla="*/ 568492 w 650437"/>
              <a:gd name="connsiteY12576" fmla="*/ 370651 h 650473"/>
              <a:gd name="connsiteX12577" fmla="*/ 561219 w 650437"/>
              <a:gd name="connsiteY12577" fmla="*/ 363105 h 650473"/>
              <a:gd name="connsiteX12578" fmla="*/ 559644 w 650437"/>
              <a:gd name="connsiteY12578" fmla="*/ 361530 h 650473"/>
              <a:gd name="connsiteX12579" fmla="*/ 558070 w 650437"/>
              <a:gd name="connsiteY12579" fmla="*/ 363105 h 650473"/>
              <a:gd name="connsiteX12580" fmla="*/ 559644 w 650437"/>
              <a:gd name="connsiteY12580" fmla="*/ 364679 h 650473"/>
              <a:gd name="connsiteX12581" fmla="*/ 561219 w 650437"/>
              <a:gd name="connsiteY12581" fmla="*/ 363105 h 650473"/>
              <a:gd name="connsiteX12582" fmla="*/ 552099 w 650437"/>
              <a:gd name="connsiteY12582" fmla="*/ 353679 h 650473"/>
              <a:gd name="connsiteX12583" fmla="*/ 550249 w 650437"/>
              <a:gd name="connsiteY12583" fmla="*/ 355528 h 650473"/>
              <a:gd name="connsiteX12584" fmla="*/ 552099 w 650437"/>
              <a:gd name="connsiteY12584" fmla="*/ 357378 h 650473"/>
              <a:gd name="connsiteX12585" fmla="*/ 553948 w 650437"/>
              <a:gd name="connsiteY12585" fmla="*/ 355528 h 650473"/>
              <a:gd name="connsiteX12586" fmla="*/ 552099 w 650437"/>
              <a:gd name="connsiteY12586" fmla="*/ 353679 h 650473"/>
              <a:gd name="connsiteX12587" fmla="*/ 546735 w 650437"/>
              <a:gd name="connsiteY12587" fmla="*/ 347950 h 650473"/>
              <a:gd name="connsiteX12588" fmla="*/ 544523 w 650437"/>
              <a:gd name="connsiteY12588" fmla="*/ 345738 h 650473"/>
              <a:gd name="connsiteX12589" fmla="*/ 542311 w 650437"/>
              <a:gd name="connsiteY12589" fmla="*/ 347950 h 650473"/>
              <a:gd name="connsiteX12590" fmla="*/ 544523 w 650437"/>
              <a:gd name="connsiteY12590" fmla="*/ 350162 h 650473"/>
              <a:gd name="connsiteX12591" fmla="*/ 546735 w 650437"/>
              <a:gd name="connsiteY12591" fmla="*/ 347950 h 650473"/>
              <a:gd name="connsiteX12592" fmla="*/ 539249 w 650437"/>
              <a:gd name="connsiteY12592" fmla="*/ 340404 h 650473"/>
              <a:gd name="connsiteX12593" fmla="*/ 536977 w 650437"/>
              <a:gd name="connsiteY12593" fmla="*/ 338132 h 650473"/>
              <a:gd name="connsiteX12594" fmla="*/ 534705 w 650437"/>
              <a:gd name="connsiteY12594" fmla="*/ 340404 h 650473"/>
              <a:gd name="connsiteX12595" fmla="*/ 536977 w 650437"/>
              <a:gd name="connsiteY12595" fmla="*/ 342676 h 650473"/>
              <a:gd name="connsiteX12596" fmla="*/ 539249 w 650437"/>
              <a:gd name="connsiteY12596" fmla="*/ 340404 h 650473"/>
              <a:gd name="connsiteX12597" fmla="*/ 531974 w 650437"/>
              <a:gd name="connsiteY12597" fmla="*/ 332828 h 650473"/>
              <a:gd name="connsiteX12598" fmla="*/ 529399 w 650437"/>
              <a:gd name="connsiteY12598" fmla="*/ 330253 h 650473"/>
              <a:gd name="connsiteX12599" fmla="*/ 526825 w 650437"/>
              <a:gd name="connsiteY12599" fmla="*/ 332828 h 650473"/>
              <a:gd name="connsiteX12600" fmla="*/ 529399 w 650437"/>
              <a:gd name="connsiteY12600" fmla="*/ 335402 h 650473"/>
              <a:gd name="connsiteX12601" fmla="*/ 531974 w 650437"/>
              <a:gd name="connsiteY12601" fmla="*/ 332828 h 650473"/>
              <a:gd name="connsiteX12602" fmla="*/ 524823 w 650437"/>
              <a:gd name="connsiteY12602" fmla="*/ 325282 h 650473"/>
              <a:gd name="connsiteX12603" fmla="*/ 521853 w 650437"/>
              <a:gd name="connsiteY12603" fmla="*/ 322314 h 650473"/>
              <a:gd name="connsiteX12604" fmla="*/ 518884 w 650437"/>
              <a:gd name="connsiteY12604" fmla="*/ 325282 h 650473"/>
              <a:gd name="connsiteX12605" fmla="*/ 521853 w 650437"/>
              <a:gd name="connsiteY12605" fmla="*/ 328251 h 650473"/>
              <a:gd name="connsiteX12606" fmla="*/ 524823 w 650437"/>
              <a:gd name="connsiteY12606" fmla="*/ 325282 h 650473"/>
              <a:gd name="connsiteX12607" fmla="*/ 517217 w 650437"/>
              <a:gd name="connsiteY12607" fmla="*/ 317738 h 650473"/>
              <a:gd name="connsiteX12608" fmla="*/ 514278 w 650437"/>
              <a:gd name="connsiteY12608" fmla="*/ 314799 h 650473"/>
              <a:gd name="connsiteX12609" fmla="*/ 511338 w 650437"/>
              <a:gd name="connsiteY12609" fmla="*/ 317738 h 650473"/>
              <a:gd name="connsiteX12610" fmla="*/ 514278 w 650437"/>
              <a:gd name="connsiteY12610" fmla="*/ 320677 h 650473"/>
              <a:gd name="connsiteX12611" fmla="*/ 517217 w 650437"/>
              <a:gd name="connsiteY12611" fmla="*/ 317738 h 650473"/>
              <a:gd name="connsiteX12612" fmla="*/ 506732 w 650437"/>
              <a:gd name="connsiteY12612" fmla="*/ 306827 h 650473"/>
              <a:gd name="connsiteX12613" fmla="*/ 503398 w 650437"/>
              <a:gd name="connsiteY12613" fmla="*/ 310162 h 650473"/>
              <a:gd name="connsiteX12614" fmla="*/ 506732 w 650437"/>
              <a:gd name="connsiteY12614" fmla="*/ 313496 h 650473"/>
              <a:gd name="connsiteX12615" fmla="*/ 510066 w 650437"/>
              <a:gd name="connsiteY12615" fmla="*/ 310162 h 650473"/>
              <a:gd name="connsiteX12616" fmla="*/ 506732 w 650437"/>
              <a:gd name="connsiteY12616" fmla="*/ 306827 h 650473"/>
              <a:gd name="connsiteX12617" fmla="*/ 502730 w 650437"/>
              <a:gd name="connsiteY12617" fmla="*/ 302613 h 650473"/>
              <a:gd name="connsiteX12618" fmla="*/ 499156 w 650437"/>
              <a:gd name="connsiteY12618" fmla="*/ 299039 h 650473"/>
              <a:gd name="connsiteX12619" fmla="*/ 495582 w 650437"/>
              <a:gd name="connsiteY12619" fmla="*/ 302613 h 650473"/>
              <a:gd name="connsiteX12620" fmla="*/ 499156 w 650437"/>
              <a:gd name="connsiteY12620" fmla="*/ 306188 h 650473"/>
              <a:gd name="connsiteX12621" fmla="*/ 502730 w 650437"/>
              <a:gd name="connsiteY12621" fmla="*/ 302613 h 650473"/>
              <a:gd name="connsiteX12622" fmla="*/ 491611 w 650437"/>
              <a:gd name="connsiteY12622" fmla="*/ 298584 h 650473"/>
              <a:gd name="connsiteX12623" fmla="*/ 495157 w 650437"/>
              <a:gd name="connsiteY12623" fmla="*/ 295037 h 650473"/>
              <a:gd name="connsiteX12624" fmla="*/ 491611 w 650437"/>
              <a:gd name="connsiteY12624" fmla="*/ 291490 h 650473"/>
              <a:gd name="connsiteX12625" fmla="*/ 488064 w 650437"/>
              <a:gd name="connsiteY12625" fmla="*/ 295037 h 650473"/>
              <a:gd name="connsiteX12626" fmla="*/ 491611 w 650437"/>
              <a:gd name="connsiteY12626" fmla="*/ 298584 h 650473"/>
              <a:gd name="connsiteX12627" fmla="*/ 487849 w 650437"/>
              <a:gd name="connsiteY12627" fmla="*/ 287461 h 650473"/>
              <a:gd name="connsiteX12628" fmla="*/ 484033 w 650437"/>
              <a:gd name="connsiteY12628" fmla="*/ 283644 h 650473"/>
              <a:gd name="connsiteX12629" fmla="*/ 480216 w 650437"/>
              <a:gd name="connsiteY12629" fmla="*/ 287461 h 650473"/>
              <a:gd name="connsiteX12630" fmla="*/ 484033 w 650437"/>
              <a:gd name="connsiteY12630" fmla="*/ 291278 h 650473"/>
              <a:gd name="connsiteX12631" fmla="*/ 487849 w 650437"/>
              <a:gd name="connsiteY12631" fmla="*/ 287461 h 650473"/>
              <a:gd name="connsiteX12632" fmla="*/ 480638 w 650437"/>
              <a:gd name="connsiteY12632" fmla="*/ 279915 h 650473"/>
              <a:gd name="connsiteX12633" fmla="*/ 476487 w 650437"/>
              <a:gd name="connsiteY12633" fmla="*/ 275763 h 650473"/>
              <a:gd name="connsiteX12634" fmla="*/ 472335 w 650437"/>
              <a:gd name="connsiteY12634" fmla="*/ 279915 h 650473"/>
              <a:gd name="connsiteX12635" fmla="*/ 476487 w 650437"/>
              <a:gd name="connsiteY12635" fmla="*/ 284067 h 650473"/>
              <a:gd name="connsiteX12636" fmla="*/ 480638 w 650437"/>
              <a:gd name="connsiteY12636" fmla="*/ 279915 h 650473"/>
              <a:gd name="connsiteX12637" fmla="*/ 473335 w 650437"/>
              <a:gd name="connsiteY12637" fmla="*/ 272369 h 650473"/>
              <a:gd name="connsiteX12638" fmla="*/ 468911 w 650437"/>
              <a:gd name="connsiteY12638" fmla="*/ 267945 h 650473"/>
              <a:gd name="connsiteX12639" fmla="*/ 464487 w 650437"/>
              <a:gd name="connsiteY12639" fmla="*/ 272369 h 650473"/>
              <a:gd name="connsiteX12640" fmla="*/ 468911 w 650437"/>
              <a:gd name="connsiteY12640" fmla="*/ 276793 h 650473"/>
              <a:gd name="connsiteX12641" fmla="*/ 473335 w 650437"/>
              <a:gd name="connsiteY12641" fmla="*/ 272369 h 650473"/>
              <a:gd name="connsiteX12642" fmla="*/ 465667 w 650437"/>
              <a:gd name="connsiteY12642" fmla="*/ 264791 h 650473"/>
              <a:gd name="connsiteX12643" fmla="*/ 461365 w 650437"/>
              <a:gd name="connsiteY12643" fmla="*/ 260488 h 650473"/>
              <a:gd name="connsiteX12644" fmla="*/ 457064 w 650437"/>
              <a:gd name="connsiteY12644" fmla="*/ 264791 h 650473"/>
              <a:gd name="connsiteX12645" fmla="*/ 461365 w 650437"/>
              <a:gd name="connsiteY12645" fmla="*/ 269092 h 650473"/>
              <a:gd name="connsiteX12646" fmla="*/ 465667 w 650437"/>
              <a:gd name="connsiteY12646" fmla="*/ 264791 h 650473"/>
              <a:gd name="connsiteX12647" fmla="*/ 453789 w 650437"/>
              <a:gd name="connsiteY12647" fmla="*/ 252668 h 650473"/>
              <a:gd name="connsiteX12648" fmla="*/ 449213 w 650437"/>
              <a:gd name="connsiteY12648" fmla="*/ 257244 h 650473"/>
              <a:gd name="connsiteX12649" fmla="*/ 453789 w 650437"/>
              <a:gd name="connsiteY12649" fmla="*/ 261821 h 650473"/>
              <a:gd name="connsiteX12650" fmla="*/ 458366 w 650437"/>
              <a:gd name="connsiteY12650" fmla="*/ 257244 h 650473"/>
              <a:gd name="connsiteX12651" fmla="*/ 453789 w 650437"/>
              <a:gd name="connsiteY12651" fmla="*/ 252668 h 650473"/>
              <a:gd name="connsiteX12652" fmla="*/ 446242 w 650437"/>
              <a:gd name="connsiteY12652" fmla="*/ 244941 h 650473"/>
              <a:gd name="connsiteX12653" fmla="*/ 441513 w 650437"/>
              <a:gd name="connsiteY12653" fmla="*/ 249670 h 650473"/>
              <a:gd name="connsiteX12654" fmla="*/ 446242 w 650437"/>
              <a:gd name="connsiteY12654" fmla="*/ 254400 h 650473"/>
              <a:gd name="connsiteX12655" fmla="*/ 450970 w 650437"/>
              <a:gd name="connsiteY12655" fmla="*/ 249670 h 650473"/>
              <a:gd name="connsiteX12656" fmla="*/ 446242 w 650437"/>
              <a:gd name="connsiteY12656" fmla="*/ 244941 h 650473"/>
              <a:gd name="connsiteX12657" fmla="*/ 443212 w 650437"/>
              <a:gd name="connsiteY12657" fmla="*/ 242092 h 650473"/>
              <a:gd name="connsiteX12658" fmla="*/ 438666 w 650437"/>
              <a:gd name="connsiteY12658" fmla="*/ 237545 h 650473"/>
              <a:gd name="connsiteX12659" fmla="*/ 434119 w 650437"/>
              <a:gd name="connsiteY12659" fmla="*/ 242092 h 650473"/>
              <a:gd name="connsiteX12660" fmla="*/ 438666 w 650437"/>
              <a:gd name="connsiteY12660" fmla="*/ 246639 h 650473"/>
              <a:gd name="connsiteX12661" fmla="*/ 443212 w 650437"/>
              <a:gd name="connsiteY12661" fmla="*/ 242092 h 650473"/>
              <a:gd name="connsiteX12662" fmla="*/ 431120 w 650437"/>
              <a:gd name="connsiteY12662" fmla="*/ 229939 h 650473"/>
              <a:gd name="connsiteX12663" fmla="*/ 426514 w 650437"/>
              <a:gd name="connsiteY12663" fmla="*/ 234546 h 650473"/>
              <a:gd name="connsiteX12664" fmla="*/ 431120 w 650437"/>
              <a:gd name="connsiteY12664" fmla="*/ 239153 h 650473"/>
              <a:gd name="connsiteX12665" fmla="*/ 435727 w 650437"/>
              <a:gd name="connsiteY12665" fmla="*/ 234546 h 650473"/>
              <a:gd name="connsiteX12666" fmla="*/ 431120 w 650437"/>
              <a:gd name="connsiteY12666" fmla="*/ 229939 h 650473"/>
              <a:gd name="connsiteX12667" fmla="*/ 423544 w 650437"/>
              <a:gd name="connsiteY12667" fmla="*/ 222151 h 650473"/>
              <a:gd name="connsiteX12668" fmla="*/ 418726 w 650437"/>
              <a:gd name="connsiteY12668" fmla="*/ 227000 h 650473"/>
              <a:gd name="connsiteX12669" fmla="*/ 423544 w 650437"/>
              <a:gd name="connsiteY12669" fmla="*/ 231819 h 650473"/>
              <a:gd name="connsiteX12670" fmla="*/ 428363 w 650437"/>
              <a:gd name="connsiteY12670" fmla="*/ 227000 h 650473"/>
              <a:gd name="connsiteX12671" fmla="*/ 423544 w 650437"/>
              <a:gd name="connsiteY12671" fmla="*/ 222151 h 650473"/>
              <a:gd name="connsiteX12672" fmla="*/ 415999 w 650437"/>
              <a:gd name="connsiteY12672" fmla="*/ 214572 h 650473"/>
              <a:gd name="connsiteX12673" fmla="*/ 411180 w 650437"/>
              <a:gd name="connsiteY12673" fmla="*/ 219421 h 650473"/>
              <a:gd name="connsiteX12674" fmla="*/ 415999 w 650437"/>
              <a:gd name="connsiteY12674" fmla="*/ 224270 h 650473"/>
              <a:gd name="connsiteX12675" fmla="*/ 420817 w 650437"/>
              <a:gd name="connsiteY12675" fmla="*/ 219421 h 650473"/>
              <a:gd name="connsiteX12676" fmla="*/ 415999 w 650437"/>
              <a:gd name="connsiteY12676" fmla="*/ 214572 h 650473"/>
              <a:gd name="connsiteX12677" fmla="*/ 412999 w 650437"/>
              <a:gd name="connsiteY12677" fmla="*/ 211875 h 650473"/>
              <a:gd name="connsiteX12678" fmla="*/ 408423 w 650437"/>
              <a:gd name="connsiteY12678" fmla="*/ 207299 h 650473"/>
              <a:gd name="connsiteX12679" fmla="*/ 403846 w 650437"/>
              <a:gd name="connsiteY12679" fmla="*/ 211875 h 650473"/>
              <a:gd name="connsiteX12680" fmla="*/ 408423 w 650437"/>
              <a:gd name="connsiteY12680" fmla="*/ 216452 h 650473"/>
              <a:gd name="connsiteX12681" fmla="*/ 412999 w 650437"/>
              <a:gd name="connsiteY12681" fmla="*/ 211875 h 650473"/>
              <a:gd name="connsiteX12682" fmla="*/ 396088 w 650437"/>
              <a:gd name="connsiteY12682" fmla="*/ 204299 h 650473"/>
              <a:gd name="connsiteX12683" fmla="*/ 400877 w 650437"/>
              <a:gd name="connsiteY12683" fmla="*/ 209088 h 650473"/>
              <a:gd name="connsiteX12684" fmla="*/ 405666 w 650437"/>
              <a:gd name="connsiteY12684" fmla="*/ 204299 h 650473"/>
              <a:gd name="connsiteX12685" fmla="*/ 400877 w 650437"/>
              <a:gd name="connsiteY12685" fmla="*/ 199510 h 650473"/>
              <a:gd name="connsiteX12686" fmla="*/ 396088 w 650437"/>
              <a:gd name="connsiteY12686" fmla="*/ 204299 h 650473"/>
              <a:gd name="connsiteX12687" fmla="*/ 397966 w 650437"/>
              <a:gd name="connsiteY12687" fmla="*/ 196723 h 650473"/>
              <a:gd name="connsiteX12688" fmla="*/ 393299 w 650437"/>
              <a:gd name="connsiteY12688" fmla="*/ 192056 h 650473"/>
              <a:gd name="connsiteX12689" fmla="*/ 388633 w 650437"/>
              <a:gd name="connsiteY12689" fmla="*/ 196723 h 650473"/>
              <a:gd name="connsiteX12690" fmla="*/ 393299 w 650437"/>
              <a:gd name="connsiteY12690" fmla="*/ 201390 h 650473"/>
              <a:gd name="connsiteX12691" fmla="*/ 397966 w 650437"/>
              <a:gd name="connsiteY12691" fmla="*/ 196723 h 650473"/>
              <a:gd name="connsiteX12692" fmla="*/ 385753 w 650437"/>
              <a:gd name="connsiteY12692" fmla="*/ 184810 h 650473"/>
              <a:gd name="connsiteX12693" fmla="*/ 381389 w 650437"/>
              <a:gd name="connsiteY12693" fmla="*/ 189175 h 650473"/>
              <a:gd name="connsiteX12694" fmla="*/ 385753 w 650437"/>
              <a:gd name="connsiteY12694" fmla="*/ 193539 h 650473"/>
              <a:gd name="connsiteX12695" fmla="*/ 390117 w 650437"/>
              <a:gd name="connsiteY12695" fmla="*/ 189175 h 650473"/>
              <a:gd name="connsiteX12696" fmla="*/ 385753 w 650437"/>
              <a:gd name="connsiteY12696" fmla="*/ 184810 h 650473"/>
              <a:gd name="connsiteX12697" fmla="*/ 382692 w 650437"/>
              <a:gd name="connsiteY12697" fmla="*/ 181628 h 650473"/>
              <a:gd name="connsiteX12698" fmla="*/ 378178 w 650437"/>
              <a:gd name="connsiteY12698" fmla="*/ 177114 h 650473"/>
              <a:gd name="connsiteX12699" fmla="*/ 373664 w 650437"/>
              <a:gd name="connsiteY12699" fmla="*/ 181628 h 650473"/>
              <a:gd name="connsiteX12700" fmla="*/ 378178 w 650437"/>
              <a:gd name="connsiteY12700" fmla="*/ 186143 h 650473"/>
              <a:gd name="connsiteX12701" fmla="*/ 382692 w 650437"/>
              <a:gd name="connsiteY12701" fmla="*/ 181628 h 650473"/>
              <a:gd name="connsiteX12702" fmla="*/ 370632 w 650437"/>
              <a:gd name="connsiteY12702" fmla="*/ 169748 h 650473"/>
              <a:gd name="connsiteX12703" fmla="*/ 366328 w 650437"/>
              <a:gd name="connsiteY12703" fmla="*/ 174052 h 650473"/>
              <a:gd name="connsiteX12704" fmla="*/ 370632 w 650437"/>
              <a:gd name="connsiteY12704" fmla="*/ 178357 h 650473"/>
              <a:gd name="connsiteX12705" fmla="*/ 374936 w 650437"/>
              <a:gd name="connsiteY12705" fmla="*/ 174052 h 650473"/>
              <a:gd name="connsiteX12706" fmla="*/ 370632 w 650437"/>
              <a:gd name="connsiteY12706" fmla="*/ 169748 h 650473"/>
              <a:gd name="connsiteX12707" fmla="*/ 367083 w 650437"/>
              <a:gd name="connsiteY12707" fmla="*/ 166476 h 650473"/>
              <a:gd name="connsiteX12708" fmla="*/ 363054 w 650437"/>
              <a:gd name="connsiteY12708" fmla="*/ 162447 h 650473"/>
              <a:gd name="connsiteX12709" fmla="*/ 359025 w 650437"/>
              <a:gd name="connsiteY12709" fmla="*/ 166476 h 650473"/>
              <a:gd name="connsiteX12710" fmla="*/ 363054 w 650437"/>
              <a:gd name="connsiteY12710" fmla="*/ 170506 h 650473"/>
              <a:gd name="connsiteX12711" fmla="*/ 367083 w 650437"/>
              <a:gd name="connsiteY12711" fmla="*/ 166476 h 650473"/>
              <a:gd name="connsiteX12712" fmla="*/ 359235 w 650437"/>
              <a:gd name="connsiteY12712" fmla="*/ 158930 h 650473"/>
              <a:gd name="connsiteX12713" fmla="*/ 355508 w 650437"/>
              <a:gd name="connsiteY12713" fmla="*/ 155203 h 650473"/>
              <a:gd name="connsiteX12714" fmla="*/ 351781 w 650437"/>
              <a:gd name="connsiteY12714" fmla="*/ 158930 h 650473"/>
              <a:gd name="connsiteX12715" fmla="*/ 355508 w 650437"/>
              <a:gd name="connsiteY12715" fmla="*/ 162657 h 650473"/>
              <a:gd name="connsiteX12716" fmla="*/ 359235 w 650437"/>
              <a:gd name="connsiteY12716" fmla="*/ 158930 h 650473"/>
              <a:gd name="connsiteX12717" fmla="*/ 351689 w 650437"/>
              <a:gd name="connsiteY12717" fmla="*/ 151384 h 650473"/>
              <a:gd name="connsiteX12718" fmla="*/ 347932 w 650437"/>
              <a:gd name="connsiteY12718" fmla="*/ 147627 h 650473"/>
              <a:gd name="connsiteX12719" fmla="*/ 344176 w 650437"/>
              <a:gd name="connsiteY12719" fmla="*/ 151384 h 650473"/>
              <a:gd name="connsiteX12720" fmla="*/ 347932 w 650437"/>
              <a:gd name="connsiteY12720" fmla="*/ 155141 h 650473"/>
              <a:gd name="connsiteX12721" fmla="*/ 351689 w 650437"/>
              <a:gd name="connsiteY12721" fmla="*/ 151384 h 650473"/>
              <a:gd name="connsiteX12722" fmla="*/ 340387 w 650437"/>
              <a:gd name="connsiteY12722" fmla="*/ 147230 h 650473"/>
              <a:gd name="connsiteX12723" fmla="*/ 343841 w 650437"/>
              <a:gd name="connsiteY12723" fmla="*/ 143805 h 650473"/>
              <a:gd name="connsiteX12724" fmla="*/ 340387 w 650437"/>
              <a:gd name="connsiteY12724" fmla="*/ 140381 h 650473"/>
              <a:gd name="connsiteX12725" fmla="*/ 336962 w 650437"/>
              <a:gd name="connsiteY12725" fmla="*/ 143805 h 650473"/>
              <a:gd name="connsiteX12726" fmla="*/ 340387 w 650437"/>
              <a:gd name="connsiteY12726" fmla="*/ 147230 h 650473"/>
              <a:gd name="connsiteX12727" fmla="*/ 335933 w 650437"/>
              <a:gd name="connsiteY12727" fmla="*/ 136230 h 650473"/>
              <a:gd name="connsiteX12728" fmla="*/ 332811 w 650437"/>
              <a:gd name="connsiteY12728" fmla="*/ 133108 h 650473"/>
              <a:gd name="connsiteX12729" fmla="*/ 329689 w 650437"/>
              <a:gd name="connsiteY12729" fmla="*/ 136230 h 650473"/>
              <a:gd name="connsiteX12730" fmla="*/ 332811 w 650437"/>
              <a:gd name="connsiteY12730" fmla="*/ 139351 h 650473"/>
              <a:gd name="connsiteX12731" fmla="*/ 335933 w 650437"/>
              <a:gd name="connsiteY12731" fmla="*/ 136230 h 650473"/>
              <a:gd name="connsiteX12732" fmla="*/ 328387 w 650437"/>
              <a:gd name="connsiteY12732" fmla="*/ 128684 h 650473"/>
              <a:gd name="connsiteX12733" fmla="*/ 325265 w 650437"/>
              <a:gd name="connsiteY12733" fmla="*/ 125561 h 650473"/>
              <a:gd name="connsiteX12734" fmla="*/ 322146 w 650437"/>
              <a:gd name="connsiteY12734" fmla="*/ 128684 h 650473"/>
              <a:gd name="connsiteX12735" fmla="*/ 325265 w 650437"/>
              <a:gd name="connsiteY12735" fmla="*/ 131805 h 650473"/>
              <a:gd name="connsiteX12736" fmla="*/ 328387 w 650437"/>
              <a:gd name="connsiteY12736" fmla="*/ 128684 h 650473"/>
              <a:gd name="connsiteX12737" fmla="*/ 320476 w 650437"/>
              <a:gd name="connsiteY12737" fmla="*/ 121107 h 650473"/>
              <a:gd name="connsiteX12738" fmla="*/ 317689 w 650437"/>
              <a:gd name="connsiteY12738" fmla="*/ 118320 h 650473"/>
              <a:gd name="connsiteX12739" fmla="*/ 314902 w 650437"/>
              <a:gd name="connsiteY12739" fmla="*/ 121107 h 650473"/>
              <a:gd name="connsiteX12740" fmla="*/ 317689 w 650437"/>
              <a:gd name="connsiteY12740" fmla="*/ 123894 h 650473"/>
              <a:gd name="connsiteX12741" fmla="*/ 320476 w 650437"/>
              <a:gd name="connsiteY12741" fmla="*/ 121107 h 650473"/>
              <a:gd name="connsiteX12742" fmla="*/ 312568 w 650437"/>
              <a:gd name="connsiteY12742" fmla="*/ 113561 h 650473"/>
              <a:gd name="connsiteX12743" fmla="*/ 310144 w 650437"/>
              <a:gd name="connsiteY12743" fmla="*/ 111137 h 650473"/>
              <a:gd name="connsiteX12744" fmla="*/ 307719 w 650437"/>
              <a:gd name="connsiteY12744" fmla="*/ 113561 h 650473"/>
              <a:gd name="connsiteX12745" fmla="*/ 310144 w 650437"/>
              <a:gd name="connsiteY12745" fmla="*/ 115986 h 650473"/>
              <a:gd name="connsiteX12746" fmla="*/ 312568 w 650437"/>
              <a:gd name="connsiteY12746" fmla="*/ 113561 h 650473"/>
              <a:gd name="connsiteX12747" fmla="*/ 302568 w 650437"/>
              <a:gd name="connsiteY12747" fmla="*/ 108105 h 650473"/>
              <a:gd name="connsiteX12748" fmla="*/ 304660 w 650437"/>
              <a:gd name="connsiteY12748" fmla="*/ 105983 h 650473"/>
              <a:gd name="connsiteX12749" fmla="*/ 302568 w 650437"/>
              <a:gd name="connsiteY12749" fmla="*/ 103891 h 650473"/>
              <a:gd name="connsiteX12750" fmla="*/ 300476 w 650437"/>
              <a:gd name="connsiteY12750" fmla="*/ 105983 h 650473"/>
              <a:gd name="connsiteX12751" fmla="*/ 302568 w 650437"/>
              <a:gd name="connsiteY12751" fmla="*/ 108105 h 650473"/>
              <a:gd name="connsiteX12752" fmla="*/ 297082 w 650437"/>
              <a:gd name="connsiteY12752" fmla="*/ 98407 h 650473"/>
              <a:gd name="connsiteX12753" fmla="*/ 295022 w 650437"/>
              <a:gd name="connsiteY12753" fmla="*/ 96347 h 650473"/>
              <a:gd name="connsiteX12754" fmla="*/ 292963 w 650437"/>
              <a:gd name="connsiteY12754" fmla="*/ 98407 h 650473"/>
              <a:gd name="connsiteX12755" fmla="*/ 295022 w 650437"/>
              <a:gd name="connsiteY12755" fmla="*/ 100466 h 650473"/>
              <a:gd name="connsiteX12756" fmla="*/ 297082 w 650437"/>
              <a:gd name="connsiteY12756" fmla="*/ 98407 h 650473"/>
              <a:gd name="connsiteX12757" fmla="*/ 289144 w 650437"/>
              <a:gd name="connsiteY12757" fmla="*/ 90860 h 650473"/>
              <a:gd name="connsiteX12758" fmla="*/ 287446 w 650437"/>
              <a:gd name="connsiteY12758" fmla="*/ 89163 h 650473"/>
              <a:gd name="connsiteX12759" fmla="*/ 285749 w 650437"/>
              <a:gd name="connsiteY12759" fmla="*/ 90860 h 650473"/>
              <a:gd name="connsiteX12760" fmla="*/ 287446 w 650437"/>
              <a:gd name="connsiteY12760" fmla="*/ 92558 h 650473"/>
              <a:gd name="connsiteX12761" fmla="*/ 289144 w 650437"/>
              <a:gd name="connsiteY12761" fmla="*/ 90860 h 650473"/>
              <a:gd name="connsiteX12762" fmla="*/ 281323 w 650437"/>
              <a:gd name="connsiteY12762" fmla="*/ 83314 h 650473"/>
              <a:gd name="connsiteX12763" fmla="*/ 279899 w 650437"/>
              <a:gd name="connsiteY12763" fmla="*/ 81890 h 650473"/>
              <a:gd name="connsiteX12764" fmla="*/ 278474 w 650437"/>
              <a:gd name="connsiteY12764" fmla="*/ 83314 h 650473"/>
              <a:gd name="connsiteX12765" fmla="*/ 279899 w 650437"/>
              <a:gd name="connsiteY12765" fmla="*/ 84739 h 650473"/>
              <a:gd name="connsiteX12766" fmla="*/ 281323 w 650437"/>
              <a:gd name="connsiteY12766" fmla="*/ 83314 h 650473"/>
              <a:gd name="connsiteX12767" fmla="*/ 272323 w 650437"/>
              <a:gd name="connsiteY12767" fmla="*/ 77130 h 650473"/>
              <a:gd name="connsiteX12768" fmla="*/ 273687 w 650437"/>
              <a:gd name="connsiteY12768" fmla="*/ 75766 h 650473"/>
              <a:gd name="connsiteX12769" fmla="*/ 272323 w 650437"/>
              <a:gd name="connsiteY12769" fmla="*/ 74401 h 650473"/>
              <a:gd name="connsiteX12770" fmla="*/ 270958 w 650437"/>
              <a:gd name="connsiteY12770" fmla="*/ 75766 h 650473"/>
              <a:gd name="connsiteX12771" fmla="*/ 272323 w 650437"/>
              <a:gd name="connsiteY12771" fmla="*/ 77130 h 650473"/>
              <a:gd name="connsiteX12772" fmla="*/ 265807 w 650437"/>
              <a:gd name="connsiteY12772" fmla="*/ 68192 h 650473"/>
              <a:gd name="connsiteX12773" fmla="*/ 264777 w 650437"/>
              <a:gd name="connsiteY12773" fmla="*/ 67162 h 650473"/>
              <a:gd name="connsiteX12774" fmla="*/ 263747 w 650437"/>
              <a:gd name="connsiteY12774" fmla="*/ 68192 h 650473"/>
              <a:gd name="connsiteX12775" fmla="*/ 264777 w 650437"/>
              <a:gd name="connsiteY12775" fmla="*/ 69222 h 650473"/>
              <a:gd name="connsiteX12776" fmla="*/ 265807 w 650437"/>
              <a:gd name="connsiteY12776" fmla="*/ 68192 h 650473"/>
              <a:gd name="connsiteX12777" fmla="*/ 258019 w 650437"/>
              <a:gd name="connsiteY12777" fmla="*/ 60644 h 650473"/>
              <a:gd name="connsiteX12778" fmla="*/ 257201 w 650437"/>
              <a:gd name="connsiteY12778" fmla="*/ 59826 h 650473"/>
              <a:gd name="connsiteX12779" fmla="*/ 256384 w 650437"/>
              <a:gd name="connsiteY12779" fmla="*/ 60644 h 650473"/>
              <a:gd name="connsiteX12780" fmla="*/ 257201 w 650437"/>
              <a:gd name="connsiteY12780" fmla="*/ 61461 h 650473"/>
              <a:gd name="connsiteX12781" fmla="*/ 258019 w 650437"/>
              <a:gd name="connsiteY12781" fmla="*/ 60644 h 650473"/>
              <a:gd name="connsiteX12782" fmla="*/ 250230 w 650437"/>
              <a:gd name="connsiteY12782" fmla="*/ 53068 h 650473"/>
              <a:gd name="connsiteX12783" fmla="*/ 249655 w 650437"/>
              <a:gd name="connsiteY12783" fmla="*/ 52493 h 650473"/>
              <a:gd name="connsiteX12784" fmla="*/ 249081 w 650437"/>
              <a:gd name="connsiteY12784" fmla="*/ 53068 h 650473"/>
              <a:gd name="connsiteX12785" fmla="*/ 249655 w 650437"/>
              <a:gd name="connsiteY12785" fmla="*/ 53643 h 650473"/>
              <a:gd name="connsiteX12786" fmla="*/ 250230 w 650437"/>
              <a:gd name="connsiteY12786" fmla="*/ 53068 h 650473"/>
              <a:gd name="connsiteX12787" fmla="*/ 242078 w 650437"/>
              <a:gd name="connsiteY12787" fmla="*/ 46006 h 650473"/>
              <a:gd name="connsiteX12788" fmla="*/ 242592 w 650437"/>
              <a:gd name="connsiteY12788" fmla="*/ 45491 h 650473"/>
              <a:gd name="connsiteX12789" fmla="*/ 242078 w 650437"/>
              <a:gd name="connsiteY12789" fmla="*/ 44976 h 650473"/>
              <a:gd name="connsiteX12790" fmla="*/ 241563 w 650437"/>
              <a:gd name="connsiteY12790" fmla="*/ 45491 h 650473"/>
              <a:gd name="connsiteX12791" fmla="*/ 242078 w 650437"/>
              <a:gd name="connsiteY12791" fmla="*/ 46006 h 650473"/>
              <a:gd name="connsiteX12792" fmla="*/ 234502 w 650437"/>
              <a:gd name="connsiteY12792" fmla="*/ 38218 h 650473"/>
              <a:gd name="connsiteX12793" fmla="*/ 234774 w 650437"/>
              <a:gd name="connsiteY12793" fmla="*/ 37945 h 650473"/>
              <a:gd name="connsiteX12794" fmla="*/ 234502 w 650437"/>
              <a:gd name="connsiteY12794" fmla="*/ 37673 h 650473"/>
              <a:gd name="connsiteX12795" fmla="*/ 234229 w 650437"/>
              <a:gd name="connsiteY12795" fmla="*/ 37945 h 650473"/>
              <a:gd name="connsiteX12796" fmla="*/ 234502 w 650437"/>
              <a:gd name="connsiteY12796" fmla="*/ 38218 h 650473"/>
              <a:gd name="connsiteX12797" fmla="*/ 227136 w 650437"/>
              <a:gd name="connsiteY12797" fmla="*/ 30367 h 650473"/>
              <a:gd name="connsiteX12798" fmla="*/ 226956 w 650437"/>
              <a:gd name="connsiteY12798" fmla="*/ 30187 h 650473"/>
              <a:gd name="connsiteX12799" fmla="*/ 226776 w 650437"/>
              <a:gd name="connsiteY12799" fmla="*/ 30367 h 650473"/>
              <a:gd name="connsiteX12800" fmla="*/ 226956 w 650437"/>
              <a:gd name="connsiteY12800" fmla="*/ 30547 h 650473"/>
              <a:gd name="connsiteX12801" fmla="*/ 227136 w 650437"/>
              <a:gd name="connsiteY12801" fmla="*/ 30367 h 650473"/>
              <a:gd name="connsiteX12802" fmla="*/ 219530 w 650437"/>
              <a:gd name="connsiteY12802" fmla="*/ 22821 h 650473"/>
              <a:gd name="connsiteX12803" fmla="*/ 219410 w 650437"/>
              <a:gd name="connsiteY12803" fmla="*/ 22701 h 650473"/>
              <a:gd name="connsiteX12804" fmla="*/ 219290 w 650437"/>
              <a:gd name="connsiteY12804" fmla="*/ 22821 h 650473"/>
              <a:gd name="connsiteX12805" fmla="*/ 219410 w 650437"/>
              <a:gd name="connsiteY12805" fmla="*/ 22941 h 650473"/>
              <a:gd name="connsiteX12806" fmla="*/ 219530 w 650437"/>
              <a:gd name="connsiteY12806" fmla="*/ 22821 h 650473"/>
              <a:gd name="connsiteX12807" fmla="*/ 627831 w 650437"/>
              <a:gd name="connsiteY12807" fmla="*/ 416020 h 650473"/>
              <a:gd name="connsiteX12808" fmla="*/ 627711 w 650437"/>
              <a:gd name="connsiteY12808" fmla="*/ 415900 h 650473"/>
              <a:gd name="connsiteX12809" fmla="*/ 627591 w 650437"/>
              <a:gd name="connsiteY12809" fmla="*/ 416020 h 650473"/>
              <a:gd name="connsiteX12810" fmla="*/ 627711 w 650437"/>
              <a:gd name="connsiteY12810" fmla="*/ 416140 h 650473"/>
              <a:gd name="connsiteX12811" fmla="*/ 627831 w 650437"/>
              <a:gd name="connsiteY12811" fmla="*/ 416020 h 650473"/>
              <a:gd name="connsiteX12812" fmla="*/ 620013 w 650437"/>
              <a:gd name="connsiteY12812" fmla="*/ 408443 h 650473"/>
              <a:gd name="connsiteX12813" fmla="*/ 620135 w 650437"/>
              <a:gd name="connsiteY12813" fmla="*/ 408566 h 650473"/>
              <a:gd name="connsiteX12814" fmla="*/ 620257 w 650437"/>
              <a:gd name="connsiteY12814" fmla="*/ 408443 h 650473"/>
              <a:gd name="connsiteX12815" fmla="*/ 620135 w 650437"/>
              <a:gd name="connsiteY12815" fmla="*/ 408321 h 650473"/>
              <a:gd name="connsiteX12816" fmla="*/ 620013 w 650437"/>
              <a:gd name="connsiteY12816" fmla="*/ 408443 h 650473"/>
              <a:gd name="connsiteX12817" fmla="*/ 612862 w 650437"/>
              <a:gd name="connsiteY12817" fmla="*/ 400897 h 650473"/>
              <a:gd name="connsiteX12818" fmla="*/ 612589 w 650437"/>
              <a:gd name="connsiteY12818" fmla="*/ 400625 h 650473"/>
              <a:gd name="connsiteX12819" fmla="*/ 612317 w 650437"/>
              <a:gd name="connsiteY12819" fmla="*/ 400897 h 650473"/>
              <a:gd name="connsiteX12820" fmla="*/ 612589 w 650437"/>
              <a:gd name="connsiteY12820" fmla="*/ 401170 h 650473"/>
              <a:gd name="connsiteX12821" fmla="*/ 612862 w 650437"/>
              <a:gd name="connsiteY12821" fmla="*/ 400897 h 650473"/>
              <a:gd name="connsiteX12822" fmla="*/ 605526 w 650437"/>
              <a:gd name="connsiteY12822" fmla="*/ 393321 h 650473"/>
              <a:gd name="connsiteX12823" fmla="*/ 605011 w 650437"/>
              <a:gd name="connsiteY12823" fmla="*/ 392807 h 650473"/>
              <a:gd name="connsiteX12824" fmla="*/ 604496 w 650437"/>
              <a:gd name="connsiteY12824" fmla="*/ 393321 h 650473"/>
              <a:gd name="connsiteX12825" fmla="*/ 605011 w 650437"/>
              <a:gd name="connsiteY12825" fmla="*/ 393836 h 650473"/>
              <a:gd name="connsiteX12826" fmla="*/ 605526 w 650437"/>
              <a:gd name="connsiteY12826" fmla="*/ 393321 h 650473"/>
              <a:gd name="connsiteX12827" fmla="*/ 597465 w 650437"/>
              <a:gd name="connsiteY12827" fmla="*/ 385108 h 650473"/>
              <a:gd name="connsiteX12828" fmla="*/ 596798 w 650437"/>
              <a:gd name="connsiteY12828" fmla="*/ 385775 h 650473"/>
              <a:gd name="connsiteX12829" fmla="*/ 597465 w 650437"/>
              <a:gd name="connsiteY12829" fmla="*/ 386412 h 650473"/>
              <a:gd name="connsiteX12830" fmla="*/ 598133 w 650437"/>
              <a:gd name="connsiteY12830" fmla="*/ 385775 h 650473"/>
              <a:gd name="connsiteX12831" fmla="*/ 597465 w 650437"/>
              <a:gd name="connsiteY12831" fmla="*/ 385108 h 650473"/>
              <a:gd name="connsiteX12832" fmla="*/ 589890 w 650437"/>
              <a:gd name="connsiteY12832" fmla="*/ 377499 h 650473"/>
              <a:gd name="connsiteX12833" fmla="*/ 589192 w 650437"/>
              <a:gd name="connsiteY12833" fmla="*/ 378197 h 650473"/>
              <a:gd name="connsiteX12834" fmla="*/ 589890 w 650437"/>
              <a:gd name="connsiteY12834" fmla="*/ 378894 h 650473"/>
              <a:gd name="connsiteX12835" fmla="*/ 590587 w 650437"/>
              <a:gd name="connsiteY12835" fmla="*/ 378197 h 650473"/>
              <a:gd name="connsiteX12836" fmla="*/ 589890 w 650437"/>
              <a:gd name="connsiteY12836" fmla="*/ 377499 h 650473"/>
              <a:gd name="connsiteX12837" fmla="*/ 583314 w 650437"/>
              <a:gd name="connsiteY12837" fmla="*/ 370651 h 650473"/>
              <a:gd name="connsiteX12838" fmla="*/ 582344 w 650437"/>
              <a:gd name="connsiteY12838" fmla="*/ 369681 h 650473"/>
              <a:gd name="connsiteX12839" fmla="*/ 581374 w 650437"/>
              <a:gd name="connsiteY12839" fmla="*/ 370651 h 650473"/>
              <a:gd name="connsiteX12840" fmla="*/ 582344 w 650437"/>
              <a:gd name="connsiteY12840" fmla="*/ 371621 h 650473"/>
              <a:gd name="connsiteX12841" fmla="*/ 583314 w 650437"/>
              <a:gd name="connsiteY12841" fmla="*/ 370651 h 650473"/>
              <a:gd name="connsiteX12842" fmla="*/ 576071 w 650437"/>
              <a:gd name="connsiteY12842" fmla="*/ 363075 h 650473"/>
              <a:gd name="connsiteX12843" fmla="*/ 574768 w 650437"/>
              <a:gd name="connsiteY12843" fmla="*/ 361772 h 650473"/>
              <a:gd name="connsiteX12844" fmla="*/ 573466 w 650437"/>
              <a:gd name="connsiteY12844" fmla="*/ 363075 h 650473"/>
              <a:gd name="connsiteX12845" fmla="*/ 574768 w 650437"/>
              <a:gd name="connsiteY12845" fmla="*/ 364377 h 650473"/>
              <a:gd name="connsiteX12846" fmla="*/ 576071 w 650437"/>
              <a:gd name="connsiteY12846" fmla="*/ 363075 h 650473"/>
              <a:gd name="connsiteX12847" fmla="*/ 568522 w 650437"/>
              <a:gd name="connsiteY12847" fmla="*/ 355528 h 650473"/>
              <a:gd name="connsiteX12848" fmla="*/ 567220 w 650437"/>
              <a:gd name="connsiteY12848" fmla="*/ 354226 h 650473"/>
              <a:gd name="connsiteX12849" fmla="*/ 565918 w 650437"/>
              <a:gd name="connsiteY12849" fmla="*/ 355528 h 650473"/>
              <a:gd name="connsiteX12850" fmla="*/ 567220 w 650437"/>
              <a:gd name="connsiteY12850" fmla="*/ 356831 h 650473"/>
              <a:gd name="connsiteX12851" fmla="*/ 568522 w 650437"/>
              <a:gd name="connsiteY12851" fmla="*/ 355528 h 650473"/>
              <a:gd name="connsiteX12852" fmla="*/ 561219 w 650437"/>
              <a:gd name="connsiteY12852" fmla="*/ 347982 h 650473"/>
              <a:gd name="connsiteX12853" fmla="*/ 559644 w 650437"/>
              <a:gd name="connsiteY12853" fmla="*/ 346407 h 650473"/>
              <a:gd name="connsiteX12854" fmla="*/ 558070 w 650437"/>
              <a:gd name="connsiteY12854" fmla="*/ 347982 h 650473"/>
              <a:gd name="connsiteX12855" fmla="*/ 559644 w 650437"/>
              <a:gd name="connsiteY12855" fmla="*/ 349557 h 650473"/>
              <a:gd name="connsiteX12856" fmla="*/ 561219 w 650437"/>
              <a:gd name="connsiteY12856" fmla="*/ 347982 h 650473"/>
              <a:gd name="connsiteX12857" fmla="*/ 554068 w 650437"/>
              <a:gd name="connsiteY12857" fmla="*/ 340404 h 650473"/>
              <a:gd name="connsiteX12858" fmla="*/ 552099 w 650437"/>
              <a:gd name="connsiteY12858" fmla="*/ 338434 h 650473"/>
              <a:gd name="connsiteX12859" fmla="*/ 550129 w 650437"/>
              <a:gd name="connsiteY12859" fmla="*/ 340404 h 650473"/>
              <a:gd name="connsiteX12860" fmla="*/ 552099 w 650437"/>
              <a:gd name="connsiteY12860" fmla="*/ 342374 h 650473"/>
              <a:gd name="connsiteX12861" fmla="*/ 554068 w 650437"/>
              <a:gd name="connsiteY12861" fmla="*/ 340404 h 650473"/>
              <a:gd name="connsiteX12862" fmla="*/ 546795 w 650437"/>
              <a:gd name="connsiteY12862" fmla="*/ 332828 h 650473"/>
              <a:gd name="connsiteX12863" fmla="*/ 544523 w 650437"/>
              <a:gd name="connsiteY12863" fmla="*/ 330556 h 650473"/>
              <a:gd name="connsiteX12864" fmla="*/ 542251 w 650437"/>
              <a:gd name="connsiteY12864" fmla="*/ 332828 h 650473"/>
              <a:gd name="connsiteX12865" fmla="*/ 544523 w 650437"/>
              <a:gd name="connsiteY12865" fmla="*/ 335100 h 650473"/>
              <a:gd name="connsiteX12866" fmla="*/ 546795 w 650437"/>
              <a:gd name="connsiteY12866" fmla="*/ 332828 h 650473"/>
              <a:gd name="connsiteX12867" fmla="*/ 539249 w 650437"/>
              <a:gd name="connsiteY12867" fmla="*/ 325282 h 650473"/>
              <a:gd name="connsiteX12868" fmla="*/ 536977 w 650437"/>
              <a:gd name="connsiteY12868" fmla="*/ 323009 h 650473"/>
              <a:gd name="connsiteX12869" fmla="*/ 534705 w 650437"/>
              <a:gd name="connsiteY12869" fmla="*/ 325282 h 650473"/>
              <a:gd name="connsiteX12870" fmla="*/ 536977 w 650437"/>
              <a:gd name="connsiteY12870" fmla="*/ 327554 h 650473"/>
              <a:gd name="connsiteX12871" fmla="*/ 539249 w 650437"/>
              <a:gd name="connsiteY12871" fmla="*/ 325282 h 650473"/>
              <a:gd name="connsiteX12872" fmla="*/ 531974 w 650437"/>
              <a:gd name="connsiteY12872" fmla="*/ 317708 h 650473"/>
              <a:gd name="connsiteX12873" fmla="*/ 529399 w 650437"/>
              <a:gd name="connsiteY12873" fmla="*/ 315133 h 650473"/>
              <a:gd name="connsiteX12874" fmla="*/ 526825 w 650437"/>
              <a:gd name="connsiteY12874" fmla="*/ 317708 h 650473"/>
              <a:gd name="connsiteX12875" fmla="*/ 529399 w 650437"/>
              <a:gd name="connsiteY12875" fmla="*/ 320283 h 650473"/>
              <a:gd name="connsiteX12876" fmla="*/ 531974 w 650437"/>
              <a:gd name="connsiteY12876" fmla="*/ 317708 h 650473"/>
              <a:gd name="connsiteX12877" fmla="*/ 524793 w 650437"/>
              <a:gd name="connsiteY12877" fmla="*/ 310162 h 650473"/>
              <a:gd name="connsiteX12878" fmla="*/ 521853 w 650437"/>
              <a:gd name="connsiteY12878" fmla="*/ 307222 h 650473"/>
              <a:gd name="connsiteX12879" fmla="*/ 518914 w 650437"/>
              <a:gd name="connsiteY12879" fmla="*/ 310162 h 650473"/>
              <a:gd name="connsiteX12880" fmla="*/ 521853 w 650437"/>
              <a:gd name="connsiteY12880" fmla="*/ 313101 h 650473"/>
              <a:gd name="connsiteX12881" fmla="*/ 524793 w 650437"/>
              <a:gd name="connsiteY12881" fmla="*/ 310162 h 650473"/>
              <a:gd name="connsiteX12882" fmla="*/ 517217 w 650437"/>
              <a:gd name="connsiteY12882" fmla="*/ 302613 h 650473"/>
              <a:gd name="connsiteX12883" fmla="*/ 514278 w 650437"/>
              <a:gd name="connsiteY12883" fmla="*/ 299674 h 650473"/>
              <a:gd name="connsiteX12884" fmla="*/ 511338 w 650437"/>
              <a:gd name="connsiteY12884" fmla="*/ 302613 h 650473"/>
              <a:gd name="connsiteX12885" fmla="*/ 514278 w 650437"/>
              <a:gd name="connsiteY12885" fmla="*/ 305553 h 650473"/>
              <a:gd name="connsiteX12886" fmla="*/ 517217 w 650437"/>
              <a:gd name="connsiteY12886" fmla="*/ 302613 h 650473"/>
              <a:gd name="connsiteX12887" fmla="*/ 506732 w 650437"/>
              <a:gd name="connsiteY12887" fmla="*/ 298281 h 650473"/>
              <a:gd name="connsiteX12888" fmla="*/ 509974 w 650437"/>
              <a:gd name="connsiteY12888" fmla="*/ 295040 h 650473"/>
              <a:gd name="connsiteX12889" fmla="*/ 506732 w 650437"/>
              <a:gd name="connsiteY12889" fmla="*/ 291797 h 650473"/>
              <a:gd name="connsiteX12890" fmla="*/ 503490 w 650437"/>
              <a:gd name="connsiteY12890" fmla="*/ 295040 h 650473"/>
              <a:gd name="connsiteX12891" fmla="*/ 506732 w 650437"/>
              <a:gd name="connsiteY12891" fmla="*/ 298281 h 650473"/>
              <a:gd name="connsiteX12892" fmla="*/ 502641 w 650437"/>
              <a:gd name="connsiteY12892" fmla="*/ 287491 h 650473"/>
              <a:gd name="connsiteX12893" fmla="*/ 499156 w 650437"/>
              <a:gd name="connsiteY12893" fmla="*/ 284007 h 650473"/>
              <a:gd name="connsiteX12894" fmla="*/ 495672 w 650437"/>
              <a:gd name="connsiteY12894" fmla="*/ 287491 h 650473"/>
              <a:gd name="connsiteX12895" fmla="*/ 499156 w 650437"/>
              <a:gd name="connsiteY12895" fmla="*/ 290976 h 650473"/>
              <a:gd name="connsiteX12896" fmla="*/ 502641 w 650437"/>
              <a:gd name="connsiteY12896" fmla="*/ 287491 h 650473"/>
              <a:gd name="connsiteX12897" fmla="*/ 491611 w 650437"/>
              <a:gd name="connsiteY12897" fmla="*/ 283399 h 650473"/>
              <a:gd name="connsiteX12898" fmla="*/ 495095 w 650437"/>
              <a:gd name="connsiteY12898" fmla="*/ 279915 h 650473"/>
              <a:gd name="connsiteX12899" fmla="*/ 491611 w 650437"/>
              <a:gd name="connsiteY12899" fmla="*/ 276431 h 650473"/>
              <a:gd name="connsiteX12900" fmla="*/ 488126 w 650437"/>
              <a:gd name="connsiteY12900" fmla="*/ 279915 h 650473"/>
              <a:gd name="connsiteX12901" fmla="*/ 491611 w 650437"/>
              <a:gd name="connsiteY12901" fmla="*/ 283399 h 650473"/>
              <a:gd name="connsiteX12902" fmla="*/ 487759 w 650437"/>
              <a:gd name="connsiteY12902" fmla="*/ 272337 h 650473"/>
              <a:gd name="connsiteX12903" fmla="*/ 484033 w 650437"/>
              <a:gd name="connsiteY12903" fmla="*/ 268610 h 650473"/>
              <a:gd name="connsiteX12904" fmla="*/ 480306 w 650437"/>
              <a:gd name="connsiteY12904" fmla="*/ 272337 h 650473"/>
              <a:gd name="connsiteX12905" fmla="*/ 484033 w 650437"/>
              <a:gd name="connsiteY12905" fmla="*/ 276064 h 650473"/>
              <a:gd name="connsiteX12906" fmla="*/ 487759 w 650437"/>
              <a:gd name="connsiteY12906" fmla="*/ 272337 h 650473"/>
              <a:gd name="connsiteX12907" fmla="*/ 476487 w 650437"/>
              <a:gd name="connsiteY12907" fmla="*/ 260851 h 650473"/>
              <a:gd name="connsiteX12908" fmla="*/ 472548 w 650437"/>
              <a:gd name="connsiteY12908" fmla="*/ 264791 h 650473"/>
              <a:gd name="connsiteX12909" fmla="*/ 476487 w 650437"/>
              <a:gd name="connsiteY12909" fmla="*/ 268730 h 650473"/>
              <a:gd name="connsiteX12910" fmla="*/ 480426 w 650437"/>
              <a:gd name="connsiteY12910" fmla="*/ 264791 h 650473"/>
              <a:gd name="connsiteX12911" fmla="*/ 476487 w 650437"/>
              <a:gd name="connsiteY12911" fmla="*/ 260851 h 650473"/>
              <a:gd name="connsiteX12912" fmla="*/ 468911 w 650437"/>
              <a:gd name="connsiteY12912" fmla="*/ 252942 h 650473"/>
              <a:gd name="connsiteX12913" fmla="*/ 464607 w 650437"/>
              <a:gd name="connsiteY12913" fmla="*/ 257247 h 650473"/>
              <a:gd name="connsiteX12914" fmla="*/ 468911 w 650437"/>
              <a:gd name="connsiteY12914" fmla="*/ 261551 h 650473"/>
              <a:gd name="connsiteX12915" fmla="*/ 473215 w 650437"/>
              <a:gd name="connsiteY12915" fmla="*/ 257247 h 650473"/>
              <a:gd name="connsiteX12916" fmla="*/ 468911 w 650437"/>
              <a:gd name="connsiteY12916" fmla="*/ 252942 h 650473"/>
              <a:gd name="connsiteX12917" fmla="*/ 465487 w 650437"/>
              <a:gd name="connsiteY12917" fmla="*/ 249668 h 650473"/>
              <a:gd name="connsiteX12918" fmla="*/ 461365 w 650437"/>
              <a:gd name="connsiteY12918" fmla="*/ 245547 h 650473"/>
              <a:gd name="connsiteX12919" fmla="*/ 457244 w 650437"/>
              <a:gd name="connsiteY12919" fmla="*/ 249668 h 650473"/>
              <a:gd name="connsiteX12920" fmla="*/ 461365 w 650437"/>
              <a:gd name="connsiteY12920" fmla="*/ 253790 h 650473"/>
              <a:gd name="connsiteX12921" fmla="*/ 465487 w 650437"/>
              <a:gd name="connsiteY12921" fmla="*/ 249668 h 650473"/>
              <a:gd name="connsiteX12922" fmla="*/ 458031 w 650437"/>
              <a:gd name="connsiteY12922" fmla="*/ 242092 h 650473"/>
              <a:gd name="connsiteX12923" fmla="*/ 453789 w 650437"/>
              <a:gd name="connsiteY12923" fmla="*/ 237850 h 650473"/>
              <a:gd name="connsiteX12924" fmla="*/ 449548 w 650437"/>
              <a:gd name="connsiteY12924" fmla="*/ 242092 h 650473"/>
              <a:gd name="connsiteX12925" fmla="*/ 453789 w 650437"/>
              <a:gd name="connsiteY12925" fmla="*/ 246334 h 650473"/>
              <a:gd name="connsiteX12926" fmla="*/ 458031 w 650437"/>
              <a:gd name="connsiteY12926" fmla="*/ 242092 h 650473"/>
              <a:gd name="connsiteX12927" fmla="*/ 446242 w 650437"/>
              <a:gd name="connsiteY12927" fmla="*/ 230212 h 650473"/>
              <a:gd name="connsiteX12928" fmla="*/ 441908 w 650437"/>
              <a:gd name="connsiteY12928" fmla="*/ 234546 h 650473"/>
              <a:gd name="connsiteX12929" fmla="*/ 446242 w 650437"/>
              <a:gd name="connsiteY12929" fmla="*/ 238880 h 650473"/>
              <a:gd name="connsiteX12930" fmla="*/ 450575 w 650437"/>
              <a:gd name="connsiteY12930" fmla="*/ 234546 h 650473"/>
              <a:gd name="connsiteX12931" fmla="*/ 446242 w 650437"/>
              <a:gd name="connsiteY12931" fmla="*/ 230212 h 650473"/>
              <a:gd name="connsiteX12932" fmla="*/ 443000 w 650437"/>
              <a:gd name="connsiteY12932" fmla="*/ 227000 h 650473"/>
              <a:gd name="connsiteX12933" fmla="*/ 438666 w 650437"/>
              <a:gd name="connsiteY12933" fmla="*/ 222666 h 650473"/>
              <a:gd name="connsiteX12934" fmla="*/ 434332 w 650437"/>
              <a:gd name="connsiteY12934" fmla="*/ 227000 h 650473"/>
              <a:gd name="connsiteX12935" fmla="*/ 438666 w 650437"/>
              <a:gd name="connsiteY12935" fmla="*/ 231334 h 650473"/>
              <a:gd name="connsiteX12936" fmla="*/ 443000 w 650437"/>
              <a:gd name="connsiteY12936" fmla="*/ 227000 h 650473"/>
              <a:gd name="connsiteX12937" fmla="*/ 431120 w 650437"/>
              <a:gd name="connsiteY12937" fmla="*/ 215057 h 650473"/>
              <a:gd name="connsiteX12938" fmla="*/ 426756 w 650437"/>
              <a:gd name="connsiteY12938" fmla="*/ 219421 h 650473"/>
              <a:gd name="connsiteX12939" fmla="*/ 431120 w 650437"/>
              <a:gd name="connsiteY12939" fmla="*/ 223786 h 650473"/>
              <a:gd name="connsiteX12940" fmla="*/ 435484 w 650437"/>
              <a:gd name="connsiteY12940" fmla="*/ 219421 h 650473"/>
              <a:gd name="connsiteX12941" fmla="*/ 431120 w 650437"/>
              <a:gd name="connsiteY12941" fmla="*/ 215057 h 650473"/>
              <a:gd name="connsiteX12942" fmla="*/ 423544 w 650437"/>
              <a:gd name="connsiteY12942" fmla="*/ 207511 h 650473"/>
              <a:gd name="connsiteX12943" fmla="*/ 419180 w 650437"/>
              <a:gd name="connsiteY12943" fmla="*/ 211875 h 650473"/>
              <a:gd name="connsiteX12944" fmla="*/ 423544 w 650437"/>
              <a:gd name="connsiteY12944" fmla="*/ 216240 h 650473"/>
              <a:gd name="connsiteX12945" fmla="*/ 427908 w 650437"/>
              <a:gd name="connsiteY12945" fmla="*/ 211875 h 650473"/>
              <a:gd name="connsiteX12946" fmla="*/ 423544 w 650437"/>
              <a:gd name="connsiteY12946" fmla="*/ 207511 h 650473"/>
              <a:gd name="connsiteX12947" fmla="*/ 415999 w 650437"/>
              <a:gd name="connsiteY12947" fmla="*/ 199722 h 650473"/>
              <a:gd name="connsiteX12948" fmla="*/ 411422 w 650437"/>
              <a:gd name="connsiteY12948" fmla="*/ 204299 h 650473"/>
              <a:gd name="connsiteX12949" fmla="*/ 415999 w 650437"/>
              <a:gd name="connsiteY12949" fmla="*/ 208876 h 650473"/>
              <a:gd name="connsiteX12950" fmla="*/ 420575 w 650437"/>
              <a:gd name="connsiteY12950" fmla="*/ 204299 h 650473"/>
              <a:gd name="connsiteX12951" fmla="*/ 415999 w 650437"/>
              <a:gd name="connsiteY12951" fmla="*/ 199722 h 650473"/>
              <a:gd name="connsiteX12952" fmla="*/ 412724 w 650437"/>
              <a:gd name="connsiteY12952" fmla="*/ 196753 h 650473"/>
              <a:gd name="connsiteX12953" fmla="*/ 408423 w 650437"/>
              <a:gd name="connsiteY12953" fmla="*/ 192451 h 650473"/>
              <a:gd name="connsiteX12954" fmla="*/ 404121 w 650437"/>
              <a:gd name="connsiteY12954" fmla="*/ 196753 h 650473"/>
              <a:gd name="connsiteX12955" fmla="*/ 408423 w 650437"/>
              <a:gd name="connsiteY12955" fmla="*/ 201055 h 650473"/>
              <a:gd name="connsiteX12956" fmla="*/ 412724 w 650437"/>
              <a:gd name="connsiteY12956" fmla="*/ 196753 h 650473"/>
              <a:gd name="connsiteX12957" fmla="*/ 400875 w 650437"/>
              <a:gd name="connsiteY12957" fmla="*/ 184963 h 650473"/>
              <a:gd name="connsiteX12958" fmla="*/ 396663 w 650437"/>
              <a:gd name="connsiteY12958" fmla="*/ 189175 h 650473"/>
              <a:gd name="connsiteX12959" fmla="*/ 400875 w 650437"/>
              <a:gd name="connsiteY12959" fmla="*/ 193386 h 650473"/>
              <a:gd name="connsiteX12960" fmla="*/ 405086 w 650437"/>
              <a:gd name="connsiteY12960" fmla="*/ 189175 h 650473"/>
              <a:gd name="connsiteX12961" fmla="*/ 400875 w 650437"/>
              <a:gd name="connsiteY12961" fmla="*/ 184963 h 650473"/>
              <a:gd name="connsiteX12962" fmla="*/ 393299 w 650437"/>
              <a:gd name="connsiteY12962" fmla="*/ 177264 h 650473"/>
              <a:gd name="connsiteX12963" fmla="*/ 388935 w 650437"/>
              <a:gd name="connsiteY12963" fmla="*/ 181628 h 650473"/>
              <a:gd name="connsiteX12964" fmla="*/ 393299 w 650437"/>
              <a:gd name="connsiteY12964" fmla="*/ 185993 h 650473"/>
              <a:gd name="connsiteX12965" fmla="*/ 397663 w 650437"/>
              <a:gd name="connsiteY12965" fmla="*/ 181628 h 650473"/>
              <a:gd name="connsiteX12966" fmla="*/ 393299 w 650437"/>
              <a:gd name="connsiteY12966" fmla="*/ 177264 h 650473"/>
              <a:gd name="connsiteX12967" fmla="*/ 389782 w 650437"/>
              <a:gd name="connsiteY12967" fmla="*/ 174052 h 650473"/>
              <a:gd name="connsiteX12968" fmla="*/ 385753 w 650437"/>
              <a:gd name="connsiteY12968" fmla="*/ 170023 h 650473"/>
              <a:gd name="connsiteX12969" fmla="*/ 381724 w 650437"/>
              <a:gd name="connsiteY12969" fmla="*/ 174052 h 650473"/>
              <a:gd name="connsiteX12970" fmla="*/ 385753 w 650437"/>
              <a:gd name="connsiteY12970" fmla="*/ 178082 h 650473"/>
              <a:gd name="connsiteX12971" fmla="*/ 389782 w 650437"/>
              <a:gd name="connsiteY12971" fmla="*/ 174052 h 650473"/>
              <a:gd name="connsiteX12972" fmla="*/ 382027 w 650437"/>
              <a:gd name="connsiteY12972" fmla="*/ 166506 h 650473"/>
              <a:gd name="connsiteX12973" fmla="*/ 378178 w 650437"/>
              <a:gd name="connsiteY12973" fmla="*/ 162657 h 650473"/>
              <a:gd name="connsiteX12974" fmla="*/ 374329 w 650437"/>
              <a:gd name="connsiteY12974" fmla="*/ 166506 h 650473"/>
              <a:gd name="connsiteX12975" fmla="*/ 378178 w 650437"/>
              <a:gd name="connsiteY12975" fmla="*/ 170355 h 650473"/>
              <a:gd name="connsiteX12976" fmla="*/ 382027 w 650437"/>
              <a:gd name="connsiteY12976" fmla="*/ 166506 h 650473"/>
              <a:gd name="connsiteX12977" fmla="*/ 370632 w 650437"/>
              <a:gd name="connsiteY12977" fmla="*/ 162567 h 650473"/>
              <a:gd name="connsiteX12978" fmla="*/ 374269 w 650437"/>
              <a:gd name="connsiteY12978" fmla="*/ 158930 h 650473"/>
              <a:gd name="connsiteX12979" fmla="*/ 370632 w 650437"/>
              <a:gd name="connsiteY12979" fmla="*/ 155293 h 650473"/>
              <a:gd name="connsiteX12980" fmla="*/ 366995 w 650437"/>
              <a:gd name="connsiteY12980" fmla="*/ 158930 h 650473"/>
              <a:gd name="connsiteX12981" fmla="*/ 370632 w 650437"/>
              <a:gd name="connsiteY12981" fmla="*/ 162567 h 650473"/>
              <a:gd name="connsiteX12982" fmla="*/ 366780 w 650437"/>
              <a:gd name="connsiteY12982" fmla="*/ 151384 h 650473"/>
              <a:gd name="connsiteX12983" fmla="*/ 363054 w 650437"/>
              <a:gd name="connsiteY12983" fmla="*/ 147657 h 650473"/>
              <a:gd name="connsiteX12984" fmla="*/ 359327 w 650437"/>
              <a:gd name="connsiteY12984" fmla="*/ 151384 h 650473"/>
              <a:gd name="connsiteX12985" fmla="*/ 363054 w 650437"/>
              <a:gd name="connsiteY12985" fmla="*/ 155111 h 650473"/>
              <a:gd name="connsiteX12986" fmla="*/ 366780 w 650437"/>
              <a:gd name="connsiteY12986" fmla="*/ 151384 h 650473"/>
              <a:gd name="connsiteX12987" fmla="*/ 358872 w 650437"/>
              <a:gd name="connsiteY12987" fmla="*/ 143805 h 650473"/>
              <a:gd name="connsiteX12988" fmla="*/ 355508 w 650437"/>
              <a:gd name="connsiteY12988" fmla="*/ 140441 h 650473"/>
              <a:gd name="connsiteX12989" fmla="*/ 352144 w 650437"/>
              <a:gd name="connsiteY12989" fmla="*/ 143805 h 650473"/>
              <a:gd name="connsiteX12990" fmla="*/ 355508 w 650437"/>
              <a:gd name="connsiteY12990" fmla="*/ 147170 h 650473"/>
              <a:gd name="connsiteX12991" fmla="*/ 358872 w 650437"/>
              <a:gd name="connsiteY12991" fmla="*/ 143805 h 650473"/>
              <a:gd name="connsiteX12992" fmla="*/ 351022 w 650437"/>
              <a:gd name="connsiteY12992" fmla="*/ 136230 h 650473"/>
              <a:gd name="connsiteX12993" fmla="*/ 347932 w 650437"/>
              <a:gd name="connsiteY12993" fmla="*/ 133140 h 650473"/>
              <a:gd name="connsiteX12994" fmla="*/ 344843 w 650437"/>
              <a:gd name="connsiteY12994" fmla="*/ 136230 h 650473"/>
              <a:gd name="connsiteX12995" fmla="*/ 347932 w 650437"/>
              <a:gd name="connsiteY12995" fmla="*/ 139319 h 650473"/>
              <a:gd name="connsiteX12996" fmla="*/ 351022 w 650437"/>
              <a:gd name="connsiteY12996" fmla="*/ 136230 h 650473"/>
              <a:gd name="connsiteX12997" fmla="*/ 343509 w 650437"/>
              <a:gd name="connsiteY12997" fmla="*/ 128684 h 650473"/>
              <a:gd name="connsiteX12998" fmla="*/ 340387 w 650437"/>
              <a:gd name="connsiteY12998" fmla="*/ 125561 h 650473"/>
              <a:gd name="connsiteX12999" fmla="*/ 337265 w 650437"/>
              <a:gd name="connsiteY12999" fmla="*/ 128684 h 650473"/>
              <a:gd name="connsiteX13000" fmla="*/ 340387 w 650437"/>
              <a:gd name="connsiteY13000" fmla="*/ 131805 h 650473"/>
              <a:gd name="connsiteX13001" fmla="*/ 343509 w 650437"/>
              <a:gd name="connsiteY13001" fmla="*/ 128684 h 650473"/>
              <a:gd name="connsiteX13002" fmla="*/ 335598 w 650437"/>
              <a:gd name="connsiteY13002" fmla="*/ 121107 h 650473"/>
              <a:gd name="connsiteX13003" fmla="*/ 332811 w 650437"/>
              <a:gd name="connsiteY13003" fmla="*/ 118320 h 650473"/>
              <a:gd name="connsiteX13004" fmla="*/ 330024 w 650437"/>
              <a:gd name="connsiteY13004" fmla="*/ 121107 h 650473"/>
              <a:gd name="connsiteX13005" fmla="*/ 332811 w 650437"/>
              <a:gd name="connsiteY13005" fmla="*/ 123894 h 650473"/>
              <a:gd name="connsiteX13006" fmla="*/ 335598 w 650437"/>
              <a:gd name="connsiteY13006" fmla="*/ 121107 h 650473"/>
              <a:gd name="connsiteX13007" fmla="*/ 327690 w 650437"/>
              <a:gd name="connsiteY13007" fmla="*/ 113561 h 650473"/>
              <a:gd name="connsiteX13008" fmla="*/ 325265 w 650437"/>
              <a:gd name="connsiteY13008" fmla="*/ 111137 h 650473"/>
              <a:gd name="connsiteX13009" fmla="*/ 322841 w 650437"/>
              <a:gd name="connsiteY13009" fmla="*/ 113561 h 650473"/>
              <a:gd name="connsiteX13010" fmla="*/ 325265 w 650437"/>
              <a:gd name="connsiteY13010" fmla="*/ 115986 h 650473"/>
              <a:gd name="connsiteX13011" fmla="*/ 327690 w 650437"/>
              <a:gd name="connsiteY13011" fmla="*/ 113561 h 650473"/>
              <a:gd name="connsiteX13012" fmla="*/ 317689 w 650437"/>
              <a:gd name="connsiteY13012" fmla="*/ 108105 h 650473"/>
              <a:gd name="connsiteX13013" fmla="*/ 319781 w 650437"/>
              <a:gd name="connsiteY13013" fmla="*/ 105983 h 650473"/>
              <a:gd name="connsiteX13014" fmla="*/ 317689 w 650437"/>
              <a:gd name="connsiteY13014" fmla="*/ 103891 h 650473"/>
              <a:gd name="connsiteX13015" fmla="*/ 315597 w 650437"/>
              <a:gd name="connsiteY13015" fmla="*/ 105983 h 650473"/>
              <a:gd name="connsiteX13016" fmla="*/ 317689 w 650437"/>
              <a:gd name="connsiteY13016" fmla="*/ 108105 h 650473"/>
              <a:gd name="connsiteX13017" fmla="*/ 312233 w 650437"/>
              <a:gd name="connsiteY13017" fmla="*/ 98437 h 650473"/>
              <a:gd name="connsiteX13018" fmla="*/ 310144 w 650437"/>
              <a:gd name="connsiteY13018" fmla="*/ 96347 h 650473"/>
              <a:gd name="connsiteX13019" fmla="*/ 308054 w 650437"/>
              <a:gd name="connsiteY13019" fmla="*/ 98437 h 650473"/>
              <a:gd name="connsiteX13020" fmla="*/ 310144 w 650437"/>
              <a:gd name="connsiteY13020" fmla="*/ 100526 h 650473"/>
              <a:gd name="connsiteX13021" fmla="*/ 312233 w 650437"/>
              <a:gd name="connsiteY13021" fmla="*/ 98437 h 650473"/>
              <a:gd name="connsiteX13022" fmla="*/ 304385 w 650437"/>
              <a:gd name="connsiteY13022" fmla="*/ 90860 h 650473"/>
              <a:gd name="connsiteX13023" fmla="*/ 302568 w 650437"/>
              <a:gd name="connsiteY13023" fmla="*/ 89043 h 650473"/>
              <a:gd name="connsiteX13024" fmla="*/ 300751 w 650437"/>
              <a:gd name="connsiteY13024" fmla="*/ 90860 h 650473"/>
              <a:gd name="connsiteX13025" fmla="*/ 302568 w 650437"/>
              <a:gd name="connsiteY13025" fmla="*/ 92678 h 650473"/>
              <a:gd name="connsiteX13026" fmla="*/ 304385 w 650437"/>
              <a:gd name="connsiteY13026" fmla="*/ 90860 h 650473"/>
              <a:gd name="connsiteX13027" fmla="*/ 296507 w 650437"/>
              <a:gd name="connsiteY13027" fmla="*/ 83314 h 650473"/>
              <a:gd name="connsiteX13028" fmla="*/ 295022 w 650437"/>
              <a:gd name="connsiteY13028" fmla="*/ 81830 h 650473"/>
              <a:gd name="connsiteX13029" fmla="*/ 293537 w 650437"/>
              <a:gd name="connsiteY13029" fmla="*/ 83314 h 650473"/>
              <a:gd name="connsiteX13030" fmla="*/ 295022 w 650437"/>
              <a:gd name="connsiteY13030" fmla="*/ 84799 h 650473"/>
              <a:gd name="connsiteX13031" fmla="*/ 296507 w 650437"/>
              <a:gd name="connsiteY13031" fmla="*/ 83314 h 650473"/>
              <a:gd name="connsiteX13032" fmla="*/ 287444 w 650437"/>
              <a:gd name="connsiteY13032" fmla="*/ 77161 h 650473"/>
              <a:gd name="connsiteX13033" fmla="*/ 288869 w 650437"/>
              <a:gd name="connsiteY13033" fmla="*/ 75736 h 650473"/>
              <a:gd name="connsiteX13034" fmla="*/ 287444 w 650437"/>
              <a:gd name="connsiteY13034" fmla="*/ 74311 h 650473"/>
              <a:gd name="connsiteX13035" fmla="*/ 286020 w 650437"/>
              <a:gd name="connsiteY13035" fmla="*/ 75736 h 650473"/>
              <a:gd name="connsiteX13036" fmla="*/ 287444 w 650437"/>
              <a:gd name="connsiteY13036" fmla="*/ 77161 h 650473"/>
              <a:gd name="connsiteX13037" fmla="*/ 281048 w 650437"/>
              <a:gd name="connsiteY13037" fmla="*/ 68192 h 650473"/>
              <a:gd name="connsiteX13038" fmla="*/ 279899 w 650437"/>
              <a:gd name="connsiteY13038" fmla="*/ 67042 h 650473"/>
              <a:gd name="connsiteX13039" fmla="*/ 278749 w 650437"/>
              <a:gd name="connsiteY13039" fmla="*/ 68192 h 650473"/>
              <a:gd name="connsiteX13040" fmla="*/ 279899 w 650437"/>
              <a:gd name="connsiteY13040" fmla="*/ 69342 h 650473"/>
              <a:gd name="connsiteX13041" fmla="*/ 281048 w 650437"/>
              <a:gd name="connsiteY13041" fmla="*/ 68192 h 650473"/>
              <a:gd name="connsiteX13042" fmla="*/ 273200 w 650437"/>
              <a:gd name="connsiteY13042" fmla="*/ 60644 h 650473"/>
              <a:gd name="connsiteX13043" fmla="*/ 272323 w 650437"/>
              <a:gd name="connsiteY13043" fmla="*/ 59766 h 650473"/>
              <a:gd name="connsiteX13044" fmla="*/ 271445 w 650437"/>
              <a:gd name="connsiteY13044" fmla="*/ 60644 h 650473"/>
              <a:gd name="connsiteX13045" fmla="*/ 272323 w 650437"/>
              <a:gd name="connsiteY13045" fmla="*/ 61521 h 650473"/>
              <a:gd name="connsiteX13046" fmla="*/ 273200 w 650437"/>
              <a:gd name="connsiteY13046" fmla="*/ 60644 h 650473"/>
              <a:gd name="connsiteX13047" fmla="*/ 264777 w 650437"/>
              <a:gd name="connsiteY13047" fmla="*/ 53675 h 650473"/>
              <a:gd name="connsiteX13048" fmla="*/ 265384 w 650437"/>
              <a:gd name="connsiteY13048" fmla="*/ 53068 h 650473"/>
              <a:gd name="connsiteX13049" fmla="*/ 264777 w 650437"/>
              <a:gd name="connsiteY13049" fmla="*/ 52460 h 650473"/>
              <a:gd name="connsiteX13050" fmla="*/ 264170 w 650437"/>
              <a:gd name="connsiteY13050" fmla="*/ 53068 h 650473"/>
              <a:gd name="connsiteX13051" fmla="*/ 264777 w 650437"/>
              <a:gd name="connsiteY13051" fmla="*/ 53675 h 650473"/>
              <a:gd name="connsiteX13052" fmla="*/ 257201 w 650437"/>
              <a:gd name="connsiteY13052" fmla="*/ 46097 h 650473"/>
              <a:gd name="connsiteX13053" fmla="*/ 257809 w 650437"/>
              <a:gd name="connsiteY13053" fmla="*/ 45489 h 650473"/>
              <a:gd name="connsiteX13054" fmla="*/ 257201 w 650437"/>
              <a:gd name="connsiteY13054" fmla="*/ 44882 h 650473"/>
              <a:gd name="connsiteX13055" fmla="*/ 256594 w 650437"/>
              <a:gd name="connsiteY13055" fmla="*/ 45489 h 650473"/>
              <a:gd name="connsiteX13056" fmla="*/ 257201 w 650437"/>
              <a:gd name="connsiteY13056" fmla="*/ 46097 h 650473"/>
              <a:gd name="connsiteX13057" fmla="*/ 250016 w 650437"/>
              <a:gd name="connsiteY13057" fmla="*/ 37945 h 650473"/>
              <a:gd name="connsiteX13058" fmla="*/ 249623 w 650437"/>
              <a:gd name="connsiteY13058" fmla="*/ 37553 h 650473"/>
              <a:gd name="connsiteX13059" fmla="*/ 249231 w 650437"/>
              <a:gd name="connsiteY13059" fmla="*/ 37945 h 650473"/>
              <a:gd name="connsiteX13060" fmla="*/ 249623 w 650437"/>
              <a:gd name="connsiteY13060" fmla="*/ 38338 h 650473"/>
              <a:gd name="connsiteX13061" fmla="*/ 250016 w 650437"/>
              <a:gd name="connsiteY13061" fmla="*/ 37945 h 650473"/>
              <a:gd name="connsiteX13062" fmla="*/ 242258 w 650437"/>
              <a:gd name="connsiteY13062" fmla="*/ 30367 h 650473"/>
              <a:gd name="connsiteX13063" fmla="*/ 242078 w 650437"/>
              <a:gd name="connsiteY13063" fmla="*/ 30187 h 650473"/>
              <a:gd name="connsiteX13064" fmla="*/ 241897 w 650437"/>
              <a:gd name="connsiteY13064" fmla="*/ 30367 h 650473"/>
              <a:gd name="connsiteX13065" fmla="*/ 242078 w 650437"/>
              <a:gd name="connsiteY13065" fmla="*/ 30547 h 650473"/>
              <a:gd name="connsiteX13066" fmla="*/ 242258 w 650437"/>
              <a:gd name="connsiteY13066" fmla="*/ 30367 h 650473"/>
              <a:gd name="connsiteX13067" fmla="*/ 234682 w 650437"/>
              <a:gd name="connsiteY13067" fmla="*/ 22821 h 650473"/>
              <a:gd name="connsiteX13068" fmla="*/ 234502 w 650437"/>
              <a:gd name="connsiteY13068" fmla="*/ 22641 h 650473"/>
              <a:gd name="connsiteX13069" fmla="*/ 234322 w 650437"/>
              <a:gd name="connsiteY13069" fmla="*/ 22821 h 650473"/>
              <a:gd name="connsiteX13070" fmla="*/ 234502 w 650437"/>
              <a:gd name="connsiteY13070" fmla="*/ 23001 h 650473"/>
              <a:gd name="connsiteX13071" fmla="*/ 234682 w 650437"/>
              <a:gd name="connsiteY13071" fmla="*/ 22821 h 650473"/>
              <a:gd name="connsiteX13072" fmla="*/ 227016 w 650437"/>
              <a:gd name="connsiteY13072" fmla="*/ 15245 h 650473"/>
              <a:gd name="connsiteX13073" fmla="*/ 226956 w 650437"/>
              <a:gd name="connsiteY13073" fmla="*/ 15185 h 650473"/>
              <a:gd name="connsiteX13074" fmla="*/ 226896 w 650437"/>
              <a:gd name="connsiteY13074" fmla="*/ 15245 h 650473"/>
              <a:gd name="connsiteX13075" fmla="*/ 226956 w 650437"/>
              <a:gd name="connsiteY13075" fmla="*/ 15304 h 650473"/>
              <a:gd name="connsiteX13076" fmla="*/ 227016 w 650437"/>
              <a:gd name="connsiteY13076" fmla="*/ 15245 h 650473"/>
              <a:gd name="connsiteX13077" fmla="*/ 635317 w 650437"/>
              <a:gd name="connsiteY13077" fmla="*/ 408443 h 650473"/>
              <a:gd name="connsiteX13078" fmla="*/ 635256 w 650437"/>
              <a:gd name="connsiteY13078" fmla="*/ 408383 h 650473"/>
              <a:gd name="connsiteX13079" fmla="*/ 635196 w 650437"/>
              <a:gd name="connsiteY13079" fmla="*/ 408443 h 650473"/>
              <a:gd name="connsiteX13080" fmla="*/ 635256 w 650437"/>
              <a:gd name="connsiteY13080" fmla="*/ 408503 h 650473"/>
              <a:gd name="connsiteX13081" fmla="*/ 635317 w 650437"/>
              <a:gd name="connsiteY13081" fmla="*/ 408443 h 650473"/>
              <a:gd name="connsiteX13082" fmla="*/ 627528 w 650437"/>
              <a:gd name="connsiteY13082" fmla="*/ 400897 h 650473"/>
              <a:gd name="connsiteX13083" fmla="*/ 627711 w 650437"/>
              <a:gd name="connsiteY13083" fmla="*/ 401080 h 650473"/>
              <a:gd name="connsiteX13084" fmla="*/ 627893 w 650437"/>
              <a:gd name="connsiteY13084" fmla="*/ 400897 h 650473"/>
              <a:gd name="connsiteX13085" fmla="*/ 627711 w 650437"/>
              <a:gd name="connsiteY13085" fmla="*/ 400715 h 650473"/>
              <a:gd name="connsiteX13086" fmla="*/ 627528 w 650437"/>
              <a:gd name="connsiteY13086" fmla="*/ 400897 h 650473"/>
              <a:gd name="connsiteX13087" fmla="*/ 620315 w 650437"/>
              <a:gd name="connsiteY13087" fmla="*/ 393321 h 650473"/>
              <a:gd name="connsiteX13088" fmla="*/ 620135 w 650437"/>
              <a:gd name="connsiteY13088" fmla="*/ 393141 h 650473"/>
              <a:gd name="connsiteX13089" fmla="*/ 619955 w 650437"/>
              <a:gd name="connsiteY13089" fmla="*/ 393321 h 650473"/>
              <a:gd name="connsiteX13090" fmla="*/ 620135 w 650437"/>
              <a:gd name="connsiteY13090" fmla="*/ 393502 h 650473"/>
              <a:gd name="connsiteX13091" fmla="*/ 620315 w 650437"/>
              <a:gd name="connsiteY13091" fmla="*/ 393321 h 650473"/>
              <a:gd name="connsiteX13092" fmla="*/ 612922 w 650437"/>
              <a:gd name="connsiteY13092" fmla="*/ 385773 h 650473"/>
              <a:gd name="connsiteX13093" fmla="*/ 612589 w 650437"/>
              <a:gd name="connsiteY13093" fmla="*/ 385441 h 650473"/>
              <a:gd name="connsiteX13094" fmla="*/ 612257 w 650437"/>
              <a:gd name="connsiteY13094" fmla="*/ 385773 h 650473"/>
              <a:gd name="connsiteX13095" fmla="*/ 612589 w 650437"/>
              <a:gd name="connsiteY13095" fmla="*/ 386105 h 650473"/>
              <a:gd name="connsiteX13096" fmla="*/ 612922 w 650437"/>
              <a:gd name="connsiteY13096" fmla="*/ 385773 h 650473"/>
              <a:gd name="connsiteX13097" fmla="*/ 605526 w 650437"/>
              <a:gd name="connsiteY13097" fmla="*/ 378227 h 650473"/>
              <a:gd name="connsiteX13098" fmla="*/ 605011 w 650437"/>
              <a:gd name="connsiteY13098" fmla="*/ 377712 h 650473"/>
              <a:gd name="connsiteX13099" fmla="*/ 604496 w 650437"/>
              <a:gd name="connsiteY13099" fmla="*/ 378227 h 650473"/>
              <a:gd name="connsiteX13100" fmla="*/ 605011 w 650437"/>
              <a:gd name="connsiteY13100" fmla="*/ 378742 h 650473"/>
              <a:gd name="connsiteX13101" fmla="*/ 605526 w 650437"/>
              <a:gd name="connsiteY13101" fmla="*/ 378227 h 650473"/>
              <a:gd name="connsiteX13102" fmla="*/ 598223 w 650437"/>
              <a:gd name="connsiteY13102" fmla="*/ 370651 h 650473"/>
              <a:gd name="connsiteX13103" fmla="*/ 597465 w 650437"/>
              <a:gd name="connsiteY13103" fmla="*/ 369893 h 650473"/>
              <a:gd name="connsiteX13104" fmla="*/ 596708 w 650437"/>
              <a:gd name="connsiteY13104" fmla="*/ 370651 h 650473"/>
              <a:gd name="connsiteX13105" fmla="*/ 597465 w 650437"/>
              <a:gd name="connsiteY13105" fmla="*/ 371408 h 650473"/>
              <a:gd name="connsiteX13106" fmla="*/ 598223 w 650437"/>
              <a:gd name="connsiteY13106" fmla="*/ 370651 h 650473"/>
              <a:gd name="connsiteX13107" fmla="*/ 590647 w 650437"/>
              <a:gd name="connsiteY13107" fmla="*/ 363075 h 650473"/>
              <a:gd name="connsiteX13108" fmla="*/ 589890 w 650437"/>
              <a:gd name="connsiteY13108" fmla="*/ 362317 h 650473"/>
              <a:gd name="connsiteX13109" fmla="*/ 589132 w 650437"/>
              <a:gd name="connsiteY13109" fmla="*/ 363075 h 650473"/>
              <a:gd name="connsiteX13110" fmla="*/ 589890 w 650437"/>
              <a:gd name="connsiteY13110" fmla="*/ 363832 h 650473"/>
              <a:gd name="connsiteX13111" fmla="*/ 590647 w 650437"/>
              <a:gd name="connsiteY13111" fmla="*/ 363075 h 650473"/>
              <a:gd name="connsiteX13112" fmla="*/ 583374 w 650437"/>
              <a:gd name="connsiteY13112" fmla="*/ 355528 h 650473"/>
              <a:gd name="connsiteX13113" fmla="*/ 582344 w 650437"/>
              <a:gd name="connsiteY13113" fmla="*/ 354499 h 650473"/>
              <a:gd name="connsiteX13114" fmla="*/ 581314 w 650437"/>
              <a:gd name="connsiteY13114" fmla="*/ 355528 h 650473"/>
              <a:gd name="connsiteX13115" fmla="*/ 582344 w 650437"/>
              <a:gd name="connsiteY13115" fmla="*/ 356558 h 650473"/>
              <a:gd name="connsiteX13116" fmla="*/ 583374 w 650437"/>
              <a:gd name="connsiteY13116" fmla="*/ 355528 h 650473"/>
              <a:gd name="connsiteX13117" fmla="*/ 576071 w 650437"/>
              <a:gd name="connsiteY13117" fmla="*/ 347950 h 650473"/>
              <a:gd name="connsiteX13118" fmla="*/ 574768 w 650437"/>
              <a:gd name="connsiteY13118" fmla="*/ 346648 h 650473"/>
              <a:gd name="connsiteX13119" fmla="*/ 573466 w 650437"/>
              <a:gd name="connsiteY13119" fmla="*/ 347950 h 650473"/>
              <a:gd name="connsiteX13120" fmla="*/ 574768 w 650437"/>
              <a:gd name="connsiteY13120" fmla="*/ 349252 h 650473"/>
              <a:gd name="connsiteX13121" fmla="*/ 576071 w 650437"/>
              <a:gd name="connsiteY13121" fmla="*/ 347950 h 650473"/>
              <a:gd name="connsiteX13122" fmla="*/ 567220 w 650437"/>
              <a:gd name="connsiteY13122" fmla="*/ 339042 h 650473"/>
              <a:gd name="connsiteX13123" fmla="*/ 565856 w 650437"/>
              <a:gd name="connsiteY13123" fmla="*/ 340406 h 650473"/>
              <a:gd name="connsiteX13124" fmla="*/ 567220 w 650437"/>
              <a:gd name="connsiteY13124" fmla="*/ 341771 h 650473"/>
              <a:gd name="connsiteX13125" fmla="*/ 568585 w 650437"/>
              <a:gd name="connsiteY13125" fmla="*/ 340406 h 650473"/>
              <a:gd name="connsiteX13126" fmla="*/ 567220 w 650437"/>
              <a:gd name="connsiteY13126" fmla="*/ 339042 h 650473"/>
              <a:gd name="connsiteX13127" fmla="*/ 561281 w 650437"/>
              <a:gd name="connsiteY13127" fmla="*/ 332858 h 650473"/>
              <a:gd name="connsiteX13128" fmla="*/ 559644 w 650437"/>
              <a:gd name="connsiteY13128" fmla="*/ 331221 h 650473"/>
              <a:gd name="connsiteX13129" fmla="*/ 558007 w 650437"/>
              <a:gd name="connsiteY13129" fmla="*/ 332858 h 650473"/>
              <a:gd name="connsiteX13130" fmla="*/ 559644 w 650437"/>
              <a:gd name="connsiteY13130" fmla="*/ 334495 h 650473"/>
              <a:gd name="connsiteX13131" fmla="*/ 561281 w 650437"/>
              <a:gd name="connsiteY13131" fmla="*/ 332858 h 650473"/>
              <a:gd name="connsiteX13132" fmla="*/ 554068 w 650437"/>
              <a:gd name="connsiteY13132" fmla="*/ 325282 h 650473"/>
              <a:gd name="connsiteX13133" fmla="*/ 552099 w 650437"/>
              <a:gd name="connsiteY13133" fmla="*/ 323312 h 650473"/>
              <a:gd name="connsiteX13134" fmla="*/ 550129 w 650437"/>
              <a:gd name="connsiteY13134" fmla="*/ 325282 h 650473"/>
              <a:gd name="connsiteX13135" fmla="*/ 552099 w 650437"/>
              <a:gd name="connsiteY13135" fmla="*/ 327251 h 650473"/>
              <a:gd name="connsiteX13136" fmla="*/ 554068 w 650437"/>
              <a:gd name="connsiteY13136" fmla="*/ 325282 h 650473"/>
              <a:gd name="connsiteX13137" fmla="*/ 546795 w 650437"/>
              <a:gd name="connsiteY13137" fmla="*/ 317708 h 650473"/>
              <a:gd name="connsiteX13138" fmla="*/ 544523 w 650437"/>
              <a:gd name="connsiteY13138" fmla="*/ 315436 h 650473"/>
              <a:gd name="connsiteX13139" fmla="*/ 542251 w 650437"/>
              <a:gd name="connsiteY13139" fmla="*/ 317708 h 650473"/>
              <a:gd name="connsiteX13140" fmla="*/ 544523 w 650437"/>
              <a:gd name="connsiteY13140" fmla="*/ 319980 h 650473"/>
              <a:gd name="connsiteX13141" fmla="*/ 546795 w 650437"/>
              <a:gd name="connsiteY13141" fmla="*/ 317708 h 650473"/>
              <a:gd name="connsiteX13142" fmla="*/ 539249 w 650437"/>
              <a:gd name="connsiteY13142" fmla="*/ 310162 h 650473"/>
              <a:gd name="connsiteX13143" fmla="*/ 536977 w 650437"/>
              <a:gd name="connsiteY13143" fmla="*/ 307890 h 650473"/>
              <a:gd name="connsiteX13144" fmla="*/ 534705 w 650437"/>
              <a:gd name="connsiteY13144" fmla="*/ 310162 h 650473"/>
              <a:gd name="connsiteX13145" fmla="*/ 536977 w 650437"/>
              <a:gd name="connsiteY13145" fmla="*/ 312434 h 650473"/>
              <a:gd name="connsiteX13146" fmla="*/ 539249 w 650437"/>
              <a:gd name="connsiteY13146" fmla="*/ 310162 h 650473"/>
              <a:gd name="connsiteX13147" fmla="*/ 531974 w 650437"/>
              <a:gd name="connsiteY13147" fmla="*/ 302583 h 650473"/>
              <a:gd name="connsiteX13148" fmla="*/ 529399 w 650437"/>
              <a:gd name="connsiteY13148" fmla="*/ 300009 h 650473"/>
              <a:gd name="connsiteX13149" fmla="*/ 526825 w 650437"/>
              <a:gd name="connsiteY13149" fmla="*/ 302583 h 650473"/>
              <a:gd name="connsiteX13150" fmla="*/ 529399 w 650437"/>
              <a:gd name="connsiteY13150" fmla="*/ 305158 h 650473"/>
              <a:gd name="connsiteX13151" fmla="*/ 531974 w 650437"/>
              <a:gd name="connsiteY13151" fmla="*/ 302583 h 650473"/>
              <a:gd name="connsiteX13152" fmla="*/ 524733 w 650437"/>
              <a:gd name="connsiteY13152" fmla="*/ 295037 h 650473"/>
              <a:gd name="connsiteX13153" fmla="*/ 521853 w 650437"/>
              <a:gd name="connsiteY13153" fmla="*/ 292158 h 650473"/>
              <a:gd name="connsiteX13154" fmla="*/ 518974 w 650437"/>
              <a:gd name="connsiteY13154" fmla="*/ 295037 h 650473"/>
              <a:gd name="connsiteX13155" fmla="*/ 521853 w 650437"/>
              <a:gd name="connsiteY13155" fmla="*/ 297916 h 650473"/>
              <a:gd name="connsiteX13156" fmla="*/ 524733 w 650437"/>
              <a:gd name="connsiteY13156" fmla="*/ 295037 h 650473"/>
              <a:gd name="connsiteX13157" fmla="*/ 517095 w 650437"/>
              <a:gd name="connsiteY13157" fmla="*/ 287461 h 650473"/>
              <a:gd name="connsiteX13158" fmla="*/ 514278 w 650437"/>
              <a:gd name="connsiteY13158" fmla="*/ 284644 h 650473"/>
              <a:gd name="connsiteX13159" fmla="*/ 511461 w 650437"/>
              <a:gd name="connsiteY13159" fmla="*/ 287461 h 650473"/>
              <a:gd name="connsiteX13160" fmla="*/ 514278 w 650437"/>
              <a:gd name="connsiteY13160" fmla="*/ 290278 h 650473"/>
              <a:gd name="connsiteX13161" fmla="*/ 517095 w 650437"/>
              <a:gd name="connsiteY13161" fmla="*/ 287461 h 650473"/>
              <a:gd name="connsiteX13162" fmla="*/ 509914 w 650437"/>
              <a:gd name="connsiteY13162" fmla="*/ 279915 h 650473"/>
              <a:gd name="connsiteX13163" fmla="*/ 506732 w 650437"/>
              <a:gd name="connsiteY13163" fmla="*/ 276733 h 650473"/>
              <a:gd name="connsiteX13164" fmla="*/ 503550 w 650437"/>
              <a:gd name="connsiteY13164" fmla="*/ 279915 h 650473"/>
              <a:gd name="connsiteX13165" fmla="*/ 506732 w 650437"/>
              <a:gd name="connsiteY13165" fmla="*/ 283097 h 650473"/>
              <a:gd name="connsiteX13166" fmla="*/ 509914 w 650437"/>
              <a:gd name="connsiteY13166" fmla="*/ 279915 h 650473"/>
              <a:gd name="connsiteX13167" fmla="*/ 502581 w 650437"/>
              <a:gd name="connsiteY13167" fmla="*/ 272337 h 650473"/>
              <a:gd name="connsiteX13168" fmla="*/ 499156 w 650437"/>
              <a:gd name="connsiteY13168" fmla="*/ 268912 h 650473"/>
              <a:gd name="connsiteX13169" fmla="*/ 495732 w 650437"/>
              <a:gd name="connsiteY13169" fmla="*/ 272337 h 650473"/>
              <a:gd name="connsiteX13170" fmla="*/ 499156 w 650437"/>
              <a:gd name="connsiteY13170" fmla="*/ 275761 h 650473"/>
              <a:gd name="connsiteX13171" fmla="*/ 502581 w 650437"/>
              <a:gd name="connsiteY13171" fmla="*/ 272337 h 650473"/>
              <a:gd name="connsiteX13172" fmla="*/ 494945 w 650437"/>
              <a:gd name="connsiteY13172" fmla="*/ 264791 h 650473"/>
              <a:gd name="connsiteX13173" fmla="*/ 491611 w 650437"/>
              <a:gd name="connsiteY13173" fmla="*/ 261456 h 650473"/>
              <a:gd name="connsiteX13174" fmla="*/ 488276 w 650437"/>
              <a:gd name="connsiteY13174" fmla="*/ 264791 h 650473"/>
              <a:gd name="connsiteX13175" fmla="*/ 491611 w 650437"/>
              <a:gd name="connsiteY13175" fmla="*/ 268125 h 650473"/>
              <a:gd name="connsiteX13176" fmla="*/ 494945 w 650437"/>
              <a:gd name="connsiteY13176" fmla="*/ 264791 h 650473"/>
              <a:gd name="connsiteX13177" fmla="*/ 484033 w 650437"/>
              <a:gd name="connsiteY13177" fmla="*/ 260881 h 650473"/>
              <a:gd name="connsiteX13178" fmla="*/ 487669 w 650437"/>
              <a:gd name="connsiteY13178" fmla="*/ 257244 h 650473"/>
              <a:gd name="connsiteX13179" fmla="*/ 484033 w 650437"/>
              <a:gd name="connsiteY13179" fmla="*/ 253608 h 650473"/>
              <a:gd name="connsiteX13180" fmla="*/ 480396 w 650437"/>
              <a:gd name="connsiteY13180" fmla="*/ 257244 h 650473"/>
              <a:gd name="connsiteX13181" fmla="*/ 484033 w 650437"/>
              <a:gd name="connsiteY13181" fmla="*/ 260881 h 650473"/>
              <a:gd name="connsiteX13182" fmla="*/ 480303 w 650437"/>
              <a:gd name="connsiteY13182" fmla="*/ 249668 h 650473"/>
              <a:gd name="connsiteX13183" fmla="*/ 476487 w 650437"/>
              <a:gd name="connsiteY13183" fmla="*/ 245851 h 650473"/>
              <a:gd name="connsiteX13184" fmla="*/ 472670 w 650437"/>
              <a:gd name="connsiteY13184" fmla="*/ 249668 h 650473"/>
              <a:gd name="connsiteX13185" fmla="*/ 476487 w 650437"/>
              <a:gd name="connsiteY13185" fmla="*/ 253485 h 650473"/>
              <a:gd name="connsiteX13186" fmla="*/ 480303 w 650437"/>
              <a:gd name="connsiteY13186" fmla="*/ 249668 h 650473"/>
              <a:gd name="connsiteX13187" fmla="*/ 472850 w 650437"/>
              <a:gd name="connsiteY13187" fmla="*/ 242092 h 650473"/>
              <a:gd name="connsiteX13188" fmla="*/ 468911 w 650437"/>
              <a:gd name="connsiteY13188" fmla="*/ 238153 h 650473"/>
              <a:gd name="connsiteX13189" fmla="*/ 464972 w 650437"/>
              <a:gd name="connsiteY13189" fmla="*/ 242092 h 650473"/>
              <a:gd name="connsiteX13190" fmla="*/ 468911 w 650437"/>
              <a:gd name="connsiteY13190" fmla="*/ 246031 h 650473"/>
              <a:gd name="connsiteX13191" fmla="*/ 472850 w 650437"/>
              <a:gd name="connsiteY13191" fmla="*/ 242092 h 650473"/>
              <a:gd name="connsiteX13192" fmla="*/ 465122 w 650437"/>
              <a:gd name="connsiteY13192" fmla="*/ 234546 h 650473"/>
              <a:gd name="connsiteX13193" fmla="*/ 461365 w 650437"/>
              <a:gd name="connsiteY13193" fmla="*/ 230789 h 650473"/>
              <a:gd name="connsiteX13194" fmla="*/ 457609 w 650437"/>
              <a:gd name="connsiteY13194" fmla="*/ 234546 h 650473"/>
              <a:gd name="connsiteX13195" fmla="*/ 461365 w 650437"/>
              <a:gd name="connsiteY13195" fmla="*/ 238303 h 650473"/>
              <a:gd name="connsiteX13196" fmla="*/ 465122 w 650437"/>
              <a:gd name="connsiteY13196" fmla="*/ 234546 h 650473"/>
              <a:gd name="connsiteX13197" fmla="*/ 457881 w 650437"/>
              <a:gd name="connsiteY13197" fmla="*/ 226967 h 650473"/>
              <a:gd name="connsiteX13198" fmla="*/ 453789 w 650437"/>
              <a:gd name="connsiteY13198" fmla="*/ 222876 h 650473"/>
              <a:gd name="connsiteX13199" fmla="*/ 449698 w 650437"/>
              <a:gd name="connsiteY13199" fmla="*/ 226967 h 650473"/>
              <a:gd name="connsiteX13200" fmla="*/ 453789 w 650437"/>
              <a:gd name="connsiteY13200" fmla="*/ 231059 h 650473"/>
              <a:gd name="connsiteX13201" fmla="*/ 457881 w 650437"/>
              <a:gd name="connsiteY13201" fmla="*/ 226967 h 650473"/>
              <a:gd name="connsiteX13202" fmla="*/ 446242 w 650437"/>
              <a:gd name="connsiteY13202" fmla="*/ 215300 h 650473"/>
              <a:gd name="connsiteX13203" fmla="*/ 442120 w 650437"/>
              <a:gd name="connsiteY13203" fmla="*/ 219421 h 650473"/>
              <a:gd name="connsiteX13204" fmla="*/ 446242 w 650437"/>
              <a:gd name="connsiteY13204" fmla="*/ 223543 h 650473"/>
              <a:gd name="connsiteX13205" fmla="*/ 450363 w 650437"/>
              <a:gd name="connsiteY13205" fmla="*/ 219421 h 650473"/>
              <a:gd name="connsiteX13206" fmla="*/ 446242 w 650437"/>
              <a:gd name="connsiteY13206" fmla="*/ 215300 h 650473"/>
              <a:gd name="connsiteX13207" fmla="*/ 442575 w 650437"/>
              <a:gd name="connsiteY13207" fmla="*/ 211845 h 650473"/>
              <a:gd name="connsiteX13208" fmla="*/ 438666 w 650437"/>
              <a:gd name="connsiteY13208" fmla="*/ 207936 h 650473"/>
              <a:gd name="connsiteX13209" fmla="*/ 434757 w 650437"/>
              <a:gd name="connsiteY13209" fmla="*/ 211845 h 650473"/>
              <a:gd name="connsiteX13210" fmla="*/ 438666 w 650437"/>
              <a:gd name="connsiteY13210" fmla="*/ 215755 h 650473"/>
              <a:gd name="connsiteX13211" fmla="*/ 442575 w 650437"/>
              <a:gd name="connsiteY13211" fmla="*/ 211845 h 650473"/>
              <a:gd name="connsiteX13212" fmla="*/ 431120 w 650437"/>
              <a:gd name="connsiteY13212" fmla="*/ 200177 h 650473"/>
              <a:gd name="connsiteX13213" fmla="*/ 426999 w 650437"/>
              <a:gd name="connsiteY13213" fmla="*/ 204299 h 650473"/>
              <a:gd name="connsiteX13214" fmla="*/ 431120 w 650437"/>
              <a:gd name="connsiteY13214" fmla="*/ 208421 h 650473"/>
              <a:gd name="connsiteX13215" fmla="*/ 435241 w 650437"/>
              <a:gd name="connsiteY13215" fmla="*/ 204299 h 650473"/>
              <a:gd name="connsiteX13216" fmla="*/ 431120 w 650437"/>
              <a:gd name="connsiteY13216" fmla="*/ 200177 h 650473"/>
              <a:gd name="connsiteX13217" fmla="*/ 427636 w 650437"/>
              <a:gd name="connsiteY13217" fmla="*/ 196723 h 650473"/>
              <a:gd name="connsiteX13218" fmla="*/ 423544 w 650437"/>
              <a:gd name="connsiteY13218" fmla="*/ 192631 h 650473"/>
              <a:gd name="connsiteX13219" fmla="*/ 419453 w 650437"/>
              <a:gd name="connsiteY13219" fmla="*/ 196723 h 650473"/>
              <a:gd name="connsiteX13220" fmla="*/ 423544 w 650437"/>
              <a:gd name="connsiteY13220" fmla="*/ 200815 h 650473"/>
              <a:gd name="connsiteX13221" fmla="*/ 427636 w 650437"/>
              <a:gd name="connsiteY13221" fmla="*/ 196723 h 650473"/>
              <a:gd name="connsiteX13222" fmla="*/ 420028 w 650437"/>
              <a:gd name="connsiteY13222" fmla="*/ 189175 h 650473"/>
              <a:gd name="connsiteX13223" fmla="*/ 415999 w 650437"/>
              <a:gd name="connsiteY13223" fmla="*/ 185145 h 650473"/>
              <a:gd name="connsiteX13224" fmla="*/ 411970 w 650437"/>
              <a:gd name="connsiteY13224" fmla="*/ 189175 h 650473"/>
              <a:gd name="connsiteX13225" fmla="*/ 415999 w 650437"/>
              <a:gd name="connsiteY13225" fmla="*/ 193204 h 650473"/>
              <a:gd name="connsiteX13226" fmla="*/ 420028 w 650437"/>
              <a:gd name="connsiteY13226" fmla="*/ 189175 h 650473"/>
              <a:gd name="connsiteX13227" fmla="*/ 408421 w 650437"/>
              <a:gd name="connsiteY13227" fmla="*/ 177569 h 650473"/>
              <a:gd name="connsiteX13228" fmla="*/ 404389 w 650437"/>
              <a:gd name="connsiteY13228" fmla="*/ 181601 h 650473"/>
              <a:gd name="connsiteX13229" fmla="*/ 408421 w 650437"/>
              <a:gd name="connsiteY13229" fmla="*/ 185632 h 650473"/>
              <a:gd name="connsiteX13230" fmla="*/ 412452 w 650437"/>
              <a:gd name="connsiteY13230" fmla="*/ 181601 h 650473"/>
              <a:gd name="connsiteX13231" fmla="*/ 408421 w 650437"/>
              <a:gd name="connsiteY13231" fmla="*/ 177569 h 650473"/>
              <a:gd name="connsiteX13232" fmla="*/ 404784 w 650437"/>
              <a:gd name="connsiteY13232" fmla="*/ 174052 h 650473"/>
              <a:gd name="connsiteX13233" fmla="*/ 400875 w 650437"/>
              <a:gd name="connsiteY13233" fmla="*/ 170143 h 650473"/>
              <a:gd name="connsiteX13234" fmla="*/ 396966 w 650437"/>
              <a:gd name="connsiteY13234" fmla="*/ 174052 h 650473"/>
              <a:gd name="connsiteX13235" fmla="*/ 400875 w 650437"/>
              <a:gd name="connsiteY13235" fmla="*/ 177962 h 650473"/>
              <a:gd name="connsiteX13236" fmla="*/ 404784 w 650437"/>
              <a:gd name="connsiteY13236" fmla="*/ 174052 h 650473"/>
              <a:gd name="connsiteX13237" fmla="*/ 397026 w 650437"/>
              <a:gd name="connsiteY13237" fmla="*/ 166476 h 650473"/>
              <a:gd name="connsiteX13238" fmla="*/ 393299 w 650437"/>
              <a:gd name="connsiteY13238" fmla="*/ 162749 h 650473"/>
              <a:gd name="connsiteX13239" fmla="*/ 389573 w 650437"/>
              <a:gd name="connsiteY13239" fmla="*/ 166476 h 650473"/>
              <a:gd name="connsiteX13240" fmla="*/ 393299 w 650437"/>
              <a:gd name="connsiteY13240" fmla="*/ 170203 h 650473"/>
              <a:gd name="connsiteX13241" fmla="*/ 397026 w 650437"/>
              <a:gd name="connsiteY13241" fmla="*/ 166476 h 650473"/>
              <a:gd name="connsiteX13242" fmla="*/ 389177 w 650437"/>
              <a:gd name="connsiteY13242" fmla="*/ 158930 h 650473"/>
              <a:gd name="connsiteX13243" fmla="*/ 385753 w 650437"/>
              <a:gd name="connsiteY13243" fmla="*/ 155506 h 650473"/>
              <a:gd name="connsiteX13244" fmla="*/ 382329 w 650437"/>
              <a:gd name="connsiteY13244" fmla="*/ 158930 h 650473"/>
              <a:gd name="connsiteX13245" fmla="*/ 385753 w 650437"/>
              <a:gd name="connsiteY13245" fmla="*/ 162354 h 650473"/>
              <a:gd name="connsiteX13246" fmla="*/ 389177 w 650437"/>
              <a:gd name="connsiteY13246" fmla="*/ 158930 h 650473"/>
              <a:gd name="connsiteX13247" fmla="*/ 378178 w 650437"/>
              <a:gd name="connsiteY13247" fmla="*/ 154929 h 650473"/>
              <a:gd name="connsiteX13248" fmla="*/ 381724 w 650437"/>
              <a:gd name="connsiteY13248" fmla="*/ 151382 h 650473"/>
              <a:gd name="connsiteX13249" fmla="*/ 378178 w 650437"/>
              <a:gd name="connsiteY13249" fmla="*/ 147835 h 650473"/>
              <a:gd name="connsiteX13250" fmla="*/ 374631 w 650437"/>
              <a:gd name="connsiteY13250" fmla="*/ 151382 h 650473"/>
              <a:gd name="connsiteX13251" fmla="*/ 378178 w 650437"/>
              <a:gd name="connsiteY13251" fmla="*/ 154929 h 650473"/>
              <a:gd name="connsiteX13252" fmla="*/ 373904 w 650437"/>
              <a:gd name="connsiteY13252" fmla="*/ 143805 h 650473"/>
              <a:gd name="connsiteX13253" fmla="*/ 370632 w 650437"/>
              <a:gd name="connsiteY13253" fmla="*/ 140533 h 650473"/>
              <a:gd name="connsiteX13254" fmla="*/ 367360 w 650437"/>
              <a:gd name="connsiteY13254" fmla="*/ 143805 h 650473"/>
              <a:gd name="connsiteX13255" fmla="*/ 370632 w 650437"/>
              <a:gd name="connsiteY13255" fmla="*/ 147078 h 650473"/>
              <a:gd name="connsiteX13256" fmla="*/ 373904 w 650437"/>
              <a:gd name="connsiteY13256" fmla="*/ 143805 h 650473"/>
              <a:gd name="connsiteX13257" fmla="*/ 366083 w 650437"/>
              <a:gd name="connsiteY13257" fmla="*/ 136230 h 650473"/>
              <a:gd name="connsiteX13258" fmla="*/ 363054 w 650437"/>
              <a:gd name="connsiteY13258" fmla="*/ 133200 h 650473"/>
              <a:gd name="connsiteX13259" fmla="*/ 360024 w 650437"/>
              <a:gd name="connsiteY13259" fmla="*/ 136230 h 650473"/>
              <a:gd name="connsiteX13260" fmla="*/ 363054 w 650437"/>
              <a:gd name="connsiteY13260" fmla="*/ 139259 h 650473"/>
              <a:gd name="connsiteX13261" fmla="*/ 366083 w 650437"/>
              <a:gd name="connsiteY13261" fmla="*/ 136230 h 650473"/>
              <a:gd name="connsiteX13262" fmla="*/ 358538 w 650437"/>
              <a:gd name="connsiteY13262" fmla="*/ 128684 h 650473"/>
              <a:gd name="connsiteX13263" fmla="*/ 355508 w 650437"/>
              <a:gd name="connsiteY13263" fmla="*/ 125654 h 650473"/>
              <a:gd name="connsiteX13264" fmla="*/ 352479 w 650437"/>
              <a:gd name="connsiteY13264" fmla="*/ 128684 h 650473"/>
              <a:gd name="connsiteX13265" fmla="*/ 355508 w 650437"/>
              <a:gd name="connsiteY13265" fmla="*/ 131713 h 650473"/>
              <a:gd name="connsiteX13266" fmla="*/ 358538 w 650437"/>
              <a:gd name="connsiteY13266" fmla="*/ 128684 h 650473"/>
              <a:gd name="connsiteX13267" fmla="*/ 350659 w 650437"/>
              <a:gd name="connsiteY13267" fmla="*/ 121107 h 650473"/>
              <a:gd name="connsiteX13268" fmla="*/ 347932 w 650437"/>
              <a:gd name="connsiteY13268" fmla="*/ 118380 h 650473"/>
              <a:gd name="connsiteX13269" fmla="*/ 345206 w 650437"/>
              <a:gd name="connsiteY13269" fmla="*/ 121107 h 650473"/>
              <a:gd name="connsiteX13270" fmla="*/ 347932 w 650437"/>
              <a:gd name="connsiteY13270" fmla="*/ 123834 h 650473"/>
              <a:gd name="connsiteX13271" fmla="*/ 350659 w 650437"/>
              <a:gd name="connsiteY13271" fmla="*/ 121107 h 650473"/>
              <a:gd name="connsiteX13272" fmla="*/ 342811 w 650437"/>
              <a:gd name="connsiteY13272" fmla="*/ 113561 h 650473"/>
              <a:gd name="connsiteX13273" fmla="*/ 340387 w 650437"/>
              <a:gd name="connsiteY13273" fmla="*/ 111137 h 650473"/>
              <a:gd name="connsiteX13274" fmla="*/ 337962 w 650437"/>
              <a:gd name="connsiteY13274" fmla="*/ 113561 h 650473"/>
              <a:gd name="connsiteX13275" fmla="*/ 340387 w 650437"/>
              <a:gd name="connsiteY13275" fmla="*/ 115986 h 650473"/>
              <a:gd name="connsiteX13276" fmla="*/ 342811 w 650437"/>
              <a:gd name="connsiteY13276" fmla="*/ 113561 h 650473"/>
              <a:gd name="connsiteX13277" fmla="*/ 332811 w 650437"/>
              <a:gd name="connsiteY13277" fmla="*/ 108105 h 650473"/>
              <a:gd name="connsiteX13278" fmla="*/ 334903 w 650437"/>
              <a:gd name="connsiteY13278" fmla="*/ 105983 h 650473"/>
              <a:gd name="connsiteX13279" fmla="*/ 332811 w 650437"/>
              <a:gd name="connsiteY13279" fmla="*/ 103891 h 650473"/>
              <a:gd name="connsiteX13280" fmla="*/ 330719 w 650437"/>
              <a:gd name="connsiteY13280" fmla="*/ 105983 h 650473"/>
              <a:gd name="connsiteX13281" fmla="*/ 332811 w 650437"/>
              <a:gd name="connsiteY13281" fmla="*/ 108105 h 650473"/>
              <a:gd name="connsiteX13282" fmla="*/ 327355 w 650437"/>
              <a:gd name="connsiteY13282" fmla="*/ 98437 h 650473"/>
              <a:gd name="connsiteX13283" fmla="*/ 325265 w 650437"/>
              <a:gd name="connsiteY13283" fmla="*/ 96347 h 650473"/>
              <a:gd name="connsiteX13284" fmla="*/ 323176 w 650437"/>
              <a:gd name="connsiteY13284" fmla="*/ 98437 h 650473"/>
              <a:gd name="connsiteX13285" fmla="*/ 325265 w 650437"/>
              <a:gd name="connsiteY13285" fmla="*/ 100526 h 650473"/>
              <a:gd name="connsiteX13286" fmla="*/ 327355 w 650437"/>
              <a:gd name="connsiteY13286" fmla="*/ 98437 h 650473"/>
              <a:gd name="connsiteX13287" fmla="*/ 319507 w 650437"/>
              <a:gd name="connsiteY13287" fmla="*/ 90860 h 650473"/>
              <a:gd name="connsiteX13288" fmla="*/ 317689 w 650437"/>
              <a:gd name="connsiteY13288" fmla="*/ 89043 h 650473"/>
              <a:gd name="connsiteX13289" fmla="*/ 315872 w 650437"/>
              <a:gd name="connsiteY13289" fmla="*/ 90860 h 650473"/>
              <a:gd name="connsiteX13290" fmla="*/ 317689 w 650437"/>
              <a:gd name="connsiteY13290" fmla="*/ 92678 h 650473"/>
              <a:gd name="connsiteX13291" fmla="*/ 319507 w 650437"/>
              <a:gd name="connsiteY13291" fmla="*/ 90860 h 650473"/>
              <a:gd name="connsiteX13292" fmla="*/ 311628 w 650437"/>
              <a:gd name="connsiteY13292" fmla="*/ 83314 h 650473"/>
              <a:gd name="connsiteX13293" fmla="*/ 310144 w 650437"/>
              <a:gd name="connsiteY13293" fmla="*/ 81830 h 650473"/>
              <a:gd name="connsiteX13294" fmla="*/ 308659 w 650437"/>
              <a:gd name="connsiteY13294" fmla="*/ 83314 h 650473"/>
              <a:gd name="connsiteX13295" fmla="*/ 310144 w 650437"/>
              <a:gd name="connsiteY13295" fmla="*/ 84799 h 650473"/>
              <a:gd name="connsiteX13296" fmla="*/ 311628 w 650437"/>
              <a:gd name="connsiteY13296" fmla="*/ 83314 h 650473"/>
              <a:gd name="connsiteX13297" fmla="*/ 304053 w 650437"/>
              <a:gd name="connsiteY13297" fmla="*/ 75738 h 650473"/>
              <a:gd name="connsiteX13298" fmla="*/ 302568 w 650437"/>
              <a:gd name="connsiteY13298" fmla="*/ 74254 h 650473"/>
              <a:gd name="connsiteX13299" fmla="*/ 301083 w 650437"/>
              <a:gd name="connsiteY13299" fmla="*/ 75738 h 650473"/>
              <a:gd name="connsiteX13300" fmla="*/ 302568 w 650437"/>
              <a:gd name="connsiteY13300" fmla="*/ 77223 h 650473"/>
              <a:gd name="connsiteX13301" fmla="*/ 304053 w 650437"/>
              <a:gd name="connsiteY13301" fmla="*/ 75738 h 650473"/>
              <a:gd name="connsiteX13302" fmla="*/ 295022 w 650437"/>
              <a:gd name="connsiteY13302" fmla="*/ 69342 h 650473"/>
              <a:gd name="connsiteX13303" fmla="*/ 296175 w 650437"/>
              <a:gd name="connsiteY13303" fmla="*/ 68190 h 650473"/>
              <a:gd name="connsiteX13304" fmla="*/ 295022 w 650437"/>
              <a:gd name="connsiteY13304" fmla="*/ 67038 h 650473"/>
              <a:gd name="connsiteX13305" fmla="*/ 293870 w 650437"/>
              <a:gd name="connsiteY13305" fmla="*/ 68190 h 650473"/>
              <a:gd name="connsiteX13306" fmla="*/ 295022 w 650437"/>
              <a:gd name="connsiteY13306" fmla="*/ 69342 h 650473"/>
              <a:gd name="connsiteX13307" fmla="*/ 288324 w 650437"/>
              <a:gd name="connsiteY13307" fmla="*/ 60644 h 650473"/>
              <a:gd name="connsiteX13308" fmla="*/ 287446 w 650437"/>
              <a:gd name="connsiteY13308" fmla="*/ 59766 h 650473"/>
              <a:gd name="connsiteX13309" fmla="*/ 286569 w 650437"/>
              <a:gd name="connsiteY13309" fmla="*/ 60644 h 650473"/>
              <a:gd name="connsiteX13310" fmla="*/ 287446 w 650437"/>
              <a:gd name="connsiteY13310" fmla="*/ 61521 h 650473"/>
              <a:gd name="connsiteX13311" fmla="*/ 288324 w 650437"/>
              <a:gd name="connsiteY13311" fmla="*/ 60644 h 650473"/>
              <a:gd name="connsiteX13312" fmla="*/ 279899 w 650437"/>
              <a:gd name="connsiteY13312" fmla="*/ 53735 h 650473"/>
              <a:gd name="connsiteX13313" fmla="*/ 280566 w 650437"/>
              <a:gd name="connsiteY13313" fmla="*/ 53068 h 650473"/>
              <a:gd name="connsiteX13314" fmla="*/ 279899 w 650437"/>
              <a:gd name="connsiteY13314" fmla="*/ 52430 h 650473"/>
              <a:gd name="connsiteX13315" fmla="*/ 279231 w 650437"/>
              <a:gd name="connsiteY13315" fmla="*/ 53068 h 650473"/>
              <a:gd name="connsiteX13316" fmla="*/ 279899 w 650437"/>
              <a:gd name="connsiteY13316" fmla="*/ 53735 h 650473"/>
              <a:gd name="connsiteX13317" fmla="*/ 272988 w 650437"/>
              <a:gd name="connsiteY13317" fmla="*/ 45491 h 650473"/>
              <a:gd name="connsiteX13318" fmla="*/ 272323 w 650437"/>
              <a:gd name="connsiteY13318" fmla="*/ 44827 h 650473"/>
              <a:gd name="connsiteX13319" fmla="*/ 271658 w 650437"/>
              <a:gd name="connsiteY13319" fmla="*/ 45491 h 650473"/>
              <a:gd name="connsiteX13320" fmla="*/ 272323 w 650437"/>
              <a:gd name="connsiteY13320" fmla="*/ 46157 h 650473"/>
              <a:gd name="connsiteX13321" fmla="*/ 272988 w 650437"/>
              <a:gd name="connsiteY13321" fmla="*/ 45491 h 650473"/>
              <a:gd name="connsiteX13322" fmla="*/ 265232 w 650437"/>
              <a:gd name="connsiteY13322" fmla="*/ 37945 h 650473"/>
              <a:gd name="connsiteX13323" fmla="*/ 264777 w 650437"/>
              <a:gd name="connsiteY13323" fmla="*/ 37490 h 650473"/>
              <a:gd name="connsiteX13324" fmla="*/ 264322 w 650437"/>
              <a:gd name="connsiteY13324" fmla="*/ 37945 h 650473"/>
              <a:gd name="connsiteX13325" fmla="*/ 264777 w 650437"/>
              <a:gd name="connsiteY13325" fmla="*/ 38400 h 650473"/>
              <a:gd name="connsiteX13326" fmla="*/ 265232 w 650437"/>
              <a:gd name="connsiteY13326" fmla="*/ 37945 h 650473"/>
              <a:gd name="connsiteX13327" fmla="*/ 257201 w 650437"/>
              <a:gd name="connsiteY13327" fmla="*/ 30642 h 650473"/>
              <a:gd name="connsiteX13328" fmla="*/ 257474 w 650437"/>
              <a:gd name="connsiteY13328" fmla="*/ 30369 h 650473"/>
              <a:gd name="connsiteX13329" fmla="*/ 257201 w 650437"/>
              <a:gd name="connsiteY13329" fmla="*/ 30097 h 650473"/>
              <a:gd name="connsiteX13330" fmla="*/ 256929 w 650437"/>
              <a:gd name="connsiteY13330" fmla="*/ 30369 h 650473"/>
              <a:gd name="connsiteX13331" fmla="*/ 257201 w 650437"/>
              <a:gd name="connsiteY13331" fmla="*/ 30642 h 650473"/>
              <a:gd name="connsiteX13332" fmla="*/ 249836 w 650437"/>
              <a:gd name="connsiteY13332" fmla="*/ 22821 h 650473"/>
              <a:gd name="connsiteX13333" fmla="*/ 249623 w 650437"/>
              <a:gd name="connsiteY13333" fmla="*/ 22608 h 650473"/>
              <a:gd name="connsiteX13334" fmla="*/ 249411 w 650437"/>
              <a:gd name="connsiteY13334" fmla="*/ 22821 h 650473"/>
              <a:gd name="connsiteX13335" fmla="*/ 249623 w 650437"/>
              <a:gd name="connsiteY13335" fmla="*/ 23033 h 650473"/>
              <a:gd name="connsiteX13336" fmla="*/ 249836 w 650437"/>
              <a:gd name="connsiteY13336" fmla="*/ 22821 h 650473"/>
              <a:gd name="connsiteX13337" fmla="*/ 242198 w 650437"/>
              <a:gd name="connsiteY13337" fmla="*/ 15245 h 650473"/>
              <a:gd name="connsiteX13338" fmla="*/ 242078 w 650437"/>
              <a:gd name="connsiteY13338" fmla="*/ 15125 h 650473"/>
              <a:gd name="connsiteX13339" fmla="*/ 241957 w 650437"/>
              <a:gd name="connsiteY13339" fmla="*/ 15245 h 650473"/>
              <a:gd name="connsiteX13340" fmla="*/ 242078 w 650437"/>
              <a:gd name="connsiteY13340" fmla="*/ 15365 h 650473"/>
              <a:gd name="connsiteX13341" fmla="*/ 242198 w 650437"/>
              <a:gd name="connsiteY13341" fmla="*/ 15245 h 650473"/>
              <a:gd name="connsiteX13342" fmla="*/ 635317 w 650437"/>
              <a:gd name="connsiteY13342" fmla="*/ 393321 h 650473"/>
              <a:gd name="connsiteX13343" fmla="*/ 635256 w 650437"/>
              <a:gd name="connsiteY13343" fmla="*/ 393261 h 650473"/>
              <a:gd name="connsiteX13344" fmla="*/ 635196 w 650437"/>
              <a:gd name="connsiteY13344" fmla="*/ 393321 h 650473"/>
              <a:gd name="connsiteX13345" fmla="*/ 635256 w 650437"/>
              <a:gd name="connsiteY13345" fmla="*/ 393382 h 650473"/>
              <a:gd name="connsiteX13346" fmla="*/ 635317 w 650437"/>
              <a:gd name="connsiteY13346" fmla="*/ 393321 h 650473"/>
              <a:gd name="connsiteX13347" fmla="*/ 627891 w 650437"/>
              <a:gd name="connsiteY13347" fmla="*/ 385773 h 650473"/>
              <a:gd name="connsiteX13348" fmla="*/ 627711 w 650437"/>
              <a:gd name="connsiteY13348" fmla="*/ 385593 h 650473"/>
              <a:gd name="connsiteX13349" fmla="*/ 627531 w 650437"/>
              <a:gd name="connsiteY13349" fmla="*/ 385773 h 650473"/>
              <a:gd name="connsiteX13350" fmla="*/ 627711 w 650437"/>
              <a:gd name="connsiteY13350" fmla="*/ 385953 h 650473"/>
              <a:gd name="connsiteX13351" fmla="*/ 627891 w 650437"/>
              <a:gd name="connsiteY13351" fmla="*/ 385773 h 650473"/>
              <a:gd name="connsiteX13352" fmla="*/ 619923 w 650437"/>
              <a:gd name="connsiteY13352" fmla="*/ 378197 h 650473"/>
              <a:gd name="connsiteX13353" fmla="*/ 620135 w 650437"/>
              <a:gd name="connsiteY13353" fmla="*/ 378409 h 650473"/>
              <a:gd name="connsiteX13354" fmla="*/ 620347 w 650437"/>
              <a:gd name="connsiteY13354" fmla="*/ 378197 h 650473"/>
              <a:gd name="connsiteX13355" fmla="*/ 620135 w 650437"/>
              <a:gd name="connsiteY13355" fmla="*/ 377984 h 650473"/>
              <a:gd name="connsiteX13356" fmla="*/ 619923 w 650437"/>
              <a:gd name="connsiteY13356" fmla="*/ 378197 h 650473"/>
              <a:gd name="connsiteX13357" fmla="*/ 612982 w 650437"/>
              <a:gd name="connsiteY13357" fmla="*/ 370651 h 650473"/>
              <a:gd name="connsiteX13358" fmla="*/ 612589 w 650437"/>
              <a:gd name="connsiteY13358" fmla="*/ 370258 h 650473"/>
              <a:gd name="connsiteX13359" fmla="*/ 612197 w 650437"/>
              <a:gd name="connsiteY13359" fmla="*/ 370651 h 650473"/>
              <a:gd name="connsiteX13360" fmla="*/ 612589 w 650437"/>
              <a:gd name="connsiteY13360" fmla="*/ 371043 h 650473"/>
              <a:gd name="connsiteX13361" fmla="*/ 612982 w 650437"/>
              <a:gd name="connsiteY13361" fmla="*/ 370651 h 650473"/>
              <a:gd name="connsiteX13362" fmla="*/ 605011 w 650437"/>
              <a:gd name="connsiteY13362" fmla="*/ 362498 h 650473"/>
              <a:gd name="connsiteX13363" fmla="*/ 604404 w 650437"/>
              <a:gd name="connsiteY13363" fmla="*/ 363105 h 650473"/>
              <a:gd name="connsiteX13364" fmla="*/ 605011 w 650437"/>
              <a:gd name="connsiteY13364" fmla="*/ 363712 h 650473"/>
              <a:gd name="connsiteX13365" fmla="*/ 605618 w 650437"/>
              <a:gd name="connsiteY13365" fmla="*/ 363105 h 650473"/>
              <a:gd name="connsiteX13366" fmla="*/ 605011 w 650437"/>
              <a:gd name="connsiteY13366" fmla="*/ 362498 h 650473"/>
              <a:gd name="connsiteX13367" fmla="*/ 598223 w 650437"/>
              <a:gd name="connsiteY13367" fmla="*/ 355528 h 650473"/>
              <a:gd name="connsiteX13368" fmla="*/ 597465 w 650437"/>
              <a:gd name="connsiteY13368" fmla="*/ 354771 h 650473"/>
              <a:gd name="connsiteX13369" fmla="*/ 596708 w 650437"/>
              <a:gd name="connsiteY13369" fmla="*/ 355528 h 650473"/>
              <a:gd name="connsiteX13370" fmla="*/ 597465 w 650437"/>
              <a:gd name="connsiteY13370" fmla="*/ 356286 h 650473"/>
              <a:gd name="connsiteX13371" fmla="*/ 598223 w 650437"/>
              <a:gd name="connsiteY13371" fmla="*/ 355528 h 650473"/>
              <a:gd name="connsiteX13372" fmla="*/ 590707 w 650437"/>
              <a:gd name="connsiteY13372" fmla="*/ 347950 h 650473"/>
              <a:gd name="connsiteX13373" fmla="*/ 589890 w 650437"/>
              <a:gd name="connsiteY13373" fmla="*/ 347133 h 650473"/>
              <a:gd name="connsiteX13374" fmla="*/ 589072 w 650437"/>
              <a:gd name="connsiteY13374" fmla="*/ 347950 h 650473"/>
              <a:gd name="connsiteX13375" fmla="*/ 589890 w 650437"/>
              <a:gd name="connsiteY13375" fmla="*/ 348767 h 650473"/>
              <a:gd name="connsiteX13376" fmla="*/ 590707 w 650437"/>
              <a:gd name="connsiteY13376" fmla="*/ 347950 h 650473"/>
              <a:gd name="connsiteX13377" fmla="*/ 583434 w 650437"/>
              <a:gd name="connsiteY13377" fmla="*/ 340404 h 650473"/>
              <a:gd name="connsiteX13378" fmla="*/ 582344 w 650437"/>
              <a:gd name="connsiteY13378" fmla="*/ 339314 h 650473"/>
              <a:gd name="connsiteX13379" fmla="*/ 581254 w 650437"/>
              <a:gd name="connsiteY13379" fmla="*/ 340404 h 650473"/>
              <a:gd name="connsiteX13380" fmla="*/ 582344 w 650437"/>
              <a:gd name="connsiteY13380" fmla="*/ 341494 h 650473"/>
              <a:gd name="connsiteX13381" fmla="*/ 583434 w 650437"/>
              <a:gd name="connsiteY13381" fmla="*/ 340404 h 650473"/>
              <a:gd name="connsiteX13382" fmla="*/ 574768 w 650437"/>
              <a:gd name="connsiteY13382" fmla="*/ 331463 h 650473"/>
              <a:gd name="connsiteX13383" fmla="*/ 573404 w 650437"/>
              <a:gd name="connsiteY13383" fmla="*/ 332828 h 650473"/>
              <a:gd name="connsiteX13384" fmla="*/ 574768 w 650437"/>
              <a:gd name="connsiteY13384" fmla="*/ 334193 h 650473"/>
              <a:gd name="connsiteX13385" fmla="*/ 576133 w 650437"/>
              <a:gd name="connsiteY13385" fmla="*/ 332828 h 650473"/>
              <a:gd name="connsiteX13386" fmla="*/ 574768 w 650437"/>
              <a:gd name="connsiteY13386" fmla="*/ 331463 h 650473"/>
              <a:gd name="connsiteX13387" fmla="*/ 567220 w 650437"/>
              <a:gd name="connsiteY13387" fmla="*/ 323917 h 650473"/>
              <a:gd name="connsiteX13388" fmla="*/ 565856 w 650437"/>
              <a:gd name="connsiteY13388" fmla="*/ 325282 h 650473"/>
              <a:gd name="connsiteX13389" fmla="*/ 567220 w 650437"/>
              <a:gd name="connsiteY13389" fmla="*/ 326646 h 650473"/>
              <a:gd name="connsiteX13390" fmla="*/ 568585 w 650437"/>
              <a:gd name="connsiteY13390" fmla="*/ 325282 h 650473"/>
              <a:gd name="connsiteX13391" fmla="*/ 567220 w 650437"/>
              <a:gd name="connsiteY13391" fmla="*/ 323917 h 650473"/>
              <a:gd name="connsiteX13392" fmla="*/ 561281 w 650437"/>
              <a:gd name="connsiteY13392" fmla="*/ 317708 h 650473"/>
              <a:gd name="connsiteX13393" fmla="*/ 559644 w 650437"/>
              <a:gd name="connsiteY13393" fmla="*/ 316071 h 650473"/>
              <a:gd name="connsiteX13394" fmla="*/ 558007 w 650437"/>
              <a:gd name="connsiteY13394" fmla="*/ 317708 h 650473"/>
              <a:gd name="connsiteX13395" fmla="*/ 559644 w 650437"/>
              <a:gd name="connsiteY13395" fmla="*/ 319345 h 650473"/>
              <a:gd name="connsiteX13396" fmla="*/ 561281 w 650437"/>
              <a:gd name="connsiteY13396" fmla="*/ 317708 h 650473"/>
              <a:gd name="connsiteX13397" fmla="*/ 552099 w 650437"/>
              <a:gd name="connsiteY13397" fmla="*/ 308190 h 650473"/>
              <a:gd name="connsiteX13398" fmla="*/ 550129 w 650437"/>
              <a:gd name="connsiteY13398" fmla="*/ 310160 h 650473"/>
              <a:gd name="connsiteX13399" fmla="*/ 552099 w 650437"/>
              <a:gd name="connsiteY13399" fmla="*/ 312129 h 650473"/>
              <a:gd name="connsiteX13400" fmla="*/ 554068 w 650437"/>
              <a:gd name="connsiteY13400" fmla="*/ 310160 h 650473"/>
              <a:gd name="connsiteX13401" fmla="*/ 552099 w 650437"/>
              <a:gd name="connsiteY13401" fmla="*/ 308190 h 650473"/>
              <a:gd name="connsiteX13402" fmla="*/ 546795 w 650437"/>
              <a:gd name="connsiteY13402" fmla="*/ 302583 h 650473"/>
              <a:gd name="connsiteX13403" fmla="*/ 544523 w 650437"/>
              <a:gd name="connsiteY13403" fmla="*/ 300311 h 650473"/>
              <a:gd name="connsiteX13404" fmla="*/ 542251 w 650437"/>
              <a:gd name="connsiteY13404" fmla="*/ 302583 h 650473"/>
              <a:gd name="connsiteX13405" fmla="*/ 544523 w 650437"/>
              <a:gd name="connsiteY13405" fmla="*/ 304855 h 650473"/>
              <a:gd name="connsiteX13406" fmla="*/ 546795 w 650437"/>
              <a:gd name="connsiteY13406" fmla="*/ 302583 h 650473"/>
              <a:gd name="connsiteX13407" fmla="*/ 539189 w 650437"/>
              <a:gd name="connsiteY13407" fmla="*/ 295037 h 650473"/>
              <a:gd name="connsiteX13408" fmla="*/ 536977 w 650437"/>
              <a:gd name="connsiteY13408" fmla="*/ 292825 h 650473"/>
              <a:gd name="connsiteX13409" fmla="*/ 534765 w 650437"/>
              <a:gd name="connsiteY13409" fmla="*/ 295037 h 650473"/>
              <a:gd name="connsiteX13410" fmla="*/ 536977 w 650437"/>
              <a:gd name="connsiteY13410" fmla="*/ 297249 h 650473"/>
              <a:gd name="connsiteX13411" fmla="*/ 539189 w 650437"/>
              <a:gd name="connsiteY13411" fmla="*/ 295037 h 650473"/>
              <a:gd name="connsiteX13412" fmla="*/ 531854 w 650437"/>
              <a:gd name="connsiteY13412" fmla="*/ 287491 h 650473"/>
              <a:gd name="connsiteX13413" fmla="*/ 529399 w 650437"/>
              <a:gd name="connsiteY13413" fmla="*/ 285037 h 650473"/>
              <a:gd name="connsiteX13414" fmla="*/ 526945 w 650437"/>
              <a:gd name="connsiteY13414" fmla="*/ 287491 h 650473"/>
              <a:gd name="connsiteX13415" fmla="*/ 529399 w 650437"/>
              <a:gd name="connsiteY13415" fmla="*/ 289946 h 650473"/>
              <a:gd name="connsiteX13416" fmla="*/ 531854 w 650437"/>
              <a:gd name="connsiteY13416" fmla="*/ 287491 h 650473"/>
              <a:gd name="connsiteX13417" fmla="*/ 524670 w 650437"/>
              <a:gd name="connsiteY13417" fmla="*/ 279915 h 650473"/>
              <a:gd name="connsiteX13418" fmla="*/ 521853 w 650437"/>
              <a:gd name="connsiteY13418" fmla="*/ 277098 h 650473"/>
              <a:gd name="connsiteX13419" fmla="*/ 519036 w 650437"/>
              <a:gd name="connsiteY13419" fmla="*/ 279915 h 650473"/>
              <a:gd name="connsiteX13420" fmla="*/ 521853 w 650437"/>
              <a:gd name="connsiteY13420" fmla="*/ 282732 h 650473"/>
              <a:gd name="connsiteX13421" fmla="*/ 524670 w 650437"/>
              <a:gd name="connsiteY13421" fmla="*/ 279915 h 650473"/>
              <a:gd name="connsiteX13422" fmla="*/ 517005 w 650437"/>
              <a:gd name="connsiteY13422" fmla="*/ 272337 h 650473"/>
              <a:gd name="connsiteX13423" fmla="*/ 514278 w 650437"/>
              <a:gd name="connsiteY13423" fmla="*/ 269609 h 650473"/>
              <a:gd name="connsiteX13424" fmla="*/ 511551 w 650437"/>
              <a:gd name="connsiteY13424" fmla="*/ 272337 h 650473"/>
              <a:gd name="connsiteX13425" fmla="*/ 514278 w 650437"/>
              <a:gd name="connsiteY13425" fmla="*/ 275064 h 650473"/>
              <a:gd name="connsiteX13426" fmla="*/ 517005 w 650437"/>
              <a:gd name="connsiteY13426" fmla="*/ 272337 h 650473"/>
              <a:gd name="connsiteX13427" fmla="*/ 509701 w 650437"/>
              <a:gd name="connsiteY13427" fmla="*/ 264791 h 650473"/>
              <a:gd name="connsiteX13428" fmla="*/ 506732 w 650437"/>
              <a:gd name="connsiteY13428" fmla="*/ 261821 h 650473"/>
              <a:gd name="connsiteX13429" fmla="*/ 503763 w 650437"/>
              <a:gd name="connsiteY13429" fmla="*/ 264791 h 650473"/>
              <a:gd name="connsiteX13430" fmla="*/ 506732 w 650437"/>
              <a:gd name="connsiteY13430" fmla="*/ 267760 h 650473"/>
              <a:gd name="connsiteX13431" fmla="*/ 509701 w 650437"/>
              <a:gd name="connsiteY13431" fmla="*/ 264791 h 650473"/>
              <a:gd name="connsiteX13432" fmla="*/ 502490 w 650437"/>
              <a:gd name="connsiteY13432" fmla="*/ 257214 h 650473"/>
              <a:gd name="connsiteX13433" fmla="*/ 499156 w 650437"/>
              <a:gd name="connsiteY13433" fmla="*/ 253880 h 650473"/>
              <a:gd name="connsiteX13434" fmla="*/ 495822 w 650437"/>
              <a:gd name="connsiteY13434" fmla="*/ 257214 h 650473"/>
              <a:gd name="connsiteX13435" fmla="*/ 499156 w 650437"/>
              <a:gd name="connsiteY13435" fmla="*/ 260548 h 650473"/>
              <a:gd name="connsiteX13436" fmla="*/ 502490 w 650437"/>
              <a:gd name="connsiteY13436" fmla="*/ 257214 h 650473"/>
              <a:gd name="connsiteX13437" fmla="*/ 494792 w 650437"/>
              <a:gd name="connsiteY13437" fmla="*/ 249668 h 650473"/>
              <a:gd name="connsiteX13438" fmla="*/ 491611 w 650437"/>
              <a:gd name="connsiteY13438" fmla="*/ 246486 h 650473"/>
              <a:gd name="connsiteX13439" fmla="*/ 488429 w 650437"/>
              <a:gd name="connsiteY13439" fmla="*/ 249668 h 650473"/>
              <a:gd name="connsiteX13440" fmla="*/ 491611 w 650437"/>
              <a:gd name="connsiteY13440" fmla="*/ 252850 h 650473"/>
              <a:gd name="connsiteX13441" fmla="*/ 494792 w 650437"/>
              <a:gd name="connsiteY13441" fmla="*/ 249668 h 650473"/>
              <a:gd name="connsiteX13442" fmla="*/ 487397 w 650437"/>
              <a:gd name="connsiteY13442" fmla="*/ 242092 h 650473"/>
              <a:gd name="connsiteX13443" fmla="*/ 484033 w 650437"/>
              <a:gd name="connsiteY13443" fmla="*/ 238728 h 650473"/>
              <a:gd name="connsiteX13444" fmla="*/ 480668 w 650437"/>
              <a:gd name="connsiteY13444" fmla="*/ 242092 h 650473"/>
              <a:gd name="connsiteX13445" fmla="*/ 484033 w 650437"/>
              <a:gd name="connsiteY13445" fmla="*/ 245456 h 650473"/>
              <a:gd name="connsiteX13446" fmla="*/ 487397 w 650437"/>
              <a:gd name="connsiteY13446" fmla="*/ 242092 h 650473"/>
              <a:gd name="connsiteX13447" fmla="*/ 476487 w 650437"/>
              <a:gd name="connsiteY13447" fmla="*/ 238030 h 650473"/>
              <a:gd name="connsiteX13448" fmla="*/ 479971 w 650437"/>
              <a:gd name="connsiteY13448" fmla="*/ 234546 h 650473"/>
              <a:gd name="connsiteX13449" fmla="*/ 476487 w 650437"/>
              <a:gd name="connsiteY13449" fmla="*/ 231062 h 650473"/>
              <a:gd name="connsiteX13450" fmla="*/ 473002 w 650437"/>
              <a:gd name="connsiteY13450" fmla="*/ 234546 h 650473"/>
              <a:gd name="connsiteX13451" fmla="*/ 476487 w 650437"/>
              <a:gd name="connsiteY13451" fmla="*/ 238030 h 650473"/>
              <a:gd name="connsiteX13452" fmla="*/ 472668 w 650437"/>
              <a:gd name="connsiteY13452" fmla="*/ 227000 h 650473"/>
              <a:gd name="connsiteX13453" fmla="*/ 468911 w 650437"/>
              <a:gd name="connsiteY13453" fmla="*/ 223243 h 650473"/>
              <a:gd name="connsiteX13454" fmla="*/ 465154 w 650437"/>
              <a:gd name="connsiteY13454" fmla="*/ 227000 h 650473"/>
              <a:gd name="connsiteX13455" fmla="*/ 468911 w 650437"/>
              <a:gd name="connsiteY13455" fmla="*/ 230757 h 650473"/>
              <a:gd name="connsiteX13456" fmla="*/ 472668 w 650437"/>
              <a:gd name="connsiteY13456" fmla="*/ 227000 h 650473"/>
              <a:gd name="connsiteX13457" fmla="*/ 461365 w 650437"/>
              <a:gd name="connsiteY13457" fmla="*/ 222998 h 650473"/>
              <a:gd name="connsiteX13458" fmla="*/ 464942 w 650437"/>
              <a:gd name="connsiteY13458" fmla="*/ 219421 h 650473"/>
              <a:gd name="connsiteX13459" fmla="*/ 461365 w 650437"/>
              <a:gd name="connsiteY13459" fmla="*/ 215845 h 650473"/>
              <a:gd name="connsiteX13460" fmla="*/ 457789 w 650437"/>
              <a:gd name="connsiteY13460" fmla="*/ 219421 h 650473"/>
              <a:gd name="connsiteX13461" fmla="*/ 461365 w 650437"/>
              <a:gd name="connsiteY13461" fmla="*/ 222998 h 650473"/>
              <a:gd name="connsiteX13462" fmla="*/ 457426 w 650437"/>
              <a:gd name="connsiteY13462" fmla="*/ 211845 h 650473"/>
              <a:gd name="connsiteX13463" fmla="*/ 453789 w 650437"/>
              <a:gd name="connsiteY13463" fmla="*/ 208208 h 650473"/>
              <a:gd name="connsiteX13464" fmla="*/ 450153 w 650437"/>
              <a:gd name="connsiteY13464" fmla="*/ 211845 h 650473"/>
              <a:gd name="connsiteX13465" fmla="*/ 453789 w 650437"/>
              <a:gd name="connsiteY13465" fmla="*/ 215482 h 650473"/>
              <a:gd name="connsiteX13466" fmla="*/ 457426 w 650437"/>
              <a:gd name="connsiteY13466" fmla="*/ 211845 h 650473"/>
              <a:gd name="connsiteX13467" fmla="*/ 450151 w 650437"/>
              <a:gd name="connsiteY13467" fmla="*/ 204299 h 650473"/>
              <a:gd name="connsiteX13468" fmla="*/ 446242 w 650437"/>
              <a:gd name="connsiteY13468" fmla="*/ 200390 h 650473"/>
              <a:gd name="connsiteX13469" fmla="*/ 442333 w 650437"/>
              <a:gd name="connsiteY13469" fmla="*/ 204299 h 650473"/>
              <a:gd name="connsiteX13470" fmla="*/ 446242 w 650437"/>
              <a:gd name="connsiteY13470" fmla="*/ 208208 h 650473"/>
              <a:gd name="connsiteX13471" fmla="*/ 450151 w 650437"/>
              <a:gd name="connsiteY13471" fmla="*/ 204299 h 650473"/>
              <a:gd name="connsiteX13472" fmla="*/ 442302 w 650437"/>
              <a:gd name="connsiteY13472" fmla="*/ 196753 h 650473"/>
              <a:gd name="connsiteX13473" fmla="*/ 438666 w 650437"/>
              <a:gd name="connsiteY13473" fmla="*/ 193116 h 650473"/>
              <a:gd name="connsiteX13474" fmla="*/ 435029 w 650437"/>
              <a:gd name="connsiteY13474" fmla="*/ 196753 h 650473"/>
              <a:gd name="connsiteX13475" fmla="*/ 438666 w 650437"/>
              <a:gd name="connsiteY13475" fmla="*/ 200390 h 650473"/>
              <a:gd name="connsiteX13476" fmla="*/ 442302 w 650437"/>
              <a:gd name="connsiteY13476" fmla="*/ 196753 h 650473"/>
              <a:gd name="connsiteX13477" fmla="*/ 431120 w 650437"/>
              <a:gd name="connsiteY13477" fmla="*/ 192751 h 650473"/>
              <a:gd name="connsiteX13478" fmla="*/ 434697 w 650437"/>
              <a:gd name="connsiteY13478" fmla="*/ 189175 h 650473"/>
              <a:gd name="connsiteX13479" fmla="*/ 431120 w 650437"/>
              <a:gd name="connsiteY13479" fmla="*/ 185598 h 650473"/>
              <a:gd name="connsiteX13480" fmla="*/ 427543 w 650437"/>
              <a:gd name="connsiteY13480" fmla="*/ 189175 h 650473"/>
              <a:gd name="connsiteX13481" fmla="*/ 431120 w 650437"/>
              <a:gd name="connsiteY13481" fmla="*/ 192751 h 650473"/>
              <a:gd name="connsiteX13482" fmla="*/ 427361 w 650437"/>
              <a:gd name="connsiteY13482" fmla="*/ 181599 h 650473"/>
              <a:gd name="connsiteX13483" fmla="*/ 423544 w 650437"/>
              <a:gd name="connsiteY13483" fmla="*/ 177782 h 650473"/>
              <a:gd name="connsiteX13484" fmla="*/ 419728 w 650437"/>
              <a:gd name="connsiteY13484" fmla="*/ 181599 h 650473"/>
              <a:gd name="connsiteX13485" fmla="*/ 423544 w 650437"/>
              <a:gd name="connsiteY13485" fmla="*/ 185415 h 650473"/>
              <a:gd name="connsiteX13486" fmla="*/ 427361 w 650437"/>
              <a:gd name="connsiteY13486" fmla="*/ 181599 h 650473"/>
              <a:gd name="connsiteX13487" fmla="*/ 415999 w 650437"/>
              <a:gd name="connsiteY13487" fmla="*/ 177779 h 650473"/>
              <a:gd name="connsiteX13488" fmla="*/ 419725 w 650437"/>
              <a:gd name="connsiteY13488" fmla="*/ 174052 h 650473"/>
              <a:gd name="connsiteX13489" fmla="*/ 415999 w 650437"/>
              <a:gd name="connsiteY13489" fmla="*/ 170326 h 650473"/>
              <a:gd name="connsiteX13490" fmla="*/ 412272 w 650437"/>
              <a:gd name="connsiteY13490" fmla="*/ 174052 h 650473"/>
              <a:gd name="connsiteX13491" fmla="*/ 415999 w 650437"/>
              <a:gd name="connsiteY13491" fmla="*/ 177779 h 650473"/>
              <a:gd name="connsiteX13492" fmla="*/ 411847 w 650437"/>
              <a:gd name="connsiteY13492" fmla="*/ 166476 h 650473"/>
              <a:gd name="connsiteX13493" fmla="*/ 408423 w 650437"/>
              <a:gd name="connsiteY13493" fmla="*/ 163052 h 650473"/>
              <a:gd name="connsiteX13494" fmla="*/ 404999 w 650437"/>
              <a:gd name="connsiteY13494" fmla="*/ 166476 h 650473"/>
              <a:gd name="connsiteX13495" fmla="*/ 408423 w 650437"/>
              <a:gd name="connsiteY13495" fmla="*/ 169901 h 650473"/>
              <a:gd name="connsiteX13496" fmla="*/ 411847 w 650437"/>
              <a:gd name="connsiteY13496" fmla="*/ 166476 h 650473"/>
              <a:gd name="connsiteX13497" fmla="*/ 404147 w 650437"/>
              <a:gd name="connsiteY13497" fmla="*/ 158930 h 650473"/>
              <a:gd name="connsiteX13498" fmla="*/ 400875 w 650437"/>
              <a:gd name="connsiteY13498" fmla="*/ 155658 h 650473"/>
              <a:gd name="connsiteX13499" fmla="*/ 397603 w 650437"/>
              <a:gd name="connsiteY13499" fmla="*/ 158930 h 650473"/>
              <a:gd name="connsiteX13500" fmla="*/ 400875 w 650437"/>
              <a:gd name="connsiteY13500" fmla="*/ 162202 h 650473"/>
              <a:gd name="connsiteX13501" fmla="*/ 404147 w 650437"/>
              <a:gd name="connsiteY13501" fmla="*/ 158930 h 650473"/>
              <a:gd name="connsiteX13502" fmla="*/ 393299 w 650437"/>
              <a:gd name="connsiteY13502" fmla="*/ 154779 h 650473"/>
              <a:gd name="connsiteX13503" fmla="*/ 396723 w 650437"/>
              <a:gd name="connsiteY13503" fmla="*/ 151354 h 650473"/>
              <a:gd name="connsiteX13504" fmla="*/ 393299 w 650437"/>
              <a:gd name="connsiteY13504" fmla="*/ 147930 h 650473"/>
              <a:gd name="connsiteX13505" fmla="*/ 389875 w 650437"/>
              <a:gd name="connsiteY13505" fmla="*/ 151354 h 650473"/>
              <a:gd name="connsiteX13506" fmla="*/ 393299 w 650437"/>
              <a:gd name="connsiteY13506" fmla="*/ 154779 h 650473"/>
              <a:gd name="connsiteX13507" fmla="*/ 388843 w 650437"/>
              <a:gd name="connsiteY13507" fmla="*/ 143805 h 650473"/>
              <a:gd name="connsiteX13508" fmla="*/ 385753 w 650437"/>
              <a:gd name="connsiteY13508" fmla="*/ 140716 h 650473"/>
              <a:gd name="connsiteX13509" fmla="*/ 382664 w 650437"/>
              <a:gd name="connsiteY13509" fmla="*/ 143805 h 650473"/>
              <a:gd name="connsiteX13510" fmla="*/ 385753 w 650437"/>
              <a:gd name="connsiteY13510" fmla="*/ 146895 h 650473"/>
              <a:gd name="connsiteX13511" fmla="*/ 388843 w 650437"/>
              <a:gd name="connsiteY13511" fmla="*/ 143805 h 650473"/>
              <a:gd name="connsiteX13512" fmla="*/ 381057 w 650437"/>
              <a:gd name="connsiteY13512" fmla="*/ 136230 h 650473"/>
              <a:gd name="connsiteX13513" fmla="*/ 378178 w 650437"/>
              <a:gd name="connsiteY13513" fmla="*/ 133350 h 650473"/>
              <a:gd name="connsiteX13514" fmla="*/ 375298 w 650437"/>
              <a:gd name="connsiteY13514" fmla="*/ 136230 h 650473"/>
              <a:gd name="connsiteX13515" fmla="*/ 378178 w 650437"/>
              <a:gd name="connsiteY13515" fmla="*/ 139109 h 650473"/>
              <a:gd name="connsiteX13516" fmla="*/ 381057 w 650437"/>
              <a:gd name="connsiteY13516" fmla="*/ 136230 h 650473"/>
              <a:gd name="connsiteX13517" fmla="*/ 373601 w 650437"/>
              <a:gd name="connsiteY13517" fmla="*/ 128684 h 650473"/>
              <a:gd name="connsiteX13518" fmla="*/ 370632 w 650437"/>
              <a:gd name="connsiteY13518" fmla="*/ 125714 h 650473"/>
              <a:gd name="connsiteX13519" fmla="*/ 367663 w 650437"/>
              <a:gd name="connsiteY13519" fmla="*/ 128684 h 650473"/>
              <a:gd name="connsiteX13520" fmla="*/ 370632 w 650437"/>
              <a:gd name="connsiteY13520" fmla="*/ 131653 h 650473"/>
              <a:gd name="connsiteX13521" fmla="*/ 373601 w 650437"/>
              <a:gd name="connsiteY13521" fmla="*/ 128684 h 650473"/>
              <a:gd name="connsiteX13522" fmla="*/ 365721 w 650437"/>
              <a:gd name="connsiteY13522" fmla="*/ 121137 h 650473"/>
              <a:gd name="connsiteX13523" fmla="*/ 363054 w 650437"/>
              <a:gd name="connsiteY13523" fmla="*/ 118470 h 650473"/>
              <a:gd name="connsiteX13524" fmla="*/ 360387 w 650437"/>
              <a:gd name="connsiteY13524" fmla="*/ 121137 h 650473"/>
              <a:gd name="connsiteX13525" fmla="*/ 363054 w 650437"/>
              <a:gd name="connsiteY13525" fmla="*/ 123804 h 650473"/>
              <a:gd name="connsiteX13526" fmla="*/ 365721 w 650437"/>
              <a:gd name="connsiteY13526" fmla="*/ 121137 h 650473"/>
              <a:gd name="connsiteX13527" fmla="*/ 357870 w 650437"/>
              <a:gd name="connsiteY13527" fmla="*/ 113561 h 650473"/>
              <a:gd name="connsiteX13528" fmla="*/ 355508 w 650437"/>
              <a:gd name="connsiteY13528" fmla="*/ 111199 h 650473"/>
              <a:gd name="connsiteX13529" fmla="*/ 353146 w 650437"/>
              <a:gd name="connsiteY13529" fmla="*/ 113561 h 650473"/>
              <a:gd name="connsiteX13530" fmla="*/ 355508 w 650437"/>
              <a:gd name="connsiteY13530" fmla="*/ 115923 h 650473"/>
              <a:gd name="connsiteX13531" fmla="*/ 357870 w 650437"/>
              <a:gd name="connsiteY13531" fmla="*/ 113561 h 650473"/>
              <a:gd name="connsiteX13532" fmla="*/ 347932 w 650437"/>
              <a:gd name="connsiteY13532" fmla="*/ 108045 h 650473"/>
              <a:gd name="connsiteX13533" fmla="*/ 349994 w 650437"/>
              <a:gd name="connsiteY13533" fmla="*/ 105983 h 650473"/>
              <a:gd name="connsiteX13534" fmla="*/ 347932 w 650437"/>
              <a:gd name="connsiteY13534" fmla="*/ 103921 h 650473"/>
              <a:gd name="connsiteX13535" fmla="*/ 345870 w 650437"/>
              <a:gd name="connsiteY13535" fmla="*/ 105983 h 650473"/>
              <a:gd name="connsiteX13536" fmla="*/ 347932 w 650437"/>
              <a:gd name="connsiteY13536" fmla="*/ 108045 h 650473"/>
              <a:gd name="connsiteX13537" fmla="*/ 342476 w 650437"/>
              <a:gd name="connsiteY13537" fmla="*/ 98437 h 650473"/>
              <a:gd name="connsiteX13538" fmla="*/ 340387 w 650437"/>
              <a:gd name="connsiteY13538" fmla="*/ 96347 h 650473"/>
              <a:gd name="connsiteX13539" fmla="*/ 338297 w 650437"/>
              <a:gd name="connsiteY13539" fmla="*/ 98437 h 650473"/>
              <a:gd name="connsiteX13540" fmla="*/ 340387 w 650437"/>
              <a:gd name="connsiteY13540" fmla="*/ 100526 h 650473"/>
              <a:gd name="connsiteX13541" fmla="*/ 342476 w 650437"/>
              <a:gd name="connsiteY13541" fmla="*/ 98437 h 650473"/>
              <a:gd name="connsiteX13542" fmla="*/ 334628 w 650437"/>
              <a:gd name="connsiteY13542" fmla="*/ 90860 h 650473"/>
              <a:gd name="connsiteX13543" fmla="*/ 332811 w 650437"/>
              <a:gd name="connsiteY13543" fmla="*/ 89043 h 650473"/>
              <a:gd name="connsiteX13544" fmla="*/ 330994 w 650437"/>
              <a:gd name="connsiteY13544" fmla="*/ 90860 h 650473"/>
              <a:gd name="connsiteX13545" fmla="*/ 332811 w 650437"/>
              <a:gd name="connsiteY13545" fmla="*/ 92678 h 650473"/>
              <a:gd name="connsiteX13546" fmla="*/ 334628 w 650437"/>
              <a:gd name="connsiteY13546" fmla="*/ 90860 h 650473"/>
              <a:gd name="connsiteX13547" fmla="*/ 326750 w 650437"/>
              <a:gd name="connsiteY13547" fmla="*/ 83314 h 650473"/>
              <a:gd name="connsiteX13548" fmla="*/ 325265 w 650437"/>
              <a:gd name="connsiteY13548" fmla="*/ 81830 h 650473"/>
              <a:gd name="connsiteX13549" fmla="*/ 323781 w 650437"/>
              <a:gd name="connsiteY13549" fmla="*/ 83314 h 650473"/>
              <a:gd name="connsiteX13550" fmla="*/ 325265 w 650437"/>
              <a:gd name="connsiteY13550" fmla="*/ 84799 h 650473"/>
              <a:gd name="connsiteX13551" fmla="*/ 326750 w 650437"/>
              <a:gd name="connsiteY13551" fmla="*/ 83314 h 650473"/>
              <a:gd name="connsiteX13552" fmla="*/ 319174 w 650437"/>
              <a:gd name="connsiteY13552" fmla="*/ 75738 h 650473"/>
              <a:gd name="connsiteX13553" fmla="*/ 317689 w 650437"/>
              <a:gd name="connsiteY13553" fmla="*/ 74254 h 650473"/>
              <a:gd name="connsiteX13554" fmla="*/ 316205 w 650437"/>
              <a:gd name="connsiteY13554" fmla="*/ 75738 h 650473"/>
              <a:gd name="connsiteX13555" fmla="*/ 317689 w 650437"/>
              <a:gd name="connsiteY13555" fmla="*/ 77223 h 650473"/>
              <a:gd name="connsiteX13556" fmla="*/ 319174 w 650437"/>
              <a:gd name="connsiteY13556" fmla="*/ 75738 h 650473"/>
              <a:gd name="connsiteX13557" fmla="*/ 310144 w 650437"/>
              <a:gd name="connsiteY13557" fmla="*/ 69402 h 650473"/>
              <a:gd name="connsiteX13558" fmla="*/ 311356 w 650437"/>
              <a:gd name="connsiteY13558" fmla="*/ 68190 h 650473"/>
              <a:gd name="connsiteX13559" fmla="*/ 310144 w 650437"/>
              <a:gd name="connsiteY13559" fmla="*/ 66978 h 650473"/>
              <a:gd name="connsiteX13560" fmla="*/ 308932 w 650437"/>
              <a:gd name="connsiteY13560" fmla="*/ 68190 h 650473"/>
              <a:gd name="connsiteX13561" fmla="*/ 310144 w 650437"/>
              <a:gd name="connsiteY13561" fmla="*/ 69402 h 650473"/>
              <a:gd name="connsiteX13562" fmla="*/ 303508 w 650437"/>
              <a:gd name="connsiteY13562" fmla="*/ 60644 h 650473"/>
              <a:gd name="connsiteX13563" fmla="*/ 302568 w 650437"/>
              <a:gd name="connsiteY13563" fmla="*/ 59704 h 650473"/>
              <a:gd name="connsiteX13564" fmla="*/ 301628 w 650437"/>
              <a:gd name="connsiteY13564" fmla="*/ 60644 h 650473"/>
              <a:gd name="connsiteX13565" fmla="*/ 302568 w 650437"/>
              <a:gd name="connsiteY13565" fmla="*/ 61584 h 650473"/>
              <a:gd name="connsiteX13566" fmla="*/ 303508 w 650437"/>
              <a:gd name="connsiteY13566" fmla="*/ 60644 h 650473"/>
              <a:gd name="connsiteX13567" fmla="*/ 295022 w 650437"/>
              <a:gd name="connsiteY13567" fmla="*/ 53765 h 650473"/>
              <a:gd name="connsiteX13568" fmla="*/ 295720 w 650437"/>
              <a:gd name="connsiteY13568" fmla="*/ 53037 h 650473"/>
              <a:gd name="connsiteX13569" fmla="*/ 295022 w 650437"/>
              <a:gd name="connsiteY13569" fmla="*/ 52340 h 650473"/>
              <a:gd name="connsiteX13570" fmla="*/ 294325 w 650437"/>
              <a:gd name="connsiteY13570" fmla="*/ 53037 h 650473"/>
              <a:gd name="connsiteX13571" fmla="*/ 295022 w 650437"/>
              <a:gd name="connsiteY13571" fmla="*/ 53765 h 650473"/>
              <a:gd name="connsiteX13572" fmla="*/ 287444 w 650437"/>
              <a:gd name="connsiteY13572" fmla="*/ 46159 h 650473"/>
              <a:gd name="connsiteX13573" fmla="*/ 288111 w 650437"/>
              <a:gd name="connsiteY13573" fmla="*/ 45491 h 650473"/>
              <a:gd name="connsiteX13574" fmla="*/ 287444 w 650437"/>
              <a:gd name="connsiteY13574" fmla="*/ 44824 h 650473"/>
              <a:gd name="connsiteX13575" fmla="*/ 286777 w 650437"/>
              <a:gd name="connsiteY13575" fmla="*/ 45491 h 650473"/>
              <a:gd name="connsiteX13576" fmla="*/ 287444 w 650437"/>
              <a:gd name="connsiteY13576" fmla="*/ 46159 h 650473"/>
              <a:gd name="connsiteX13577" fmla="*/ 280413 w 650437"/>
              <a:gd name="connsiteY13577" fmla="*/ 37945 h 650473"/>
              <a:gd name="connsiteX13578" fmla="*/ 279899 w 650437"/>
              <a:gd name="connsiteY13578" fmla="*/ 37430 h 650473"/>
              <a:gd name="connsiteX13579" fmla="*/ 279384 w 650437"/>
              <a:gd name="connsiteY13579" fmla="*/ 37945 h 650473"/>
              <a:gd name="connsiteX13580" fmla="*/ 279899 w 650437"/>
              <a:gd name="connsiteY13580" fmla="*/ 38460 h 650473"/>
              <a:gd name="connsiteX13581" fmla="*/ 280413 w 650437"/>
              <a:gd name="connsiteY13581" fmla="*/ 37945 h 650473"/>
              <a:gd name="connsiteX13582" fmla="*/ 272323 w 650437"/>
              <a:gd name="connsiteY13582" fmla="*/ 30642 h 650473"/>
              <a:gd name="connsiteX13583" fmla="*/ 272595 w 650437"/>
              <a:gd name="connsiteY13583" fmla="*/ 30369 h 650473"/>
              <a:gd name="connsiteX13584" fmla="*/ 272323 w 650437"/>
              <a:gd name="connsiteY13584" fmla="*/ 30097 h 650473"/>
              <a:gd name="connsiteX13585" fmla="*/ 272050 w 650437"/>
              <a:gd name="connsiteY13585" fmla="*/ 30369 h 650473"/>
              <a:gd name="connsiteX13586" fmla="*/ 272323 w 650437"/>
              <a:gd name="connsiteY13586" fmla="*/ 30642 h 650473"/>
              <a:gd name="connsiteX13587" fmla="*/ 265019 w 650437"/>
              <a:gd name="connsiteY13587" fmla="*/ 22821 h 650473"/>
              <a:gd name="connsiteX13588" fmla="*/ 264747 w 650437"/>
              <a:gd name="connsiteY13588" fmla="*/ 22548 h 650473"/>
              <a:gd name="connsiteX13589" fmla="*/ 264475 w 650437"/>
              <a:gd name="connsiteY13589" fmla="*/ 22821 h 650473"/>
              <a:gd name="connsiteX13590" fmla="*/ 264747 w 650437"/>
              <a:gd name="connsiteY13590" fmla="*/ 23093 h 650473"/>
              <a:gd name="connsiteX13591" fmla="*/ 265019 w 650437"/>
              <a:gd name="connsiteY13591" fmla="*/ 22821 h 650473"/>
              <a:gd name="connsiteX13592" fmla="*/ 257321 w 650437"/>
              <a:gd name="connsiteY13592" fmla="*/ 15245 h 650473"/>
              <a:gd name="connsiteX13593" fmla="*/ 257201 w 650437"/>
              <a:gd name="connsiteY13593" fmla="*/ 15125 h 650473"/>
              <a:gd name="connsiteX13594" fmla="*/ 257081 w 650437"/>
              <a:gd name="connsiteY13594" fmla="*/ 15245 h 650473"/>
              <a:gd name="connsiteX13595" fmla="*/ 257201 w 650437"/>
              <a:gd name="connsiteY13595" fmla="*/ 15365 h 650473"/>
              <a:gd name="connsiteX13596" fmla="*/ 257321 w 650437"/>
              <a:gd name="connsiteY13596" fmla="*/ 15245 h 650473"/>
              <a:gd name="connsiteX13597" fmla="*/ 249715 w 650437"/>
              <a:gd name="connsiteY13597" fmla="*/ 7698 h 650473"/>
              <a:gd name="connsiteX13598" fmla="*/ 249655 w 650437"/>
              <a:gd name="connsiteY13598" fmla="*/ 7638 h 650473"/>
              <a:gd name="connsiteX13599" fmla="*/ 249596 w 650437"/>
              <a:gd name="connsiteY13599" fmla="*/ 7698 h 650473"/>
              <a:gd name="connsiteX13600" fmla="*/ 249655 w 650437"/>
              <a:gd name="connsiteY13600" fmla="*/ 7758 h 650473"/>
              <a:gd name="connsiteX13601" fmla="*/ 249715 w 650437"/>
              <a:gd name="connsiteY13601" fmla="*/ 7698 h 650473"/>
              <a:gd name="connsiteX13602" fmla="*/ 635377 w 650437"/>
              <a:gd name="connsiteY13602" fmla="*/ 378197 h 650473"/>
              <a:gd name="connsiteX13603" fmla="*/ 635256 w 650437"/>
              <a:gd name="connsiteY13603" fmla="*/ 378077 h 650473"/>
              <a:gd name="connsiteX13604" fmla="*/ 635136 w 650437"/>
              <a:gd name="connsiteY13604" fmla="*/ 378197 h 650473"/>
              <a:gd name="connsiteX13605" fmla="*/ 635256 w 650437"/>
              <a:gd name="connsiteY13605" fmla="*/ 378317 h 650473"/>
              <a:gd name="connsiteX13606" fmla="*/ 635377 w 650437"/>
              <a:gd name="connsiteY13606" fmla="*/ 378197 h 650473"/>
              <a:gd name="connsiteX13607" fmla="*/ 627923 w 650437"/>
              <a:gd name="connsiteY13607" fmla="*/ 370651 h 650473"/>
              <a:gd name="connsiteX13608" fmla="*/ 627711 w 650437"/>
              <a:gd name="connsiteY13608" fmla="*/ 370438 h 650473"/>
              <a:gd name="connsiteX13609" fmla="*/ 627498 w 650437"/>
              <a:gd name="connsiteY13609" fmla="*/ 370651 h 650473"/>
              <a:gd name="connsiteX13610" fmla="*/ 627711 w 650437"/>
              <a:gd name="connsiteY13610" fmla="*/ 370863 h 650473"/>
              <a:gd name="connsiteX13611" fmla="*/ 627923 w 650437"/>
              <a:gd name="connsiteY13611" fmla="*/ 370651 h 650473"/>
              <a:gd name="connsiteX13612" fmla="*/ 619923 w 650437"/>
              <a:gd name="connsiteY13612" fmla="*/ 363075 h 650473"/>
              <a:gd name="connsiteX13613" fmla="*/ 620135 w 650437"/>
              <a:gd name="connsiteY13613" fmla="*/ 363287 h 650473"/>
              <a:gd name="connsiteX13614" fmla="*/ 620347 w 650437"/>
              <a:gd name="connsiteY13614" fmla="*/ 363075 h 650473"/>
              <a:gd name="connsiteX13615" fmla="*/ 620135 w 650437"/>
              <a:gd name="connsiteY13615" fmla="*/ 362862 h 650473"/>
              <a:gd name="connsiteX13616" fmla="*/ 619923 w 650437"/>
              <a:gd name="connsiteY13616" fmla="*/ 363075 h 650473"/>
              <a:gd name="connsiteX13617" fmla="*/ 612982 w 650437"/>
              <a:gd name="connsiteY13617" fmla="*/ 355528 h 650473"/>
              <a:gd name="connsiteX13618" fmla="*/ 612589 w 650437"/>
              <a:gd name="connsiteY13618" fmla="*/ 355136 h 650473"/>
              <a:gd name="connsiteX13619" fmla="*/ 612197 w 650437"/>
              <a:gd name="connsiteY13619" fmla="*/ 355528 h 650473"/>
              <a:gd name="connsiteX13620" fmla="*/ 612589 w 650437"/>
              <a:gd name="connsiteY13620" fmla="*/ 355921 h 650473"/>
              <a:gd name="connsiteX13621" fmla="*/ 612982 w 650437"/>
              <a:gd name="connsiteY13621" fmla="*/ 355528 h 650473"/>
              <a:gd name="connsiteX13622" fmla="*/ 605616 w 650437"/>
              <a:gd name="connsiteY13622" fmla="*/ 347950 h 650473"/>
              <a:gd name="connsiteX13623" fmla="*/ 605011 w 650437"/>
              <a:gd name="connsiteY13623" fmla="*/ 347345 h 650473"/>
              <a:gd name="connsiteX13624" fmla="*/ 604406 w 650437"/>
              <a:gd name="connsiteY13624" fmla="*/ 347950 h 650473"/>
              <a:gd name="connsiteX13625" fmla="*/ 605011 w 650437"/>
              <a:gd name="connsiteY13625" fmla="*/ 348555 h 650473"/>
              <a:gd name="connsiteX13626" fmla="*/ 605616 w 650437"/>
              <a:gd name="connsiteY13626" fmla="*/ 347950 h 650473"/>
              <a:gd name="connsiteX13627" fmla="*/ 598283 w 650437"/>
              <a:gd name="connsiteY13627" fmla="*/ 340404 h 650473"/>
              <a:gd name="connsiteX13628" fmla="*/ 597465 w 650437"/>
              <a:gd name="connsiteY13628" fmla="*/ 339587 h 650473"/>
              <a:gd name="connsiteX13629" fmla="*/ 596648 w 650437"/>
              <a:gd name="connsiteY13629" fmla="*/ 340404 h 650473"/>
              <a:gd name="connsiteX13630" fmla="*/ 597465 w 650437"/>
              <a:gd name="connsiteY13630" fmla="*/ 341221 h 650473"/>
              <a:gd name="connsiteX13631" fmla="*/ 598283 w 650437"/>
              <a:gd name="connsiteY13631" fmla="*/ 340404 h 650473"/>
              <a:gd name="connsiteX13632" fmla="*/ 590707 w 650437"/>
              <a:gd name="connsiteY13632" fmla="*/ 332828 h 650473"/>
              <a:gd name="connsiteX13633" fmla="*/ 589890 w 650437"/>
              <a:gd name="connsiteY13633" fmla="*/ 332010 h 650473"/>
              <a:gd name="connsiteX13634" fmla="*/ 589072 w 650437"/>
              <a:gd name="connsiteY13634" fmla="*/ 332828 h 650473"/>
              <a:gd name="connsiteX13635" fmla="*/ 589890 w 650437"/>
              <a:gd name="connsiteY13635" fmla="*/ 333645 h 650473"/>
              <a:gd name="connsiteX13636" fmla="*/ 590707 w 650437"/>
              <a:gd name="connsiteY13636" fmla="*/ 332828 h 650473"/>
              <a:gd name="connsiteX13637" fmla="*/ 583434 w 650437"/>
              <a:gd name="connsiteY13637" fmla="*/ 325282 h 650473"/>
              <a:gd name="connsiteX13638" fmla="*/ 582344 w 650437"/>
              <a:gd name="connsiteY13638" fmla="*/ 324192 h 650473"/>
              <a:gd name="connsiteX13639" fmla="*/ 581254 w 650437"/>
              <a:gd name="connsiteY13639" fmla="*/ 325282 h 650473"/>
              <a:gd name="connsiteX13640" fmla="*/ 582344 w 650437"/>
              <a:gd name="connsiteY13640" fmla="*/ 326372 h 650473"/>
              <a:gd name="connsiteX13641" fmla="*/ 583434 w 650437"/>
              <a:gd name="connsiteY13641" fmla="*/ 325282 h 650473"/>
              <a:gd name="connsiteX13642" fmla="*/ 576131 w 650437"/>
              <a:gd name="connsiteY13642" fmla="*/ 317708 h 650473"/>
              <a:gd name="connsiteX13643" fmla="*/ 574768 w 650437"/>
              <a:gd name="connsiteY13643" fmla="*/ 316345 h 650473"/>
              <a:gd name="connsiteX13644" fmla="*/ 573406 w 650437"/>
              <a:gd name="connsiteY13644" fmla="*/ 317708 h 650473"/>
              <a:gd name="connsiteX13645" fmla="*/ 574768 w 650437"/>
              <a:gd name="connsiteY13645" fmla="*/ 319070 h 650473"/>
              <a:gd name="connsiteX13646" fmla="*/ 576131 w 650437"/>
              <a:gd name="connsiteY13646" fmla="*/ 317708 h 650473"/>
              <a:gd name="connsiteX13647" fmla="*/ 567220 w 650437"/>
              <a:gd name="connsiteY13647" fmla="*/ 308797 h 650473"/>
              <a:gd name="connsiteX13648" fmla="*/ 565856 w 650437"/>
              <a:gd name="connsiteY13648" fmla="*/ 310162 h 650473"/>
              <a:gd name="connsiteX13649" fmla="*/ 567220 w 650437"/>
              <a:gd name="connsiteY13649" fmla="*/ 311527 h 650473"/>
              <a:gd name="connsiteX13650" fmla="*/ 568585 w 650437"/>
              <a:gd name="connsiteY13650" fmla="*/ 310162 h 650473"/>
              <a:gd name="connsiteX13651" fmla="*/ 567220 w 650437"/>
              <a:gd name="connsiteY13651" fmla="*/ 308797 h 650473"/>
              <a:gd name="connsiteX13652" fmla="*/ 561281 w 650437"/>
              <a:gd name="connsiteY13652" fmla="*/ 302613 h 650473"/>
              <a:gd name="connsiteX13653" fmla="*/ 559644 w 650437"/>
              <a:gd name="connsiteY13653" fmla="*/ 300976 h 650473"/>
              <a:gd name="connsiteX13654" fmla="*/ 558007 w 650437"/>
              <a:gd name="connsiteY13654" fmla="*/ 302613 h 650473"/>
              <a:gd name="connsiteX13655" fmla="*/ 559644 w 650437"/>
              <a:gd name="connsiteY13655" fmla="*/ 304251 h 650473"/>
              <a:gd name="connsiteX13656" fmla="*/ 561281 w 650437"/>
              <a:gd name="connsiteY13656" fmla="*/ 302613 h 650473"/>
              <a:gd name="connsiteX13657" fmla="*/ 554008 w 650437"/>
              <a:gd name="connsiteY13657" fmla="*/ 295037 h 650473"/>
              <a:gd name="connsiteX13658" fmla="*/ 552099 w 650437"/>
              <a:gd name="connsiteY13658" fmla="*/ 293128 h 650473"/>
              <a:gd name="connsiteX13659" fmla="*/ 550189 w 650437"/>
              <a:gd name="connsiteY13659" fmla="*/ 295037 h 650473"/>
              <a:gd name="connsiteX13660" fmla="*/ 552099 w 650437"/>
              <a:gd name="connsiteY13660" fmla="*/ 296947 h 650473"/>
              <a:gd name="connsiteX13661" fmla="*/ 554008 w 650437"/>
              <a:gd name="connsiteY13661" fmla="*/ 295037 h 650473"/>
              <a:gd name="connsiteX13662" fmla="*/ 546675 w 650437"/>
              <a:gd name="connsiteY13662" fmla="*/ 287491 h 650473"/>
              <a:gd name="connsiteX13663" fmla="*/ 544523 w 650437"/>
              <a:gd name="connsiteY13663" fmla="*/ 285339 h 650473"/>
              <a:gd name="connsiteX13664" fmla="*/ 542371 w 650437"/>
              <a:gd name="connsiteY13664" fmla="*/ 287491 h 650473"/>
              <a:gd name="connsiteX13665" fmla="*/ 544523 w 650437"/>
              <a:gd name="connsiteY13665" fmla="*/ 289643 h 650473"/>
              <a:gd name="connsiteX13666" fmla="*/ 546675 w 650437"/>
              <a:gd name="connsiteY13666" fmla="*/ 287491 h 650473"/>
              <a:gd name="connsiteX13667" fmla="*/ 536977 w 650437"/>
              <a:gd name="connsiteY13667" fmla="*/ 282067 h 650473"/>
              <a:gd name="connsiteX13668" fmla="*/ 539129 w 650437"/>
              <a:gd name="connsiteY13668" fmla="*/ 279915 h 650473"/>
              <a:gd name="connsiteX13669" fmla="*/ 536977 w 650437"/>
              <a:gd name="connsiteY13669" fmla="*/ 277763 h 650473"/>
              <a:gd name="connsiteX13670" fmla="*/ 534825 w 650437"/>
              <a:gd name="connsiteY13670" fmla="*/ 279915 h 650473"/>
              <a:gd name="connsiteX13671" fmla="*/ 536977 w 650437"/>
              <a:gd name="connsiteY13671" fmla="*/ 282067 h 650473"/>
              <a:gd name="connsiteX13672" fmla="*/ 531824 w 650437"/>
              <a:gd name="connsiteY13672" fmla="*/ 272369 h 650473"/>
              <a:gd name="connsiteX13673" fmla="*/ 529399 w 650437"/>
              <a:gd name="connsiteY13673" fmla="*/ 269944 h 650473"/>
              <a:gd name="connsiteX13674" fmla="*/ 526975 w 650437"/>
              <a:gd name="connsiteY13674" fmla="*/ 272369 h 650473"/>
              <a:gd name="connsiteX13675" fmla="*/ 529399 w 650437"/>
              <a:gd name="connsiteY13675" fmla="*/ 274794 h 650473"/>
              <a:gd name="connsiteX13676" fmla="*/ 531824 w 650437"/>
              <a:gd name="connsiteY13676" fmla="*/ 272369 h 650473"/>
              <a:gd name="connsiteX13677" fmla="*/ 524490 w 650437"/>
              <a:gd name="connsiteY13677" fmla="*/ 264791 h 650473"/>
              <a:gd name="connsiteX13678" fmla="*/ 521853 w 650437"/>
              <a:gd name="connsiteY13678" fmla="*/ 262154 h 650473"/>
              <a:gd name="connsiteX13679" fmla="*/ 519217 w 650437"/>
              <a:gd name="connsiteY13679" fmla="*/ 264791 h 650473"/>
              <a:gd name="connsiteX13680" fmla="*/ 521853 w 650437"/>
              <a:gd name="connsiteY13680" fmla="*/ 267427 h 650473"/>
              <a:gd name="connsiteX13681" fmla="*/ 524490 w 650437"/>
              <a:gd name="connsiteY13681" fmla="*/ 264791 h 650473"/>
              <a:gd name="connsiteX13682" fmla="*/ 516915 w 650437"/>
              <a:gd name="connsiteY13682" fmla="*/ 257214 h 650473"/>
              <a:gd name="connsiteX13683" fmla="*/ 514278 w 650437"/>
              <a:gd name="connsiteY13683" fmla="*/ 254577 h 650473"/>
              <a:gd name="connsiteX13684" fmla="*/ 511641 w 650437"/>
              <a:gd name="connsiteY13684" fmla="*/ 257214 h 650473"/>
              <a:gd name="connsiteX13685" fmla="*/ 514278 w 650437"/>
              <a:gd name="connsiteY13685" fmla="*/ 259851 h 650473"/>
              <a:gd name="connsiteX13686" fmla="*/ 516915 w 650437"/>
              <a:gd name="connsiteY13686" fmla="*/ 257214 h 650473"/>
              <a:gd name="connsiteX13687" fmla="*/ 506732 w 650437"/>
              <a:gd name="connsiteY13687" fmla="*/ 252548 h 650473"/>
              <a:gd name="connsiteX13688" fmla="*/ 509611 w 650437"/>
              <a:gd name="connsiteY13688" fmla="*/ 249668 h 650473"/>
              <a:gd name="connsiteX13689" fmla="*/ 506732 w 650437"/>
              <a:gd name="connsiteY13689" fmla="*/ 246789 h 650473"/>
              <a:gd name="connsiteX13690" fmla="*/ 503853 w 650437"/>
              <a:gd name="connsiteY13690" fmla="*/ 249668 h 650473"/>
              <a:gd name="connsiteX13691" fmla="*/ 506732 w 650437"/>
              <a:gd name="connsiteY13691" fmla="*/ 252548 h 650473"/>
              <a:gd name="connsiteX13692" fmla="*/ 502186 w 650437"/>
              <a:gd name="connsiteY13692" fmla="*/ 242092 h 650473"/>
              <a:gd name="connsiteX13693" fmla="*/ 499156 w 650437"/>
              <a:gd name="connsiteY13693" fmla="*/ 239063 h 650473"/>
              <a:gd name="connsiteX13694" fmla="*/ 496127 w 650437"/>
              <a:gd name="connsiteY13694" fmla="*/ 242092 h 650473"/>
              <a:gd name="connsiteX13695" fmla="*/ 499156 w 650437"/>
              <a:gd name="connsiteY13695" fmla="*/ 245122 h 650473"/>
              <a:gd name="connsiteX13696" fmla="*/ 502186 w 650437"/>
              <a:gd name="connsiteY13696" fmla="*/ 242092 h 650473"/>
              <a:gd name="connsiteX13697" fmla="*/ 491611 w 650437"/>
              <a:gd name="connsiteY13697" fmla="*/ 237426 h 650473"/>
              <a:gd name="connsiteX13698" fmla="*/ 494490 w 650437"/>
              <a:gd name="connsiteY13698" fmla="*/ 234546 h 650473"/>
              <a:gd name="connsiteX13699" fmla="*/ 491611 w 650437"/>
              <a:gd name="connsiteY13699" fmla="*/ 231666 h 650473"/>
              <a:gd name="connsiteX13700" fmla="*/ 488731 w 650437"/>
              <a:gd name="connsiteY13700" fmla="*/ 234546 h 650473"/>
              <a:gd name="connsiteX13701" fmla="*/ 491611 w 650437"/>
              <a:gd name="connsiteY13701" fmla="*/ 237426 h 650473"/>
              <a:gd name="connsiteX13702" fmla="*/ 487214 w 650437"/>
              <a:gd name="connsiteY13702" fmla="*/ 226967 h 650473"/>
              <a:gd name="connsiteX13703" fmla="*/ 484033 w 650437"/>
              <a:gd name="connsiteY13703" fmla="*/ 223786 h 650473"/>
              <a:gd name="connsiteX13704" fmla="*/ 480851 w 650437"/>
              <a:gd name="connsiteY13704" fmla="*/ 226967 h 650473"/>
              <a:gd name="connsiteX13705" fmla="*/ 484033 w 650437"/>
              <a:gd name="connsiteY13705" fmla="*/ 230150 h 650473"/>
              <a:gd name="connsiteX13706" fmla="*/ 487214 w 650437"/>
              <a:gd name="connsiteY13706" fmla="*/ 226967 h 650473"/>
              <a:gd name="connsiteX13707" fmla="*/ 476487 w 650437"/>
              <a:gd name="connsiteY13707" fmla="*/ 222756 h 650473"/>
              <a:gd name="connsiteX13708" fmla="*/ 479821 w 650437"/>
              <a:gd name="connsiteY13708" fmla="*/ 219421 h 650473"/>
              <a:gd name="connsiteX13709" fmla="*/ 476487 w 650437"/>
              <a:gd name="connsiteY13709" fmla="*/ 216087 h 650473"/>
              <a:gd name="connsiteX13710" fmla="*/ 473153 w 650437"/>
              <a:gd name="connsiteY13710" fmla="*/ 219421 h 650473"/>
              <a:gd name="connsiteX13711" fmla="*/ 476487 w 650437"/>
              <a:gd name="connsiteY13711" fmla="*/ 222756 h 650473"/>
              <a:gd name="connsiteX13712" fmla="*/ 472275 w 650437"/>
              <a:gd name="connsiteY13712" fmla="*/ 211845 h 650473"/>
              <a:gd name="connsiteX13713" fmla="*/ 468911 w 650437"/>
              <a:gd name="connsiteY13713" fmla="*/ 208481 h 650473"/>
              <a:gd name="connsiteX13714" fmla="*/ 465547 w 650437"/>
              <a:gd name="connsiteY13714" fmla="*/ 211845 h 650473"/>
              <a:gd name="connsiteX13715" fmla="*/ 468911 w 650437"/>
              <a:gd name="connsiteY13715" fmla="*/ 215210 h 650473"/>
              <a:gd name="connsiteX13716" fmla="*/ 472275 w 650437"/>
              <a:gd name="connsiteY13716" fmla="*/ 211845 h 650473"/>
              <a:gd name="connsiteX13717" fmla="*/ 461365 w 650437"/>
              <a:gd name="connsiteY13717" fmla="*/ 207663 h 650473"/>
              <a:gd name="connsiteX13718" fmla="*/ 464730 w 650437"/>
              <a:gd name="connsiteY13718" fmla="*/ 204299 h 650473"/>
              <a:gd name="connsiteX13719" fmla="*/ 461365 w 650437"/>
              <a:gd name="connsiteY13719" fmla="*/ 200935 h 650473"/>
              <a:gd name="connsiteX13720" fmla="*/ 458001 w 650437"/>
              <a:gd name="connsiteY13720" fmla="*/ 204299 h 650473"/>
              <a:gd name="connsiteX13721" fmla="*/ 461365 w 650437"/>
              <a:gd name="connsiteY13721" fmla="*/ 207663 h 650473"/>
              <a:gd name="connsiteX13722" fmla="*/ 457214 w 650437"/>
              <a:gd name="connsiteY13722" fmla="*/ 196723 h 650473"/>
              <a:gd name="connsiteX13723" fmla="*/ 453789 w 650437"/>
              <a:gd name="connsiteY13723" fmla="*/ 193299 h 650473"/>
              <a:gd name="connsiteX13724" fmla="*/ 450365 w 650437"/>
              <a:gd name="connsiteY13724" fmla="*/ 196723 h 650473"/>
              <a:gd name="connsiteX13725" fmla="*/ 453789 w 650437"/>
              <a:gd name="connsiteY13725" fmla="*/ 200147 h 650473"/>
              <a:gd name="connsiteX13726" fmla="*/ 457214 w 650437"/>
              <a:gd name="connsiteY13726" fmla="*/ 196723 h 650473"/>
              <a:gd name="connsiteX13727" fmla="*/ 449666 w 650437"/>
              <a:gd name="connsiteY13727" fmla="*/ 189175 h 650473"/>
              <a:gd name="connsiteX13728" fmla="*/ 446242 w 650437"/>
              <a:gd name="connsiteY13728" fmla="*/ 185750 h 650473"/>
              <a:gd name="connsiteX13729" fmla="*/ 442817 w 650437"/>
              <a:gd name="connsiteY13729" fmla="*/ 189175 h 650473"/>
              <a:gd name="connsiteX13730" fmla="*/ 446242 w 650437"/>
              <a:gd name="connsiteY13730" fmla="*/ 192599 h 650473"/>
              <a:gd name="connsiteX13731" fmla="*/ 449666 w 650437"/>
              <a:gd name="connsiteY13731" fmla="*/ 189175 h 650473"/>
              <a:gd name="connsiteX13732" fmla="*/ 438666 w 650437"/>
              <a:gd name="connsiteY13732" fmla="*/ 185023 h 650473"/>
              <a:gd name="connsiteX13733" fmla="*/ 442090 w 650437"/>
              <a:gd name="connsiteY13733" fmla="*/ 181628 h 650473"/>
              <a:gd name="connsiteX13734" fmla="*/ 438666 w 650437"/>
              <a:gd name="connsiteY13734" fmla="*/ 178204 h 650473"/>
              <a:gd name="connsiteX13735" fmla="*/ 435241 w 650437"/>
              <a:gd name="connsiteY13735" fmla="*/ 181628 h 650473"/>
              <a:gd name="connsiteX13736" fmla="*/ 438666 w 650437"/>
              <a:gd name="connsiteY13736" fmla="*/ 185023 h 650473"/>
              <a:gd name="connsiteX13737" fmla="*/ 434454 w 650437"/>
              <a:gd name="connsiteY13737" fmla="*/ 174052 h 650473"/>
              <a:gd name="connsiteX13738" fmla="*/ 431120 w 650437"/>
              <a:gd name="connsiteY13738" fmla="*/ 170718 h 650473"/>
              <a:gd name="connsiteX13739" fmla="*/ 427786 w 650437"/>
              <a:gd name="connsiteY13739" fmla="*/ 174052 h 650473"/>
              <a:gd name="connsiteX13740" fmla="*/ 431120 w 650437"/>
              <a:gd name="connsiteY13740" fmla="*/ 177387 h 650473"/>
              <a:gd name="connsiteX13741" fmla="*/ 434454 w 650437"/>
              <a:gd name="connsiteY13741" fmla="*/ 174052 h 650473"/>
              <a:gd name="connsiteX13742" fmla="*/ 426816 w 650437"/>
              <a:gd name="connsiteY13742" fmla="*/ 166476 h 650473"/>
              <a:gd name="connsiteX13743" fmla="*/ 423544 w 650437"/>
              <a:gd name="connsiteY13743" fmla="*/ 163204 h 650473"/>
              <a:gd name="connsiteX13744" fmla="*/ 420273 w 650437"/>
              <a:gd name="connsiteY13744" fmla="*/ 166476 h 650473"/>
              <a:gd name="connsiteX13745" fmla="*/ 423544 w 650437"/>
              <a:gd name="connsiteY13745" fmla="*/ 169748 h 650473"/>
              <a:gd name="connsiteX13746" fmla="*/ 426816 w 650437"/>
              <a:gd name="connsiteY13746" fmla="*/ 166476 h 650473"/>
              <a:gd name="connsiteX13747" fmla="*/ 415999 w 650437"/>
              <a:gd name="connsiteY13747" fmla="*/ 162052 h 650473"/>
              <a:gd name="connsiteX13748" fmla="*/ 419120 w 650437"/>
              <a:gd name="connsiteY13748" fmla="*/ 158930 h 650473"/>
              <a:gd name="connsiteX13749" fmla="*/ 415999 w 650437"/>
              <a:gd name="connsiteY13749" fmla="*/ 155808 h 650473"/>
              <a:gd name="connsiteX13750" fmla="*/ 412877 w 650437"/>
              <a:gd name="connsiteY13750" fmla="*/ 158930 h 650473"/>
              <a:gd name="connsiteX13751" fmla="*/ 415999 w 650437"/>
              <a:gd name="connsiteY13751" fmla="*/ 162052 h 650473"/>
              <a:gd name="connsiteX13752" fmla="*/ 408421 w 650437"/>
              <a:gd name="connsiteY13752" fmla="*/ 154474 h 650473"/>
              <a:gd name="connsiteX13753" fmla="*/ 411542 w 650437"/>
              <a:gd name="connsiteY13753" fmla="*/ 151352 h 650473"/>
              <a:gd name="connsiteX13754" fmla="*/ 408421 w 650437"/>
              <a:gd name="connsiteY13754" fmla="*/ 148230 h 650473"/>
              <a:gd name="connsiteX13755" fmla="*/ 405299 w 650437"/>
              <a:gd name="connsiteY13755" fmla="*/ 151352 h 650473"/>
              <a:gd name="connsiteX13756" fmla="*/ 408421 w 650437"/>
              <a:gd name="connsiteY13756" fmla="*/ 154474 h 650473"/>
              <a:gd name="connsiteX13757" fmla="*/ 403844 w 650437"/>
              <a:gd name="connsiteY13757" fmla="*/ 143805 h 650473"/>
              <a:gd name="connsiteX13758" fmla="*/ 400875 w 650437"/>
              <a:gd name="connsiteY13758" fmla="*/ 140836 h 650473"/>
              <a:gd name="connsiteX13759" fmla="*/ 397906 w 650437"/>
              <a:gd name="connsiteY13759" fmla="*/ 143805 h 650473"/>
              <a:gd name="connsiteX13760" fmla="*/ 400875 w 650437"/>
              <a:gd name="connsiteY13760" fmla="*/ 146775 h 650473"/>
              <a:gd name="connsiteX13761" fmla="*/ 403844 w 650437"/>
              <a:gd name="connsiteY13761" fmla="*/ 143805 h 650473"/>
              <a:gd name="connsiteX13762" fmla="*/ 393299 w 650437"/>
              <a:gd name="connsiteY13762" fmla="*/ 139019 h 650473"/>
              <a:gd name="connsiteX13763" fmla="*/ 396088 w 650437"/>
              <a:gd name="connsiteY13763" fmla="*/ 136230 h 650473"/>
              <a:gd name="connsiteX13764" fmla="*/ 393299 w 650437"/>
              <a:gd name="connsiteY13764" fmla="*/ 133440 h 650473"/>
              <a:gd name="connsiteX13765" fmla="*/ 390510 w 650437"/>
              <a:gd name="connsiteY13765" fmla="*/ 136230 h 650473"/>
              <a:gd name="connsiteX13766" fmla="*/ 393299 w 650437"/>
              <a:gd name="connsiteY13766" fmla="*/ 139019 h 650473"/>
              <a:gd name="connsiteX13767" fmla="*/ 385753 w 650437"/>
              <a:gd name="connsiteY13767" fmla="*/ 131470 h 650473"/>
              <a:gd name="connsiteX13768" fmla="*/ 388543 w 650437"/>
              <a:gd name="connsiteY13768" fmla="*/ 128681 h 650473"/>
              <a:gd name="connsiteX13769" fmla="*/ 385753 w 650437"/>
              <a:gd name="connsiteY13769" fmla="*/ 125892 h 650473"/>
              <a:gd name="connsiteX13770" fmla="*/ 382964 w 650437"/>
              <a:gd name="connsiteY13770" fmla="*/ 128681 h 650473"/>
              <a:gd name="connsiteX13771" fmla="*/ 385753 w 650437"/>
              <a:gd name="connsiteY13771" fmla="*/ 131470 h 650473"/>
              <a:gd name="connsiteX13772" fmla="*/ 380692 w 650437"/>
              <a:gd name="connsiteY13772" fmla="*/ 121137 h 650473"/>
              <a:gd name="connsiteX13773" fmla="*/ 378178 w 650437"/>
              <a:gd name="connsiteY13773" fmla="*/ 118623 h 650473"/>
              <a:gd name="connsiteX13774" fmla="*/ 375663 w 650437"/>
              <a:gd name="connsiteY13774" fmla="*/ 121137 h 650473"/>
              <a:gd name="connsiteX13775" fmla="*/ 378178 w 650437"/>
              <a:gd name="connsiteY13775" fmla="*/ 123652 h 650473"/>
              <a:gd name="connsiteX13776" fmla="*/ 380692 w 650437"/>
              <a:gd name="connsiteY13776" fmla="*/ 121137 h 650473"/>
              <a:gd name="connsiteX13777" fmla="*/ 372904 w 650437"/>
              <a:gd name="connsiteY13777" fmla="*/ 113561 h 650473"/>
              <a:gd name="connsiteX13778" fmla="*/ 370632 w 650437"/>
              <a:gd name="connsiteY13778" fmla="*/ 111289 h 650473"/>
              <a:gd name="connsiteX13779" fmla="*/ 368360 w 650437"/>
              <a:gd name="connsiteY13779" fmla="*/ 113561 h 650473"/>
              <a:gd name="connsiteX13780" fmla="*/ 370632 w 650437"/>
              <a:gd name="connsiteY13780" fmla="*/ 115833 h 650473"/>
              <a:gd name="connsiteX13781" fmla="*/ 372904 w 650437"/>
              <a:gd name="connsiteY13781" fmla="*/ 113561 h 650473"/>
              <a:gd name="connsiteX13782" fmla="*/ 365083 w 650437"/>
              <a:gd name="connsiteY13782" fmla="*/ 105983 h 650473"/>
              <a:gd name="connsiteX13783" fmla="*/ 363054 w 650437"/>
              <a:gd name="connsiteY13783" fmla="*/ 103953 h 650473"/>
              <a:gd name="connsiteX13784" fmla="*/ 361024 w 650437"/>
              <a:gd name="connsiteY13784" fmla="*/ 105983 h 650473"/>
              <a:gd name="connsiteX13785" fmla="*/ 363054 w 650437"/>
              <a:gd name="connsiteY13785" fmla="*/ 108012 h 650473"/>
              <a:gd name="connsiteX13786" fmla="*/ 365083 w 650437"/>
              <a:gd name="connsiteY13786" fmla="*/ 105983 h 650473"/>
              <a:gd name="connsiteX13787" fmla="*/ 357538 w 650437"/>
              <a:gd name="connsiteY13787" fmla="*/ 98437 h 650473"/>
              <a:gd name="connsiteX13788" fmla="*/ 355508 w 650437"/>
              <a:gd name="connsiteY13788" fmla="*/ 96407 h 650473"/>
              <a:gd name="connsiteX13789" fmla="*/ 353479 w 650437"/>
              <a:gd name="connsiteY13789" fmla="*/ 98437 h 650473"/>
              <a:gd name="connsiteX13790" fmla="*/ 355508 w 650437"/>
              <a:gd name="connsiteY13790" fmla="*/ 100466 h 650473"/>
              <a:gd name="connsiteX13791" fmla="*/ 357538 w 650437"/>
              <a:gd name="connsiteY13791" fmla="*/ 98437 h 650473"/>
              <a:gd name="connsiteX13792" fmla="*/ 349690 w 650437"/>
              <a:gd name="connsiteY13792" fmla="*/ 90860 h 650473"/>
              <a:gd name="connsiteX13793" fmla="*/ 347932 w 650437"/>
              <a:gd name="connsiteY13793" fmla="*/ 89103 h 650473"/>
              <a:gd name="connsiteX13794" fmla="*/ 346175 w 650437"/>
              <a:gd name="connsiteY13794" fmla="*/ 90860 h 650473"/>
              <a:gd name="connsiteX13795" fmla="*/ 347932 w 650437"/>
              <a:gd name="connsiteY13795" fmla="*/ 92618 h 650473"/>
              <a:gd name="connsiteX13796" fmla="*/ 349690 w 650437"/>
              <a:gd name="connsiteY13796" fmla="*/ 90860 h 650473"/>
              <a:gd name="connsiteX13797" fmla="*/ 341871 w 650437"/>
              <a:gd name="connsiteY13797" fmla="*/ 83314 h 650473"/>
              <a:gd name="connsiteX13798" fmla="*/ 340387 w 650437"/>
              <a:gd name="connsiteY13798" fmla="*/ 81830 h 650473"/>
              <a:gd name="connsiteX13799" fmla="*/ 338902 w 650437"/>
              <a:gd name="connsiteY13799" fmla="*/ 83314 h 650473"/>
              <a:gd name="connsiteX13800" fmla="*/ 340387 w 650437"/>
              <a:gd name="connsiteY13800" fmla="*/ 84799 h 650473"/>
              <a:gd name="connsiteX13801" fmla="*/ 341871 w 650437"/>
              <a:gd name="connsiteY13801" fmla="*/ 83314 h 650473"/>
              <a:gd name="connsiteX13802" fmla="*/ 334296 w 650437"/>
              <a:gd name="connsiteY13802" fmla="*/ 75738 h 650473"/>
              <a:gd name="connsiteX13803" fmla="*/ 332811 w 650437"/>
              <a:gd name="connsiteY13803" fmla="*/ 74254 h 650473"/>
              <a:gd name="connsiteX13804" fmla="*/ 331326 w 650437"/>
              <a:gd name="connsiteY13804" fmla="*/ 75738 h 650473"/>
              <a:gd name="connsiteX13805" fmla="*/ 332811 w 650437"/>
              <a:gd name="connsiteY13805" fmla="*/ 77223 h 650473"/>
              <a:gd name="connsiteX13806" fmla="*/ 334296 w 650437"/>
              <a:gd name="connsiteY13806" fmla="*/ 75738 h 650473"/>
              <a:gd name="connsiteX13807" fmla="*/ 325265 w 650437"/>
              <a:gd name="connsiteY13807" fmla="*/ 69402 h 650473"/>
              <a:gd name="connsiteX13808" fmla="*/ 326477 w 650437"/>
              <a:gd name="connsiteY13808" fmla="*/ 68190 h 650473"/>
              <a:gd name="connsiteX13809" fmla="*/ 325265 w 650437"/>
              <a:gd name="connsiteY13809" fmla="*/ 66978 h 650473"/>
              <a:gd name="connsiteX13810" fmla="*/ 324053 w 650437"/>
              <a:gd name="connsiteY13810" fmla="*/ 68190 h 650473"/>
              <a:gd name="connsiteX13811" fmla="*/ 325265 w 650437"/>
              <a:gd name="connsiteY13811" fmla="*/ 69402 h 650473"/>
              <a:gd name="connsiteX13812" fmla="*/ 318659 w 650437"/>
              <a:gd name="connsiteY13812" fmla="*/ 60644 h 650473"/>
              <a:gd name="connsiteX13813" fmla="*/ 317689 w 650437"/>
              <a:gd name="connsiteY13813" fmla="*/ 59674 h 650473"/>
              <a:gd name="connsiteX13814" fmla="*/ 316720 w 650437"/>
              <a:gd name="connsiteY13814" fmla="*/ 60644 h 650473"/>
              <a:gd name="connsiteX13815" fmla="*/ 317689 w 650437"/>
              <a:gd name="connsiteY13815" fmla="*/ 61613 h 650473"/>
              <a:gd name="connsiteX13816" fmla="*/ 318659 w 650437"/>
              <a:gd name="connsiteY13816" fmla="*/ 60644 h 650473"/>
              <a:gd name="connsiteX13817" fmla="*/ 310144 w 650437"/>
              <a:gd name="connsiteY13817" fmla="*/ 53765 h 650473"/>
              <a:gd name="connsiteX13818" fmla="*/ 310841 w 650437"/>
              <a:gd name="connsiteY13818" fmla="*/ 53037 h 650473"/>
              <a:gd name="connsiteX13819" fmla="*/ 310144 w 650437"/>
              <a:gd name="connsiteY13819" fmla="*/ 52340 h 650473"/>
              <a:gd name="connsiteX13820" fmla="*/ 309446 w 650437"/>
              <a:gd name="connsiteY13820" fmla="*/ 53037 h 650473"/>
              <a:gd name="connsiteX13821" fmla="*/ 310144 w 650437"/>
              <a:gd name="connsiteY13821" fmla="*/ 53765 h 650473"/>
              <a:gd name="connsiteX13822" fmla="*/ 303265 w 650437"/>
              <a:gd name="connsiteY13822" fmla="*/ 45522 h 650473"/>
              <a:gd name="connsiteX13823" fmla="*/ 302568 w 650437"/>
              <a:gd name="connsiteY13823" fmla="*/ 44824 h 650473"/>
              <a:gd name="connsiteX13824" fmla="*/ 301871 w 650437"/>
              <a:gd name="connsiteY13824" fmla="*/ 45522 h 650473"/>
              <a:gd name="connsiteX13825" fmla="*/ 302568 w 650437"/>
              <a:gd name="connsiteY13825" fmla="*/ 46219 h 650473"/>
              <a:gd name="connsiteX13826" fmla="*/ 303265 w 650437"/>
              <a:gd name="connsiteY13826" fmla="*/ 45522 h 650473"/>
              <a:gd name="connsiteX13827" fmla="*/ 295537 w 650437"/>
              <a:gd name="connsiteY13827" fmla="*/ 37945 h 650473"/>
              <a:gd name="connsiteX13828" fmla="*/ 295022 w 650437"/>
              <a:gd name="connsiteY13828" fmla="*/ 37430 h 650473"/>
              <a:gd name="connsiteX13829" fmla="*/ 294507 w 650437"/>
              <a:gd name="connsiteY13829" fmla="*/ 37945 h 650473"/>
              <a:gd name="connsiteX13830" fmla="*/ 295022 w 650437"/>
              <a:gd name="connsiteY13830" fmla="*/ 38460 h 650473"/>
              <a:gd name="connsiteX13831" fmla="*/ 295537 w 650437"/>
              <a:gd name="connsiteY13831" fmla="*/ 37945 h 650473"/>
              <a:gd name="connsiteX13832" fmla="*/ 287779 w 650437"/>
              <a:gd name="connsiteY13832" fmla="*/ 30367 h 650473"/>
              <a:gd name="connsiteX13833" fmla="*/ 287446 w 650437"/>
              <a:gd name="connsiteY13833" fmla="*/ 30034 h 650473"/>
              <a:gd name="connsiteX13834" fmla="*/ 287114 w 650437"/>
              <a:gd name="connsiteY13834" fmla="*/ 30367 h 650473"/>
              <a:gd name="connsiteX13835" fmla="*/ 287446 w 650437"/>
              <a:gd name="connsiteY13835" fmla="*/ 30700 h 650473"/>
              <a:gd name="connsiteX13836" fmla="*/ 287779 w 650437"/>
              <a:gd name="connsiteY13836" fmla="*/ 30367 h 650473"/>
              <a:gd name="connsiteX13837" fmla="*/ 280201 w 650437"/>
              <a:gd name="connsiteY13837" fmla="*/ 22821 h 650473"/>
              <a:gd name="connsiteX13838" fmla="*/ 279869 w 650437"/>
              <a:gd name="connsiteY13838" fmla="*/ 22488 h 650473"/>
              <a:gd name="connsiteX13839" fmla="*/ 279536 w 650437"/>
              <a:gd name="connsiteY13839" fmla="*/ 22821 h 650473"/>
              <a:gd name="connsiteX13840" fmla="*/ 279869 w 650437"/>
              <a:gd name="connsiteY13840" fmla="*/ 23153 h 650473"/>
              <a:gd name="connsiteX13841" fmla="*/ 280201 w 650437"/>
              <a:gd name="connsiteY13841" fmla="*/ 22821 h 650473"/>
              <a:gd name="connsiteX13842" fmla="*/ 272503 w 650437"/>
              <a:gd name="connsiteY13842" fmla="*/ 15245 h 650473"/>
              <a:gd name="connsiteX13843" fmla="*/ 272323 w 650437"/>
              <a:gd name="connsiteY13843" fmla="*/ 15065 h 650473"/>
              <a:gd name="connsiteX13844" fmla="*/ 272143 w 650437"/>
              <a:gd name="connsiteY13844" fmla="*/ 15245 h 650473"/>
              <a:gd name="connsiteX13845" fmla="*/ 272323 w 650437"/>
              <a:gd name="connsiteY13845" fmla="*/ 15425 h 650473"/>
              <a:gd name="connsiteX13846" fmla="*/ 272503 w 650437"/>
              <a:gd name="connsiteY13846" fmla="*/ 15245 h 650473"/>
              <a:gd name="connsiteX13847" fmla="*/ 264837 w 650437"/>
              <a:gd name="connsiteY13847" fmla="*/ 7698 h 650473"/>
              <a:gd name="connsiteX13848" fmla="*/ 264777 w 650437"/>
              <a:gd name="connsiteY13848" fmla="*/ 7638 h 650473"/>
              <a:gd name="connsiteX13849" fmla="*/ 264717 w 650437"/>
              <a:gd name="connsiteY13849" fmla="*/ 7698 h 650473"/>
              <a:gd name="connsiteX13850" fmla="*/ 264777 w 650437"/>
              <a:gd name="connsiteY13850" fmla="*/ 7758 h 650473"/>
              <a:gd name="connsiteX13851" fmla="*/ 264837 w 650437"/>
              <a:gd name="connsiteY13851" fmla="*/ 7698 h 650473"/>
              <a:gd name="connsiteX13852" fmla="*/ 257261 w 650437"/>
              <a:gd name="connsiteY13852" fmla="*/ 122 h 650473"/>
              <a:gd name="connsiteX13853" fmla="*/ 257201 w 650437"/>
              <a:gd name="connsiteY13853" fmla="*/ 62 h 650473"/>
              <a:gd name="connsiteX13854" fmla="*/ 257141 w 650437"/>
              <a:gd name="connsiteY13854" fmla="*/ 122 h 650473"/>
              <a:gd name="connsiteX13855" fmla="*/ 257201 w 650437"/>
              <a:gd name="connsiteY13855" fmla="*/ 183 h 650473"/>
              <a:gd name="connsiteX13856" fmla="*/ 257261 w 650437"/>
              <a:gd name="connsiteY13856" fmla="*/ 122 h 650473"/>
              <a:gd name="connsiteX13857" fmla="*/ 635377 w 650437"/>
              <a:gd name="connsiteY13857" fmla="*/ 363075 h 650473"/>
              <a:gd name="connsiteX13858" fmla="*/ 635256 w 650437"/>
              <a:gd name="connsiteY13858" fmla="*/ 362954 h 650473"/>
              <a:gd name="connsiteX13859" fmla="*/ 635136 w 650437"/>
              <a:gd name="connsiteY13859" fmla="*/ 363075 h 650473"/>
              <a:gd name="connsiteX13860" fmla="*/ 635256 w 650437"/>
              <a:gd name="connsiteY13860" fmla="*/ 363195 h 650473"/>
              <a:gd name="connsiteX13861" fmla="*/ 635377 w 650437"/>
              <a:gd name="connsiteY13861" fmla="*/ 363075 h 650473"/>
              <a:gd name="connsiteX13862" fmla="*/ 627923 w 650437"/>
              <a:gd name="connsiteY13862" fmla="*/ 355528 h 650473"/>
              <a:gd name="connsiteX13863" fmla="*/ 627711 w 650437"/>
              <a:gd name="connsiteY13863" fmla="*/ 355316 h 650473"/>
              <a:gd name="connsiteX13864" fmla="*/ 627498 w 650437"/>
              <a:gd name="connsiteY13864" fmla="*/ 355528 h 650473"/>
              <a:gd name="connsiteX13865" fmla="*/ 627711 w 650437"/>
              <a:gd name="connsiteY13865" fmla="*/ 355741 h 650473"/>
              <a:gd name="connsiteX13866" fmla="*/ 627923 w 650437"/>
              <a:gd name="connsiteY13866" fmla="*/ 355528 h 650473"/>
              <a:gd name="connsiteX13867" fmla="*/ 620135 w 650437"/>
              <a:gd name="connsiteY13867" fmla="*/ 347677 h 650473"/>
              <a:gd name="connsiteX13868" fmla="*/ 619862 w 650437"/>
              <a:gd name="connsiteY13868" fmla="*/ 347950 h 650473"/>
              <a:gd name="connsiteX13869" fmla="*/ 620135 w 650437"/>
              <a:gd name="connsiteY13869" fmla="*/ 348223 h 650473"/>
              <a:gd name="connsiteX13870" fmla="*/ 620407 w 650437"/>
              <a:gd name="connsiteY13870" fmla="*/ 347950 h 650473"/>
              <a:gd name="connsiteX13871" fmla="*/ 620135 w 650437"/>
              <a:gd name="connsiteY13871" fmla="*/ 347677 h 650473"/>
              <a:gd name="connsiteX13872" fmla="*/ 613044 w 650437"/>
              <a:gd name="connsiteY13872" fmla="*/ 340404 h 650473"/>
              <a:gd name="connsiteX13873" fmla="*/ 612589 w 650437"/>
              <a:gd name="connsiteY13873" fmla="*/ 339949 h 650473"/>
              <a:gd name="connsiteX13874" fmla="*/ 612134 w 650437"/>
              <a:gd name="connsiteY13874" fmla="*/ 340404 h 650473"/>
              <a:gd name="connsiteX13875" fmla="*/ 612589 w 650437"/>
              <a:gd name="connsiteY13875" fmla="*/ 340859 h 650473"/>
              <a:gd name="connsiteX13876" fmla="*/ 613044 w 650437"/>
              <a:gd name="connsiteY13876" fmla="*/ 340404 h 650473"/>
              <a:gd name="connsiteX13877" fmla="*/ 605011 w 650437"/>
              <a:gd name="connsiteY13877" fmla="*/ 332253 h 650473"/>
              <a:gd name="connsiteX13878" fmla="*/ 604404 w 650437"/>
              <a:gd name="connsiteY13878" fmla="*/ 332860 h 650473"/>
              <a:gd name="connsiteX13879" fmla="*/ 605011 w 650437"/>
              <a:gd name="connsiteY13879" fmla="*/ 333467 h 650473"/>
              <a:gd name="connsiteX13880" fmla="*/ 605618 w 650437"/>
              <a:gd name="connsiteY13880" fmla="*/ 332860 h 650473"/>
              <a:gd name="connsiteX13881" fmla="*/ 605011 w 650437"/>
              <a:gd name="connsiteY13881" fmla="*/ 332253 h 650473"/>
              <a:gd name="connsiteX13882" fmla="*/ 598283 w 650437"/>
              <a:gd name="connsiteY13882" fmla="*/ 325282 h 650473"/>
              <a:gd name="connsiteX13883" fmla="*/ 597465 w 650437"/>
              <a:gd name="connsiteY13883" fmla="*/ 324464 h 650473"/>
              <a:gd name="connsiteX13884" fmla="*/ 596648 w 650437"/>
              <a:gd name="connsiteY13884" fmla="*/ 325282 h 650473"/>
              <a:gd name="connsiteX13885" fmla="*/ 597465 w 650437"/>
              <a:gd name="connsiteY13885" fmla="*/ 326099 h 650473"/>
              <a:gd name="connsiteX13886" fmla="*/ 598283 w 650437"/>
              <a:gd name="connsiteY13886" fmla="*/ 325282 h 650473"/>
              <a:gd name="connsiteX13887" fmla="*/ 590707 w 650437"/>
              <a:gd name="connsiteY13887" fmla="*/ 317708 h 650473"/>
              <a:gd name="connsiteX13888" fmla="*/ 589890 w 650437"/>
              <a:gd name="connsiteY13888" fmla="*/ 316890 h 650473"/>
              <a:gd name="connsiteX13889" fmla="*/ 589072 w 650437"/>
              <a:gd name="connsiteY13889" fmla="*/ 317708 h 650473"/>
              <a:gd name="connsiteX13890" fmla="*/ 589890 w 650437"/>
              <a:gd name="connsiteY13890" fmla="*/ 318525 h 650473"/>
              <a:gd name="connsiteX13891" fmla="*/ 590707 w 650437"/>
              <a:gd name="connsiteY13891" fmla="*/ 317708 h 650473"/>
              <a:gd name="connsiteX13892" fmla="*/ 583434 w 650437"/>
              <a:gd name="connsiteY13892" fmla="*/ 310162 h 650473"/>
              <a:gd name="connsiteX13893" fmla="*/ 582344 w 650437"/>
              <a:gd name="connsiteY13893" fmla="*/ 309072 h 650473"/>
              <a:gd name="connsiteX13894" fmla="*/ 581254 w 650437"/>
              <a:gd name="connsiteY13894" fmla="*/ 310162 h 650473"/>
              <a:gd name="connsiteX13895" fmla="*/ 582344 w 650437"/>
              <a:gd name="connsiteY13895" fmla="*/ 311251 h 650473"/>
              <a:gd name="connsiteX13896" fmla="*/ 583434 w 650437"/>
              <a:gd name="connsiteY13896" fmla="*/ 310162 h 650473"/>
              <a:gd name="connsiteX13897" fmla="*/ 574768 w 650437"/>
              <a:gd name="connsiteY13897" fmla="*/ 303918 h 650473"/>
              <a:gd name="connsiteX13898" fmla="*/ 576071 w 650437"/>
              <a:gd name="connsiteY13898" fmla="*/ 302616 h 650473"/>
              <a:gd name="connsiteX13899" fmla="*/ 574768 w 650437"/>
              <a:gd name="connsiteY13899" fmla="*/ 301313 h 650473"/>
              <a:gd name="connsiteX13900" fmla="*/ 573466 w 650437"/>
              <a:gd name="connsiteY13900" fmla="*/ 302616 h 650473"/>
              <a:gd name="connsiteX13901" fmla="*/ 574768 w 650437"/>
              <a:gd name="connsiteY13901" fmla="*/ 303918 h 650473"/>
              <a:gd name="connsiteX13902" fmla="*/ 567220 w 650437"/>
              <a:gd name="connsiteY13902" fmla="*/ 296342 h 650473"/>
              <a:gd name="connsiteX13903" fmla="*/ 568522 w 650437"/>
              <a:gd name="connsiteY13903" fmla="*/ 295040 h 650473"/>
              <a:gd name="connsiteX13904" fmla="*/ 567220 w 650437"/>
              <a:gd name="connsiteY13904" fmla="*/ 293737 h 650473"/>
              <a:gd name="connsiteX13905" fmla="*/ 565918 w 650437"/>
              <a:gd name="connsiteY13905" fmla="*/ 295040 h 650473"/>
              <a:gd name="connsiteX13906" fmla="*/ 567220 w 650437"/>
              <a:gd name="connsiteY13906" fmla="*/ 296342 h 650473"/>
              <a:gd name="connsiteX13907" fmla="*/ 561189 w 650437"/>
              <a:gd name="connsiteY13907" fmla="*/ 287461 h 650473"/>
              <a:gd name="connsiteX13908" fmla="*/ 559644 w 650437"/>
              <a:gd name="connsiteY13908" fmla="*/ 285916 h 650473"/>
              <a:gd name="connsiteX13909" fmla="*/ 558100 w 650437"/>
              <a:gd name="connsiteY13909" fmla="*/ 287461 h 650473"/>
              <a:gd name="connsiteX13910" fmla="*/ 559644 w 650437"/>
              <a:gd name="connsiteY13910" fmla="*/ 289006 h 650473"/>
              <a:gd name="connsiteX13911" fmla="*/ 561189 w 650437"/>
              <a:gd name="connsiteY13911" fmla="*/ 287461 h 650473"/>
              <a:gd name="connsiteX13912" fmla="*/ 553946 w 650437"/>
              <a:gd name="connsiteY13912" fmla="*/ 279915 h 650473"/>
              <a:gd name="connsiteX13913" fmla="*/ 552099 w 650437"/>
              <a:gd name="connsiteY13913" fmla="*/ 278068 h 650473"/>
              <a:gd name="connsiteX13914" fmla="*/ 550252 w 650437"/>
              <a:gd name="connsiteY13914" fmla="*/ 279915 h 650473"/>
              <a:gd name="connsiteX13915" fmla="*/ 552099 w 650437"/>
              <a:gd name="connsiteY13915" fmla="*/ 281762 h 650473"/>
              <a:gd name="connsiteX13916" fmla="*/ 553946 w 650437"/>
              <a:gd name="connsiteY13916" fmla="*/ 279915 h 650473"/>
              <a:gd name="connsiteX13917" fmla="*/ 546613 w 650437"/>
              <a:gd name="connsiteY13917" fmla="*/ 272369 h 650473"/>
              <a:gd name="connsiteX13918" fmla="*/ 544523 w 650437"/>
              <a:gd name="connsiteY13918" fmla="*/ 270279 h 650473"/>
              <a:gd name="connsiteX13919" fmla="*/ 542433 w 650437"/>
              <a:gd name="connsiteY13919" fmla="*/ 272369 h 650473"/>
              <a:gd name="connsiteX13920" fmla="*/ 544523 w 650437"/>
              <a:gd name="connsiteY13920" fmla="*/ 274458 h 650473"/>
              <a:gd name="connsiteX13921" fmla="*/ 546613 w 650437"/>
              <a:gd name="connsiteY13921" fmla="*/ 272369 h 650473"/>
              <a:gd name="connsiteX13922" fmla="*/ 539007 w 650437"/>
              <a:gd name="connsiteY13922" fmla="*/ 264760 h 650473"/>
              <a:gd name="connsiteX13923" fmla="*/ 536977 w 650437"/>
              <a:gd name="connsiteY13923" fmla="*/ 262731 h 650473"/>
              <a:gd name="connsiteX13924" fmla="*/ 534948 w 650437"/>
              <a:gd name="connsiteY13924" fmla="*/ 264760 h 650473"/>
              <a:gd name="connsiteX13925" fmla="*/ 536977 w 650437"/>
              <a:gd name="connsiteY13925" fmla="*/ 266790 h 650473"/>
              <a:gd name="connsiteX13926" fmla="*/ 539007 w 650437"/>
              <a:gd name="connsiteY13926" fmla="*/ 264760 h 650473"/>
              <a:gd name="connsiteX13927" fmla="*/ 531701 w 650437"/>
              <a:gd name="connsiteY13927" fmla="*/ 257244 h 650473"/>
              <a:gd name="connsiteX13928" fmla="*/ 529399 w 650437"/>
              <a:gd name="connsiteY13928" fmla="*/ 254942 h 650473"/>
              <a:gd name="connsiteX13929" fmla="*/ 527097 w 650437"/>
              <a:gd name="connsiteY13929" fmla="*/ 257244 h 650473"/>
              <a:gd name="connsiteX13930" fmla="*/ 529399 w 650437"/>
              <a:gd name="connsiteY13930" fmla="*/ 259546 h 650473"/>
              <a:gd name="connsiteX13931" fmla="*/ 531701 w 650437"/>
              <a:gd name="connsiteY13931" fmla="*/ 257244 h 650473"/>
              <a:gd name="connsiteX13932" fmla="*/ 521853 w 650437"/>
              <a:gd name="connsiteY13932" fmla="*/ 252183 h 650473"/>
              <a:gd name="connsiteX13933" fmla="*/ 524368 w 650437"/>
              <a:gd name="connsiteY13933" fmla="*/ 249668 h 650473"/>
              <a:gd name="connsiteX13934" fmla="*/ 521853 w 650437"/>
              <a:gd name="connsiteY13934" fmla="*/ 247153 h 650473"/>
              <a:gd name="connsiteX13935" fmla="*/ 519339 w 650437"/>
              <a:gd name="connsiteY13935" fmla="*/ 249668 h 650473"/>
              <a:gd name="connsiteX13936" fmla="*/ 521853 w 650437"/>
              <a:gd name="connsiteY13936" fmla="*/ 252183 h 650473"/>
              <a:gd name="connsiteX13937" fmla="*/ 516702 w 650437"/>
              <a:gd name="connsiteY13937" fmla="*/ 242092 h 650473"/>
              <a:gd name="connsiteX13938" fmla="*/ 514278 w 650437"/>
              <a:gd name="connsiteY13938" fmla="*/ 239667 h 650473"/>
              <a:gd name="connsiteX13939" fmla="*/ 511853 w 650437"/>
              <a:gd name="connsiteY13939" fmla="*/ 242092 h 650473"/>
              <a:gd name="connsiteX13940" fmla="*/ 514278 w 650437"/>
              <a:gd name="connsiteY13940" fmla="*/ 244516 h 650473"/>
              <a:gd name="connsiteX13941" fmla="*/ 516702 w 650437"/>
              <a:gd name="connsiteY13941" fmla="*/ 242092 h 650473"/>
              <a:gd name="connsiteX13942" fmla="*/ 506732 w 650437"/>
              <a:gd name="connsiteY13942" fmla="*/ 237121 h 650473"/>
              <a:gd name="connsiteX13943" fmla="*/ 509309 w 650437"/>
              <a:gd name="connsiteY13943" fmla="*/ 234544 h 650473"/>
              <a:gd name="connsiteX13944" fmla="*/ 506732 w 650437"/>
              <a:gd name="connsiteY13944" fmla="*/ 231967 h 650473"/>
              <a:gd name="connsiteX13945" fmla="*/ 504155 w 650437"/>
              <a:gd name="connsiteY13945" fmla="*/ 234544 h 650473"/>
              <a:gd name="connsiteX13946" fmla="*/ 506732 w 650437"/>
              <a:gd name="connsiteY13946" fmla="*/ 237121 h 650473"/>
              <a:gd name="connsiteX13947" fmla="*/ 499156 w 650437"/>
              <a:gd name="connsiteY13947" fmla="*/ 229847 h 650473"/>
              <a:gd name="connsiteX13948" fmla="*/ 502036 w 650437"/>
              <a:gd name="connsiteY13948" fmla="*/ 226967 h 650473"/>
              <a:gd name="connsiteX13949" fmla="*/ 499156 w 650437"/>
              <a:gd name="connsiteY13949" fmla="*/ 224088 h 650473"/>
              <a:gd name="connsiteX13950" fmla="*/ 496277 w 650437"/>
              <a:gd name="connsiteY13950" fmla="*/ 226967 h 650473"/>
              <a:gd name="connsiteX13951" fmla="*/ 499156 w 650437"/>
              <a:gd name="connsiteY13951" fmla="*/ 229847 h 650473"/>
              <a:gd name="connsiteX13952" fmla="*/ 494337 w 650437"/>
              <a:gd name="connsiteY13952" fmla="*/ 219421 h 650473"/>
              <a:gd name="connsiteX13953" fmla="*/ 491611 w 650437"/>
              <a:gd name="connsiteY13953" fmla="*/ 216694 h 650473"/>
              <a:gd name="connsiteX13954" fmla="*/ 488884 w 650437"/>
              <a:gd name="connsiteY13954" fmla="*/ 219421 h 650473"/>
              <a:gd name="connsiteX13955" fmla="*/ 491611 w 650437"/>
              <a:gd name="connsiteY13955" fmla="*/ 222149 h 650473"/>
              <a:gd name="connsiteX13956" fmla="*/ 494337 w 650437"/>
              <a:gd name="connsiteY13956" fmla="*/ 219421 h 650473"/>
              <a:gd name="connsiteX13957" fmla="*/ 486850 w 650437"/>
              <a:gd name="connsiteY13957" fmla="*/ 211845 h 650473"/>
              <a:gd name="connsiteX13958" fmla="*/ 484033 w 650437"/>
              <a:gd name="connsiteY13958" fmla="*/ 209028 h 650473"/>
              <a:gd name="connsiteX13959" fmla="*/ 481216 w 650437"/>
              <a:gd name="connsiteY13959" fmla="*/ 211845 h 650473"/>
              <a:gd name="connsiteX13960" fmla="*/ 484033 w 650437"/>
              <a:gd name="connsiteY13960" fmla="*/ 214662 h 650473"/>
              <a:gd name="connsiteX13961" fmla="*/ 486850 w 650437"/>
              <a:gd name="connsiteY13961" fmla="*/ 211845 h 650473"/>
              <a:gd name="connsiteX13962" fmla="*/ 479576 w 650437"/>
              <a:gd name="connsiteY13962" fmla="*/ 204299 h 650473"/>
              <a:gd name="connsiteX13963" fmla="*/ 476487 w 650437"/>
              <a:gd name="connsiteY13963" fmla="*/ 201210 h 650473"/>
              <a:gd name="connsiteX13964" fmla="*/ 473397 w 650437"/>
              <a:gd name="connsiteY13964" fmla="*/ 204299 h 650473"/>
              <a:gd name="connsiteX13965" fmla="*/ 476487 w 650437"/>
              <a:gd name="connsiteY13965" fmla="*/ 207389 h 650473"/>
              <a:gd name="connsiteX13966" fmla="*/ 479576 w 650437"/>
              <a:gd name="connsiteY13966" fmla="*/ 204299 h 650473"/>
              <a:gd name="connsiteX13967" fmla="*/ 472033 w 650437"/>
              <a:gd name="connsiteY13967" fmla="*/ 196723 h 650473"/>
              <a:gd name="connsiteX13968" fmla="*/ 468911 w 650437"/>
              <a:gd name="connsiteY13968" fmla="*/ 193601 h 650473"/>
              <a:gd name="connsiteX13969" fmla="*/ 465789 w 650437"/>
              <a:gd name="connsiteY13969" fmla="*/ 196723 h 650473"/>
              <a:gd name="connsiteX13970" fmla="*/ 468911 w 650437"/>
              <a:gd name="connsiteY13970" fmla="*/ 199845 h 650473"/>
              <a:gd name="connsiteX13971" fmla="*/ 472033 w 650437"/>
              <a:gd name="connsiteY13971" fmla="*/ 196723 h 650473"/>
              <a:gd name="connsiteX13972" fmla="*/ 461365 w 650437"/>
              <a:gd name="connsiteY13972" fmla="*/ 192116 h 650473"/>
              <a:gd name="connsiteX13973" fmla="*/ 464305 w 650437"/>
              <a:gd name="connsiteY13973" fmla="*/ 189177 h 650473"/>
              <a:gd name="connsiteX13974" fmla="*/ 461365 w 650437"/>
              <a:gd name="connsiteY13974" fmla="*/ 186238 h 650473"/>
              <a:gd name="connsiteX13975" fmla="*/ 458426 w 650437"/>
              <a:gd name="connsiteY13975" fmla="*/ 189177 h 650473"/>
              <a:gd name="connsiteX13976" fmla="*/ 461365 w 650437"/>
              <a:gd name="connsiteY13976" fmla="*/ 192116 h 650473"/>
              <a:gd name="connsiteX13977" fmla="*/ 456971 w 650437"/>
              <a:gd name="connsiteY13977" fmla="*/ 181599 h 650473"/>
              <a:gd name="connsiteX13978" fmla="*/ 453789 w 650437"/>
              <a:gd name="connsiteY13978" fmla="*/ 178417 h 650473"/>
              <a:gd name="connsiteX13979" fmla="*/ 450608 w 650437"/>
              <a:gd name="connsiteY13979" fmla="*/ 181599 h 650473"/>
              <a:gd name="connsiteX13980" fmla="*/ 453789 w 650437"/>
              <a:gd name="connsiteY13980" fmla="*/ 184780 h 650473"/>
              <a:gd name="connsiteX13981" fmla="*/ 456971 w 650437"/>
              <a:gd name="connsiteY13981" fmla="*/ 181599 h 650473"/>
              <a:gd name="connsiteX13982" fmla="*/ 446242 w 650437"/>
              <a:gd name="connsiteY13982" fmla="*/ 177174 h 650473"/>
              <a:gd name="connsiteX13983" fmla="*/ 449363 w 650437"/>
              <a:gd name="connsiteY13983" fmla="*/ 174052 h 650473"/>
              <a:gd name="connsiteX13984" fmla="*/ 446242 w 650437"/>
              <a:gd name="connsiteY13984" fmla="*/ 170930 h 650473"/>
              <a:gd name="connsiteX13985" fmla="*/ 443120 w 650437"/>
              <a:gd name="connsiteY13985" fmla="*/ 174052 h 650473"/>
              <a:gd name="connsiteX13986" fmla="*/ 446242 w 650437"/>
              <a:gd name="connsiteY13986" fmla="*/ 177174 h 650473"/>
              <a:gd name="connsiteX13987" fmla="*/ 441483 w 650437"/>
              <a:gd name="connsiteY13987" fmla="*/ 166476 h 650473"/>
              <a:gd name="connsiteX13988" fmla="*/ 438666 w 650437"/>
              <a:gd name="connsiteY13988" fmla="*/ 163659 h 650473"/>
              <a:gd name="connsiteX13989" fmla="*/ 435849 w 650437"/>
              <a:gd name="connsiteY13989" fmla="*/ 166476 h 650473"/>
              <a:gd name="connsiteX13990" fmla="*/ 438666 w 650437"/>
              <a:gd name="connsiteY13990" fmla="*/ 169293 h 650473"/>
              <a:gd name="connsiteX13991" fmla="*/ 441483 w 650437"/>
              <a:gd name="connsiteY13991" fmla="*/ 166476 h 650473"/>
              <a:gd name="connsiteX13992" fmla="*/ 433907 w 650437"/>
              <a:gd name="connsiteY13992" fmla="*/ 158930 h 650473"/>
              <a:gd name="connsiteX13993" fmla="*/ 431120 w 650437"/>
              <a:gd name="connsiteY13993" fmla="*/ 156143 h 650473"/>
              <a:gd name="connsiteX13994" fmla="*/ 428333 w 650437"/>
              <a:gd name="connsiteY13994" fmla="*/ 158930 h 650473"/>
              <a:gd name="connsiteX13995" fmla="*/ 431120 w 650437"/>
              <a:gd name="connsiteY13995" fmla="*/ 161717 h 650473"/>
              <a:gd name="connsiteX13996" fmla="*/ 433907 w 650437"/>
              <a:gd name="connsiteY13996" fmla="*/ 158930 h 650473"/>
              <a:gd name="connsiteX13997" fmla="*/ 426484 w 650437"/>
              <a:gd name="connsiteY13997" fmla="*/ 151354 h 650473"/>
              <a:gd name="connsiteX13998" fmla="*/ 423544 w 650437"/>
              <a:gd name="connsiteY13998" fmla="*/ 148415 h 650473"/>
              <a:gd name="connsiteX13999" fmla="*/ 420605 w 650437"/>
              <a:gd name="connsiteY13999" fmla="*/ 151354 h 650473"/>
              <a:gd name="connsiteX14000" fmla="*/ 423544 w 650437"/>
              <a:gd name="connsiteY14000" fmla="*/ 154294 h 650473"/>
              <a:gd name="connsiteX14001" fmla="*/ 426484 w 650437"/>
              <a:gd name="connsiteY14001" fmla="*/ 151354 h 650473"/>
              <a:gd name="connsiteX14002" fmla="*/ 415999 w 650437"/>
              <a:gd name="connsiteY14002" fmla="*/ 146625 h 650473"/>
              <a:gd name="connsiteX14003" fmla="*/ 418818 w 650437"/>
              <a:gd name="connsiteY14003" fmla="*/ 143805 h 650473"/>
              <a:gd name="connsiteX14004" fmla="*/ 415999 w 650437"/>
              <a:gd name="connsiteY14004" fmla="*/ 140986 h 650473"/>
              <a:gd name="connsiteX14005" fmla="*/ 413179 w 650437"/>
              <a:gd name="connsiteY14005" fmla="*/ 143805 h 650473"/>
              <a:gd name="connsiteX14006" fmla="*/ 415999 w 650437"/>
              <a:gd name="connsiteY14006" fmla="*/ 146625 h 650473"/>
              <a:gd name="connsiteX14007" fmla="*/ 410877 w 650437"/>
              <a:gd name="connsiteY14007" fmla="*/ 136230 h 650473"/>
              <a:gd name="connsiteX14008" fmla="*/ 408423 w 650437"/>
              <a:gd name="connsiteY14008" fmla="*/ 133775 h 650473"/>
              <a:gd name="connsiteX14009" fmla="*/ 405968 w 650437"/>
              <a:gd name="connsiteY14009" fmla="*/ 136230 h 650473"/>
              <a:gd name="connsiteX14010" fmla="*/ 408423 w 650437"/>
              <a:gd name="connsiteY14010" fmla="*/ 138684 h 650473"/>
              <a:gd name="connsiteX14011" fmla="*/ 410877 w 650437"/>
              <a:gd name="connsiteY14011" fmla="*/ 136230 h 650473"/>
              <a:gd name="connsiteX14012" fmla="*/ 400875 w 650437"/>
              <a:gd name="connsiteY14012" fmla="*/ 131321 h 650473"/>
              <a:gd name="connsiteX14013" fmla="*/ 403512 w 650437"/>
              <a:gd name="connsiteY14013" fmla="*/ 128684 h 650473"/>
              <a:gd name="connsiteX14014" fmla="*/ 400875 w 650437"/>
              <a:gd name="connsiteY14014" fmla="*/ 126047 h 650473"/>
              <a:gd name="connsiteX14015" fmla="*/ 398238 w 650437"/>
              <a:gd name="connsiteY14015" fmla="*/ 128684 h 650473"/>
              <a:gd name="connsiteX14016" fmla="*/ 400875 w 650437"/>
              <a:gd name="connsiteY14016" fmla="*/ 131321 h 650473"/>
              <a:gd name="connsiteX14017" fmla="*/ 395724 w 650437"/>
              <a:gd name="connsiteY14017" fmla="*/ 121137 h 650473"/>
              <a:gd name="connsiteX14018" fmla="*/ 393299 w 650437"/>
              <a:gd name="connsiteY14018" fmla="*/ 118713 h 650473"/>
              <a:gd name="connsiteX14019" fmla="*/ 390875 w 650437"/>
              <a:gd name="connsiteY14019" fmla="*/ 121137 h 650473"/>
              <a:gd name="connsiteX14020" fmla="*/ 393299 w 650437"/>
              <a:gd name="connsiteY14020" fmla="*/ 123562 h 650473"/>
              <a:gd name="connsiteX14021" fmla="*/ 395724 w 650437"/>
              <a:gd name="connsiteY14021" fmla="*/ 121137 h 650473"/>
              <a:gd name="connsiteX14022" fmla="*/ 385753 w 650437"/>
              <a:gd name="connsiteY14022" fmla="*/ 115651 h 650473"/>
              <a:gd name="connsiteX14023" fmla="*/ 387845 w 650437"/>
              <a:gd name="connsiteY14023" fmla="*/ 113529 h 650473"/>
              <a:gd name="connsiteX14024" fmla="*/ 385753 w 650437"/>
              <a:gd name="connsiteY14024" fmla="*/ 111437 h 650473"/>
              <a:gd name="connsiteX14025" fmla="*/ 383661 w 650437"/>
              <a:gd name="connsiteY14025" fmla="*/ 113529 h 650473"/>
              <a:gd name="connsiteX14026" fmla="*/ 385753 w 650437"/>
              <a:gd name="connsiteY14026" fmla="*/ 115651 h 650473"/>
              <a:gd name="connsiteX14027" fmla="*/ 380087 w 650437"/>
              <a:gd name="connsiteY14027" fmla="*/ 105983 h 650473"/>
              <a:gd name="connsiteX14028" fmla="*/ 378178 w 650437"/>
              <a:gd name="connsiteY14028" fmla="*/ 104073 h 650473"/>
              <a:gd name="connsiteX14029" fmla="*/ 376268 w 650437"/>
              <a:gd name="connsiteY14029" fmla="*/ 105983 h 650473"/>
              <a:gd name="connsiteX14030" fmla="*/ 378178 w 650437"/>
              <a:gd name="connsiteY14030" fmla="*/ 107892 h 650473"/>
              <a:gd name="connsiteX14031" fmla="*/ 380087 w 650437"/>
              <a:gd name="connsiteY14031" fmla="*/ 105983 h 650473"/>
              <a:gd name="connsiteX14032" fmla="*/ 372602 w 650437"/>
              <a:gd name="connsiteY14032" fmla="*/ 98437 h 650473"/>
              <a:gd name="connsiteX14033" fmla="*/ 370632 w 650437"/>
              <a:gd name="connsiteY14033" fmla="*/ 96467 h 650473"/>
              <a:gd name="connsiteX14034" fmla="*/ 368662 w 650437"/>
              <a:gd name="connsiteY14034" fmla="*/ 98437 h 650473"/>
              <a:gd name="connsiteX14035" fmla="*/ 370632 w 650437"/>
              <a:gd name="connsiteY14035" fmla="*/ 100406 h 650473"/>
              <a:gd name="connsiteX14036" fmla="*/ 372602 w 650437"/>
              <a:gd name="connsiteY14036" fmla="*/ 98437 h 650473"/>
              <a:gd name="connsiteX14037" fmla="*/ 364811 w 650437"/>
              <a:gd name="connsiteY14037" fmla="*/ 90860 h 650473"/>
              <a:gd name="connsiteX14038" fmla="*/ 363054 w 650437"/>
              <a:gd name="connsiteY14038" fmla="*/ 89103 h 650473"/>
              <a:gd name="connsiteX14039" fmla="*/ 361297 w 650437"/>
              <a:gd name="connsiteY14039" fmla="*/ 90860 h 650473"/>
              <a:gd name="connsiteX14040" fmla="*/ 363054 w 650437"/>
              <a:gd name="connsiteY14040" fmla="*/ 92618 h 650473"/>
              <a:gd name="connsiteX14041" fmla="*/ 364811 w 650437"/>
              <a:gd name="connsiteY14041" fmla="*/ 90860 h 650473"/>
              <a:gd name="connsiteX14042" fmla="*/ 356933 w 650437"/>
              <a:gd name="connsiteY14042" fmla="*/ 83314 h 650473"/>
              <a:gd name="connsiteX14043" fmla="*/ 355508 w 650437"/>
              <a:gd name="connsiteY14043" fmla="*/ 81890 h 650473"/>
              <a:gd name="connsiteX14044" fmla="*/ 354084 w 650437"/>
              <a:gd name="connsiteY14044" fmla="*/ 83314 h 650473"/>
              <a:gd name="connsiteX14045" fmla="*/ 355508 w 650437"/>
              <a:gd name="connsiteY14045" fmla="*/ 84739 h 650473"/>
              <a:gd name="connsiteX14046" fmla="*/ 356933 w 650437"/>
              <a:gd name="connsiteY14046" fmla="*/ 83314 h 650473"/>
              <a:gd name="connsiteX14047" fmla="*/ 349417 w 650437"/>
              <a:gd name="connsiteY14047" fmla="*/ 75738 h 650473"/>
              <a:gd name="connsiteX14048" fmla="*/ 347932 w 650437"/>
              <a:gd name="connsiteY14048" fmla="*/ 74254 h 650473"/>
              <a:gd name="connsiteX14049" fmla="*/ 346448 w 650437"/>
              <a:gd name="connsiteY14049" fmla="*/ 75738 h 650473"/>
              <a:gd name="connsiteX14050" fmla="*/ 347932 w 650437"/>
              <a:gd name="connsiteY14050" fmla="*/ 77223 h 650473"/>
              <a:gd name="connsiteX14051" fmla="*/ 349417 w 650437"/>
              <a:gd name="connsiteY14051" fmla="*/ 75738 h 650473"/>
              <a:gd name="connsiteX14052" fmla="*/ 341599 w 650437"/>
              <a:gd name="connsiteY14052" fmla="*/ 68192 h 650473"/>
              <a:gd name="connsiteX14053" fmla="*/ 340387 w 650437"/>
              <a:gd name="connsiteY14053" fmla="*/ 66980 h 650473"/>
              <a:gd name="connsiteX14054" fmla="*/ 339174 w 650437"/>
              <a:gd name="connsiteY14054" fmla="*/ 68192 h 650473"/>
              <a:gd name="connsiteX14055" fmla="*/ 340387 w 650437"/>
              <a:gd name="connsiteY14055" fmla="*/ 69404 h 650473"/>
              <a:gd name="connsiteX14056" fmla="*/ 341599 w 650437"/>
              <a:gd name="connsiteY14056" fmla="*/ 68192 h 650473"/>
              <a:gd name="connsiteX14057" fmla="*/ 333751 w 650437"/>
              <a:gd name="connsiteY14057" fmla="*/ 60644 h 650473"/>
              <a:gd name="connsiteX14058" fmla="*/ 332811 w 650437"/>
              <a:gd name="connsiteY14058" fmla="*/ 59704 h 650473"/>
              <a:gd name="connsiteX14059" fmla="*/ 331871 w 650437"/>
              <a:gd name="connsiteY14059" fmla="*/ 60644 h 650473"/>
              <a:gd name="connsiteX14060" fmla="*/ 332811 w 650437"/>
              <a:gd name="connsiteY14060" fmla="*/ 61584 h 650473"/>
              <a:gd name="connsiteX14061" fmla="*/ 333751 w 650437"/>
              <a:gd name="connsiteY14061" fmla="*/ 60644 h 650473"/>
              <a:gd name="connsiteX14062" fmla="*/ 325265 w 650437"/>
              <a:gd name="connsiteY14062" fmla="*/ 53765 h 650473"/>
              <a:gd name="connsiteX14063" fmla="*/ 325963 w 650437"/>
              <a:gd name="connsiteY14063" fmla="*/ 53037 h 650473"/>
              <a:gd name="connsiteX14064" fmla="*/ 325265 w 650437"/>
              <a:gd name="connsiteY14064" fmla="*/ 52340 h 650473"/>
              <a:gd name="connsiteX14065" fmla="*/ 324568 w 650437"/>
              <a:gd name="connsiteY14065" fmla="*/ 53037 h 650473"/>
              <a:gd name="connsiteX14066" fmla="*/ 325265 w 650437"/>
              <a:gd name="connsiteY14066" fmla="*/ 53765 h 650473"/>
              <a:gd name="connsiteX14067" fmla="*/ 318387 w 650437"/>
              <a:gd name="connsiteY14067" fmla="*/ 45491 h 650473"/>
              <a:gd name="connsiteX14068" fmla="*/ 317689 w 650437"/>
              <a:gd name="connsiteY14068" fmla="*/ 44794 h 650473"/>
              <a:gd name="connsiteX14069" fmla="*/ 316992 w 650437"/>
              <a:gd name="connsiteY14069" fmla="*/ 45491 h 650473"/>
              <a:gd name="connsiteX14070" fmla="*/ 317689 w 650437"/>
              <a:gd name="connsiteY14070" fmla="*/ 46189 h 650473"/>
              <a:gd name="connsiteX14071" fmla="*/ 318387 w 650437"/>
              <a:gd name="connsiteY14071" fmla="*/ 45491 h 650473"/>
              <a:gd name="connsiteX14072" fmla="*/ 310719 w 650437"/>
              <a:gd name="connsiteY14072" fmla="*/ 37945 h 650473"/>
              <a:gd name="connsiteX14073" fmla="*/ 310144 w 650437"/>
              <a:gd name="connsiteY14073" fmla="*/ 37370 h 650473"/>
              <a:gd name="connsiteX14074" fmla="*/ 309569 w 650437"/>
              <a:gd name="connsiteY14074" fmla="*/ 37945 h 650473"/>
              <a:gd name="connsiteX14075" fmla="*/ 310144 w 650437"/>
              <a:gd name="connsiteY14075" fmla="*/ 38520 h 650473"/>
              <a:gd name="connsiteX14076" fmla="*/ 310719 w 650437"/>
              <a:gd name="connsiteY14076" fmla="*/ 37945 h 650473"/>
              <a:gd name="connsiteX14077" fmla="*/ 302901 w 650437"/>
              <a:gd name="connsiteY14077" fmla="*/ 30367 h 650473"/>
              <a:gd name="connsiteX14078" fmla="*/ 302568 w 650437"/>
              <a:gd name="connsiteY14078" fmla="*/ 30034 h 650473"/>
              <a:gd name="connsiteX14079" fmla="*/ 302236 w 650437"/>
              <a:gd name="connsiteY14079" fmla="*/ 30367 h 650473"/>
              <a:gd name="connsiteX14080" fmla="*/ 302568 w 650437"/>
              <a:gd name="connsiteY14080" fmla="*/ 30700 h 650473"/>
              <a:gd name="connsiteX14081" fmla="*/ 302901 w 650437"/>
              <a:gd name="connsiteY14081" fmla="*/ 30367 h 650473"/>
              <a:gd name="connsiteX14082" fmla="*/ 295325 w 650437"/>
              <a:gd name="connsiteY14082" fmla="*/ 22821 h 650473"/>
              <a:gd name="connsiteX14083" fmla="*/ 294992 w 650437"/>
              <a:gd name="connsiteY14083" fmla="*/ 22488 h 650473"/>
              <a:gd name="connsiteX14084" fmla="*/ 294660 w 650437"/>
              <a:gd name="connsiteY14084" fmla="*/ 22821 h 650473"/>
              <a:gd name="connsiteX14085" fmla="*/ 294992 w 650437"/>
              <a:gd name="connsiteY14085" fmla="*/ 23153 h 650473"/>
              <a:gd name="connsiteX14086" fmla="*/ 295325 w 650437"/>
              <a:gd name="connsiteY14086" fmla="*/ 22821 h 650473"/>
              <a:gd name="connsiteX14087" fmla="*/ 287627 w 650437"/>
              <a:gd name="connsiteY14087" fmla="*/ 15245 h 650473"/>
              <a:gd name="connsiteX14088" fmla="*/ 287446 w 650437"/>
              <a:gd name="connsiteY14088" fmla="*/ 15065 h 650473"/>
              <a:gd name="connsiteX14089" fmla="*/ 287267 w 650437"/>
              <a:gd name="connsiteY14089" fmla="*/ 15245 h 650473"/>
              <a:gd name="connsiteX14090" fmla="*/ 287446 w 650437"/>
              <a:gd name="connsiteY14090" fmla="*/ 15425 h 650473"/>
              <a:gd name="connsiteX14091" fmla="*/ 287627 w 650437"/>
              <a:gd name="connsiteY14091" fmla="*/ 15245 h 650473"/>
              <a:gd name="connsiteX14092" fmla="*/ 279959 w 650437"/>
              <a:gd name="connsiteY14092" fmla="*/ 7698 h 650473"/>
              <a:gd name="connsiteX14093" fmla="*/ 279899 w 650437"/>
              <a:gd name="connsiteY14093" fmla="*/ 7638 h 650473"/>
              <a:gd name="connsiteX14094" fmla="*/ 279839 w 650437"/>
              <a:gd name="connsiteY14094" fmla="*/ 7698 h 650473"/>
              <a:gd name="connsiteX14095" fmla="*/ 279899 w 650437"/>
              <a:gd name="connsiteY14095" fmla="*/ 7758 h 650473"/>
              <a:gd name="connsiteX14096" fmla="*/ 279959 w 650437"/>
              <a:gd name="connsiteY14096" fmla="*/ 7698 h 650473"/>
              <a:gd name="connsiteX14097" fmla="*/ 272383 w 650437"/>
              <a:gd name="connsiteY14097" fmla="*/ 122 h 650473"/>
              <a:gd name="connsiteX14098" fmla="*/ 272323 w 650437"/>
              <a:gd name="connsiteY14098" fmla="*/ 62 h 650473"/>
              <a:gd name="connsiteX14099" fmla="*/ 272263 w 650437"/>
              <a:gd name="connsiteY14099" fmla="*/ 122 h 650473"/>
              <a:gd name="connsiteX14100" fmla="*/ 272323 w 650437"/>
              <a:gd name="connsiteY14100" fmla="*/ 183 h 650473"/>
              <a:gd name="connsiteX14101" fmla="*/ 272383 w 650437"/>
              <a:gd name="connsiteY14101" fmla="*/ 122 h 650473"/>
              <a:gd name="connsiteX14102" fmla="*/ 650318 w 650437"/>
              <a:gd name="connsiteY14102" fmla="*/ 363075 h 650473"/>
              <a:gd name="connsiteX14103" fmla="*/ 650378 w 650437"/>
              <a:gd name="connsiteY14103" fmla="*/ 363135 h 650473"/>
              <a:gd name="connsiteX14104" fmla="*/ 650438 w 650437"/>
              <a:gd name="connsiteY14104" fmla="*/ 363075 h 650473"/>
              <a:gd name="connsiteX14105" fmla="*/ 650378 w 650437"/>
              <a:gd name="connsiteY14105" fmla="*/ 363014 h 650473"/>
              <a:gd name="connsiteX14106" fmla="*/ 650318 w 650437"/>
              <a:gd name="connsiteY14106" fmla="*/ 363075 h 650473"/>
              <a:gd name="connsiteX14107" fmla="*/ 642892 w 650437"/>
              <a:gd name="connsiteY14107" fmla="*/ 355528 h 650473"/>
              <a:gd name="connsiteX14108" fmla="*/ 642832 w 650437"/>
              <a:gd name="connsiteY14108" fmla="*/ 355468 h 650473"/>
              <a:gd name="connsiteX14109" fmla="*/ 642772 w 650437"/>
              <a:gd name="connsiteY14109" fmla="*/ 355528 h 650473"/>
              <a:gd name="connsiteX14110" fmla="*/ 642832 w 650437"/>
              <a:gd name="connsiteY14110" fmla="*/ 355589 h 650473"/>
              <a:gd name="connsiteX14111" fmla="*/ 642892 w 650437"/>
              <a:gd name="connsiteY14111" fmla="*/ 355528 h 650473"/>
              <a:gd name="connsiteX14112" fmla="*/ 635377 w 650437"/>
              <a:gd name="connsiteY14112" fmla="*/ 347950 h 650473"/>
              <a:gd name="connsiteX14113" fmla="*/ 635256 w 650437"/>
              <a:gd name="connsiteY14113" fmla="*/ 347830 h 650473"/>
              <a:gd name="connsiteX14114" fmla="*/ 635136 w 650437"/>
              <a:gd name="connsiteY14114" fmla="*/ 347950 h 650473"/>
              <a:gd name="connsiteX14115" fmla="*/ 635256 w 650437"/>
              <a:gd name="connsiteY14115" fmla="*/ 348070 h 650473"/>
              <a:gd name="connsiteX14116" fmla="*/ 635377 w 650437"/>
              <a:gd name="connsiteY14116" fmla="*/ 347950 h 650473"/>
              <a:gd name="connsiteX14117" fmla="*/ 627983 w 650437"/>
              <a:gd name="connsiteY14117" fmla="*/ 340404 h 650473"/>
              <a:gd name="connsiteX14118" fmla="*/ 627711 w 650437"/>
              <a:gd name="connsiteY14118" fmla="*/ 340131 h 650473"/>
              <a:gd name="connsiteX14119" fmla="*/ 627438 w 650437"/>
              <a:gd name="connsiteY14119" fmla="*/ 340404 h 650473"/>
              <a:gd name="connsiteX14120" fmla="*/ 627711 w 650437"/>
              <a:gd name="connsiteY14120" fmla="*/ 340677 h 650473"/>
              <a:gd name="connsiteX14121" fmla="*/ 627983 w 650437"/>
              <a:gd name="connsiteY14121" fmla="*/ 340404 h 650473"/>
              <a:gd name="connsiteX14122" fmla="*/ 620135 w 650437"/>
              <a:gd name="connsiteY14122" fmla="*/ 332556 h 650473"/>
              <a:gd name="connsiteX14123" fmla="*/ 619862 w 650437"/>
              <a:gd name="connsiteY14123" fmla="*/ 332828 h 650473"/>
              <a:gd name="connsiteX14124" fmla="*/ 620135 w 650437"/>
              <a:gd name="connsiteY14124" fmla="*/ 333100 h 650473"/>
              <a:gd name="connsiteX14125" fmla="*/ 620407 w 650437"/>
              <a:gd name="connsiteY14125" fmla="*/ 332828 h 650473"/>
              <a:gd name="connsiteX14126" fmla="*/ 620135 w 650437"/>
              <a:gd name="connsiteY14126" fmla="*/ 332556 h 650473"/>
              <a:gd name="connsiteX14127" fmla="*/ 612589 w 650437"/>
              <a:gd name="connsiteY14127" fmla="*/ 324827 h 650473"/>
              <a:gd name="connsiteX14128" fmla="*/ 612134 w 650437"/>
              <a:gd name="connsiteY14128" fmla="*/ 325282 h 650473"/>
              <a:gd name="connsiteX14129" fmla="*/ 612589 w 650437"/>
              <a:gd name="connsiteY14129" fmla="*/ 325737 h 650473"/>
              <a:gd name="connsiteX14130" fmla="*/ 613044 w 650437"/>
              <a:gd name="connsiteY14130" fmla="*/ 325282 h 650473"/>
              <a:gd name="connsiteX14131" fmla="*/ 612589 w 650437"/>
              <a:gd name="connsiteY14131" fmla="*/ 324827 h 650473"/>
              <a:gd name="connsiteX14132" fmla="*/ 605616 w 650437"/>
              <a:gd name="connsiteY14132" fmla="*/ 317708 h 650473"/>
              <a:gd name="connsiteX14133" fmla="*/ 605011 w 650437"/>
              <a:gd name="connsiteY14133" fmla="*/ 317103 h 650473"/>
              <a:gd name="connsiteX14134" fmla="*/ 604406 w 650437"/>
              <a:gd name="connsiteY14134" fmla="*/ 317708 h 650473"/>
              <a:gd name="connsiteX14135" fmla="*/ 605011 w 650437"/>
              <a:gd name="connsiteY14135" fmla="*/ 318313 h 650473"/>
              <a:gd name="connsiteX14136" fmla="*/ 605616 w 650437"/>
              <a:gd name="connsiteY14136" fmla="*/ 317708 h 650473"/>
              <a:gd name="connsiteX14137" fmla="*/ 598283 w 650437"/>
              <a:gd name="connsiteY14137" fmla="*/ 310162 h 650473"/>
              <a:gd name="connsiteX14138" fmla="*/ 597465 w 650437"/>
              <a:gd name="connsiteY14138" fmla="*/ 309344 h 650473"/>
              <a:gd name="connsiteX14139" fmla="*/ 596648 w 650437"/>
              <a:gd name="connsiteY14139" fmla="*/ 310162 h 650473"/>
              <a:gd name="connsiteX14140" fmla="*/ 597465 w 650437"/>
              <a:gd name="connsiteY14140" fmla="*/ 310979 h 650473"/>
              <a:gd name="connsiteX14141" fmla="*/ 598283 w 650437"/>
              <a:gd name="connsiteY14141" fmla="*/ 310162 h 650473"/>
              <a:gd name="connsiteX14142" fmla="*/ 590707 w 650437"/>
              <a:gd name="connsiteY14142" fmla="*/ 302583 h 650473"/>
              <a:gd name="connsiteX14143" fmla="*/ 589890 w 650437"/>
              <a:gd name="connsiteY14143" fmla="*/ 301766 h 650473"/>
              <a:gd name="connsiteX14144" fmla="*/ 589072 w 650437"/>
              <a:gd name="connsiteY14144" fmla="*/ 302583 h 650473"/>
              <a:gd name="connsiteX14145" fmla="*/ 589890 w 650437"/>
              <a:gd name="connsiteY14145" fmla="*/ 303401 h 650473"/>
              <a:gd name="connsiteX14146" fmla="*/ 590707 w 650437"/>
              <a:gd name="connsiteY14146" fmla="*/ 302583 h 650473"/>
              <a:gd name="connsiteX14147" fmla="*/ 583374 w 650437"/>
              <a:gd name="connsiteY14147" fmla="*/ 295037 h 650473"/>
              <a:gd name="connsiteX14148" fmla="*/ 582344 w 650437"/>
              <a:gd name="connsiteY14148" fmla="*/ 294007 h 650473"/>
              <a:gd name="connsiteX14149" fmla="*/ 581314 w 650437"/>
              <a:gd name="connsiteY14149" fmla="*/ 295037 h 650473"/>
              <a:gd name="connsiteX14150" fmla="*/ 582344 w 650437"/>
              <a:gd name="connsiteY14150" fmla="*/ 296067 h 650473"/>
              <a:gd name="connsiteX14151" fmla="*/ 583374 w 650437"/>
              <a:gd name="connsiteY14151" fmla="*/ 295037 h 650473"/>
              <a:gd name="connsiteX14152" fmla="*/ 576040 w 650437"/>
              <a:gd name="connsiteY14152" fmla="*/ 287461 h 650473"/>
              <a:gd name="connsiteX14153" fmla="*/ 574768 w 650437"/>
              <a:gd name="connsiteY14153" fmla="*/ 286189 h 650473"/>
              <a:gd name="connsiteX14154" fmla="*/ 573496 w 650437"/>
              <a:gd name="connsiteY14154" fmla="*/ 287461 h 650473"/>
              <a:gd name="connsiteX14155" fmla="*/ 574768 w 650437"/>
              <a:gd name="connsiteY14155" fmla="*/ 288733 h 650473"/>
              <a:gd name="connsiteX14156" fmla="*/ 576040 w 650437"/>
              <a:gd name="connsiteY14156" fmla="*/ 287461 h 650473"/>
              <a:gd name="connsiteX14157" fmla="*/ 567220 w 650437"/>
              <a:gd name="connsiteY14157" fmla="*/ 281187 h 650473"/>
              <a:gd name="connsiteX14158" fmla="*/ 568492 w 650437"/>
              <a:gd name="connsiteY14158" fmla="*/ 279915 h 650473"/>
              <a:gd name="connsiteX14159" fmla="*/ 567220 w 650437"/>
              <a:gd name="connsiteY14159" fmla="*/ 278643 h 650473"/>
              <a:gd name="connsiteX14160" fmla="*/ 565948 w 650437"/>
              <a:gd name="connsiteY14160" fmla="*/ 279915 h 650473"/>
              <a:gd name="connsiteX14161" fmla="*/ 567220 w 650437"/>
              <a:gd name="connsiteY14161" fmla="*/ 281187 h 650473"/>
              <a:gd name="connsiteX14162" fmla="*/ 561129 w 650437"/>
              <a:gd name="connsiteY14162" fmla="*/ 272337 h 650473"/>
              <a:gd name="connsiteX14163" fmla="*/ 559644 w 650437"/>
              <a:gd name="connsiteY14163" fmla="*/ 270852 h 650473"/>
              <a:gd name="connsiteX14164" fmla="*/ 558160 w 650437"/>
              <a:gd name="connsiteY14164" fmla="*/ 272337 h 650473"/>
              <a:gd name="connsiteX14165" fmla="*/ 559644 w 650437"/>
              <a:gd name="connsiteY14165" fmla="*/ 273821 h 650473"/>
              <a:gd name="connsiteX14166" fmla="*/ 561129 w 650437"/>
              <a:gd name="connsiteY14166" fmla="*/ 272337 h 650473"/>
              <a:gd name="connsiteX14167" fmla="*/ 552099 w 650437"/>
              <a:gd name="connsiteY14167" fmla="*/ 266488 h 650473"/>
              <a:gd name="connsiteX14168" fmla="*/ 553796 w 650437"/>
              <a:gd name="connsiteY14168" fmla="*/ 264791 h 650473"/>
              <a:gd name="connsiteX14169" fmla="*/ 552099 w 650437"/>
              <a:gd name="connsiteY14169" fmla="*/ 263093 h 650473"/>
              <a:gd name="connsiteX14170" fmla="*/ 550402 w 650437"/>
              <a:gd name="connsiteY14170" fmla="*/ 264791 h 650473"/>
              <a:gd name="connsiteX14171" fmla="*/ 552099 w 650437"/>
              <a:gd name="connsiteY14171" fmla="*/ 266488 h 650473"/>
              <a:gd name="connsiteX14172" fmla="*/ 544523 w 650437"/>
              <a:gd name="connsiteY14172" fmla="*/ 259246 h 650473"/>
              <a:gd name="connsiteX14173" fmla="*/ 546553 w 650437"/>
              <a:gd name="connsiteY14173" fmla="*/ 257216 h 650473"/>
              <a:gd name="connsiteX14174" fmla="*/ 544523 w 650437"/>
              <a:gd name="connsiteY14174" fmla="*/ 255187 h 650473"/>
              <a:gd name="connsiteX14175" fmla="*/ 542493 w 650437"/>
              <a:gd name="connsiteY14175" fmla="*/ 257216 h 650473"/>
              <a:gd name="connsiteX14176" fmla="*/ 544523 w 650437"/>
              <a:gd name="connsiteY14176" fmla="*/ 259246 h 650473"/>
              <a:gd name="connsiteX14177" fmla="*/ 538887 w 650437"/>
              <a:gd name="connsiteY14177" fmla="*/ 249668 h 650473"/>
              <a:gd name="connsiteX14178" fmla="*/ 536977 w 650437"/>
              <a:gd name="connsiteY14178" fmla="*/ 247759 h 650473"/>
              <a:gd name="connsiteX14179" fmla="*/ 535068 w 650437"/>
              <a:gd name="connsiteY14179" fmla="*/ 249668 h 650473"/>
              <a:gd name="connsiteX14180" fmla="*/ 536977 w 650437"/>
              <a:gd name="connsiteY14180" fmla="*/ 251578 h 650473"/>
              <a:gd name="connsiteX14181" fmla="*/ 538887 w 650437"/>
              <a:gd name="connsiteY14181" fmla="*/ 249668 h 650473"/>
              <a:gd name="connsiteX14182" fmla="*/ 531489 w 650437"/>
              <a:gd name="connsiteY14182" fmla="*/ 242092 h 650473"/>
              <a:gd name="connsiteX14183" fmla="*/ 529399 w 650437"/>
              <a:gd name="connsiteY14183" fmla="*/ 240002 h 650473"/>
              <a:gd name="connsiteX14184" fmla="*/ 527310 w 650437"/>
              <a:gd name="connsiteY14184" fmla="*/ 242092 h 650473"/>
              <a:gd name="connsiteX14185" fmla="*/ 529399 w 650437"/>
              <a:gd name="connsiteY14185" fmla="*/ 244182 h 650473"/>
              <a:gd name="connsiteX14186" fmla="*/ 531489 w 650437"/>
              <a:gd name="connsiteY14186" fmla="*/ 242092 h 650473"/>
              <a:gd name="connsiteX14187" fmla="*/ 521853 w 650437"/>
              <a:gd name="connsiteY14187" fmla="*/ 236818 h 650473"/>
              <a:gd name="connsiteX14188" fmla="*/ 524125 w 650437"/>
              <a:gd name="connsiteY14188" fmla="*/ 234546 h 650473"/>
              <a:gd name="connsiteX14189" fmla="*/ 521853 w 650437"/>
              <a:gd name="connsiteY14189" fmla="*/ 232274 h 650473"/>
              <a:gd name="connsiteX14190" fmla="*/ 519581 w 650437"/>
              <a:gd name="connsiteY14190" fmla="*/ 234546 h 650473"/>
              <a:gd name="connsiteX14191" fmla="*/ 521853 w 650437"/>
              <a:gd name="connsiteY14191" fmla="*/ 236818 h 650473"/>
              <a:gd name="connsiteX14192" fmla="*/ 516550 w 650437"/>
              <a:gd name="connsiteY14192" fmla="*/ 227000 h 650473"/>
              <a:gd name="connsiteX14193" fmla="*/ 514278 w 650437"/>
              <a:gd name="connsiteY14193" fmla="*/ 224728 h 650473"/>
              <a:gd name="connsiteX14194" fmla="*/ 512006 w 650437"/>
              <a:gd name="connsiteY14194" fmla="*/ 227000 h 650473"/>
              <a:gd name="connsiteX14195" fmla="*/ 514278 w 650437"/>
              <a:gd name="connsiteY14195" fmla="*/ 229272 h 650473"/>
              <a:gd name="connsiteX14196" fmla="*/ 516550 w 650437"/>
              <a:gd name="connsiteY14196" fmla="*/ 227000 h 650473"/>
              <a:gd name="connsiteX14197" fmla="*/ 509156 w 650437"/>
              <a:gd name="connsiteY14197" fmla="*/ 219421 h 650473"/>
              <a:gd name="connsiteX14198" fmla="*/ 506732 w 650437"/>
              <a:gd name="connsiteY14198" fmla="*/ 216997 h 650473"/>
              <a:gd name="connsiteX14199" fmla="*/ 504308 w 650437"/>
              <a:gd name="connsiteY14199" fmla="*/ 219421 h 650473"/>
              <a:gd name="connsiteX14200" fmla="*/ 506732 w 650437"/>
              <a:gd name="connsiteY14200" fmla="*/ 221846 h 650473"/>
              <a:gd name="connsiteX14201" fmla="*/ 509156 w 650437"/>
              <a:gd name="connsiteY14201" fmla="*/ 219421 h 650473"/>
              <a:gd name="connsiteX14202" fmla="*/ 499156 w 650437"/>
              <a:gd name="connsiteY14202" fmla="*/ 214392 h 650473"/>
              <a:gd name="connsiteX14203" fmla="*/ 501671 w 650437"/>
              <a:gd name="connsiteY14203" fmla="*/ 211878 h 650473"/>
              <a:gd name="connsiteX14204" fmla="*/ 499156 w 650437"/>
              <a:gd name="connsiteY14204" fmla="*/ 209363 h 650473"/>
              <a:gd name="connsiteX14205" fmla="*/ 496642 w 650437"/>
              <a:gd name="connsiteY14205" fmla="*/ 211878 h 650473"/>
              <a:gd name="connsiteX14206" fmla="*/ 499156 w 650437"/>
              <a:gd name="connsiteY14206" fmla="*/ 214392 h 650473"/>
              <a:gd name="connsiteX14207" fmla="*/ 491611 w 650437"/>
              <a:gd name="connsiteY14207" fmla="*/ 206814 h 650473"/>
              <a:gd name="connsiteX14208" fmla="*/ 494125 w 650437"/>
              <a:gd name="connsiteY14208" fmla="*/ 204299 h 650473"/>
              <a:gd name="connsiteX14209" fmla="*/ 491611 w 650437"/>
              <a:gd name="connsiteY14209" fmla="*/ 201785 h 650473"/>
              <a:gd name="connsiteX14210" fmla="*/ 489096 w 650437"/>
              <a:gd name="connsiteY14210" fmla="*/ 204299 h 650473"/>
              <a:gd name="connsiteX14211" fmla="*/ 491611 w 650437"/>
              <a:gd name="connsiteY14211" fmla="*/ 206814 h 650473"/>
              <a:gd name="connsiteX14212" fmla="*/ 486669 w 650437"/>
              <a:gd name="connsiteY14212" fmla="*/ 196753 h 650473"/>
              <a:gd name="connsiteX14213" fmla="*/ 484033 w 650437"/>
              <a:gd name="connsiteY14213" fmla="*/ 194116 h 650473"/>
              <a:gd name="connsiteX14214" fmla="*/ 481396 w 650437"/>
              <a:gd name="connsiteY14214" fmla="*/ 196753 h 650473"/>
              <a:gd name="connsiteX14215" fmla="*/ 484033 w 650437"/>
              <a:gd name="connsiteY14215" fmla="*/ 199390 h 650473"/>
              <a:gd name="connsiteX14216" fmla="*/ 486669 w 650437"/>
              <a:gd name="connsiteY14216" fmla="*/ 196753 h 650473"/>
              <a:gd name="connsiteX14217" fmla="*/ 479124 w 650437"/>
              <a:gd name="connsiteY14217" fmla="*/ 189175 h 650473"/>
              <a:gd name="connsiteX14218" fmla="*/ 476487 w 650437"/>
              <a:gd name="connsiteY14218" fmla="*/ 186538 h 650473"/>
              <a:gd name="connsiteX14219" fmla="*/ 473850 w 650437"/>
              <a:gd name="connsiteY14219" fmla="*/ 189175 h 650473"/>
              <a:gd name="connsiteX14220" fmla="*/ 476487 w 650437"/>
              <a:gd name="connsiteY14220" fmla="*/ 191811 h 650473"/>
              <a:gd name="connsiteX14221" fmla="*/ 479124 w 650437"/>
              <a:gd name="connsiteY14221" fmla="*/ 189175 h 650473"/>
              <a:gd name="connsiteX14222" fmla="*/ 468911 w 650437"/>
              <a:gd name="connsiteY14222" fmla="*/ 184538 h 650473"/>
              <a:gd name="connsiteX14223" fmla="*/ 471850 w 650437"/>
              <a:gd name="connsiteY14223" fmla="*/ 181599 h 650473"/>
              <a:gd name="connsiteX14224" fmla="*/ 468911 w 650437"/>
              <a:gd name="connsiteY14224" fmla="*/ 178659 h 650473"/>
              <a:gd name="connsiteX14225" fmla="*/ 465972 w 650437"/>
              <a:gd name="connsiteY14225" fmla="*/ 181599 h 650473"/>
              <a:gd name="connsiteX14226" fmla="*/ 468911 w 650437"/>
              <a:gd name="connsiteY14226" fmla="*/ 184538 h 650473"/>
              <a:gd name="connsiteX14227" fmla="*/ 464032 w 650437"/>
              <a:gd name="connsiteY14227" fmla="*/ 174052 h 650473"/>
              <a:gd name="connsiteX14228" fmla="*/ 461365 w 650437"/>
              <a:gd name="connsiteY14228" fmla="*/ 171386 h 650473"/>
              <a:gd name="connsiteX14229" fmla="*/ 458699 w 650437"/>
              <a:gd name="connsiteY14229" fmla="*/ 174052 h 650473"/>
              <a:gd name="connsiteX14230" fmla="*/ 461365 w 650437"/>
              <a:gd name="connsiteY14230" fmla="*/ 176719 h 650473"/>
              <a:gd name="connsiteX14231" fmla="*/ 464032 w 650437"/>
              <a:gd name="connsiteY14231" fmla="*/ 174052 h 650473"/>
              <a:gd name="connsiteX14232" fmla="*/ 456426 w 650437"/>
              <a:gd name="connsiteY14232" fmla="*/ 166506 h 650473"/>
              <a:gd name="connsiteX14233" fmla="*/ 453789 w 650437"/>
              <a:gd name="connsiteY14233" fmla="*/ 163869 h 650473"/>
              <a:gd name="connsiteX14234" fmla="*/ 451153 w 650437"/>
              <a:gd name="connsiteY14234" fmla="*/ 166506 h 650473"/>
              <a:gd name="connsiteX14235" fmla="*/ 453789 w 650437"/>
              <a:gd name="connsiteY14235" fmla="*/ 169143 h 650473"/>
              <a:gd name="connsiteX14236" fmla="*/ 456426 w 650437"/>
              <a:gd name="connsiteY14236" fmla="*/ 166506 h 650473"/>
              <a:gd name="connsiteX14237" fmla="*/ 448816 w 650437"/>
              <a:gd name="connsiteY14237" fmla="*/ 158930 h 650473"/>
              <a:gd name="connsiteX14238" fmla="*/ 446242 w 650437"/>
              <a:gd name="connsiteY14238" fmla="*/ 156356 h 650473"/>
              <a:gd name="connsiteX14239" fmla="*/ 443667 w 650437"/>
              <a:gd name="connsiteY14239" fmla="*/ 158930 h 650473"/>
              <a:gd name="connsiteX14240" fmla="*/ 446242 w 650437"/>
              <a:gd name="connsiteY14240" fmla="*/ 161505 h 650473"/>
              <a:gd name="connsiteX14241" fmla="*/ 448816 w 650437"/>
              <a:gd name="connsiteY14241" fmla="*/ 158930 h 650473"/>
              <a:gd name="connsiteX14242" fmla="*/ 441240 w 650437"/>
              <a:gd name="connsiteY14242" fmla="*/ 151384 h 650473"/>
              <a:gd name="connsiteX14243" fmla="*/ 438666 w 650437"/>
              <a:gd name="connsiteY14243" fmla="*/ 148810 h 650473"/>
              <a:gd name="connsiteX14244" fmla="*/ 436091 w 650437"/>
              <a:gd name="connsiteY14244" fmla="*/ 151384 h 650473"/>
              <a:gd name="connsiteX14245" fmla="*/ 438666 w 650437"/>
              <a:gd name="connsiteY14245" fmla="*/ 153959 h 650473"/>
              <a:gd name="connsiteX14246" fmla="*/ 441240 w 650437"/>
              <a:gd name="connsiteY14246" fmla="*/ 151384 h 650473"/>
              <a:gd name="connsiteX14247" fmla="*/ 431120 w 650437"/>
              <a:gd name="connsiteY14247" fmla="*/ 146260 h 650473"/>
              <a:gd name="connsiteX14248" fmla="*/ 433574 w 650437"/>
              <a:gd name="connsiteY14248" fmla="*/ 143805 h 650473"/>
              <a:gd name="connsiteX14249" fmla="*/ 431120 w 650437"/>
              <a:gd name="connsiteY14249" fmla="*/ 141351 h 650473"/>
              <a:gd name="connsiteX14250" fmla="*/ 428666 w 650437"/>
              <a:gd name="connsiteY14250" fmla="*/ 143805 h 650473"/>
              <a:gd name="connsiteX14251" fmla="*/ 431120 w 650437"/>
              <a:gd name="connsiteY14251" fmla="*/ 146260 h 650473"/>
              <a:gd name="connsiteX14252" fmla="*/ 423544 w 650437"/>
              <a:gd name="connsiteY14252" fmla="*/ 138624 h 650473"/>
              <a:gd name="connsiteX14253" fmla="*/ 425909 w 650437"/>
              <a:gd name="connsiteY14253" fmla="*/ 136259 h 650473"/>
              <a:gd name="connsiteX14254" fmla="*/ 423544 w 650437"/>
              <a:gd name="connsiteY14254" fmla="*/ 133895 h 650473"/>
              <a:gd name="connsiteX14255" fmla="*/ 421180 w 650437"/>
              <a:gd name="connsiteY14255" fmla="*/ 136259 h 650473"/>
              <a:gd name="connsiteX14256" fmla="*/ 423544 w 650437"/>
              <a:gd name="connsiteY14256" fmla="*/ 138624 h 650473"/>
              <a:gd name="connsiteX14257" fmla="*/ 415999 w 650437"/>
              <a:gd name="connsiteY14257" fmla="*/ 131138 h 650473"/>
              <a:gd name="connsiteX14258" fmla="*/ 418453 w 650437"/>
              <a:gd name="connsiteY14258" fmla="*/ 128684 h 650473"/>
              <a:gd name="connsiteX14259" fmla="*/ 415999 w 650437"/>
              <a:gd name="connsiteY14259" fmla="*/ 126229 h 650473"/>
              <a:gd name="connsiteX14260" fmla="*/ 413544 w 650437"/>
              <a:gd name="connsiteY14260" fmla="*/ 128684 h 650473"/>
              <a:gd name="connsiteX14261" fmla="*/ 415999 w 650437"/>
              <a:gd name="connsiteY14261" fmla="*/ 131138 h 650473"/>
              <a:gd name="connsiteX14262" fmla="*/ 410635 w 650437"/>
              <a:gd name="connsiteY14262" fmla="*/ 121137 h 650473"/>
              <a:gd name="connsiteX14263" fmla="*/ 408423 w 650437"/>
              <a:gd name="connsiteY14263" fmla="*/ 118925 h 650473"/>
              <a:gd name="connsiteX14264" fmla="*/ 406211 w 650437"/>
              <a:gd name="connsiteY14264" fmla="*/ 121137 h 650473"/>
              <a:gd name="connsiteX14265" fmla="*/ 408423 w 650437"/>
              <a:gd name="connsiteY14265" fmla="*/ 123349 h 650473"/>
              <a:gd name="connsiteX14266" fmla="*/ 410635 w 650437"/>
              <a:gd name="connsiteY14266" fmla="*/ 121137 h 650473"/>
              <a:gd name="connsiteX14267" fmla="*/ 402904 w 650437"/>
              <a:gd name="connsiteY14267" fmla="*/ 113561 h 650473"/>
              <a:gd name="connsiteX14268" fmla="*/ 400875 w 650437"/>
              <a:gd name="connsiteY14268" fmla="*/ 111531 h 650473"/>
              <a:gd name="connsiteX14269" fmla="*/ 398845 w 650437"/>
              <a:gd name="connsiteY14269" fmla="*/ 113561 h 650473"/>
              <a:gd name="connsiteX14270" fmla="*/ 400875 w 650437"/>
              <a:gd name="connsiteY14270" fmla="*/ 115591 h 650473"/>
              <a:gd name="connsiteX14271" fmla="*/ 402904 w 650437"/>
              <a:gd name="connsiteY14271" fmla="*/ 113561 h 650473"/>
              <a:gd name="connsiteX14272" fmla="*/ 395116 w 650437"/>
              <a:gd name="connsiteY14272" fmla="*/ 105983 h 650473"/>
              <a:gd name="connsiteX14273" fmla="*/ 393299 w 650437"/>
              <a:gd name="connsiteY14273" fmla="*/ 104165 h 650473"/>
              <a:gd name="connsiteX14274" fmla="*/ 391482 w 650437"/>
              <a:gd name="connsiteY14274" fmla="*/ 105983 h 650473"/>
              <a:gd name="connsiteX14275" fmla="*/ 393299 w 650437"/>
              <a:gd name="connsiteY14275" fmla="*/ 107800 h 650473"/>
              <a:gd name="connsiteX14276" fmla="*/ 395116 w 650437"/>
              <a:gd name="connsiteY14276" fmla="*/ 105983 h 650473"/>
              <a:gd name="connsiteX14277" fmla="*/ 387570 w 650437"/>
              <a:gd name="connsiteY14277" fmla="*/ 98437 h 650473"/>
              <a:gd name="connsiteX14278" fmla="*/ 385753 w 650437"/>
              <a:gd name="connsiteY14278" fmla="*/ 96619 h 650473"/>
              <a:gd name="connsiteX14279" fmla="*/ 383936 w 650437"/>
              <a:gd name="connsiteY14279" fmla="*/ 98437 h 650473"/>
              <a:gd name="connsiteX14280" fmla="*/ 385753 w 650437"/>
              <a:gd name="connsiteY14280" fmla="*/ 100254 h 650473"/>
              <a:gd name="connsiteX14281" fmla="*/ 387570 w 650437"/>
              <a:gd name="connsiteY14281" fmla="*/ 98437 h 650473"/>
              <a:gd name="connsiteX14282" fmla="*/ 379752 w 650437"/>
              <a:gd name="connsiteY14282" fmla="*/ 90860 h 650473"/>
              <a:gd name="connsiteX14283" fmla="*/ 378178 w 650437"/>
              <a:gd name="connsiteY14283" fmla="*/ 89286 h 650473"/>
              <a:gd name="connsiteX14284" fmla="*/ 376603 w 650437"/>
              <a:gd name="connsiteY14284" fmla="*/ 90860 h 650473"/>
              <a:gd name="connsiteX14285" fmla="*/ 378178 w 650437"/>
              <a:gd name="connsiteY14285" fmla="*/ 92435 h 650473"/>
              <a:gd name="connsiteX14286" fmla="*/ 379752 w 650437"/>
              <a:gd name="connsiteY14286" fmla="*/ 90860 h 650473"/>
              <a:gd name="connsiteX14287" fmla="*/ 371994 w 650437"/>
              <a:gd name="connsiteY14287" fmla="*/ 83314 h 650473"/>
              <a:gd name="connsiteX14288" fmla="*/ 370632 w 650437"/>
              <a:gd name="connsiteY14288" fmla="*/ 81952 h 650473"/>
              <a:gd name="connsiteX14289" fmla="*/ 369270 w 650437"/>
              <a:gd name="connsiteY14289" fmla="*/ 83314 h 650473"/>
              <a:gd name="connsiteX14290" fmla="*/ 370632 w 650437"/>
              <a:gd name="connsiteY14290" fmla="*/ 84677 h 650473"/>
              <a:gd name="connsiteX14291" fmla="*/ 371994 w 650437"/>
              <a:gd name="connsiteY14291" fmla="*/ 83314 h 650473"/>
              <a:gd name="connsiteX14292" fmla="*/ 364478 w 650437"/>
              <a:gd name="connsiteY14292" fmla="*/ 75738 h 650473"/>
              <a:gd name="connsiteX14293" fmla="*/ 363054 w 650437"/>
              <a:gd name="connsiteY14293" fmla="*/ 74313 h 650473"/>
              <a:gd name="connsiteX14294" fmla="*/ 361629 w 650437"/>
              <a:gd name="connsiteY14294" fmla="*/ 75738 h 650473"/>
              <a:gd name="connsiteX14295" fmla="*/ 363054 w 650437"/>
              <a:gd name="connsiteY14295" fmla="*/ 77163 h 650473"/>
              <a:gd name="connsiteX14296" fmla="*/ 364478 w 650437"/>
              <a:gd name="connsiteY14296" fmla="*/ 75738 h 650473"/>
              <a:gd name="connsiteX14297" fmla="*/ 355508 w 650437"/>
              <a:gd name="connsiteY14297" fmla="*/ 69342 h 650473"/>
              <a:gd name="connsiteX14298" fmla="*/ 356660 w 650437"/>
              <a:gd name="connsiteY14298" fmla="*/ 68190 h 650473"/>
              <a:gd name="connsiteX14299" fmla="*/ 355508 w 650437"/>
              <a:gd name="connsiteY14299" fmla="*/ 67038 h 650473"/>
              <a:gd name="connsiteX14300" fmla="*/ 354356 w 650437"/>
              <a:gd name="connsiteY14300" fmla="*/ 68190 h 650473"/>
              <a:gd name="connsiteX14301" fmla="*/ 355508 w 650437"/>
              <a:gd name="connsiteY14301" fmla="*/ 69342 h 650473"/>
              <a:gd name="connsiteX14302" fmla="*/ 348872 w 650437"/>
              <a:gd name="connsiteY14302" fmla="*/ 60644 h 650473"/>
              <a:gd name="connsiteX14303" fmla="*/ 347932 w 650437"/>
              <a:gd name="connsiteY14303" fmla="*/ 59704 h 650473"/>
              <a:gd name="connsiteX14304" fmla="*/ 346993 w 650437"/>
              <a:gd name="connsiteY14304" fmla="*/ 60644 h 650473"/>
              <a:gd name="connsiteX14305" fmla="*/ 347932 w 650437"/>
              <a:gd name="connsiteY14305" fmla="*/ 61584 h 650473"/>
              <a:gd name="connsiteX14306" fmla="*/ 348872 w 650437"/>
              <a:gd name="connsiteY14306" fmla="*/ 60644 h 650473"/>
              <a:gd name="connsiteX14307" fmla="*/ 340387 w 650437"/>
              <a:gd name="connsiteY14307" fmla="*/ 53765 h 650473"/>
              <a:gd name="connsiteX14308" fmla="*/ 341084 w 650437"/>
              <a:gd name="connsiteY14308" fmla="*/ 53037 h 650473"/>
              <a:gd name="connsiteX14309" fmla="*/ 340387 w 650437"/>
              <a:gd name="connsiteY14309" fmla="*/ 52340 h 650473"/>
              <a:gd name="connsiteX14310" fmla="*/ 339689 w 650437"/>
              <a:gd name="connsiteY14310" fmla="*/ 53037 h 650473"/>
              <a:gd name="connsiteX14311" fmla="*/ 340387 w 650437"/>
              <a:gd name="connsiteY14311" fmla="*/ 53765 h 650473"/>
              <a:gd name="connsiteX14312" fmla="*/ 333508 w 650437"/>
              <a:gd name="connsiteY14312" fmla="*/ 45522 h 650473"/>
              <a:gd name="connsiteX14313" fmla="*/ 332811 w 650437"/>
              <a:gd name="connsiteY14313" fmla="*/ 44824 h 650473"/>
              <a:gd name="connsiteX14314" fmla="*/ 332114 w 650437"/>
              <a:gd name="connsiteY14314" fmla="*/ 45522 h 650473"/>
              <a:gd name="connsiteX14315" fmla="*/ 332811 w 650437"/>
              <a:gd name="connsiteY14315" fmla="*/ 46219 h 650473"/>
              <a:gd name="connsiteX14316" fmla="*/ 333508 w 650437"/>
              <a:gd name="connsiteY14316" fmla="*/ 45522 h 650473"/>
              <a:gd name="connsiteX14317" fmla="*/ 325840 w 650437"/>
              <a:gd name="connsiteY14317" fmla="*/ 37945 h 650473"/>
              <a:gd name="connsiteX14318" fmla="*/ 325265 w 650437"/>
              <a:gd name="connsiteY14318" fmla="*/ 37370 h 650473"/>
              <a:gd name="connsiteX14319" fmla="*/ 324690 w 650437"/>
              <a:gd name="connsiteY14319" fmla="*/ 37945 h 650473"/>
              <a:gd name="connsiteX14320" fmla="*/ 325265 w 650437"/>
              <a:gd name="connsiteY14320" fmla="*/ 38520 h 650473"/>
              <a:gd name="connsiteX14321" fmla="*/ 325840 w 650437"/>
              <a:gd name="connsiteY14321" fmla="*/ 37945 h 650473"/>
              <a:gd name="connsiteX14322" fmla="*/ 318022 w 650437"/>
              <a:gd name="connsiteY14322" fmla="*/ 30367 h 650473"/>
              <a:gd name="connsiteX14323" fmla="*/ 317689 w 650437"/>
              <a:gd name="connsiteY14323" fmla="*/ 30034 h 650473"/>
              <a:gd name="connsiteX14324" fmla="*/ 317357 w 650437"/>
              <a:gd name="connsiteY14324" fmla="*/ 30367 h 650473"/>
              <a:gd name="connsiteX14325" fmla="*/ 317689 w 650437"/>
              <a:gd name="connsiteY14325" fmla="*/ 30700 h 650473"/>
              <a:gd name="connsiteX14326" fmla="*/ 318022 w 650437"/>
              <a:gd name="connsiteY14326" fmla="*/ 30367 h 650473"/>
              <a:gd name="connsiteX14327" fmla="*/ 310446 w 650437"/>
              <a:gd name="connsiteY14327" fmla="*/ 22821 h 650473"/>
              <a:gd name="connsiteX14328" fmla="*/ 310114 w 650437"/>
              <a:gd name="connsiteY14328" fmla="*/ 22488 h 650473"/>
              <a:gd name="connsiteX14329" fmla="*/ 309781 w 650437"/>
              <a:gd name="connsiteY14329" fmla="*/ 22821 h 650473"/>
              <a:gd name="connsiteX14330" fmla="*/ 310114 w 650437"/>
              <a:gd name="connsiteY14330" fmla="*/ 23153 h 650473"/>
              <a:gd name="connsiteX14331" fmla="*/ 310446 w 650437"/>
              <a:gd name="connsiteY14331" fmla="*/ 22821 h 650473"/>
              <a:gd name="connsiteX14332" fmla="*/ 302780 w 650437"/>
              <a:gd name="connsiteY14332" fmla="*/ 15245 h 650473"/>
              <a:gd name="connsiteX14333" fmla="*/ 302568 w 650437"/>
              <a:gd name="connsiteY14333" fmla="*/ 15032 h 650473"/>
              <a:gd name="connsiteX14334" fmla="*/ 302356 w 650437"/>
              <a:gd name="connsiteY14334" fmla="*/ 15245 h 650473"/>
              <a:gd name="connsiteX14335" fmla="*/ 302568 w 650437"/>
              <a:gd name="connsiteY14335" fmla="*/ 15457 h 650473"/>
              <a:gd name="connsiteX14336" fmla="*/ 302780 w 650437"/>
              <a:gd name="connsiteY14336" fmla="*/ 15245 h 650473"/>
              <a:gd name="connsiteX14337" fmla="*/ 295082 w 650437"/>
              <a:gd name="connsiteY14337" fmla="*/ 7698 h 650473"/>
              <a:gd name="connsiteX14338" fmla="*/ 295022 w 650437"/>
              <a:gd name="connsiteY14338" fmla="*/ 7638 h 650473"/>
              <a:gd name="connsiteX14339" fmla="*/ 294962 w 650437"/>
              <a:gd name="connsiteY14339" fmla="*/ 7698 h 650473"/>
              <a:gd name="connsiteX14340" fmla="*/ 295022 w 650437"/>
              <a:gd name="connsiteY14340" fmla="*/ 7758 h 650473"/>
              <a:gd name="connsiteX14341" fmla="*/ 295082 w 650437"/>
              <a:gd name="connsiteY14341" fmla="*/ 7698 h 650473"/>
              <a:gd name="connsiteX14342" fmla="*/ 287507 w 650437"/>
              <a:gd name="connsiteY14342" fmla="*/ 122 h 650473"/>
              <a:gd name="connsiteX14343" fmla="*/ 287446 w 650437"/>
              <a:gd name="connsiteY14343" fmla="*/ 62 h 650473"/>
              <a:gd name="connsiteX14344" fmla="*/ 287386 w 650437"/>
              <a:gd name="connsiteY14344" fmla="*/ 122 h 650473"/>
              <a:gd name="connsiteX14345" fmla="*/ 287446 w 650437"/>
              <a:gd name="connsiteY14345" fmla="*/ 183 h 650473"/>
              <a:gd name="connsiteX14346" fmla="*/ 287507 w 650437"/>
              <a:gd name="connsiteY14346" fmla="*/ 122 h 650473"/>
              <a:gd name="connsiteX14347" fmla="*/ 650318 w 650437"/>
              <a:gd name="connsiteY14347" fmla="*/ 347950 h 650473"/>
              <a:gd name="connsiteX14348" fmla="*/ 650378 w 650437"/>
              <a:gd name="connsiteY14348" fmla="*/ 348010 h 650473"/>
              <a:gd name="connsiteX14349" fmla="*/ 650438 w 650437"/>
              <a:gd name="connsiteY14349" fmla="*/ 347950 h 650473"/>
              <a:gd name="connsiteX14350" fmla="*/ 650378 w 650437"/>
              <a:gd name="connsiteY14350" fmla="*/ 347890 h 650473"/>
              <a:gd name="connsiteX14351" fmla="*/ 650318 w 650437"/>
              <a:gd name="connsiteY14351" fmla="*/ 347950 h 650473"/>
              <a:gd name="connsiteX14352" fmla="*/ 642892 w 650437"/>
              <a:gd name="connsiteY14352" fmla="*/ 340404 h 650473"/>
              <a:gd name="connsiteX14353" fmla="*/ 642832 w 650437"/>
              <a:gd name="connsiteY14353" fmla="*/ 340344 h 650473"/>
              <a:gd name="connsiteX14354" fmla="*/ 642772 w 650437"/>
              <a:gd name="connsiteY14354" fmla="*/ 340404 h 650473"/>
              <a:gd name="connsiteX14355" fmla="*/ 642832 w 650437"/>
              <a:gd name="connsiteY14355" fmla="*/ 340464 h 650473"/>
              <a:gd name="connsiteX14356" fmla="*/ 642892 w 650437"/>
              <a:gd name="connsiteY14356" fmla="*/ 340404 h 650473"/>
              <a:gd name="connsiteX14357" fmla="*/ 635377 w 650437"/>
              <a:gd name="connsiteY14357" fmla="*/ 332828 h 650473"/>
              <a:gd name="connsiteX14358" fmla="*/ 635256 w 650437"/>
              <a:gd name="connsiteY14358" fmla="*/ 332708 h 650473"/>
              <a:gd name="connsiteX14359" fmla="*/ 635136 w 650437"/>
              <a:gd name="connsiteY14359" fmla="*/ 332828 h 650473"/>
              <a:gd name="connsiteX14360" fmla="*/ 635256 w 650437"/>
              <a:gd name="connsiteY14360" fmla="*/ 332948 h 650473"/>
              <a:gd name="connsiteX14361" fmla="*/ 635377 w 650437"/>
              <a:gd name="connsiteY14361" fmla="*/ 332828 h 650473"/>
              <a:gd name="connsiteX14362" fmla="*/ 627983 w 650437"/>
              <a:gd name="connsiteY14362" fmla="*/ 325282 h 650473"/>
              <a:gd name="connsiteX14363" fmla="*/ 627711 w 650437"/>
              <a:gd name="connsiteY14363" fmla="*/ 325009 h 650473"/>
              <a:gd name="connsiteX14364" fmla="*/ 627438 w 650437"/>
              <a:gd name="connsiteY14364" fmla="*/ 325282 h 650473"/>
              <a:gd name="connsiteX14365" fmla="*/ 627711 w 650437"/>
              <a:gd name="connsiteY14365" fmla="*/ 325554 h 650473"/>
              <a:gd name="connsiteX14366" fmla="*/ 627983 w 650437"/>
              <a:gd name="connsiteY14366" fmla="*/ 325282 h 650473"/>
              <a:gd name="connsiteX14367" fmla="*/ 620135 w 650437"/>
              <a:gd name="connsiteY14367" fmla="*/ 317436 h 650473"/>
              <a:gd name="connsiteX14368" fmla="*/ 619862 w 650437"/>
              <a:gd name="connsiteY14368" fmla="*/ 317708 h 650473"/>
              <a:gd name="connsiteX14369" fmla="*/ 620135 w 650437"/>
              <a:gd name="connsiteY14369" fmla="*/ 317980 h 650473"/>
              <a:gd name="connsiteX14370" fmla="*/ 620407 w 650437"/>
              <a:gd name="connsiteY14370" fmla="*/ 317708 h 650473"/>
              <a:gd name="connsiteX14371" fmla="*/ 620135 w 650437"/>
              <a:gd name="connsiteY14371" fmla="*/ 317436 h 650473"/>
              <a:gd name="connsiteX14372" fmla="*/ 612589 w 650437"/>
              <a:gd name="connsiteY14372" fmla="*/ 309707 h 650473"/>
              <a:gd name="connsiteX14373" fmla="*/ 612134 w 650437"/>
              <a:gd name="connsiteY14373" fmla="*/ 310162 h 650473"/>
              <a:gd name="connsiteX14374" fmla="*/ 612589 w 650437"/>
              <a:gd name="connsiteY14374" fmla="*/ 310616 h 650473"/>
              <a:gd name="connsiteX14375" fmla="*/ 613044 w 650437"/>
              <a:gd name="connsiteY14375" fmla="*/ 310162 h 650473"/>
              <a:gd name="connsiteX14376" fmla="*/ 612589 w 650437"/>
              <a:gd name="connsiteY14376" fmla="*/ 309707 h 650473"/>
              <a:gd name="connsiteX14377" fmla="*/ 605011 w 650437"/>
              <a:gd name="connsiteY14377" fmla="*/ 302008 h 650473"/>
              <a:gd name="connsiteX14378" fmla="*/ 604404 w 650437"/>
              <a:gd name="connsiteY14378" fmla="*/ 302616 h 650473"/>
              <a:gd name="connsiteX14379" fmla="*/ 605011 w 650437"/>
              <a:gd name="connsiteY14379" fmla="*/ 303223 h 650473"/>
              <a:gd name="connsiteX14380" fmla="*/ 605618 w 650437"/>
              <a:gd name="connsiteY14380" fmla="*/ 302616 h 650473"/>
              <a:gd name="connsiteX14381" fmla="*/ 605011 w 650437"/>
              <a:gd name="connsiteY14381" fmla="*/ 302008 h 650473"/>
              <a:gd name="connsiteX14382" fmla="*/ 598283 w 650437"/>
              <a:gd name="connsiteY14382" fmla="*/ 295037 h 650473"/>
              <a:gd name="connsiteX14383" fmla="*/ 597465 w 650437"/>
              <a:gd name="connsiteY14383" fmla="*/ 294220 h 650473"/>
              <a:gd name="connsiteX14384" fmla="*/ 596648 w 650437"/>
              <a:gd name="connsiteY14384" fmla="*/ 295037 h 650473"/>
              <a:gd name="connsiteX14385" fmla="*/ 597465 w 650437"/>
              <a:gd name="connsiteY14385" fmla="*/ 295855 h 650473"/>
              <a:gd name="connsiteX14386" fmla="*/ 598283 w 650437"/>
              <a:gd name="connsiteY14386" fmla="*/ 295037 h 650473"/>
              <a:gd name="connsiteX14387" fmla="*/ 590647 w 650437"/>
              <a:gd name="connsiteY14387" fmla="*/ 287491 h 650473"/>
              <a:gd name="connsiteX14388" fmla="*/ 589890 w 650437"/>
              <a:gd name="connsiteY14388" fmla="*/ 286734 h 650473"/>
              <a:gd name="connsiteX14389" fmla="*/ 589132 w 650437"/>
              <a:gd name="connsiteY14389" fmla="*/ 287491 h 650473"/>
              <a:gd name="connsiteX14390" fmla="*/ 589890 w 650437"/>
              <a:gd name="connsiteY14390" fmla="*/ 288249 h 650473"/>
              <a:gd name="connsiteX14391" fmla="*/ 590647 w 650437"/>
              <a:gd name="connsiteY14391" fmla="*/ 287491 h 650473"/>
              <a:gd name="connsiteX14392" fmla="*/ 582344 w 650437"/>
              <a:gd name="connsiteY14392" fmla="*/ 280885 h 650473"/>
              <a:gd name="connsiteX14393" fmla="*/ 583314 w 650437"/>
              <a:gd name="connsiteY14393" fmla="*/ 279915 h 650473"/>
              <a:gd name="connsiteX14394" fmla="*/ 582344 w 650437"/>
              <a:gd name="connsiteY14394" fmla="*/ 278945 h 650473"/>
              <a:gd name="connsiteX14395" fmla="*/ 581374 w 650437"/>
              <a:gd name="connsiteY14395" fmla="*/ 279915 h 650473"/>
              <a:gd name="connsiteX14396" fmla="*/ 582344 w 650437"/>
              <a:gd name="connsiteY14396" fmla="*/ 280885 h 650473"/>
              <a:gd name="connsiteX14397" fmla="*/ 575980 w 650437"/>
              <a:gd name="connsiteY14397" fmla="*/ 272369 h 650473"/>
              <a:gd name="connsiteX14398" fmla="*/ 574768 w 650437"/>
              <a:gd name="connsiteY14398" fmla="*/ 271157 h 650473"/>
              <a:gd name="connsiteX14399" fmla="*/ 573556 w 650437"/>
              <a:gd name="connsiteY14399" fmla="*/ 272369 h 650473"/>
              <a:gd name="connsiteX14400" fmla="*/ 574768 w 650437"/>
              <a:gd name="connsiteY14400" fmla="*/ 273581 h 650473"/>
              <a:gd name="connsiteX14401" fmla="*/ 575980 w 650437"/>
              <a:gd name="connsiteY14401" fmla="*/ 272369 h 650473"/>
              <a:gd name="connsiteX14402" fmla="*/ 567220 w 650437"/>
              <a:gd name="connsiteY14402" fmla="*/ 265943 h 650473"/>
              <a:gd name="connsiteX14403" fmla="*/ 568372 w 650437"/>
              <a:gd name="connsiteY14403" fmla="*/ 264791 h 650473"/>
              <a:gd name="connsiteX14404" fmla="*/ 567220 w 650437"/>
              <a:gd name="connsiteY14404" fmla="*/ 263638 h 650473"/>
              <a:gd name="connsiteX14405" fmla="*/ 566068 w 650437"/>
              <a:gd name="connsiteY14405" fmla="*/ 264791 h 650473"/>
              <a:gd name="connsiteX14406" fmla="*/ 567220 w 650437"/>
              <a:gd name="connsiteY14406" fmla="*/ 265943 h 650473"/>
              <a:gd name="connsiteX14407" fmla="*/ 561069 w 650437"/>
              <a:gd name="connsiteY14407" fmla="*/ 257214 h 650473"/>
              <a:gd name="connsiteX14408" fmla="*/ 559644 w 650437"/>
              <a:gd name="connsiteY14408" fmla="*/ 255790 h 650473"/>
              <a:gd name="connsiteX14409" fmla="*/ 558220 w 650437"/>
              <a:gd name="connsiteY14409" fmla="*/ 257214 h 650473"/>
              <a:gd name="connsiteX14410" fmla="*/ 559644 w 650437"/>
              <a:gd name="connsiteY14410" fmla="*/ 258639 h 650473"/>
              <a:gd name="connsiteX14411" fmla="*/ 561069 w 650437"/>
              <a:gd name="connsiteY14411" fmla="*/ 257214 h 650473"/>
              <a:gd name="connsiteX14412" fmla="*/ 553736 w 650437"/>
              <a:gd name="connsiteY14412" fmla="*/ 249668 h 650473"/>
              <a:gd name="connsiteX14413" fmla="*/ 552099 w 650437"/>
              <a:gd name="connsiteY14413" fmla="*/ 248031 h 650473"/>
              <a:gd name="connsiteX14414" fmla="*/ 550462 w 650437"/>
              <a:gd name="connsiteY14414" fmla="*/ 249668 h 650473"/>
              <a:gd name="connsiteX14415" fmla="*/ 552099 w 650437"/>
              <a:gd name="connsiteY14415" fmla="*/ 251305 h 650473"/>
              <a:gd name="connsiteX14416" fmla="*/ 553736 w 650437"/>
              <a:gd name="connsiteY14416" fmla="*/ 249668 h 650473"/>
              <a:gd name="connsiteX14417" fmla="*/ 546340 w 650437"/>
              <a:gd name="connsiteY14417" fmla="*/ 242092 h 650473"/>
              <a:gd name="connsiteX14418" fmla="*/ 544523 w 650437"/>
              <a:gd name="connsiteY14418" fmla="*/ 240275 h 650473"/>
              <a:gd name="connsiteX14419" fmla="*/ 542706 w 650437"/>
              <a:gd name="connsiteY14419" fmla="*/ 242092 h 650473"/>
              <a:gd name="connsiteX14420" fmla="*/ 544523 w 650437"/>
              <a:gd name="connsiteY14420" fmla="*/ 243909 h 650473"/>
              <a:gd name="connsiteX14421" fmla="*/ 546340 w 650437"/>
              <a:gd name="connsiteY14421" fmla="*/ 242092 h 650473"/>
              <a:gd name="connsiteX14422" fmla="*/ 538674 w 650437"/>
              <a:gd name="connsiteY14422" fmla="*/ 234546 h 650473"/>
              <a:gd name="connsiteX14423" fmla="*/ 536977 w 650437"/>
              <a:gd name="connsiteY14423" fmla="*/ 232849 h 650473"/>
              <a:gd name="connsiteX14424" fmla="*/ 535280 w 650437"/>
              <a:gd name="connsiteY14424" fmla="*/ 234546 h 650473"/>
              <a:gd name="connsiteX14425" fmla="*/ 536977 w 650437"/>
              <a:gd name="connsiteY14425" fmla="*/ 236243 h 650473"/>
              <a:gd name="connsiteX14426" fmla="*/ 538674 w 650437"/>
              <a:gd name="connsiteY14426" fmla="*/ 234546 h 650473"/>
              <a:gd name="connsiteX14427" fmla="*/ 529399 w 650437"/>
              <a:gd name="connsiteY14427" fmla="*/ 229000 h 650473"/>
              <a:gd name="connsiteX14428" fmla="*/ 531429 w 650437"/>
              <a:gd name="connsiteY14428" fmla="*/ 227000 h 650473"/>
              <a:gd name="connsiteX14429" fmla="*/ 529399 w 650437"/>
              <a:gd name="connsiteY14429" fmla="*/ 224970 h 650473"/>
              <a:gd name="connsiteX14430" fmla="*/ 527370 w 650437"/>
              <a:gd name="connsiteY14430" fmla="*/ 227000 h 650473"/>
              <a:gd name="connsiteX14431" fmla="*/ 529399 w 650437"/>
              <a:gd name="connsiteY14431" fmla="*/ 229000 h 650473"/>
              <a:gd name="connsiteX14432" fmla="*/ 521853 w 650437"/>
              <a:gd name="connsiteY14432" fmla="*/ 221514 h 650473"/>
              <a:gd name="connsiteX14433" fmla="*/ 523946 w 650437"/>
              <a:gd name="connsiteY14433" fmla="*/ 219421 h 650473"/>
              <a:gd name="connsiteX14434" fmla="*/ 521853 w 650437"/>
              <a:gd name="connsiteY14434" fmla="*/ 217299 h 650473"/>
              <a:gd name="connsiteX14435" fmla="*/ 519762 w 650437"/>
              <a:gd name="connsiteY14435" fmla="*/ 219421 h 650473"/>
              <a:gd name="connsiteX14436" fmla="*/ 521853 w 650437"/>
              <a:gd name="connsiteY14436" fmla="*/ 221514 h 650473"/>
              <a:gd name="connsiteX14437" fmla="*/ 516247 w 650437"/>
              <a:gd name="connsiteY14437" fmla="*/ 211845 h 650473"/>
              <a:gd name="connsiteX14438" fmla="*/ 514278 w 650437"/>
              <a:gd name="connsiteY14438" fmla="*/ 209876 h 650473"/>
              <a:gd name="connsiteX14439" fmla="*/ 512308 w 650437"/>
              <a:gd name="connsiteY14439" fmla="*/ 211845 h 650473"/>
              <a:gd name="connsiteX14440" fmla="*/ 514278 w 650437"/>
              <a:gd name="connsiteY14440" fmla="*/ 213815 h 650473"/>
              <a:gd name="connsiteX14441" fmla="*/ 516247 w 650437"/>
              <a:gd name="connsiteY14441" fmla="*/ 211845 h 650473"/>
              <a:gd name="connsiteX14442" fmla="*/ 506732 w 650437"/>
              <a:gd name="connsiteY14442" fmla="*/ 206571 h 650473"/>
              <a:gd name="connsiteX14443" fmla="*/ 509004 w 650437"/>
              <a:gd name="connsiteY14443" fmla="*/ 204299 h 650473"/>
              <a:gd name="connsiteX14444" fmla="*/ 506732 w 650437"/>
              <a:gd name="connsiteY14444" fmla="*/ 202027 h 650473"/>
              <a:gd name="connsiteX14445" fmla="*/ 504460 w 650437"/>
              <a:gd name="connsiteY14445" fmla="*/ 204299 h 650473"/>
              <a:gd name="connsiteX14446" fmla="*/ 506732 w 650437"/>
              <a:gd name="connsiteY14446" fmla="*/ 206571 h 650473"/>
              <a:gd name="connsiteX14447" fmla="*/ 501458 w 650437"/>
              <a:gd name="connsiteY14447" fmla="*/ 196753 h 650473"/>
              <a:gd name="connsiteX14448" fmla="*/ 499156 w 650437"/>
              <a:gd name="connsiteY14448" fmla="*/ 194451 h 650473"/>
              <a:gd name="connsiteX14449" fmla="*/ 496854 w 650437"/>
              <a:gd name="connsiteY14449" fmla="*/ 196753 h 650473"/>
              <a:gd name="connsiteX14450" fmla="*/ 499156 w 650437"/>
              <a:gd name="connsiteY14450" fmla="*/ 199055 h 650473"/>
              <a:gd name="connsiteX14451" fmla="*/ 501458 w 650437"/>
              <a:gd name="connsiteY14451" fmla="*/ 196753 h 650473"/>
              <a:gd name="connsiteX14452" fmla="*/ 491611 w 650437"/>
              <a:gd name="connsiteY14452" fmla="*/ 191267 h 650473"/>
              <a:gd name="connsiteX14453" fmla="*/ 493702 w 650437"/>
              <a:gd name="connsiteY14453" fmla="*/ 189175 h 650473"/>
              <a:gd name="connsiteX14454" fmla="*/ 491611 w 650437"/>
              <a:gd name="connsiteY14454" fmla="*/ 187083 h 650473"/>
              <a:gd name="connsiteX14455" fmla="*/ 489519 w 650437"/>
              <a:gd name="connsiteY14455" fmla="*/ 189175 h 650473"/>
              <a:gd name="connsiteX14456" fmla="*/ 491611 w 650437"/>
              <a:gd name="connsiteY14456" fmla="*/ 191267 h 650473"/>
              <a:gd name="connsiteX14457" fmla="*/ 486394 w 650437"/>
              <a:gd name="connsiteY14457" fmla="*/ 181628 h 650473"/>
              <a:gd name="connsiteX14458" fmla="*/ 484033 w 650437"/>
              <a:gd name="connsiteY14458" fmla="*/ 179266 h 650473"/>
              <a:gd name="connsiteX14459" fmla="*/ 481670 w 650437"/>
              <a:gd name="connsiteY14459" fmla="*/ 181628 h 650473"/>
              <a:gd name="connsiteX14460" fmla="*/ 484033 w 650437"/>
              <a:gd name="connsiteY14460" fmla="*/ 183991 h 650473"/>
              <a:gd name="connsiteX14461" fmla="*/ 486394 w 650437"/>
              <a:gd name="connsiteY14461" fmla="*/ 181628 h 650473"/>
              <a:gd name="connsiteX14462" fmla="*/ 478911 w 650437"/>
              <a:gd name="connsiteY14462" fmla="*/ 174052 h 650473"/>
              <a:gd name="connsiteX14463" fmla="*/ 476487 w 650437"/>
              <a:gd name="connsiteY14463" fmla="*/ 171628 h 650473"/>
              <a:gd name="connsiteX14464" fmla="*/ 474062 w 650437"/>
              <a:gd name="connsiteY14464" fmla="*/ 174052 h 650473"/>
              <a:gd name="connsiteX14465" fmla="*/ 476487 w 650437"/>
              <a:gd name="connsiteY14465" fmla="*/ 176477 h 650473"/>
              <a:gd name="connsiteX14466" fmla="*/ 478911 w 650437"/>
              <a:gd name="connsiteY14466" fmla="*/ 174052 h 650473"/>
              <a:gd name="connsiteX14467" fmla="*/ 471335 w 650437"/>
              <a:gd name="connsiteY14467" fmla="*/ 166476 h 650473"/>
              <a:gd name="connsiteX14468" fmla="*/ 468911 w 650437"/>
              <a:gd name="connsiteY14468" fmla="*/ 164052 h 650473"/>
              <a:gd name="connsiteX14469" fmla="*/ 466487 w 650437"/>
              <a:gd name="connsiteY14469" fmla="*/ 166476 h 650473"/>
              <a:gd name="connsiteX14470" fmla="*/ 468911 w 650437"/>
              <a:gd name="connsiteY14470" fmla="*/ 168901 h 650473"/>
              <a:gd name="connsiteX14471" fmla="*/ 471335 w 650437"/>
              <a:gd name="connsiteY14471" fmla="*/ 166476 h 650473"/>
              <a:gd name="connsiteX14472" fmla="*/ 461365 w 650437"/>
              <a:gd name="connsiteY14472" fmla="*/ 161082 h 650473"/>
              <a:gd name="connsiteX14473" fmla="*/ 463517 w 650437"/>
              <a:gd name="connsiteY14473" fmla="*/ 158930 h 650473"/>
              <a:gd name="connsiteX14474" fmla="*/ 461365 w 650437"/>
              <a:gd name="connsiteY14474" fmla="*/ 156778 h 650473"/>
              <a:gd name="connsiteX14475" fmla="*/ 459213 w 650437"/>
              <a:gd name="connsiteY14475" fmla="*/ 158930 h 650473"/>
              <a:gd name="connsiteX14476" fmla="*/ 461365 w 650437"/>
              <a:gd name="connsiteY14476" fmla="*/ 161082 h 650473"/>
              <a:gd name="connsiteX14477" fmla="*/ 456152 w 650437"/>
              <a:gd name="connsiteY14477" fmla="*/ 151384 h 650473"/>
              <a:gd name="connsiteX14478" fmla="*/ 453789 w 650437"/>
              <a:gd name="connsiteY14478" fmla="*/ 149022 h 650473"/>
              <a:gd name="connsiteX14479" fmla="*/ 451428 w 650437"/>
              <a:gd name="connsiteY14479" fmla="*/ 151384 h 650473"/>
              <a:gd name="connsiteX14480" fmla="*/ 453789 w 650437"/>
              <a:gd name="connsiteY14480" fmla="*/ 153746 h 650473"/>
              <a:gd name="connsiteX14481" fmla="*/ 456152 w 650437"/>
              <a:gd name="connsiteY14481" fmla="*/ 151384 h 650473"/>
              <a:gd name="connsiteX14482" fmla="*/ 446242 w 650437"/>
              <a:gd name="connsiteY14482" fmla="*/ 146110 h 650473"/>
              <a:gd name="connsiteX14483" fmla="*/ 448546 w 650437"/>
              <a:gd name="connsiteY14483" fmla="*/ 143805 h 650473"/>
              <a:gd name="connsiteX14484" fmla="*/ 446242 w 650437"/>
              <a:gd name="connsiteY14484" fmla="*/ 141501 h 650473"/>
              <a:gd name="connsiteX14485" fmla="*/ 443937 w 650437"/>
              <a:gd name="connsiteY14485" fmla="*/ 143805 h 650473"/>
              <a:gd name="connsiteX14486" fmla="*/ 446242 w 650437"/>
              <a:gd name="connsiteY14486" fmla="*/ 146110 h 650473"/>
              <a:gd name="connsiteX14487" fmla="*/ 440695 w 650437"/>
              <a:gd name="connsiteY14487" fmla="*/ 136230 h 650473"/>
              <a:gd name="connsiteX14488" fmla="*/ 438666 w 650437"/>
              <a:gd name="connsiteY14488" fmla="*/ 134200 h 650473"/>
              <a:gd name="connsiteX14489" fmla="*/ 436636 w 650437"/>
              <a:gd name="connsiteY14489" fmla="*/ 136230 h 650473"/>
              <a:gd name="connsiteX14490" fmla="*/ 438666 w 650437"/>
              <a:gd name="connsiteY14490" fmla="*/ 138259 h 650473"/>
              <a:gd name="connsiteX14491" fmla="*/ 440695 w 650437"/>
              <a:gd name="connsiteY14491" fmla="*/ 136230 h 650473"/>
              <a:gd name="connsiteX14492" fmla="*/ 431120 w 650437"/>
              <a:gd name="connsiteY14492" fmla="*/ 130835 h 650473"/>
              <a:gd name="connsiteX14493" fmla="*/ 433272 w 650437"/>
              <a:gd name="connsiteY14493" fmla="*/ 128684 h 650473"/>
              <a:gd name="connsiteX14494" fmla="*/ 431120 w 650437"/>
              <a:gd name="connsiteY14494" fmla="*/ 126531 h 650473"/>
              <a:gd name="connsiteX14495" fmla="*/ 428968 w 650437"/>
              <a:gd name="connsiteY14495" fmla="*/ 128684 h 650473"/>
              <a:gd name="connsiteX14496" fmla="*/ 431120 w 650437"/>
              <a:gd name="connsiteY14496" fmla="*/ 130835 h 650473"/>
              <a:gd name="connsiteX14497" fmla="*/ 423544 w 650437"/>
              <a:gd name="connsiteY14497" fmla="*/ 123167 h 650473"/>
              <a:gd name="connsiteX14498" fmla="*/ 425606 w 650437"/>
              <a:gd name="connsiteY14498" fmla="*/ 121105 h 650473"/>
              <a:gd name="connsiteX14499" fmla="*/ 423544 w 650437"/>
              <a:gd name="connsiteY14499" fmla="*/ 119043 h 650473"/>
              <a:gd name="connsiteX14500" fmla="*/ 421482 w 650437"/>
              <a:gd name="connsiteY14500" fmla="*/ 121105 h 650473"/>
              <a:gd name="connsiteX14501" fmla="*/ 423544 w 650437"/>
              <a:gd name="connsiteY14501" fmla="*/ 123167 h 650473"/>
              <a:gd name="connsiteX14502" fmla="*/ 417908 w 650437"/>
              <a:gd name="connsiteY14502" fmla="*/ 113561 h 650473"/>
              <a:gd name="connsiteX14503" fmla="*/ 415999 w 650437"/>
              <a:gd name="connsiteY14503" fmla="*/ 111651 h 650473"/>
              <a:gd name="connsiteX14504" fmla="*/ 414089 w 650437"/>
              <a:gd name="connsiteY14504" fmla="*/ 113561 h 650473"/>
              <a:gd name="connsiteX14505" fmla="*/ 415999 w 650437"/>
              <a:gd name="connsiteY14505" fmla="*/ 115471 h 650473"/>
              <a:gd name="connsiteX14506" fmla="*/ 417908 w 650437"/>
              <a:gd name="connsiteY14506" fmla="*/ 113561 h 650473"/>
              <a:gd name="connsiteX14507" fmla="*/ 408421 w 650437"/>
              <a:gd name="connsiteY14507" fmla="*/ 107620 h 650473"/>
              <a:gd name="connsiteX14508" fmla="*/ 410058 w 650437"/>
              <a:gd name="connsiteY14508" fmla="*/ 105983 h 650473"/>
              <a:gd name="connsiteX14509" fmla="*/ 408421 w 650437"/>
              <a:gd name="connsiteY14509" fmla="*/ 104346 h 650473"/>
              <a:gd name="connsiteX14510" fmla="*/ 406783 w 650437"/>
              <a:gd name="connsiteY14510" fmla="*/ 105983 h 650473"/>
              <a:gd name="connsiteX14511" fmla="*/ 408421 w 650437"/>
              <a:gd name="connsiteY14511" fmla="*/ 107620 h 650473"/>
              <a:gd name="connsiteX14512" fmla="*/ 402632 w 650437"/>
              <a:gd name="connsiteY14512" fmla="*/ 98437 h 650473"/>
              <a:gd name="connsiteX14513" fmla="*/ 400875 w 650437"/>
              <a:gd name="connsiteY14513" fmla="*/ 96679 h 650473"/>
              <a:gd name="connsiteX14514" fmla="*/ 399118 w 650437"/>
              <a:gd name="connsiteY14514" fmla="*/ 98437 h 650473"/>
              <a:gd name="connsiteX14515" fmla="*/ 400875 w 650437"/>
              <a:gd name="connsiteY14515" fmla="*/ 100194 h 650473"/>
              <a:gd name="connsiteX14516" fmla="*/ 402632 w 650437"/>
              <a:gd name="connsiteY14516" fmla="*/ 98437 h 650473"/>
              <a:gd name="connsiteX14517" fmla="*/ 394844 w 650437"/>
              <a:gd name="connsiteY14517" fmla="*/ 90860 h 650473"/>
              <a:gd name="connsiteX14518" fmla="*/ 393299 w 650437"/>
              <a:gd name="connsiteY14518" fmla="*/ 89316 h 650473"/>
              <a:gd name="connsiteX14519" fmla="*/ 391754 w 650437"/>
              <a:gd name="connsiteY14519" fmla="*/ 90860 h 650473"/>
              <a:gd name="connsiteX14520" fmla="*/ 393299 w 650437"/>
              <a:gd name="connsiteY14520" fmla="*/ 92405 h 650473"/>
              <a:gd name="connsiteX14521" fmla="*/ 394844 w 650437"/>
              <a:gd name="connsiteY14521" fmla="*/ 90860 h 650473"/>
              <a:gd name="connsiteX14522" fmla="*/ 387026 w 650437"/>
              <a:gd name="connsiteY14522" fmla="*/ 83314 h 650473"/>
              <a:gd name="connsiteX14523" fmla="*/ 385753 w 650437"/>
              <a:gd name="connsiteY14523" fmla="*/ 82042 h 650473"/>
              <a:gd name="connsiteX14524" fmla="*/ 384481 w 650437"/>
              <a:gd name="connsiteY14524" fmla="*/ 83314 h 650473"/>
              <a:gd name="connsiteX14525" fmla="*/ 385753 w 650437"/>
              <a:gd name="connsiteY14525" fmla="*/ 84587 h 650473"/>
              <a:gd name="connsiteX14526" fmla="*/ 387026 w 650437"/>
              <a:gd name="connsiteY14526" fmla="*/ 83314 h 650473"/>
              <a:gd name="connsiteX14527" fmla="*/ 378178 w 650437"/>
              <a:gd name="connsiteY14527" fmla="*/ 77070 h 650473"/>
              <a:gd name="connsiteX14528" fmla="*/ 379480 w 650437"/>
              <a:gd name="connsiteY14528" fmla="*/ 75768 h 650473"/>
              <a:gd name="connsiteX14529" fmla="*/ 378178 w 650437"/>
              <a:gd name="connsiteY14529" fmla="*/ 74466 h 650473"/>
              <a:gd name="connsiteX14530" fmla="*/ 376875 w 650437"/>
              <a:gd name="connsiteY14530" fmla="*/ 75768 h 650473"/>
              <a:gd name="connsiteX14531" fmla="*/ 378178 w 650437"/>
              <a:gd name="connsiteY14531" fmla="*/ 77070 h 650473"/>
              <a:gd name="connsiteX14532" fmla="*/ 370632 w 650437"/>
              <a:gd name="connsiteY14532" fmla="*/ 69282 h 650473"/>
              <a:gd name="connsiteX14533" fmla="*/ 371724 w 650437"/>
              <a:gd name="connsiteY14533" fmla="*/ 68190 h 650473"/>
              <a:gd name="connsiteX14534" fmla="*/ 370632 w 650437"/>
              <a:gd name="connsiteY14534" fmla="*/ 67098 h 650473"/>
              <a:gd name="connsiteX14535" fmla="*/ 369540 w 650437"/>
              <a:gd name="connsiteY14535" fmla="*/ 68190 h 650473"/>
              <a:gd name="connsiteX14536" fmla="*/ 370632 w 650437"/>
              <a:gd name="connsiteY14536" fmla="*/ 69282 h 650473"/>
              <a:gd name="connsiteX14537" fmla="*/ 363054 w 650437"/>
              <a:gd name="connsiteY14537" fmla="*/ 61584 h 650473"/>
              <a:gd name="connsiteX14538" fmla="*/ 363994 w 650437"/>
              <a:gd name="connsiteY14538" fmla="*/ 60644 h 650473"/>
              <a:gd name="connsiteX14539" fmla="*/ 363054 w 650437"/>
              <a:gd name="connsiteY14539" fmla="*/ 59704 h 650473"/>
              <a:gd name="connsiteX14540" fmla="*/ 362114 w 650437"/>
              <a:gd name="connsiteY14540" fmla="*/ 60644 h 650473"/>
              <a:gd name="connsiteX14541" fmla="*/ 363054 w 650437"/>
              <a:gd name="connsiteY14541" fmla="*/ 61584 h 650473"/>
              <a:gd name="connsiteX14542" fmla="*/ 355508 w 650437"/>
              <a:gd name="connsiteY14542" fmla="*/ 53765 h 650473"/>
              <a:gd name="connsiteX14543" fmla="*/ 356205 w 650437"/>
              <a:gd name="connsiteY14543" fmla="*/ 53037 h 650473"/>
              <a:gd name="connsiteX14544" fmla="*/ 355508 w 650437"/>
              <a:gd name="connsiteY14544" fmla="*/ 52340 h 650473"/>
              <a:gd name="connsiteX14545" fmla="*/ 354811 w 650437"/>
              <a:gd name="connsiteY14545" fmla="*/ 53037 h 650473"/>
              <a:gd name="connsiteX14546" fmla="*/ 355508 w 650437"/>
              <a:gd name="connsiteY14546" fmla="*/ 53765 h 650473"/>
              <a:gd name="connsiteX14547" fmla="*/ 348630 w 650437"/>
              <a:gd name="connsiteY14547" fmla="*/ 45522 h 650473"/>
              <a:gd name="connsiteX14548" fmla="*/ 347932 w 650437"/>
              <a:gd name="connsiteY14548" fmla="*/ 44824 h 650473"/>
              <a:gd name="connsiteX14549" fmla="*/ 347235 w 650437"/>
              <a:gd name="connsiteY14549" fmla="*/ 45522 h 650473"/>
              <a:gd name="connsiteX14550" fmla="*/ 347932 w 650437"/>
              <a:gd name="connsiteY14550" fmla="*/ 46219 h 650473"/>
              <a:gd name="connsiteX14551" fmla="*/ 348630 w 650437"/>
              <a:gd name="connsiteY14551" fmla="*/ 45522 h 650473"/>
              <a:gd name="connsiteX14552" fmla="*/ 340902 w 650437"/>
              <a:gd name="connsiteY14552" fmla="*/ 37945 h 650473"/>
              <a:gd name="connsiteX14553" fmla="*/ 340387 w 650437"/>
              <a:gd name="connsiteY14553" fmla="*/ 37430 h 650473"/>
              <a:gd name="connsiteX14554" fmla="*/ 339872 w 650437"/>
              <a:gd name="connsiteY14554" fmla="*/ 37945 h 650473"/>
              <a:gd name="connsiteX14555" fmla="*/ 340387 w 650437"/>
              <a:gd name="connsiteY14555" fmla="*/ 38460 h 650473"/>
              <a:gd name="connsiteX14556" fmla="*/ 340902 w 650437"/>
              <a:gd name="connsiteY14556" fmla="*/ 37945 h 650473"/>
              <a:gd name="connsiteX14557" fmla="*/ 333143 w 650437"/>
              <a:gd name="connsiteY14557" fmla="*/ 30367 h 650473"/>
              <a:gd name="connsiteX14558" fmla="*/ 332811 w 650437"/>
              <a:gd name="connsiteY14558" fmla="*/ 30034 h 650473"/>
              <a:gd name="connsiteX14559" fmla="*/ 332478 w 650437"/>
              <a:gd name="connsiteY14559" fmla="*/ 30367 h 650473"/>
              <a:gd name="connsiteX14560" fmla="*/ 332811 w 650437"/>
              <a:gd name="connsiteY14560" fmla="*/ 30700 h 650473"/>
              <a:gd name="connsiteX14561" fmla="*/ 333143 w 650437"/>
              <a:gd name="connsiteY14561" fmla="*/ 30367 h 650473"/>
              <a:gd name="connsiteX14562" fmla="*/ 325565 w 650437"/>
              <a:gd name="connsiteY14562" fmla="*/ 22821 h 650473"/>
              <a:gd name="connsiteX14563" fmla="*/ 325233 w 650437"/>
              <a:gd name="connsiteY14563" fmla="*/ 22488 h 650473"/>
              <a:gd name="connsiteX14564" fmla="*/ 324900 w 650437"/>
              <a:gd name="connsiteY14564" fmla="*/ 22821 h 650473"/>
              <a:gd name="connsiteX14565" fmla="*/ 325233 w 650437"/>
              <a:gd name="connsiteY14565" fmla="*/ 23153 h 650473"/>
              <a:gd name="connsiteX14566" fmla="*/ 325565 w 650437"/>
              <a:gd name="connsiteY14566" fmla="*/ 22821 h 650473"/>
              <a:gd name="connsiteX14567" fmla="*/ 317902 w 650437"/>
              <a:gd name="connsiteY14567" fmla="*/ 15245 h 650473"/>
              <a:gd name="connsiteX14568" fmla="*/ 317689 w 650437"/>
              <a:gd name="connsiteY14568" fmla="*/ 15032 h 650473"/>
              <a:gd name="connsiteX14569" fmla="*/ 317477 w 650437"/>
              <a:gd name="connsiteY14569" fmla="*/ 15245 h 650473"/>
              <a:gd name="connsiteX14570" fmla="*/ 317689 w 650437"/>
              <a:gd name="connsiteY14570" fmla="*/ 15457 h 650473"/>
              <a:gd name="connsiteX14571" fmla="*/ 317902 w 650437"/>
              <a:gd name="connsiteY14571" fmla="*/ 15245 h 650473"/>
              <a:gd name="connsiteX14572" fmla="*/ 310264 w 650437"/>
              <a:gd name="connsiteY14572" fmla="*/ 7698 h 650473"/>
              <a:gd name="connsiteX14573" fmla="*/ 310144 w 650437"/>
              <a:gd name="connsiteY14573" fmla="*/ 7579 h 650473"/>
              <a:gd name="connsiteX14574" fmla="*/ 310024 w 650437"/>
              <a:gd name="connsiteY14574" fmla="*/ 7698 h 650473"/>
              <a:gd name="connsiteX14575" fmla="*/ 310144 w 650437"/>
              <a:gd name="connsiteY14575" fmla="*/ 7818 h 650473"/>
              <a:gd name="connsiteX14576" fmla="*/ 310264 w 650437"/>
              <a:gd name="connsiteY14576" fmla="*/ 7698 h 650473"/>
              <a:gd name="connsiteX14577" fmla="*/ 302688 w 650437"/>
              <a:gd name="connsiteY14577" fmla="*/ 122 h 650473"/>
              <a:gd name="connsiteX14578" fmla="*/ 302566 w 650437"/>
              <a:gd name="connsiteY14578" fmla="*/ 0 h 650473"/>
              <a:gd name="connsiteX14579" fmla="*/ 302443 w 650437"/>
              <a:gd name="connsiteY14579" fmla="*/ 122 h 650473"/>
              <a:gd name="connsiteX14580" fmla="*/ 302566 w 650437"/>
              <a:gd name="connsiteY14580" fmla="*/ 245 h 650473"/>
              <a:gd name="connsiteX14581" fmla="*/ 302688 w 650437"/>
              <a:gd name="connsiteY14581" fmla="*/ 122 h 650473"/>
              <a:gd name="connsiteX14582" fmla="*/ 650438 w 650437"/>
              <a:gd name="connsiteY14582" fmla="*/ 332828 h 650473"/>
              <a:gd name="connsiteX14583" fmla="*/ 650378 w 650437"/>
              <a:gd name="connsiteY14583" fmla="*/ 332768 h 650473"/>
              <a:gd name="connsiteX14584" fmla="*/ 650318 w 650437"/>
              <a:gd name="connsiteY14584" fmla="*/ 332828 h 650473"/>
              <a:gd name="connsiteX14585" fmla="*/ 650378 w 650437"/>
              <a:gd name="connsiteY14585" fmla="*/ 332888 h 650473"/>
              <a:gd name="connsiteX14586" fmla="*/ 650438 w 650437"/>
              <a:gd name="connsiteY14586" fmla="*/ 332828 h 650473"/>
              <a:gd name="connsiteX14587" fmla="*/ 642892 w 650437"/>
              <a:gd name="connsiteY14587" fmla="*/ 325282 h 650473"/>
              <a:gd name="connsiteX14588" fmla="*/ 642832 w 650437"/>
              <a:gd name="connsiteY14588" fmla="*/ 325221 h 650473"/>
              <a:gd name="connsiteX14589" fmla="*/ 642772 w 650437"/>
              <a:gd name="connsiteY14589" fmla="*/ 325282 h 650473"/>
              <a:gd name="connsiteX14590" fmla="*/ 642832 w 650437"/>
              <a:gd name="connsiteY14590" fmla="*/ 325342 h 650473"/>
              <a:gd name="connsiteX14591" fmla="*/ 642892 w 650437"/>
              <a:gd name="connsiteY14591" fmla="*/ 325282 h 650473"/>
              <a:gd name="connsiteX14592" fmla="*/ 635436 w 650437"/>
              <a:gd name="connsiteY14592" fmla="*/ 317708 h 650473"/>
              <a:gd name="connsiteX14593" fmla="*/ 635256 w 650437"/>
              <a:gd name="connsiteY14593" fmla="*/ 317528 h 650473"/>
              <a:gd name="connsiteX14594" fmla="*/ 635076 w 650437"/>
              <a:gd name="connsiteY14594" fmla="*/ 317708 h 650473"/>
              <a:gd name="connsiteX14595" fmla="*/ 635256 w 650437"/>
              <a:gd name="connsiteY14595" fmla="*/ 317888 h 650473"/>
              <a:gd name="connsiteX14596" fmla="*/ 635436 w 650437"/>
              <a:gd name="connsiteY14596" fmla="*/ 317708 h 650473"/>
              <a:gd name="connsiteX14597" fmla="*/ 627983 w 650437"/>
              <a:gd name="connsiteY14597" fmla="*/ 310162 h 650473"/>
              <a:gd name="connsiteX14598" fmla="*/ 627711 w 650437"/>
              <a:gd name="connsiteY14598" fmla="*/ 309889 h 650473"/>
              <a:gd name="connsiteX14599" fmla="*/ 627438 w 650437"/>
              <a:gd name="connsiteY14599" fmla="*/ 310162 h 650473"/>
              <a:gd name="connsiteX14600" fmla="*/ 627711 w 650437"/>
              <a:gd name="connsiteY14600" fmla="*/ 310434 h 650473"/>
              <a:gd name="connsiteX14601" fmla="*/ 627983 w 650437"/>
              <a:gd name="connsiteY14601" fmla="*/ 310162 h 650473"/>
              <a:gd name="connsiteX14602" fmla="*/ 620135 w 650437"/>
              <a:gd name="connsiteY14602" fmla="*/ 302311 h 650473"/>
              <a:gd name="connsiteX14603" fmla="*/ 619862 w 650437"/>
              <a:gd name="connsiteY14603" fmla="*/ 302583 h 650473"/>
              <a:gd name="connsiteX14604" fmla="*/ 620135 w 650437"/>
              <a:gd name="connsiteY14604" fmla="*/ 302856 h 650473"/>
              <a:gd name="connsiteX14605" fmla="*/ 620407 w 650437"/>
              <a:gd name="connsiteY14605" fmla="*/ 302583 h 650473"/>
              <a:gd name="connsiteX14606" fmla="*/ 620135 w 650437"/>
              <a:gd name="connsiteY14606" fmla="*/ 302311 h 650473"/>
              <a:gd name="connsiteX14607" fmla="*/ 612982 w 650437"/>
              <a:gd name="connsiteY14607" fmla="*/ 295037 h 650473"/>
              <a:gd name="connsiteX14608" fmla="*/ 612589 w 650437"/>
              <a:gd name="connsiteY14608" fmla="*/ 294645 h 650473"/>
              <a:gd name="connsiteX14609" fmla="*/ 612197 w 650437"/>
              <a:gd name="connsiteY14609" fmla="*/ 295037 h 650473"/>
              <a:gd name="connsiteX14610" fmla="*/ 612589 w 650437"/>
              <a:gd name="connsiteY14610" fmla="*/ 295430 h 650473"/>
              <a:gd name="connsiteX14611" fmla="*/ 612982 w 650437"/>
              <a:gd name="connsiteY14611" fmla="*/ 295037 h 650473"/>
              <a:gd name="connsiteX14612" fmla="*/ 605586 w 650437"/>
              <a:gd name="connsiteY14612" fmla="*/ 287461 h 650473"/>
              <a:gd name="connsiteX14613" fmla="*/ 605011 w 650437"/>
              <a:gd name="connsiteY14613" fmla="*/ 286886 h 650473"/>
              <a:gd name="connsiteX14614" fmla="*/ 604436 w 650437"/>
              <a:gd name="connsiteY14614" fmla="*/ 287461 h 650473"/>
              <a:gd name="connsiteX14615" fmla="*/ 605011 w 650437"/>
              <a:gd name="connsiteY14615" fmla="*/ 288036 h 650473"/>
              <a:gd name="connsiteX14616" fmla="*/ 605586 w 650437"/>
              <a:gd name="connsiteY14616" fmla="*/ 287461 h 650473"/>
              <a:gd name="connsiteX14617" fmla="*/ 597465 w 650437"/>
              <a:gd name="connsiteY14617" fmla="*/ 280672 h 650473"/>
              <a:gd name="connsiteX14618" fmla="*/ 598223 w 650437"/>
              <a:gd name="connsiteY14618" fmla="*/ 279915 h 650473"/>
              <a:gd name="connsiteX14619" fmla="*/ 597465 w 650437"/>
              <a:gd name="connsiteY14619" fmla="*/ 279158 h 650473"/>
              <a:gd name="connsiteX14620" fmla="*/ 596708 w 650437"/>
              <a:gd name="connsiteY14620" fmla="*/ 279915 h 650473"/>
              <a:gd name="connsiteX14621" fmla="*/ 597465 w 650437"/>
              <a:gd name="connsiteY14621" fmla="*/ 280672 h 650473"/>
              <a:gd name="connsiteX14622" fmla="*/ 590647 w 650437"/>
              <a:gd name="connsiteY14622" fmla="*/ 272369 h 650473"/>
              <a:gd name="connsiteX14623" fmla="*/ 589890 w 650437"/>
              <a:gd name="connsiteY14623" fmla="*/ 271611 h 650473"/>
              <a:gd name="connsiteX14624" fmla="*/ 589132 w 650437"/>
              <a:gd name="connsiteY14624" fmla="*/ 272369 h 650473"/>
              <a:gd name="connsiteX14625" fmla="*/ 589890 w 650437"/>
              <a:gd name="connsiteY14625" fmla="*/ 273126 h 650473"/>
              <a:gd name="connsiteX14626" fmla="*/ 590647 w 650437"/>
              <a:gd name="connsiteY14626" fmla="*/ 272369 h 650473"/>
              <a:gd name="connsiteX14627" fmla="*/ 582344 w 650437"/>
              <a:gd name="connsiteY14627" fmla="*/ 265730 h 650473"/>
              <a:gd name="connsiteX14628" fmla="*/ 583284 w 650437"/>
              <a:gd name="connsiteY14628" fmla="*/ 264791 h 650473"/>
              <a:gd name="connsiteX14629" fmla="*/ 582344 w 650437"/>
              <a:gd name="connsiteY14629" fmla="*/ 263851 h 650473"/>
              <a:gd name="connsiteX14630" fmla="*/ 581404 w 650437"/>
              <a:gd name="connsiteY14630" fmla="*/ 264791 h 650473"/>
              <a:gd name="connsiteX14631" fmla="*/ 582344 w 650437"/>
              <a:gd name="connsiteY14631" fmla="*/ 265730 h 650473"/>
              <a:gd name="connsiteX14632" fmla="*/ 575918 w 650437"/>
              <a:gd name="connsiteY14632" fmla="*/ 257244 h 650473"/>
              <a:gd name="connsiteX14633" fmla="*/ 574768 w 650437"/>
              <a:gd name="connsiteY14633" fmla="*/ 256094 h 650473"/>
              <a:gd name="connsiteX14634" fmla="*/ 573618 w 650437"/>
              <a:gd name="connsiteY14634" fmla="*/ 257244 h 650473"/>
              <a:gd name="connsiteX14635" fmla="*/ 574768 w 650437"/>
              <a:gd name="connsiteY14635" fmla="*/ 258394 h 650473"/>
              <a:gd name="connsiteX14636" fmla="*/ 575918 w 650437"/>
              <a:gd name="connsiteY14636" fmla="*/ 257244 h 650473"/>
              <a:gd name="connsiteX14637" fmla="*/ 567220 w 650437"/>
              <a:gd name="connsiteY14637" fmla="*/ 250761 h 650473"/>
              <a:gd name="connsiteX14638" fmla="*/ 568312 w 650437"/>
              <a:gd name="connsiteY14638" fmla="*/ 249668 h 650473"/>
              <a:gd name="connsiteX14639" fmla="*/ 567220 w 650437"/>
              <a:gd name="connsiteY14639" fmla="*/ 248576 h 650473"/>
              <a:gd name="connsiteX14640" fmla="*/ 566128 w 650437"/>
              <a:gd name="connsiteY14640" fmla="*/ 249668 h 650473"/>
              <a:gd name="connsiteX14641" fmla="*/ 567220 w 650437"/>
              <a:gd name="connsiteY14641" fmla="*/ 250761 h 650473"/>
              <a:gd name="connsiteX14642" fmla="*/ 560917 w 650437"/>
              <a:gd name="connsiteY14642" fmla="*/ 242092 h 650473"/>
              <a:gd name="connsiteX14643" fmla="*/ 559644 w 650437"/>
              <a:gd name="connsiteY14643" fmla="*/ 240820 h 650473"/>
              <a:gd name="connsiteX14644" fmla="*/ 558372 w 650437"/>
              <a:gd name="connsiteY14644" fmla="*/ 242092 h 650473"/>
              <a:gd name="connsiteX14645" fmla="*/ 559644 w 650437"/>
              <a:gd name="connsiteY14645" fmla="*/ 243364 h 650473"/>
              <a:gd name="connsiteX14646" fmla="*/ 560917 w 650437"/>
              <a:gd name="connsiteY14646" fmla="*/ 242092 h 650473"/>
              <a:gd name="connsiteX14647" fmla="*/ 553523 w 650437"/>
              <a:gd name="connsiteY14647" fmla="*/ 234546 h 650473"/>
              <a:gd name="connsiteX14648" fmla="*/ 552099 w 650437"/>
              <a:gd name="connsiteY14648" fmla="*/ 233121 h 650473"/>
              <a:gd name="connsiteX14649" fmla="*/ 550674 w 650437"/>
              <a:gd name="connsiteY14649" fmla="*/ 234546 h 650473"/>
              <a:gd name="connsiteX14650" fmla="*/ 552099 w 650437"/>
              <a:gd name="connsiteY14650" fmla="*/ 235971 h 650473"/>
              <a:gd name="connsiteX14651" fmla="*/ 553523 w 650437"/>
              <a:gd name="connsiteY14651" fmla="*/ 234546 h 650473"/>
              <a:gd name="connsiteX14652" fmla="*/ 544523 w 650437"/>
              <a:gd name="connsiteY14652" fmla="*/ 228665 h 650473"/>
              <a:gd name="connsiteX14653" fmla="*/ 546220 w 650437"/>
              <a:gd name="connsiteY14653" fmla="*/ 226967 h 650473"/>
              <a:gd name="connsiteX14654" fmla="*/ 544523 w 650437"/>
              <a:gd name="connsiteY14654" fmla="*/ 225270 h 650473"/>
              <a:gd name="connsiteX14655" fmla="*/ 542826 w 650437"/>
              <a:gd name="connsiteY14655" fmla="*/ 226967 h 650473"/>
              <a:gd name="connsiteX14656" fmla="*/ 544523 w 650437"/>
              <a:gd name="connsiteY14656" fmla="*/ 228665 h 650473"/>
              <a:gd name="connsiteX14657" fmla="*/ 538552 w 650437"/>
              <a:gd name="connsiteY14657" fmla="*/ 219421 h 650473"/>
              <a:gd name="connsiteX14658" fmla="*/ 536977 w 650437"/>
              <a:gd name="connsiteY14658" fmla="*/ 217846 h 650473"/>
              <a:gd name="connsiteX14659" fmla="*/ 535402 w 650437"/>
              <a:gd name="connsiteY14659" fmla="*/ 219421 h 650473"/>
              <a:gd name="connsiteX14660" fmla="*/ 536977 w 650437"/>
              <a:gd name="connsiteY14660" fmla="*/ 220996 h 650473"/>
              <a:gd name="connsiteX14661" fmla="*/ 538552 w 650437"/>
              <a:gd name="connsiteY14661" fmla="*/ 219421 h 650473"/>
              <a:gd name="connsiteX14662" fmla="*/ 531096 w 650437"/>
              <a:gd name="connsiteY14662" fmla="*/ 211845 h 650473"/>
              <a:gd name="connsiteX14663" fmla="*/ 529399 w 650437"/>
              <a:gd name="connsiteY14663" fmla="*/ 210148 h 650473"/>
              <a:gd name="connsiteX14664" fmla="*/ 527702 w 650437"/>
              <a:gd name="connsiteY14664" fmla="*/ 211845 h 650473"/>
              <a:gd name="connsiteX14665" fmla="*/ 529399 w 650437"/>
              <a:gd name="connsiteY14665" fmla="*/ 213543 h 650473"/>
              <a:gd name="connsiteX14666" fmla="*/ 531096 w 650437"/>
              <a:gd name="connsiteY14666" fmla="*/ 211845 h 650473"/>
              <a:gd name="connsiteX14667" fmla="*/ 523823 w 650437"/>
              <a:gd name="connsiteY14667" fmla="*/ 204299 h 650473"/>
              <a:gd name="connsiteX14668" fmla="*/ 521853 w 650437"/>
              <a:gd name="connsiteY14668" fmla="*/ 202330 h 650473"/>
              <a:gd name="connsiteX14669" fmla="*/ 519884 w 650437"/>
              <a:gd name="connsiteY14669" fmla="*/ 204299 h 650473"/>
              <a:gd name="connsiteX14670" fmla="*/ 521853 w 650437"/>
              <a:gd name="connsiteY14670" fmla="*/ 206269 h 650473"/>
              <a:gd name="connsiteX14671" fmla="*/ 523823 w 650437"/>
              <a:gd name="connsiteY14671" fmla="*/ 204299 h 650473"/>
              <a:gd name="connsiteX14672" fmla="*/ 516095 w 650437"/>
              <a:gd name="connsiteY14672" fmla="*/ 196723 h 650473"/>
              <a:gd name="connsiteX14673" fmla="*/ 514278 w 650437"/>
              <a:gd name="connsiteY14673" fmla="*/ 194906 h 650473"/>
              <a:gd name="connsiteX14674" fmla="*/ 512461 w 650437"/>
              <a:gd name="connsiteY14674" fmla="*/ 196723 h 650473"/>
              <a:gd name="connsiteX14675" fmla="*/ 514278 w 650437"/>
              <a:gd name="connsiteY14675" fmla="*/ 198540 h 650473"/>
              <a:gd name="connsiteX14676" fmla="*/ 516095 w 650437"/>
              <a:gd name="connsiteY14676" fmla="*/ 196723 h 650473"/>
              <a:gd name="connsiteX14677" fmla="*/ 508642 w 650437"/>
              <a:gd name="connsiteY14677" fmla="*/ 189175 h 650473"/>
              <a:gd name="connsiteX14678" fmla="*/ 506732 w 650437"/>
              <a:gd name="connsiteY14678" fmla="*/ 187265 h 650473"/>
              <a:gd name="connsiteX14679" fmla="*/ 504823 w 650437"/>
              <a:gd name="connsiteY14679" fmla="*/ 189175 h 650473"/>
              <a:gd name="connsiteX14680" fmla="*/ 506732 w 650437"/>
              <a:gd name="connsiteY14680" fmla="*/ 191084 h 650473"/>
              <a:gd name="connsiteX14681" fmla="*/ 508642 w 650437"/>
              <a:gd name="connsiteY14681" fmla="*/ 189175 h 650473"/>
              <a:gd name="connsiteX14682" fmla="*/ 499156 w 650437"/>
              <a:gd name="connsiteY14682" fmla="*/ 183721 h 650473"/>
              <a:gd name="connsiteX14683" fmla="*/ 501248 w 650437"/>
              <a:gd name="connsiteY14683" fmla="*/ 181628 h 650473"/>
              <a:gd name="connsiteX14684" fmla="*/ 499156 w 650437"/>
              <a:gd name="connsiteY14684" fmla="*/ 179507 h 650473"/>
              <a:gd name="connsiteX14685" fmla="*/ 497064 w 650437"/>
              <a:gd name="connsiteY14685" fmla="*/ 181628 h 650473"/>
              <a:gd name="connsiteX14686" fmla="*/ 499156 w 650437"/>
              <a:gd name="connsiteY14686" fmla="*/ 183721 h 650473"/>
              <a:gd name="connsiteX14687" fmla="*/ 493580 w 650437"/>
              <a:gd name="connsiteY14687" fmla="*/ 174052 h 650473"/>
              <a:gd name="connsiteX14688" fmla="*/ 491611 w 650437"/>
              <a:gd name="connsiteY14688" fmla="*/ 172083 h 650473"/>
              <a:gd name="connsiteX14689" fmla="*/ 489641 w 650437"/>
              <a:gd name="connsiteY14689" fmla="*/ 174052 h 650473"/>
              <a:gd name="connsiteX14690" fmla="*/ 491611 w 650437"/>
              <a:gd name="connsiteY14690" fmla="*/ 176022 h 650473"/>
              <a:gd name="connsiteX14691" fmla="*/ 493580 w 650437"/>
              <a:gd name="connsiteY14691" fmla="*/ 174052 h 650473"/>
              <a:gd name="connsiteX14692" fmla="*/ 486002 w 650437"/>
              <a:gd name="connsiteY14692" fmla="*/ 166476 h 650473"/>
              <a:gd name="connsiteX14693" fmla="*/ 484033 w 650437"/>
              <a:gd name="connsiteY14693" fmla="*/ 164506 h 650473"/>
              <a:gd name="connsiteX14694" fmla="*/ 482063 w 650437"/>
              <a:gd name="connsiteY14694" fmla="*/ 166476 h 650473"/>
              <a:gd name="connsiteX14695" fmla="*/ 484033 w 650437"/>
              <a:gd name="connsiteY14695" fmla="*/ 168446 h 650473"/>
              <a:gd name="connsiteX14696" fmla="*/ 486002 w 650437"/>
              <a:gd name="connsiteY14696" fmla="*/ 166476 h 650473"/>
              <a:gd name="connsiteX14697" fmla="*/ 478456 w 650437"/>
              <a:gd name="connsiteY14697" fmla="*/ 158930 h 650473"/>
              <a:gd name="connsiteX14698" fmla="*/ 476487 w 650437"/>
              <a:gd name="connsiteY14698" fmla="*/ 156960 h 650473"/>
              <a:gd name="connsiteX14699" fmla="*/ 474517 w 650437"/>
              <a:gd name="connsiteY14699" fmla="*/ 158930 h 650473"/>
              <a:gd name="connsiteX14700" fmla="*/ 476487 w 650437"/>
              <a:gd name="connsiteY14700" fmla="*/ 160900 h 650473"/>
              <a:gd name="connsiteX14701" fmla="*/ 478456 w 650437"/>
              <a:gd name="connsiteY14701" fmla="*/ 158930 h 650473"/>
              <a:gd name="connsiteX14702" fmla="*/ 468911 w 650437"/>
              <a:gd name="connsiteY14702" fmla="*/ 153534 h 650473"/>
              <a:gd name="connsiteX14703" fmla="*/ 471063 w 650437"/>
              <a:gd name="connsiteY14703" fmla="*/ 151382 h 650473"/>
              <a:gd name="connsiteX14704" fmla="*/ 468911 w 650437"/>
              <a:gd name="connsiteY14704" fmla="*/ 149230 h 650473"/>
              <a:gd name="connsiteX14705" fmla="*/ 466759 w 650437"/>
              <a:gd name="connsiteY14705" fmla="*/ 151382 h 650473"/>
              <a:gd name="connsiteX14706" fmla="*/ 468911 w 650437"/>
              <a:gd name="connsiteY14706" fmla="*/ 153534 h 650473"/>
              <a:gd name="connsiteX14707" fmla="*/ 463275 w 650437"/>
              <a:gd name="connsiteY14707" fmla="*/ 143805 h 650473"/>
              <a:gd name="connsiteX14708" fmla="*/ 461365 w 650437"/>
              <a:gd name="connsiteY14708" fmla="*/ 141896 h 650473"/>
              <a:gd name="connsiteX14709" fmla="*/ 459456 w 650437"/>
              <a:gd name="connsiteY14709" fmla="*/ 143805 h 650473"/>
              <a:gd name="connsiteX14710" fmla="*/ 461365 w 650437"/>
              <a:gd name="connsiteY14710" fmla="*/ 145715 h 650473"/>
              <a:gd name="connsiteX14711" fmla="*/ 463275 w 650437"/>
              <a:gd name="connsiteY14711" fmla="*/ 143805 h 650473"/>
              <a:gd name="connsiteX14712" fmla="*/ 455637 w 650437"/>
              <a:gd name="connsiteY14712" fmla="*/ 136230 h 650473"/>
              <a:gd name="connsiteX14713" fmla="*/ 453789 w 650437"/>
              <a:gd name="connsiteY14713" fmla="*/ 134382 h 650473"/>
              <a:gd name="connsiteX14714" fmla="*/ 451942 w 650437"/>
              <a:gd name="connsiteY14714" fmla="*/ 136230 h 650473"/>
              <a:gd name="connsiteX14715" fmla="*/ 453789 w 650437"/>
              <a:gd name="connsiteY14715" fmla="*/ 138077 h 650473"/>
              <a:gd name="connsiteX14716" fmla="*/ 455637 w 650437"/>
              <a:gd name="connsiteY14716" fmla="*/ 136230 h 650473"/>
              <a:gd name="connsiteX14717" fmla="*/ 446242 w 650437"/>
              <a:gd name="connsiteY14717" fmla="*/ 130683 h 650473"/>
              <a:gd name="connsiteX14718" fmla="*/ 448271 w 650437"/>
              <a:gd name="connsiteY14718" fmla="*/ 128684 h 650473"/>
              <a:gd name="connsiteX14719" fmla="*/ 446242 w 650437"/>
              <a:gd name="connsiteY14719" fmla="*/ 126654 h 650473"/>
              <a:gd name="connsiteX14720" fmla="*/ 444212 w 650437"/>
              <a:gd name="connsiteY14720" fmla="*/ 128684 h 650473"/>
              <a:gd name="connsiteX14721" fmla="*/ 446242 w 650437"/>
              <a:gd name="connsiteY14721" fmla="*/ 130683 h 650473"/>
              <a:gd name="connsiteX14722" fmla="*/ 440423 w 650437"/>
              <a:gd name="connsiteY14722" fmla="*/ 121107 h 650473"/>
              <a:gd name="connsiteX14723" fmla="*/ 438666 w 650437"/>
              <a:gd name="connsiteY14723" fmla="*/ 119350 h 650473"/>
              <a:gd name="connsiteX14724" fmla="*/ 436909 w 650437"/>
              <a:gd name="connsiteY14724" fmla="*/ 121107 h 650473"/>
              <a:gd name="connsiteX14725" fmla="*/ 438666 w 650437"/>
              <a:gd name="connsiteY14725" fmla="*/ 122864 h 650473"/>
              <a:gd name="connsiteX14726" fmla="*/ 440423 w 650437"/>
              <a:gd name="connsiteY14726" fmla="*/ 121107 h 650473"/>
              <a:gd name="connsiteX14727" fmla="*/ 431120 w 650437"/>
              <a:gd name="connsiteY14727" fmla="*/ 115196 h 650473"/>
              <a:gd name="connsiteX14728" fmla="*/ 432757 w 650437"/>
              <a:gd name="connsiteY14728" fmla="*/ 113559 h 650473"/>
              <a:gd name="connsiteX14729" fmla="*/ 431120 w 650437"/>
              <a:gd name="connsiteY14729" fmla="*/ 111922 h 650473"/>
              <a:gd name="connsiteX14730" fmla="*/ 429483 w 650437"/>
              <a:gd name="connsiteY14730" fmla="*/ 113559 h 650473"/>
              <a:gd name="connsiteX14731" fmla="*/ 431120 w 650437"/>
              <a:gd name="connsiteY14731" fmla="*/ 115196 h 650473"/>
              <a:gd name="connsiteX14732" fmla="*/ 425089 w 650437"/>
              <a:gd name="connsiteY14732" fmla="*/ 105983 h 650473"/>
              <a:gd name="connsiteX14733" fmla="*/ 423544 w 650437"/>
              <a:gd name="connsiteY14733" fmla="*/ 104438 h 650473"/>
              <a:gd name="connsiteX14734" fmla="*/ 422000 w 650437"/>
              <a:gd name="connsiteY14734" fmla="*/ 105983 h 650473"/>
              <a:gd name="connsiteX14735" fmla="*/ 423544 w 650437"/>
              <a:gd name="connsiteY14735" fmla="*/ 107527 h 650473"/>
              <a:gd name="connsiteX14736" fmla="*/ 425089 w 650437"/>
              <a:gd name="connsiteY14736" fmla="*/ 105983 h 650473"/>
              <a:gd name="connsiteX14737" fmla="*/ 415999 w 650437"/>
              <a:gd name="connsiteY14737" fmla="*/ 100074 h 650473"/>
              <a:gd name="connsiteX14738" fmla="*/ 417636 w 650437"/>
              <a:gd name="connsiteY14738" fmla="*/ 98437 h 650473"/>
              <a:gd name="connsiteX14739" fmla="*/ 415999 w 650437"/>
              <a:gd name="connsiteY14739" fmla="*/ 96800 h 650473"/>
              <a:gd name="connsiteX14740" fmla="*/ 414362 w 650437"/>
              <a:gd name="connsiteY14740" fmla="*/ 98437 h 650473"/>
              <a:gd name="connsiteX14741" fmla="*/ 415999 w 650437"/>
              <a:gd name="connsiteY14741" fmla="*/ 100074 h 650473"/>
              <a:gd name="connsiteX14742" fmla="*/ 409785 w 650437"/>
              <a:gd name="connsiteY14742" fmla="*/ 90860 h 650473"/>
              <a:gd name="connsiteX14743" fmla="*/ 408423 w 650437"/>
              <a:gd name="connsiteY14743" fmla="*/ 89498 h 650473"/>
              <a:gd name="connsiteX14744" fmla="*/ 407061 w 650437"/>
              <a:gd name="connsiteY14744" fmla="*/ 90860 h 650473"/>
              <a:gd name="connsiteX14745" fmla="*/ 408423 w 650437"/>
              <a:gd name="connsiteY14745" fmla="*/ 92223 h 650473"/>
              <a:gd name="connsiteX14746" fmla="*/ 409785 w 650437"/>
              <a:gd name="connsiteY14746" fmla="*/ 90860 h 650473"/>
              <a:gd name="connsiteX14747" fmla="*/ 402087 w 650437"/>
              <a:gd name="connsiteY14747" fmla="*/ 83314 h 650473"/>
              <a:gd name="connsiteX14748" fmla="*/ 400875 w 650437"/>
              <a:gd name="connsiteY14748" fmla="*/ 82102 h 650473"/>
              <a:gd name="connsiteX14749" fmla="*/ 399663 w 650437"/>
              <a:gd name="connsiteY14749" fmla="*/ 83314 h 650473"/>
              <a:gd name="connsiteX14750" fmla="*/ 400875 w 650437"/>
              <a:gd name="connsiteY14750" fmla="*/ 84527 h 650473"/>
              <a:gd name="connsiteX14751" fmla="*/ 402087 w 650437"/>
              <a:gd name="connsiteY14751" fmla="*/ 83314 h 650473"/>
              <a:gd name="connsiteX14752" fmla="*/ 394571 w 650437"/>
              <a:gd name="connsiteY14752" fmla="*/ 75738 h 650473"/>
              <a:gd name="connsiteX14753" fmla="*/ 393299 w 650437"/>
              <a:gd name="connsiteY14753" fmla="*/ 74466 h 650473"/>
              <a:gd name="connsiteX14754" fmla="*/ 392027 w 650437"/>
              <a:gd name="connsiteY14754" fmla="*/ 75738 h 650473"/>
              <a:gd name="connsiteX14755" fmla="*/ 393299 w 650437"/>
              <a:gd name="connsiteY14755" fmla="*/ 77010 h 650473"/>
              <a:gd name="connsiteX14756" fmla="*/ 394571 w 650437"/>
              <a:gd name="connsiteY14756" fmla="*/ 75738 h 650473"/>
              <a:gd name="connsiteX14757" fmla="*/ 386723 w 650437"/>
              <a:gd name="connsiteY14757" fmla="*/ 68192 h 650473"/>
              <a:gd name="connsiteX14758" fmla="*/ 385753 w 650437"/>
              <a:gd name="connsiteY14758" fmla="*/ 67223 h 650473"/>
              <a:gd name="connsiteX14759" fmla="*/ 384784 w 650437"/>
              <a:gd name="connsiteY14759" fmla="*/ 68192 h 650473"/>
              <a:gd name="connsiteX14760" fmla="*/ 385753 w 650437"/>
              <a:gd name="connsiteY14760" fmla="*/ 69162 h 650473"/>
              <a:gd name="connsiteX14761" fmla="*/ 386723 w 650437"/>
              <a:gd name="connsiteY14761" fmla="*/ 68192 h 650473"/>
              <a:gd name="connsiteX14762" fmla="*/ 378995 w 650437"/>
              <a:gd name="connsiteY14762" fmla="*/ 60644 h 650473"/>
              <a:gd name="connsiteX14763" fmla="*/ 378178 w 650437"/>
              <a:gd name="connsiteY14763" fmla="*/ 59826 h 650473"/>
              <a:gd name="connsiteX14764" fmla="*/ 377360 w 650437"/>
              <a:gd name="connsiteY14764" fmla="*/ 60644 h 650473"/>
              <a:gd name="connsiteX14765" fmla="*/ 378178 w 650437"/>
              <a:gd name="connsiteY14765" fmla="*/ 61461 h 650473"/>
              <a:gd name="connsiteX14766" fmla="*/ 378995 w 650437"/>
              <a:gd name="connsiteY14766" fmla="*/ 60644 h 650473"/>
              <a:gd name="connsiteX14767" fmla="*/ 370632 w 650437"/>
              <a:gd name="connsiteY14767" fmla="*/ 53735 h 650473"/>
              <a:gd name="connsiteX14768" fmla="*/ 371299 w 650437"/>
              <a:gd name="connsiteY14768" fmla="*/ 53068 h 650473"/>
              <a:gd name="connsiteX14769" fmla="*/ 370632 w 650437"/>
              <a:gd name="connsiteY14769" fmla="*/ 52430 h 650473"/>
              <a:gd name="connsiteX14770" fmla="*/ 369965 w 650437"/>
              <a:gd name="connsiteY14770" fmla="*/ 53068 h 650473"/>
              <a:gd name="connsiteX14771" fmla="*/ 370632 w 650437"/>
              <a:gd name="connsiteY14771" fmla="*/ 53735 h 650473"/>
              <a:gd name="connsiteX14772" fmla="*/ 363751 w 650437"/>
              <a:gd name="connsiteY14772" fmla="*/ 45522 h 650473"/>
              <a:gd name="connsiteX14773" fmla="*/ 363054 w 650437"/>
              <a:gd name="connsiteY14773" fmla="*/ 44824 h 650473"/>
              <a:gd name="connsiteX14774" fmla="*/ 362357 w 650437"/>
              <a:gd name="connsiteY14774" fmla="*/ 45522 h 650473"/>
              <a:gd name="connsiteX14775" fmla="*/ 363054 w 650437"/>
              <a:gd name="connsiteY14775" fmla="*/ 46219 h 650473"/>
              <a:gd name="connsiteX14776" fmla="*/ 363751 w 650437"/>
              <a:gd name="connsiteY14776" fmla="*/ 45522 h 650473"/>
              <a:gd name="connsiteX14777" fmla="*/ 356023 w 650437"/>
              <a:gd name="connsiteY14777" fmla="*/ 37945 h 650473"/>
              <a:gd name="connsiteX14778" fmla="*/ 355508 w 650437"/>
              <a:gd name="connsiteY14778" fmla="*/ 37430 h 650473"/>
              <a:gd name="connsiteX14779" fmla="*/ 354993 w 650437"/>
              <a:gd name="connsiteY14779" fmla="*/ 37945 h 650473"/>
              <a:gd name="connsiteX14780" fmla="*/ 355508 w 650437"/>
              <a:gd name="connsiteY14780" fmla="*/ 38460 h 650473"/>
              <a:gd name="connsiteX14781" fmla="*/ 356023 w 650437"/>
              <a:gd name="connsiteY14781" fmla="*/ 37945 h 650473"/>
              <a:gd name="connsiteX14782" fmla="*/ 348265 w 650437"/>
              <a:gd name="connsiteY14782" fmla="*/ 30367 h 650473"/>
              <a:gd name="connsiteX14783" fmla="*/ 347932 w 650437"/>
              <a:gd name="connsiteY14783" fmla="*/ 30034 h 650473"/>
              <a:gd name="connsiteX14784" fmla="*/ 347600 w 650437"/>
              <a:gd name="connsiteY14784" fmla="*/ 30367 h 650473"/>
              <a:gd name="connsiteX14785" fmla="*/ 347932 w 650437"/>
              <a:gd name="connsiteY14785" fmla="*/ 30700 h 650473"/>
              <a:gd name="connsiteX14786" fmla="*/ 348265 w 650437"/>
              <a:gd name="connsiteY14786" fmla="*/ 30367 h 650473"/>
              <a:gd name="connsiteX14787" fmla="*/ 340689 w 650437"/>
              <a:gd name="connsiteY14787" fmla="*/ 22821 h 650473"/>
              <a:gd name="connsiteX14788" fmla="*/ 340357 w 650437"/>
              <a:gd name="connsiteY14788" fmla="*/ 22488 h 650473"/>
              <a:gd name="connsiteX14789" fmla="*/ 340024 w 650437"/>
              <a:gd name="connsiteY14789" fmla="*/ 22821 h 650473"/>
              <a:gd name="connsiteX14790" fmla="*/ 340357 w 650437"/>
              <a:gd name="connsiteY14790" fmla="*/ 23153 h 650473"/>
              <a:gd name="connsiteX14791" fmla="*/ 340689 w 650437"/>
              <a:gd name="connsiteY14791" fmla="*/ 22821 h 650473"/>
              <a:gd name="connsiteX14792" fmla="*/ 333021 w 650437"/>
              <a:gd name="connsiteY14792" fmla="*/ 15245 h 650473"/>
              <a:gd name="connsiteX14793" fmla="*/ 332809 w 650437"/>
              <a:gd name="connsiteY14793" fmla="*/ 15032 h 650473"/>
              <a:gd name="connsiteX14794" fmla="*/ 332596 w 650437"/>
              <a:gd name="connsiteY14794" fmla="*/ 15245 h 650473"/>
              <a:gd name="connsiteX14795" fmla="*/ 332809 w 650437"/>
              <a:gd name="connsiteY14795" fmla="*/ 15457 h 650473"/>
              <a:gd name="connsiteX14796" fmla="*/ 333021 w 650437"/>
              <a:gd name="connsiteY14796" fmla="*/ 15245 h 650473"/>
              <a:gd name="connsiteX14797" fmla="*/ 325355 w 650437"/>
              <a:gd name="connsiteY14797" fmla="*/ 7698 h 650473"/>
              <a:gd name="connsiteX14798" fmla="*/ 325233 w 650437"/>
              <a:gd name="connsiteY14798" fmla="*/ 7576 h 650473"/>
              <a:gd name="connsiteX14799" fmla="*/ 325110 w 650437"/>
              <a:gd name="connsiteY14799" fmla="*/ 7698 h 650473"/>
              <a:gd name="connsiteX14800" fmla="*/ 325233 w 650437"/>
              <a:gd name="connsiteY14800" fmla="*/ 7821 h 650473"/>
              <a:gd name="connsiteX14801" fmla="*/ 325355 w 650437"/>
              <a:gd name="connsiteY14801" fmla="*/ 7698 h 650473"/>
              <a:gd name="connsiteX14802" fmla="*/ 317812 w 650437"/>
              <a:gd name="connsiteY14802" fmla="*/ 122 h 650473"/>
              <a:gd name="connsiteX14803" fmla="*/ 317689 w 650437"/>
              <a:gd name="connsiteY14803" fmla="*/ 0 h 650473"/>
              <a:gd name="connsiteX14804" fmla="*/ 317567 w 650437"/>
              <a:gd name="connsiteY14804" fmla="*/ 122 h 650473"/>
              <a:gd name="connsiteX14805" fmla="*/ 317689 w 650437"/>
              <a:gd name="connsiteY14805" fmla="*/ 245 h 650473"/>
              <a:gd name="connsiteX14806" fmla="*/ 317812 w 650437"/>
              <a:gd name="connsiteY14806" fmla="*/ 122 h 650473"/>
              <a:gd name="connsiteX14807" fmla="*/ 650318 w 650437"/>
              <a:gd name="connsiteY14807" fmla="*/ 317708 h 650473"/>
              <a:gd name="connsiteX14808" fmla="*/ 650378 w 650437"/>
              <a:gd name="connsiteY14808" fmla="*/ 317768 h 650473"/>
              <a:gd name="connsiteX14809" fmla="*/ 650438 w 650437"/>
              <a:gd name="connsiteY14809" fmla="*/ 317708 h 650473"/>
              <a:gd name="connsiteX14810" fmla="*/ 650378 w 650437"/>
              <a:gd name="connsiteY14810" fmla="*/ 317648 h 650473"/>
              <a:gd name="connsiteX14811" fmla="*/ 650318 w 650437"/>
              <a:gd name="connsiteY14811" fmla="*/ 317708 h 650473"/>
              <a:gd name="connsiteX14812" fmla="*/ 642892 w 650437"/>
              <a:gd name="connsiteY14812" fmla="*/ 310162 h 650473"/>
              <a:gd name="connsiteX14813" fmla="*/ 642832 w 650437"/>
              <a:gd name="connsiteY14813" fmla="*/ 310102 h 650473"/>
              <a:gd name="connsiteX14814" fmla="*/ 642772 w 650437"/>
              <a:gd name="connsiteY14814" fmla="*/ 310162 h 650473"/>
              <a:gd name="connsiteX14815" fmla="*/ 642832 w 650437"/>
              <a:gd name="connsiteY14815" fmla="*/ 310222 h 650473"/>
              <a:gd name="connsiteX14816" fmla="*/ 642892 w 650437"/>
              <a:gd name="connsiteY14816" fmla="*/ 310162 h 650473"/>
              <a:gd name="connsiteX14817" fmla="*/ 635377 w 650437"/>
              <a:gd name="connsiteY14817" fmla="*/ 302583 h 650473"/>
              <a:gd name="connsiteX14818" fmla="*/ 635256 w 650437"/>
              <a:gd name="connsiteY14818" fmla="*/ 302463 h 650473"/>
              <a:gd name="connsiteX14819" fmla="*/ 635136 w 650437"/>
              <a:gd name="connsiteY14819" fmla="*/ 302583 h 650473"/>
              <a:gd name="connsiteX14820" fmla="*/ 635256 w 650437"/>
              <a:gd name="connsiteY14820" fmla="*/ 302703 h 650473"/>
              <a:gd name="connsiteX14821" fmla="*/ 635377 w 650437"/>
              <a:gd name="connsiteY14821" fmla="*/ 302583 h 650473"/>
              <a:gd name="connsiteX14822" fmla="*/ 627711 w 650437"/>
              <a:gd name="connsiteY14822" fmla="*/ 294765 h 650473"/>
              <a:gd name="connsiteX14823" fmla="*/ 627438 w 650437"/>
              <a:gd name="connsiteY14823" fmla="*/ 295037 h 650473"/>
              <a:gd name="connsiteX14824" fmla="*/ 627711 w 650437"/>
              <a:gd name="connsiteY14824" fmla="*/ 295310 h 650473"/>
              <a:gd name="connsiteX14825" fmla="*/ 627983 w 650437"/>
              <a:gd name="connsiteY14825" fmla="*/ 295037 h 650473"/>
              <a:gd name="connsiteX14826" fmla="*/ 627711 w 650437"/>
              <a:gd name="connsiteY14826" fmla="*/ 294765 h 650473"/>
              <a:gd name="connsiteX14827" fmla="*/ 620347 w 650437"/>
              <a:gd name="connsiteY14827" fmla="*/ 287461 h 650473"/>
              <a:gd name="connsiteX14828" fmla="*/ 620135 w 650437"/>
              <a:gd name="connsiteY14828" fmla="*/ 287249 h 650473"/>
              <a:gd name="connsiteX14829" fmla="*/ 619923 w 650437"/>
              <a:gd name="connsiteY14829" fmla="*/ 287461 h 650473"/>
              <a:gd name="connsiteX14830" fmla="*/ 620135 w 650437"/>
              <a:gd name="connsiteY14830" fmla="*/ 287674 h 650473"/>
              <a:gd name="connsiteX14831" fmla="*/ 620347 w 650437"/>
              <a:gd name="connsiteY14831" fmla="*/ 287461 h 650473"/>
              <a:gd name="connsiteX14832" fmla="*/ 612949 w 650437"/>
              <a:gd name="connsiteY14832" fmla="*/ 279915 h 650473"/>
              <a:gd name="connsiteX14833" fmla="*/ 612557 w 650437"/>
              <a:gd name="connsiteY14833" fmla="*/ 279522 h 650473"/>
              <a:gd name="connsiteX14834" fmla="*/ 612164 w 650437"/>
              <a:gd name="connsiteY14834" fmla="*/ 279915 h 650473"/>
              <a:gd name="connsiteX14835" fmla="*/ 612557 w 650437"/>
              <a:gd name="connsiteY14835" fmla="*/ 280307 h 650473"/>
              <a:gd name="connsiteX14836" fmla="*/ 612949 w 650437"/>
              <a:gd name="connsiteY14836" fmla="*/ 279915 h 650473"/>
              <a:gd name="connsiteX14837" fmla="*/ 605586 w 650437"/>
              <a:gd name="connsiteY14837" fmla="*/ 272337 h 650473"/>
              <a:gd name="connsiteX14838" fmla="*/ 605011 w 650437"/>
              <a:gd name="connsiteY14838" fmla="*/ 271762 h 650473"/>
              <a:gd name="connsiteX14839" fmla="*/ 604436 w 650437"/>
              <a:gd name="connsiteY14839" fmla="*/ 272337 h 650473"/>
              <a:gd name="connsiteX14840" fmla="*/ 605011 w 650437"/>
              <a:gd name="connsiteY14840" fmla="*/ 272912 h 650473"/>
              <a:gd name="connsiteX14841" fmla="*/ 605586 w 650437"/>
              <a:gd name="connsiteY14841" fmla="*/ 272337 h 650473"/>
              <a:gd name="connsiteX14842" fmla="*/ 597465 w 650437"/>
              <a:gd name="connsiteY14842" fmla="*/ 265488 h 650473"/>
              <a:gd name="connsiteX14843" fmla="*/ 598163 w 650437"/>
              <a:gd name="connsiteY14843" fmla="*/ 264791 h 650473"/>
              <a:gd name="connsiteX14844" fmla="*/ 597465 w 650437"/>
              <a:gd name="connsiteY14844" fmla="*/ 264093 h 650473"/>
              <a:gd name="connsiteX14845" fmla="*/ 596768 w 650437"/>
              <a:gd name="connsiteY14845" fmla="*/ 264791 h 650473"/>
              <a:gd name="connsiteX14846" fmla="*/ 597465 w 650437"/>
              <a:gd name="connsiteY14846" fmla="*/ 265488 h 650473"/>
              <a:gd name="connsiteX14847" fmla="*/ 589890 w 650437"/>
              <a:gd name="connsiteY14847" fmla="*/ 257942 h 650473"/>
              <a:gd name="connsiteX14848" fmla="*/ 590587 w 650437"/>
              <a:gd name="connsiteY14848" fmla="*/ 257214 h 650473"/>
              <a:gd name="connsiteX14849" fmla="*/ 589890 w 650437"/>
              <a:gd name="connsiteY14849" fmla="*/ 256517 h 650473"/>
              <a:gd name="connsiteX14850" fmla="*/ 589192 w 650437"/>
              <a:gd name="connsiteY14850" fmla="*/ 257214 h 650473"/>
              <a:gd name="connsiteX14851" fmla="*/ 589890 w 650437"/>
              <a:gd name="connsiteY14851" fmla="*/ 257942 h 650473"/>
              <a:gd name="connsiteX14852" fmla="*/ 582344 w 650437"/>
              <a:gd name="connsiteY14852" fmla="*/ 250548 h 650473"/>
              <a:gd name="connsiteX14853" fmla="*/ 583224 w 650437"/>
              <a:gd name="connsiteY14853" fmla="*/ 249668 h 650473"/>
              <a:gd name="connsiteX14854" fmla="*/ 582344 w 650437"/>
              <a:gd name="connsiteY14854" fmla="*/ 248788 h 650473"/>
              <a:gd name="connsiteX14855" fmla="*/ 581464 w 650437"/>
              <a:gd name="connsiteY14855" fmla="*/ 249668 h 650473"/>
              <a:gd name="connsiteX14856" fmla="*/ 582344 w 650437"/>
              <a:gd name="connsiteY14856" fmla="*/ 250548 h 650473"/>
              <a:gd name="connsiteX14857" fmla="*/ 575798 w 650437"/>
              <a:gd name="connsiteY14857" fmla="*/ 242122 h 650473"/>
              <a:gd name="connsiteX14858" fmla="*/ 574768 w 650437"/>
              <a:gd name="connsiteY14858" fmla="*/ 241092 h 650473"/>
              <a:gd name="connsiteX14859" fmla="*/ 573738 w 650437"/>
              <a:gd name="connsiteY14859" fmla="*/ 242122 h 650473"/>
              <a:gd name="connsiteX14860" fmla="*/ 574768 w 650437"/>
              <a:gd name="connsiteY14860" fmla="*/ 243152 h 650473"/>
              <a:gd name="connsiteX14861" fmla="*/ 575798 w 650437"/>
              <a:gd name="connsiteY14861" fmla="*/ 242122 h 650473"/>
              <a:gd name="connsiteX14862" fmla="*/ 567220 w 650437"/>
              <a:gd name="connsiteY14862" fmla="*/ 235486 h 650473"/>
              <a:gd name="connsiteX14863" fmla="*/ 568160 w 650437"/>
              <a:gd name="connsiteY14863" fmla="*/ 234546 h 650473"/>
              <a:gd name="connsiteX14864" fmla="*/ 567220 w 650437"/>
              <a:gd name="connsiteY14864" fmla="*/ 233606 h 650473"/>
              <a:gd name="connsiteX14865" fmla="*/ 566280 w 650437"/>
              <a:gd name="connsiteY14865" fmla="*/ 234546 h 650473"/>
              <a:gd name="connsiteX14866" fmla="*/ 567220 w 650437"/>
              <a:gd name="connsiteY14866" fmla="*/ 235486 h 650473"/>
              <a:gd name="connsiteX14867" fmla="*/ 560794 w 650437"/>
              <a:gd name="connsiteY14867" fmla="*/ 227000 h 650473"/>
              <a:gd name="connsiteX14868" fmla="*/ 559644 w 650437"/>
              <a:gd name="connsiteY14868" fmla="*/ 225850 h 650473"/>
              <a:gd name="connsiteX14869" fmla="*/ 558495 w 650437"/>
              <a:gd name="connsiteY14869" fmla="*/ 227000 h 650473"/>
              <a:gd name="connsiteX14870" fmla="*/ 559644 w 650437"/>
              <a:gd name="connsiteY14870" fmla="*/ 228150 h 650473"/>
              <a:gd name="connsiteX14871" fmla="*/ 560794 w 650437"/>
              <a:gd name="connsiteY14871" fmla="*/ 227000 h 650473"/>
              <a:gd name="connsiteX14872" fmla="*/ 553401 w 650437"/>
              <a:gd name="connsiteY14872" fmla="*/ 219421 h 650473"/>
              <a:gd name="connsiteX14873" fmla="*/ 552099 w 650437"/>
              <a:gd name="connsiteY14873" fmla="*/ 218119 h 650473"/>
              <a:gd name="connsiteX14874" fmla="*/ 550797 w 650437"/>
              <a:gd name="connsiteY14874" fmla="*/ 219421 h 650473"/>
              <a:gd name="connsiteX14875" fmla="*/ 552099 w 650437"/>
              <a:gd name="connsiteY14875" fmla="*/ 220724 h 650473"/>
              <a:gd name="connsiteX14876" fmla="*/ 553401 w 650437"/>
              <a:gd name="connsiteY14876" fmla="*/ 219421 h 650473"/>
              <a:gd name="connsiteX14877" fmla="*/ 545948 w 650437"/>
              <a:gd name="connsiteY14877" fmla="*/ 211845 h 650473"/>
              <a:gd name="connsiteX14878" fmla="*/ 544523 w 650437"/>
              <a:gd name="connsiteY14878" fmla="*/ 210420 h 650473"/>
              <a:gd name="connsiteX14879" fmla="*/ 543098 w 650437"/>
              <a:gd name="connsiteY14879" fmla="*/ 211845 h 650473"/>
              <a:gd name="connsiteX14880" fmla="*/ 544523 w 650437"/>
              <a:gd name="connsiteY14880" fmla="*/ 213270 h 650473"/>
              <a:gd name="connsiteX14881" fmla="*/ 545948 w 650437"/>
              <a:gd name="connsiteY14881" fmla="*/ 211845 h 650473"/>
              <a:gd name="connsiteX14882" fmla="*/ 538402 w 650437"/>
              <a:gd name="connsiteY14882" fmla="*/ 204299 h 650473"/>
              <a:gd name="connsiteX14883" fmla="*/ 536977 w 650437"/>
              <a:gd name="connsiteY14883" fmla="*/ 202874 h 650473"/>
              <a:gd name="connsiteX14884" fmla="*/ 535553 w 650437"/>
              <a:gd name="connsiteY14884" fmla="*/ 204299 h 650473"/>
              <a:gd name="connsiteX14885" fmla="*/ 536977 w 650437"/>
              <a:gd name="connsiteY14885" fmla="*/ 205724 h 650473"/>
              <a:gd name="connsiteX14886" fmla="*/ 538402 w 650437"/>
              <a:gd name="connsiteY14886" fmla="*/ 204299 h 650473"/>
              <a:gd name="connsiteX14887" fmla="*/ 530944 w 650437"/>
              <a:gd name="connsiteY14887" fmla="*/ 196723 h 650473"/>
              <a:gd name="connsiteX14888" fmla="*/ 529399 w 650437"/>
              <a:gd name="connsiteY14888" fmla="*/ 195178 h 650473"/>
              <a:gd name="connsiteX14889" fmla="*/ 527855 w 650437"/>
              <a:gd name="connsiteY14889" fmla="*/ 196723 h 650473"/>
              <a:gd name="connsiteX14890" fmla="*/ 529399 w 650437"/>
              <a:gd name="connsiteY14890" fmla="*/ 198268 h 650473"/>
              <a:gd name="connsiteX14891" fmla="*/ 530944 w 650437"/>
              <a:gd name="connsiteY14891" fmla="*/ 196723 h 650473"/>
              <a:gd name="connsiteX14892" fmla="*/ 523490 w 650437"/>
              <a:gd name="connsiteY14892" fmla="*/ 189175 h 650473"/>
              <a:gd name="connsiteX14893" fmla="*/ 521853 w 650437"/>
              <a:gd name="connsiteY14893" fmla="*/ 187537 h 650473"/>
              <a:gd name="connsiteX14894" fmla="*/ 520216 w 650437"/>
              <a:gd name="connsiteY14894" fmla="*/ 189175 h 650473"/>
              <a:gd name="connsiteX14895" fmla="*/ 521853 w 650437"/>
              <a:gd name="connsiteY14895" fmla="*/ 190812 h 650473"/>
              <a:gd name="connsiteX14896" fmla="*/ 523490 w 650437"/>
              <a:gd name="connsiteY14896" fmla="*/ 189175 h 650473"/>
              <a:gd name="connsiteX14897" fmla="*/ 515915 w 650437"/>
              <a:gd name="connsiteY14897" fmla="*/ 181599 h 650473"/>
              <a:gd name="connsiteX14898" fmla="*/ 514278 w 650437"/>
              <a:gd name="connsiteY14898" fmla="*/ 179961 h 650473"/>
              <a:gd name="connsiteX14899" fmla="*/ 512641 w 650437"/>
              <a:gd name="connsiteY14899" fmla="*/ 181599 h 650473"/>
              <a:gd name="connsiteX14900" fmla="*/ 514278 w 650437"/>
              <a:gd name="connsiteY14900" fmla="*/ 183236 h 650473"/>
              <a:gd name="connsiteX14901" fmla="*/ 515915 w 650437"/>
              <a:gd name="connsiteY14901" fmla="*/ 181599 h 650473"/>
              <a:gd name="connsiteX14902" fmla="*/ 508429 w 650437"/>
              <a:gd name="connsiteY14902" fmla="*/ 174052 h 650473"/>
              <a:gd name="connsiteX14903" fmla="*/ 506732 w 650437"/>
              <a:gd name="connsiteY14903" fmla="*/ 172355 h 650473"/>
              <a:gd name="connsiteX14904" fmla="*/ 505035 w 650437"/>
              <a:gd name="connsiteY14904" fmla="*/ 174052 h 650473"/>
              <a:gd name="connsiteX14905" fmla="*/ 506732 w 650437"/>
              <a:gd name="connsiteY14905" fmla="*/ 175750 h 650473"/>
              <a:gd name="connsiteX14906" fmla="*/ 508429 w 650437"/>
              <a:gd name="connsiteY14906" fmla="*/ 174052 h 650473"/>
              <a:gd name="connsiteX14907" fmla="*/ 500914 w 650437"/>
              <a:gd name="connsiteY14907" fmla="*/ 166476 h 650473"/>
              <a:gd name="connsiteX14908" fmla="*/ 499156 w 650437"/>
              <a:gd name="connsiteY14908" fmla="*/ 164719 h 650473"/>
              <a:gd name="connsiteX14909" fmla="*/ 497399 w 650437"/>
              <a:gd name="connsiteY14909" fmla="*/ 166476 h 650473"/>
              <a:gd name="connsiteX14910" fmla="*/ 499156 w 650437"/>
              <a:gd name="connsiteY14910" fmla="*/ 168234 h 650473"/>
              <a:gd name="connsiteX14911" fmla="*/ 500914 w 650437"/>
              <a:gd name="connsiteY14911" fmla="*/ 166476 h 650473"/>
              <a:gd name="connsiteX14912" fmla="*/ 493155 w 650437"/>
              <a:gd name="connsiteY14912" fmla="*/ 158930 h 650473"/>
              <a:gd name="connsiteX14913" fmla="*/ 491611 w 650437"/>
              <a:gd name="connsiteY14913" fmla="*/ 157385 h 650473"/>
              <a:gd name="connsiteX14914" fmla="*/ 490066 w 650437"/>
              <a:gd name="connsiteY14914" fmla="*/ 158930 h 650473"/>
              <a:gd name="connsiteX14915" fmla="*/ 491611 w 650437"/>
              <a:gd name="connsiteY14915" fmla="*/ 160475 h 650473"/>
              <a:gd name="connsiteX14916" fmla="*/ 493155 w 650437"/>
              <a:gd name="connsiteY14916" fmla="*/ 158930 h 650473"/>
              <a:gd name="connsiteX14917" fmla="*/ 484033 w 650437"/>
              <a:gd name="connsiteY14917" fmla="*/ 153111 h 650473"/>
              <a:gd name="connsiteX14918" fmla="*/ 485790 w 650437"/>
              <a:gd name="connsiteY14918" fmla="*/ 151354 h 650473"/>
              <a:gd name="connsiteX14919" fmla="*/ 484033 w 650437"/>
              <a:gd name="connsiteY14919" fmla="*/ 149597 h 650473"/>
              <a:gd name="connsiteX14920" fmla="*/ 482275 w 650437"/>
              <a:gd name="connsiteY14920" fmla="*/ 151354 h 650473"/>
              <a:gd name="connsiteX14921" fmla="*/ 484033 w 650437"/>
              <a:gd name="connsiteY14921" fmla="*/ 153111 h 650473"/>
              <a:gd name="connsiteX14922" fmla="*/ 478244 w 650437"/>
              <a:gd name="connsiteY14922" fmla="*/ 143805 h 650473"/>
              <a:gd name="connsiteX14923" fmla="*/ 476487 w 650437"/>
              <a:gd name="connsiteY14923" fmla="*/ 142048 h 650473"/>
              <a:gd name="connsiteX14924" fmla="*/ 474730 w 650437"/>
              <a:gd name="connsiteY14924" fmla="*/ 143805 h 650473"/>
              <a:gd name="connsiteX14925" fmla="*/ 476487 w 650437"/>
              <a:gd name="connsiteY14925" fmla="*/ 145563 h 650473"/>
              <a:gd name="connsiteX14926" fmla="*/ 478244 w 650437"/>
              <a:gd name="connsiteY14926" fmla="*/ 143805 h 650473"/>
              <a:gd name="connsiteX14927" fmla="*/ 470608 w 650437"/>
              <a:gd name="connsiteY14927" fmla="*/ 136230 h 650473"/>
              <a:gd name="connsiteX14928" fmla="*/ 468911 w 650437"/>
              <a:gd name="connsiteY14928" fmla="*/ 134533 h 650473"/>
              <a:gd name="connsiteX14929" fmla="*/ 467214 w 650437"/>
              <a:gd name="connsiteY14929" fmla="*/ 136230 h 650473"/>
              <a:gd name="connsiteX14930" fmla="*/ 468911 w 650437"/>
              <a:gd name="connsiteY14930" fmla="*/ 137927 h 650473"/>
              <a:gd name="connsiteX14931" fmla="*/ 470608 w 650437"/>
              <a:gd name="connsiteY14931" fmla="*/ 136230 h 650473"/>
              <a:gd name="connsiteX14932" fmla="*/ 463062 w 650437"/>
              <a:gd name="connsiteY14932" fmla="*/ 128684 h 650473"/>
              <a:gd name="connsiteX14933" fmla="*/ 461365 w 650437"/>
              <a:gd name="connsiteY14933" fmla="*/ 126986 h 650473"/>
              <a:gd name="connsiteX14934" fmla="*/ 459668 w 650437"/>
              <a:gd name="connsiteY14934" fmla="*/ 128684 h 650473"/>
              <a:gd name="connsiteX14935" fmla="*/ 461365 w 650437"/>
              <a:gd name="connsiteY14935" fmla="*/ 130381 h 650473"/>
              <a:gd name="connsiteX14936" fmla="*/ 463062 w 650437"/>
              <a:gd name="connsiteY14936" fmla="*/ 128684 h 650473"/>
              <a:gd name="connsiteX14937" fmla="*/ 455364 w 650437"/>
              <a:gd name="connsiteY14937" fmla="*/ 121107 h 650473"/>
              <a:gd name="connsiteX14938" fmla="*/ 453789 w 650437"/>
              <a:gd name="connsiteY14938" fmla="*/ 119532 h 650473"/>
              <a:gd name="connsiteX14939" fmla="*/ 452215 w 650437"/>
              <a:gd name="connsiteY14939" fmla="*/ 121107 h 650473"/>
              <a:gd name="connsiteX14940" fmla="*/ 453789 w 650437"/>
              <a:gd name="connsiteY14940" fmla="*/ 122682 h 650473"/>
              <a:gd name="connsiteX14941" fmla="*/ 455364 w 650437"/>
              <a:gd name="connsiteY14941" fmla="*/ 121107 h 650473"/>
              <a:gd name="connsiteX14942" fmla="*/ 447786 w 650437"/>
              <a:gd name="connsiteY14942" fmla="*/ 113561 h 650473"/>
              <a:gd name="connsiteX14943" fmla="*/ 446242 w 650437"/>
              <a:gd name="connsiteY14943" fmla="*/ 112016 h 650473"/>
              <a:gd name="connsiteX14944" fmla="*/ 444697 w 650437"/>
              <a:gd name="connsiteY14944" fmla="*/ 113561 h 650473"/>
              <a:gd name="connsiteX14945" fmla="*/ 446242 w 650437"/>
              <a:gd name="connsiteY14945" fmla="*/ 115106 h 650473"/>
              <a:gd name="connsiteX14946" fmla="*/ 447786 w 650437"/>
              <a:gd name="connsiteY14946" fmla="*/ 113561 h 650473"/>
              <a:gd name="connsiteX14947" fmla="*/ 439938 w 650437"/>
              <a:gd name="connsiteY14947" fmla="*/ 105983 h 650473"/>
              <a:gd name="connsiteX14948" fmla="*/ 438666 w 650437"/>
              <a:gd name="connsiteY14948" fmla="*/ 104711 h 650473"/>
              <a:gd name="connsiteX14949" fmla="*/ 437394 w 650437"/>
              <a:gd name="connsiteY14949" fmla="*/ 105983 h 650473"/>
              <a:gd name="connsiteX14950" fmla="*/ 438666 w 650437"/>
              <a:gd name="connsiteY14950" fmla="*/ 107255 h 650473"/>
              <a:gd name="connsiteX14951" fmla="*/ 439938 w 650437"/>
              <a:gd name="connsiteY14951" fmla="*/ 105983 h 650473"/>
              <a:gd name="connsiteX14952" fmla="*/ 432482 w 650437"/>
              <a:gd name="connsiteY14952" fmla="*/ 98437 h 650473"/>
              <a:gd name="connsiteX14953" fmla="*/ 431120 w 650437"/>
              <a:gd name="connsiteY14953" fmla="*/ 97074 h 650473"/>
              <a:gd name="connsiteX14954" fmla="*/ 429758 w 650437"/>
              <a:gd name="connsiteY14954" fmla="*/ 98437 h 650473"/>
              <a:gd name="connsiteX14955" fmla="*/ 431120 w 650437"/>
              <a:gd name="connsiteY14955" fmla="*/ 99799 h 650473"/>
              <a:gd name="connsiteX14956" fmla="*/ 432482 w 650437"/>
              <a:gd name="connsiteY14956" fmla="*/ 98437 h 650473"/>
              <a:gd name="connsiteX14957" fmla="*/ 424817 w 650437"/>
              <a:gd name="connsiteY14957" fmla="*/ 90891 h 650473"/>
              <a:gd name="connsiteX14958" fmla="*/ 423544 w 650437"/>
              <a:gd name="connsiteY14958" fmla="*/ 89618 h 650473"/>
              <a:gd name="connsiteX14959" fmla="*/ 422272 w 650437"/>
              <a:gd name="connsiteY14959" fmla="*/ 90891 h 650473"/>
              <a:gd name="connsiteX14960" fmla="*/ 423544 w 650437"/>
              <a:gd name="connsiteY14960" fmla="*/ 92163 h 650473"/>
              <a:gd name="connsiteX14961" fmla="*/ 424817 w 650437"/>
              <a:gd name="connsiteY14961" fmla="*/ 90891 h 650473"/>
              <a:gd name="connsiteX14962" fmla="*/ 417089 w 650437"/>
              <a:gd name="connsiteY14962" fmla="*/ 83314 h 650473"/>
              <a:gd name="connsiteX14963" fmla="*/ 415999 w 650437"/>
              <a:gd name="connsiteY14963" fmla="*/ 82224 h 650473"/>
              <a:gd name="connsiteX14964" fmla="*/ 414909 w 650437"/>
              <a:gd name="connsiteY14964" fmla="*/ 83314 h 650473"/>
              <a:gd name="connsiteX14965" fmla="*/ 415999 w 650437"/>
              <a:gd name="connsiteY14965" fmla="*/ 84404 h 650473"/>
              <a:gd name="connsiteX14966" fmla="*/ 417089 w 650437"/>
              <a:gd name="connsiteY14966" fmla="*/ 83314 h 650473"/>
              <a:gd name="connsiteX14967" fmla="*/ 409513 w 650437"/>
              <a:gd name="connsiteY14967" fmla="*/ 75768 h 650473"/>
              <a:gd name="connsiteX14968" fmla="*/ 408423 w 650437"/>
              <a:gd name="connsiteY14968" fmla="*/ 74678 h 650473"/>
              <a:gd name="connsiteX14969" fmla="*/ 407333 w 650437"/>
              <a:gd name="connsiteY14969" fmla="*/ 75768 h 650473"/>
              <a:gd name="connsiteX14970" fmla="*/ 408423 w 650437"/>
              <a:gd name="connsiteY14970" fmla="*/ 76858 h 650473"/>
              <a:gd name="connsiteX14971" fmla="*/ 409513 w 650437"/>
              <a:gd name="connsiteY14971" fmla="*/ 75768 h 650473"/>
              <a:gd name="connsiteX14972" fmla="*/ 400875 w 650437"/>
              <a:gd name="connsiteY14972" fmla="*/ 69130 h 650473"/>
              <a:gd name="connsiteX14973" fmla="*/ 401815 w 650437"/>
              <a:gd name="connsiteY14973" fmla="*/ 68190 h 650473"/>
              <a:gd name="connsiteX14974" fmla="*/ 400875 w 650437"/>
              <a:gd name="connsiteY14974" fmla="*/ 67250 h 650473"/>
              <a:gd name="connsiteX14975" fmla="*/ 399935 w 650437"/>
              <a:gd name="connsiteY14975" fmla="*/ 68190 h 650473"/>
              <a:gd name="connsiteX14976" fmla="*/ 400875 w 650437"/>
              <a:gd name="connsiteY14976" fmla="*/ 69130 h 650473"/>
              <a:gd name="connsiteX14977" fmla="*/ 394057 w 650437"/>
              <a:gd name="connsiteY14977" fmla="*/ 60644 h 650473"/>
              <a:gd name="connsiteX14978" fmla="*/ 393299 w 650437"/>
              <a:gd name="connsiteY14978" fmla="*/ 59886 h 650473"/>
              <a:gd name="connsiteX14979" fmla="*/ 392542 w 650437"/>
              <a:gd name="connsiteY14979" fmla="*/ 60644 h 650473"/>
              <a:gd name="connsiteX14980" fmla="*/ 393299 w 650437"/>
              <a:gd name="connsiteY14980" fmla="*/ 61401 h 650473"/>
              <a:gd name="connsiteX14981" fmla="*/ 394057 w 650437"/>
              <a:gd name="connsiteY14981" fmla="*/ 60644 h 650473"/>
              <a:gd name="connsiteX14982" fmla="*/ 386328 w 650437"/>
              <a:gd name="connsiteY14982" fmla="*/ 53068 h 650473"/>
              <a:gd name="connsiteX14983" fmla="*/ 385753 w 650437"/>
              <a:gd name="connsiteY14983" fmla="*/ 52493 h 650473"/>
              <a:gd name="connsiteX14984" fmla="*/ 385178 w 650437"/>
              <a:gd name="connsiteY14984" fmla="*/ 53068 h 650473"/>
              <a:gd name="connsiteX14985" fmla="*/ 385753 w 650437"/>
              <a:gd name="connsiteY14985" fmla="*/ 53643 h 650473"/>
              <a:gd name="connsiteX14986" fmla="*/ 386328 w 650437"/>
              <a:gd name="connsiteY14986" fmla="*/ 53068 h 650473"/>
              <a:gd name="connsiteX14987" fmla="*/ 378178 w 650437"/>
              <a:gd name="connsiteY14987" fmla="*/ 46097 h 650473"/>
              <a:gd name="connsiteX14988" fmla="*/ 378785 w 650437"/>
              <a:gd name="connsiteY14988" fmla="*/ 45489 h 650473"/>
              <a:gd name="connsiteX14989" fmla="*/ 378178 w 650437"/>
              <a:gd name="connsiteY14989" fmla="*/ 44882 h 650473"/>
              <a:gd name="connsiteX14990" fmla="*/ 377570 w 650437"/>
              <a:gd name="connsiteY14990" fmla="*/ 45489 h 650473"/>
              <a:gd name="connsiteX14991" fmla="*/ 378178 w 650437"/>
              <a:gd name="connsiteY14991" fmla="*/ 46097 h 650473"/>
              <a:gd name="connsiteX14992" fmla="*/ 371087 w 650437"/>
              <a:gd name="connsiteY14992" fmla="*/ 37945 h 650473"/>
              <a:gd name="connsiteX14993" fmla="*/ 370632 w 650437"/>
              <a:gd name="connsiteY14993" fmla="*/ 37490 h 650473"/>
              <a:gd name="connsiteX14994" fmla="*/ 370177 w 650437"/>
              <a:gd name="connsiteY14994" fmla="*/ 37945 h 650473"/>
              <a:gd name="connsiteX14995" fmla="*/ 370632 w 650437"/>
              <a:gd name="connsiteY14995" fmla="*/ 38400 h 650473"/>
              <a:gd name="connsiteX14996" fmla="*/ 371087 w 650437"/>
              <a:gd name="connsiteY14996" fmla="*/ 37945 h 650473"/>
              <a:gd name="connsiteX14997" fmla="*/ 363386 w 650437"/>
              <a:gd name="connsiteY14997" fmla="*/ 30367 h 650473"/>
              <a:gd name="connsiteX14998" fmla="*/ 363054 w 650437"/>
              <a:gd name="connsiteY14998" fmla="*/ 30034 h 650473"/>
              <a:gd name="connsiteX14999" fmla="*/ 362721 w 650437"/>
              <a:gd name="connsiteY14999" fmla="*/ 30367 h 650473"/>
              <a:gd name="connsiteX15000" fmla="*/ 363054 w 650437"/>
              <a:gd name="connsiteY15000" fmla="*/ 30700 h 650473"/>
              <a:gd name="connsiteX15001" fmla="*/ 363386 w 650437"/>
              <a:gd name="connsiteY15001" fmla="*/ 30367 h 650473"/>
              <a:gd name="connsiteX15002" fmla="*/ 355811 w 650437"/>
              <a:gd name="connsiteY15002" fmla="*/ 22821 h 650473"/>
              <a:gd name="connsiteX15003" fmla="*/ 355478 w 650437"/>
              <a:gd name="connsiteY15003" fmla="*/ 22488 h 650473"/>
              <a:gd name="connsiteX15004" fmla="*/ 355146 w 650437"/>
              <a:gd name="connsiteY15004" fmla="*/ 22821 h 650473"/>
              <a:gd name="connsiteX15005" fmla="*/ 355478 w 650437"/>
              <a:gd name="connsiteY15005" fmla="*/ 23153 h 650473"/>
              <a:gd name="connsiteX15006" fmla="*/ 355811 w 650437"/>
              <a:gd name="connsiteY15006" fmla="*/ 22821 h 650473"/>
              <a:gd name="connsiteX15007" fmla="*/ 348112 w 650437"/>
              <a:gd name="connsiteY15007" fmla="*/ 15245 h 650473"/>
              <a:gd name="connsiteX15008" fmla="*/ 347932 w 650437"/>
              <a:gd name="connsiteY15008" fmla="*/ 15065 h 650473"/>
              <a:gd name="connsiteX15009" fmla="*/ 347752 w 650437"/>
              <a:gd name="connsiteY15009" fmla="*/ 15245 h 650473"/>
              <a:gd name="connsiteX15010" fmla="*/ 347932 w 650437"/>
              <a:gd name="connsiteY15010" fmla="*/ 15425 h 650473"/>
              <a:gd name="connsiteX15011" fmla="*/ 348112 w 650437"/>
              <a:gd name="connsiteY15011" fmla="*/ 15245 h 650473"/>
              <a:gd name="connsiteX15012" fmla="*/ 340477 w 650437"/>
              <a:gd name="connsiteY15012" fmla="*/ 7698 h 650473"/>
              <a:gd name="connsiteX15013" fmla="*/ 340354 w 650437"/>
              <a:gd name="connsiteY15013" fmla="*/ 7576 h 650473"/>
              <a:gd name="connsiteX15014" fmla="*/ 340232 w 650437"/>
              <a:gd name="connsiteY15014" fmla="*/ 7698 h 650473"/>
              <a:gd name="connsiteX15015" fmla="*/ 340354 w 650437"/>
              <a:gd name="connsiteY15015" fmla="*/ 7821 h 650473"/>
              <a:gd name="connsiteX15016" fmla="*/ 340477 w 650437"/>
              <a:gd name="connsiteY15016" fmla="*/ 7698 h 650473"/>
              <a:gd name="connsiteX15017" fmla="*/ 332931 w 650437"/>
              <a:gd name="connsiteY15017" fmla="*/ 122 h 650473"/>
              <a:gd name="connsiteX15018" fmla="*/ 332809 w 650437"/>
              <a:gd name="connsiteY15018" fmla="*/ 0 h 650473"/>
              <a:gd name="connsiteX15019" fmla="*/ 332686 w 650437"/>
              <a:gd name="connsiteY15019" fmla="*/ 122 h 650473"/>
              <a:gd name="connsiteX15020" fmla="*/ 332809 w 650437"/>
              <a:gd name="connsiteY15020" fmla="*/ 245 h 650473"/>
              <a:gd name="connsiteX15021" fmla="*/ 332931 w 650437"/>
              <a:gd name="connsiteY15021" fmla="*/ 122 h 650473"/>
              <a:gd name="connsiteX15022" fmla="*/ 650438 w 650437"/>
              <a:gd name="connsiteY15022" fmla="*/ 302583 h 650473"/>
              <a:gd name="connsiteX15023" fmla="*/ 650378 w 650437"/>
              <a:gd name="connsiteY15023" fmla="*/ 302523 h 650473"/>
              <a:gd name="connsiteX15024" fmla="*/ 650318 w 650437"/>
              <a:gd name="connsiteY15024" fmla="*/ 302583 h 650473"/>
              <a:gd name="connsiteX15025" fmla="*/ 650378 w 650437"/>
              <a:gd name="connsiteY15025" fmla="*/ 302643 h 650473"/>
              <a:gd name="connsiteX15026" fmla="*/ 650438 w 650437"/>
              <a:gd name="connsiteY15026" fmla="*/ 302583 h 650473"/>
              <a:gd name="connsiteX15027" fmla="*/ 642892 w 650437"/>
              <a:gd name="connsiteY15027" fmla="*/ 295037 h 650473"/>
              <a:gd name="connsiteX15028" fmla="*/ 642832 w 650437"/>
              <a:gd name="connsiteY15028" fmla="*/ 294977 h 650473"/>
              <a:gd name="connsiteX15029" fmla="*/ 642772 w 650437"/>
              <a:gd name="connsiteY15029" fmla="*/ 295037 h 650473"/>
              <a:gd name="connsiteX15030" fmla="*/ 642832 w 650437"/>
              <a:gd name="connsiteY15030" fmla="*/ 295097 h 650473"/>
              <a:gd name="connsiteX15031" fmla="*/ 642892 w 650437"/>
              <a:gd name="connsiteY15031" fmla="*/ 295037 h 650473"/>
              <a:gd name="connsiteX15032" fmla="*/ 635377 w 650437"/>
              <a:gd name="connsiteY15032" fmla="*/ 287461 h 650473"/>
              <a:gd name="connsiteX15033" fmla="*/ 635256 w 650437"/>
              <a:gd name="connsiteY15033" fmla="*/ 287341 h 650473"/>
              <a:gd name="connsiteX15034" fmla="*/ 635136 w 650437"/>
              <a:gd name="connsiteY15034" fmla="*/ 287461 h 650473"/>
              <a:gd name="connsiteX15035" fmla="*/ 635256 w 650437"/>
              <a:gd name="connsiteY15035" fmla="*/ 287581 h 650473"/>
              <a:gd name="connsiteX15036" fmla="*/ 635377 w 650437"/>
              <a:gd name="connsiteY15036" fmla="*/ 287461 h 650473"/>
              <a:gd name="connsiteX15037" fmla="*/ 627893 w 650437"/>
              <a:gd name="connsiteY15037" fmla="*/ 279915 h 650473"/>
              <a:gd name="connsiteX15038" fmla="*/ 627681 w 650437"/>
              <a:gd name="connsiteY15038" fmla="*/ 279703 h 650473"/>
              <a:gd name="connsiteX15039" fmla="*/ 627468 w 650437"/>
              <a:gd name="connsiteY15039" fmla="*/ 279915 h 650473"/>
              <a:gd name="connsiteX15040" fmla="*/ 627681 w 650437"/>
              <a:gd name="connsiteY15040" fmla="*/ 280127 h 650473"/>
              <a:gd name="connsiteX15041" fmla="*/ 627893 w 650437"/>
              <a:gd name="connsiteY15041" fmla="*/ 279915 h 650473"/>
              <a:gd name="connsiteX15042" fmla="*/ 620347 w 650437"/>
              <a:gd name="connsiteY15042" fmla="*/ 272337 h 650473"/>
              <a:gd name="connsiteX15043" fmla="*/ 620135 w 650437"/>
              <a:gd name="connsiteY15043" fmla="*/ 272124 h 650473"/>
              <a:gd name="connsiteX15044" fmla="*/ 619923 w 650437"/>
              <a:gd name="connsiteY15044" fmla="*/ 272337 h 650473"/>
              <a:gd name="connsiteX15045" fmla="*/ 620135 w 650437"/>
              <a:gd name="connsiteY15045" fmla="*/ 272549 h 650473"/>
              <a:gd name="connsiteX15046" fmla="*/ 620347 w 650437"/>
              <a:gd name="connsiteY15046" fmla="*/ 272337 h 650473"/>
              <a:gd name="connsiteX15047" fmla="*/ 612922 w 650437"/>
              <a:gd name="connsiteY15047" fmla="*/ 264791 h 650473"/>
              <a:gd name="connsiteX15048" fmla="*/ 612589 w 650437"/>
              <a:gd name="connsiteY15048" fmla="*/ 264458 h 650473"/>
              <a:gd name="connsiteX15049" fmla="*/ 612257 w 650437"/>
              <a:gd name="connsiteY15049" fmla="*/ 264791 h 650473"/>
              <a:gd name="connsiteX15050" fmla="*/ 612589 w 650437"/>
              <a:gd name="connsiteY15050" fmla="*/ 265123 h 650473"/>
              <a:gd name="connsiteX15051" fmla="*/ 612922 w 650437"/>
              <a:gd name="connsiteY15051" fmla="*/ 264791 h 650473"/>
              <a:gd name="connsiteX15052" fmla="*/ 605011 w 650437"/>
              <a:gd name="connsiteY15052" fmla="*/ 257729 h 650473"/>
              <a:gd name="connsiteX15053" fmla="*/ 605526 w 650437"/>
              <a:gd name="connsiteY15053" fmla="*/ 257214 h 650473"/>
              <a:gd name="connsiteX15054" fmla="*/ 605011 w 650437"/>
              <a:gd name="connsiteY15054" fmla="*/ 256699 h 650473"/>
              <a:gd name="connsiteX15055" fmla="*/ 604496 w 650437"/>
              <a:gd name="connsiteY15055" fmla="*/ 257214 h 650473"/>
              <a:gd name="connsiteX15056" fmla="*/ 605011 w 650437"/>
              <a:gd name="connsiteY15056" fmla="*/ 257729 h 650473"/>
              <a:gd name="connsiteX15057" fmla="*/ 597465 w 650437"/>
              <a:gd name="connsiteY15057" fmla="*/ 250336 h 650473"/>
              <a:gd name="connsiteX15058" fmla="*/ 598133 w 650437"/>
              <a:gd name="connsiteY15058" fmla="*/ 249668 h 650473"/>
              <a:gd name="connsiteX15059" fmla="*/ 597465 w 650437"/>
              <a:gd name="connsiteY15059" fmla="*/ 249031 h 650473"/>
              <a:gd name="connsiteX15060" fmla="*/ 596798 w 650437"/>
              <a:gd name="connsiteY15060" fmla="*/ 249668 h 650473"/>
              <a:gd name="connsiteX15061" fmla="*/ 597465 w 650437"/>
              <a:gd name="connsiteY15061" fmla="*/ 250336 h 650473"/>
              <a:gd name="connsiteX15062" fmla="*/ 590495 w 650437"/>
              <a:gd name="connsiteY15062" fmla="*/ 242092 h 650473"/>
              <a:gd name="connsiteX15063" fmla="*/ 589890 w 650437"/>
              <a:gd name="connsiteY15063" fmla="*/ 241487 h 650473"/>
              <a:gd name="connsiteX15064" fmla="*/ 589285 w 650437"/>
              <a:gd name="connsiteY15064" fmla="*/ 242092 h 650473"/>
              <a:gd name="connsiteX15065" fmla="*/ 589890 w 650437"/>
              <a:gd name="connsiteY15065" fmla="*/ 242697 h 650473"/>
              <a:gd name="connsiteX15066" fmla="*/ 590495 w 650437"/>
              <a:gd name="connsiteY15066" fmla="*/ 242092 h 650473"/>
              <a:gd name="connsiteX15067" fmla="*/ 582344 w 650437"/>
              <a:gd name="connsiteY15067" fmla="*/ 235243 h 650473"/>
              <a:gd name="connsiteX15068" fmla="*/ 583041 w 650437"/>
              <a:gd name="connsiteY15068" fmla="*/ 234546 h 650473"/>
              <a:gd name="connsiteX15069" fmla="*/ 582344 w 650437"/>
              <a:gd name="connsiteY15069" fmla="*/ 233818 h 650473"/>
              <a:gd name="connsiteX15070" fmla="*/ 581647 w 650437"/>
              <a:gd name="connsiteY15070" fmla="*/ 234546 h 650473"/>
              <a:gd name="connsiteX15071" fmla="*/ 582344 w 650437"/>
              <a:gd name="connsiteY15071" fmla="*/ 235243 h 650473"/>
              <a:gd name="connsiteX15072" fmla="*/ 574768 w 650437"/>
              <a:gd name="connsiteY15072" fmla="*/ 227937 h 650473"/>
              <a:gd name="connsiteX15073" fmla="*/ 575708 w 650437"/>
              <a:gd name="connsiteY15073" fmla="*/ 226998 h 650473"/>
              <a:gd name="connsiteX15074" fmla="*/ 574768 w 650437"/>
              <a:gd name="connsiteY15074" fmla="*/ 226058 h 650473"/>
              <a:gd name="connsiteX15075" fmla="*/ 573829 w 650437"/>
              <a:gd name="connsiteY15075" fmla="*/ 226998 h 650473"/>
              <a:gd name="connsiteX15076" fmla="*/ 574768 w 650437"/>
              <a:gd name="connsiteY15076" fmla="*/ 227937 h 650473"/>
              <a:gd name="connsiteX15077" fmla="*/ 567220 w 650437"/>
              <a:gd name="connsiteY15077" fmla="*/ 220301 h 650473"/>
              <a:gd name="connsiteX15078" fmla="*/ 568100 w 650437"/>
              <a:gd name="connsiteY15078" fmla="*/ 219421 h 650473"/>
              <a:gd name="connsiteX15079" fmla="*/ 567220 w 650437"/>
              <a:gd name="connsiteY15079" fmla="*/ 218541 h 650473"/>
              <a:gd name="connsiteX15080" fmla="*/ 566340 w 650437"/>
              <a:gd name="connsiteY15080" fmla="*/ 219421 h 650473"/>
              <a:gd name="connsiteX15081" fmla="*/ 567220 w 650437"/>
              <a:gd name="connsiteY15081" fmla="*/ 220301 h 650473"/>
              <a:gd name="connsiteX15082" fmla="*/ 560614 w 650437"/>
              <a:gd name="connsiteY15082" fmla="*/ 211875 h 650473"/>
              <a:gd name="connsiteX15083" fmla="*/ 559644 w 650437"/>
              <a:gd name="connsiteY15083" fmla="*/ 210906 h 650473"/>
              <a:gd name="connsiteX15084" fmla="*/ 558675 w 650437"/>
              <a:gd name="connsiteY15084" fmla="*/ 211875 h 650473"/>
              <a:gd name="connsiteX15085" fmla="*/ 559644 w 650437"/>
              <a:gd name="connsiteY15085" fmla="*/ 212845 h 650473"/>
              <a:gd name="connsiteX15086" fmla="*/ 560614 w 650437"/>
              <a:gd name="connsiteY15086" fmla="*/ 211875 h 650473"/>
              <a:gd name="connsiteX15087" fmla="*/ 552099 w 650437"/>
              <a:gd name="connsiteY15087" fmla="*/ 205511 h 650473"/>
              <a:gd name="connsiteX15088" fmla="*/ 553311 w 650437"/>
              <a:gd name="connsiteY15088" fmla="*/ 204299 h 650473"/>
              <a:gd name="connsiteX15089" fmla="*/ 552099 w 650437"/>
              <a:gd name="connsiteY15089" fmla="*/ 203087 h 650473"/>
              <a:gd name="connsiteX15090" fmla="*/ 550887 w 650437"/>
              <a:gd name="connsiteY15090" fmla="*/ 204299 h 650473"/>
              <a:gd name="connsiteX15091" fmla="*/ 552099 w 650437"/>
              <a:gd name="connsiteY15091" fmla="*/ 205511 h 650473"/>
              <a:gd name="connsiteX15092" fmla="*/ 545825 w 650437"/>
              <a:gd name="connsiteY15092" fmla="*/ 196753 h 650473"/>
              <a:gd name="connsiteX15093" fmla="*/ 544523 w 650437"/>
              <a:gd name="connsiteY15093" fmla="*/ 195451 h 650473"/>
              <a:gd name="connsiteX15094" fmla="*/ 543221 w 650437"/>
              <a:gd name="connsiteY15094" fmla="*/ 196753 h 650473"/>
              <a:gd name="connsiteX15095" fmla="*/ 544523 w 650437"/>
              <a:gd name="connsiteY15095" fmla="*/ 198056 h 650473"/>
              <a:gd name="connsiteX15096" fmla="*/ 545825 w 650437"/>
              <a:gd name="connsiteY15096" fmla="*/ 196753 h 650473"/>
              <a:gd name="connsiteX15097" fmla="*/ 536977 w 650437"/>
              <a:gd name="connsiteY15097" fmla="*/ 190327 h 650473"/>
              <a:gd name="connsiteX15098" fmla="*/ 538129 w 650437"/>
              <a:gd name="connsiteY15098" fmla="*/ 189175 h 650473"/>
              <a:gd name="connsiteX15099" fmla="*/ 536977 w 650437"/>
              <a:gd name="connsiteY15099" fmla="*/ 188022 h 650473"/>
              <a:gd name="connsiteX15100" fmla="*/ 535825 w 650437"/>
              <a:gd name="connsiteY15100" fmla="*/ 189175 h 650473"/>
              <a:gd name="connsiteX15101" fmla="*/ 536977 w 650437"/>
              <a:gd name="connsiteY15101" fmla="*/ 190327 h 650473"/>
              <a:gd name="connsiteX15102" fmla="*/ 530824 w 650437"/>
              <a:gd name="connsiteY15102" fmla="*/ 181599 h 650473"/>
              <a:gd name="connsiteX15103" fmla="*/ 529399 w 650437"/>
              <a:gd name="connsiteY15103" fmla="*/ 180174 h 650473"/>
              <a:gd name="connsiteX15104" fmla="*/ 527975 w 650437"/>
              <a:gd name="connsiteY15104" fmla="*/ 181599 h 650473"/>
              <a:gd name="connsiteX15105" fmla="*/ 529399 w 650437"/>
              <a:gd name="connsiteY15105" fmla="*/ 183023 h 650473"/>
              <a:gd name="connsiteX15106" fmla="*/ 530824 w 650437"/>
              <a:gd name="connsiteY15106" fmla="*/ 181599 h 650473"/>
              <a:gd name="connsiteX15107" fmla="*/ 523338 w 650437"/>
              <a:gd name="connsiteY15107" fmla="*/ 174052 h 650473"/>
              <a:gd name="connsiteX15108" fmla="*/ 521853 w 650437"/>
              <a:gd name="connsiteY15108" fmla="*/ 172568 h 650473"/>
              <a:gd name="connsiteX15109" fmla="*/ 520369 w 650437"/>
              <a:gd name="connsiteY15109" fmla="*/ 174052 h 650473"/>
              <a:gd name="connsiteX15110" fmla="*/ 521853 w 650437"/>
              <a:gd name="connsiteY15110" fmla="*/ 175537 h 650473"/>
              <a:gd name="connsiteX15111" fmla="*/ 523338 w 650437"/>
              <a:gd name="connsiteY15111" fmla="*/ 174052 h 650473"/>
              <a:gd name="connsiteX15112" fmla="*/ 515580 w 650437"/>
              <a:gd name="connsiteY15112" fmla="*/ 166476 h 650473"/>
              <a:gd name="connsiteX15113" fmla="*/ 514278 w 650437"/>
              <a:gd name="connsiteY15113" fmla="*/ 165174 h 650473"/>
              <a:gd name="connsiteX15114" fmla="*/ 512975 w 650437"/>
              <a:gd name="connsiteY15114" fmla="*/ 166476 h 650473"/>
              <a:gd name="connsiteX15115" fmla="*/ 514278 w 650437"/>
              <a:gd name="connsiteY15115" fmla="*/ 167778 h 650473"/>
              <a:gd name="connsiteX15116" fmla="*/ 515580 w 650437"/>
              <a:gd name="connsiteY15116" fmla="*/ 166476 h 650473"/>
              <a:gd name="connsiteX15117" fmla="*/ 508034 w 650437"/>
              <a:gd name="connsiteY15117" fmla="*/ 158930 h 650473"/>
              <a:gd name="connsiteX15118" fmla="*/ 506732 w 650437"/>
              <a:gd name="connsiteY15118" fmla="*/ 157628 h 650473"/>
              <a:gd name="connsiteX15119" fmla="*/ 505430 w 650437"/>
              <a:gd name="connsiteY15119" fmla="*/ 158930 h 650473"/>
              <a:gd name="connsiteX15120" fmla="*/ 506732 w 650437"/>
              <a:gd name="connsiteY15120" fmla="*/ 160232 h 650473"/>
              <a:gd name="connsiteX15121" fmla="*/ 508034 w 650437"/>
              <a:gd name="connsiteY15121" fmla="*/ 158930 h 650473"/>
              <a:gd name="connsiteX15122" fmla="*/ 500701 w 650437"/>
              <a:gd name="connsiteY15122" fmla="*/ 151354 h 650473"/>
              <a:gd name="connsiteX15123" fmla="*/ 499156 w 650437"/>
              <a:gd name="connsiteY15123" fmla="*/ 149809 h 650473"/>
              <a:gd name="connsiteX15124" fmla="*/ 497612 w 650437"/>
              <a:gd name="connsiteY15124" fmla="*/ 151354 h 650473"/>
              <a:gd name="connsiteX15125" fmla="*/ 499156 w 650437"/>
              <a:gd name="connsiteY15125" fmla="*/ 152899 h 650473"/>
              <a:gd name="connsiteX15126" fmla="*/ 500701 w 650437"/>
              <a:gd name="connsiteY15126" fmla="*/ 151354 h 650473"/>
              <a:gd name="connsiteX15127" fmla="*/ 492913 w 650437"/>
              <a:gd name="connsiteY15127" fmla="*/ 143805 h 650473"/>
              <a:gd name="connsiteX15128" fmla="*/ 491611 w 650437"/>
              <a:gd name="connsiteY15128" fmla="*/ 142503 h 650473"/>
              <a:gd name="connsiteX15129" fmla="*/ 490308 w 650437"/>
              <a:gd name="connsiteY15129" fmla="*/ 143805 h 650473"/>
              <a:gd name="connsiteX15130" fmla="*/ 491611 w 650437"/>
              <a:gd name="connsiteY15130" fmla="*/ 145108 h 650473"/>
              <a:gd name="connsiteX15131" fmla="*/ 492913 w 650437"/>
              <a:gd name="connsiteY15131" fmla="*/ 143805 h 650473"/>
              <a:gd name="connsiteX15132" fmla="*/ 485335 w 650437"/>
              <a:gd name="connsiteY15132" fmla="*/ 136230 h 650473"/>
              <a:gd name="connsiteX15133" fmla="*/ 484033 w 650437"/>
              <a:gd name="connsiteY15133" fmla="*/ 134927 h 650473"/>
              <a:gd name="connsiteX15134" fmla="*/ 482730 w 650437"/>
              <a:gd name="connsiteY15134" fmla="*/ 136230 h 650473"/>
              <a:gd name="connsiteX15135" fmla="*/ 484033 w 650437"/>
              <a:gd name="connsiteY15135" fmla="*/ 137532 h 650473"/>
              <a:gd name="connsiteX15136" fmla="*/ 485335 w 650437"/>
              <a:gd name="connsiteY15136" fmla="*/ 136230 h 650473"/>
              <a:gd name="connsiteX15137" fmla="*/ 477971 w 650437"/>
              <a:gd name="connsiteY15137" fmla="*/ 128684 h 650473"/>
              <a:gd name="connsiteX15138" fmla="*/ 476487 w 650437"/>
              <a:gd name="connsiteY15138" fmla="*/ 127198 h 650473"/>
              <a:gd name="connsiteX15139" fmla="*/ 475002 w 650437"/>
              <a:gd name="connsiteY15139" fmla="*/ 128684 h 650473"/>
              <a:gd name="connsiteX15140" fmla="*/ 476487 w 650437"/>
              <a:gd name="connsiteY15140" fmla="*/ 130168 h 650473"/>
              <a:gd name="connsiteX15141" fmla="*/ 477971 w 650437"/>
              <a:gd name="connsiteY15141" fmla="*/ 128684 h 650473"/>
              <a:gd name="connsiteX15142" fmla="*/ 468911 w 650437"/>
              <a:gd name="connsiteY15142" fmla="*/ 122532 h 650473"/>
              <a:gd name="connsiteX15143" fmla="*/ 470336 w 650437"/>
              <a:gd name="connsiteY15143" fmla="*/ 121107 h 650473"/>
              <a:gd name="connsiteX15144" fmla="*/ 468911 w 650437"/>
              <a:gd name="connsiteY15144" fmla="*/ 119683 h 650473"/>
              <a:gd name="connsiteX15145" fmla="*/ 467486 w 650437"/>
              <a:gd name="connsiteY15145" fmla="*/ 121107 h 650473"/>
              <a:gd name="connsiteX15146" fmla="*/ 468911 w 650437"/>
              <a:gd name="connsiteY15146" fmla="*/ 122532 h 650473"/>
              <a:gd name="connsiteX15147" fmla="*/ 462578 w 650437"/>
              <a:gd name="connsiteY15147" fmla="*/ 113561 h 650473"/>
              <a:gd name="connsiteX15148" fmla="*/ 461365 w 650437"/>
              <a:gd name="connsiteY15148" fmla="*/ 112349 h 650473"/>
              <a:gd name="connsiteX15149" fmla="*/ 460153 w 650437"/>
              <a:gd name="connsiteY15149" fmla="*/ 113561 h 650473"/>
              <a:gd name="connsiteX15150" fmla="*/ 461365 w 650437"/>
              <a:gd name="connsiteY15150" fmla="*/ 114774 h 650473"/>
              <a:gd name="connsiteX15151" fmla="*/ 462578 w 650437"/>
              <a:gd name="connsiteY15151" fmla="*/ 113561 h 650473"/>
              <a:gd name="connsiteX15152" fmla="*/ 454939 w 650437"/>
              <a:gd name="connsiteY15152" fmla="*/ 105983 h 650473"/>
              <a:gd name="connsiteX15153" fmla="*/ 453789 w 650437"/>
              <a:gd name="connsiteY15153" fmla="*/ 104833 h 650473"/>
              <a:gd name="connsiteX15154" fmla="*/ 452640 w 650437"/>
              <a:gd name="connsiteY15154" fmla="*/ 105983 h 650473"/>
              <a:gd name="connsiteX15155" fmla="*/ 453789 w 650437"/>
              <a:gd name="connsiteY15155" fmla="*/ 107133 h 650473"/>
              <a:gd name="connsiteX15156" fmla="*/ 454939 w 650437"/>
              <a:gd name="connsiteY15156" fmla="*/ 105983 h 650473"/>
              <a:gd name="connsiteX15157" fmla="*/ 447514 w 650437"/>
              <a:gd name="connsiteY15157" fmla="*/ 98437 h 650473"/>
              <a:gd name="connsiteX15158" fmla="*/ 446242 w 650437"/>
              <a:gd name="connsiteY15158" fmla="*/ 97164 h 650473"/>
              <a:gd name="connsiteX15159" fmla="*/ 444969 w 650437"/>
              <a:gd name="connsiteY15159" fmla="*/ 98437 h 650473"/>
              <a:gd name="connsiteX15160" fmla="*/ 446242 w 650437"/>
              <a:gd name="connsiteY15160" fmla="*/ 99709 h 650473"/>
              <a:gd name="connsiteX15161" fmla="*/ 447514 w 650437"/>
              <a:gd name="connsiteY15161" fmla="*/ 98437 h 650473"/>
              <a:gd name="connsiteX15162" fmla="*/ 439696 w 650437"/>
              <a:gd name="connsiteY15162" fmla="*/ 90891 h 650473"/>
              <a:gd name="connsiteX15163" fmla="*/ 438666 w 650437"/>
              <a:gd name="connsiteY15163" fmla="*/ 89861 h 650473"/>
              <a:gd name="connsiteX15164" fmla="*/ 437636 w 650437"/>
              <a:gd name="connsiteY15164" fmla="*/ 90891 h 650473"/>
              <a:gd name="connsiteX15165" fmla="*/ 438666 w 650437"/>
              <a:gd name="connsiteY15165" fmla="*/ 91920 h 650473"/>
              <a:gd name="connsiteX15166" fmla="*/ 439696 w 650437"/>
              <a:gd name="connsiteY15166" fmla="*/ 90891 h 650473"/>
              <a:gd name="connsiteX15167" fmla="*/ 432060 w 650437"/>
              <a:gd name="connsiteY15167" fmla="*/ 83314 h 650473"/>
              <a:gd name="connsiteX15168" fmla="*/ 431120 w 650437"/>
              <a:gd name="connsiteY15168" fmla="*/ 82375 h 650473"/>
              <a:gd name="connsiteX15169" fmla="*/ 430180 w 650437"/>
              <a:gd name="connsiteY15169" fmla="*/ 83314 h 650473"/>
              <a:gd name="connsiteX15170" fmla="*/ 431120 w 650437"/>
              <a:gd name="connsiteY15170" fmla="*/ 84254 h 650473"/>
              <a:gd name="connsiteX15171" fmla="*/ 432060 w 650437"/>
              <a:gd name="connsiteY15171" fmla="*/ 83314 h 650473"/>
              <a:gd name="connsiteX15172" fmla="*/ 424514 w 650437"/>
              <a:gd name="connsiteY15172" fmla="*/ 75768 h 650473"/>
              <a:gd name="connsiteX15173" fmla="*/ 423544 w 650437"/>
              <a:gd name="connsiteY15173" fmla="*/ 74798 h 650473"/>
              <a:gd name="connsiteX15174" fmla="*/ 422575 w 650437"/>
              <a:gd name="connsiteY15174" fmla="*/ 75768 h 650473"/>
              <a:gd name="connsiteX15175" fmla="*/ 423544 w 650437"/>
              <a:gd name="connsiteY15175" fmla="*/ 76738 h 650473"/>
              <a:gd name="connsiteX15176" fmla="*/ 424514 w 650437"/>
              <a:gd name="connsiteY15176" fmla="*/ 75768 h 650473"/>
              <a:gd name="connsiteX15177" fmla="*/ 415999 w 650437"/>
              <a:gd name="connsiteY15177" fmla="*/ 69070 h 650473"/>
              <a:gd name="connsiteX15178" fmla="*/ 416878 w 650437"/>
              <a:gd name="connsiteY15178" fmla="*/ 68190 h 650473"/>
              <a:gd name="connsiteX15179" fmla="*/ 415999 w 650437"/>
              <a:gd name="connsiteY15179" fmla="*/ 67310 h 650473"/>
              <a:gd name="connsiteX15180" fmla="*/ 415119 w 650437"/>
              <a:gd name="connsiteY15180" fmla="*/ 68190 h 650473"/>
              <a:gd name="connsiteX15181" fmla="*/ 415999 w 650437"/>
              <a:gd name="connsiteY15181" fmla="*/ 69070 h 650473"/>
              <a:gd name="connsiteX15182" fmla="*/ 409088 w 650437"/>
              <a:gd name="connsiteY15182" fmla="*/ 60614 h 650473"/>
              <a:gd name="connsiteX15183" fmla="*/ 408423 w 650437"/>
              <a:gd name="connsiteY15183" fmla="*/ 59949 h 650473"/>
              <a:gd name="connsiteX15184" fmla="*/ 407758 w 650437"/>
              <a:gd name="connsiteY15184" fmla="*/ 60614 h 650473"/>
              <a:gd name="connsiteX15185" fmla="*/ 408423 w 650437"/>
              <a:gd name="connsiteY15185" fmla="*/ 61279 h 650473"/>
              <a:gd name="connsiteX15186" fmla="*/ 409088 w 650437"/>
              <a:gd name="connsiteY15186" fmla="*/ 60614 h 650473"/>
              <a:gd name="connsiteX15187" fmla="*/ 401450 w 650437"/>
              <a:gd name="connsiteY15187" fmla="*/ 53068 h 650473"/>
              <a:gd name="connsiteX15188" fmla="*/ 400875 w 650437"/>
              <a:gd name="connsiteY15188" fmla="*/ 52493 h 650473"/>
              <a:gd name="connsiteX15189" fmla="*/ 400300 w 650437"/>
              <a:gd name="connsiteY15189" fmla="*/ 53068 h 650473"/>
              <a:gd name="connsiteX15190" fmla="*/ 400875 w 650437"/>
              <a:gd name="connsiteY15190" fmla="*/ 53643 h 650473"/>
              <a:gd name="connsiteX15191" fmla="*/ 401450 w 650437"/>
              <a:gd name="connsiteY15191" fmla="*/ 53068 h 650473"/>
              <a:gd name="connsiteX15192" fmla="*/ 393874 w 650437"/>
              <a:gd name="connsiteY15192" fmla="*/ 45491 h 650473"/>
              <a:gd name="connsiteX15193" fmla="*/ 393299 w 650437"/>
              <a:gd name="connsiteY15193" fmla="*/ 44916 h 650473"/>
              <a:gd name="connsiteX15194" fmla="*/ 392724 w 650437"/>
              <a:gd name="connsiteY15194" fmla="*/ 45491 h 650473"/>
              <a:gd name="connsiteX15195" fmla="*/ 393299 w 650437"/>
              <a:gd name="connsiteY15195" fmla="*/ 46066 h 650473"/>
              <a:gd name="connsiteX15196" fmla="*/ 393874 w 650437"/>
              <a:gd name="connsiteY15196" fmla="*/ 45491 h 650473"/>
              <a:gd name="connsiteX15197" fmla="*/ 386146 w 650437"/>
              <a:gd name="connsiteY15197" fmla="*/ 37945 h 650473"/>
              <a:gd name="connsiteX15198" fmla="*/ 385753 w 650437"/>
              <a:gd name="connsiteY15198" fmla="*/ 37553 h 650473"/>
              <a:gd name="connsiteX15199" fmla="*/ 385361 w 650437"/>
              <a:gd name="connsiteY15199" fmla="*/ 37945 h 650473"/>
              <a:gd name="connsiteX15200" fmla="*/ 385753 w 650437"/>
              <a:gd name="connsiteY15200" fmla="*/ 38338 h 650473"/>
              <a:gd name="connsiteX15201" fmla="*/ 386146 w 650437"/>
              <a:gd name="connsiteY15201" fmla="*/ 37945 h 650473"/>
              <a:gd name="connsiteX15202" fmla="*/ 378178 w 650437"/>
              <a:gd name="connsiteY15202" fmla="*/ 30642 h 650473"/>
              <a:gd name="connsiteX15203" fmla="*/ 378450 w 650437"/>
              <a:gd name="connsiteY15203" fmla="*/ 30369 h 650473"/>
              <a:gd name="connsiteX15204" fmla="*/ 378178 w 650437"/>
              <a:gd name="connsiteY15204" fmla="*/ 30097 h 650473"/>
              <a:gd name="connsiteX15205" fmla="*/ 377905 w 650437"/>
              <a:gd name="connsiteY15205" fmla="*/ 30369 h 650473"/>
              <a:gd name="connsiteX15206" fmla="*/ 378178 w 650437"/>
              <a:gd name="connsiteY15206" fmla="*/ 30642 h 650473"/>
              <a:gd name="connsiteX15207" fmla="*/ 370599 w 650437"/>
              <a:gd name="connsiteY15207" fmla="*/ 23095 h 650473"/>
              <a:gd name="connsiteX15208" fmla="*/ 370872 w 650437"/>
              <a:gd name="connsiteY15208" fmla="*/ 22823 h 650473"/>
              <a:gd name="connsiteX15209" fmla="*/ 370599 w 650437"/>
              <a:gd name="connsiteY15209" fmla="*/ 22551 h 650473"/>
              <a:gd name="connsiteX15210" fmla="*/ 370327 w 650437"/>
              <a:gd name="connsiteY15210" fmla="*/ 22823 h 650473"/>
              <a:gd name="connsiteX15211" fmla="*/ 370599 w 650437"/>
              <a:gd name="connsiteY15211" fmla="*/ 23095 h 650473"/>
              <a:gd name="connsiteX15212" fmla="*/ 363234 w 650437"/>
              <a:gd name="connsiteY15212" fmla="*/ 15245 h 650473"/>
              <a:gd name="connsiteX15213" fmla="*/ 363054 w 650437"/>
              <a:gd name="connsiteY15213" fmla="*/ 15065 h 650473"/>
              <a:gd name="connsiteX15214" fmla="*/ 362874 w 650437"/>
              <a:gd name="connsiteY15214" fmla="*/ 15245 h 650473"/>
              <a:gd name="connsiteX15215" fmla="*/ 363054 w 650437"/>
              <a:gd name="connsiteY15215" fmla="*/ 15425 h 650473"/>
              <a:gd name="connsiteX15216" fmla="*/ 363234 w 650437"/>
              <a:gd name="connsiteY15216" fmla="*/ 15245 h 650473"/>
              <a:gd name="connsiteX15217" fmla="*/ 355568 w 650437"/>
              <a:gd name="connsiteY15217" fmla="*/ 7698 h 650473"/>
              <a:gd name="connsiteX15218" fmla="*/ 355508 w 650437"/>
              <a:gd name="connsiteY15218" fmla="*/ 7638 h 650473"/>
              <a:gd name="connsiteX15219" fmla="*/ 355448 w 650437"/>
              <a:gd name="connsiteY15219" fmla="*/ 7698 h 650473"/>
              <a:gd name="connsiteX15220" fmla="*/ 355508 w 650437"/>
              <a:gd name="connsiteY15220" fmla="*/ 7758 h 650473"/>
              <a:gd name="connsiteX15221" fmla="*/ 355568 w 650437"/>
              <a:gd name="connsiteY15221" fmla="*/ 7698 h 650473"/>
              <a:gd name="connsiteX15222" fmla="*/ 347993 w 650437"/>
              <a:gd name="connsiteY15222" fmla="*/ 122 h 650473"/>
              <a:gd name="connsiteX15223" fmla="*/ 347932 w 650437"/>
              <a:gd name="connsiteY15223" fmla="*/ 62 h 650473"/>
              <a:gd name="connsiteX15224" fmla="*/ 347872 w 650437"/>
              <a:gd name="connsiteY15224" fmla="*/ 122 h 650473"/>
              <a:gd name="connsiteX15225" fmla="*/ 347932 w 650437"/>
              <a:gd name="connsiteY15225" fmla="*/ 183 h 650473"/>
              <a:gd name="connsiteX15226" fmla="*/ 347993 w 650437"/>
              <a:gd name="connsiteY15226" fmla="*/ 122 h 650473"/>
              <a:gd name="connsiteX15227" fmla="*/ 650438 w 650437"/>
              <a:gd name="connsiteY15227" fmla="*/ 287461 h 650473"/>
              <a:gd name="connsiteX15228" fmla="*/ 650378 w 650437"/>
              <a:gd name="connsiteY15228" fmla="*/ 287401 h 650473"/>
              <a:gd name="connsiteX15229" fmla="*/ 650318 w 650437"/>
              <a:gd name="connsiteY15229" fmla="*/ 287461 h 650473"/>
              <a:gd name="connsiteX15230" fmla="*/ 650378 w 650437"/>
              <a:gd name="connsiteY15230" fmla="*/ 287521 h 650473"/>
              <a:gd name="connsiteX15231" fmla="*/ 650438 w 650437"/>
              <a:gd name="connsiteY15231" fmla="*/ 287461 h 650473"/>
              <a:gd name="connsiteX15232" fmla="*/ 642892 w 650437"/>
              <a:gd name="connsiteY15232" fmla="*/ 279915 h 650473"/>
              <a:gd name="connsiteX15233" fmla="*/ 642832 w 650437"/>
              <a:gd name="connsiteY15233" fmla="*/ 279855 h 650473"/>
              <a:gd name="connsiteX15234" fmla="*/ 642772 w 650437"/>
              <a:gd name="connsiteY15234" fmla="*/ 279915 h 650473"/>
              <a:gd name="connsiteX15235" fmla="*/ 642832 w 650437"/>
              <a:gd name="connsiteY15235" fmla="*/ 279975 h 650473"/>
              <a:gd name="connsiteX15236" fmla="*/ 642892 w 650437"/>
              <a:gd name="connsiteY15236" fmla="*/ 279915 h 650473"/>
              <a:gd name="connsiteX15237" fmla="*/ 635377 w 650437"/>
              <a:gd name="connsiteY15237" fmla="*/ 272337 h 650473"/>
              <a:gd name="connsiteX15238" fmla="*/ 635256 w 650437"/>
              <a:gd name="connsiteY15238" fmla="*/ 272217 h 650473"/>
              <a:gd name="connsiteX15239" fmla="*/ 635136 w 650437"/>
              <a:gd name="connsiteY15239" fmla="*/ 272337 h 650473"/>
              <a:gd name="connsiteX15240" fmla="*/ 635256 w 650437"/>
              <a:gd name="connsiteY15240" fmla="*/ 272457 h 650473"/>
              <a:gd name="connsiteX15241" fmla="*/ 635377 w 650437"/>
              <a:gd name="connsiteY15241" fmla="*/ 272337 h 650473"/>
              <a:gd name="connsiteX15242" fmla="*/ 627891 w 650437"/>
              <a:gd name="connsiteY15242" fmla="*/ 264791 h 650473"/>
              <a:gd name="connsiteX15243" fmla="*/ 627711 w 650437"/>
              <a:gd name="connsiteY15243" fmla="*/ 264611 h 650473"/>
              <a:gd name="connsiteX15244" fmla="*/ 627531 w 650437"/>
              <a:gd name="connsiteY15244" fmla="*/ 264791 h 650473"/>
              <a:gd name="connsiteX15245" fmla="*/ 627711 w 650437"/>
              <a:gd name="connsiteY15245" fmla="*/ 264970 h 650473"/>
              <a:gd name="connsiteX15246" fmla="*/ 627891 w 650437"/>
              <a:gd name="connsiteY15246" fmla="*/ 264791 h 650473"/>
              <a:gd name="connsiteX15247" fmla="*/ 620315 w 650437"/>
              <a:gd name="connsiteY15247" fmla="*/ 257214 h 650473"/>
              <a:gd name="connsiteX15248" fmla="*/ 620135 w 650437"/>
              <a:gd name="connsiteY15248" fmla="*/ 257034 h 650473"/>
              <a:gd name="connsiteX15249" fmla="*/ 619955 w 650437"/>
              <a:gd name="connsiteY15249" fmla="*/ 257214 h 650473"/>
              <a:gd name="connsiteX15250" fmla="*/ 620135 w 650437"/>
              <a:gd name="connsiteY15250" fmla="*/ 257395 h 650473"/>
              <a:gd name="connsiteX15251" fmla="*/ 620315 w 650437"/>
              <a:gd name="connsiteY15251" fmla="*/ 257214 h 650473"/>
              <a:gd name="connsiteX15252" fmla="*/ 612557 w 650437"/>
              <a:gd name="connsiteY15252" fmla="*/ 249941 h 650473"/>
              <a:gd name="connsiteX15253" fmla="*/ 612829 w 650437"/>
              <a:gd name="connsiteY15253" fmla="*/ 249668 h 650473"/>
              <a:gd name="connsiteX15254" fmla="*/ 612557 w 650437"/>
              <a:gd name="connsiteY15254" fmla="*/ 249396 h 650473"/>
              <a:gd name="connsiteX15255" fmla="*/ 612285 w 650437"/>
              <a:gd name="connsiteY15255" fmla="*/ 249668 h 650473"/>
              <a:gd name="connsiteX15256" fmla="*/ 612557 w 650437"/>
              <a:gd name="connsiteY15256" fmla="*/ 249941 h 650473"/>
              <a:gd name="connsiteX15257" fmla="*/ 605404 w 650437"/>
              <a:gd name="connsiteY15257" fmla="*/ 242092 h 650473"/>
              <a:gd name="connsiteX15258" fmla="*/ 605011 w 650437"/>
              <a:gd name="connsiteY15258" fmla="*/ 241700 h 650473"/>
              <a:gd name="connsiteX15259" fmla="*/ 604619 w 650437"/>
              <a:gd name="connsiteY15259" fmla="*/ 242092 h 650473"/>
              <a:gd name="connsiteX15260" fmla="*/ 605011 w 650437"/>
              <a:gd name="connsiteY15260" fmla="*/ 242485 h 650473"/>
              <a:gd name="connsiteX15261" fmla="*/ 605404 w 650437"/>
              <a:gd name="connsiteY15261" fmla="*/ 242092 h 650473"/>
              <a:gd name="connsiteX15262" fmla="*/ 598040 w 650437"/>
              <a:gd name="connsiteY15262" fmla="*/ 234546 h 650473"/>
              <a:gd name="connsiteX15263" fmla="*/ 597465 w 650437"/>
              <a:gd name="connsiteY15263" fmla="*/ 233971 h 650473"/>
              <a:gd name="connsiteX15264" fmla="*/ 596891 w 650437"/>
              <a:gd name="connsiteY15264" fmla="*/ 234546 h 650473"/>
              <a:gd name="connsiteX15265" fmla="*/ 597465 w 650437"/>
              <a:gd name="connsiteY15265" fmla="*/ 235121 h 650473"/>
              <a:gd name="connsiteX15266" fmla="*/ 598040 w 650437"/>
              <a:gd name="connsiteY15266" fmla="*/ 234546 h 650473"/>
              <a:gd name="connsiteX15267" fmla="*/ 590465 w 650437"/>
              <a:gd name="connsiteY15267" fmla="*/ 226967 h 650473"/>
              <a:gd name="connsiteX15268" fmla="*/ 589890 w 650437"/>
              <a:gd name="connsiteY15268" fmla="*/ 226392 h 650473"/>
              <a:gd name="connsiteX15269" fmla="*/ 589315 w 650437"/>
              <a:gd name="connsiteY15269" fmla="*/ 226967 h 650473"/>
              <a:gd name="connsiteX15270" fmla="*/ 589890 w 650437"/>
              <a:gd name="connsiteY15270" fmla="*/ 227542 h 650473"/>
              <a:gd name="connsiteX15271" fmla="*/ 590465 w 650437"/>
              <a:gd name="connsiteY15271" fmla="*/ 226967 h 650473"/>
              <a:gd name="connsiteX15272" fmla="*/ 583009 w 650437"/>
              <a:gd name="connsiteY15272" fmla="*/ 219392 h 650473"/>
              <a:gd name="connsiteX15273" fmla="*/ 582344 w 650437"/>
              <a:gd name="connsiteY15273" fmla="*/ 218726 h 650473"/>
              <a:gd name="connsiteX15274" fmla="*/ 581679 w 650437"/>
              <a:gd name="connsiteY15274" fmla="*/ 219392 h 650473"/>
              <a:gd name="connsiteX15275" fmla="*/ 582344 w 650437"/>
              <a:gd name="connsiteY15275" fmla="*/ 220056 h 650473"/>
              <a:gd name="connsiteX15276" fmla="*/ 583009 w 650437"/>
              <a:gd name="connsiteY15276" fmla="*/ 219392 h 650473"/>
              <a:gd name="connsiteX15277" fmla="*/ 575526 w 650437"/>
              <a:gd name="connsiteY15277" fmla="*/ 211875 h 650473"/>
              <a:gd name="connsiteX15278" fmla="*/ 574768 w 650437"/>
              <a:gd name="connsiteY15278" fmla="*/ 211118 h 650473"/>
              <a:gd name="connsiteX15279" fmla="*/ 574011 w 650437"/>
              <a:gd name="connsiteY15279" fmla="*/ 211875 h 650473"/>
              <a:gd name="connsiteX15280" fmla="*/ 574768 w 650437"/>
              <a:gd name="connsiteY15280" fmla="*/ 212633 h 650473"/>
              <a:gd name="connsiteX15281" fmla="*/ 575526 w 650437"/>
              <a:gd name="connsiteY15281" fmla="*/ 211875 h 650473"/>
              <a:gd name="connsiteX15282" fmla="*/ 567220 w 650437"/>
              <a:gd name="connsiteY15282" fmla="*/ 205057 h 650473"/>
              <a:gd name="connsiteX15283" fmla="*/ 567977 w 650437"/>
              <a:gd name="connsiteY15283" fmla="*/ 204299 h 650473"/>
              <a:gd name="connsiteX15284" fmla="*/ 567220 w 650437"/>
              <a:gd name="connsiteY15284" fmla="*/ 203542 h 650473"/>
              <a:gd name="connsiteX15285" fmla="*/ 566463 w 650437"/>
              <a:gd name="connsiteY15285" fmla="*/ 204299 h 650473"/>
              <a:gd name="connsiteX15286" fmla="*/ 567220 w 650437"/>
              <a:gd name="connsiteY15286" fmla="*/ 205057 h 650473"/>
              <a:gd name="connsiteX15287" fmla="*/ 560522 w 650437"/>
              <a:gd name="connsiteY15287" fmla="*/ 196723 h 650473"/>
              <a:gd name="connsiteX15288" fmla="*/ 559644 w 650437"/>
              <a:gd name="connsiteY15288" fmla="*/ 195846 h 650473"/>
              <a:gd name="connsiteX15289" fmla="*/ 558767 w 650437"/>
              <a:gd name="connsiteY15289" fmla="*/ 196723 h 650473"/>
              <a:gd name="connsiteX15290" fmla="*/ 559644 w 650437"/>
              <a:gd name="connsiteY15290" fmla="*/ 197600 h 650473"/>
              <a:gd name="connsiteX15291" fmla="*/ 560522 w 650437"/>
              <a:gd name="connsiteY15291" fmla="*/ 196723 h 650473"/>
              <a:gd name="connsiteX15292" fmla="*/ 553039 w 650437"/>
              <a:gd name="connsiteY15292" fmla="*/ 189175 h 650473"/>
              <a:gd name="connsiteX15293" fmla="*/ 552099 w 650437"/>
              <a:gd name="connsiteY15293" fmla="*/ 188235 h 650473"/>
              <a:gd name="connsiteX15294" fmla="*/ 551159 w 650437"/>
              <a:gd name="connsiteY15294" fmla="*/ 189175 h 650473"/>
              <a:gd name="connsiteX15295" fmla="*/ 552099 w 650437"/>
              <a:gd name="connsiteY15295" fmla="*/ 190114 h 650473"/>
              <a:gd name="connsiteX15296" fmla="*/ 553039 w 650437"/>
              <a:gd name="connsiteY15296" fmla="*/ 189175 h 650473"/>
              <a:gd name="connsiteX15297" fmla="*/ 545673 w 650437"/>
              <a:gd name="connsiteY15297" fmla="*/ 181628 h 650473"/>
              <a:gd name="connsiteX15298" fmla="*/ 544523 w 650437"/>
              <a:gd name="connsiteY15298" fmla="*/ 180478 h 650473"/>
              <a:gd name="connsiteX15299" fmla="*/ 543373 w 650437"/>
              <a:gd name="connsiteY15299" fmla="*/ 181628 h 650473"/>
              <a:gd name="connsiteX15300" fmla="*/ 544523 w 650437"/>
              <a:gd name="connsiteY15300" fmla="*/ 182779 h 650473"/>
              <a:gd name="connsiteX15301" fmla="*/ 545673 w 650437"/>
              <a:gd name="connsiteY15301" fmla="*/ 181628 h 650473"/>
              <a:gd name="connsiteX15302" fmla="*/ 536977 w 650437"/>
              <a:gd name="connsiteY15302" fmla="*/ 175082 h 650473"/>
              <a:gd name="connsiteX15303" fmla="*/ 538007 w 650437"/>
              <a:gd name="connsiteY15303" fmla="*/ 174052 h 650473"/>
              <a:gd name="connsiteX15304" fmla="*/ 536977 w 650437"/>
              <a:gd name="connsiteY15304" fmla="*/ 173023 h 650473"/>
              <a:gd name="connsiteX15305" fmla="*/ 535947 w 650437"/>
              <a:gd name="connsiteY15305" fmla="*/ 174052 h 650473"/>
              <a:gd name="connsiteX15306" fmla="*/ 536977 w 650437"/>
              <a:gd name="connsiteY15306" fmla="*/ 175082 h 650473"/>
              <a:gd name="connsiteX15307" fmla="*/ 530489 w 650437"/>
              <a:gd name="connsiteY15307" fmla="*/ 166476 h 650473"/>
              <a:gd name="connsiteX15308" fmla="*/ 529399 w 650437"/>
              <a:gd name="connsiteY15308" fmla="*/ 165386 h 650473"/>
              <a:gd name="connsiteX15309" fmla="*/ 528309 w 650437"/>
              <a:gd name="connsiteY15309" fmla="*/ 166476 h 650473"/>
              <a:gd name="connsiteX15310" fmla="*/ 529399 w 650437"/>
              <a:gd name="connsiteY15310" fmla="*/ 167566 h 650473"/>
              <a:gd name="connsiteX15311" fmla="*/ 530489 w 650437"/>
              <a:gd name="connsiteY15311" fmla="*/ 166476 h 650473"/>
              <a:gd name="connsiteX15312" fmla="*/ 523003 w 650437"/>
              <a:gd name="connsiteY15312" fmla="*/ 158930 h 650473"/>
              <a:gd name="connsiteX15313" fmla="*/ 521853 w 650437"/>
              <a:gd name="connsiteY15313" fmla="*/ 157780 h 650473"/>
              <a:gd name="connsiteX15314" fmla="*/ 520704 w 650437"/>
              <a:gd name="connsiteY15314" fmla="*/ 158930 h 650473"/>
              <a:gd name="connsiteX15315" fmla="*/ 521853 w 650437"/>
              <a:gd name="connsiteY15315" fmla="*/ 160080 h 650473"/>
              <a:gd name="connsiteX15316" fmla="*/ 523003 w 650437"/>
              <a:gd name="connsiteY15316" fmla="*/ 158930 h 650473"/>
              <a:gd name="connsiteX15317" fmla="*/ 515428 w 650437"/>
              <a:gd name="connsiteY15317" fmla="*/ 151384 h 650473"/>
              <a:gd name="connsiteX15318" fmla="*/ 514278 w 650437"/>
              <a:gd name="connsiteY15318" fmla="*/ 150234 h 650473"/>
              <a:gd name="connsiteX15319" fmla="*/ 513128 w 650437"/>
              <a:gd name="connsiteY15319" fmla="*/ 151384 h 650473"/>
              <a:gd name="connsiteX15320" fmla="*/ 514278 w 650437"/>
              <a:gd name="connsiteY15320" fmla="*/ 152534 h 650473"/>
              <a:gd name="connsiteX15321" fmla="*/ 515428 w 650437"/>
              <a:gd name="connsiteY15321" fmla="*/ 151384 h 650473"/>
              <a:gd name="connsiteX15322" fmla="*/ 506732 w 650437"/>
              <a:gd name="connsiteY15322" fmla="*/ 144958 h 650473"/>
              <a:gd name="connsiteX15323" fmla="*/ 507884 w 650437"/>
              <a:gd name="connsiteY15323" fmla="*/ 143805 h 650473"/>
              <a:gd name="connsiteX15324" fmla="*/ 506732 w 650437"/>
              <a:gd name="connsiteY15324" fmla="*/ 142654 h 650473"/>
              <a:gd name="connsiteX15325" fmla="*/ 505580 w 650437"/>
              <a:gd name="connsiteY15325" fmla="*/ 143805 h 650473"/>
              <a:gd name="connsiteX15326" fmla="*/ 506732 w 650437"/>
              <a:gd name="connsiteY15326" fmla="*/ 144958 h 650473"/>
              <a:gd name="connsiteX15327" fmla="*/ 500306 w 650437"/>
              <a:gd name="connsiteY15327" fmla="*/ 136259 h 650473"/>
              <a:gd name="connsiteX15328" fmla="*/ 499156 w 650437"/>
              <a:gd name="connsiteY15328" fmla="*/ 135110 h 650473"/>
              <a:gd name="connsiteX15329" fmla="*/ 498006 w 650437"/>
              <a:gd name="connsiteY15329" fmla="*/ 136259 h 650473"/>
              <a:gd name="connsiteX15330" fmla="*/ 499156 w 650437"/>
              <a:gd name="connsiteY15330" fmla="*/ 137409 h 650473"/>
              <a:gd name="connsiteX15331" fmla="*/ 500306 w 650437"/>
              <a:gd name="connsiteY15331" fmla="*/ 136259 h 650473"/>
              <a:gd name="connsiteX15332" fmla="*/ 491611 w 650437"/>
              <a:gd name="connsiteY15332" fmla="*/ 129835 h 650473"/>
              <a:gd name="connsiteX15333" fmla="*/ 492763 w 650437"/>
              <a:gd name="connsiteY15333" fmla="*/ 128684 h 650473"/>
              <a:gd name="connsiteX15334" fmla="*/ 491611 w 650437"/>
              <a:gd name="connsiteY15334" fmla="*/ 127531 h 650473"/>
              <a:gd name="connsiteX15335" fmla="*/ 490458 w 650437"/>
              <a:gd name="connsiteY15335" fmla="*/ 128684 h 650473"/>
              <a:gd name="connsiteX15336" fmla="*/ 491611 w 650437"/>
              <a:gd name="connsiteY15336" fmla="*/ 129835 h 650473"/>
              <a:gd name="connsiteX15337" fmla="*/ 485122 w 650437"/>
              <a:gd name="connsiteY15337" fmla="*/ 121137 h 650473"/>
              <a:gd name="connsiteX15338" fmla="*/ 484033 w 650437"/>
              <a:gd name="connsiteY15338" fmla="*/ 120047 h 650473"/>
              <a:gd name="connsiteX15339" fmla="*/ 482943 w 650437"/>
              <a:gd name="connsiteY15339" fmla="*/ 121137 h 650473"/>
              <a:gd name="connsiteX15340" fmla="*/ 484033 w 650437"/>
              <a:gd name="connsiteY15340" fmla="*/ 122227 h 650473"/>
              <a:gd name="connsiteX15341" fmla="*/ 485122 w 650437"/>
              <a:gd name="connsiteY15341" fmla="*/ 121137 h 650473"/>
              <a:gd name="connsiteX15342" fmla="*/ 477517 w 650437"/>
              <a:gd name="connsiteY15342" fmla="*/ 113561 h 650473"/>
              <a:gd name="connsiteX15343" fmla="*/ 476487 w 650437"/>
              <a:gd name="connsiteY15343" fmla="*/ 112531 h 650473"/>
              <a:gd name="connsiteX15344" fmla="*/ 475457 w 650437"/>
              <a:gd name="connsiteY15344" fmla="*/ 113561 h 650473"/>
              <a:gd name="connsiteX15345" fmla="*/ 476487 w 650437"/>
              <a:gd name="connsiteY15345" fmla="*/ 114591 h 650473"/>
              <a:gd name="connsiteX15346" fmla="*/ 477517 w 650437"/>
              <a:gd name="connsiteY15346" fmla="*/ 113561 h 650473"/>
              <a:gd name="connsiteX15347" fmla="*/ 469881 w 650437"/>
              <a:gd name="connsiteY15347" fmla="*/ 106013 h 650473"/>
              <a:gd name="connsiteX15348" fmla="*/ 468911 w 650437"/>
              <a:gd name="connsiteY15348" fmla="*/ 105043 h 650473"/>
              <a:gd name="connsiteX15349" fmla="*/ 467941 w 650437"/>
              <a:gd name="connsiteY15349" fmla="*/ 106013 h 650473"/>
              <a:gd name="connsiteX15350" fmla="*/ 468911 w 650437"/>
              <a:gd name="connsiteY15350" fmla="*/ 106983 h 650473"/>
              <a:gd name="connsiteX15351" fmla="*/ 469881 w 650437"/>
              <a:gd name="connsiteY15351" fmla="*/ 106013 h 650473"/>
              <a:gd name="connsiteX15352" fmla="*/ 461365 w 650437"/>
              <a:gd name="connsiteY15352" fmla="*/ 99406 h 650473"/>
              <a:gd name="connsiteX15353" fmla="*/ 462335 w 650437"/>
              <a:gd name="connsiteY15353" fmla="*/ 98437 h 650473"/>
              <a:gd name="connsiteX15354" fmla="*/ 461365 w 650437"/>
              <a:gd name="connsiteY15354" fmla="*/ 97467 h 650473"/>
              <a:gd name="connsiteX15355" fmla="*/ 460396 w 650437"/>
              <a:gd name="connsiteY15355" fmla="*/ 98437 h 650473"/>
              <a:gd name="connsiteX15356" fmla="*/ 461365 w 650437"/>
              <a:gd name="connsiteY15356" fmla="*/ 99406 h 650473"/>
              <a:gd name="connsiteX15357" fmla="*/ 454729 w 650437"/>
              <a:gd name="connsiteY15357" fmla="*/ 90891 h 650473"/>
              <a:gd name="connsiteX15358" fmla="*/ 453789 w 650437"/>
              <a:gd name="connsiteY15358" fmla="*/ 89951 h 650473"/>
              <a:gd name="connsiteX15359" fmla="*/ 452850 w 650437"/>
              <a:gd name="connsiteY15359" fmla="*/ 90891 h 650473"/>
              <a:gd name="connsiteX15360" fmla="*/ 453789 w 650437"/>
              <a:gd name="connsiteY15360" fmla="*/ 91830 h 650473"/>
              <a:gd name="connsiteX15361" fmla="*/ 454729 w 650437"/>
              <a:gd name="connsiteY15361" fmla="*/ 90891 h 650473"/>
              <a:gd name="connsiteX15362" fmla="*/ 447059 w 650437"/>
              <a:gd name="connsiteY15362" fmla="*/ 83314 h 650473"/>
              <a:gd name="connsiteX15363" fmla="*/ 446242 w 650437"/>
              <a:gd name="connsiteY15363" fmla="*/ 82497 h 650473"/>
              <a:gd name="connsiteX15364" fmla="*/ 445424 w 650437"/>
              <a:gd name="connsiteY15364" fmla="*/ 83314 h 650473"/>
              <a:gd name="connsiteX15365" fmla="*/ 446242 w 650437"/>
              <a:gd name="connsiteY15365" fmla="*/ 84132 h 650473"/>
              <a:gd name="connsiteX15366" fmla="*/ 447059 w 650437"/>
              <a:gd name="connsiteY15366" fmla="*/ 83314 h 650473"/>
              <a:gd name="connsiteX15367" fmla="*/ 439483 w 650437"/>
              <a:gd name="connsiteY15367" fmla="*/ 75768 h 650473"/>
              <a:gd name="connsiteX15368" fmla="*/ 438666 w 650437"/>
              <a:gd name="connsiteY15368" fmla="*/ 74951 h 650473"/>
              <a:gd name="connsiteX15369" fmla="*/ 437848 w 650437"/>
              <a:gd name="connsiteY15369" fmla="*/ 75768 h 650473"/>
              <a:gd name="connsiteX15370" fmla="*/ 438666 w 650437"/>
              <a:gd name="connsiteY15370" fmla="*/ 76586 h 650473"/>
              <a:gd name="connsiteX15371" fmla="*/ 439483 w 650437"/>
              <a:gd name="connsiteY15371" fmla="*/ 75768 h 650473"/>
              <a:gd name="connsiteX15372" fmla="*/ 431120 w 650437"/>
              <a:gd name="connsiteY15372" fmla="*/ 68887 h 650473"/>
              <a:gd name="connsiteX15373" fmla="*/ 431817 w 650437"/>
              <a:gd name="connsiteY15373" fmla="*/ 68190 h 650473"/>
              <a:gd name="connsiteX15374" fmla="*/ 431120 w 650437"/>
              <a:gd name="connsiteY15374" fmla="*/ 67462 h 650473"/>
              <a:gd name="connsiteX15375" fmla="*/ 430423 w 650437"/>
              <a:gd name="connsiteY15375" fmla="*/ 68190 h 650473"/>
              <a:gd name="connsiteX15376" fmla="*/ 431120 w 650437"/>
              <a:gd name="connsiteY15376" fmla="*/ 68887 h 650473"/>
              <a:gd name="connsiteX15377" fmla="*/ 423544 w 650437"/>
              <a:gd name="connsiteY15377" fmla="*/ 61221 h 650473"/>
              <a:gd name="connsiteX15378" fmla="*/ 424152 w 650437"/>
              <a:gd name="connsiteY15378" fmla="*/ 60614 h 650473"/>
              <a:gd name="connsiteX15379" fmla="*/ 423544 w 650437"/>
              <a:gd name="connsiteY15379" fmla="*/ 60007 h 650473"/>
              <a:gd name="connsiteX15380" fmla="*/ 422937 w 650437"/>
              <a:gd name="connsiteY15380" fmla="*/ 60614 h 650473"/>
              <a:gd name="connsiteX15381" fmla="*/ 423544 w 650437"/>
              <a:gd name="connsiteY15381" fmla="*/ 61221 h 650473"/>
              <a:gd name="connsiteX15382" fmla="*/ 415999 w 650437"/>
              <a:gd name="connsiteY15382" fmla="*/ 53583 h 650473"/>
              <a:gd name="connsiteX15383" fmla="*/ 416514 w 650437"/>
              <a:gd name="connsiteY15383" fmla="*/ 53068 h 650473"/>
              <a:gd name="connsiteX15384" fmla="*/ 415999 w 650437"/>
              <a:gd name="connsiteY15384" fmla="*/ 52553 h 650473"/>
              <a:gd name="connsiteX15385" fmla="*/ 415484 w 650437"/>
              <a:gd name="connsiteY15385" fmla="*/ 53068 h 650473"/>
              <a:gd name="connsiteX15386" fmla="*/ 415999 w 650437"/>
              <a:gd name="connsiteY15386" fmla="*/ 53583 h 650473"/>
              <a:gd name="connsiteX15387" fmla="*/ 408938 w 650437"/>
              <a:gd name="connsiteY15387" fmla="*/ 45491 h 650473"/>
              <a:gd name="connsiteX15388" fmla="*/ 408423 w 650437"/>
              <a:gd name="connsiteY15388" fmla="*/ 44976 h 650473"/>
              <a:gd name="connsiteX15389" fmla="*/ 407908 w 650437"/>
              <a:gd name="connsiteY15389" fmla="*/ 45491 h 650473"/>
              <a:gd name="connsiteX15390" fmla="*/ 408423 w 650437"/>
              <a:gd name="connsiteY15390" fmla="*/ 46006 h 650473"/>
              <a:gd name="connsiteX15391" fmla="*/ 408938 w 650437"/>
              <a:gd name="connsiteY15391" fmla="*/ 45491 h 650473"/>
              <a:gd name="connsiteX15392" fmla="*/ 401207 w 650437"/>
              <a:gd name="connsiteY15392" fmla="*/ 37945 h 650473"/>
              <a:gd name="connsiteX15393" fmla="*/ 400875 w 650437"/>
              <a:gd name="connsiteY15393" fmla="*/ 37613 h 650473"/>
              <a:gd name="connsiteX15394" fmla="*/ 400542 w 650437"/>
              <a:gd name="connsiteY15394" fmla="*/ 37945 h 650473"/>
              <a:gd name="connsiteX15395" fmla="*/ 400875 w 650437"/>
              <a:gd name="connsiteY15395" fmla="*/ 38278 h 650473"/>
              <a:gd name="connsiteX15396" fmla="*/ 401207 w 650437"/>
              <a:gd name="connsiteY15396" fmla="*/ 37945 h 650473"/>
              <a:gd name="connsiteX15397" fmla="*/ 393512 w 650437"/>
              <a:gd name="connsiteY15397" fmla="*/ 30367 h 650473"/>
              <a:gd name="connsiteX15398" fmla="*/ 393299 w 650437"/>
              <a:gd name="connsiteY15398" fmla="*/ 30154 h 650473"/>
              <a:gd name="connsiteX15399" fmla="*/ 393087 w 650437"/>
              <a:gd name="connsiteY15399" fmla="*/ 30367 h 650473"/>
              <a:gd name="connsiteX15400" fmla="*/ 393299 w 650437"/>
              <a:gd name="connsiteY15400" fmla="*/ 30579 h 650473"/>
              <a:gd name="connsiteX15401" fmla="*/ 393512 w 650437"/>
              <a:gd name="connsiteY15401" fmla="*/ 30367 h 650473"/>
              <a:gd name="connsiteX15402" fmla="*/ 385936 w 650437"/>
              <a:gd name="connsiteY15402" fmla="*/ 22821 h 650473"/>
              <a:gd name="connsiteX15403" fmla="*/ 385723 w 650437"/>
              <a:gd name="connsiteY15403" fmla="*/ 22608 h 650473"/>
              <a:gd name="connsiteX15404" fmla="*/ 385511 w 650437"/>
              <a:gd name="connsiteY15404" fmla="*/ 22821 h 650473"/>
              <a:gd name="connsiteX15405" fmla="*/ 385723 w 650437"/>
              <a:gd name="connsiteY15405" fmla="*/ 23033 h 650473"/>
              <a:gd name="connsiteX15406" fmla="*/ 385936 w 650437"/>
              <a:gd name="connsiteY15406" fmla="*/ 22821 h 650473"/>
              <a:gd name="connsiteX15407" fmla="*/ 378358 w 650437"/>
              <a:gd name="connsiteY15407" fmla="*/ 15245 h 650473"/>
              <a:gd name="connsiteX15408" fmla="*/ 378178 w 650437"/>
              <a:gd name="connsiteY15408" fmla="*/ 15065 h 650473"/>
              <a:gd name="connsiteX15409" fmla="*/ 377997 w 650437"/>
              <a:gd name="connsiteY15409" fmla="*/ 15245 h 650473"/>
              <a:gd name="connsiteX15410" fmla="*/ 378178 w 650437"/>
              <a:gd name="connsiteY15410" fmla="*/ 15425 h 650473"/>
              <a:gd name="connsiteX15411" fmla="*/ 378358 w 650437"/>
              <a:gd name="connsiteY15411" fmla="*/ 15245 h 650473"/>
              <a:gd name="connsiteX15412" fmla="*/ 370692 w 650437"/>
              <a:gd name="connsiteY15412" fmla="*/ 7698 h 650473"/>
              <a:gd name="connsiteX15413" fmla="*/ 370632 w 650437"/>
              <a:gd name="connsiteY15413" fmla="*/ 7638 h 650473"/>
              <a:gd name="connsiteX15414" fmla="*/ 370572 w 650437"/>
              <a:gd name="connsiteY15414" fmla="*/ 7698 h 650473"/>
              <a:gd name="connsiteX15415" fmla="*/ 370632 w 650437"/>
              <a:gd name="connsiteY15415" fmla="*/ 7758 h 650473"/>
              <a:gd name="connsiteX15416" fmla="*/ 370692 w 650437"/>
              <a:gd name="connsiteY15416" fmla="*/ 7698 h 650473"/>
              <a:gd name="connsiteX15417" fmla="*/ 363114 w 650437"/>
              <a:gd name="connsiteY15417" fmla="*/ 122 h 650473"/>
              <a:gd name="connsiteX15418" fmla="*/ 363054 w 650437"/>
              <a:gd name="connsiteY15418" fmla="*/ 62 h 650473"/>
              <a:gd name="connsiteX15419" fmla="*/ 362994 w 650437"/>
              <a:gd name="connsiteY15419" fmla="*/ 122 h 650473"/>
              <a:gd name="connsiteX15420" fmla="*/ 363054 w 650437"/>
              <a:gd name="connsiteY15420" fmla="*/ 183 h 650473"/>
              <a:gd name="connsiteX15421" fmla="*/ 363114 w 650437"/>
              <a:gd name="connsiteY15421" fmla="*/ 122 h 650473"/>
              <a:gd name="connsiteX15422" fmla="*/ 635317 w 650437"/>
              <a:gd name="connsiteY15422" fmla="*/ 257214 h 650473"/>
              <a:gd name="connsiteX15423" fmla="*/ 635256 w 650437"/>
              <a:gd name="connsiteY15423" fmla="*/ 257154 h 650473"/>
              <a:gd name="connsiteX15424" fmla="*/ 635196 w 650437"/>
              <a:gd name="connsiteY15424" fmla="*/ 257214 h 650473"/>
              <a:gd name="connsiteX15425" fmla="*/ 635256 w 650437"/>
              <a:gd name="connsiteY15425" fmla="*/ 257274 h 650473"/>
              <a:gd name="connsiteX15426" fmla="*/ 635317 w 650437"/>
              <a:gd name="connsiteY15426" fmla="*/ 257214 h 650473"/>
              <a:gd name="connsiteX15427" fmla="*/ 627861 w 650437"/>
              <a:gd name="connsiteY15427" fmla="*/ 249668 h 650473"/>
              <a:gd name="connsiteX15428" fmla="*/ 627681 w 650437"/>
              <a:gd name="connsiteY15428" fmla="*/ 249488 h 650473"/>
              <a:gd name="connsiteX15429" fmla="*/ 627501 w 650437"/>
              <a:gd name="connsiteY15429" fmla="*/ 249668 h 650473"/>
              <a:gd name="connsiteX15430" fmla="*/ 627681 w 650437"/>
              <a:gd name="connsiteY15430" fmla="*/ 249848 h 650473"/>
              <a:gd name="connsiteX15431" fmla="*/ 627861 w 650437"/>
              <a:gd name="connsiteY15431" fmla="*/ 249668 h 650473"/>
              <a:gd name="connsiteX15432" fmla="*/ 620255 w 650437"/>
              <a:gd name="connsiteY15432" fmla="*/ 242092 h 650473"/>
              <a:gd name="connsiteX15433" fmla="*/ 620135 w 650437"/>
              <a:gd name="connsiteY15433" fmla="*/ 241972 h 650473"/>
              <a:gd name="connsiteX15434" fmla="*/ 620015 w 650437"/>
              <a:gd name="connsiteY15434" fmla="*/ 242092 h 650473"/>
              <a:gd name="connsiteX15435" fmla="*/ 620135 w 650437"/>
              <a:gd name="connsiteY15435" fmla="*/ 242212 h 650473"/>
              <a:gd name="connsiteX15436" fmla="*/ 620255 w 650437"/>
              <a:gd name="connsiteY15436" fmla="*/ 242092 h 650473"/>
              <a:gd name="connsiteX15437" fmla="*/ 612769 w 650437"/>
              <a:gd name="connsiteY15437" fmla="*/ 234546 h 650473"/>
              <a:gd name="connsiteX15438" fmla="*/ 612557 w 650437"/>
              <a:gd name="connsiteY15438" fmla="*/ 234333 h 650473"/>
              <a:gd name="connsiteX15439" fmla="*/ 612344 w 650437"/>
              <a:gd name="connsiteY15439" fmla="*/ 234546 h 650473"/>
              <a:gd name="connsiteX15440" fmla="*/ 612557 w 650437"/>
              <a:gd name="connsiteY15440" fmla="*/ 234758 h 650473"/>
              <a:gd name="connsiteX15441" fmla="*/ 612769 w 650437"/>
              <a:gd name="connsiteY15441" fmla="*/ 234546 h 650473"/>
              <a:gd name="connsiteX15442" fmla="*/ 605404 w 650437"/>
              <a:gd name="connsiteY15442" fmla="*/ 226967 h 650473"/>
              <a:gd name="connsiteX15443" fmla="*/ 605011 w 650437"/>
              <a:gd name="connsiteY15443" fmla="*/ 226575 h 650473"/>
              <a:gd name="connsiteX15444" fmla="*/ 604619 w 650437"/>
              <a:gd name="connsiteY15444" fmla="*/ 226967 h 650473"/>
              <a:gd name="connsiteX15445" fmla="*/ 605011 w 650437"/>
              <a:gd name="connsiteY15445" fmla="*/ 227360 h 650473"/>
              <a:gd name="connsiteX15446" fmla="*/ 605404 w 650437"/>
              <a:gd name="connsiteY15446" fmla="*/ 226967 h 650473"/>
              <a:gd name="connsiteX15447" fmla="*/ 597920 w 650437"/>
              <a:gd name="connsiteY15447" fmla="*/ 219421 h 650473"/>
              <a:gd name="connsiteX15448" fmla="*/ 597465 w 650437"/>
              <a:gd name="connsiteY15448" fmla="*/ 218966 h 650473"/>
              <a:gd name="connsiteX15449" fmla="*/ 597011 w 650437"/>
              <a:gd name="connsiteY15449" fmla="*/ 219421 h 650473"/>
              <a:gd name="connsiteX15450" fmla="*/ 597465 w 650437"/>
              <a:gd name="connsiteY15450" fmla="*/ 219876 h 650473"/>
              <a:gd name="connsiteX15451" fmla="*/ 597920 w 650437"/>
              <a:gd name="connsiteY15451" fmla="*/ 219421 h 650473"/>
              <a:gd name="connsiteX15452" fmla="*/ 590282 w 650437"/>
              <a:gd name="connsiteY15452" fmla="*/ 211845 h 650473"/>
              <a:gd name="connsiteX15453" fmla="*/ 589890 w 650437"/>
              <a:gd name="connsiteY15453" fmla="*/ 211453 h 650473"/>
              <a:gd name="connsiteX15454" fmla="*/ 589497 w 650437"/>
              <a:gd name="connsiteY15454" fmla="*/ 211845 h 650473"/>
              <a:gd name="connsiteX15455" fmla="*/ 589890 w 650437"/>
              <a:gd name="connsiteY15455" fmla="*/ 212238 h 650473"/>
              <a:gd name="connsiteX15456" fmla="*/ 590282 w 650437"/>
              <a:gd name="connsiteY15456" fmla="*/ 211845 h 650473"/>
              <a:gd name="connsiteX15457" fmla="*/ 582919 w 650437"/>
              <a:gd name="connsiteY15457" fmla="*/ 204299 h 650473"/>
              <a:gd name="connsiteX15458" fmla="*/ 582344 w 650437"/>
              <a:gd name="connsiteY15458" fmla="*/ 203724 h 650473"/>
              <a:gd name="connsiteX15459" fmla="*/ 581769 w 650437"/>
              <a:gd name="connsiteY15459" fmla="*/ 204299 h 650473"/>
              <a:gd name="connsiteX15460" fmla="*/ 582344 w 650437"/>
              <a:gd name="connsiteY15460" fmla="*/ 204874 h 650473"/>
              <a:gd name="connsiteX15461" fmla="*/ 582919 w 650437"/>
              <a:gd name="connsiteY15461" fmla="*/ 204299 h 650473"/>
              <a:gd name="connsiteX15462" fmla="*/ 574768 w 650437"/>
              <a:gd name="connsiteY15462" fmla="*/ 197388 h 650473"/>
              <a:gd name="connsiteX15463" fmla="*/ 575436 w 650437"/>
              <a:gd name="connsiteY15463" fmla="*/ 196721 h 650473"/>
              <a:gd name="connsiteX15464" fmla="*/ 574768 w 650437"/>
              <a:gd name="connsiteY15464" fmla="*/ 196054 h 650473"/>
              <a:gd name="connsiteX15465" fmla="*/ 574101 w 650437"/>
              <a:gd name="connsiteY15465" fmla="*/ 196721 h 650473"/>
              <a:gd name="connsiteX15466" fmla="*/ 574768 w 650437"/>
              <a:gd name="connsiteY15466" fmla="*/ 197388 h 650473"/>
              <a:gd name="connsiteX15467" fmla="*/ 567795 w 650437"/>
              <a:gd name="connsiteY15467" fmla="*/ 189175 h 650473"/>
              <a:gd name="connsiteX15468" fmla="*/ 567220 w 650437"/>
              <a:gd name="connsiteY15468" fmla="*/ 188600 h 650473"/>
              <a:gd name="connsiteX15469" fmla="*/ 566645 w 650437"/>
              <a:gd name="connsiteY15469" fmla="*/ 189175 h 650473"/>
              <a:gd name="connsiteX15470" fmla="*/ 567220 w 650437"/>
              <a:gd name="connsiteY15470" fmla="*/ 189750 h 650473"/>
              <a:gd name="connsiteX15471" fmla="*/ 567795 w 650437"/>
              <a:gd name="connsiteY15471" fmla="*/ 189175 h 650473"/>
              <a:gd name="connsiteX15472" fmla="*/ 560402 w 650437"/>
              <a:gd name="connsiteY15472" fmla="*/ 181628 h 650473"/>
              <a:gd name="connsiteX15473" fmla="*/ 559644 w 650437"/>
              <a:gd name="connsiteY15473" fmla="*/ 180871 h 650473"/>
              <a:gd name="connsiteX15474" fmla="*/ 558887 w 650437"/>
              <a:gd name="connsiteY15474" fmla="*/ 181628 h 650473"/>
              <a:gd name="connsiteX15475" fmla="*/ 559644 w 650437"/>
              <a:gd name="connsiteY15475" fmla="*/ 182386 h 650473"/>
              <a:gd name="connsiteX15476" fmla="*/ 560402 w 650437"/>
              <a:gd name="connsiteY15476" fmla="*/ 181628 h 650473"/>
              <a:gd name="connsiteX15477" fmla="*/ 552916 w 650437"/>
              <a:gd name="connsiteY15477" fmla="*/ 174052 h 650473"/>
              <a:gd name="connsiteX15478" fmla="*/ 552099 w 650437"/>
              <a:gd name="connsiteY15478" fmla="*/ 173235 h 650473"/>
              <a:gd name="connsiteX15479" fmla="*/ 551281 w 650437"/>
              <a:gd name="connsiteY15479" fmla="*/ 174052 h 650473"/>
              <a:gd name="connsiteX15480" fmla="*/ 552099 w 650437"/>
              <a:gd name="connsiteY15480" fmla="*/ 174870 h 650473"/>
              <a:gd name="connsiteX15481" fmla="*/ 552916 w 650437"/>
              <a:gd name="connsiteY15481" fmla="*/ 174052 h 650473"/>
              <a:gd name="connsiteX15482" fmla="*/ 545401 w 650437"/>
              <a:gd name="connsiteY15482" fmla="*/ 166506 h 650473"/>
              <a:gd name="connsiteX15483" fmla="*/ 544523 w 650437"/>
              <a:gd name="connsiteY15483" fmla="*/ 165629 h 650473"/>
              <a:gd name="connsiteX15484" fmla="*/ 543646 w 650437"/>
              <a:gd name="connsiteY15484" fmla="*/ 166506 h 650473"/>
              <a:gd name="connsiteX15485" fmla="*/ 544523 w 650437"/>
              <a:gd name="connsiteY15485" fmla="*/ 167384 h 650473"/>
              <a:gd name="connsiteX15486" fmla="*/ 545401 w 650437"/>
              <a:gd name="connsiteY15486" fmla="*/ 166506 h 650473"/>
              <a:gd name="connsiteX15487" fmla="*/ 536977 w 650437"/>
              <a:gd name="connsiteY15487" fmla="*/ 159688 h 650473"/>
              <a:gd name="connsiteX15488" fmla="*/ 537735 w 650437"/>
              <a:gd name="connsiteY15488" fmla="*/ 158930 h 650473"/>
              <a:gd name="connsiteX15489" fmla="*/ 536977 w 650437"/>
              <a:gd name="connsiteY15489" fmla="*/ 158173 h 650473"/>
              <a:gd name="connsiteX15490" fmla="*/ 536220 w 650437"/>
              <a:gd name="connsiteY15490" fmla="*/ 158930 h 650473"/>
              <a:gd name="connsiteX15491" fmla="*/ 536977 w 650437"/>
              <a:gd name="connsiteY15491" fmla="*/ 159688 h 650473"/>
              <a:gd name="connsiteX15492" fmla="*/ 530339 w 650437"/>
              <a:gd name="connsiteY15492" fmla="*/ 151384 h 650473"/>
              <a:gd name="connsiteX15493" fmla="*/ 529399 w 650437"/>
              <a:gd name="connsiteY15493" fmla="*/ 150444 h 650473"/>
              <a:gd name="connsiteX15494" fmla="*/ 528460 w 650437"/>
              <a:gd name="connsiteY15494" fmla="*/ 151384 h 650473"/>
              <a:gd name="connsiteX15495" fmla="*/ 529399 w 650437"/>
              <a:gd name="connsiteY15495" fmla="*/ 152324 h 650473"/>
              <a:gd name="connsiteX15496" fmla="*/ 530339 w 650437"/>
              <a:gd name="connsiteY15496" fmla="*/ 151384 h 650473"/>
              <a:gd name="connsiteX15497" fmla="*/ 521853 w 650437"/>
              <a:gd name="connsiteY15497" fmla="*/ 144745 h 650473"/>
              <a:gd name="connsiteX15498" fmla="*/ 522793 w 650437"/>
              <a:gd name="connsiteY15498" fmla="*/ 143805 h 650473"/>
              <a:gd name="connsiteX15499" fmla="*/ 521853 w 650437"/>
              <a:gd name="connsiteY15499" fmla="*/ 142866 h 650473"/>
              <a:gd name="connsiteX15500" fmla="*/ 520914 w 650437"/>
              <a:gd name="connsiteY15500" fmla="*/ 143805 h 650473"/>
              <a:gd name="connsiteX15501" fmla="*/ 521853 w 650437"/>
              <a:gd name="connsiteY15501" fmla="*/ 144745 h 650473"/>
              <a:gd name="connsiteX15502" fmla="*/ 515095 w 650437"/>
              <a:gd name="connsiteY15502" fmla="*/ 136230 h 650473"/>
              <a:gd name="connsiteX15503" fmla="*/ 514278 w 650437"/>
              <a:gd name="connsiteY15503" fmla="*/ 135412 h 650473"/>
              <a:gd name="connsiteX15504" fmla="*/ 513460 w 650437"/>
              <a:gd name="connsiteY15504" fmla="*/ 136230 h 650473"/>
              <a:gd name="connsiteX15505" fmla="*/ 514278 w 650437"/>
              <a:gd name="connsiteY15505" fmla="*/ 137047 h 650473"/>
              <a:gd name="connsiteX15506" fmla="*/ 515095 w 650437"/>
              <a:gd name="connsiteY15506" fmla="*/ 136230 h 650473"/>
              <a:gd name="connsiteX15507" fmla="*/ 507702 w 650437"/>
              <a:gd name="connsiteY15507" fmla="*/ 128684 h 650473"/>
              <a:gd name="connsiteX15508" fmla="*/ 506732 w 650437"/>
              <a:gd name="connsiteY15508" fmla="*/ 127713 h 650473"/>
              <a:gd name="connsiteX15509" fmla="*/ 505762 w 650437"/>
              <a:gd name="connsiteY15509" fmla="*/ 128684 h 650473"/>
              <a:gd name="connsiteX15510" fmla="*/ 506732 w 650437"/>
              <a:gd name="connsiteY15510" fmla="*/ 129653 h 650473"/>
              <a:gd name="connsiteX15511" fmla="*/ 507702 w 650437"/>
              <a:gd name="connsiteY15511" fmla="*/ 128684 h 650473"/>
              <a:gd name="connsiteX15512" fmla="*/ 500096 w 650437"/>
              <a:gd name="connsiteY15512" fmla="*/ 121137 h 650473"/>
              <a:gd name="connsiteX15513" fmla="*/ 499156 w 650437"/>
              <a:gd name="connsiteY15513" fmla="*/ 120198 h 650473"/>
              <a:gd name="connsiteX15514" fmla="*/ 498216 w 650437"/>
              <a:gd name="connsiteY15514" fmla="*/ 121137 h 650473"/>
              <a:gd name="connsiteX15515" fmla="*/ 499156 w 650437"/>
              <a:gd name="connsiteY15515" fmla="*/ 122077 h 650473"/>
              <a:gd name="connsiteX15516" fmla="*/ 500096 w 650437"/>
              <a:gd name="connsiteY15516" fmla="*/ 121137 h 650473"/>
              <a:gd name="connsiteX15517" fmla="*/ 492368 w 650437"/>
              <a:gd name="connsiteY15517" fmla="*/ 113561 h 650473"/>
              <a:gd name="connsiteX15518" fmla="*/ 491611 w 650437"/>
              <a:gd name="connsiteY15518" fmla="*/ 112804 h 650473"/>
              <a:gd name="connsiteX15519" fmla="*/ 490853 w 650437"/>
              <a:gd name="connsiteY15519" fmla="*/ 113561 h 650473"/>
              <a:gd name="connsiteX15520" fmla="*/ 491611 w 650437"/>
              <a:gd name="connsiteY15520" fmla="*/ 114318 h 650473"/>
              <a:gd name="connsiteX15521" fmla="*/ 492368 w 650437"/>
              <a:gd name="connsiteY15521" fmla="*/ 113561 h 650473"/>
              <a:gd name="connsiteX15522" fmla="*/ 484033 w 650437"/>
              <a:gd name="connsiteY15522" fmla="*/ 106710 h 650473"/>
              <a:gd name="connsiteX15523" fmla="*/ 484730 w 650437"/>
              <a:gd name="connsiteY15523" fmla="*/ 105983 h 650473"/>
              <a:gd name="connsiteX15524" fmla="*/ 484033 w 650437"/>
              <a:gd name="connsiteY15524" fmla="*/ 105286 h 650473"/>
              <a:gd name="connsiteX15525" fmla="*/ 483335 w 650437"/>
              <a:gd name="connsiteY15525" fmla="*/ 105983 h 650473"/>
              <a:gd name="connsiteX15526" fmla="*/ 484033 w 650437"/>
              <a:gd name="connsiteY15526" fmla="*/ 106710 h 650473"/>
              <a:gd name="connsiteX15527" fmla="*/ 476487 w 650437"/>
              <a:gd name="connsiteY15527" fmla="*/ 99316 h 650473"/>
              <a:gd name="connsiteX15528" fmla="*/ 477366 w 650437"/>
              <a:gd name="connsiteY15528" fmla="*/ 98437 h 650473"/>
              <a:gd name="connsiteX15529" fmla="*/ 476487 w 650437"/>
              <a:gd name="connsiteY15529" fmla="*/ 97557 h 650473"/>
              <a:gd name="connsiteX15530" fmla="*/ 475607 w 650437"/>
              <a:gd name="connsiteY15530" fmla="*/ 98437 h 650473"/>
              <a:gd name="connsiteX15531" fmla="*/ 476487 w 650437"/>
              <a:gd name="connsiteY15531" fmla="*/ 99316 h 650473"/>
              <a:gd name="connsiteX15532" fmla="*/ 469668 w 650437"/>
              <a:gd name="connsiteY15532" fmla="*/ 90860 h 650473"/>
              <a:gd name="connsiteX15533" fmla="*/ 468911 w 650437"/>
              <a:gd name="connsiteY15533" fmla="*/ 90103 h 650473"/>
              <a:gd name="connsiteX15534" fmla="*/ 468154 w 650437"/>
              <a:gd name="connsiteY15534" fmla="*/ 90860 h 650473"/>
              <a:gd name="connsiteX15535" fmla="*/ 468911 w 650437"/>
              <a:gd name="connsiteY15535" fmla="*/ 91618 h 650473"/>
              <a:gd name="connsiteX15536" fmla="*/ 469668 w 650437"/>
              <a:gd name="connsiteY15536" fmla="*/ 90860 h 650473"/>
              <a:gd name="connsiteX15537" fmla="*/ 461365 w 650437"/>
              <a:gd name="connsiteY15537" fmla="*/ 83919 h 650473"/>
              <a:gd name="connsiteX15538" fmla="*/ 461973 w 650437"/>
              <a:gd name="connsiteY15538" fmla="*/ 83312 h 650473"/>
              <a:gd name="connsiteX15539" fmla="*/ 461365 w 650437"/>
              <a:gd name="connsiteY15539" fmla="*/ 82705 h 650473"/>
              <a:gd name="connsiteX15540" fmla="*/ 460758 w 650437"/>
              <a:gd name="connsiteY15540" fmla="*/ 83312 h 650473"/>
              <a:gd name="connsiteX15541" fmla="*/ 461365 w 650437"/>
              <a:gd name="connsiteY15541" fmla="*/ 83919 h 650473"/>
              <a:gd name="connsiteX15542" fmla="*/ 453789 w 650437"/>
              <a:gd name="connsiteY15542" fmla="*/ 76466 h 650473"/>
              <a:gd name="connsiteX15543" fmla="*/ 454487 w 650437"/>
              <a:gd name="connsiteY15543" fmla="*/ 75768 h 650473"/>
              <a:gd name="connsiteX15544" fmla="*/ 453789 w 650437"/>
              <a:gd name="connsiteY15544" fmla="*/ 75041 h 650473"/>
              <a:gd name="connsiteX15545" fmla="*/ 453092 w 650437"/>
              <a:gd name="connsiteY15545" fmla="*/ 75768 h 650473"/>
              <a:gd name="connsiteX15546" fmla="*/ 453789 w 650437"/>
              <a:gd name="connsiteY15546" fmla="*/ 76466 h 650473"/>
              <a:gd name="connsiteX15547" fmla="*/ 446847 w 650437"/>
              <a:gd name="connsiteY15547" fmla="*/ 68192 h 650473"/>
              <a:gd name="connsiteX15548" fmla="*/ 446242 w 650437"/>
              <a:gd name="connsiteY15548" fmla="*/ 67587 h 650473"/>
              <a:gd name="connsiteX15549" fmla="*/ 445637 w 650437"/>
              <a:gd name="connsiteY15549" fmla="*/ 68192 h 650473"/>
              <a:gd name="connsiteX15550" fmla="*/ 446242 w 650437"/>
              <a:gd name="connsiteY15550" fmla="*/ 68797 h 650473"/>
              <a:gd name="connsiteX15551" fmla="*/ 446847 w 650437"/>
              <a:gd name="connsiteY15551" fmla="*/ 68192 h 650473"/>
              <a:gd name="connsiteX15552" fmla="*/ 438666 w 650437"/>
              <a:gd name="connsiteY15552" fmla="*/ 61069 h 650473"/>
              <a:gd name="connsiteX15553" fmla="*/ 439121 w 650437"/>
              <a:gd name="connsiteY15553" fmla="*/ 60614 h 650473"/>
              <a:gd name="connsiteX15554" fmla="*/ 438666 w 650437"/>
              <a:gd name="connsiteY15554" fmla="*/ 60159 h 650473"/>
              <a:gd name="connsiteX15555" fmla="*/ 438211 w 650437"/>
              <a:gd name="connsiteY15555" fmla="*/ 60614 h 650473"/>
              <a:gd name="connsiteX15556" fmla="*/ 438666 w 650437"/>
              <a:gd name="connsiteY15556" fmla="*/ 61069 h 650473"/>
              <a:gd name="connsiteX15557" fmla="*/ 431423 w 650437"/>
              <a:gd name="connsiteY15557" fmla="*/ 53068 h 650473"/>
              <a:gd name="connsiteX15558" fmla="*/ 431090 w 650437"/>
              <a:gd name="connsiteY15558" fmla="*/ 52735 h 650473"/>
              <a:gd name="connsiteX15559" fmla="*/ 430757 w 650437"/>
              <a:gd name="connsiteY15559" fmla="*/ 53068 h 650473"/>
              <a:gd name="connsiteX15560" fmla="*/ 431090 w 650437"/>
              <a:gd name="connsiteY15560" fmla="*/ 53400 h 650473"/>
              <a:gd name="connsiteX15561" fmla="*/ 431423 w 650437"/>
              <a:gd name="connsiteY15561" fmla="*/ 53068 h 650473"/>
              <a:gd name="connsiteX15562" fmla="*/ 423544 w 650437"/>
              <a:gd name="connsiteY15562" fmla="*/ 45946 h 650473"/>
              <a:gd name="connsiteX15563" fmla="*/ 423999 w 650437"/>
              <a:gd name="connsiteY15563" fmla="*/ 45491 h 650473"/>
              <a:gd name="connsiteX15564" fmla="*/ 423544 w 650437"/>
              <a:gd name="connsiteY15564" fmla="*/ 45037 h 650473"/>
              <a:gd name="connsiteX15565" fmla="*/ 423089 w 650437"/>
              <a:gd name="connsiteY15565" fmla="*/ 45491 h 650473"/>
              <a:gd name="connsiteX15566" fmla="*/ 423544 w 650437"/>
              <a:gd name="connsiteY15566" fmla="*/ 45946 h 650473"/>
              <a:gd name="connsiteX15567" fmla="*/ 416301 w 650437"/>
              <a:gd name="connsiteY15567" fmla="*/ 37945 h 650473"/>
              <a:gd name="connsiteX15568" fmla="*/ 415969 w 650437"/>
              <a:gd name="connsiteY15568" fmla="*/ 37613 h 650473"/>
              <a:gd name="connsiteX15569" fmla="*/ 415636 w 650437"/>
              <a:gd name="connsiteY15569" fmla="*/ 37945 h 650473"/>
              <a:gd name="connsiteX15570" fmla="*/ 415969 w 650437"/>
              <a:gd name="connsiteY15570" fmla="*/ 38278 h 650473"/>
              <a:gd name="connsiteX15571" fmla="*/ 416301 w 650437"/>
              <a:gd name="connsiteY15571" fmla="*/ 37945 h 650473"/>
              <a:gd name="connsiteX15572" fmla="*/ 408603 w 650437"/>
              <a:gd name="connsiteY15572" fmla="*/ 30367 h 650473"/>
              <a:gd name="connsiteX15573" fmla="*/ 408423 w 650437"/>
              <a:gd name="connsiteY15573" fmla="*/ 30187 h 650473"/>
              <a:gd name="connsiteX15574" fmla="*/ 408243 w 650437"/>
              <a:gd name="connsiteY15574" fmla="*/ 30367 h 650473"/>
              <a:gd name="connsiteX15575" fmla="*/ 408423 w 650437"/>
              <a:gd name="connsiteY15575" fmla="*/ 30547 h 650473"/>
              <a:gd name="connsiteX15576" fmla="*/ 408603 w 650437"/>
              <a:gd name="connsiteY15576" fmla="*/ 30367 h 650473"/>
              <a:gd name="connsiteX15577" fmla="*/ 401057 w 650437"/>
              <a:gd name="connsiteY15577" fmla="*/ 22821 h 650473"/>
              <a:gd name="connsiteX15578" fmla="*/ 400845 w 650437"/>
              <a:gd name="connsiteY15578" fmla="*/ 22608 h 650473"/>
              <a:gd name="connsiteX15579" fmla="*/ 400632 w 650437"/>
              <a:gd name="connsiteY15579" fmla="*/ 22821 h 650473"/>
              <a:gd name="connsiteX15580" fmla="*/ 400845 w 650437"/>
              <a:gd name="connsiteY15580" fmla="*/ 23033 h 650473"/>
              <a:gd name="connsiteX15581" fmla="*/ 401057 w 650437"/>
              <a:gd name="connsiteY15581" fmla="*/ 22821 h 650473"/>
              <a:gd name="connsiteX15582" fmla="*/ 393419 w 650437"/>
              <a:gd name="connsiteY15582" fmla="*/ 15245 h 650473"/>
              <a:gd name="connsiteX15583" fmla="*/ 393299 w 650437"/>
              <a:gd name="connsiteY15583" fmla="*/ 15125 h 650473"/>
              <a:gd name="connsiteX15584" fmla="*/ 393179 w 650437"/>
              <a:gd name="connsiteY15584" fmla="*/ 15245 h 650473"/>
              <a:gd name="connsiteX15585" fmla="*/ 393299 w 650437"/>
              <a:gd name="connsiteY15585" fmla="*/ 15365 h 650473"/>
              <a:gd name="connsiteX15586" fmla="*/ 393419 w 650437"/>
              <a:gd name="connsiteY15586" fmla="*/ 15245 h 650473"/>
              <a:gd name="connsiteX15587" fmla="*/ 385813 w 650437"/>
              <a:gd name="connsiteY15587" fmla="*/ 7698 h 650473"/>
              <a:gd name="connsiteX15588" fmla="*/ 385753 w 650437"/>
              <a:gd name="connsiteY15588" fmla="*/ 7638 h 650473"/>
              <a:gd name="connsiteX15589" fmla="*/ 385693 w 650437"/>
              <a:gd name="connsiteY15589" fmla="*/ 7698 h 650473"/>
              <a:gd name="connsiteX15590" fmla="*/ 385753 w 650437"/>
              <a:gd name="connsiteY15590" fmla="*/ 7758 h 650473"/>
              <a:gd name="connsiteX15591" fmla="*/ 385813 w 650437"/>
              <a:gd name="connsiteY15591" fmla="*/ 7698 h 650473"/>
              <a:gd name="connsiteX15592" fmla="*/ 378238 w 650437"/>
              <a:gd name="connsiteY15592" fmla="*/ 122 h 650473"/>
              <a:gd name="connsiteX15593" fmla="*/ 378178 w 650437"/>
              <a:gd name="connsiteY15593" fmla="*/ 62 h 650473"/>
              <a:gd name="connsiteX15594" fmla="*/ 378118 w 650437"/>
              <a:gd name="connsiteY15594" fmla="*/ 122 h 650473"/>
              <a:gd name="connsiteX15595" fmla="*/ 378178 w 650437"/>
              <a:gd name="connsiteY15595" fmla="*/ 183 h 650473"/>
              <a:gd name="connsiteX15596" fmla="*/ 378238 w 650437"/>
              <a:gd name="connsiteY15596" fmla="*/ 122 h 650473"/>
              <a:gd name="connsiteX15597" fmla="*/ 635317 w 650437"/>
              <a:gd name="connsiteY15597" fmla="*/ 242092 h 650473"/>
              <a:gd name="connsiteX15598" fmla="*/ 635256 w 650437"/>
              <a:gd name="connsiteY15598" fmla="*/ 242032 h 650473"/>
              <a:gd name="connsiteX15599" fmla="*/ 635196 w 650437"/>
              <a:gd name="connsiteY15599" fmla="*/ 242092 h 650473"/>
              <a:gd name="connsiteX15600" fmla="*/ 635256 w 650437"/>
              <a:gd name="connsiteY15600" fmla="*/ 242152 h 650473"/>
              <a:gd name="connsiteX15601" fmla="*/ 635317 w 650437"/>
              <a:gd name="connsiteY15601" fmla="*/ 242092 h 650473"/>
              <a:gd name="connsiteX15602" fmla="*/ 627801 w 650437"/>
              <a:gd name="connsiteY15602" fmla="*/ 234546 h 650473"/>
              <a:gd name="connsiteX15603" fmla="*/ 627681 w 650437"/>
              <a:gd name="connsiteY15603" fmla="*/ 234426 h 650473"/>
              <a:gd name="connsiteX15604" fmla="*/ 627561 w 650437"/>
              <a:gd name="connsiteY15604" fmla="*/ 234546 h 650473"/>
              <a:gd name="connsiteX15605" fmla="*/ 627681 w 650437"/>
              <a:gd name="connsiteY15605" fmla="*/ 234666 h 650473"/>
              <a:gd name="connsiteX15606" fmla="*/ 627801 w 650437"/>
              <a:gd name="connsiteY15606" fmla="*/ 234546 h 650473"/>
              <a:gd name="connsiteX15607" fmla="*/ 620255 w 650437"/>
              <a:gd name="connsiteY15607" fmla="*/ 226967 h 650473"/>
              <a:gd name="connsiteX15608" fmla="*/ 620135 w 650437"/>
              <a:gd name="connsiteY15608" fmla="*/ 226847 h 650473"/>
              <a:gd name="connsiteX15609" fmla="*/ 620015 w 650437"/>
              <a:gd name="connsiteY15609" fmla="*/ 226967 h 650473"/>
              <a:gd name="connsiteX15610" fmla="*/ 620135 w 650437"/>
              <a:gd name="connsiteY15610" fmla="*/ 227088 h 650473"/>
              <a:gd name="connsiteX15611" fmla="*/ 620255 w 650437"/>
              <a:gd name="connsiteY15611" fmla="*/ 226967 h 650473"/>
              <a:gd name="connsiteX15612" fmla="*/ 612737 w 650437"/>
              <a:gd name="connsiteY15612" fmla="*/ 219421 h 650473"/>
              <a:gd name="connsiteX15613" fmla="*/ 612557 w 650437"/>
              <a:gd name="connsiteY15613" fmla="*/ 219241 h 650473"/>
              <a:gd name="connsiteX15614" fmla="*/ 612377 w 650437"/>
              <a:gd name="connsiteY15614" fmla="*/ 219421 h 650473"/>
              <a:gd name="connsiteX15615" fmla="*/ 612557 w 650437"/>
              <a:gd name="connsiteY15615" fmla="*/ 219601 h 650473"/>
              <a:gd name="connsiteX15616" fmla="*/ 612737 w 650437"/>
              <a:gd name="connsiteY15616" fmla="*/ 219421 h 650473"/>
              <a:gd name="connsiteX15617" fmla="*/ 605011 w 650437"/>
              <a:gd name="connsiteY15617" fmla="*/ 212118 h 650473"/>
              <a:gd name="connsiteX15618" fmla="*/ 605284 w 650437"/>
              <a:gd name="connsiteY15618" fmla="*/ 211845 h 650473"/>
              <a:gd name="connsiteX15619" fmla="*/ 605011 w 650437"/>
              <a:gd name="connsiteY15619" fmla="*/ 211573 h 650473"/>
              <a:gd name="connsiteX15620" fmla="*/ 604739 w 650437"/>
              <a:gd name="connsiteY15620" fmla="*/ 211845 h 650473"/>
              <a:gd name="connsiteX15621" fmla="*/ 605011 w 650437"/>
              <a:gd name="connsiteY15621" fmla="*/ 212118 h 650473"/>
              <a:gd name="connsiteX15622" fmla="*/ 597828 w 650437"/>
              <a:gd name="connsiteY15622" fmla="*/ 204299 h 650473"/>
              <a:gd name="connsiteX15623" fmla="*/ 597435 w 650437"/>
              <a:gd name="connsiteY15623" fmla="*/ 203907 h 650473"/>
              <a:gd name="connsiteX15624" fmla="*/ 597043 w 650437"/>
              <a:gd name="connsiteY15624" fmla="*/ 204299 h 650473"/>
              <a:gd name="connsiteX15625" fmla="*/ 597435 w 650437"/>
              <a:gd name="connsiteY15625" fmla="*/ 204692 h 650473"/>
              <a:gd name="connsiteX15626" fmla="*/ 597828 w 650437"/>
              <a:gd name="connsiteY15626" fmla="*/ 204299 h 650473"/>
              <a:gd name="connsiteX15627" fmla="*/ 589890 w 650437"/>
              <a:gd name="connsiteY15627" fmla="*/ 197056 h 650473"/>
              <a:gd name="connsiteX15628" fmla="*/ 590222 w 650437"/>
              <a:gd name="connsiteY15628" fmla="*/ 196723 h 650473"/>
              <a:gd name="connsiteX15629" fmla="*/ 589890 w 650437"/>
              <a:gd name="connsiteY15629" fmla="*/ 196390 h 650473"/>
              <a:gd name="connsiteX15630" fmla="*/ 589557 w 650437"/>
              <a:gd name="connsiteY15630" fmla="*/ 196723 h 650473"/>
              <a:gd name="connsiteX15631" fmla="*/ 589890 w 650437"/>
              <a:gd name="connsiteY15631" fmla="*/ 197056 h 650473"/>
              <a:gd name="connsiteX15632" fmla="*/ 582706 w 650437"/>
              <a:gd name="connsiteY15632" fmla="*/ 189175 h 650473"/>
              <a:gd name="connsiteX15633" fmla="*/ 582314 w 650437"/>
              <a:gd name="connsiteY15633" fmla="*/ 188782 h 650473"/>
              <a:gd name="connsiteX15634" fmla="*/ 581922 w 650437"/>
              <a:gd name="connsiteY15634" fmla="*/ 189175 h 650473"/>
              <a:gd name="connsiteX15635" fmla="*/ 582314 w 650437"/>
              <a:gd name="connsiteY15635" fmla="*/ 189567 h 650473"/>
              <a:gd name="connsiteX15636" fmla="*/ 582706 w 650437"/>
              <a:gd name="connsiteY15636" fmla="*/ 189175 h 650473"/>
              <a:gd name="connsiteX15637" fmla="*/ 575343 w 650437"/>
              <a:gd name="connsiteY15637" fmla="*/ 181599 h 650473"/>
              <a:gd name="connsiteX15638" fmla="*/ 574768 w 650437"/>
              <a:gd name="connsiteY15638" fmla="*/ 181024 h 650473"/>
              <a:gd name="connsiteX15639" fmla="*/ 574193 w 650437"/>
              <a:gd name="connsiteY15639" fmla="*/ 181599 h 650473"/>
              <a:gd name="connsiteX15640" fmla="*/ 574768 w 650437"/>
              <a:gd name="connsiteY15640" fmla="*/ 182173 h 650473"/>
              <a:gd name="connsiteX15641" fmla="*/ 575343 w 650437"/>
              <a:gd name="connsiteY15641" fmla="*/ 181599 h 650473"/>
              <a:gd name="connsiteX15642" fmla="*/ 567735 w 650437"/>
              <a:gd name="connsiteY15642" fmla="*/ 174052 h 650473"/>
              <a:gd name="connsiteX15643" fmla="*/ 567220 w 650437"/>
              <a:gd name="connsiteY15643" fmla="*/ 173538 h 650473"/>
              <a:gd name="connsiteX15644" fmla="*/ 566705 w 650437"/>
              <a:gd name="connsiteY15644" fmla="*/ 174052 h 650473"/>
              <a:gd name="connsiteX15645" fmla="*/ 567220 w 650437"/>
              <a:gd name="connsiteY15645" fmla="*/ 174567 h 650473"/>
              <a:gd name="connsiteX15646" fmla="*/ 567735 w 650437"/>
              <a:gd name="connsiteY15646" fmla="*/ 174052 h 650473"/>
              <a:gd name="connsiteX15647" fmla="*/ 560219 w 650437"/>
              <a:gd name="connsiteY15647" fmla="*/ 166476 h 650473"/>
              <a:gd name="connsiteX15648" fmla="*/ 559644 w 650437"/>
              <a:gd name="connsiteY15648" fmla="*/ 165901 h 650473"/>
              <a:gd name="connsiteX15649" fmla="*/ 559069 w 650437"/>
              <a:gd name="connsiteY15649" fmla="*/ 166476 h 650473"/>
              <a:gd name="connsiteX15650" fmla="*/ 559644 w 650437"/>
              <a:gd name="connsiteY15650" fmla="*/ 167051 h 650473"/>
              <a:gd name="connsiteX15651" fmla="*/ 560219 w 650437"/>
              <a:gd name="connsiteY15651" fmla="*/ 166476 h 650473"/>
              <a:gd name="connsiteX15652" fmla="*/ 552704 w 650437"/>
              <a:gd name="connsiteY15652" fmla="*/ 158930 h 650473"/>
              <a:gd name="connsiteX15653" fmla="*/ 552099 w 650437"/>
              <a:gd name="connsiteY15653" fmla="*/ 158325 h 650473"/>
              <a:gd name="connsiteX15654" fmla="*/ 551494 w 650437"/>
              <a:gd name="connsiteY15654" fmla="*/ 158930 h 650473"/>
              <a:gd name="connsiteX15655" fmla="*/ 552099 w 650437"/>
              <a:gd name="connsiteY15655" fmla="*/ 159535 h 650473"/>
              <a:gd name="connsiteX15656" fmla="*/ 552704 w 650437"/>
              <a:gd name="connsiteY15656" fmla="*/ 158930 h 650473"/>
              <a:gd name="connsiteX15657" fmla="*/ 545280 w 650437"/>
              <a:gd name="connsiteY15657" fmla="*/ 151384 h 650473"/>
              <a:gd name="connsiteX15658" fmla="*/ 544523 w 650437"/>
              <a:gd name="connsiteY15658" fmla="*/ 150627 h 650473"/>
              <a:gd name="connsiteX15659" fmla="*/ 543766 w 650437"/>
              <a:gd name="connsiteY15659" fmla="*/ 151384 h 650473"/>
              <a:gd name="connsiteX15660" fmla="*/ 544523 w 650437"/>
              <a:gd name="connsiteY15660" fmla="*/ 152142 h 650473"/>
              <a:gd name="connsiteX15661" fmla="*/ 545280 w 650437"/>
              <a:gd name="connsiteY15661" fmla="*/ 151384 h 650473"/>
              <a:gd name="connsiteX15662" fmla="*/ 537582 w 650437"/>
              <a:gd name="connsiteY15662" fmla="*/ 143805 h 650473"/>
              <a:gd name="connsiteX15663" fmla="*/ 536977 w 650437"/>
              <a:gd name="connsiteY15663" fmla="*/ 143201 h 650473"/>
              <a:gd name="connsiteX15664" fmla="*/ 536372 w 650437"/>
              <a:gd name="connsiteY15664" fmla="*/ 143805 h 650473"/>
              <a:gd name="connsiteX15665" fmla="*/ 536977 w 650437"/>
              <a:gd name="connsiteY15665" fmla="*/ 144411 h 650473"/>
              <a:gd name="connsiteX15666" fmla="*/ 537582 w 650437"/>
              <a:gd name="connsiteY15666" fmla="*/ 143805 h 650473"/>
              <a:gd name="connsiteX15667" fmla="*/ 529399 w 650437"/>
              <a:gd name="connsiteY15667" fmla="*/ 136897 h 650473"/>
              <a:gd name="connsiteX15668" fmla="*/ 530067 w 650437"/>
              <a:gd name="connsiteY15668" fmla="*/ 136230 h 650473"/>
              <a:gd name="connsiteX15669" fmla="*/ 529399 w 650437"/>
              <a:gd name="connsiteY15669" fmla="*/ 135562 h 650473"/>
              <a:gd name="connsiteX15670" fmla="*/ 528732 w 650437"/>
              <a:gd name="connsiteY15670" fmla="*/ 136230 h 650473"/>
              <a:gd name="connsiteX15671" fmla="*/ 529399 w 650437"/>
              <a:gd name="connsiteY15671" fmla="*/ 136897 h 650473"/>
              <a:gd name="connsiteX15672" fmla="*/ 522671 w 650437"/>
              <a:gd name="connsiteY15672" fmla="*/ 128684 h 650473"/>
              <a:gd name="connsiteX15673" fmla="*/ 521853 w 650437"/>
              <a:gd name="connsiteY15673" fmla="*/ 127866 h 650473"/>
              <a:gd name="connsiteX15674" fmla="*/ 521036 w 650437"/>
              <a:gd name="connsiteY15674" fmla="*/ 128684 h 650473"/>
              <a:gd name="connsiteX15675" fmla="*/ 521853 w 650437"/>
              <a:gd name="connsiteY15675" fmla="*/ 129501 h 650473"/>
              <a:gd name="connsiteX15676" fmla="*/ 522671 w 650437"/>
              <a:gd name="connsiteY15676" fmla="*/ 128684 h 650473"/>
              <a:gd name="connsiteX15677" fmla="*/ 514278 w 650437"/>
              <a:gd name="connsiteY15677" fmla="*/ 121772 h 650473"/>
              <a:gd name="connsiteX15678" fmla="*/ 514945 w 650437"/>
              <a:gd name="connsiteY15678" fmla="*/ 121105 h 650473"/>
              <a:gd name="connsiteX15679" fmla="*/ 514278 w 650437"/>
              <a:gd name="connsiteY15679" fmla="*/ 120438 h 650473"/>
              <a:gd name="connsiteX15680" fmla="*/ 513610 w 650437"/>
              <a:gd name="connsiteY15680" fmla="*/ 121105 h 650473"/>
              <a:gd name="connsiteX15681" fmla="*/ 514278 w 650437"/>
              <a:gd name="connsiteY15681" fmla="*/ 121772 h 650473"/>
              <a:gd name="connsiteX15682" fmla="*/ 506732 w 650437"/>
              <a:gd name="connsiteY15682" fmla="*/ 114166 h 650473"/>
              <a:gd name="connsiteX15683" fmla="*/ 507339 w 650437"/>
              <a:gd name="connsiteY15683" fmla="*/ 113559 h 650473"/>
              <a:gd name="connsiteX15684" fmla="*/ 506732 w 650437"/>
              <a:gd name="connsiteY15684" fmla="*/ 112952 h 650473"/>
              <a:gd name="connsiteX15685" fmla="*/ 506125 w 650437"/>
              <a:gd name="connsiteY15685" fmla="*/ 113559 h 650473"/>
              <a:gd name="connsiteX15686" fmla="*/ 506732 w 650437"/>
              <a:gd name="connsiteY15686" fmla="*/ 114166 h 650473"/>
              <a:gd name="connsiteX15687" fmla="*/ 499156 w 650437"/>
              <a:gd name="connsiteY15687" fmla="*/ 106590 h 650473"/>
              <a:gd name="connsiteX15688" fmla="*/ 499764 w 650437"/>
              <a:gd name="connsiteY15688" fmla="*/ 105983 h 650473"/>
              <a:gd name="connsiteX15689" fmla="*/ 499156 w 650437"/>
              <a:gd name="connsiteY15689" fmla="*/ 105375 h 650473"/>
              <a:gd name="connsiteX15690" fmla="*/ 498549 w 650437"/>
              <a:gd name="connsiteY15690" fmla="*/ 105983 h 650473"/>
              <a:gd name="connsiteX15691" fmla="*/ 499156 w 650437"/>
              <a:gd name="connsiteY15691" fmla="*/ 106590 h 650473"/>
              <a:gd name="connsiteX15692" fmla="*/ 492215 w 650437"/>
              <a:gd name="connsiteY15692" fmla="*/ 98437 h 650473"/>
              <a:gd name="connsiteX15693" fmla="*/ 491611 w 650437"/>
              <a:gd name="connsiteY15693" fmla="*/ 97831 h 650473"/>
              <a:gd name="connsiteX15694" fmla="*/ 491006 w 650437"/>
              <a:gd name="connsiteY15694" fmla="*/ 98437 h 650473"/>
              <a:gd name="connsiteX15695" fmla="*/ 491611 w 650437"/>
              <a:gd name="connsiteY15695" fmla="*/ 99042 h 650473"/>
              <a:gd name="connsiteX15696" fmla="*/ 492215 w 650437"/>
              <a:gd name="connsiteY15696" fmla="*/ 98437 h 650473"/>
              <a:gd name="connsiteX15697" fmla="*/ 484608 w 650437"/>
              <a:gd name="connsiteY15697" fmla="*/ 90860 h 650473"/>
              <a:gd name="connsiteX15698" fmla="*/ 484033 w 650437"/>
              <a:gd name="connsiteY15698" fmla="*/ 90285 h 650473"/>
              <a:gd name="connsiteX15699" fmla="*/ 483458 w 650437"/>
              <a:gd name="connsiteY15699" fmla="*/ 90860 h 650473"/>
              <a:gd name="connsiteX15700" fmla="*/ 484033 w 650437"/>
              <a:gd name="connsiteY15700" fmla="*/ 91435 h 650473"/>
              <a:gd name="connsiteX15701" fmla="*/ 484608 w 650437"/>
              <a:gd name="connsiteY15701" fmla="*/ 90860 h 650473"/>
              <a:gd name="connsiteX15702" fmla="*/ 477002 w 650437"/>
              <a:gd name="connsiteY15702" fmla="*/ 83314 h 650473"/>
              <a:gd name="connsiteX15703" fmla="*/ 476487 w 650437"/>
              <a:gd name="connsiteY15703" fmla="*/ 82799 h 650473"/>
              <a:gd name="connsiteX15704" fmla="*/ 475972 w 650437"/>
              <a:gd name="connsiteY15704" fmla="*/ 83314 h 650473"/>
              <a:gd name="connsiteX15705" fmla="*/ 476487 w 650437"/>
              <a:gd name="connsiteY15705" fmla="*/ 83829 h 650473"/>
              <a:gd name="connsiteX15706" fmla="*/ 477002 w 650437"/>
              <a:gd name="connsiteY15706" fmla="*/ 83314 h 650473"/>
              <a:gd name="connsiteX15707" fmla="*/ 468911 w 650437"/>
              <a:gd name="connsiteY15707" fmla="*/ 76343 h 650473"/>
              <a:gd name="connsiteX15708" fmla="*/ 469518 w 650437"/>
              <a:gd name="connsiteY15708" fmla="*/ 75736 h 650473"/>
              <a:gd name="connsiteX15709" fmla="*/ 468911 w 650437"/>
              <a:gd name="connsiteY15709" fmla="*/ 75128 h 650473"/>
              <a:gd name="connsiteX15710" fmla="*/ 468304 w 650437"/>
              <a:gd name="connsiteY15710" fmla="*/ 75736 h 650473"/>
              <a:gd name="connsiteX15711" fmla="*/ 468911 w 650437"/>
              <a:gd name="connsiteY15711" fmla="*/ 76343 h 650473"/>
              <a:gd name="connsiteX15712" fmla="*/ 461820 w 650437"/>
              <a:gd name="connsiteY15712" fmla="*/ 68192 h 650473"/>
              <a:gd name="connsiteX15713" fmla="*/ 461365 w 650437"/>
              <a:gd name="connsiteY15713" fmla="*/ 67737 h 650473"/>
              <a:gd name="connsiteX15714" fmla="*/ 460911 w 650437"/>
              <a:gd name="connsiteY15714" fmla="*/ 68192 h 650473"/>
              <a:gd name="connsiteX15715" fmla="*/ 461365 w 650437"/>
              <a:gd name="connsiteY15715" fmla="*/ 68647 h 650473"/>
              <a:gd name="connsiteX15716" fmla="*/ 461820 w 650437"/>
              <a:gd name="connsiteY15716" fmla="*/ 68192 h 650473"/>
              <a:gd name="connsiteX15717" fmla="*/ 454182 w 650437"/>
              <a:gd name="connsiteY15717" fmla="*/ 60614 h 650473"/>
              <a:gd name="connsiteX15718" fmla="*/ 453789 w 650437"/>
              <a:gd name="connsiteY15718" fmla="*/ 60221 h 650473"/>
              <a:gd name="connsiteX15719" fmla="*/ 453397 w 650437"/>
              <a:gd name="connsiteY15719" fmla="*/ 60614 h 650473"/>
              <a:gd name="connsiteX15720" fmla="*/ 453789 w 650437"/>
              <a:gd name="connsiteY15720" fmla="*/ 61006 h 650473"/>
              <a:gd name="connsiteX15721" fmla="*/ 454182 w 650437"/>
              <a:gd name="connsiteY15721" fmla="*/ 60614 h 650473"/>
              <a:gd name="connsiteX15722" fmla="*/ 446212 w 650437"/>
              <a:gd name="connsiteY15722" fmla="*/ 53340 h 650473"/>
              <a:gd name="connsiteX15723" fmla="*/ 446484 w 650437"/>
              <a:gd name="connsiteY15723" fmla="*/ 53068 h 650473"/>
              <a:gd name="connsiteX15724" fmla="*/ 446212 w 650437"/>
              <a:gd name="connsiteY15724" fmla="*/ 52795 h 650473"/>
              <a:gd name="connsiteX15725" fmla="*/ 445939 w 650437"/>
              <a:gd name="connsiteY15725" fmla="*/ 53068 h 650473"/>
              <a:gd name="connsiteX15726" fmla="*/ 446212 w 650437"/>
              <a:gd name="connsiteY15726" fmla="*/ 53340 h 650473"/>
              <a:gd name="connsiteX15727" fmla="*/ 438666 w 650437"/>
              <a:gd name="connsiteY15727" fmla="*/ 45764 h 650473"/>
              <a:gd name="connsiteX15728" fmla="*/ 438938 w 650437"/>
              <a:gd name="connsiteY15728" fmla="*/ 45491 h 650473"/>
              <a:gd name="connsiteX15729" fmla="*/ 438666 w 650437"/>
              <a:gd name="connsiteY15729" fmla="*/ 45219 h 650473"/>
              <a:gd name="connsiteX15730" fmla="*/ 438393 w 650437"/>
              <a:gd name="connsiteY15730" fmla="*/ 45491 h 650473"/>
              <a:gd name="connsiteX15731" fmla="*/ 438666 w 650437"/>
              <a:gd name="connsiteY15731" fmla="*/ 45764 h 650473"/>
              <a:gd name="connsiteX15732" fmla="*/ 431302 w 650437"/>
              <a:gd name="connsiteY15732" fmla="*/ 37945 h 650473"/>
              <a:gd name="connsiteX15733" fmla="*/ 431090 w 650437"/>
              <a:gd name="connsiteY15733" fmla="*/ 37733 h 650473"/>
              <a:gd name="connsiteX15734" fmla="*/ 430878 w 650437"/>
              <a:gd name="connsiteY15734" fmla="*/ 37945 h 650473"/>
              <a:gd name="connsiteX15735" fmla="*/ 431090 w 650437"/>
              <a:gd name="connsiteY15735" fmla="*/ 38158 h 650473"/>
              <a:gd name="connsiteX15736" fmla="*/ 431302 w 650437"/>
              <a:gd name="connsiteY15736" fmla="*/ 37945 h 650473"/>
              <a:gd name="connsiteX15737" fmla="*/ 423724 w 650437"/>
              <a:gd name="connsiteY15737" fmla="*/ 30367 h 650473"/>
              <a:gd name="connsiteX15738" fmla="*/ 423544 w 650437"/>
              <a:gd name="connsiteY15738" fmla="*/ 30187 h 650473"/>
              <a:gd name="connsiteX15739" fmla="*/ 423364 w 650437"/>
              <a:gd name="connsiteY15739" fmla="*/ 30367 h 650473"/>
              <a:gd name="connsiteX15740" fmla="*/ 423544 w 650437"/>
              <a:gd name="connsiteY15740" fmla="*/ 30547 h 650473"/>
              <a:gd name="connsiteX15741" fmla="*/ 423724 w 650437"/>
              <a:gd name="connsiteY15741" fmla="*/ 30367 h 650473"/>
              <a:gd name="connsiteX15742" fmla="*/ 416149 w 650437"/>
              <a:gd name="connsiteY15742" fmla="*/ 22821 h 650473"/>
              <a:gd name="connsiteX15743" fmla="*/ 415969 w 650437"/>
              <a:gd name="connsiteY15743" fmla="*/ 22641 h 650473"/>
              <a:gd name="connsiteX15744" fmla="*/ 415788 w 650437"/>
              <a:gd name="connsiteY15744" fmla="*/ 22821 h 650473"/>
              <a:gd name="connsiteX15745" fmla="*/ 415969 w 650437"/>
              <a:gd name="connsiteY15745" fmla="*/ 23001 h 650473"/>
              <a:gd name="connsiteX15746" fmla="*/ 416149 w 650437"/>
              <a:gd name="connsiteY15746" fmla="*/ 22821 h 650473"/>
              <a:gd name="connsiteX15747" fmla="*/ 408483 w 650437"/>
              <a:gd name="connsiteY15747" fmla="*/ 15245 h 650473"/>
              <a:gd name="connsiteX15748" fmla="*/ 408423 w 650437"/>
              <a:gd name="connsiteY15748" fmla="*/ 15185 h 650473"/>
              <a:gd name="connsiteX15749" fmla="*/ 408363 w 650437"/>
              <a:gd name="connsiteY15749" fmla="*/ 15245 h 650473"/>
              <a:gd name="connsiteX15750" fmla="*/ 408423 w 650437"/>
              <a:gd name="connsiteY15750" fmla="*/ 15304 h 650473"/>
              <a:gd name="connsiteX15751" fmla="*/ 408483 w 650437"/>
              <a:gd name="connsiteY15751" fmla="*/ 15245 h 650473"/>
              <a:gd name="connsiteX15752" fmla="*/ 393359 w 650437"/>
              <a:gd name="connsiteY15752" fmla="*/ 122 h 650473"/>
              <a:gd name="connsiteX15753" fmla="*/ 393299 w 650437"/>
              <a:gd name="connsiteY15753" fmla="*/ 62 h 650473"/>
              <a:gd name="connsiteX15754" fmla="*/ 393239 w 650437"/>
              <a:gd name="connsiteY15754" fmla="*/ 122 h 650473"/>
              <a:gd name="connsiteX15755" fmla="*/ 393299 w 650437"/>
              <a:gd name="connsiteY15755" fmla="*/ 183 h 650473"/>
              <a:gd name="connsiteX15756" fmla="*/ 393359 w 650437"/>
              <a:gd name="connsiteY15756" fmla="*/ 122 h 650473"/>
              <a:gd name="connsiteX15757" fmla="*/ 627771 w 650437"/>
              <a:gd name="connsiteY15757" fmla="*/ 219421 h 650473"/>
              <a:gd name="connsiteX15758" fmla="*/ 627711 w 650437"/>
              <a:gd name="connsiteY15758" fmla="*/ 219361 h 650473"/>
              <a:gd name="connsiteX15759" fmla="*/ 627651 w 650437"/>
              <a:gd name="connsiteY15759" fmla="*/ 219421 h 650473"/>
              <a:gd name="connsiteX15760" fmla="*/ 627711 w 650437"/>
              <a:gd name="connsiteY15760" fmla="*/ 219481 h 650473"/>
              <a:gd name="connsiteX15761" fmla="*/ 627771 w 650437"/>
              <a:gd name="connsiteY15761" fmla="*/ 219421 h 650473"/>
              <a:gd name="connsiteX15762" fmla="*/ 620195 w 650437"/>
              <a:gd name="connsiteY15762" fmla="*/ 211845 h 650473"/>
              <a:gd name="connsiteX15763" fmla="*/ 620135 w 650437"/>
              <a:gd name="connsiteY15763" fmla="*/ 211785 h 650473"/>
              <a:gd name="connsiteX15764" fmla="*/ 620075 w 650437"/>
              <a:gd name="connsiteY15764" fmla="*/ 211845 h 650473"/>
              <a:gd name="connsiteX15765" fmla="*/ 620135 w 650437"/>
              <a:gd name="connsiteY15765" fmla="*/ 211906 h 650473"/>
              <a:gd name="connsiteX15766" fmla="*/ 620195 w 650437"/>
              <a:gd name="connsiteY15766" fmla="*/ 211845 h 650473"/>
              <a:gd name="connsiteX15767" fmla="*/ 612677 w 650437"/>
              <a:gd name="connsiteY15767" fmla="*/ 204299 h 650473"/>
              <a:gd name="connsiteX15768" fmla="*/ 612557 w 650437"/>
              <a:gd name="connsiteY15768" fmla="*/ 204179 h 650473"/>
              <a:gd name="connsiteX15769" fmla="*/ 612437 w 650437"/>
              <a:gd name="connsiteY15769" fmla="*/ 204299 h 650473"/>
              <a:gd name="connsiteX15770" fmla="*/ 612557 w 650437"/>
              <a:gd name="connsiteY15770" fmla="*/ 204419 h 650473"/>
              <a:gd name="connsiteX15771" fmla="*/ 612677 w 650437"/>
              <a:gd name="connsiteY15771" fmla="*/ 204299 h 650473"/>
              <a:gd name="connsiteX15772" fmla="*/ 605224 w 650437"/>
              <a:gd name="connsiteY15772" fmla="*/ 196723 h 650473"/>
              <a:gd name="connsiteX15773" fmla="*/ 605011 w 650437"/>
              <a:gd name="connsiteY15773" fmla="*/ 196510 h 650473"/>
              <a:gd name="connsiteX15774" fmla="*/ 604799 w 650437"/>
              <a:gd name="connsiteY15774" fmla="*/ 196723 h 650473"/>
              <a:gd name="connsiteX15775" fmla="*/ 605011 w 650437"/>
              <a:gd name="connsiteY15775" fmla="*/ 196936 h 650473"/>
              <a:gd name="connsiteX15776" fmla="*/ 605224 w 650437"/>
              <a:gd name="connsiteY15776" fmla="*/ 196723 h 650473"/>
              <a:gd name="connsiteX15777" fmla="*/ 597708 w 650437"/>
              <a:gd name="connsiteY15777" fmla="*/ 189175 h 650473"/>
              <a:gd name="connsiteX15778" fmla="*/ 597435 w 650437"/>
              <a:gd name="connsiteY15778" fmla="*/ 188902 h 650473"/>
              <a:gd name="connsiteX15779" fmla="*/ 597163 w 650437"/>
              <a:gd name="connsiteY15779" fmla="*/ 189175 h 650473"/>
              <a:gd name="connsiteX15780" fmla="*/ 597435 w 650437"/>
              <a:gd name="connsiteY15780" fmla="*/ 189447 h 650473"/>
              <a:gd name="connsiteX15781" fmla="*/ 597708 w 650437"/>
              <a:gd name="connsiteY15781" fmla="*/ 189175 h 650473"/>
              <a:gd name="connsiteX15782" fmla="*/ 590162 w 650437"/>
              <a:gd name="connsiteY15782" fmla="*/ 181599 h 650473"/>
              <a:gd name="connsiteX15783" fmla="*/ 589890 w 650437"/>
              <a:gd name="connsiteY15783" fmla="*/ 181326 h 650473"/>
              <a:gd name="connsiteX15784" fmla="*/ 589617 w 650437"/>
              <a:gd name="connsiteY15784" fmla="*/ 181599 h 650473"/>
              <a:gd name="connsiteX15785" fmla="*/ 589890 w 650437"/>
              <a:gd name="connsiteY15785" fmla="*/ 181871 h 650473"/>
              <a:gd name="connsiteX15786" fmla="*/ 590162 w 650437"/>
              <a:gd name="connsiteY15786" fmla="*/ 181599 h 650473"/>
              <a:gd name="connsiteX15787" fmla="*/ 582646 w 650437"/>
              <a:gd name="connsiteY15787" fmla="*/ 174052 h 650473"/>
              <a:gd name="connsiteX15788" fmla="*/ 582314 w 650437"/>
              <a:gd name="connsiteY15788" fmla="*/ 173720 h 650473"/>
              <a:gd name="connsiteX15789" fmla="*/ 581981 w 650437"/>
              <a:gd name="connsiteY15789" fmla="*/ 174052 h 650473"/>
              <a:gd name="connsiteX15790" fmla="*/ 582314 w 650437"/>
              <a:gd name="connsiteY15790" fmla="*/ 174385 h 650473"/>
              <a:gd name="connsiteX15791" fmla="*/ 582646 w 650437"/>
              <a:gd name="connsiteY15791" fmla="*/ 174052 h 650473"/>
              <a:gd name="connsiteX15792" fmla="*/ 575161 w 650437"/>
              <a:gd name="connsiteY15792" fmla="*/ 166476 h 650473"/>
              <a:gd name="connsiteX15793" fmla="*/ 574768 w 650437"/>
              <a:gd name="connsiteY15793" fmla="*/ 166084 h 650473"/>
              <a:gd name="connsiteX15794" fmla="*/ 574376 w 650437"/>
              <a:gd name="connsiteY15794" fmla="*/ 166476 h 650473"/>
              <a:gd name="connsiteX15795" fmla="*/ 574768 w 650437"/>
              <a:gd name="connsiteY15795" fmla="*/ 166869 h 650473"/>
              <a:gd name="connsiteX15796" fmla="*/ 575161 w 650437"/>
              <a:gd name="connsiteY15796" fmla="*/ 166476 h 650473"/>
              <a:gd name="connsiteX15797" fmla="*/ 567463 w 650437"/>
              <a:gd name="connsiteY15797" fmla="*/ 158930 h 650473"/>
              <a:gd name="connsiteX15798" fmla="*/ 567190 w 650437"/>
              <a:gd name="connsiteY15798" fmla="*/ 158658 h 650473"/>
              <a:gd name="connsiteX15799" fmla="*/ 566918 w 650437"/>
              <a:gd name="connsiteY15799" fmla="*/ 158930 h 650473"/>
              <a:gd name="connsiteX15800" fmla="*/ 567190 w 650437"/>
              <a:gd name="connsiteY15800" fmla="*/ 159203 h 650473"/>
              <a:gd name="connsiteX15801" fmla="*/ 567463 w 650437"/>
              <a:gd name="connsiteY15801" fmla="*/ 158930 h 650473"/>
              <a:gd name="connsiteX15802" fmla="*/ 560099 w 650437"/>
              <a:gd name="connsiteY15802" fmla="*/ 151354 h 650473"/>
              <a:gd name="connsiteX15803" fmla="*/ 559644 w 650437"/>
              <a:gd name="connsiteY15803" fmla="*/ 150899 h 650473"/>
              <a:gd name="connsiteX15804" fmla="*/ 559190 w 650437"/>
              <a:gd name="connsiteY15804" fmla="*/ 151354 h 650473"/>
              <a:gd name="connsiteX15805" fmla="*/ 559644 w 650437"/>
              <a:gd name="connsiteY15805" fmla="*/ 151809 h 650473"/>
              <a:gd name="connsiteX15806" fmla="*/ 560099 w 650437"/>
              <a:gd name="connsiteY15806" fmla="*/ 151354 h 650473"/>
              <a:gd name="connsiteX15807" fmla="*/ 552554 w 650437"/>
              <a:gd name="connsiteY15807" fmla="*/ 143805 h 650473"/>
              <a:gd name="connsiteX15808" fmla="*/ 552099 w 650437"/>
              <a:gd name="connsiteY15808" fmla="*/ 143351 h 650473"/>
              <a:gd name="connsiteX15809" fmla="*/ 551644 w 650437"/>
              <a:gd name="connsiteY15809" fmla="*/ 143805 h 650473"/>
              <a:gd name="connsiteX15810" fmla="*/ 552099 w 650437"/>
              <a:gd name="connsiteY15810" fmla="*/ 144260 h 650473"/>
              <a:gd name="connsiteX15811" fmla="*/ 552554 w 650437"/>
              <a:gd name="connsiteY15811" fmla="*/ 143805 h 650473"/>
              <a:gd name="connsiteX15812" fmla="*/ 545038 w 650437"/>
              <a:gd name="connsiteY15812" fmla="*/ 136230 h 650473"/>
              <a:gd name="connsiteX15813" fmla="*/ 544523 w 650437"/>
              <a:gd name="connsiteY15813" fmla="*/ 135715 h 650473"/>
              <a:gd name="connsiteX15814" fmla="*/ 544008 w 650437"/>
              <a:gd name="connsiteY15814" fmla="*/ 136230 h 650473"/>
              <a:gd name="connsiteX15815" fmla="*/ 544523 w 650437"/>
              <a:gd name="connsiteY15815" fmla="*/ 136745 h 650473"/>
              <a:gd name="connsiteX15816" fmla="*/ 545038 w 650437"/>
              <a:gd name="connsiteY15816" fmla="*/ 136230 h 650473"/>
              <a:gd name="connsiteX15817" fmla="*/ 537492 w 650437"/>
              <a:gd name="connsiteY15817" fmla="*/ 128684 h 650473"/>
              <a:gd name="connsiteX15818" fmla="*/ 536977 w 650437"/>
              <a:gd name="connsiteY15818" fmla="*/ 128169 h 650473"/>
              <a:gd name="connsiteX15819" fmla="*/ 536462 w 650437"/>
              <a:gd name="connsiteY15819" fmla="*/ 128684 h 650473"/>
              <a:gd name="connsiteX15820" fmla="*/ 536977 w 650437"/>
              <a:gd name="connsiteY15820" fmla="*/ 129198 h 650473"/>
              <a:gd name="connsiteX15821" fmla="*/ 537492 w 650437"/>
              <a:gd name="connsiteY15821" fmla="*/ 128684 h 650473"/>
              <a:gd name="connsiteX15822" fmla="*/ 529914 w 650437"/>
              <a:gd name="connsiteY15822" fmla="*/ 121107 h 650473"/>
              <a:gd name="connsiteX15823" fmla="*/ 529399 w 650437"/>
              <a:gd name="connsiteY15823" fmla="*/ 120592 h 650473"/>
              <a:gd name="connsiteX15824" fmla="*/ 528884 w 650437"/>
              <a:gd name="connsiteY15824" fmla="*/ 121107 h 650473"/>
              <a:gd name="connsiteX15825" fmla="*/ 529399 w 650437"/>
              <a:gd name="connsiteY15825" fmla="*/ 121622 h 650473"/>
              <a:gd name="connsiteX15826" fmla="*/ 529914 w 650437"/>
              <a:gd name="connsiteY15826" fmla="*/ 121107 h 650473"/>
              <a:gd name="connsiteX15827" fmla="*/ 522368 w 650437"/>
              <a:gd name="connsiteY15827" fmla="*/ 113561 h 650473"/>
              <a:gd name="connsiteX15828" fmla="*/ 521853 w 650437"/>
              <a:gd name="connsiteY15828" fmla="*/ 113046 h 650473"/>
              <a:gd name="connsiteX15829" fmla="*/ 521339 w 650437"/>
              <a:gd name="connsiteY15829" fmla="*/ 113561 h 650473"/>
              <a:gd name="connsiteX15830" fmla="*/ 521853 w 650437"/>
              <a:gd name="connsiteY15830" fmla="*/ 114076 h 650473"/>
              <a:gd name="connsiteX15831" fmla="*/ 522368 w 650437"/>
              <a:gd name="connsiteY15831" fmla="*/ 113561 h 650473"/>
              <a:gd name="connsiteX15832" fmla="*/ 514670 w 650437"/>
              <a:gd name="connsiteY15832" fmla="*/ 105983 h 650473"/>
              <a:gd name="connsiteX15833" fmla="*/ 514278 w 650437"/>
              <a:gd name="connsiteY15833" fmla="*/ 105590 h 650473"/>
              <a:gd name="connsiteX15834" fmla="*/ 513885 w 650437"/>
              <a:gd name="connsiteY15834" fmla="*/ 105983 h 650473"/>
              <a:gd name="connsiteX15835" fmla="*/ 514278 w 650437"/>
              <a:gd name="connsiteY15835" fmla="*/ 106375 h 650473"/>
              <a:gd name="connsiteX15836" fmla="*/ 514670 w 650437"/>
              <a:gd name="connsiteY15836" fmla="*/ 105983 h 650473"/>
              <a:gd name="connsiteX15837" fmla="*/ 507247 w 650437"/>
              <a:gd name="connsiteY15837" fmla="*/ 98437 h 650473"/>
              <a:gd name="connsiteX15838" fmla="*/ 506732 w 650437"/>
              <a:gd name="connsiteY15838" fmla="*/ 97922 h 650473"/>
              <a:gd name="connsiteX15839" fmla="*/ 506217 w 650437"/>
              <a:gd name="connsiteY15839" fmla="*/ 98437 h 650473"/>
              <a:gd name="connsiteX15840" fmla="*/ 506732 w 650437"/>
              <a:gd name="connsiteY15840" fmla="*/ 98951 h 650473"/>
              <a:gd name="connsiteX15841" fmla="*/ 507247 w 650437"/>
              <a:gd name="connsiteY15841" fmla="*/ 98437 h 650473"/>
              <a:gd name="connsiteX15842" fmla="*/ 499611 w 650437"/>
              <a:gd name="connsiteY15842" fmla="*/ 90860 h 650473"/>
              <a:gd name="connsiteX15843" fmla="*/ 499156 w 650437"/>
              <a:gd name="connsiteY15843" fmla="*/ 90405 h 650473"/>
              <a:gd name="connsiteX15844" fmla="*/ 498702 w 650437"/>
              <a:gd name="connsiteY15844" fmla="*/ 90860 h 650473"/>
              <a:gd name="connsiteX15845" fmla="*/ 499156 w 650437"/>
              <a:gd name="connsiteY15845" fmla="*/ 91316 h 650473"/>
              <a:gd name="connsiteX15846" fmla="*/ 499611 w 650437"/>
              <a:gd name="connsiteY15846" fmla="*/ 90860 h 650473"/>
              <a:gd name="connsiteX15847" fmla="*/ 491913 w 650437"/>
              <a:gd name="connsiteY15847" fmla="*/ 83314 h 650473"/>
              <a:gd name="connsiteX15848" fmla="*/ 491580 w 650437"/>
              <a:gd name="connsiteY15848" fmla="*/ 82982 h 650473"/>
              <a:gd name="connsiteX15849" fmla="*/ 491248 w 650437"/>
              <a:gd name="connsiteY15849" fmla="*/ 83314 h 650473"/>
              <a:gd name="connsiteX15850" fmla="*/ 491580 w 650437"/>
              <a:gd name="connsiteY15850" fmla="*/ 83647 h 650473"/>
              <a:gd name="connsiteX15851" fmla="*/ 491913 w 650437"/>
              <a:gd name="connsiteY15851" fmla="*/ 83314 h 650473"/>
              <a:gd name="connsiteX15852" fmla="*/ 484425 w 650437"/>
              <a:gd name="connsiteY15852" fmla="*/ 75738 h 650473"/>
              <a:gd name="connsiteX15853" fmla="*/ 484033 w 650437"/>
              <a:gd name="connsiteY15853" fmla="*/ 75346 h 650473"/>
              <a:gd name="connsiteX15854" fmla="*/ 483640 w 650437"/>
              <a:gd name="connsiteY15854" fmla="*/ 75738 h 650473"/>
              <a:gd name="connsiteX15855" fmla="*/ 484033 w 650437"/>
              <a:gd name="connsiteY15855" fmla="*/ 76131 h 650473"/>
              <a:gd name="connsiteX15856" fmla="*/ 484425 w 650437"/>
              <a:gd name="connsiteY15856" fmla="*/ 75738 h 650473"/>
              <a:gd name="connsiteX15857" fmla="*/ 476789 w 650437"/>
              <a:gd name="connsiteY15857" fmla="*/ 68192 h 650473"/>
              <a:gd name="connsiteX15858" fmla="*/ 476457 w 650437"/>
              <a:gd name="connsiteY15858" fmla="*/ 67860 h 650473"/>
              <a:gd name="connsiteX15859" fmla="*/ 476124 w 650437"/>
              <a:gd name="connsiteY15859" fmla="*/ 68192 h 650473"/>
              <a:gd name="connsiteX15860" fmla="*/ 476457 w 650437"/>
              <a:gd name="connsiteY15860" fmla="*/ 68525 h 650473"/>
              <a:gd name="connsiteX15861" fmla="*/ 476789 w 650437"/>
              <a:gd name="connsiteY15861" fmla="*/ 68192 h 650473"/>
              <a:gd name="connsiteX15862" fmla="*/ 469183 w 650437"/>
              <a:gd name="connsiteY15862" fmla="*/ 60614 h 650473"/>
              <a:gd name="connsiteX15863" fmla="*/ 468911 w 650437"/>
              <a:gd name="connsiteY15863" fmla="*/ 60341 h 650473"/>
              <a:gd name="connsiteX15864" fmla="*/ 468639 w 650437"/>
              <a:gd name="connsiteY15864" fmla="*/ 60614 h 650473"/>
              <a:gd name="connsiteX15865" fmla="*/ 468911 w 650437"/>
              <a:gd name="connsiteY15865" fmla="*/ 60886 h 650473"/>
              <a:gd name="connsiteX15866" fmla="*/ 469183 w 650437"/>
              <a:gd name="connsiteY15866" fmla="*/ 60614 h 650473"/>
              <a:gd name="connsiteX15867" fmla="*/ 461515 w 650437"/>
              <a:gd name="connsiteY15867" fmla="*/ 53068 h 650473"/>
              <a:gd name="connsiteX15868" fmla="*/ 461335 w 650437"/>
              <a:gd name="connsiteY15868" fmla="*/ 52888 h 650473"/>
              <a:gd name="connsiteX15869" fmla="*/ 461155 w 650437"/>
              <a:gd name="connsiteY15869" fmla="*/ 53068 h 650473"/>
              <a:gd name="connsiteX15870" fmla="*/ 461335 w 650437"/>
              <a:gd name="connsiteY15870" fmla="*/ 53248 h 650473"/>
              <a:gd name="connsiteX15871" fmla="*/ 461515 w 650437"/>
              <a:gd name="connsiteY15871" fmla="*/ 53068 h 650473"/>
              <a:gd name="connsiteX15872" fmla="*/ 454002 w 650437"/>
              <a:gd name="connsiteY15872" fmla="*/ 45491 h 650473"/>
              <a:gd name="connsiteX15873" fmla="*/ 453789 w 650437"/>
              <a:gd name="connsiteY15873" fmla="*/ 45279 h 650473"/>
              <a:gd name="connsiteX15874" fmla="*/ 453577 w 650437"/>
              <a:gd name="connsiteY15874" fmla="*/ 45491 h 650473"/>
              <a:gd name="connsiteX15875" fmla="*/ 453789 w 650437"/>
              <a:gd name="connsiteY15875" fmla="*/ 45704 h 650473"/>
              <a:gd name="connsiteX15876" fmla="*/ 454002 w 650437"/>
              <a:gd name="connsiteY15876" fmla="*/ 45491 h 650473"/>
              <a:gd name="connsiteX15877" fmla="*/ 446422 w 650437"/>
              <a:gd name="connsiteY15877" fmla="*/ 37945 h 650473"/>
              <a:gd name="connsiteX15878" fmla="*/ 446242 w 650437"/>
              <a:gd name="connsiteY15878" fmla="*/ 37765 h 650473"/>
              <a:gd name="connsiteX15879" fmla="*/ 446061 w 650437"/>
              <a:gd name="connsiteY15879" fmla="*/ 37945 h 650473"/>
              <a:gd name="connsiteX15880" fmla="*/ 446242 w 650437"/>
              <a:gd name="connsiteY15880" fmla="*/ 38125 h 650473"/>
              <a:gd name="connsiteX15881" fmla="*/ 446422 w 650437"/>
              <a:gd name="connsiteY15881" fmla="*/ 37945 h 650473"/>
              <a:gd name="connsiteX15882" fmla="*/ 438726 w 650437"/>
              <a:gd name="connsiteY15882" fmla="*/ 30367 h 650473"/>
              <a:gd name="connsiteX15883" fmla="*/ 438666 w 650437"/>
              <a:gd name="connsiteY15883" fmla="*/ 30307 h 650473"/>
              <a:gd name="connsiteX15884" fmla="*/ 438606 w 650437"/>
              <a:gd name="connsiteY15884" fmla="*/ 30367 h 650473"/>
              <a:gd name="connsiteX15885" fmla="*/ 438666 w 650437"/>
              <a:gd name="connsiteY15885" fmla="*/ 30427 h 650473"/>
              <a:gd name="connsiteX15886" fmla="*/ 438726 w 650437"/>
              <a:gd name="connsiteY15886" fmla="*/ 30367 h 650473"/>
              <a:gd name="connsiteX15887" fmla="*/ 431210 w 650437"/>
              <a:gd name="connsiteY15887" fmla="*/ 22821 h 650473"/>
              <a:gd name="connsiteX15888" fmla="*/ 431090 w 650437"/>
              <a:gd name="connsiteY15888" fmla="*/ 22701 h 650473"/>
              <a:gd name="connsiteX15889" fmla="*/ 430970 w 650437"/>
              <a:gd name="connsiteY15889" fmla="*/ 22821 h 650473"/>
              <a:gd name="connsiteX15890" fmla="*/ 431090 w 650437"/>
              <a:gd name="connsiteY15890" fmla="*/ 22941 h 650473"/>
              <a:gd name="connsiteX15891" fmla="*/ 431210 w 650437"/>
              <a:gd name="connsiteY15891" fmla="*/ 22821 h 650473"/>
              <a:gd name="connsiteX15892" fmla="*/ 423604 w 650437"/>
              <a:gd name="connsiteY15892" fmla="*/ 15245 h 650473"/>
              <a:gd name="connsiteX15893" fmla="*/ 423544 w 650437"/>
              <a:gd name="connsiteY15893" fmla="*/ 15185 h 650473"/>
              <a:gd name="connsiteX15894" fmla="*/ 423484 w 650437"/>
              <a:gd name="connsiteY15894" fmla="*/ 15245 h 650473"/>
              <a:gd name="connsiteX15895" fmla="*/ 423544 w 650437"/>
              <a:gd name="connsiteY15895" fmla="*/ 15304 h 650473"/>
              <a:gd name="connsiteX15896" fmla="*/ 423604 w 650437"/>
              <a:gd name="connsiteY15896" fmla="*/ 15245 h 650473"/>
              <a:gd name="connsiteX15897" fmla="*/ 627771 w 650437"/>
              <a:gd name="connsiteY15897" fmla="*/ 204299 h 650473"/>
              <a:gd name="connsiteX15898" fmla="*/ 627711 w 650437"/>
              <a:gd name="connsiteY15898" fmla="*/ 204239 h 650473"/>
              <a:gd name="connsiteX15899" fmla="*/ 627651 w 650437"/>
              <a:gd name="connsiteY15899" fmla="*/ 204299 h 650473"/>
              <a:gd name="connsiteX15900" fmla="*/ 627711 w 650437"/>
              <a:gd name="connsiteY15900" fmla="*/ 204359 h 650473"/>
              <a:gd name="connsiteX15901" fmla="*/ 627771 w 650437"/>
              <a:gd name="connsiteY15901" fmla="*/ 204299 h 650473"/>
              <a:gd name="connsiteX15902" fmla="*/ 612649 w 650437"/>
              <a:gd name="connsiteY15902" fmla="*/ 189175 h 650473"/>
              <a:gd name="connsiteX15903" fmla="*/ 612589 w 650437"/>
              <a:gd name="connsiteY15903" fmla="*/ 189115 h 650473"/>
              <a:gd name="connsiteX15904" fmla="*/ 612529 w 650437"/>
              <a:gd name="connsiteY15904" fmla="*/ 189175 h 650473"/>
              <a:gd name="connsiteX15905" fmla="*/ 612589 w 650437"/>
              <a:gd name="connsiteY15905" fmla="*/ 189235 h 650473"/>
              <a:gd name="connsiteX15906" fmla="*/ 612649 w 650437"/>
              <a:gd name="connsiteY15906" fmla="*/ 189175 h 650473"/>
              <a:gd name="connsiteX15907" fmla="*/ 605191 w 650437"/>
              <a:gd name="connsiteY15907" fmla="*/ 181599 h 650473"/>
              <a:gd name="connsiteX15908" fmla="*/ 605011 w 650437"/>
              <a:gd name="connsiteY15908" fmla="*/ 181418 h 650473"/>
              <a:gd name="connsiteX15909" fmla="*/ 604831 w 650437"/>
              <a:gd name="connsiteY15909" fmla="*/ 181599 h 650473"/>
              <a:gd name="connsiteX15910" fmla="*/ 605011 w 650437"/>
              <a:gd name="connsiteY15910" fmla="*/ 181779 h 650473"/>
              <a:gd name="connsiteX15911" fmla="*/ 605191 w 650437"/>
              <a:gd name="connsiteY15911" fmla="*/ 181599 h 650473"/>
              <a:gd name="connsiteX15912" fmla="*/ 597648 w 650437"/>
              <a:gd name="connsiteY15912" fmla="*/ 174052 h 650473"/>
              <a:gd name="connsiteX15913" fmla="*/ 597435 w 650437"/>
              <a:gd name="connsiteY15913" fmla="*/ 173840 h 650473"/>
              <a:gd name="connsiteX15914" fmla="*/ 597223 w 650437"/>
              <a:gd name="connsiteY15914" fmla="*/ 174052 h 650473"/>
              <a:gd name="connsiteX15915" fmla="*/ 597435 w 650437"/>
              <a:gd name="connsiteY15915" fmla="*/ 174265 h 650473"/>
              <a:gd name="connsiteX15916" fmla="*/ 597648 w 650437"/>
              <a:gd name="connsiteY15916" fmla="*/ 174052 h 650473"/>
              <a:gd name="connsiteX15917" fmla="*/ 590070 w 650437"/>
              <a:gd name="connsiteY15917" fmla="*/ 166476 h 650473"/>
              <a:gd name="connsiteX15918" fmla="*/ 589890 w 650437"/>
              <a:gd name="connsiteY15918" fmla="*/ 166296 h 650473"/>
              <a:gd name="connsiteX15919" fmla="*/ 589710 w 650437"/>
              <a:gd name="connsiteY15919" fmla="*/ 166476 h 650473"/>
              <a:gd name="connsiteX15920" fmla="*/ 589890 w 650437"/>
              <a:gd name="connsiteY15920" fmla="*/ 166656 h 650473"/>
              <a:gd name="connsiteX15921" fmla="*/ 590070 w 650437"/>
              <a:gd name="connsiteY15921" fmla="*/ 166476 h 650473"/>
              <a:gd name="connsiteX15922" fmla="*/ 582494 w 650437"/>
              <a:gd name="connsiteY15922" fmla="*/ 158930 h 650473"/>
              <a:gd name="connsiteX15923" fmla="*/ 582314 w 650437"/>
              <a:gd name="connsiteY15923" fmla="*/ 158750 h 650473"/>
              <a:gd name="connsiteX15924" fmla="*/ 582134 w 650437"/>
              <a:gd name="connsiteY15924" fmla="*/ 158930 h 650473"/>
              <a:gd name="connsiteX15925" fmla="*/ 582314 w 650437"/>
              <a:gd name="connsiteY15925" fmla="*/ 159110 h 650473"/>
              <a:gd name="connsiteX15926" fmla="*/ 582494 w 650437"/>
              <a:gd name="connsiteY15926" fmla="*/ 158930 h 650473"/>
              <a:gd name="connsiteX15927" fmla="*/ 575041 w 650437"/>
              <a:gd name="connsiteY15927" fmla="*/ 151354 h 650473"/>
              <a:gd name="connsiteX15928" fmla="*/ 574768 w 650437"/>
              <a:gd name="connsiteY15928" fmla="*/ 151082 h 650473"/>
              <a:gd name="connsiteX15929" fmla="*/ 574496 w 650437"/>
              <a:gd name="connsiteY15929" fmla="*/ 151354 h 650473"/>
              <a:gd name="connsiteX15930" fmla="*/ 574768 w 650437"/>
              <a:gd name="connsiteY15930" fmla="*/ 151627 h 650473"/>
              <a:gd name="connsiteX15931" fmla="*/ 575041 w 650437"/>
              <a:gd name="connsiteY15931" fmla="*/ 151354 h 650473"/>
              <a:gd name="connsiteX15932" fmla="*/ 567403 w 650437"/>
              <a:gd name="connsiteY15932" fmla="*/ 143805 h 650473"/>
              <a:gd name="connsiteX15933" fmla="*/ 567190 w 650437"/>
              <a:gd name="connsiteY15933" fmla="*/ 143593 h 650473"/>
              <a:gd name="connsiteX15934" fmla="*/ 566978 w 650437"/>
              <a:gd name="connsiteY15934" fmla="*/ 143805 h 650473"/>
              <a:gd name="connsiteX15935" fmla="*/ 567190 w 650437"/>
              <a:gd name="connsiteY15935" fmla="*/ 144018 h 650473"/>
              <a:gd name="connsiteX15936" fmla="*/ 567403 w 650437"/>
              <a:gd name="connsiteY15936" fmla="*/ 143805 h 650473"/>
              <a:gd name="connsiteX15937" fmla="*/ 559857 w 650437"/>
              <a:gd name="connsiteY15937" fmla="*/ 136230 h 650473"/>
              <a:gd name="connsiteX15938" fmla="*/ 559644 w 650437"/>
              <a:gd name="connsiteY15938" fmla="*/ 136017 h 650473"/>
              <a:gd name="connsiteX15939" fmla="*/ 559432 w 650437"/>
              <a:gd name="connsiteY15939" fmla="*/ 136230 h 650473"/>
              <a:gd name="connsiteX15940" fmla="*/ 559644 w 650437"/>
              <a:gd name="connsiteY15940" fmla="*/ 136442 h 650473"/>
              <a:gd name="connsiteX15941" fmla="*/ 559857 w 650437"/>
              <a:gd name="connsiteY15941" fmla="*/ 136230 h 650473"/>
              <a:gd name="connsiteX15942" fmla="*/ 552401 w 650437"/>
              <a:gd name="connsiteY15942" fmla="*/ 128684 h 650473"/>
              <a:gd name="connsiteX15943" fmla="*/ 552069 w 650437"/>
              <a:gd name="connsiteY15943" fmla="*/ 128351 h 650473"/>
              <a:gd name="connsiteX15944" fmla="*/ 551736 w 650437"/>
              <a:gd name="connsiteY15944" fmla="*/ 128684 h 650473"/>
              <a:gd name="connsiteX15945" fmla="*/ 552069 w 650437"/>
              <a:gd name="connsiteY15945" fmla="*/ 129016 h 650473"/>
              <a:gd name="connsiteX15946" fmla="*/ 552401 w 650437"/>
              <a:gd name="connsiteY15946" fmla="*/ 128684 h 650473"/>
              <a:gd name="connsiteX15947" fmla="*/ 544915 w 650437"/>
              <a:gd name="connsiteY15947" fmla="*/ 121107 h 650473"/>
              <a:gd name="connsiteX15948" fmla="*/ 544523 w 650437"/>
              <a:gd name="connsiteY15948" fmla="*/ 120714 h 650473"/>
              <a:gd name="connsiteX15949" fmla="*/ 544131 w 650437"/>
              <a:gd name="connsiteY15949" fmla="*/ 121107 h 650473"/>
              <a:gd name="connsiteX15950" fmla="*/ 544523 w 650437"/>
              <a:gd name="connsiteY15950" fmla="*/ 121500 h 650473"/>
              <a:gd name="connsiteX15951" fmla="*/ 544915 w 650437"/>
              <a:gd name="connsiteY15951" fmla="*/ 121107 h 650473"/>
              <a:gd name="connsiteX15952" fmla="*/ 537220 w 650437"/>
              <a:gd name="connsiteY15952" fmla="*/ 113561 h 650473"/>
              <a:gd name="connsiteX15953" fmla="*/ 536947 w 650437"/>
              <a:gd name="connsiteY15953" fmla="*/ 113289 h 650473"/>
              <a:gd name="connsiteX15954" fmla="*/ 536675 w 650437"/>
              <a:gd name="connsiteY15954" fmla="*/ 113561 h 650473"/>
              <a:gd name="connsiteX15955" fmla="*/ 536947 w 650437"/>
              <a:gd name="connsiteY15955" fmla="*/ 113834 h 650473"/>
              <a:gd name="connsiteX15956" fmla="*/ 537220 w 650437"/>
              <a:gd name="connsiteY15956" fmla="*/ 113561 h 650473"/>
              <a:gd name="connsiteX15957" fmla="*/ 529672 w 650437"/>
              <a:gd name="connsiteY15957" fmla="*/ 105983 h 650473"/>
              <a:gd name="connsiteX15958" fmla="*/ 529399 w 650437"/>
              <a:gd name="connsiteY15958" fmla="*/ 105710 h 650473"/>
              <a:gd name="connsiteX15959" fmla="*/ 529127 w 650437"/>
              <a:gd name="connsiteY15959" fmla="*/ 105983 h 650473"/>
              <a:gd name="connsiteX15960" fmla="*/ 529399 w 650437"/>
              <a:gd name="connsiteY15960" fmla="*/ 106255 h 650473"/>
              <a:gd name="connsiteX15961" fmla="*/ 529672 w 650437"/>
              <a:gd name="connsiteY15961" fmla="*/ 105983 h 650473"/>
              <a:gd name="connsiteX15962" fmla="*/ 522216 w 650437"/>
              <a:gd name="connsiteY15962" fmla="*/ 98437 h 650473"/>
              <a:gd name="connsiteX15963" fmla="*/ 521823 w 650437"/>
              <a:gd name="connsiteY15963" fmla="*/ 98044 h 650473"/>
              <a:gd name="connsiteX15964" fmla="*/ 521431 w 650437"/>
              <a:gd name="connsiteY15964" fmla="*/ 98437 h 650473"/>
              <a:gd name="connsiteX15965" fmla="*/ 521823 w 650437"/>
              <a:gd name="connsiteY15965" fmla="*/ 98829 h 650473"/>
              <a:gd name="connsiteX15966" fmla="*/ 522216 w 650437"/>
              <a:gd name="connsiteY15966" fmla="*/ 98437 h 650473"/>
              <a:gd name="connsiteX15967" fmla="*/ 514550 w 650437"/>
              <a:gd name="connsiteY15967" fmla="*/ 90860 h 650473"/>
              <a:gd name="connsiteX15968" fmla="*/ 514278 w 650437"/>
              <a:gd name="connsiteY15968" fmla="*/ 90588 h 650473"/>
              <a:gd name="connsiteX15969" fmla="*/ 514005 w 650437"/>
              <a:gd name="connsiteY15969" fmla="*/ 90860 h 650473"/>
              <a:gd name="connsiteX15970" fmla="*/ 514278 w 650437"/>
              <a:gd name="connsiteY15970" fmla="*/ 91133 h 650473"/>
              <a:gd name="connsiteX15971" fmla="*/ 514550 w 650437"/>
              <a:gd name="connsiteY15971" fmla="*/ 90860 h 650473"/>
              <a:gd name="connsiteX15972" fmla="*/ 506914 w 650437"/>
              <a:gd name="connsiteY15972" fmla="*/ 83314 h 650473"/>
              <a:gd name="connsiteX15973" fmla="*/ 506702 w 650437"/>
              <a:gd name="connsiteY15973" fmla="*/ 83102 h 650473"/>
              <a:gd name="connsiteX15974" fmla="*/ 506490 w 650437"/>
              <a:gd name="connsiteY15974" fmla="*/ 83314 h 650473"/>
              <a:gd name="connsiteX15975" fmla="*/ 506702 w 650437"/>
              <a:gd name="connsiteY15975" fmla="*/ 83527 h 650473"/>
              <a:gd name="connsiteX15976" fmla="*/ 506914 w 650437"/>
              <a:gd name="connsiteY15976" fmla="*/ 83314 h 650473"/>
              <a:gd name="connsiteX15977" fmla="*/ 499489 w 650437"/>
              <a:gd name="connsiteY15977" fmla="*/ 75738 h 650473"/>
              <a:gd name="connsiteX15978" fmla="*/ 499156 w 650437"/>
              <a:gd name="connsiteY15978" fmla="*/ 75406 h 650473"/>
              <a:gd name="connsiteX15979" fmla="*/ 498824 w 650437"/>
              <a:gd name="connsiteY15979" fmla="*/ 75738 h 650473"/>
              <a:gd name="connsiteX15980" fmla="*/ 499156 w 650437"/>
              <a:gd name="connsiteY15980" fmla="*/ 76071 h 650473"/>
              <a:gd name="connsiteX15981" fmla="*/ 499489 w 650437"/>
              <a:gd name="connsiteY15981" fmla="*/ 75738 h 650473"/>
              <a:gd name="connsiteX15982" fmla="*/ 491823 w 650437"/>
              <a:gd name="connsiteY15982" fmla="*/ 68192 h 650473"/>
              <a:gd name="connsiteX15983" fmla="*/ 491611 w 650437"/>
              <a:gd name="connsiteY15983" fmla="*/ 67980 h 650473"/>
              <a:gd name="connsiteX15984" fmla="*/ 491398 w 650437"/>
              <a:gd name="connsiteY15984" fmla="*/ 68192 h 650473"/>
              <a:gd name="connsiteX15985" fmla="*/ 491611 w 650437"/>
              <a:gd name="connsiteY15985" fmla="*/ 68405 h 650473"/>
              <a:gd name="connsiteX15986" fmla="*/ 491823 w 650437"/>
              <a:gd name="connsiteY15986" fmla="*/ 68192 h 650473"/>
              <a:gd name="connsiteX15987" fmla="*/ 484213 w 650437"/>
              <a:gd name="connsiteY15987" fmla="*/ 60614 h 650473"/>
              <a:gd name="connsiteX15988" fmla="*/ 484033 w 650437"/>
              <a:gd name="connsiteY15988" fmla="*/ 60434 h 650473"/>
              <a:gd name="connsiteX15989" fmla="*/ 483852 w 650437"/>
              <a:gd name="connsiteY15989" fmla="*/ 60614 h 650473"/>
              <a:gd name="connsiteX15990" fmla="*/ 484033 w 650437"/>
              <a:gd name="connsiteY15990" fmla="*/ 60794 h 650473"/>
              <a:gd name="connsiteX15991" fmla="*/ 484213 w 650437"/>
              <a:gd name="connsiteY15991" fmla="*/ 60614 h 650473"/>
              <a:gd name="connsiteX15992" fmla="*/ 476577 w 650437"/>
              <a:gd name="connsiteY15992" fmla="*/ 53068 h 650473"/>
              <a:gd name="connsiteX15993" fmla="*/ 476457 w 650437"/>
              <a:gd name="connsiteY15993" fmla="*/ 52948 h 650473"/>
              <a:gd name="connsiteX15994" fmla="*/ 476337 w 650437"/>
              <a:gd name="connsiteY15994" fmla="*/ 53068 h 650473"/>
              <a:gd name="connsiteX15995" fmla="*/ 476457 w 650437"/>
              <a:gd name="connsiteY15995" fmla="*/ 53188 h 650473"/>
              <a:gd name="connsiteX15996" fmla="*/ 476577 w 650437"/>
              <a:gd name="connsiteY15996" fmla="*/ 53068 h 650473"/>
              <a:gd name="connsiteX15997" fmla="*/ 469091 w 650437"/>
              <a:gd name="connsiteY15997" fmla="*/ 45491 h 650473"/>
              <a:gd name="connsiteX15998" fmla="*/ 468911 w 650437"/>
              <a:gd name="connsiteY15998" fmla="*/ 45311 h 650473"/>
              <a:gd name="connsiteX15999" fmla="*/ 468731 w 650437"/>
              <a:gd name="connsiteY15999" fmla="*/ 45491 h 650473"/>
              <a:gd name="connsiteX16000" fmla="*/ 468911 w 650437"/>
              <a:gd name="connsiteY16000" fmla="*/ 45672 h 650473"/>
              <a:gd name="connsiteX16001" fmla="*/ 469091 w 650437"/>
              <a:gd name="connsiteY16001" fmla="*/ 45491 h 650473"/>
              <a:gd name="connsiteX16002" fmla="*/ 461425 w 650437"/>
              <a:gd name="connsiteY16002" fmla="*/ 37945 h 650473"/>
              <a:gd name="connsiteX16003" fmla="*/ 461365 w 650437"/>
              <a:gd name="connsiteY16003" fmla="*/ 37885 h 650473"/>
              <a:gd name="connsiteX16004" fmla="*/ 461305 w 650437"/>
              <a:gd name="connsiteY16004" fmla="*/ 37945 h 650473"/>
              <a:gd name="connsiteX16005" fmla="*/ 461365 w 650437"/>
              <a:gd name="connsiteY16005" fmla="*/ 38005 h 650473"/>
              <a:gd name="connsiteX16006" fmla="*/ 461425 w 650437"/>
              <a:gd name="connsiteY16006" fmla="*/ 37945 h 650473"/>
              <a:gd name="connsiteX16007" fmla="*/ 453850 w 650437"/>
              <a:gd name="connsiteY16007" fmla="*/ 30367 h 650473"/>
              <a:gd name="connsiteX16008" fmla="*/ 453789 w 650437"/>
              <a:gd name="connsiteY16008" fmla="*/ 30307 h 650473"/>
              <a:gd name="connsiteX16009" fmla="*/ 453730 w 650437"/>
              <a:gd name="connsiteY16009" fmla="*/ 30367 h 650473"/>
              <a:gd name="connsiteX16010" fmla="*/ 453789 w 650437"/>
              <a:gd name="connsiteY16010" fmla="*/ 30427 h 650473"/>
              <a:gd name="connsiteX16011" fmla="*/ 453850 w 650437"/>
              <a:gd name="connsiteY16011" fmla="*/ 30367 h 650473"/>
              <a:gd name="connsiteX16012" fmla="*/ 446302 w 650437"/>
              <a:gd name="connsiteY16012" fmla="*/ 22821 h 650473"/>
              <a:gd name="connsiteX16013" fmla="*/ 446242 w 650437"/>
              <a:gd name="connsiteY16013" fmla="*/ 22761 h 650473"/>
              <a:gd name="connsiteX16014" fmla="*/ 446182 w 650437"/>
              <a:gd name="connsiteY16014" fmla="*/ 22821 h 650473"/>
              <a:gd name="connsiteX16015" fmla="*/ 446242 w 650437"/>
              <a:gd name="connsiteY16015" fmla="*/ 22881 h 650473"/>
              <a:gd name="connsiteX16016" fmla="*/ 446302 w 650437"/>
              <a:gd name="connsiteY16016" fmla="*/ 22821 h 650473"/>
              <a:gd name="connsiteX16017" fmla="*/ 612649 w 650437"/>
              <a:gd name="connsiteY16017" fmla="*/ 174052 h 650473"/>
              <a:gd name="connsiteX16018" fmla="*/ 612589 w 650437"/>
              <a:gd name="connsiteY16018" fmla="*/ 173992 h 650473"/>
              <a:gd name="connsiteX16019" fmla="*/ 612529 w 650437"/>
              <a:gd name="connsiteY16019" fmla="*/ 174052 h 650473"/>
              <a:gd name="connsiteX16020" fmla="*/ 612589 w 650437"/>
              <a:gd name="connsiteY16020" fmla="*/ 174112 h 650473"/>
              <a:gd name="connsiteX16021" fmla="*/ 612649 w 650437"/>
              <a:gd name="connsiteY16021" fmla="*/ 174052 h 650473"/>
              <a:gd name="connsiteX16022" fmla="*/ 605071 w 650437"/>
              <a:gd name="connsiteY16022" fmla="*/ 166476 h 650473"/>
              <a:gd name="connsiteX16023" fmla="*/ 605011 w 650437"/>
              <a:gd name="connsiteY16023" fmla="*/ 166416 h 650473"/>
              <a:gd name="connsiteX16024" fmla="*/ 604951 w 650437"/>
              <a:gd name="connsiteY16024" fmla="*/ 166476 h 650473"/>
              <a:gd name="connsiteX16025" fmla="*/ 605011 w 650437"/>
              <a:gd name="connsiteY16025" fmla="*/ 166536 h 650473"/>
              <a:gd name="connsiteX16026" fmla="*/ 605071 w 650437"/>
              <a:gd name="connsiteY16026" fmla="*/ 166476 h 650473"/>
              <a:gd name="connsiteX16027" fmla="*/ 597556 w 650437"/>
              <a:gd name="connsiteY16027" fmla="*/ 158930 h 650473"/>
              <a:gd name="connsiteX16028" fmla="*/ 597435 w 650437"/>
              <a:gd name="connsiteY16028" fmla="*/ 158810 h 650473"/>
              <a:gd name="connsiteX16029" fmla="*/ 597315 w 650437"/>
              <a:gd name="connsiteY16029" fmla="*/ 158930 h 650473"/>
              <a:gd name="connsiteX16030" fmla="*/ 597435 w 650437"/>
              <a:gd name="connsiteY16030" fmla="*/ 159050 h 650473"/>
              <a:gd name="connsiteX16031" fmla="*/ 597556 w 650437"/>
              <a:gd name="connsiteY16031" fmla="*/ 158930 h 650473"/>
              <a:gd name="connsiteX16032" fmla="*/ 590010 w 650437"/>
              <a:gd name="connsiteY16032" fmla="*/ 151354 h 650473"/>
              <a:gd name="connsiteX16033" fmla="*/ 589890 w 650437"/>
              <a:gd name="connsiteY16033" fmla="*/ 151234 h 650473"/>
              <a:gd name="connsiteX16034" fmla="*/ 589770 w 650437"/>
              <a:gd name="connsiteY16034" fmla="*/ 151354 h 650473"/>
              <a:gd name="connsiteX16035" fmla="*/ 589890 w 650437"/>
              <a:gd name="connsiteY16035" fmla="*/ 151474 h 650473"/>
              <a:gd name="connsiteX16036" fmla="*/ 590010 w 650437"/>
              <a:gd name="connsiteY16036" fmla="*/ 151354 h 650473"/>
              <a:gd name="connsiteX16037" fmla="*/ 582434 w 650437"/>
              <a:gd name="connsiteY16037" fmla="*/ 143805 h 650473"/>
              <a:gd name="connsiteX16038" fmla="*/ 582314 w 650437"/>
              <a:gd name="connsiteY16038" fmla="*/ 143685 h 650473"/>
              <a:gd name="connsiteX16039" fmla="*/ 582194 w 650437"/>
              <a:gd name="connsiteY16039" fmla="*/ 143805 h 650473"/>
              <a:gd name="connsiteX16040" fmla="*/ 582314 w 650437"/>
              <a:gd name="connsiteY16040" fmla="*/ 143926 h 650473"/>
              <a:gd name="connsiteX16041" fmla="*/ 582434 w 650437"/>
              <a:gd name="connsiteY16041" fmla="*/ 143805 h 650473"/>
              <a:gd name="connsiteX16042" fmla="*/ 574948 w 650437"/>
              <a:gd name="connsiteY16042" fmla="*/ 136230 h 650473"/>
              <a:gd name="connsiteX16043" fmla="*/ 574768 w 650437"/>
              <a:gd name="connsiteY16043" fmla="*/ 136049 h 650473"/>
              <a:gd name="connsiteX16044" fmla="*/ 574588 w 650437"/>
              <a:gd name="connsiteY16044" fmla="*/ 136230 h 650473"/>
              <a:gd name="connsiteX16045" fmla="*/ 574768 w 650437"/>
              <a:gd name="connsiteY16045" fmla="*/ 136410 h 650473"/>
              <a:gd name="connsiteX16046" fmla="*/ 574948 w 650437"/>
              <a:gd name="connsiteY16046" fmla="*/ 136230 h 650473"/>
              <a:gd name="connsiteX16047" fmla="*/ 567370 w 650437"/>
              <a:gd name="connsiteY16047" fmla="*/ 128684 h 650473"/>
              <a:gd name="connsiteX16048" fmla="*/ 567190 w 650437"/>
              <a:gd name="connsiteY16048" fmla="*/ 128503 h 650473"/>
              <a:gd name="connsiteX16049" fmla="*/ 567010 w 650437"/>
              <a:gd name="connsiteY16049" fmla="*/ 128684 h 650473"/>
              <a:gd name="connsiteX16050" fmla="*/ 567190 w 650437"/>
              <a:gd name="connsiteY16050" fmla="*/ 128864 h 650473"/>
              <a:gd name="connsiteX16051" fmla="*/ 567370 w 650437"/>
              <a:gd name="connsiteY16051" fmla="*/ 128684 h 650473"/>
              <a:gd name="connsiteX16052" fmla="*/ 559825 w 650437"/>
              <a:gd name="connsiteY16052" fmla="*/ 121107 h 650473"/>
              <a:gd name="connsiteX16053" fmla="*/ 559644 w 650437"/>
              <a:gd name="connsiteY16053" fmla="*/ 120927 h 650473"/>
              <a:gd name="connsiteX16054" fmla="*/ 559464 w 650437"/>
              <a:gd name="connsiteY16054" fmla="*/ 121107 h 650473"/>
              <a:gd name="connsiteX16055" fmla="*/ 559644 w 650437"/>
              <a:gd name="connsiteY16055" fmla="*/ 121287 h 650473"/>
              <a:gd name="connsiteX16056" fmla="*/ 559825 w 650437"/>
              <a:gd name="connsiteY16056" fmla="*/ 121107 h 650473"/>
              <a:gd name="connsiteX16057" fmla="*/ 552251 w 650437"/>
              <a:gd name="connsiteY16057" fmla="*/ 113561 h 650473"/>
              <a:gd name="connsiteX16058" fmla="*/ 552069 w 650437"/>
              <a:gd name="connsiteY16058" fmla="*/ 113379 h 650473"/>
              <a:gd name="connsiteX16059" fmla="*/ 551886 w 650437"/>
              <a:gd name="connsiteY16059" fmla="*/ 113561 h 650473"/>
              <a:gd name="connsiteX16060" fmla="*/ 552069 w 650437"/>
              <a:gd name="connsiteY16060" fmla="*/ 113743 h 650473"/>
              <a:gd name="connsiteX16061" fmla="*/ 552251 w 650437"/>
              <a:gd name="connsiteY16061" fmla="*/ 113561 h 650473"/>
              <a:gd name="connsiteX16062" fmla="*/ 544705 w 650437"/>
              <a:gd name="connsiteY16062" fmla="*/ 105983 h 650473"/>
              <a:gd name="connsiteX16063" fmla="*/ 544523 w 650437"/>
              <a:gd name="connsiteY16063" fmla="*/ 105800 h 650473"/>
              <a:gd name="connsiteX16064" fmla="*/ 544340 w 650437"/>
              <a:gd name="connsiteY16064" fmla="*/ 105983 h 650473"/>
              <a:gd name="connsiteX16065" fmla="*/ 544523 w 650437"/>
              <a:gd name="connsiteY16065" fmla="*/ 106165 h 650473"/>
              <a:gd name="connsiteX16066" fmla="*/ 544705 w 650437"/>
              <a:gd name="connsiteY16066" fmla="*/ 105983 h 650473"/>
              <a:gd name="connsiteX16067" fmla="*/ 537127 w 650437"/>
              <a:gd name="connsiteY16067" fmla="*/ 98437 h 650473"/>
              <a:gd name="connsiteX16068" fmla="*/ 536947 w 650437"/>
              <a:gd name="connsiteY16068" fmla="*/ 98256 h 650473"/>
              <a:gd name="connsiteX16069" fmla="*/ 536767 w 650437"/>
              <a:gd name="connsiteY16069" fmla="*/ 98437 h 650473"/>
              <a:gd name="connsiteX16070" fmla="*/ 536947 w 650437"/>
              <a:gd name="connsiteY16070" fmla="*/ 98617 h 650473"/>
              <a:gd name="connsiteX16071" fmla="*/ 537127 w 650437"/>
              <a:gd name="connsiteY16071" fmla="*/ 98437 h 650473"/>
              <a:gd name="connsiteX16072" fmla="*/ 529579 w 650437"/>
              <a:gd name="connsiteY16072" fmla="*/ 90860 h 650473"/>
              <a:gd name="connsiteX16073" fmla="*/ 529399 w 650437"/>
              <a:gd name="connsiteY16073" fmla="*/ 90681 h 650473"/>
              <a:gd name="connsiteX16074" fmla="*/ 529219 w 650437"/>
              <a:gd name="connsiteY16074" fmla="*/ 90860 h 650473"/>
              <a:gd name="connsiteX16075" fmla="*/ 529399 w 650437"/>
              <a:gd name="connsiteY16075" fmla="*/ 91040 h 650473"/>
              <a:gd name="connsiteX16076" fmla="*/ 529579 w 650437"/>
              <a:gd name="connsiteY16076" fmla="*/ 90860 h 650473"/>
              <a:gd name="connsiteX16077" fmla="*/ 522004 w 650437"/>
              <a:gd name="connsiteY16077" fmla="*/ 83314 h 650473"/>
              <a:gd name="connsiteX16078" fmla="*/ 521823 w 650437"/>
              <a:gd name="connsiteY16078" fmla="*/ 83134 h 650473"/>
              <a:gd name="connsiteX16079" fmla="*/ 521643 w 650437"/>
              <a:gd name="connsiteY16079" fmla="*/ 83314 h 650473"/>
              <a:gd name="connsiteX16080" fmla="*/ 521823 w 650437"/>
              <a:gd name="connsiteY16080" fmla="*/ 83494 h 650473"/>
              <a:gd name="connsiteX16081" fmla="*/ 522004 w 650437"/>
              <a:gd name="connsiteY16081" fmla="*/ 83314 h 650473"/>
              <a:gd name="connsiteX16082" fmla="*/ 514458 w 650437"/>
              <a:gd name="connsiteY16082" fmla="*/ 75738 h 650473"/>
              <a:gd name="connsiteX16083" fmla="*/ 514278 w 650437"/>
              <a:gd name="connsiteY16083" fmla="*/ 75558 h 650473"/>
              <a:gd name="connsiteX16084" fmla="*/ 514098 w 650437"/>
              <a:gd name="connsiteY16084" fmla="*/ 75738 h 650473"/>
              <a:gd name="connsiteX16085" fmla="*/ 514278 w 650437"/>
              <a:gd name="connsiteY16085" fmla="*/ 75918 h 650473"/>
              <a:gd name="connsiteX16086" fmla="*/ 514458 w 650437"/>
              <a:gd name="connsiteY16086" fmla="*/ 75738 h 650473"/>
              <a:gd name="connsiteX16087" fmla="*/ 506852 w 650437"/>
              <a:gd name="connsiteY16087" fmla="*/ 68192 h 650473"/>
              <a:gd name="connsiteX16088" fmla="*/ 506732 w 650437"/>
              <a:gd name="connsiteY16088" fmla="*/ 68072 h 650473"/>
              <a:gd name="connsiteX16089" fmla="*/ 506612 w 650437"/>
              <a:gd name="connsiteY16089" fmla="*/ 68192 h 650473"/>
              <a:gd name="connsiteX16090" fmla="*/ 506732 w 650437"/>
              <a:gd name="connsiteY16090" fmla="*/ 68312 h 650473"/>
              <a:gd name="connsiteX16091" fmla="*/ 506852 w 650437"/>
              <a:gd name="connsiteY16091" fmla="*/ 68192 h 650473"/>
              <a:gd name="connsiteX16092" fmla="*/ 499276 w 650437"/>
              <a:gd name="connsiteY16092" fmla="*/ 60614 h 650473"/>
              <a:gd name="connsiteX16093" fmla="*/ 499156 w 650437"/>
              <a:gd name="connsiteY16093" fmla="*/ 60494 h 650473"/>
              <a:gd name="connsiteX16094" fmla="*/ 499036 w 650437"/>
              <a:gd name="connsiteY16094" fmla="*/ 60614 h 650473"/>
              <a:gd name="connsiteX16095" fmla="*/ 499156 w 650437"/>
              <a:gd name="connsiteY16095" fmla="*/ 60734 h 650473"/>
              <a:gd name="connsiteX16096" fmla="*/ 499276 w 650437"/>
              <a:gd name="connsiteY16096" fmla="*/ 60614 h 650473"/>
              <a:gd name="connsiteX16097" fmla="*/ 491671 w 650437"/>
              <a:gd name="connsiteY16097" fmla="*/ 53068 h 650473"/>
              <a:gd name="connsiteX16098" fmla="*/ 491611 w 650437"/>
              <a:gd name="connsiteY16098" fmla="*/ 53008 h 650473"/>
              <a:gd name="connsiteX16099" fmla="*/ 491550 w 650437"/>
              <a:gd name="connsiteY16099" fmla="*/ 53068 h 650473"/>
              <a:gd name="connsiteX16100" fmla="*/ 491611 w 650437"/>
              <a:gd name="connsiteY16100" fmla="*/ 53128 h 650473"/>
              <a:gd name="connsiteX16101" fmla="*/ 491671 w 650437"/>
              <a:gd name="connsiteY16101" fmla="*/ 53068 h 650473"/>
              <a:gd name="connsiteX16102" fmla="*/ 484093 w 650437"/>
              <a:gd name="connsiteY16102" fmla="*/ 45491 h 650473"/>
              <a:gd name="connsiteX16103" fmla="*/ 484033 w 650437"/>
              <a:gd name="connsiteY16103" fmla="*/ 45431 h 650473"/>
              <a:gd name="connsiteX16104" fmla="*/ 483973 w 650437"/>
              <a:gd name="connsiteY16104" fmla="*/ 45491 h 650473"/>
              <a:gd name="connsiteX16105" fmla="*/ 484033 w 650437"/>
              <a:gd name="connsiteY16105" fmla="*/ 45551 h 650473"/>
              <a:gd name="connsiteX16106" fmla="*/ 484093 w 650437"/>
              <a:gd name="connsiteY16106" fmla="*/ 45491 h 650473"/>
              <a:gd name="connsiteX16107" fmla="*/ 476547 w 650437"/>
              <a:gd name="connsiteY16107" fmla="*/ 37945 h 650473"/>
              <a:gd name="connsiteX16108" fmla="*/ 476487 w 650437"/>
              <a:gd name="connsiteY16108" fmla="*/ 37885 h 650473"/>
              <a:gd name="connsiteX16109" fmla="*/ 476427 w 650437"/>
              <a:gd name="connsiteY16109" fmla="*/ 37945 h 650473"/>
              <a:gd name="connsiteX16110" fmla="*/ 476487 w 650437"/>
              <a:gd name="connsiteY16110" fmla="*/ 38005 h 650473"/>
              <a:gd name="connsiteX16111" fmla="*/ 476547 w 650437"/>
              <a:gd name="connsiteY16111" fmla="*/ 37945 h 650473"/>
              <a:gd name="connsiteX16112" fmla="*/ 597526 w 650437"/>
              <a:gd name="connsiteY16112" fmla="*/ 143805 h 650473"/>
              <a:gd name="connsiteX16113" fmla="*/ 597465 w 650437"/>
              <a:gd name="connsiteY16113" fmla="*/ 143745 h 650473"/>
              <a:gd name="connsiteX16114" fmla="*/ 597405 w 650437"/>
              <a:gd name="connsiteY16114" fmla="*/ 143805 h 650473"/>
              <a:gd name="connsiteX16115" fmla="*/ 597465 w 650437"/>
              <a:gd name="connsiteY16115" fmla="*/ 143866 h 650473"/>
              <a:gd name="connsiteX16116" fmla="*/ 597526 w 650437"/>
              <a:gd name="connsiteY16116" fmla="*/ 143805 h 650473"/>
              <a:gd name="connsiteX16117" fmla="*/ 582404 w 650437"/>
              <a:gd name="connsiteY16117" fmla="*/ 128684 h 650473"/>
              <a:gd name="connsiteX16118" fmla="*/ 582344 w 650437"/>
              <a:gd name="connsiteY16118" fmla="*/ 128623 h 650473"/>
              <a:gd name="connsiteX16119" fmla="*/ 582284 w 650437"/>
              <a:gd name="connsiteY16119" fmla="*/ 128684 h 650473"/>
              <a:gd name="connsiteX16120" fmla="*/ 582344 w 650437"/>
              <a:gd name="connsiteY16120" fmla="*/ 128744 h 650473"/>
              <a:gd name="connsiteX16121" fmla="*/ 582404 w 650437"/>
              <a:gd name="connsiteY16121" fmla="*/ 128684 h 650473"/>
              <a:gd name="connsiteX16122" fmla="*/ 574828 w 650437"/>
              <a:gd name="connsiteY16122" fmla="*/ 121107 h 650473"/>
              <a:gd name="connsiteX16123" fmla="*/ 574768 w 650437"/>
              <a:gd name="connsiteY16123" fmla="*/ 121047 h 650473"/>
              <a:gd name="connsiteX16124" fmla="*/ 574708 w 650437"/>
              <a:gd name="connsiteY16124" fmla="*/ 121107 h 650473"/>
              <a:gd name="connsiteX16125" fmla="*/ 574768 w 650437"/>
              <a:gd name="connsiteY16125" fmla="*/ 121167 h 650473"/>
              <a:gd name="connsiteX16126" fmla="*/ 574828 w 650437"/>
              <a:gd name="connsiteY16126" fmla="*/ 121107 h 650473"/>
              <a:gd name="connsiteX16127" fmla="*/ 567280 w 650437"/>
              <a:gd name="connsiteY16127" fmla="*/ 113561 h 650473"/>
              <a:gd name="connsiteX16128" fmla="*/ 567220 w 650437"/>
              <a:gd name="connsiteY16128" fmla="*/ 113501 h 650473"/>
              <a:gd name="connsiteX16129" fmla="*/ 567160 w 650437"/>
              <a:gd name="connsiteY16129" fmla="*/ 113561 h 650473"/>
              <a:gd name="connsiteX16130" fmla="*/ 567220 w 650437"/>
              <a:gd name="connsiteY16130" fmla="*/ 113621 h 650473"/>
              <a:gd name="connsiteX16131" fmla="*/ 567280 w 650437"/>
              <a:gd name="connsiteY16131" fmla="*/ 113561 h 650473"/>
              <a:gd name="connsiteX16132" fmla="*/ 559704 w 650437"/>
              <a:gd name="connsiteY16132" fmla="*/ 105983 h 650473"/>
              <a:gd name="connsiteX16133" fmla="*/ 559644 w 650437"/>
              <a:gd name="connsiteY16133" fmla="*/ 105923 h 650473"/>
              <a:gd name="connsiteX16134" fmla="*/ 559584 w 650437"/>
              <a:gd name="connsiteY16134" fmla="*/ 105983 h 650473"/>
              <a:gd name="connsiteX16135" fmla="*/ 559644 w 650437"/>
              <a:gd name="connsiteY16135" fmla="*/ 106043 h 650473"/>
              <a:gd name="connsiteX16136" fmla="*/ 559704 w 650437"/>
              <a:gd name="connsiteY16136" fmla="*/ 105983 h 650473"/>
              <a:gd name="connsiteX16137" fmla="*/ 552189 w 650437"/>
              <a:gd name="connsiteY16137" fmla="*/ 98437 h 650473"/>
              <a:gd name="connsiteX16138" fmla="*/ 552069 w 650437"/>
              <a:gd name="connsiteY16138" fmla="*/ 98316 h 650473"/>
              <a:gd name="connsiteX16139" fmla="*/ 551949 w 650437"/>
              <a:gd name="connsiteY16139" fmla="*/ 98437 h 650473"/>
              <a:gd name="connsiteX16140" fmla="*/ 552069 w 650437"/>
              <a:gd name="connsiteY16140" fmla="*/ 98557 h 650473"/>
              <a:gd name="connsiteX16141" fmla="*/ 552189 w 650437"/>
              <a:gd name="connsiteY16141" fmla="*/ 98437 h 650473"/>
              <a:gd name="connsiteX16142" fmla="*/ 544643 w 650437"/>
              <a:gd name="connsiteY16142" fmla="*/ 90860 h 650473"/>
              <a:gd name="connsiteX16143" fmla="*/ 544523 w 650437"/>
              <a:gd name="connsiteY16143" fmla="*/ 90741 h 650473"/>
              <a:gd name="connsiteX16144" fmla="*/ 544403 w 650437"/>
              <a:gd name="connsiteY16144" fmla="*/ 90860 h 650473"/>
              <a:gd name="connsiteX16145" fmla="*/ 544523 w 650437"/>
              <a:gd name="connsiteY16145" fmla="*/ 90980 h 650473"/>
              <a:gd name="connsiteX16146" fmla="*/ 544643 w 650437"/>
              <a:gd name="connsiteY16146" fmla="*/ 90860 h 650473"/>
              <a:gd name="connsiteX16147" fmla="*/ 537037 w 650437"/>
              <a:gd name="connsiteY16147" fmla="*/ 83314 h 650473"/>
              <a:gd name="connsiteX16148" fmla="*/ 536977 w 650437"/>
              <a:gd name="connsiteY16148" fmla="*/ 83254 h 650473"/>
              <a:gd name="connsiteX16149" fmla="*/ 536917 w 650437"/>
              <a:gd name="connsiteY16149" fmla="*/ 83314 h 650473"/>
              <a:gd name="connsiteX16150" fmla="*/ 536977 w 650437"/>
              <a:gd name="connsiteY16150" fmla="*/ 83374 h 650473"/>
              <a:gd name="connsiteX16151" fmla="*/ 537037 w 650437"/>
              <a:gd name="connsiteY16151" fmla="*/ 83314 h 650473"/>
              <a:gd name="connsiteX16152" fmla="*/ 529519 w 650437"/>
              <a:gd name="connsiteY16152" fmla="*/ 75738 h 650473"/>
              <a:gd name="connsiteX16153" fmla="*/ 529399 w 650437"/>
              <a:gd name="connsiteY16153" fmla="*/ 75618 h 650473"/>
              <a:gd name="connsiteX16154" fmla="*/ 529279 w 650437"/>
              <a:gd name="connsiteY16154" fmla="*/ 75738 h 650473"/>
              <a:gd name="connsiteX16155" fmla="*/ 529399 w 650437"/>
              <a:gd name="connsiteY16155" fmla="*/ 75858 h 650473"/>
              <a:gd name="connsiteX16156" fmla="*/ 529519 w 650437"/>
              <a:gd name="connsiteY16156" fmla="*/ 75738 h 650473"/>
              <a:gd name="connsiteX16157" fmla="*/ 521913 w 650437"/>
              <a:gd name="connsiteY16157" fmla="*/ 68192 h 650473"/>
              <a:gd name="connsiteX16158" fmla="*/ 521853 w 650437"/>
              <a:gd name="connsiteY16158" fmla="*/ 68132 h 650473"/>
              <a:gd name="connsiteX16159" fmla="*/ 521793 w 650437"/>
              <a:gd name="connsiteY16159" fmla="*/ 68192 h 650473"/>
              <a:gd name="connsiteX16160" fmla="*/ 521853 w 650437"/>
              <a:gd name="connsiteY16160" fmla="*/ 68252 h 650473"/>
              <a:gd name="connsiteX16161" fmla="*/ 521913 w 650437"/>
              <a:gd name="connsiteY16161" fmla="*/ 68192 h 650473"/>
              <a:gd name="connsiteX16162" fmla="*/ 499216 w 650437"/>
              <a:gd name="connsiteY16162" fmla="*/ 45491 h 650473"/>
              <a:gd name="connsiteX16163" fmla="*/ 499156 w 650437"/>
              <a:gd name="connsiteY16163" fmla="*/ 45431 h 650473"/>
              <a:gd name="connsiteX16164" fmla="*/ 499096 w 650437"/>
              <a:gd name="connsiteY16164" fmla="*/ 45491 h 650473"/>
              <a:gd name="connsiteX16165" fmla="*/ 499156 w 650437"/>
              <a:gd name="connsiteY16165" fmla="*/ 45551 h 650473"/>
              <a:gd name="connsiteX16166" fmla="*/ 499216 w 650437"/>
              <a:gd name="connsiteY16166" fmla="*/ 45491 h 65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 ang="0">
                <a:pos x="connsiteX13547" y="connsiteY13547"/>
              </a:cxn>
              <a:cxn ang="0">
                <a:pos x="connsiteX13548" y="connsiteY13548"/>
              </a:cxn>
              <a:cxn ang="0">
                <a:pos x="connsiteX13549" y="connsiteY13549"/>
              </a:cxn>
              <a:cxn ang="0">
                <a:pos x="connsiteX13550" y="connsiteY13550"/>
              </a:cxn>
              <a:cxn ang="0">
                <a:pos x="connsiteX13551" y="connsiteY13551"/>
              </a:cxn>
              <a:cxn ang="0">
                <a:pos x="connsiteX13552" y="connsiteY13552"/>
              </a:cxn>
              <a:cxn ang="0">
                <a:pos x="connsiteX13553" y="connsiteY13553"/>
              </a:cxn>
              <a:cxn ang="0">
                <a:pos x="connsiteX13554" y="connsiteY13554"/>
              </a:cxn>
              <a:cxn ang="0">
                <a:pos x="connsiteX13555" y="connsiteY13555"/>
              </a:cxn>
              <a:cxn ang="0">
                <a:pos x="connsiteX13556" y="connsiteY13556"/>
              </a:cxn>
              <a:cxn ang="0">
                <a:pos x="connsiteX13557" y="connsiteY13557"/>
              </a:cxn>
              <a:cxn ang="0">
                <a:pos x="connsiteX13558" y="connsiteY13558"/>
              </a:cxn>
              <a:cxn ang="0">
                <a:pos x="connsiteX13559" y="connsiteY13559"/>
              </a:cxn>
              <a:cxn ang="0">
                <a:pos x="connsiteX13560" y="connsiteY13560"/>
              </a:cxn>
              <a:cxn ang="0">
                <a:pos x="connsiteX13561" y="connsiteY13561"/>
              </a:cxn>
              <a:cxn ang="0">
                <a:pos x="connsiteX13562" y="connsiteY13562"/>
              </a:cxn>
              <a:cxn ang="0">
                <a:pos x="connsiteX13563" y="connsiteY13563"/>
              </a:cxn>
              <a:cxn ang="0">
                <a:pos x="connsiteX13564" y="connsiteY13564"/>
              </a:cxn>
              <a:cxn ang="0">
                <a:pos x="connsiteX13565" y="connsiteY13565"/>
              </a:cxn>
              <a:cxn ang="0">
                <a:pos x="connsiteX13566" y="connsiteY13566"/>
              </a:cxn>
              <a:cxn ang="0">
                <a:pos x="connsiteX13567" y="connsiteY13567"/>
              </a:cxn>
              <a:cxn ang="0">
                <a:pos x="connsiteX13568" y="connsiteY13568"/>
              </a:cxn>
              <a:cxn ang="0">
                <a:pos x="connsiteX13569" y="connsiteY13569"/>
              </a:cxn>
              <a:cxn ang="0">
                <a:pos x="connsiteX13570" y="connsiteY13570"/>
              </a:cxn>
              <a:cxn ang="0">
                <a:pos x="connsiteX13571" y="connsiteY13571"/>
              </a:cxn>
              <a:cxn ang="0">
                <a:pos x="connsiteX13572" y="connsiteY13572"/>
              </a:cxn>
              <a:cxn ang="0">
                <a:pos x="connsiteX13573" y="connsiteY13573"/>
              </a:cxn>
              <a:cxn ang="0">
                <a:pos x="connsiteX13574" y="connsiteY13574"/>
              </a:cxn>
              <a:cxn ang="0">
                <a:pos x="connsiteX13575" y="connsiteY13575"/>
              </a:cxn>
              <a:cxn ang="0">
                <a:pos x="connsiteX13576" y="connsiteY13576"/>
              </a:cxn>
              <a:cxn ang="0">
                <a:pos x="connsiteX13577" y="connsiteY13577"/>
              </a:cxn>
              <a:cxn ang="0">
                <a:pos x="connsiteX13578" y="connsiteY13578"/>
              </a:cxn>
              <a:cxn ang="0">
                <a:pos x="connsiteX13579" y="connsiteY13579"/>
              </a:cxn>
              <a:cxn ang="0">
                <a:pos x="connsiteX13580" y="connsiteY13580"/>
              </a:cxn>
              <a:cxn ang="0">
                <a:pos x="connsiteX13581" y="connsiteY13581"/>
              </a:cxn>
              <a:cxn ang="0">
                <a:pos x="connsiteX13582" y="connsiteY13582"/>
              </a:cxn>
              <a:cxn ang="0">
                <a:pos x="connsiteX13583" y="connsiteY13583"/>
              </a:cxn>
              <a:cxn ang="0">
                <a:pos x="connsiteX13584" y="connsiteY13584"/>
              </a:cxn>
              <a:cxn ang="0">
                <a:pos x="connsiteX13585" y="connsiteY13585"/>
              </a:cxn>
              <a:cxn ang="0">
                <a:pos x="connsiteX13586" y="connsiteY13586"/>
              </a:cxn>
              <a:cxn ang="0">
                <a:pos x="connsiteX13587" y="connsiteY13587"/>
              </a:cxn>
              <a:cxn ang="0">
                <a:pos x="connsiteX13588" y="connsiteY13588"/>
              </a:cxn>
              <a:cxn ang="0">
                <a:pos x="connsiteX13589" y="connsiteY13589"/>
              </a:cxn>
              <a:cxn ang="0">
                <a:pos x="connsiteX13590" y="connsiteY13590"/>
              </a:cxn>
              <a:cxn ang="0">
                <a:pos x="connsiteX13591" y="connsiteY13591"/>
              </a:cxn>
              <a:cxn ang="0">
                <a:pos x="connsiteX13592" y="connsiteY13592"/>
              </a:cxn>
              <a:cxn ang="0">
                <a:pos x="connsiteX13593" y="connsiteY13593"/>
              </a:cxn>
              <a:cxn ang="0">
                <a:pos x="connsiteX13594" y="connsiteY13594"/>
              </a:cxn>
              <a:cxn ang="0">
                <a:pos x="connsiteX13595" y="connsiteY13595"/>
              </a:cxn>
              <a:cxn ang="0">
                <a:pos x="connsiteX13596" y="connsiteY13596"/>
              </a:cxn>
              <a:cxn ang="0">
                <a:pos x="connsiteX13597" y="connsiteY13597"/>
              </a:cxn>
              <a:cxn ang="0">
                <a:pos x="connsiteX13598" y="connsiteY13598"/>
              </a:cxn>
              <a:cxn ang="0">
                <a:pos x="connsiteX13599" y="connsiteY13599"/>
              </a:cxn>
              <a:cxn ang="0">
                <a:pos x="connsiteX13600" y="connsiteY13600"/>
              </a:cxn>
              <a:cxn ang="0">
                <a:pos x="connsiteX13601" y="connsiteY13601"/>
              </a:cxn>
              <a:cxn ang="0">
                <a:pos x="connsiteX13602" y="connsiteY13602"/>
              </a:cxn>
              <a:cxn ang="0">
                <a:pos x="connsiteX13603" y="connsiteY13603"/>
              </a:cxn>
              <a:cxn ang="0">
                <a:pos x="connsiteX13604" y="connsiteY13604"/>
              </a:cxn>
              <a:cxn ang="0">
                <a:pos x="connsiteX13605" y="connsiteY13605"/>
              </a:cxn>
              <a:cxn ang="0">
                <a:pos x="connsiteX13606" y="connsiteY13606"/>
              </a:cxn>
              <a:cxn ang="0">
                <a:pos x="connsiteX13607" y="connsiteY13607"/>
              </a:cxn>
              <a:cxn ang="0">
                <a:pos x="connsiteX13608" y="connsiteY13608"/>
              </a:cxn>
              <a:cxn ang="0">
                <a:pos x="connsiteX13609" y="connsiteY13609"/>
              </a:cxn>
              <a:cxn ang="0">
                <a:pos x="connsiteX13610" y="connsiteY13610"/>
              </a:cxn>
              <a:cxn ang="0">
                <a:pos x="connsiteX13611" y="connsiteY13611"/>
              </a:cxn>
              <a:cxn ang="0">
                <a:pos x="connsiteX13612" y="connsiteY13612"/>
              </a:cxn>
              <a:cxn ang="0">
                <a:pos x="connsiteX13613" y="connsiteY13613"/>
              </a:cxn>
              <a:cxn ang="0">
                <a:pos x="connsiteX13614" y="connsiteY13614"/>
              </a:cxn>
              <a:cxn ang="0">
                <a:pos x="connsiteX13615" y="connsiteY13615"/>
              </a:cxn>
              <a:cxn ang="0">
                <a:pos x="connsiteX13616" y="connsiteY13616"/>
              </a:cxn>
              <a:cxn ang="0">
                <a:pos x="connsiteX13617" y="connsiteY13617"/>
              </a:cxn>
              <a:cxn ang="0">
                <a:pos x="connsiteX13618" y="connsiteY13618"/>
              </a:cxn>
              <a:cxn ang="0">
                <a:pos x="connsiteX13619" y="connsiteY13619"/>
              </a:cxn>
              <a:cxn ang="0">
                <a:pos x="connsiteX13620" y="connsiteY13620"/>
              </a:cxn>
              <a:cxn ang="0">
                <a:pos x="connsiteX13621" y="connsiteY13621"/>
              </a:cxn>
              <a:cxn ang="0">
                <a:pos x="connsiteX13622" y="connsiteY13622"/>
              </a:cxn>
              <a:cxn ang="0">
                <a:pos x="connsiteX13623" y="connsiteY13623"/>
              </a:cxn>
              <a:cxn ang="0">
                <a:pos x="connsiteX13624" y="connsiteY13624"/>
              </a:cxn>
              <a:cxn ang="0">
                <a:pos x="connsiteX13625" y="connsiteY13625"/>
              </a:cxn>
              <a:cxn ang="0">
                <a:pos x="connsiteX13626" y="connsiteY13626"/>
              </a:cxn>
              <a:cxn ang="0">
                <a:pos x="connsiteX13627" y="connsiteY13627"/>
              </a:cxn>
              <a:cxn ang="0">
                <a:pos x="connsiteX13628" y="connsiteY13628"/>
              </a:cxn>
              <a:cxn ang="0">
                <a:pos x="connsiteX13629" y="connsiteY13629"/>
              </a:cxn>
              <a:cxn ang="0">
                <a:pos x="connsiteX13630" y="connsiteY13630"/>
              </a:cxn>
              <a:cxn ang="0">
                <a:pos x="connsiteX13631" y="connsiteY13631"/>
              </a:cxn>
              <a:cxn ang="0">
                <a:pos x="connsiteX13632" y="connsiteY13632"/>
              </a:cxn>
              <a:cxn ang="0">
                <a:pos x="connsiteX13633" y="connsiteY13633"/>
              </a:cxn>
              <a:cxn ang="0">
                <a:pos x="connsiteX13634" y="connsiteY13634"/>
              </a:cxn>
              <a:cxn ang="0">
                <a:pos x="connsiteX13635" y="connsiteY13635"/>
              </a:cxn>
              <a:cxn ang="0">
                <a:pos x="connsiteX13636" y="connsiteY13636"/>
              </a:cxn>
              <a:cxn ang="0">
                <a:pos x="connsiteX13637" y="connsiteY13637"/>
              </a:cxn>
              <a:cxn ang="0">
                <a:pos x="connsiteX13638" y="connsiteY13638"/>
              </a:cxn>
              <a:cxn ang="0">
                <a:pos x="connsiteX13639" y="connsiteY13639"/>
              </a:cxn>
              <a:cxn ang="0">
                <a:pos x="connsiteX13640" y="connsiteY13640"/>
              </a:cxn>
              <a:cxn ang="0">
                <a:pos x="connsiteX13641" y="connsiteY13641"/>
              </a:cxn>
              <a:cxn ang="0">
                <a:pos x="connsiteX13642" y="connsiteY13642"/>
              </a:cxn>
              <a:cxn ang="0">
                <a:pos x="connsiteX13643" y="connsiteY13643"/>
              </a:cxn>
              <a:cxn ang="0">
                <a:pos x="connsiteX13644" y="connsiteY13644"/>
              </a:cxn>
              <a:cxn ang="0">
                <a:pos x="connsiteX13645" y="connsiteY13645"/>
              </a:cxn>
              <a:cxn ang="0">
                <a:pos x="connsiteX13646" y="connsiteY13646"/>
              </a:cxn>
              <a:cxn ang="0">
                <a:pos x="connsiteX13647" y="connsiteY13647"/>
              </a:cxn>
              <a:cxn ang="0">
                <a:pos x="connsiteX13648" y="connsiteY13648"/>
              </a:cxn>
              <a:cxn ang="0">
                <a:pos x="connsiteX13649" y="connsiteY13649"/>
              </a:cxn>
              <a:cxn ang="0">
                <a:pos x="connsiteX13650" y="connsiteY13650"/>
              </a:cxn>
              <a:cxn ang="0">
                <a:pos x="connsiteX13651" y="connsiteY13651"/>
              </a:cxn>
              <a:cxn ang="0">
                <a:pos x="connsiteX13652" y="connsiteY13652"/>
              </a:cxn>
              <a:cxn ang="0">
                <a:pos x="connsiteX13653" y="connsiteY13653"/>
              </a:cxn>
              <a:cxn ang="0">
                <a:pos x="connsiteX13654" y="connsiteY13654"/>
              </a:cxn>
              <a:cxn ang="0">
                <a:pos x="connsiteX13655" y="connsiteY13655"/>
              </a:cxn>
              <a:cxn ang="0">
                <a:pos x="connsiteX13656" y="connsiteY13656"/>
              </a:cxn>
              <a:cxn ang="0">
                <a:pos x="connsiteX13657" y="connsiteY13657"/>
              </a:cxn>
              <a:cxn ang="0">
                <a:pos x="connsiteX13658" y="connsiteY13658"/>
              </a:cxn>
              <a:cxn ang="0">
                <a:pos x="connsiteX13659" y="connsiteY13659"/>
              </a:cxn>
              <a:cxn ang="0">
                <a:pos x="connsiteX13660" y="connsiteY13660"/>
              </a:cxn>
              <a:cxn ang="0">
                <a:pos x="connsiteX13661" y="connsiteY13661"/>
              </a:cxn>
              <a:cxn ang="0">
                <a:pos x="connsiteX13662" y="connsiteY13662"/>
              </a:cxn>
              <a:cxn ang="0">
                <a:pos x="connsiteX13663" y="connsiteY13663"/>
              </a:cxn>
              <a:cxn ang="0">
                <a:pos x="connsiteX13664" y="connsiteY13664"/>
              </a:cxn>
              <a:cxn ang="0">
                <a:pos x="connsiteX13665" y="connsiteY13665"/>
              </a:cxn>
              <a:cxn ang="0">
                <a:pos x="connsiteX13666" y="connsiteY13666"/>
              </a:cxn>
              <a:cxn ang="0">
                <a:pos x="connsiteX13667" y="connsiteY13667"/>
              </a:cxn>
              <a:cxn ang="0">
                <a:pos x="connsiteX13668" y="connsiteY13668"/>
              </a:cxn>
              <a:cxn ang="0">
                <a:pos x="connsiteX13669" y="connsiteY13669"/>
              </a:cxn>
              <a:cxn ang="0">
                <a:pos x="connsiteX13670" y="connsiteY13670"/>
              </a:cxn>
              <a:cxn ang="0">
                <a:pos x="connsiteX13671" y="connsiteY13671"/>
              </a:cxn>
              <a:cxn ang="0">
                <a:pos x="connsiteX13672" y="connsiteY13672"/>
              </a:cxn>
              <a:cxn ang="0">
                <a:pos x="connsiteX13673" y="connsiteY13673"/>
              </a:cxn>
              <a:cxn ang="0">
                <a:pos x="connsiteX13674" y="connsiteY13674"/>
              </a:cxn>
              <a:cxn ang="0">
                <a:pos x="connsiteX13675" y="connsiteY13675"/>
              </a:cxn>
              <a:cxn ang="0">
                <a:pos x="connsiteX13676" y="connsiteY13676"/>
              </a:cxn>
              <a:cxn ang="0">
                <a:pos x="connsiteX13677" y="connsiteY13677"/>
              </a:cxn>
              <a:cxn ang="0">
                <a:pos x="connsiteX13678" y="connsiteY13678"/>
              </a:cxn>
              <a:cxn ang="0">
                <a:pos x="connsiteX13679" y="connsiteY13679"/>
              </a:cxn>
              <a:cxn ang="0">
                <a:pos x="connsiteX13680" y="connsiteY13680"/>
              </a:cxn>
              <a:cxn ang="0">
                <a:pos x="connsiteX13681" y="connsiteY13681"/>
              </a:cxn>
              <a:cxn ang="0">
                <a:pos x="connsiteX13682" y="connsiteY13682"/>
              </a:cxn>
              <a:cxn ang="0">
                <a:pos x="connsiteX13683" y="connsiteY13683"/>
              </a:cxn>
              <a:cxn ang="0">
                <a:pos x="connsiteX13684" y="connsiteY13684"/>
              </a:cxn>
              <a:cxn ang="0">
                <a:pos x="connsiteX13685" y="connsiteY13685"/>
              </a:cxn>
              <a:cxn ang="0">
                <a:pos x="connsiteX13686" y="connsiteY13686"/>
              </a:cxn>
              <a:cxn ang="0">
                <a:pos x="connsiteX13687" y="connsiteY13687"/>
              </a:cxn>
              <a:cxn ang="0">
                <a:pos x="connsiteX13688" y="connsiteY13688"/>
              </a:cxn>
              <a:cxn ang="0">
                <a:pos x="connsiteX13689" y="connsiteY13689"/>
              </a:cxn>
              <a:cxn ang="0">
                <a:pos x="connsiteX13690" y="connsiteY13690"/>
              </a:cxn>
              <a:cxn ang="0">
                <a:pos x="connsiteX13691" y="connsiteY13691"/>
              </a:cxn>
              <a:cxn ang="0">
                <a:pos x="connsiteX13692" y="connsiteY13692"/>
              </a:cxn>
              <a:cxn ang="0">
                <a:pos x="connsiteX13693" y="connsiteY13693"/>
              </a:cxn>
              <a:cxn ang="0">
                <a:pos x="connsiteX13694" y="connsiteY13694"/>
              </a:cxn>
              <a:cxn ang="0">
                <a:pos x="connsiteX13695" y="connsiteY13695"/>
              </a:cxn>
              <a:cxn ang="0">
                <a:pos x="connsiteX13696" y="connsiteY13696"/>
              </a:cxn>
              <a:cxn ang="0">
                <a:pos x="connsiteX13697" y="connsiteY13697"/>
              </a:cxn>
              <a:cxn ang="0">
                <a:pos x="connsiteX13698" y="connsiteY13698"/>
              </a:cxn>
              <a:cxn ang="0">
                <a:pos x="connsiteX13699" y="connsiteY13699"/>
              </a:cxn>
              <a:cxn ang="0">
                <a:pos x="connsiteX13700" y="connsiteY13700"/>
              </a:cxn>
              <a:cxn ang="0">
                <a:pos x="connsiteX13701" y="connsiteY13701"/>
              </a:cxn>
              <a:cxn ang="0">
                <a:pos x="connsiteX13702" y="connsiteY13702"/>
              </a:cxn>
              <a:cxn ang="0">
                <a:pos x="connsiteX13703" y="connsiteY13703"/>
              </a:cxn>
              <a:cxn ang="0">
                <a:pos x="connsiteX13704" y="connsiteY13704"/>
              </a:cxn>
              <a:cxn ang="0">
                <a:pos x="connsiteX13705" y="connsiteY13705"/>
              </a:cxn>
              <a:cxn ang="0">
                <a:pos x="connsiteX13706" y="connsiteY13706"/>
              </a:cxn>
              <a:cxn ang="0">
                <a:pos x="connsiteX13707" y="connsiteY13707"/>
              </a:cxn>
              <a:cxn ang="0">
                <a:pos x="connsiteX13708" y="connsiteY13708"/>
              </a:cxn>
              <a:cxn ang="0">
                <a:pos x="connsiteX13709" y="connsiteY13709"/>
              </a:cxn>
              <a:cxn ang="0">
                <a:pos x="connsiteX13710" y="connsiteY13710"/>
              </a:cxn>
              <a:cxn ang="0">
                <a:pos x="connsiteX13711" y="connsiteY13711"/>
              </a:cxn>
              <a:cxn ang="0">
                <a:pos x="connsiteX13712" y="connsiteY13712"/>
              </a:cxn>
              <a:cxn ang="0">
                <a:pos x="connsiteX13713" y="connsiteY13713"/>
              </a:cxn>
              <a:cxn ang="0">
                <a:pos x="connsiteX13714" y="connsiteY13714"/>
              </a:cxn>
              <a:cxn ang="0">
                <a:pos x="connsiteX13715" y="connsiteY13715"/>
              </a:cxn>
              <a:cxn ang="0">
                <a:pos x="connsiteX13716" y="connsiteY13716"/>
              </a:cxn>
              <a:cxn ang="0">
                <a:pos x="connsiteX13717" y="connsiteY13717"/>
              </a:cxn>
              <a:cxn ang="0">
                <a:pos x="connsiteX13718" y="connsiteY13718"/>
              </a:cxn>
              <a:cxn ang="0">
                <a:pos x="connsiteX13719" y="connsiteY13719"/>
              </a:cxn>
              <a:cxn ang="0">
                <a:pos x="connsiteX13720" y="connsiteY13720"/>
              </a:cxn>
              <a:cxn ang="0">
                <a:pos x="connsiteX13721" y="connsiteY13721"/>
              </a:cxn>
              <a:cxn ang="0">
                <a:pos x="connsiteX13722" y="connsiteY13722"/>
              </a:cxn>
              <a:cxn ang="0">
                <a:pos x="connsiteX13723" y="connsiteY13723"/>
              </a:cxn>
              <a:cxn ang="0">
                <a:pos x="connsiteX13724" y="connsiteY13724"/>
              </a:cxn>
              <a:cxn ang="0">
                <a:pos x="connsiteX13725" y="connsiteY13725"/>
              </a:cxn>
              <a:cxn ang="0">
                <a:pos x="connsiteX13726" y="connsiteY13726"/>
              </a:cxn>
              <a:cxn ang="0">
                <a:pos x="connsiteX13727" y="connsiteY13727"/>
              </a:cxn>
              <a:cxn ang="0">
                <a:pos x="connsiteX13728" y="connsiteY13728"/>
              </a:cxn>
              <a:cxn ang="0">
                <a:pos x="connsiteX13729" y="connsiteY13729"/>
              </a:cxn>
              <a:cxn ang="0">
                <a:pos x="connsiteX13730" y="connsiteY13730"/>
              </a:cxn>
              <a:cxn ang="0">
                <a:pos x="connsiteX13731" y="connsiteY13731"/>
              </a:cxn>
              <a:cxn ang="0">
                <a:pos x="connsiteX13732" y="connsiteY13732"/>
              </a:cxn>
              <a:cxn ang="0">
                <a:pos x="connsiteX13733" y="connsiteY13733"/>
              </a:cxn>
              <a:cxn ang="0">
                <a:pos x="connsiteX13734" y="connsiteY13734"/>
              </a:cxn>
              <a:cxn ang="0">
                <a:pos x="connsiteX13735" y="connsiteY13735"/>
              </a:cxn>
              <a:cxn ang="0">
                <a:pos x="connsiteX13736" y="connsiteY13736"/>
              </a:cxn>
              <a:cxn ang="0">
                <a:pos x="connsiteX13737" y="connsiteY13737"/>
              </a:cxn>
              <a:cxn ang="0">
                <a:pos x="connsiteX13738" y="connsiteY13738"/>
              </a:cxn>
              <a:cxn ang="0">
                <a:pos x="connsiteX13739" y="connsiteY13739"/>
              </a:cxn>
              <a:cxn ang="0">
                <a:pos x="connsiteX13740" y="connsiteY13740"/>
              </a:cxn>
              <a:cxn ang="0">
                <a:pos x="connsiteX13741" y="connsiteY13741"/>
              </a:cxn>
              <a:cxn ang="0">
                <a:pos x="connsiteX13742" y="connsiteY13742"/>
              </a:cxn>
              <a:cxn ang="0">
                <a:pos x="connsiteX13743" y="connsiteY13743"/>
              </a:cxn>
              <a:cxn ang="0">
                <a:pos x="connsiteX13744" y="connsiteY13744"/>
              </a:cxn>
              <a:cxn ang="0">
                <a:pos x="connsiteX13745" y="connsiteY13745"/>
              </a:cxn>
              <a:cxn ang="0">
                <a:pos x="connsiteX13746" y="connsiteY13746"/>
              </a:cxn>
              <a:cxn ang="0">
                <a:pos x="connsiteX13747" y="connsiteY13747"/>
              </a:cxn>
              <a:cxn ang="0">
                <a:pos x="connsiteX13748" y="connsiteY13748"/>
              </a:cxn>
              <a:cxn ang="0">
                <a:pos x="connsiteX13749" y="connsiteY13749"/>
              </a:cxn>
              <a:cxn ang="0">
                <a:pos x="connsiteX13750" y="connsiteY13750"/>
              </a:cxn>
              <a:cxn ang="0">
                <a:pos x="connsiteX13751" y="connsiteY13751"/>
              </a:cxn>
              <a:cxn ang="0">
                <a:pos x="connsiteX13752" y="connsiteY13752"/>
              </a:cxn>
              <a:cxn ang="0">
                <a:pos x="connsiteX13753" y="connsiteY13753"/>
              </a:cxn>
              <a:cxn ang="0">
                <a:pos x="connsiteX13754" y="connsiteY13754"/>
              </a:cxn>
              <a:cxn ang="0">
                <a:pos x="connsiteX13755" y="connsiteY13755"/>
              </a:cxn>
              <a:cxn ang="0">
                <a:pos x="connsiteX13756" y="connsiteY13756"/>
              </a:cxn>
              <a:cxn ang="0">
                <a:pos x="connsiteX13757" y="connsiteY13757"/>
              </a:cxn>
              <a:cxn ang="0">
                <a:pos x="connsiteX13758" y="connsiteY13758"/>
              </a:cxn>
              <a:cxn ang="0">
                <a:pos x="connsiteX13759" y="connsiteY13759"/>
              </a:cxn>
              <a:cxn ang="0">
                <a:pos x="connsiteX13760" y="connsiteY13760"/>
              </a:cxn>
              <a:cxn ang="0">
                <a:pos x="connsiteX13761" y="connsiteY13761"/>
              </a:cxn>
              <a:cxn ang="0">
                <a:pos x="connsiteX13762" y="connsiteY13762"/>
              </a:cxn>
              <a:cxn ang="0">
                <a:pos x="connsiteX13763" y="connsiteY13763"/>
              </a:cxn>
              <a:cxn ang="0">
                <a:pos x="connsiteX13764" y="connsiteY13764"/>
              </a:cxn>
              <a:cxn ang="0">
                <a:pos x="connsiteX13765" y="connsiteY13765"/>
              </a:cxn>
              <a:cxn ang="0">
                <a:pos x="connsiteX13766" y="connsiteY13766"/>
              </a:cxn>
              <a:cxn ang="0">
                <a:pos x="connsiteX13767" y="connsiteY13767"/>
              </a:cxn>
              <a:cxn ang="0">
                <a:pos x="connsiteX13768" y="connsiteY13768"/>
              </a:cxn>
              <a:cxn ang="0">
                <a:pos x="connsiteX13769" y="connsiteY13769"/>
              </a:cxn>
              <a:cxn ang="0">
                <a:pos x="connsiteX13770" y="connsiteY13770"/>
              </a:cxn>
              <a:cxn ang="0">
                <a:pos x="connsiteX13771" y="connsiteY13771"/>
              </a:cxn>
              <a:cxn ang="0">
                <a:pos x="connsiteX13772" y="connsiteY13772"/>
              </a:cxn>
              <a:cxn ang="0">
                <a:pos x="connsiteX13773" y="connsiteY13773"/>
              </a:cxn>
              <a:cxn ang="0">
                <a:pos x="connsiteX13774" y="connsiteY13774"/>
              </a:cxn>
              <a:cxn ang="0">
                <a:pos x="connsiteX13775" y="connsiteY13775"/>
              </a:cxn>
              <a:cxn ang="0">
                <a:pos x="connsiteX13776" y="connsiteY13776"/>
              </a:cxn>
              <a:cxn ang="0">
                <a:pos x="connsiteX13777" y="connsiteY13777"/>
              </a:cxn>
              <a:cxn ang="0">
                <a:pos x="connsiteX13778" y="connsiteY13778"/>
              </a:cxn>
              <a:cxn ang="0">
                <a:pos x="connsiteX13779" y="connsiteY13779"/>
              </a:cxn>
              <a:cxn ang="0">
                <a:pos x="connsiteX13780" y="connsiteY13780"/>
              </a:cxn>
              <a:cxn ang="0">
                <a:pos x="connsiteX13781" y="connsiteY13781"/>
              </a:cxn>
              <a:cxn ang="0">
                <a:pos x="connsiteX13782" y="connsiteY13782"/>
              </a:cxn>
              <a:cxn ang="0">
                <a:pos x="connsiteX13783" y="connsiteY13783"/>
              </a:cxn>
              <a:cxn ang="0">
                <a:pos x="connsiteX13784" y="connsiteY13784"/>
              </a:cxn>
              <a:cxn ang="0">
                <a:pos x="connsiteX13785" y="connsiteY13785"/>
              </a:cxn>
              <a:cxn ang="0">
                <a:pos x="connsiteX13786" y="connsiteY13786"/>
              </a:cxn>
              <a:cxn ang="0">
                <a:pos x="connsiteX13787" y="connsiteY13787"/>
              </a:cxn>
              <a:cxn ang="0">
                <a:pos x="connsiteX13788" y="connsiteY13788"/>
              </a:cxn>
              <a:cxn ang="0">
                <a:pos x="connsiteX13789" y="connsiteY13789"/>
              </a:cxn>
              <a:cxn ang="0">
                <a:pos x="connsiteX13790" y="connsiteY13790"/>
              </a:cxn>
              <a:cxn ang="0">
                <a:pos x="connsiteX13791" y="connsiteY13791"/>
              </a:cxn>
              <a:cxn ang="0">
                <a:pos x="connsiteX13792" y="connsiteY13792"/>
              </a:cxn>
              <a:cxn ang="0">
                <a:pos x="connsiteX13793" y="connsiteY13793"/>
              </a:cxn>
              <a:cxn ang="0">
                <a:pos x="connsiteX13794" y="connsiteY13794"/>
              </a:cxn>
              <a:cxn ang="0">
                <a:pos x="connsiteX13795" y="connsiteY13795"/>
              </a:cxn>
              <a:cxn ang="0">
                <a:pos x="connsiteX13796" y="connsiteY13796"/>
              </a:cxn>
              <a:cxn ang="0">
                <a:pos x="connsiteX13797" y="connsiteY13797"/>
              </a:cxn>
              <a:cxn ang="0">
                <a:pos x="connsiteX13798" y="connsiteY13798"/>
              </a:cxn>
              <a:cxn ang="0">
                <a:pos x="connsiteX13799" y="connsiteY13799"/>
              </a:cxn>
              <a:cxn ang="0">
                <a:pos x="connsiteX13800" y="connsiteY13800"/>
              </a:cxn>
              <a:cxn ang="0">
                <a:pos x="connsiteX13801" y="connsiteY13801"/>
              </a:cxn>
              <a:cxn ang="0">
                <a:pos x="connsiteX13802" y="connsiteY13802"/>
              </a:cxn>
              <a:cxn ang="0">
                <a:pos x="connsiteX13803" y="connsiteY13803"/>
              </a:cxn>
              <a:cxn ang="0">
                <a:pos x="connsiteX13804" y="connsiteY13804"/>
              </a:cxn>
              <a:cxn ang="0">
                <a:pos x="connsiteX13805" y="connsiteY13805"/>
              </a:cxn>
              <a:cxn ang="0">
                <a:pos x="connsiteX13806" y="connsiteY13806"/>
              </a:cxn>
              <a:cxn ang="0">
                <a:pos x="connsiteX13807" y="connsiteY13807"/>
              </a:cxn>
              <a:cxn ang="0">
                <a:pos x="connsiteX13808" y="connsiteY13808"/>
              </a:cxn>
              <a:cxn ang="0">
                <a:pos x="connsiteX13809" y="connsiteY13809"/>
              </a:cxn>
              <a:cxn ang="0">
                <a:pos x="connsiteX13810" y="connsiteY13810"/>
              </a:cxn>
              <a:cxn ang="0">
                <a:pos x="connsiteX13811" y="connsiteY13811"/>
              </a:cxn>
              <a:cxn ang="0">
                <a:pos x="connsiteX13812" y="connsiteY13812"/>
              </a:cxn>
              <a:cxn ang="0">
                <a:pos x="connsiteX13813" y="connsiteY13813"/>
              </a:cxn>
              <a:cxn ang="0">
                <a:pos x="connsiteX13814" y="connsiteY13814"/>
              </a:cxn>
              <a:cxn ang="0">
                <a:pos x="connsiteX13815" y="connsiteY13815"/>
              </a:cxn>
              <a:cxn ang="0">
                <a:pos x="connsiteX13816" y="connsiteY13816"/>
              </a:cxn>
              <a:cxn ang="0">
                <a:pos x="connsiteX13817" y="connsiteY13817"/>
              </a:cxn>
              <a:cxn ang="0">
                <a:pos x="connsiteX13818" y="connsiteY13818"/>
              </a:cxn>
              <a:cxn ang="0">
                <a:pos x="connsiteX13819" y="connsiteY13819"/>
              </a:cxn>
              <a:cxn ang="0">
                <a:pos x="connsiteX13820" y="connsiteY13820"/>
              </a:cxn>
              <a:cxn ang="0">
                <a:pos x="connsiteX13821" y="connsiteY13821"/>
              </a:cxn>
              <a:cxn ang="0">
                <a:pos x="connsiteX13822" y="connsiteY13822"/>
              </a:cxn>
              <a:cxn ang="0">
                <a:pos x="connsiteX13823" y="connsiteY13823"/>
              </a:cxn>
              <a:cxn ang="0">
                <a:pos x="connsiteX13824" y="connsiteY13824"/>
              </a:cxn>
              <a:cxn ang="0">
                <a:pos x="connsiteX13825" y="connsiteY13825"/>
              </a:cxn>
              <a:cxn ang="0">
                <a:pos x="connsiteX13826" y="connsiteY13826"/>
              </a:cxn>
              <a:cxn ang="0">
                <a:pos x="connsiteX13827" y="connsiteY13827"/>
              </a:cxn>
              <a:cxn ang="0">
                <a:pos x="connsiteX13828" y="connsiteY13828"/>
              </a:cxn>
              <a:cxn ang="0">
                <a:pos x="connsiteX13829" y="connsiteY13829"/>
              </a:cxn>
              <a:cxn ang="0">
                <a:pos x="connsiteX13830" y="connsiteY13830"/>
              </a:cxn>
              <a:cxn ang="0">
                <a:pos x="connsiteX13831" y="connsiteY13831"/>
              </a:cxn>
              <a:cxn ang="0">
                <a:pos x="connsiteX13832" y="connsiteY13832"/>
              </a:cxn>
              <a:cxn ang="0">
                <a:pos x="connsiteX13833" y="connsiteY13833"/>
              </a:cxn>
              <a:cxn ang="0">
                <a:pos x="connsiteX13834" y="connsiteY13834"/>
              </a:cxn>
              <a:cxn ang="0">
                <a:pos x="connsiteX13835" y="connsiteY13835"/>
              </a:cxn>
              <a:cxn ang="0">
                <a:pos x="connsiteX13836" y="connsiteY13836"/>
              </a:cxn>
              <a:cxn ang="0">
                <a:pos x="connsiteX13837" y="connsiteY13837"/>
              </a:cxn>
              <a:cxn ang="0">
                <a:pos x="connsiteX13838" y="connsiteY13838"/>
              </a:cxn>
              <a:cxn ang="0">
                <a:pos x="connsiteX13839" y="connsiteY13839"/>
              </a:cxn>
              <a:cxn ang="0">
                <a:pos x="connsiteX13840" y="connsiteY13840"/>
              </a:cxn>
              <a:cxn ang="0">
                <a:pos x="connsiteX13841" y="connsiteY13841"/>
              </a:cxn>
              <a:cxn ang="0">
                <a:pos x="connsiteX13842" y="connsiteY13842"/>
              </a:cxn>
              <a:cxn ang="0">
                <a:pos x="connsiteX13843" y="connsiteY13843"/>
              </a:cxn>
              <a:cxn ang="0">
                <a:pos x="connsiteX13844" y="connsiteY13844"/>
              </a:cxn>
              <a:cxn ang="0">
                <a:pos x="connsiteX13845" y="connsiteY13845"/>
              </a:cxn>
              <a:cxn ang="0">
                <a:pos x="connsiteX13846" y="connsiteY13846"/>
              </a:cxn>
              <a:cxn ang="0">
                <a:pos x="connsiteX13847" y="connsiteY13847"/>
              </a:cxn>
              <a:cxn ang="0">
                <a:pos x="connsiteX13848" y="connsiteY13848"/>
              </a:cxn>
              <a:cxn ang="0">
                <a:pos x="connsiteX13849" y="connsiteY13849"/>
              </a:cxn>
              <a:cxn ang="0">
                <a:pos x="connsiteX13850" y="connsiteY13850"/>
              </a:cxn>
              <a:cxn ang="0">
                <a:pos x="connsiteX13851" y="connsiteY13851"/>
              </a:cxn>
              <a:cxn ang="0">
                <a:pos x="connsiteX13852" y="connsiteY13852"/>
              </a:cxn>
              <a:cxn ang="0">
                <a:pos x="connsiteX13853" y="connsiteY13853"/>
              </a:cxn>
              <a:cxn ang="0">
                <a:pos x="connsiteX13854" y="connsiteY13854"/>
              </a:cxn>
              <a:cxn ang="0">
                <a:pos x="connsiteX13855" y="connsiteY13855"/>
              </a:cxn>
              <a:cxn ang="0">
                <a:pos x="connsiteX13856" y="connsiteY13856"/>
              </a:cxn>
              <a:cxn ang="0">
                <a:pos x="connsiteX13857" y="connsiteY13857"/>
              </a:cxn>
              <a:cxn ang="0">
                <a:pos x="connsiteX13858" y="connsiteY13858"/>
              </a:cxn>
              <a:cxn ang="0">
                <a:pos x="connsiteX13859" y="connsiteY13859"/>
              </a:cxn>
              <a:cxn ang="0">
                <a:pos x="connsiteX13860" y="connsiteY13860"/>
              </a:cxn>
              <a:cxn ang="0">
                <a:pos x="connsiteX13861" y="connsiteY13861"/>
              </a:cxn>
              <a:cxn ang="0">
                <a:pos x="connsiteX13862" y="connsiteY13862"/>
              </a:cxn>
              <a:cxn ang="0">
                <a:pos x="connsiteX13863" y="connsiteY13863"/>
              </a:cxn>
              <a:cxn ang="0">
                <a:pos x="connsiteX13864" y="connsiteY13864"/>
              </a:cxn>
              <a:cxn ang="0">
                <a:pos x="connsiteX13865" y="connsiteY13865"/>
              </a:cxn>
              <a:cxn ang="0">
                <a:pos x="connsiteX13866" y="connsiteY13866"/>
              </a:cxn>
              <a:cxn ang="0">
                <a:pos x="connsiteX13867" y="connsiteY13867"/>
              </a:cxn>
              <a:cxn ang="0">
                <a:pos x="connsiteX13868" y="connsiteY13868"/>
              </a:cxn>
              <a:cxn ang="0">
                <a:pos x="connsiteX13869" y="connsiteY13869"/>
              </a:cxn>
              <a:cxn ang="0">
                <a:pos x="connsiteX13870" y="connsiteY13870"/>
              </a:cxn>
              <a:cxn ang="0">
                <a:pos x="connsiteX13871" y="connsiteY13871"/>
              </a:cxn>
              <a:cxn ang="0">
                <a:pos x="connsiteX13872" y="connsiteY13872"/>
              </a:cxn>
              <a:cxn ang="0">
                <a:pos x="connsiteX13873" y="connsiteY13873"/>
              </a:cxn>
              <a:cxn ang="0">
                <a:pos x="connsiteX13874" y="connsiteY13874"/>
              </a:cxn>
              <a:cxn ang="0">
                <a:pos x="connsiteX13875" y="connsiteY13875"/>
              </a:cxn>
              <a:cxn ang="0">
                <a:pos x="connsiteX13876" y="connsiteY13876"/>
              </a:cxn>
              <a:cxn ang="0">
                <a:pos x="connsiteX13877" y="connsiteY13877"/>
              </a:cxn>
              <a:cxn ang="0">
                <a:pos x="connsiteX13878" y="connsiteY13878"/>
              </a:cxn>
              <a:cxn ang="0">
                <a:pos x="connsiteX13879" y="connsiteY13879"/>
              </a:cxn>
              <a:cxn ang="0">
                <a:pos x="connsiteX13880" y="connsiteY13880"/>
              </a:cxn>
              <a:cxn ang="0">
                <a:pos x="connsiteX13881" y="connsiteY13881"/>
              </a:cxn>
              <a:cxn ang="0">
                <a:pos x="connsiteX13882" y="connsiteY13882"/>
              </a:cxn>
              <a:cxn ang="0">
                <a:pos x="connsiteX13883" y="connsiteY13883"/>
              </a:cxn>
              <a:cxn ang="0">
                <a:pos x="connsiteX13884" y="connsiteY13884"/>
              </a:cxn>
              <a:cxn ang="0">
                <a:pos x="connsiteX13885" y="connsiteY13885"/>
              </a:cxn>
              <a:cxn ang="0">
                <a:pos x="connsiteX13886" y="connsiteY13886"/>
              </a:cxn>
              <a:cxn ang="0">
                <a:pos x="connsiteX13887" y="connsiteY13887"/>
              </a:cxn>
              <a:cxn ang="0">
                <a:pos x="connsiteX13888" y="connsiteY13888"/>
              </a:cxn>
              <a:cxn ang="0">
                <a:pos x="connsiteX13889" y="connsiteY13889"/>
              </a:cxn>
              <a:cxn ang="0">
                <a:pos x="connsiteX13890" y="connsiteY13890"/>
              </a:cxn>
              <a:cxn ang="0">
                <a:pos x="connsiteX13891" y="connsiteY13891"/>
              </a:cxn>
              <a:cxn ang="0">
                <a:pos x="connsiteX13892" y="connsiteY13892"/>
              </a:cxn>
              <a:cxn ang="0">
                <a:pos x="connsiteX13893" y="connsiteY13893"/>
              </a:cxn>
              <a:cxn ang="0">
                <a:pos x="connsiteX13894" y="connsiteY13894"/>
              </a:cxn>
              <a:cxn ang="0">
                <a:pos x="connsiteX13895" y="connsiteY13895"/>
              </a:cxn>
              <a:cxn ang="0">
                <a:pos x="connsiteX13896" y="connsiteY13896"/>
              </a:cxn>
              <a:cxn ang="0">
                <a:pos x="connsiteX13897" y="connsiteY13897"/>
              </a:cxn>
              <a:cxn ang="0">
                <a:pos x="connsiteX13898" y="connsiteY13898"/>
              </a:cxn>
              <a:cxn ang="0">
                <a:pos x="connsiteX13899" y="connsiteY13899"/>
              </a:cxn>
              <a:cxn ang="0">
                <a:pos x="connsiteX13900" y="connsiteY13900"/>
              </a:cxn>
              <a:cxn ang="0">
                <a:pos x="connsiteX13901" y="connsiteY13901"/>
              </a:cxn>
              <a:cxn ang="0">
                <a:pos x="connsiteX13902" y="connsiteY13902"/>
              </a:cxn>
              <a:cxn ang="0">
                <a:pos x="connsiteX13903" y="connsiteY13903"/>
              </a:cxn>
              <a:cxn ang="0">
                <a:pos x="connsiteX13904" y="connsiteY13904"/>
              </a:cxn>
              <a:cxn ang="0">
                <a:pos x="connsiteX13905" y="connsiteY13905"/>
              </a:cxn>
              <a:cxn ang="0">
                <a:pos x="connsiteX13906" y="connsiteY13906"/>
              </a:cxn>
              <a:cxn ang="0">
                <a:pos x="connsiteX13907" y="connsiteY13907"/>
              </a:cxn>
              <a:cxn ang="0">
                <a:pos x="connsiteX13908" y="connsiteY13908"/>
              </a:cxn>
              <a:cxn ang="0">
                <a:pos x="connsiteX13909" y="connsiteY13909"/>
              </a:cxn>
              <a:cxn ang="0">
                <a:pos x="connsiteX13910" y="connsiteY13910"/>
              </a:cxn>
              <a:cxn ang="0">
                <a:pos x="connsiteX13911" y="connsiteY13911"/>
              </a:cxn>
              <a:cxn ang="0">
                <a:pos x="connsiteX13912" y="connsiteY13912"/>
              </a:cxn>
              <a:cxn ang="0">
                <a:pos x="connsiteX13913" y="connsiteY13913"/>
              </a:cxn>
              <a:cxn ang="0">
                <a:pos x="connsiteX13914" y="connsiteY13914"/>
              </a:cxn>
              <a:cxn ang="0">
                <a:pos x="connsiteX13915" y="connsiteY13915"/>
              </a:cxn>
              <a:cxn ang="0">
                <a:pos x="connsiteX13916" y="connsiteY13916"/>
              </a:cxn>
              <a:cxn ang="0">
                <a:pos x="connsiteX13917" y="connsiteY13917"/>
              </a:cxn>
              <a:cxn ang="0">
                <a:pos x="connsiteX13918" y="connsiteY13918"/>
              </a:cxn>
              <a:cxn ang="0">
                <a:pos x="connsiteX13919" y="connsiteY13919"/>
              </a:cxn>
              <a:cxn ang="0">
                <a:pos x="connsiteX13920" y="connsiteY13920"/>
              </a:cxn>
              <a:cxn ang="0">
                <a:pos x="connsiteX13921" y="connsiteY13921"/>
              </a:cxn>
              <a:cxn ang="0">
                <a:pos x="connsiteX13922" y="connsiteY13922"/>
              </a:cxn>
              <a:cxn ang="0">
                <a:pos x="connsiteX13923" y="connsiteY13923"/>
              </a:cxn>
              <a:cxn ang="0">
                <a:pos x="connsiteX13924" y="connsiteY13924"/>
              </a:cxn>
              <a:cxn ang="0">
                <a:pos x="connsiteX13925" y="connsiteY13925"/>
              </a:cxn>
              <a:cxn ang="0">
                <a:pos x="connsiteX13926" y="connsiteY13926"/>
              </a:cxn>
              <a:cxn ang="0">
                <a:pos x="connsiteX13927" y="connsiteY13927"/>
              </a:cxn>
              <a:cxn ang="0">
                <a:pos x="connsiteX13928" y="connsiteY13928"/>
              </a:cxn>
              <a:cxn ang="0">
                <a:pos x="connsiteX13929" y="connsiteY13929"/>
              </a:cxn>
              <a:cxn ang="0">
                <a:pos x="connsiteX13930" y="connsiteY13930"/>
              </a:cxn>
              <a:cxn ang="0">
                <a:pos x="connsiteX13931" y="connsiteY13931"/>
              </a:cxn>
              <a:cxn ang="0">
                <a:pos x="connsiteX13932" y="connsiteY13932"/>
              </a:cxn>
              <a:cxn ang="0">
                <a:pos x="connsiteX13933" y="connsiteY13933"/>
              </a:cxn>
              <a:cxn ang="0">
                <a:pos x="connsiteX13934" y="connsiteY13934"/>
              </a:cxn>
              <a:cxn ang="0">
                <a:pos x="connsiteX13935" y="connsiteY13935"/>
              </a:cxn>
              <a:cxn ang="0">
                <a:pos x="connsiteX13936" y="connsiteY13936"/>
              </a:cxn>
              <a:cxn ang="0">
                <a:pos x="connsiteX13937" y="connsiteY13937"/>
              </a:cxn>
              <a:cxn ang="0">
                <a:pos x="connsiteX13938" y="connsiteY13938"/>
              </a:cxn>
              <a:cxn ang="0">
                <a:pos x="connsiteX13939" y="connsiteY13939"/>
              </a:cxn>
              <a:cxn ang="0">
                <a:pos x="connsiteX13940" y="connsiteY13940"/>
              </a:cxn>
              <a:cxn ang="0">
                <a:pos x="connsiteX13941" y="connsiteY13941"/>
              </a:cxn>
              <a:cxn ang="0">
                <a:pos x="connsiteX13942" y="connsiteY13942"/>
              </a:cxn>
              <a:cxn ang="0">
                <a:pos x="connsiteX13943" y="connsiteY13943"/>
              </a:cxn>
              <a:cxn ang="0">
                <a:pos x="connsiteX13944" y="connsiteY13944"/>
              </a:cxn>
              <a:cxn ang="0">
                <a:pos x="connsiteX13945" y="connsiteY13945"/>
              </a:cxn>
              <a:cxn ang="0">
                <a:pos x="connsiteX13946" y="connsiteY13946"/>
              </a:cxn>
              <a:cxn ang="0">
                <a:pos x="connsiteX13947" y="connsiteY13947"/>
              </a:cxn>
              <a:cxn ang="0">
                <a:pos x="connsiteX13948" y="connsiteY13948"/>
              </a:cxn>
              <a:cxn ang="0">
                <a:pos x="connsiteX13949" y="connsiteY13949"/>
              </a:cxn>
              <a:cxn ang="0">
                <a:pos x="connsiteX13950" y="connsiteY13950"/>
              </a:cxn>
              <a:cxn ang="0">
                <a:pos x="connsiteX13951" y="connsiteY13951"/>
              </a:cxn>
              <a:cxn ang="0">
                <a:pos x="connsiteX13952" y="connsiteY13952"/>
              </a:cxn>
              <a:cxn ang="0">
                <a:pos x="connsiteX13953" y="connsiteY13953"/>
              </a:cxn>
              <a:cxn ang="0">
                <a:pos x="connsiteX13954" y="connsiteY13954"/>
              </a:cxn>
              <a:cxn ang="0">
                <a:pos x="connsiteX13955" y="connsiteY13955"/>
              </a:cxn>
              <a:cxn ang="0">
                <a:pos x="connsiteX13956" y="connsiteY13956"/>
              </a:cxn>
              <a:cxn ang="0">
                <a:pos x="connsiteX13957" y="connsiteY13957"/>
              </a:cxn>
              <a:cxn ang="0">
                <a:pos x="connsiteX13958" y="connsiteY13958"/>
              </a:cxn>
              <a:cxn ang="0">
                <a:pos x="connsiteX13959" y="connsiteY13959"/>
              </a:cxn>
              <a:cxn ang="0">
                <a:pos x="connsiteX13960" y="connsiteY13960"/>
              </a:cxn>
              <a:cxn ang="0">
                <a:pos x="connsiteX13961" y="connsiteY13961"/>
              </a:cxn>
              <a:cxn ang="0">
                <a:pos x="connsiteX13962" y="connsiteY13962"/>
              </a:cxn>
              <a:cxn ang="0">
                <a:pos x="connsiteX13963" y="connsiteY13963"/>
              </a:cxn>
              <a:cxn ang="0">
                <a:pos x="connsiteX13964" y="connsiteY13964"/>
              </a:cxn>
              <a:cxn ang="0">
                <a:pos x="connsiteX13965" y="connsiteY13965"/>
              </a:cxn>
              <a:cxn ang="0">
                <a:pos x="connsiteX13966" y="connsiteY13966"/>
              </a:cxn>
              <a:cxn ang="0">
                <a:pos x="connsiteX13967" y="connsiteY13967"/>
              </a:cxn>
              <a:cxn ang="0">
                <a:pos x="connsiteX13968" y="connsiteY13968"/>
              </a:cxn>
              <a:cxn ang="0">
                <a:pos x="connsiteX13969" y="connsiteY13969"/>
              </a:cxn>
              <a:cxn ang="0">
                <a:pos x="connsiteX13970" y="connsiteY13970"/>
              </a:cxn>
              <a:cxn ang="0">
                <a:pos x="connsiteX13971" y="connsiteY13971"/>
              </a:cxn>
              <a:cxn ang="0">
                <a:pos x="connsiteX13972" y="connsiteY13972"/>
              </a:cxn>
              <a:cxn ang="0">
                <a:pos x="connsiteX13973" y="connsiteY13973"/>
              </a:cxn>
              <a:cxn ang="0">
                <a:pos x="connsiteX13974" y="connsiteY13974"/>
              </a:cxn>
              <a:cxn ang="0">
                <a:pos x="connsiteX13975" y="connsiteY13975"/>
              </a:cxn>
              <a:cxn ang="0">
                <a:pos x="connsiteX13976" y="connsiteY13976"/>
              </a:cxn>
              <a:cxn ang="0">
                <a:pos x="connsiteX13977" y="connsiteY13977"/>
              </a:cxn>
              <a:cxn ang="0">
                <a:pos x="connsiteX13978" y="connsiteY13978"/>
              </a:cxn>
              <a:cxn ang="0">
                <a:pos x="connsiteX13979" y="connsiteY13979"/>
              </a:cxn>
              <a:cxn ang="0">
                <a:pos x="connsiteX13980" y="connsiteY13980"/>
              </a:cxn>
              <a:cxn ang="0">
                <a:pos x="connsiteX13981" y="connsiteY13981"/>
              </a:cxn>
              <a:cxn ang="0">
                <a:pos x="connsiteX13982" y="connsiteY13982"/>
              </a:cxn>
              <a:cxn ang="0">
                <a:pos x="connsiteX13983" y="connsiteY13983"/>
              </a:cxn>
              <a:cxn ang="0">
                <a:pos x="connsiteX13984" y="connsiteY13984"/>
              </a:cxn>
              <a:cxn ang="0">
                <a:pos x="connsiteX13985" y="connsiteY13985"/>
              </a:cxn>
              <a:cxn ang="0">
                <a:pos x="connsiteX13986" y="connsiteY13986"/>
              </a:cxn>
              <a:cxn ang="0">
                <a:pos x="connsiteX13987" y="connsiteY13987"/>
              </a:cxn>
              <a:cxn ang="0">
                <a:pos x="connsiteX13988" y="connsiteY13988"/>
              </a:cxn>
              <a:cxn ang="0">
                <a:pos x="connsiteX13989" y="connsiteY13989"/>
              </a:cxn>
              <a:cxn ang="0">
                <a:pos x="connsiteX13990" y="connsiteY13990"/>
              </a:cxn>
              <a:cxn ang="0">
                <a:pos x="connsiteX13991" y="connsiteY13991"/>
              </a:cxn>
              <a:cxn ang="0">
                <a:pos x="connsiteX13992" y="connsiteY13992"/>
              </a:cxn>
              <a:cxn ang="0">
                <a:pos x="connsiteX13993" y="connsiteY13993"/>
              </a:cxn>
              <a:cxn ang="0">
                <a:pos x="connsiteX13994" y="connsiteY13994"/>
              </a:cxn>
              <a:cxn ang="0">
                <a:pos x="connsiteX13995" y="connsiteY13995"/>
              </a:cxn>
              <a:cxn ang="0">
                <a:pos x="connsiteX13996" y="connsiteY13996"/>
              </a:cxn>
              <a:cxn ang="0">
                <a:pos x="connsiteX13997" y="connsiteY13997"/>
              </a:cxn>
              <a:cxn ang="0">
                <a:pos x="connsiteX13998" y="connsiteY13998"/>
              </a:cxn>
              <a:cxn ang="0">
                <a:pos x="connsiteX13999" y="connsiteY13999"/>
              </a:cxn>
              <a:cxn ang="0">
                <a:pos x="connsiteX14000" y="connsiteY14000"/>
              </a:cxn>
              <a:cxn ang="0">
                <a:pos x="connsiteX14001" y="connsiteY14001"/>
              </a:cxn>
              <a:cxn ang="0">
                <a:pos x="connsiteX14002" y="connsiteY14002"/>
              </a:cxn>
              <a:cxn ang="0">
                <a:pos x="connsiteX14003" y="connsiteY14003"/>
              </a:cxn>
              <a:cxn ang="0">
                <a:pos x="connsiteX14004" y="connsiteY14004"/>
              </a:cxn>
              <a:cxn ang="0">
                <a:pos x="connsiteX14005" y="connsiteY14005"/>
              </a:cxn>
              <a:cxn ang="0">
                <a:pos x="connsiteX14006" y="connsiteY14006"/>
              </a:cxn>
              <a:cxn ang="0">
                <a:pos x="connsiteX14007" y="connsiteY14007"/>
              </a:cxn>
              <a:cxn ang="0">
                <a:pos x="connsiteX14008" y="connsiteY14008"/>
              </a:cxn>
              <a:cxn ang="0">
                <a:pos x="connsiteX14009" y="connsiteY14009"/>
              </a:cxn>
              <a:cxn ang="0">
                <a:pos x="connsiteX14010" y="connsiteY14010"/>
              </a:cxn>
              <a:cxn ang="0">
                <a:pos x="connsiteX14011" y="connsiteY14011"/>
              </a:cxn>
              <a:cxn ang="0">
                <a:pos x="connsiteX14012" y="connsiteY14012"/>
              </a:cxn>
              <a:cxn ang="0">
                <a:pos x="connsiteX14013" y="connsiteY14013"/>
              </a:cxn>
              <a:cxn ang="0">
                <a:pos x="connsiteX14014" y="connsiteY14014"/>
              </a:cxn>
              <a:cxn ang="0">
                <a:pos x="connsiteX14015" y="connsiteY14015"/>
              </a:cxn>
              <a:cxn ang="0">
                <a:pos x="connsiteX14016" y="connsiteY14016"/>
              </a:cxn>
              <a:cxn ang="0">
                <a:pos x="connsiteX14017" y="connsiteY14017"/>
              </a:cxn>
              <a:cxn ang="0">
                <a:pos x="connsiteX14018" y="connsiteY14018"/>
              </a:cxn>
              <a:cxn ang="0">
                <a:pos x="connsiteX14019" y="connsiteY14019"/>
              </a:cxn>
              <a:cxn ang="0">
                <a:pos x="connsiteX14020" y="connsiteY14020"/>
              </a:cxn>
              <a:cxn ang="0">
                <a:pos x="connsiteX14021" y="connsiteY14021"/>
              </a:cxn>
              <a:cxn ang="0">
                <a:pos x="connsiteX14022" y="connsiteY14022"/>
              </a:cxn>
              <a:cxn ang="0">
                <a:pos x="connsiteX14023" y="connsiteY14023"/>
              </a:cxn>
              <a:cxn ang="0">
                <a:pos x="connsiteX14024" y="connsiteY14024"/>
              </a:cxn>
              <a:cxn ang="0">
                <a:pos x="connsiteX14025" y="connsiteY14025"/>
              </a:cxn>
              <a:cxn ang="0">
                <a:pos x="connsiteX14026" y="connsiteY14026"/>
              </a:cxn>
              <a:cxn ang="0">
                <a:pos x="connsiteX14027" y="connsiteY14027"/>
              </a:cxn>
              <a:cxn ang="0">
                <a:pos x="connsiteX14028" y="connsiteY14028"/>
              </a:cxn>
              <a:cxn ang="0">
                <a:pos x="connsiteX14029" y="connsiteY14029"/>
              </a:cxn>
              <a:cxn ang="0">
                <a:pos x="connsiteX14030" y="connsiteY14030"/>
              </a:cxn>
              <a:cxn ang="0">
                <a:pos x="connsiteX14031" y="connsiteY14031"/>
              </a:cxn>
              <a:cxn ang="0">
                <a:pos x="connsiteX14032" y="connsiteY14032"/>
              </a:cxn>
              <a:cxn ang="0">
                <a:pos x="connsiteX14033" y="connsiteY14033"/>
              </a:cxn>
              <a:cxn ang="0">
                <a:pos x="connsiteX14034" y="connsiteY14034"/>
              </a:cxn>
              <a:cxn ang="0">
                <a:pos x="connsiteX14035" y="connsiteY14035"/>
              </a:cxn>
              <a:cxn ang="0">
                <a:pos x="connsiteX14036" y="connsiteY14036"/>
              </a:cxn>
              <a:cxn ang="0">
                <a:pos x="connsiteX14037" y="connsiteY14037"/>
              </a:cxn>
              <a:cxn ang="0">
                <a:pos x="connsiteX14038" y="connsiteY14038"/>
              </a:cxn>
              <a:cxn ang="0">
                <a:pos x="connsiteX14039" y="connsiteY14039"/>
              </a:cxn>
              <a:cxn ang="0">
                <a:pos x="connsiteX14040" y="connsiteY14040"/>
              </a:cxn>
              <a:cxn ang="0">
                <a:pos x="connsiteX14041" y="connsiteY14041"/>
              </a:cxn>
              <a:cxn ang="0">
                <a:pos x="connsiteX14042" y="connsiteY14042"/>
              </a:cxn>
              <a:cxn ang="0">
                <a:pos x="connsiteX14043" y="connsiteY14043"/>
              </a:cxn>
              <a:cxn ang="0">
                <a:pos x="connsiteX14044" y="connsiteY14044"/>
              </a:cxn>
              <a:cxn ang="0">
                <a:pos x="connsiteX14045" y="connsiteY14045"/>
              </a:cxn>
              <a:cxn ang="0">
                <a:pos x="connsiteX14046" y="connsiteY14046"/>
              </a:cxn>
              <a:cxn ang="0">
                <a:pos x="connsiteX14047" y="connsiteY14047"/>
              </a:cxn>
              <a:cxn ang="0">
                <a:pos x="connsiteX14048" y="connsiteY14048"/>
              </a:cxn>
              <a:cxn ang="0">
                <a:pos x="connsiteX14049" y="connsiteY14049"/>
              </a:cxn>
              <a:cxn ang="0">
                <a:pos x="connsiteX14050" y="connsiteY14050"/>
              </a:cxn>
              <a:cxn ang="0">
                <a:pos x="connsiteX14051" y="connsiteY14051"/>
              </a:cxn>
              <a:cxn ang="0">
                <a:pos x="connsiteX14052" y="connsiteY14052"/>
              </a:cxn>
              <a:cxn ang="0">
                <a:pos x="connsiteX14053" y="connsiteY14053"/>
              </a:cxn>
              <a:cxn ang="0">
                <a:pos x="connsiteX14054" y="connsiteY14054"/>
              </a:cxn>
              <a:cxn ang="0">
                <a:pos x="connsiteX14055" y="connsiteY14055"/>
              </a:cxn>
              <a:cxn ang="0">
                <a:pos x="connsiteX14056" y="connsiteY14056"/>
              </a:cxn>
              <a:cxn ang="0">
                <a:pos x="connsiteX14057" y="connsiteY14057"/>
              </a:cxn>
              <a:cxn ang="0">
                <a:pos x="connsiteX14058" y="connsiteY14058"/>
              </a:cxn>
              <a:cxn ang="0">
                <a:pos x="connsiteX14059" y="connsiteY14059"/>
              </a:cxn>
              <a:cxn ang="0">
                <a:pos x="connsiteX14060" y="connsiteY14060"/>
              </a:cxn>
              <a:cxn ang="0">
                <a:pos x="connsiteX14061" y="connsiteY14061"/>
              </a:cxn>
              <a:cxn ang="0">
                <a:pos x="connsiteX14062" y="connsiteY14062"/>
              </a:cxn>
              <a:cxn ang="0">
                <a:pos x="connsiteX14063" y="connsiteY14063"/>
              </a:cxn>
              <a:cxn ang="0">
                <a:pos x="connsiteX14064" y="connsiteY14064"/>
              </a:cxn>
              <a:cxn ang="0">
                <a:pos x="connsiteX14065" y="connsiteY14065"/>
              </a:cxn>
              <a:cxn ang="0">
                <a:pos x="connsiteX14066" y="connsiteY14066"/>
              </a:cxn>
              <a:cxn ang="0">
                <a:pos x="connsiteX14067" y="connsiteY14067"/>
              </a:cxn>
              <a:cxn ang="0">
                <a:pos x="connsiteX14068" y="connsiteY14068"/>
              </a:cxn>
              <a:cxn ang="0">
                <a:pos x="connsiteX14069" y="connsiteY14069"/>
              </a:cxn>
              <a:cxn ang="0">
                <a:pos x="connsiteX14070" y="connsiteY14070"/>
              </a:cxn>
              <a:cxn ang="0">
                <a:pos x="connsiteX14071" y="connsiteY14071"/>
              </a:cxn>
              <a:cxn ang="0">
                <a:pos x="connsiteX14072" y="connsiteY14072"/>
              </a:cxn>
              <a:cxn ang="0">
                <a:pos x="connsiteX14073" y="connsiteY14073"/>
              </a:cxn>
              <a:cxn ang="0">
                <a:pos x="connsiteX14074" y="connsiteY14074"/>
              </a:cxn>
              <a:cxn ang="0">
                <a:pos x="connsiteX14075" y="connsiteY14075"/>
              </a:cxn>
              <a:cxn ang="0">
                <a:pos x="connsiteX14076" y="connsiteY14076"/>
              </a:cxn>
              <a:cxn ang="0">
                <a:pos x="connsiteX14077" y="connsiteY14077"/>
              </a:cxn>
              <a:cxn ang="0">
                <a:pos x="connsiteX14078" y="connsiteY14078"/>
              </a:cxn>
              <a:cxn ang="0">
                <a:pos x="connsiteX14079" y="connsiteY14079"/>
              </a:cxn>
              <a:cxn ang="0">
                <a:pos x="connsiteX14080" y="connsiteY14080"/>
              </a:cxn>
              <a:cxn ang="0">
                <a:pos x="connsiteX14081" y="connsiteY14081"/>
              </a:cxn>
              <a:cxn ang="0">
                <a:pos x="connsiteX14082" y="connsiteY14082"/>
              </a:cxn>
              <a:cxn ang="0">
                <a:pos x="connsiteX14083" y="connsiteY14083"/>
              </a:cxn>
              <a:cxn ang="0">
                <a:pos x="connsiteX14084" y="connsiteY14084"/>
              </a:cxn>
              <a:cxn ang="0">
                <a:pos x="connsiteX14085" y="connsiteY14085"/>
              </a:cxn>
              <a:cxn ang="0">
                <a:pos x="connsiteX14086" y="connsiteY14086"/>
              </a:cxn>
              <a:cxn ang="0">
                <a:pos x="connsiteX14087" y="connsiteY14087"/>
              </a:cxn>
              <a:cxn ang="0">
                <a:pos x="connsiteX14088" y="connsiteY14088"/>
              </a:cxn>
              <a:cxn ang="0">
                <a:pos x="connsiteX14089" y="connsiteY14089"/>
              </a:cxn>
              <a:cxn ang="0">
                <a:pos x="connsiteX14090" y="connsiteY14090"/>
              </a:cxn>
              <a:cxn ang="0">
                <a:pos x="connsiteX14091" y="connsiteY14091"/>
              </a:cxn>
              <a:cxn ang="0">
                <a:pos x="connsiteX14092" y="connsiteY14092"/>
              </a:cxn>
              <a:cxn ang="0">
                <a:pos x="connsiteX14093" y="connsiteY14093"/>
              </a:cxn>
              <a:cxn ang="0">
                <a:pos x="connsiteX14094" y="connsiteY14094"/>
              </a:cxn>
              <a:cxn ang="0">
                <a:pos x="connsiteX14095" y="connsiteY14095"/>
              </a:cxn>
              <a:cxn ang="0">
                <a:pos x="connsiteX14096" y="connsiteY14096"/>
              </a:cxn>
              <a:cxn ang="0">
                <a:pos x="connsiteX14097" y="connsiteY14097"/>
              </a:cxn>
              <a:cxn ang="0">
                <a:pos x="connsiteX14098" y="connsiteY14098"/>
              </a:cxn>
              <a:cxn ang="0">
                <a:pos x="connsiteX14099" y="connsiteY14099"/>
              </a:cxn>
              <a:cxn ang="0">
                <a:pos x="connsiteX14100" y="connsiteY14100"/>
              </a:cxn>
              <a:cxn ang="0">
                <a:pos x="connsiteX14101" y="connsiteY14101"/>
              </a:cxn>
              <a:cxn ang="0">
                <a:pos x="connsiteX14102" y="connsiteY14102"/>
              </a:cxn>
              <a:cxn ang="0">
                <a:pos x="connsiteX14103" y="connsiteY14103"/>
              </a:cxn>
              <a:cxn ang="0">
                <a:pos x="connsiteX14104" y="connsiteY14104"/>
              </a:cxn>
              <a:cxn ang="0">
                <a:pos x="connsiteX14105" y="connsiteY14105"/>
              </a:cxn>
              <a:cxn ang="0">
                <a:pos x="connsiteX14106" y="connsiteY14106"/>
              </a:cxn>
              <a:cxn ang="0">
                <a:pos x="connsiteX14107" y="connsiteY14107"/>
              </a:cxn>
              <a:cxn ang="0">
                <a:pos x="connsiteX14108" y="connsiteY14108"/>
              </a:cxn>
              <a:cxn ang="0">
                <a:pos x="connsiteX14109" y="connsiteY14109"/>
              </a:cxn>
              <a:cxn ang="0">
                <a:pos x="connsiteX14110" y="connsiteY14110"/>
              </a:cxn>
              <a:cxn ang="0">
                <a:pos x="connsiteX14111" y="connsiteY14111"/>
              </a:cxn>
              <a:cxn ang="0">
                <a:pos x="connsiteX14112" y="connsiteY14112"/>
              </a:cxn>
              <a:cxn ang="0">
                <a:pos x="connsiteX14113" y="connsiteY14113"/>
              </a:cxn>
              <a:cxn ang="0">
                <a:pos x="connsiteX14114" y="connsiteY14114"/>
              </a:cxn>
              <a:cxn ang="0">
                <a:pos x="connsiteX14115" y="connsiteY14115"/>
              </a:cxn>
              <a:cxn ang="0">
                <a:pos x="connsiteX14116" y="connsiteY14116"/>
              </a:cxn>
              <a:cxn ang="0">
                <a:pos x="connsiteX14117" y="connsiteY14117"/>
              </a:cxn>
              <a:cxn ang="0">
                <a:pos x="connsiteX14118" y="connsiteY14118"/>
              </a:cxn>
              <a:cxn ang="0">
                <a:pos x="connsiteX14119" y="connsiteY14119"/>
              </a:cxn>
              <a:cxn ang="0">
                <a:pos x="connsiteX14120" y="connsiteY14120"/>
              </a:cxn>
              <a:cxn ang="0">
                <a:pos x="connsiteX14121" y="connsiteY14121"/>
              </a:cxn>
              <a:cxn ang="0">
                <a:pos x="connsiteX14122" y="connsiteY14122"/>
              </a:cxn>
              <a:cxn ang="0">
                <a:pos x="connsiteX14123" y="connsiteY14123"/>
              </a:cxn>
              <a:cxn ang="0">
                <a:pos x="connsiteX14124" y="connsiteY14124"/>
              </a:cxn>
              <a:cxn ang="0">
                <a:pos x="connsiteX14125" y="connsiteY14125"/>
              </a:cxn>
              <a:cxn ang="0">
                <a:pos x="connsiteX14126" y="connsiteY14126"/>
              </a:cxn>
              <a:cxn ang="0">
                <a:pos x="connsiteX14127" y="connsiteY14127"/>
              </a:cxn>
              <a:cxn ang="0">
                <a:pos x="connsiteX14128" y="connsiteY14128"/>
              </a:cxn>
              <a:cxn ang="0">
                <a:pos x="connsiteX14129" y="connsiteY14129"/>
              </a:cxn>
              <a:cxn ang="0">
                <a:pos x="connsiteX14130" y="connsiteY14130"/>
              </a:cxn>
              <a:cxn ang="0">
                <a:pos x="connsiteX14131" y="connsiteY14131"/>
              </a:cxn>
              <a:cxn ang="0">
                <a:pos x="connsiteX14132" y="connsiteY14132"/>
              </a:cxn>
              <a:cxn ang="0">
                <a:pos x="connsiteX14133" y="connsiteY14133"/>
              </a:cxn>
              <a:cxn ang="0">
                <a:pos x="connsiteX14134" y="connsiteY14134"/>
              </a:cxn>
              <a:cxn ang="0">
                <a:pos x="connsiteX14135" y="connsiteY14135"/>
              </a:cxn>
              <a:cxn ang="0">
                <a:pos x="connsiteX14136" y="connsiteY14136"/>
              </a:cxn>
              <a:cxn ang="0">
                <a:pos x="connsiteX14137" y="connsiteY14137"/>
              </a:cxn>
              <a:cxn ang="0">
                <a:pos x="connsiteX14138" y="connsiteY14138"/>
              </a:cxn>
              <a:cxn ang="0">
                <a:pos x="connsiteX14139" y="connsiteY14139"/>
              </a:cxn>
              <a:cxn ang="0">
                <a:pos x="connsiteX14140" y="connsiteY14140"/>
              </a:cxn>
              <a:cxn ang="0">
                <a:pos x="connsiteX14141" y="connsiteY14141"/>
              </a:cxn>
              <a:cxn ang="0">
                <a:pos x="connsiteX14142" y="connsiteY14142"/>
              </a:cxn>
              <a:cxn ang="0">
                <a:pos x="connsiteX14143" y="connsiteY14143"/>
              </a:cxn>
              <a:cxn ang="0">
                <a:pos x="connsiteX14144" y="connsiteY14144"/>
              </a:cxn>
              <a:cxn ang="0">
                <a:pos x="connsiteX14145" y="connsiteY14145"/>
              </a:cxn>
              <a:cxn ang="0">
                <a:pos x="connsiteX14146" y="connsiteY14146"/>
              </a:cxn>
              <a:cxn ang="0">
                <a:pos x="connsiteX14147" y="connsiteY14147"/>
              </a:cxn>
              <a:cxn ang="0">
                <a:pos x="connsiteX14148" y="connsiteY14148"/>
              </a:cxn>
              <a:cxn ang="0">
                <a:pos x="connsiteX14149" y="connsiteY14149"/>
              </a:cxn>
              <a:cxn ang="0">
                <a:pos x="connsiteX14150" y="connsiteY14150"/>
              </a:cxn>
              <a:cxn ang="0">
                <a:pos x="connsiteX14151" y="connsiteY14151"/>
              </a:cxn>
              <a:cxn ang="0">
                <a:pos x="connsiteX14152" y="connsiteY14152"/>
              </a:cxn>
              <a:cxn ang="0">
                <a:pos x="connsiteX14153" y="connsiteY14153"/>
              </a:cxn>
              <a:cxn ang="0">
                <a:pos x="connsiteX14154" y="connsiteY14154"/>
              </a:cxn>
              <a:cxn ang="0">
                <a:pos x="connsiteX14155" y="connsiteY14155"/>
              </a:cxn>
              <a:cxn ang="0">
                <a:pos x="connsiteX14156" y="connsiteY14156"/>
              </a:cxn>
              <a:cxn ang="0">
                <a:pos x="connsiteX14157" y="connsiteY14157"/>
              </a:cxn>
              <a:cxn ang="0">
                <a:pos x="connsiteX14158" y="connsiteY14158"/>
              </a:cxn>
              <a:cxn ang="0">
                <a:pos x="connsiteX14159" y="connsiteY14159"/>
              </a:cxn>
              <a:cxn ang="0">
                <a:pos x="connsiteX14160" y="connsiteY14160"/>
              </a:cxn>
              <a:cxn ang="0">
                <a:pos x="connsiteX14161" y="connsiteY14161"/>
              </a:cxn>
              <a:cxn ang="0">
                <a:pos x="connsiteX14162" y="connsiteY14162"/>
              </a:cxn>
              <a:cxn ang="0">
                <a:pos x="connsiteX14163" y="connsiteY14163"/>
              </a:cxn>
              <a:cxn ang="0">
                <a:pos x="connsiteX14164" y="connsiteY14164"/>
              </a:cxn>
              <a:cxn ang="0">
                <a:pos x="connsiteX14165" y="connsiteY14165"/>
              </a:cxn>
              <a:cxn ang="0">
                <a:pos x="connsiteX14166" y="connsiteY14166"/>
              </a:cxn>
              <a:cxn ang="0">
                <a:pos x="connsiteX14167" y="connsiteY14167"/>
              </a:cxn>
              <a:cxn ang="0">
                <a:pos x="connsiteX14168" y="connsiteY14168"/>
              </a:cxn>
              <a:cxn ang="0">
                <a:pos x="connsiteX14169" y="connsiteY14169"/>
              </a:cxn>
              <a:cxn ang="0">
                <a:pos x="connsiteX14170" y="connsiteY14170"/>
              </a:cxn>
              <a:cxn ang="0">
                <a:pos x="connsiteX14171" y="connsiteY14171"/>
              </a:cxn>
              <a:cxn ang="0">
                <a:pos x="connsiteX14172" y="connsiteY14172"/>
              </a:cxn>
              <a:cxn ang="0">
                <a:pos x="connsiteX14173" y="connsiteY14173"/>
              </a:cxn>
              <a:cxn ang="0">
                <a:pos x="connsiteX14174" y="connsiteY14174"/>
              </a:cxn>
              <a:cxn ang="0">
                <a:pos x="connsiteX14175" y="connsiteY14175"/>
              </a:cxn>
              <a:cxn ang="0">
                <a:pos x="connsiteX14176" y="connsiteY14176"/>
              </a:cxn>
              <a:cxn ang="0">
                <a:pos x="connsiteX14177" y="connsiteY14177"/>
              </a:cxn>
              <a:cxn ang="0">
                <a:pos x="connsiteX14178" y="connsiteY14178"/>
              </a:cxn>
              <a:cxn ang="0">
                <a:pos x="connsiteX14179" y="connsiteY14179"/>
              </a:cxn>
              <a:cxn ang="0">
                <a:pos x="connsiteX14180" y="connsiteY14180"/>
              </a:cxn>
              <a:cxn ang="0">
                <a:pos x="connsiteX14181" y="connsiteY14181"/>
              </a:cxn>
              <a:cxn ang="0">
                <a:pos x="connsiteX14182" y="connsiteY14182"/>
              </a:cxn>
              <a:cxn ang="0">
                <a:pos x="connsiteX14183" y="connsiteY14183"/>
              </a:cxn>
              <a:cxn ang="0">
                <a:pos x="connsiteX14184" y="connsiteY14184"/>
              </a:cxn>
              <a:cxn ang="0">
                <a:pos x="connsiteX14185" y="connsiteY14185"/>
              </a:cxn>
              <a:cxn ang="0">
                <a:pos x="connsiteX14186" y="connsiteY14186"/>
              </a:cxn>
              <a:cxn ang="0">
                <a:pos x="connsiteX14187" y="connsiteY14187"/>
              </a:cxn>
              <a:cxn ang="0">
                <a:pos x="connsiteX14188" y="connsiteY14188"/>
              </a:cxn>
              <a:cxn ang="0">
                <a:pos x="connsiteX14189" y="connsiteY14189"/>
              </a:cxn>
              <a:cxn ang="0">
                <a:pos x="connsiteX14190" y="connsiteY14190"/>
              </a:cxn>
              <a:cxn ang="0">
                <a:pos x="connsiteX14191" y="connsiteY14191"/>
              </a:cxn>
              <a:cxn ang="0">
                <a:pos x="connsiteX14192" y="connsiteY14192"/>
              </a:cxn>
              <a:cxn ang="0">
                <a:pos x="connsiteX14193" y="connsiteY14193"/>
              </a:cxn>
              <a:cxn ang="0">
                <a:pos x="connsiteX14194" y="connsiteY14194"/>
              </a:cxn>
              <a:cxn ang="0">
                <a:pos x="connsiteX14195" y="connsiteY14195"/>
              </a:cxn>
              <a:cxn ang="0">
                <a:pos x="connsiteX14196" y="connsiteY14196"/>
              </a:cxn>
              <a:cxn ang="0">
                <a:pos x="connsiteX14197" y="connsiteY14197"/>
              </a:cxn>
              <a:cxn ang="0">
                <a:pos x="connsiteX14198" y="connsiteY14198"/>
              </a:cxn>
              <a:cxn ang="0">
                <a:pos x="connsiteX14199" y="connsiteY14199"/>
              </a:cxn>
              <a:cxn ang="0">
                <a:pos x="connsiteX14200" y="connsiteY14200"/>
              </a:cxn>
              <a:cxn ang="0">
                <a:pos x="connsiteX14201" y="connsiteY14201"/>
              </a:cxn>
              <a:cxn ang="0">
                <a:pos x="connsiteX14202" y="connsiteY14202"/>
              </a:cxn>
              <a:cxn ang="0">
                <a:pos x="connsiteX14203" y="connsiteY14203"/>
              </a:cxn>
              <a:cxn ang="0">
                <a:pos x="connsiteX14204" y="connsiteY14204"/>
              </a:cxn>
              <a:cxn ang="0">
                <a:pos x="connsiteX14205" y="connsiteY14205"/>
              </a:cxn>
              <a:cxn ang="0">
                <a:pos x="connsiteX14206" y="connsiteY14206"/>
              </a:cxn>
              <a:cxn ang="0">
                <a:pos x="connsiteX14207" y="connsiteY14207"/>
              </a:cxn>
              <a:cxn ang="0">
                <a:pos x="connsiteX14208" y="connsiteY14208"/>
              </a:cxn>
              <a:cxn ang="0">
                <a:pos x="connsiteX14209" y="connsiteY14209"/>
              </a:cxn>
              <a:cxn ang="0">
                <a:pos x="connsiteX14210" y="connsiteY14210"/>
              </a:cxn>
              <a:cxn ang="0">
                <a:pos x="connsiteX14211" y="connsiteY14211"/>
              </a:cxn>
              <a:cxn ang="0">
                <a:pos x="connsiteX14212" y="connsiteY14212"/>
              </a:cxn>
              <a:cxn ang="0">
                <a:pos x="connsiteX14213" y="connsiteY14213"/>
              </a:cxn>
              <a:cxn ang="0">
                <a:pos x="connsiteX14214" y="connsiteY14214"/>
              </a:cxn>
              <a:cxn ang="0">
                <a:pos x="connsiteX14215" y="connsiteY14215"/>
              </a:cxn>
              <a:cxn ang="0">
                <a:pos x="connsiteX14216" y="connsiteY14216"/>
              </a:cxn>
              <a:cxn ang="0">
                <a:pos x="connsiteX14217" y="connsiteY14217"/>
              </a:cxn>
              <a:cxn ang="0">
                <a:pos x="connsiteX14218" y="connsiteY14218"/>
              </a:cxn>
              <a:cxn ang="0">
                <a:pos x="connsiteX14219" y="connsiteY14219"/>
              </a:cxn>
              <a:cxn ang="0">
                <a:pos x="connsiteX14220" y="connsiteY14220"/>
              </a:cxn>
              <a:cxn ang="0">
                <a:pos x="connsiteX14221" y="connsiteY14221"/>
              </a:cxn>
              <a:cxn ang="0">
                <a:pos x="connsiteX14222" y="connsiteY14222"/>
              </a:cxn>
              <a:cxn ang="0">
                <a:pos x="connsiteX14223" y="connsiteY14223"/>
              </a:cxn>
              <a:cxn ang="0">
                <a:pos x="connsiteX14224" y="connsiteY14224"/>
              </a:cxn>
              <a:cxn ang="0">
                <a:pos x="connsiteX14225" y="connsiteY14225"/>
              </a:cxn>
              <a:cxn ang="0">
                <a:pos x="connsiteX14226" y="connsiteY14226"/>
              </a:cxn>
              <a:cxn ang="0">
                <a:pos x="connsiteX14227" y="connsiteY14227"/>
              </a:cxn>
              <a:cxn ang="0">
                <a:pos x="connsiteX14228" y="connsiteY14228"/>
              </a:cxn>
              <a:cxn ang="0">
                <a:pos x="connsiteX14229" y="connsiteY14229"/>
              </a:cxn>
              <a:cxn ang="0">
                <a:pos x="connsiteX14230" y="connsiteY14230"/>
              </a:cxn>
              <a:cxn ang="0">
                <a:pos x="connsiteX14231" y="connsiteY14231"/>
              </a:cxn>
              <a:cxn ang="0">
                <a:pos x="connsiteX14232" y="connsiteY14232"/>
              </a:cxn>
              <a:cxn ang="0">
                <a:pos x="connsiteX14233" y="connsiteY14233"/>
              </a:cxn>
              <a:cxn ang="0">
                <a:pos x="connsiteX14234" y="connsiteY14234"/>
              </a:cxn>
              <a:cxn ang="0">
                <a:pos x="connsiteX14235" y="connsiteY14235"/>
              </a:cxn>
              <a:cxn ang="0">
                <a:pos x="connsiteX14236" y="connsiteY14236"/>
              </a:cxn>
              <a:cxn ang="0">
                <a:pos x="connsiteX14237" y="connsiteY14237"/>
              </a:cxn>
              <a:cxn ang="0">
                <a:pos x="connsiteX14238" y="connsiteY14238"/>
              </a:cxn>
              <a:cxn ang="0">
                <a:pos x="connsiteX14239" y="connsiteY14239"/>
              </a:cxn>
              <a:cxn ang="0">
                <a:pos x="connsiteX14240" y="connsiteY14240"/>
              </a:cxn>
              <a:cxn ang="0">
                <a:pos x="connsiteX14241" y="connsiteY14241"/>
              </a:cxn>
              <a:cxn ang="0">
                <a:pos x="connsiteX14242" y="connsiteY14242"/>
              </a:cxn>
              <a:cxn ang="0">
                <a:pos x="connsiteX14243" y="connsiteY14243"/>
              </a:cxn>
              <a:cxn ang="0">
                <a:pos x="connsiteX14244" y="connsiteY14244"/>
              </a:cxn>
              <a:cxn ang="0">
                <a:pos x="connsiteX14245" y="connsiteY14245"/>
              </a:cxn>
              <a:cxn ang="0">
                <a:pos x="connsiteX14246" y="connsiteY14246"/>
              </a:cxn>
              <a:cxn ang="0">
                <a:pos x="connsiteX14247" y="connsiteY14247"/>
              </a:cxn>
              <a:cxn ang="0">
                <a:pos x="connsiteX14248" y="connsiteY14248"/>
              </a:cxn>
              <a:cxn ang="0">
                <a:pos x="connsiteX14249" y="connsiteY14249"/>
              </a:cxn>
              <a:cxn ang="0">
                <a:pos x="connsiteX14250" y="connsiteY14250"/>
              </a:cxn>
              <a:cxn ang="0">
                <a:pos x="connsiteX14251" y="connsiteY14251"/>
              </a:cxn>
              <a:cxn ang="0">
                <a:pos x="connsiteX14252" y="connsiteY14252"/>
              </a:cxn>
              <a:cxn ang="0">
                <a:pos x="connsiteX14253" y="connsiteY14253"/>
              </a:cxn>
              <a:cxn ang="0">
                <a:pos x="connsiteX14254" y="connsiteY14254"/>
              </a:cxn>
              <a:cxn ang="0">
                <a:pos x="connsiteX14255" y="connsiteY14255"/>
              </a:cxn>
              <a:cxn ang="0">
                <a:pos x="connsiteX14256" y="connsiteY14256"/>
              </a:cxn>
              <a:cxn ang="0">
                <a:pos x="connsiteX14257" y="connsiteY14257"/>
              </a:cxn>
              <a:cxn ang="0">
                <a:pos x="connsiteX14258" y="connsiteY14258"/>
              </a:cxn>
              <a:cxn ang="0">
                <a:pos x="connsiteX14259" y="connsiteY14259"/>
              </a:cxn>
              <a:cxn ang="0">
                <a:pos x="connsiteX14260" y="connsiteY14260"/>
              </a:cxn>
              <a:cxn ang="0">
                <a:pos x="connsiteX14261" y="connsiteY14261"/>
              </a:cxn>
              <a:cxn ang="0">
                <a:pos x="connsiteX14262" y="connsiteY14262"/>
              </a:cxn>
              <a:cxn ang="0">
                <a:pos x="connsiteX14263" y="connsiteY14263"/>
              </a:cxn>
              <a:cxn ang="0">
                <a:pos x="connsiteX14264" y="connsiteY14264"/>
              </a:cxn>
              <a:cxn ang="0">
                <a:pos x="connsiteX14265" y="connsiteY14265"/>
              </a:cxn>
              <a:cxn ang="0">
                <a:pos x="connsiteX14266" y="connsiteY14266"/>
              </a:cxn>
              <a:cxn ang="0">
                <a:pos x="connsiteX14267" y="connsiteY14267"/>
              </a:cxn>
              <a:cxn ang="0">
                <a:pos x="connsiteX14268" y="connsiteY14268"/>
              </a:cxn>
              <a:cxn ang="0">
                <a:pos x="connsiteX14269" y="connsiteY14269"/>
              </a:cxn>
              <a:cxn ang="0">
                <a:pos x="connsiteX14270" y="connsiteY14270"/>
              </a:cxn>
              <a:cxn ang="0">
                <a:pos x="connsiteX14271" y="connsiteY14271"/>
              </a:cxn>
              <a:cxn ang="0">
                <a:pos x="connsiteX14272" y="connsiteY14272"/>
              </a:cxn>
              <a:cxn ang="0">
                <a:pos x="connsiteX14273" y="connsiteY14273"/>
              </a:cxn>
              <a:cxn ang="0">
                <a:pos x="connsiteX14274" y="connsiteY14274"/>
              </a:cxn>
              <a:cxn ang="0">
                <a:pos x="connsiteX14275" y="connsiteY14275"/>
              </a:cxn>
              <a:cxn ang="0">
                <a:pos x="connsiteX14276" y="connsiteY14276"/>
              </a:cxn>
              <a:cxn ang="0">
                <a:pos x="connsiteX14277" y="connsiteY14277"/>
              </a:cxn>
              <a:cxn ang="0">
                <a:pos x="connsiteX14278" y="connsiteY14278"/>
              </a:cxn>
              <a:cxn ang="0">
                <a:pos x="connsiteX14279" y="connsiteY14279"/>
              </a:cxn>
              <a:cxn ang="0">
                <a:pos x="connsiteX14280" y="connsiteY14280"/>
              </a:cxn>
              <a:cxn ang="0">
                <a:pos x="connsiteX14281" y="connsiteY14281"/>
              </a:cxn>
              <a:cxn ang="0">
                <a:pos x="connsiteX14282" y="connsiteY14282"/>
              </a:cxn>
              <a:cxn ang="0">
                <a:pos x="connsiteX14283" y="connsiteY14283"/>
              </a:cxn>
              <a:cxn ang="0">
                <a:pos x="connsiteX14284" y="connsiteY14284"/>
              </a:cxn>
              <a:cxn ang="0">
                <a:pos x="connsiteX14285" y="connsiteY14285"/>
              </a:cxn>
              <a:cxn ang="0">
                <a:pos x="connsiteX14286" y="connsiteY14286"/>
              </a:cxn>
              <a:cxn ang="0">
                <a:pos x="connsiteX14287" y="connsiteY14287"/>
              </a:cxn>
              <a:cxn ang="0">
                <a:pos x="connsiteX14288" y="connsiteY14288"/>
              </a:cxn>
              <a:cxn ang="0">
                <a:pos x="connsiteX14289" y="connsiteY14289"/>
              </a:cxn>
              <a:cxn ang="0">
                <a:pos x="connsiteX14290" y="connsiteY14290"/>
              </a:cxn>
              <a:cxn ang="0">
                <a:pos x="connsiteX14291" y="connsiteY14291"/>
              </a:cxn>
              <a:cxn ang="0">
                <a:pos x="connsiteX14292" y="connsiteY14292"/>
              </a:cxn>
              <a:cxn ang="0">
                <a:pos x="connsiteX14293" y="connsiteY14293"/>
              </a:cxn>
              <a:cxn ang="0">
                <a:pos x="connsiteX14294" y="connsiteY14294"/>
              </a:cxn>
              <a:cxn ang="0">
                <a:pos x="connsiteX14295" y="connsiteY14295"/>
              </a:cxn>
              <a:cxn ang="0">
                <a:pos x="connsiteX14296" y="connsiteY14296"/>
              </a:cxn>
              <a:cxn ang="0">
                <a:pos x="connsiteX14297" y="connsiteY14297"/>
              </a:cxn>
              <a:cxn ang="0">
                <a:pos x="connsiteX14298" y="connsiteY14298"/>
              </a:cxn>
              <a:cxn ang="0">
                <a:pos x="connsiteX14299" y="connsiteY14299"/>
              </a:cxn>
              <a:cxn ang="0">
                <a:pos x="connsiteX14300" y="connsiteY14300"/>
              </a:cxn>
              <a:cxn ang="0">
                <a:pos x="connsiteX14301" y="connsiteY14301"/>
              </a:cxn>
              <a:cxn ang="0">
                <a:pos x="connsiteX14302" y="connsiteY14302"/>
              </a:cxn>
              <a:cxn ang="0">
                <a:pos x="connsiteX14303" y="connsiteY14303"/>
              </a:cxn>
              <a:cxn ang="0">
                <a:pos x="connsiteX14304" y="connsiteY14304"/>
              </a:cxn>
              <a:cxn ang="0">
                <a:pos x="connsiteX14305" y="connsiteY14305"/>
              </a:cxn>
              <a:cxn ang="0">
                <a:pos x="connsiteX14306" y="connsiteY14306"/>
              </a:cxn>
              <a:cxn ang="0">
                <a:pos x="connsiteX14307" y="connsiteY14307"/>
              </a:cxn>
              <a:cxn ang="0">
                <a:pos x="connsiteX14308" y="connsiteY14308"/>
              </a:cxn>
              <a:cxn ang="0">
                <a:pos x="connsiteX14309" y="connsiteY14309"/>
              </a:cxn>
              <a:cxn ang="0">
                <a:pos x="connsiteX14310" y="connsiteY14310"/>
              </a:cxn>
              <a:cxn ang="0">
                <a:pos x="connsiteX14311" y="connsiteY14311"/>
              </a:cxn>
              <a:cxn ang="0">
                <a:pos x="connsiteX14312" y="connsiteY14312"/>
              </a:cxn>
              <a:cxn ang="0">
                <a:pos x="connsiteX14313" y="connsiteY14313"/>
              </a:cxn>
              <a:cxn ang="0">
                <a:pos x="connsiteX14314" y="connsiteY14314"/>
              </a:cxn>
              <a:cxn ang="0">
                <a:pos x="connsiteX14315" y="connsiteY14315"/>
              </a:cxn>
              <a:cxn ang="0">
                <a:pos x="connsiteX14316" y="connsiteY14316"/>
              </a:cxn>
              <a:cxn ang="0">
                <a:pos x="connsiteX14317" y="connsiteY14317"/>
              </a:cxn>
              <a:cxn ang="0">
                <a:pos x="connsiteX14318" y="connsiteY14318"/>
              </a:cxn>
              <a:cxn ang="0">
                <a:pos x="connsiteX14319" y="connsiteY14319"/>
              </a:cxn>
              <a:cxn ang="0">
                <a:pos x="connsiteX14320" y="connsiteY14320"/>
              </a:cxn>
              <a:cxn ang="0">
                <a:pos x="connsiteX14321" y="connsiteY14321"/>
              </a:cxn>
              <a:cxn ang="0">
                <a:pos x="connsiteX14322" y="connsiteY14322"/>
              </a:cxn>
              <a:cxn ang="0">
                <a:pos x="connsiteX14323" y="connsiteY14323"/>
              </a:cxn>
              <a:cxn ang="0">
                <a:pos x="connsiteX14324" y="connsiteY14324"/>
              </a:cxn>
              <a:cxn ang="0">
                <a:pos x="connsiteX14325" y="connsiteY14325"/>
              </a:cxn>
              <a:cxn ang="0">
                <a:pos x="connsiteX14326" y="connsiteY14326"/>
              </a:cxn>
              <a:cxn ang="0">
                <a:pos x="connsiteX14327" y="connsiteY14327"/>
              </a:cxn>
              <a:cxn ang="0">
                <a:pos x="connsiteX14328" y="connsiteY14328"/>
              </a:cxn>
              <a:cxn ang="0">
                <a:pos x="connsiteX14329" y="connsiteY14329"/>
              </a:cxn>
              <a:cxn ang="0">
                <a:pos x="connsiteX14330" y="connsiteY14330"/>
              </a:cxn>
              <a:cxn ang="0">
                <a:pos x="connsiteX14331" y="connsiteY14331"/>
              </a:cxn>
              <a:cxn ang="0">
                <a:pos x="connsiteX14332" y="connsiteY14332"/>
              </a:cxn>
              <a:cxn ang="0">
                <a:pos x="connsiteX14333" y="connsiteY14333"/>
              </a:cxn>
              <a:cxn ang="0">
                <a:pos x="connsiteX14334" y="connsiteY14334"/>
              </a:cxn>
              <a:cxn ang="0">
                <a:pos x="connsiteX14335" y="connsiteY14335"/>
              </a:cxn>
              <a:cxn ang="0">
                <a:pos x="connsiteX14336" y="connsiteY14336"/>
              </a:cxn>
              <a:cxn ang="0">
                <a:pos x="connsiteX14337" y="connsiteY14337"/>
              </a:cxn>
              <a:cxn ang="0">
                <a:pos x="connsiteX14338" y="connsiteY14338"/>
              </a:cxn>
              <a:cxn ang="0">
                <a:pos x="connsiteX14339" y="connsiteY14339"/>
              </a:cxn>
              <a:cxn ang="0">
                <a:pos x="connsiteX14340" y="connsiteY14340"/>
              </a:cxn>
              <a:cxn ang="0">
                <a:pos x="connsiteX14341" y="connsiteY14341"/>
              </a:cxn>
              <a:cxn ang="0">
                <a:pos x="connsiteX14342" y="connsiteY14342"/>
              </a:cxn>
              <a:cxn ang="0">
                <a:pos x="connsiteX14343" y="connsiteY14343"/>
              </a:cxn>
              <a:cxn ang="0">
                <a:pos x="connsiteX14344" y="connsiteY14344"/>
              </a:cxn>
              <a:cxn ang="0">
                <a:pos x="connsiteX14345" y="connsiteY14345"/>
              </a:cxn>
              <a:cxn ang="0">
                <a:pos x="connsiteX14346" y="connsiteY14346"/>
              </a:cxn>
              <a:cxn ang="0">
                <a:pos x="connsiteX14347" y="connsiteY14347"/>
              </a:cxn>
              <a:cxn ang="0">
                <a:pos x="connsiteX14348" y="connsiteY14348"/>
              </a:cxn>
              <a:cxn ang="0">
                <a:pos x="connsiteX14349" y="connsiteY14349"/>
              </a:cxn>
              <a:cxn ang="0">
                <a:pos x="connsiteX14350" y="connsiteY14350"/>
              </a:cxn>
              <a:cxn ang="0">
                <a:pos x="connsiteX14351" y="connsiteY14351"/>
              </a:cxn>
              <a:cxn ang="0">
                <a:pos x="connsiteX14352" y="connsiteY14352"/>
              </a:cxn>
              <a:cxn ang="0">
                <a:pos x="connsiteX14353" y="connsiteY14353"/>
              </a:cxn>
              <a:cxn ang="0">
                <a:pos x="connsiteX14354" y="connsiteY14354"/>
              </a:cxn>
              <a:cxn ang="0">
                <a:pos x="connsiteX14355" y="connsiteY14355"/>
              </a:cxn>
              <a:cxn ang="0">
                <a:pos x="connsiteX14356" y="connsiteY14356"/>
              </a:cxn>
              <a:cxn ang="0">
                <a:pos x="connsiteX14357" y="connsiteY14357"/>
              </a:cxn>
              <a:cxn ang="0">
                <a:pos x="connsiteX14358" y="connsiteY14358"/>
              </a:cxn>
              <a:cxn ang="0">
                <a:pos x="connsiteX14359" y="connsiteY14359"/>
              </a:cxn>
              <a:cxn ang="0">
                <a:pos x="connsiteX14360" y="connsiteY14360"/>
              </a:cxn>
              <a:cxn ang="0">
                <a:pos x="connsiteX14361" y="connsiteY14361"/>
              </a:cxn>
              <a:cxn ang="0">
                <a:pos x="connsiteX14362" y="connsiteY14362"/>
              </a:cxn>
              <a:cxn ang="0">
                <a:pos x="connsiteX14363" y="connsiteY14363"/>
              </a:cxn>
              <a:cxn ang="0">
                <a:pos x="connsiteX14364" y="connsiteY14364"/>
              </a:cxn>
              <a:cxn ang="0">
                <a:pos x="connsiteX14365" y="connsiteY14365"/>
              </a:cxn>
              <a:cxn ang="0">
                <a:pos x="connsiteX14366" y="connsiteY14366"/>
              </a:cxn>
              <a:cxn ang="0">
                <a:pos x="connsiteX14367" y="connsiteY14367"/>
              </a:cxn>
              <a:cxn ang="0">
                <a:pos x="connsiteX14368" y="connsiteY14368"/>
              </a:cxn>
              <a:cxn ang="0">
                <a:pos x="connsiteX14369" y="connsiteY14369"/>
              </a:cxn>
              <a:cxn ang="0">
                <a:pos x="connsiteX14370" y="connsiteY14370"/>
              </a:cxn>
              <a:cxn ang="0">
                <a:pos x="connsiteX14371" y="connsiteY14371"/>
              </a:cxn>
              <a:cxn ang="0">
                <a:pos x="connsiteX14372" y="connsiteY14372"/>
              </a:cxn>
              <a:cxn ang="0">
                <a:pos x="connsiteX14373" y="connsiteY14373"/>
              </a:cxn>
              <a:cxn ang="0">
                <a:pos x="connsiteX14374" y="connsiteY14374"/>
              </a:cxn>
              <a:cxn ang="0">
                <a:pos x="connsiteX14375" y="connsiteY14375"/>
              </a:cxn>
              <a:cxn ang="0">
                <a:pos x="connsiteX14376" y="connsiteY14376"/>
              </a:cxn>
              <a:cxn ang="0">
                <a:pos x="connsiteX14377" y="connsiteY14377"/>
              </a:cxn>
              <a:cxn ang="0">
                <a:pos x="connsiteX14378" y="connsiteY14378"/>
              </a:cxn>
              <a:cxn ang="0">
                <a:pos x="connsiteX14379" y="connsiteY14379"/>
              </a:cxn>
              <a:cxn ang="0">
                <a:pos x="connsiteX14380" y="connsiteY14380"/>
              </a:cxn>
              <a:cxn ang="0">
                <a:pos x="connsiteX14381" y="connsiteY14381"/>
              </a:cxn>
              <a:cxn ang="0">
                <a:pos x="connsiteX14382" y="connsiteY14382"/>
              </a:cxn>
              <a:cxn ang="0">
                <a:pos x="connsiteX14383" y="connsiteY14383"/>
              </a:cxn>
              <a:cxn ang="0">
                <a:pos x="connsiteX14384" y="connsiteY14384"/>
              </a:cxn>
              <a:cxn ang="0">
                <a:pos x="connsiteX14385" y="connsiteY14385"/>
              </a:cxn>
              <a:cxn ang="0">
                <a:pos x="connsiteX14386" y="connsiteY14386"/>
              </a:cxn>
              <a:cxn ang="0">
                <a:pos x="connsiteX14387" y="connsiteY14387"/>
              </a:cxn>
              <a:cxn ang="0">
                <a:pos x="connsiteX14388" y="connsiteY14388"/>
              </a:cxn>
              <a:cxn ang="0">
                <a:pos x="connsiteX14389" y="connsiteY14389"/>
              </a:cxn>
              <a:cxn ang="0">
                <a:pos x="connsiteX14390" y="connsiteY14390"/>
              </a:cxn>
              <a:cxn ang="0">
                <a:pos x="connsiteX14391" y="connsiteY14391"/>
              </a:cxn>
              <a:cxn ang="0">
                <a:pos x="connsiteX14392" y="connsiteY14392"/>
              </a:cxn>
              <a:cxn ang="0">
                <a:pos x="connsiteX14393" y="connsiteY14393"/>
              </a:cxn>
              <a:cxn ang="0">
                <a:pos x="connsiteX14394" y="connsiteY14394"/>
              </a:cxn>
              <a:cxn ang="0">
                <a:pos x="connsiteX14395" y="connsiteY14395"/>
              </a:cxn>
              <a:cxn ang="0">
                <a:pos x="connsiteX14396" y="connsiteY14396"/>
              </a:cxn>
              <a:cxn ang="0">
                <a:pos x="connsiteX14397" y="connsiteY14397"/>
              </a:cxn>
              <a:cxn ang="0">
                <a:pos x="connsiteX14398" y="connsiteY14398"/>
              </a:cxn>
              <a:cxn ang="0">
                <a:pos x="connsiteX14399" y="connsiteY14399"/>
              </a:cxn>
              <a:cxn ang="0">
                <a:pos x="connsiteX14400" y="connsiteY14400"/>
              </a:cxn>
              <a:cxn ang="0">
                <a:pos x="connsiteX14401" y="connsiteY14401"/>
              </a:cxn>
              <a:cxn ang="0">
                <a:pos x="connsiteX14402" y="connsiteY14402"/>
              </a:cxn>
              <a:cxn ang="0">
                <a:pos x="connsiteX14403" y="connsiteY14403"/>
              </a:cxn>
              <a:cxn ang="0">
                <a:pos x="connsiteX14404" y="connsiteY14404"/>
              </a:cxn>
              <a:cxn ang="0">
                <a:pos x="connsiteX14405" y="connsiteY14405"/>
              </a:cxn>
              <a:cxn ang="0">
                <a:pos x="connsiteX14406" y="connsiteY14406"/>
              </a:cxn>
              <a:cxn ang="0">
                <a:pos x="connsiteX14407" y="connsiteY14407"/>
              </a:cxn>
              <a:cxn ang="0">
                <a:pos x="connsiteX14408" y="connsiteY14408"/>
              </a:cxn>
              <a:cxn ang="0">
                <a:pos x="connsiteX14409" y="connsiteY14409"/>
              </a:cxn>
              <a:cxn ang="0">
                <a:pos x="connsiteX14410" y="connsiteY14410"/>
              </a:cxn>
              <a:cxn ang="0">
                <a:pos x="connsiteX14411" y="connsiteY14411"/>
              </a:cxn>
              <a:cxn ang="0">
                <a:pos x="connsiteX14412" y="connsiteY14412"/>
              </a:cxn>
              <a:cxn ang="0">
                <a:pos x="connsiteX14413" y="connsiteY14413"/>
              </a:cxn>
              <a:cxn ang="0">
                <a:pos x="connsiteX14414" y="connsiteY14414"/>
              </a:cxn>
              <a:cxn ang="0">
                <a:pos x="connsiteX14415" y="connsiteY14415"/>
              </a:cxn>
              <a:cxn ang="0">
                <a:pos x="connsiteX14416" y="connsiteY14416"/>
              </a:cxn>
              <a:cxn ang="0">
                <a:pos x="connsiteX14417" y="connsiteY14417"/>
              </a:cxn>
              <a:cxn ang="0">
                <a:pos x="connsiteX14418" y="connsiteY14418"/>
              </a:cxn>
              <a:cxn ang="0">
                <a:pos x="connsiteX14419" y="connsiteY14419"/>
              </a:cxn>
              <a:cxn ang="0">
                <a:pos x="connsiteX14420" y="connsiteY14420"/>
              </a:cxn>
              <a:cxn ang="0">
                <a:pos x="connsiteX14421" y="connsiteY14421"/>
              </a:cxn>
              <a:cxn ang="0">
                <a:pos x="connsiteX14422" y="connsiteY14422"/>
              </a:cxn>
              <a:cxn ang="0">
                <a:pos x="connsiteX14423" y="connsiteY14423"/>
              </a:cxn>
              <a:cxn ang="0">
                <a:pos x="connsiteX14424" y="connsiteY14424"/>
              </a:cxn>
              <a:cxn ang="0">
                <a:pos x="connsiteX14425" y="connsiteY14425"/>
              </a:cxn>
              <a:cxn ang="0">
                <a:pos x="connsiteX14426" y="connsiteY14426"/>
              </a:cxn>
              <a:cxn ang="0">
                <a:pos x="connsiteX14427" y="connsiteY14427"/>
              </a:cxn>
              <a:cxn ang="0">
                <a:pos x="connsiteX14428" y="connsiteY14428"/>
              </a:cxn>
              <a:cxn ang="0">
                <a:pos x="connsiteX14429" y="connsiteY14429"/>
              </a:cxn>
              <a:cxn ang="0">
                <a:pos x="connsiteX14430" y="connsiteY14430"/>
              </a:cxn>
              <a:cxn ang="0">
                <a:pos x="connsiteX14431" y="connsiteY14431"/>
              </a:cxn>
              <a:cxn ang="0">
                <a:pos x="connsiteX14432" y="connsiteY14432"/>
              </a:cxn>
              <a:cxn ang="0">
                <a:pos x="connsiteX14433" y="connsiteY14433"/>
              </a:cxn>
              <a:cxn ang="0">
                <a:pos x="connsiteX14434" y="connsiteY14434"/>
              </a:cxn>
              <a:cxn ang="0">
                <a:pos x="connsiteX14435" y="connsiteY14435"/>
              </a:cxn>
              <a:cxn ang="0">
                <a:pos x="connsiteX14436" y="connsiteY14436"/>
              </a:cxn>
              <a:cxn ang="0">
                <a:pos x="connsiteX14437" y="connsiteY14437"/>
              </a:cxn>
              <a:cxn ang="0">
                <a:pos x="connsiteX14438" y="connsiteY14438"/>
              </a:cxn>
              <a:cxn ang="0">
                <a:pos x="connsiteX14439" y="connsiteY14439"/>
              </a:cxn>
              <a:cxn ang="0">
                <a:pos x="connsiteX14440" y="connsiteY14440"/>
              </a:cxn>
              <a:cxn ang="0">
                <a:pos x="connsiteX14441" y="connsiteY14441"/>
              </a:cxn>
              <a:cxn ang="0">
                <a:pos x="connsiteX14442" y="connsiteY14442"/>
              </a:cxn>
              <a:cxn ang="0">
                <a:pos x="connsiteX14443" y="connsiteY14443"/>
              </a:cxn>
              <a:cxn ang="0">
                <a:pos x="connsiteX14444" y="connsiteY14444"/>
              </a:cxn>
              <a:cxn ang="0">
                <a:pos x="connsiteX14445" y="connsiteY14445"/>
              </a:cxn>
              <a:cxn ang="0">
                <a:pos x="connsiteX14446" y="connsiteY14446"/>
              </a:cxn>
              <a:cxn ang="0">
                <a:pos x="connsiteX14447" y="connsiteY14447"/>
              </a:cxn>
              <a:cxn ang="0">
                <a:pos x="connsiteX14448" y="connsiteY14448"/>
              </a:cxn>
              <a:cxn ang="0">
                <a:pos x="connsiteX14449" y="connsiteY14449"/>
              </a:cxn>
              <a:cxn ang="0">
                <a:pos x="connsiteX14450" y="connsiteY14450"/>
              </a:cxn>
              <a:cxn ang="0">
                <a:pos x="connsiteX14451" y="connsiteY14451"/>
              </a:cxn>
              <a:cxn ang="0">
                <a:pos x="connsiteX14452" y="connsiteY14452"/>
              </a:cxn>
              <a:cxn ang="0">
                <a:pos x="connsiteX14453" y="connsiteY14453"/>
              </a:cxn>
              <a:cxn ang="0">
                <a:pos x="connsiteX14454" y="connsiteY14454"/>
              </a:cxn>
              <a:cxn ang="0">
                <a:pos x="connsiteX14455" y="connsiteY14455"/>
              </a:cxn>
              <a:cxn ang="0">
                <a:pos x="connsiteX14456" y="connsiteY14456"/>
              </a:cxn>
              <a:cxn ang="0">
                <a:pos x="connsiteX14457" y="connsiteY14457"/>
              </a:cxn>
              <a:cxn ang="0">
                <a:pos x="connsiteX14458" y="connsiteY14458"/>
              </a:cxn>
              <a:cxn ang="0">
                <a:pos x="connsiteX14459" y="connsiteY14459"/>
              </a:cxn>
              <a:cxn ang="0">
                <a:pos x="connsiteX14460" y="connsiteY14460"/>
              </a:cxn>
              <a:cxn ang="0">
                <a:pos x="connsiteX14461" y="connsiteY14461"/>
              </a:cxn>
              <a:cxn ang="0">
                <a:pos x="connsiteX14462" y="connsiteY14462"/>
              </a:cxn>
              <a:cxn ang="0">
                <a:pos x="connsiteX14463" y="connsiteY14463"/>
              </a:cxn>
              <a:cxn ang="0">
                <a:pos x="connsiteX14464" y="connsiteY14464"/>
              </a:cxn>
              <a:cxn ang="0">
                <a:pos x="connsiteX14465" y="connsiteY14465"/>
              </a:cxn>
              <a:cxn ang="0">
                <a:pos x="connsiteX14466" y="connsiteY14466"/>
              </a:cxn>
              <a:cxn ang="0">
                <a:pos x="connsiteX14467" y="connsiteY14467"/>
              </a:cxn>
              <a:cxn ang="0">
                <a:pos x="connsiteX14468" y="connsiteY14468"/>
              </a:cxn>
              <a:cxn ang="0">
                <a:pos x="connsiteX14469" y="connsiteY14469"/>
              </a:cxn>
              <a:cxn ang="0">
                <a:pos x="connsiteX14470" y="connsiteY14470"/>
              </a:cxn>
              <a:cxn ang="0">
                <a:pos x="connsiteX14471" y="connsiteY14471"/>
              </a:cxn>
              <a:cxn ang="0">
                <a:pos x="connsiteX14472" y="connsiteY14472"/>
              </a:cxn>
              <a:cxn ang="0">
                <a:pos x="connsiteX14473" y="connsiteY14473"/>
              </a:cxn>
              <a:cxn ang="0">
                <a:pos x="connsiteX14474" y="connsiteY14474"/>
              </a:cxn>
              <a:cxn ang="0">
                <a:pos x="connsiteX14475" y="connsiteY14475"/>
              </a:cxn>
              <a:cxn ang="0">
                <a:pos x="connsiteX14476" y="connsiteY14476"/>
              </a:cxn>
              <a:cxn ang="0">
                <a:pos x="connsiteX14477" y="connsiteY14477"/>
              </a:cxn>
              <a:cxn ang="0">
                <a:pos x="connsiteX14478" y="connsiteY14478"/>
              </a:cxn>
              <a:cxn ang="0">
                <a:pos x="connsiteX14479" y="connsiteY14479"/>
              </a:cxn>
              <a:cxn ang="0">
                <a:pos x="connsiteX14480" y="connsiteY14480"/>
              </a:cxn>
              <a:cxn ang="0">
                <a:pos x="connsiteX14481" y="connsiteY14481"/>
              </a:cxn>
              <a:cxn ang="0">
                <a:pos x="connsiteX14482" y="connsiteY14482"/>
              </a:cxn>
              <a:cxn ang="0">
                <a:pos x="connsiteX14483" y="connsiteY14483"/>
              </a:cxn>
              <a:cxn ang="0">
                <a:pos x="connsiteX14484" y="connsiteY14484"/>
              </a:cxn>
              <a:cxn ang="0">
                <a:pos x="connsiteX14485" y="connsiteY14485"/>
              </a:cxn>
              <a:cxn ang="0">
                <a:pos x="connsiteX14486" y="connsiteY14486"/>
              </a:cxn>
              <a:cxn ang="0">
                <a:pos x="connsiteX14487" y="connsiteY14487"/>
              </a:cxn>
              <a:cxn ang="0">
                <a:pos x="connsiteX14488" y="connsiteY14488"/>
              </a:cxn>
              <a:cxn ang="0">
                <a:pos x="connsiteX14489" y="connsiteY14489"/>
              </a:cxn>
              <a:cxn ang="0">
                <a:pos x="connsiteX14490" y="connsiteY14490"/>
              </a:cxn>
              <a:cxn ang="0">
                <a:pos x="connsiteX14491" y="connsiteY14491"/>
              </a:cxn>
              <a:cxn ang="0">
                <a:pos x="connsiteX14492" y="connsiteY14492"/>
              </a:cxn>
              <a:cxn ang="0">
                <a:pos x="connsiteX14493" y="connsiteY14493"/>
              </a:cxn>
              <a:cxn ang="0">
                <a:pos x="connsiteX14494" y="connsiteY14494"/>
              </a:cxn>
              <a:cxn ang="0">
                <a:pos x="connsiteX14495" y="connsiteY14495"/>
              </a:cxn>
              <a:cxn ang="0">
                <a:pos x="connsiteX14496" y="connsiteY14496"/>
              </a:cxn>
              <a:cxn ang="0">
                <a:pos x="connsiteX14497" y="connsiteY14497"/>
              </a:cxn>
              <a:cxn ang="0">
                <a:pos x="connsiteX14498" y="connsiteY14498"/>
              </a:cxn>
              <a:cxn ang="0">
                <a:pos x="connsiteX14499" y="connsiteY14499"/>
              </a:cxn>
              <a:cxn ang="0">
                <a:pos x="connsiteX14500" y="connsiteY14500"/>
              </a:cxn>
              <a:cxn ang="0">
                <a:pos x="connsiteX14501" y="connsiteY14501"/>
              </a:cxn>
              <a:cxn ang="0">
                <a:pos x="connsiteX14502" y="connsiteY14502"/>
              </a:cxn>
              <a:cxn ang="0">
                <a:pos x="connsiteX14503" y="connsiteY14503"/>
              </a:cxn>
              <a:cxn ang="0">
                <a:pos x="connsiteX14504" y="connsiteY14504"/>
              </a:cxn>
              <a:cxn ang="0">
                <a:pos x="connsiteX14505" y="connsiteY14505"/>
              </a:cxn>
              <a:cxn ang="0">
                <a:pos x="connsiteX14506" y="connsiteY14506"/>
              </a:cxn>
              <a:cxn ang="0">
                <a:pos x="connsiteX14507" y="connsiteY14507"/>
              </a:cxn>
              <a:cxn ang="0">
                <a:pos x="connsiteX14508" y="connsiteY14508"/>
              </a:cxn>
              <a:cxn ang="0">
                <a:pos x="connsiteX14509" y="connsiteY14509"/>
              </a:cxn>
              <a:cxn ang="0">
                <a:pos x="connsiteX14510" y="connsiteY14510"/>
              </a:cxn>
              <a:cxn ang="0">
                <a:pos x="connsiteX14511" y="connsiteY14511"/>
              </a:cxn>
              <a:cxn ang="0">
                <a:pos x="connsiteX14512" y="connsiteY14512"/>
              </a:cxn>
              <a:cxn ang="0">
                <a:pos x="connsiteX14513" y="connsiteY14513"/>
              </a:cxn>
              <a:cxn ang="0">
                <a:pos x="connsiteX14514" y="connsiteY14514"/>
              </a:cxn>
              <a:cxn ang="0">
                <a:pos x="connsiteX14515" y="connsiteY14515"/>
              </a:cxn>
              <a:cxn ang="0">
                <a:pos x="connsiteX14516" y="connsiteY14516"/>
              </a:cxn>
              <a:cxn ang="0">
                <a:pos x="connsiteX14517" y="connsiteY14517"/>
              </a:cxn>
              <a:cxn ang="0">
                <a:pos x="connsiteX14518" y="connsiteY14518"/>
              </a:cxn>
              <a:cxn ang="0">
                <a:pos x="connsiteX14519" y="connsiteY14519"/>
              </a:cxn>
              <a:cxn ang="0">
                <a:pos x="connsiteX14520" y="connsiteY14520"/>
              </a:cxn>
              <a:cxn ang="0">
                <a:pos x="connsiteX14521" y="connsiteY14521"/>
              </a:cxn>
              <a:cxn ang="0">
                <a:pos x="connsiteX14522" y="connsiteY14522"/>
              </a:cxn>
              <a:cxn ang="0">
                <a:pos x="connsiteX14523" y="connsiteY14523"/>
              </a:cxn>
              <a:cxn ang="0">
                <a:pos x="connsiteX14524" y="connsiteY14524"/>
              </a:cxn>
              <a:cxn ang="0">
                <a:pos x="connsiteX14525" y="connsiteY14525"/>
              </a:cxn>
              <a:cxn ang="0">
                <a:pos x="connsiteX14526" y="connsiteY14526"/>
              </a:cxn>
              <a:cxn ang="0">
                <a:pos x="connsiteX14527" y="connsiteY14527"/>
              </a:cxn>
              <a:cxn ang="0">
                <a:pos x="connsiteX14528" y="connsiteY14528"/>
              </a:cxn>
              <a:cxn ang="0">
                <a:pos x="connsiteX14529" y="connsiteY14529"/>
              </a:cxn>
              <a:cxn ang="0">
                <a:pos x="connsiteX14530" y="connsiteY14530"/>
              </a:cxn>
              <a:cxn ang="0">
                <a:pos x="connsiteX14531" y="connsiteY14531"/>
              </a:cxn>
              <a:cxn ang="0">
                <a:pos x="connsiteX14532" y="connsiteY14532"/>
              </a:cxn>
              <a:cxn ang="0">
                <a:pos x="connsiteX14533" y="connsiteY14533"/>
              </a:cxn>
              <a:cxn ang="0">
                <a:pos x="connsiteX14534" y="connsiteY14534"/>
              </a:cxn>
              <a:cxn ang="0">
                <a:pos x="connsiteX14535" y="connsiteY14535"/>
              </a:cxn>
              <a:cxn ang="0">
                <a:pos x="connsiteX14536" y="connsiteY14536"/>
              </a:cxn>
              <a:cxn ang="0">
                <a:pos x="connsiteX14537" y="connsiteY14537"/>
              </a:cxn>
              <a:cxn ang="0">
                <a:pos x="connsiteX14538" y="connsiteY14538"/>
              </a:cxn>
              <a:cxn ang="0">
                <a:pos x="connsiteX14539" y="connsiteY14539"/>
              </a:cxn>
              <a:cxn ang="0">
                <a:pos x="connsiteX14540" y="connsiteY14540"/>
              </a:cxn>
              <a:cxn ang="0">
                <a:pos x="connsiteX14541" y="connsiteY14541"/>
              </a:cxn>
              <a:cxn ang="0">
                <a:pos x="connsiteX14542" y="connsiteY14542"/>
              </a:cxn>
              <a:cxn ang="0">
                <a:pos x="connsiteX14543" y="connsiteY14543"/>
              </a:cxn>
              <a:cxn ang="0">
                <a:pos x="connsiteX14544" y="connsiteY14544"/>
              </a:cxn>
              <a:cxn ang="0">
                <a:pos x="connsiteX14545" y="connsiteY14545"/>
              </a:cxn>
              <a:cxn ang="0">
                <a:pos x="connsiteX14546" y="connsiteY14546"/>
              </a:cxn>
              <a:cxn ang="0">
                <a:pos x="connsiteX14547" y="connsiteY14547"/>
              </a:cxn>
              <a:cxn ang="0">
                <a:pos x="connsiteX14548" y="connsiteY14548"/>
              </a:cxn>
              <a:cxn ang="0">
                <a:pos x="connsiteX14549" y="connsiteY14549"/>
              </a:cxn>
              <a:cxn ang="0">
                <a:pos x="connsiteX14550" y="connsiteY14550"/>
              </a:cxn>
              <a:cxn ang="0">
                <a:pos x="connsiteX14551" y="connsiteY14551"/>
              </a:cxn>
              <a:cxn ang="0">
                <a:pos x="connsiteX14552" y="connsiteY14552"/>
              </a:cxn>
              <a:cxn ang="0">
                <a:pos x="connsiteX14553" y="connsiteY14553"/>
              </a:cxn>
              <a:cxn ang="0">
                <a:pos x="connsiteX14554" y="connsiteY14554"/>
              </a:cxn>
              <a:cxn ang="0">
                <a:pos x="connsiteX14555" y="connsiteY14555"/>
              </a:cxn>
              <a:cxn ang="0">
                <a:pos x="connsiteX14556" y="connsiteY14556"/>
              </a:cxn>
              <a:cxn ang="0">
                <a:pos x="connsiteX14557" y="connsiteY14557"/>
              </a:cxn>
              <a:cxn ang="0">
                <a:pos x="connsiteX14558" y="connsiteY14558"/>
              </a:cxn>
              <a:cxn ang="0">
                <a:pos x="connsiteX14559" y="connsiteY14559"/>
              </a:cxn>
              <a:cxn ang="0">
                <a:pos x="connsiteX14560" y="connsiteY14560"/>
              </a:cxn>
              <a:cxn ang="0">
                <a:pos x="connsiteX14561" y="connsiteY14561"/>
              </a:cxn>
              <a:cxn ang="0">
                <a:pos x="connsiteX14562" y="connsiteY14562"/>
              </a:cxn>
              <a:cxn ang="0">
                <a:pos x="connsiteX14563" y="connsiteY14563"/>
              </a:cxn>
              <a:cxn ang="0">
                <a:pos x="connsiteX14564" y="connsiteY14564"/>
              </a:cxn>
              <a:cxn ang="0">
                <a:pos x="connsiteX14565" y="connsiteY14565"/>
              </a:cxn>
              <a:cxn ang="0">
                <a:pos x="connsiteX14566" y="connsiteY14566"/>
              </a:cxn>
              <a:cxn ang="0">
                <a:pos x="connsiteX14567" y="connsiteY14567"/>
              </a:cxn>
              <a:cxn ang="0">
                <a:pos x="connsiteX14568" y="connsiteY14568"/>
              </a:cxn>
              <a:cxn ang="0">
                <a:pos x="connsiteX14569" y="connsiteY14569"/>
              </a:cxn>
              <a:cxn ang="0">
                <a:pos x="connsiteX14570" y="connsiteY14570"/>
              </a:cxn>
              <a:cxn ang="0">
                <a:pos x="connsiteX14571" y="connsiteY14571"/>
              </a:cxn>
              <a:cxn ang="0">
                <a:pos x="connsiteX14572" y="connsiteY14572"/>
              </a:cxn>
              <a:cxn ang="0">
                <a:pos x="connsiteX14573" y="connsiteY14573"/>
              </a:cxn>
              <a:cxn ang="0">
                <a:pos x="connsiteX14574" y="connsiteY14574"/>
              </a:cxn>
              <a:cxn ang="0">
                <a:pos x="connsiteX14575" y="connsiteY14575"/>
              </a:cxn>
              <a:cxn ang="0">
                <a:pos x="connsiteX14576" y="connsiteY14576"/>
              </a:cxn>
              <a:cxn ang="0">
                <a:pos x="connsiteX14577" y="connsiteY14577"/>
              </a:cxn>
              <a:cxn ang="0">
                <a:pos x="connsiteX14578" y="connsiteY14578"/>
              </a:cxn>
              <a:cxn ang="0">
                <a:pos x="connsiteX14579" y="connsiteY14579"/>
              </a:cxn>
              <a:cxn ang="0">
                <a:pos x="connsiteX14580" y="connsiteY14580"/>
              </a:cxn>
              <a:cxn ang="0">
                <a:pos x="connsiteX14581" y="connsiteY14581"/>
              </a:cxn>
              <a:cxn ang="0">
                <a:pos x="connsiteX14582" y="connsiteY14582"/>
              </a:cxn>
              <a:cxn ang="0">
                <a:pos x="connsiteX14583" y="connsiteY14583"/>
              </a:cxn>
              <a:cxn ang="0">
                <a:pos x="connsiteX14584" y="connsiteY14584"/>
              </a:cxn>
              <a:cxn ang="0">
                <a:pos x="connsiteX14585" y="connsiteY14585"/>
              </a:cxn>
              <a:cxn ang="0">
                <a:pos x="connsiteX14586" y="connsiteY14586"/>
              </a:cxn>
              <a:cxn ang="0">
                <a:pos x="connsiteX14587" y="connsiteY14587"/>
              </a:cxn>
              <a:cxn ang="0">
                <a:pos x="connsiteX14588" y="connsiteY14588"/>
              </a:cxn>
              <a:cxn ang="0">
                <a:pos x="connsiteX14589" y="connsiteY14589"/>
              </a:cxn>
              <a:cxn ang="0">
                <a:pos x="connsiteX14590" y="connsiteY14590"/>
              </a:cxn>
              <a:cxn ang="0">
                <a:pos x="connsiteX14591" y="connsiteY14591"/>
              </a:cxn>
              <a:cxn ang="0">
                <a:pos x="connsiteX14592" y="connsiteY14592"/>
              </a:cxn>
              <a:cxn ang="0">
                <a:pos x="connsiteX14593" y="connsiteY14593"/>
              </a:cxn>
              <a:cxn ang="0">
                <a:pos x="connsiteX14594" y="connsiteY14594"/>
              </a:cxn>
              <a:cxn ang="0">
                <a:pos x="connsiteX14595" y="connsiteY14595"/>
              </a:cxn>
              <a:cxn ang="0">
                <a:pos x="connsiteX14596" y="connsiteY14596"/>
              </a:cxn>
              <a:cxn ang="0">
                <a:pos x="connsiteX14597" y="connsiteY14597"/>
              </a:cxn>
              <a:cxn ang="0">
                <a:pos x="connsiteX14598" y="connsiteY14598"/>
              </a:cxn>
              <a:cxn ang="0">
                <a:pos x="connsiteX14599" y="connsiteY14599"/>
              </a:cxn>
              <a:cxn ang="0">
                <a:pos x="connsiteX14600" y="connsiteY14600"/>
              </a:cxn>
              <a:cxn ang="0">
                <a:pos x="connsiteX14601" y="connsiteY14601"/>
              </a:cxn>
              <a:cxn ang="0">
                <a:pos x="connsiteX14602" y="connsiteY14602"/>
              </a:cxn>
              <a:cxn ang="0">
                <a:pos x="connsiteX14603" y="connsiteY14603"/>
              </a:cxn>
              <a:cxn ang="0">
                <a:pos x="connsiteX14604" y="connsiteY14604"/>
              </a:cxn>
              <a:cxn ang="0">
                <a:pos x="connsiteX14605" y="connsiteY14605"/>
              </a:cxn>
              <a:cxn ang="0">
                <a:pos x="connsiteX14606" y="connsiteY14606"/>
              </a:cxn>
              <a:cxn ang="0">
                <a:pos x="connsiteX14607" y="connsiteY14607"/>
              </a:cxn>
              <a:cxn ang="0">
                <a:pos x="connsiteX14608" y="connsiteY14608"/>
              </a:cxn>
              <a:cxn ang="0">
                <a:pos x="connsiteX14609" y="connsiteY14609"/>
              </a:cxn>
              <a:cxn ang="0">
                <a:pos x="connsiteX14610" y="connsiteY14610"/>
              </a:cxn>
              <a:cxn ang="0">
                <a:pos x="connsiteX14611" y="connsiteY14611"/>
              </a:cxn>
              <a:cxn ang="0">
                <a:pos x="connsiteX14612" y="connsiteY14612"/>
              </a:cxn>
              <a:cxn ang="0">
                <a:pos x="connsiteX14613" y="connsiteY14613"/>
              </a:cxn>
              <a:cxn ang="0">
                <a:pos x="connsiteX14614" y="connsiteY14614"/>
              </a:cxn>
              <a:cxn ang="0">
                <a:pos x="connsiteX14615" y="connsiteY14615"/>
              </a:cxn>
              <a:cxn ang="0">
                <a:pos x="connsiteX14616" y="connsiteY14616"/>
              </a:cxn>
              <a:cxn ang="0">
                <a:pos x="connsiteX14617" y="connsiteY14617"/>
              </a:cxn>
              <a:cxn ang="0">
                <a:pos x="connsiteX14618" y="connsiteY14618"/>
              </a:cxn>
              <a:cxn ang="0">
                <a:pos x="connsiteX14619" y="connsiteY14619"/>
              </a:cxn>
              <a:cxn ang="0">
                <a:pos x="connsiteX14620" y="connsiteY14620"/>
              </a:cxn>
              <a:cxn ang="0">
                <a:pos x="connsiteX14621" y="connsiteY14621"/>
              </a:cxn>
              <a:cxn ang="0">
                <a:pos x="connsiteX14622" y="connsiteY14622"/>
              </a:cxn>
              <a:cxn ang="0">
                <a:pos x="connsiteX14623" y="connsiteY14623"/>
              </a:cxn>
              <a:cxn ang="0">
                <a:pos x="connsiteX14624" y="connsiteY14624"/>
              </a:cxn>
              <a:cxn ang="0">
                <a:pos x="connsiteX14625" y="connsiteY14625"/>
              </a:cxn>
              <a:cxn ang="0">
                <a:pos x="connsiteX14626" y="connsiteY14626"/>
              </a:cxn>
              <a:cxn ang="0">
                <a:pos x="connsiteX14627" y="connsiteY14627"/>
              </a:cxn>
              <a:cxn ang="0">
                <a:pos x="connsiteX14628" y="connsiteY14628"/>
              </a:cxn>
              <a:cxn ang="0">
                <a:pos x="connsiteX14629" y="connsiteY14629"/>
              </a:cxn>
              <a:cxn ang="0">
                <a:pos x="connsiteX14630" y="connsiteY14630"/>
              </a:cxn>
              <a:cxn ang="0">
                <a:pos x="connsiteX14631" y="connsiteY14631"/>
              </a:cxn>
              <a:cxn ang="0">
                <a:pos x="connsiteX14632" y="connsiteY14632"/>
              </a:cxn>
              <a:cxn ang="0">
                <a:pos x="connsiteX14633" y="connsiteY14633"/>
              </a:cxn>
              <a:cxn ang="0">
                <a:pos x="connsiteX14634" y="connsiteY14634"/>
              </a:cxn>
              <a:cxn ang="0">
                <a:pos x="connsiteX14635" y="connsiteY14635"/>
              </a:cxn>
              <a:cxn ang="0">
                <a:pos x="connsiteX14636" y="connsiteY14636"/>
              </a:cxn>
              <a:cxn ang="0">
                <a:pos x="connsiteX14637" y="connsiteY14637"/>
              </a:cxn>
              <a:cxn ang="0">
                <a:pos x="connsiteX14638" y="connsiteY14638"/>
              </a:cxn>
              <a:cxn ang="0">
                <a:pos x="connsiteX14639" y="connsiteY14639"/>
              </a:cxn>
              <a:cxn ang="0">
                <a:pos x="connsiteX14640" y="connsiteY14640"/>
              </a:cxn>
              <a:cxn ang="0">
                <a:pos x="connsiteX14641" y="connsiteY14641"/>
              </a:cxn>
              <a:cxn ang="0">
                <a:pos x="connsiteX14642" y="connsiteY14642"/>
              </a:cxn>
              <a:cxn ang="0">
                <a:pos x="connsiteX14643" y="connsiteY14643"/>
              </a:cxn>
              <a:cxn ang="0">
                <a:pos x="connsiteX14644" y="connsiteY14644"/>
              </a:cxn>
              <a:cxn ang="0">
                <a:pos x="connsiteX14645" y="connsiteY14645"/>
              </a:cxn>
              <a:cxn ang="0">
                <a:pos x="connsiteX14646" y="connsiteY14646"/>
              </a:cxn>
              <a:cxn ang="0">
                <a:pos x="connsiteX14647" y="connsiteY14647"/>
              </a:cxn>
              <a:cxn ang="0">
                <a:pos x="connsiteX14648" y="connsiteY14648"/>
              </a:cxn>
              <a:cxn ang="0">
                <a:pos x="connsiteX14649" y="connsiteY14649"/>
              </a:cxn>
              <a:cxn ang="0">
                <a:pos x="connsiteX14650" y="connsiteY14650"/>
              </a:cxn>
              <a:cxn ang="0">
                <a:pos x="connsiteX14651" y="connsiteY14651"/>
              </a:cxn>
              <a:cxn ang="0">
                <a:pos x="connsiteX14652" y="connsiteY14652"/>
              </a:cxn>
              <a:cxn ang="0">
                <a:pos x="connsiteX14653" y="connsiteY14653"/>
              </a:cxn>
              <a:cxn ang="0">
                <a:pos x="connsiteX14654" y="connsiteY14654"/>
              </a:cxn>
              <a:cxn ang="0">
                <a:pos x="connsiteX14655" y="connsiteY14655"/>
              </a:cxn>
              <a:cxn ang="0">
                <a:pos x="connsiteX14656" y="connsiteY14656"/>
              </a:cxn>
              <a:cxn ang="0">
                <a:pos x="connsiteX14657" y="connsiteY14657"/>
              </a:cxn>
              <a:cxn ang="0">
                <a:pos x="connsiteX14658" y="connsiteY14658"/>
              </a:cxn>
              <a:cxn ang="0">
                <a:pos x="connsiteX14659" y="connsiteY14659"/>
              </a:cxn>
              <a:cxn ang="0">
                <a:pos x="connsiteX14660" y="connsiteY14660"/>
              </a:cxn>
              <a:cxn ang="0">
                <a:pos x="connsiteX14661" y="connsiteY14661"/>
              </a:cxn>
              <a:cxn ang="0">
                <a:pos x="connsiteX14662" y="connsiteY14662"/>
              </a:cxn>
              <a:cxn ang="0">
                <a:pos x="connsiteX14663" y="connsiteY14663"/>
              </a:cxn>
              <a:cxn ang="0">
                <a:pos x="connsiteX14664" y="connsiteY14664"/>
              </a:cxn>
              <a:cxn ang="0">
                <a:pos x="connsiteX14665" y="connsiteY14665"/>
              </a:cxn>
              <a:cxn ang="0">
                <a:pos x="connsiteX14666" y="connsiteY14666"/>
              </a:cxn>
              <a:cxn ang="0">
                <a:pos x="connsiteX14667" y="connsiteY14667"/>
              </a:cxn>
              <a:cxn ang="0">
                <a:pos x="connsiteX14668" y="connsiteY14668"/>
              </a:cxn>
              <a:cxn ang="0">
                <a:pos x="connsiteX14669" y="connsiteY14669"/>
              </a:cxn>
              <a:cxn ang="0">
                <a:pos x="connsiteX14670" y="connsiteY14670"/>
              </a:cxn>
              <a:cxn ang="0">
                <a:pos x="connsiteX14671" y="connsiteY14671"/>
              </a:cxn>
              <a:cxn ang="0">
                <a:pos x="connsiteX14672" y="connsiteY14672"/>
              </a:cxn>
              <a:cxn ang="0">
                <a:pos x="connsiteX14673" y="connsiteY14673"/>
              </a:cxn>
              <a:cxn ang="0">
                <a:pos x="connsiteX14674" y="connsiteY14674"/>
              </a:cxn>
              <a:cxn ang="0">
                <a:pos x="connsiteX14675" y="connsiteY14675"/>
              </a:cxn>
              <a:cxn ang="0">
                <a:pos x="connsiteX14676" y="connsiteY14676"/>
              </a:cxn>
              <a:cxn ang="0">
                <a:pos x="connsiteX14677" y="connsiteY14677"/>
              </a:cxn>
              <a:cxn ang="0">
                <a:pos x="connsiteX14678" y="connsiteY14678"/>
              </a:cxn>
              <a:cxn ang="0">
                <a:pos x="connsiteX14679" y="connsiteY14679"/>
              </a:cxn>
              <a:cxn ang="0">
                <a:pos x="connsiteX14680" y="connsiteY14680"/>
              </a:cxn>
              <a:cxn ang="0">
                <a:pos x="connsiteX14681" y="connsiteY14681"/>
              </a:cxn>
              <a:cxn ang="0">
                <a:pos x="connsiteX14682" y="connsiteY14682"/>
              </a:cxn>
              <a:cxn ang="0">
                <a:pos x="connsiteX14683" y="connsiteY14683"/>
              </a:cxn>
              <a:cxn ang="0">
                <a:pos x="connsiteX14684" y="connsiteY14684"/>
              </a:cxn>
              <a:cxn ang="0">
                <a:pos x="connsiteX14685" y="connsiteY14685"/>
              </a:cxn>
              <a:cxn ang="0">
                <a:pos x="connsiteX14686" y="connsiteY14686"/>
              </a:cxn>
              <a:cxn ang="0">
                <a:pos x="connsiteX14687" y="connsiteY14687"/>
              </a:cxn>
              <a:cxn ang="0">
                <a:pos x="connsiteX14688" y="connsiteY14688"/>
              </a:cxn>
              <a:cxn ang="0">
                <a:pos x="connsiteX14689" y="connsiteY14689"/>
              </a:cxn>
              <a:cxn ang="0">
                <a:pos x="connsiteX14690" y="connsiteY14690"/>
              </a:cxn>
              <a:cxn ang="0">
                <a:pos x="connsiteX14691" y="connsiteY14691"/>
              </a:cxn>
              <a:cxn ang="0">
                <a:pos x="connsiteX14692" y="connsiteY14692"/>
              </a:cxn>
              <a:cxn ang="0">
                <a:pos x="connsiteX14693" y="connsiteY14693"/>
              </a:cxn>
              <a:cxn ang="0">
                <a:pos x="connsiteX14694" y="connsiteY14694"/>
              </a:cxn>
              <a:cxn ang="0">
                <a:pos x="connsiteX14695" y="connsiteY14695"/>
              </a:cxn>
              <a:cxn ang="0">
                <a:pos x="connsiteX14696" y="connsiteY14696"/>
              </a:cxn>
              <a:cxn ang="0">
                <a:pos x="connsiteX14697" y="connsiteY14697"/>
              </a:cxn>
              <a:cxn ang="0">
                <a:pos x="connsiteX14698" y="connsiteY14698"/>
              </a:cxn>
              <a:cxn ang="0">
                <a:pos x="connsiteX14699" y="connsiteY14699"/>
              </a:cxn>
              <a:cxn ang="0">
                <a:pos x="connsiteX14700" y="connsiteY14700"/>
              </a:cxn>
              <a:cxn ang="0">
                <a:pos x="connsiteX14701" y="connsiteY14701"/>
              </a:cxn>
              <a:cxn ang="0">
                <a:pos x="connsiteX14702" y="connsiteY14702"/>
              </a:cxn>
              <a:cxn ang="0">
                <a:pos x="connsiteX14703" y="connsiteY14703"/>
              </a:cxn>
              <a:cxn ang="0">
                <a:pos x="connsiteX14704" y="connsiteY14704"/>
              </a:cxn>
              <a:cxn ang="0">
                <a:pos x="connsiteX14705" y="connsiteY14705"/>
              </a:cxn>
              <a:cxn ang="0">
                <a:pos x="connsiteX14706" y="connsiteY14706"/>
              </a:cxn>
              <a:cxn ang="0">
                <a:pos x="connsiteX14707" y="connsiteY14707"/>
              </a:cxn>
              <a:cxn ang="0">
                <a:pos x="connsiteX14708" y="connsiteY14708"/>
              </a:cxn>
              <a:cxn ang="0">
                <a:pos x="connsiteX14709" y="connsiteY14709"/>
              </a:cxn>
              <a:cxn ang="0">
                <a:pos x="connsiteX14710" y="connsiteY14710"/>
              </a:cxn>
              <a:cxn ang="0">
                <a:pos x="connsiteX14711" y="connsiteY14711"/>
              </a:cxn>
              <a:cxn ang="0">
                <a:pos x="connsiteX14712" y="connsiteY14712"/>
              </a:cxn>
              <a:cxn ang="0">
                <a:pos x="connsiteX14713" y="connsiteY14713"/>
              </a:cxn>
              <a:cxn ang="0">
                <a:pos x="connsiteX14714" y="connsiteY14714"/>
              </a:cxn>
              <a:cxn ang="0">
                <a:pos x="connsiteX14715" y="connsiteY14715"/>
              </a:cxn>
              <a:cxn ang="0">
                <a:pos x="connsiteX14716" y="connsiteY14716"/>
              </a:cxn>
              <a:cxn ang="0">
                <a:pos x="connsiteX14717" y="connsiteY14717"/>
              </a:cxn>
              <a:cxn ang="0">
                <a:pos x="connsiteX14718" y="connsiteY14718"/>
              </a:cxn>
              <a:cxn ang="0">
                <a:pos x="connsiteX14719" y="connsiteY14719"/>
              </a:cxn>
              <a:cxn ang="0">
                <a:pos x="connsiteX14720" y="connsiteY14720"/>
              </a:cxn>
              <a:cxn ang="0">
                <a:pos x="connsiteX14721" y="connsiteY14721"/>
              </a:cxn>
              <a:cxn ang="0">
                <a:pos x="connsiteX14722" y="connsiteY14722"/>
              </a:cxn>
              <a:cxn ang="0">
                <a:pos x="connsiteX14723" y="connsiteY14723"/>
              </a:cxn>
              <a:cxn ang="0">
                <a:pos x="connsiteX14724" y="connsiteY14724"/>
              </a:cxn>
              <a:cxn ang="0">
                <a:pos x="connsiteX14725" y="connsiteY14725"/>
              </a:cxn>
              <a:cxn ang="0">
                <a:pos x="connsiteX14726" y="connsiteY14726"/>
              </a:cxn>
              <a:cxn ang="0">
                <a:pos x="connsiteX14727" y="connsiteY14727"/>
              </a:cxn>
              <a:cxn ang="0">
                <a:pos x="connsiteX14728" y="connsiteY14728"/>
              </a:cxn>
              <a:cxn ang="0">
                <a:pos x="connsiteX14729" y="connsiteY14729"/>
              </a:cxn>
              <a:cxn ang="0">
                <a:pos x="connsiteX14730" y="connsiteY14730"/>
              </a:cxn>
              <a:cxn ang="0">
                <a:pos x="connsiteX14731" y="connsiteY14731"/>
              </a:cxn>
              <a:cxn ang="0">
                <a:pos x="connsiteX14732" y="connsiteY14732"/>
              </a:cxn>
              <a:cxn ang="0">
                <a:pos x="connsiteX14733" y="connsiteY14733"/>
              </a:cxn>
              <a:cxn ang="0">
                <a:pos x="connsiteX14734" y="connsiteY14734"/>
              </a:cxn>
              <a:cxn ang="0">
                <a:pos x="connsiteX14735" y="connsiteY14735"/>
              </a:cxn>
              <a:cxn ang="0">
                <a:pos x="connsiteX14736" y="connsiteY14736"/>
              </a:cxn>
              <a:cxn ang="0">
                <a:pos x="connsiteX14737" y="connsiteY14737"/>
              </a:cxn>
              <a:cxn ang="0">
                <a:pos x="connsiteX14738" y="connsiteY14738"/>
              </a:cxn>
              <a:cxn ang="0">
                <a:pos x="connsiteX14739" y="connsiteY14739"/>
              </a:cxn>
              <a:cxn ang="0">
                <a:pos x="connsiteX14740" y="connsiteY14740"/>
              </a:cxn>
              <a:cxn ang="0">
                <a:pos x="connsiteX14741" y="connsiteY14741"/>
              </a:cxn>
              <a:cxn ang="0">
                <a:pos x="connsiteX14742" y="connsiteY14742"/>
              </a:cxn>
              <a:cxn ang="0">
                <a:pos x="connsiteX14743" y="connsiteY14743"/>
              </a:cxn>
              <a:cxn ang="0">
                <a:pos x="connsiteX14744" y="connsiteY14744"/>
              </a:cxn>
              <a:cxn ang="0">
                <a:pos x="connsiteX14745" y="connsiteY14745"/>
              </a:cxn>
              <a:cxn ang="0">
                <a:pos x="connsiteX14746" y="connsiteY14746"/>
              </a:cxn>
              <a:cxn ang="0">
                <a:pos x="connsiteX14747" y="connsiteY14747"/>
              </a:cxn>
              <a:cxn ang="0">
                <a:pos x="connsiteX14748" y="connsiteY14748"/>
              </a:cxn>
              <a:cxn ang="0">
                <a:pos x="connsiteX14749" y="connsiteY14749"/>
              </a:cxn>
              <a:cxn ang="0">
                <a:pos x="connsiteX14750" y="connsiteY14750"/>
              </a:cxn>
              <a:cxn ang="0">
                <a:pos x="connsiteX14751" y="connsiteY14751"/>
              </a:cxn>
              <a:cxn ang="0">
                <a:pos x="connsiteX14752" y="connsiteY14752"/>
              </a:cxn>
              <a:cxn ang="0">
                <a:pos x="connsiteX14753" y="connsiteY14753"/>
              </a:cxn>
              <a:cxn ang="0">
                <a:pos x="connsiteX14754" y="connsiteY14754"/>
              </a:cxn>
              <a:cxn ang="0">
                <a:pos x="connsiteX14755" y="connsiteY14755"/>
              </a:cxn>
              <a:cxn ang="0">
                <a:pos x="connsiteX14756" y="connsiteY14756"/>
              </a:cxn>
              <a:cxn ang="0">
                <a:pos x="connsiteX14757" y="connsiteY14757"/>
              </a:cxn>
              <a:cxn ang="0">
                <a:pos x="connsiteX14758" y="connsiteY14758"/>
              </a:cxn>
              <a:cxn ang="0">
                <a:pos x="connsiteX14759" y="connsiteY14759"/>
              </a:cxn>
              <a:cxn ang="0">
                <a:pos x="connsiteX14760" y="connsiteY14760"/>
              </a:cxn>
              <a:cxn ang="0">
                <a:pos x="connsiteX14761" y="connsiteY14761"/>
              </a:cxn>
              <a:cxn ang="0">
                <a:pos x="connsiteX14762" y="connsiteY14762"/>
              </a:cxn>
              <a:cxn ang="0">
                <a:pos x="connsiteX14763" y="connsiteY14763"/>
              </a:cxn>
              <a:cxn ang="0">
                <a:pos x="connsiteX14764" y="connsiteY14764"/>
              </a:cxn>
              <a:cxn ang="0">
                <a:pos x="connsiteX14765" y="connsiteY14765"/>
              </a:cxn>
              <a:cxn ang="0">
                <a:pos x="connsiteX14766" y="connsiteY14766"/>
              </a:cxn>
              <a:cxn ang="0">
                <a:pos x="connsiteX14767" y="connsiteY14767"/>
              </a:cxn>
              <a:cxn ang="0">
                <a:pos x="connsiteX14768" y="connsiteY14768"/>
              </a:cxn>
              <a:cxn ang="0">
                <a:pos x="connsiteX14769" y="connsiteY14769"/>
              </a:cxn>
              <a:cxn ang="0">
                <a:pos x="connsiteX14770" y="connsiteY14770"/>
              </a:cxn>
              <a:cxn ang="0">
                <a:pos x="connsiteX14771" y="connsiteY14771"/>
              </a:cxn>
              <a:cxn ang="0">
                <a:pos x="connsiteX14772" y="connsiteY14772"/>
              </a:cxn>
              <a:cxn ang="0">
                <a:pos x="connsiteX14773" y="connsiteY14773"/>
              </a:cxn>
              <a:cxn ang="0">
                <a:pos x="connsiteX14774" y="connsiteY14774"/>
              </a:cxn>
              <a:cxn ang="0">
                <a:pos x="connsiteX14775" y="connsiteY14775"/>
              </a:cxn>
              <a:cxn ang="0">
                <a:pos x="connsiteX14776" y="connsiteY14776"/>
              </a:cxn>
              <a:cxn ang="0">
                <a:pos x="connsiteX14777" y="connsiteY14777"/>
              </a:cxn>
              <a:cxn ang="0">
                <a:pos x="connsiteX14778" y="connsiteY14778"/>
              </a:cxn>
              <a:cxn ang="0">
                <a:pos x="connsiteX14779" y="connsiteY14779"/>
              </a:cxn>
              <a:cxn ang="0">
                <a:pos x="connsiteX14780" y="connsiteY14780"/>
              </a:cxn>
              <a:cxn ang="0">
                <a:pos x="connsiteX14781" y="connsiteY14781"/>
              </a:cxn>
              <a:cxn ang="0">
                <a:pos x="connsiteX14782" y="connsiteY14782"/>
              </a:cxn>
              <a:cxn ang="0">
                <a:pos x="connsiteX14783" y="connsiteY14783"/>
              </a:cxn>
              <a:cxn ang="0">
                <a:pos x="connsiteX14784" y="connsiteY14784"/>
              </a:cxn>
              <a:cxn ang="0">
                <a:pos x="connsiteX14785" y="connsiteY14785"/>
              </a:cxn>
              <a:cxn ang="0">
                <a:pos x="connsiteX14786" y="connsiteY14786"/>
              </a:cxn>
              <a:cxn ang="0">
                <a:pos x="connsiteX14787" y="connsiteY14787"/>
              </a:cxn>
              <a:cxn ang="0">
                <a:pos x="connsiteX14788" y="connsiteY14788"/>
              </a:cxn>
              <a:cxn ang="0">
                <a:pos x="connsiteX14789" y="connsiteY14789"/>
              </a:cxn>
              <a:cxn ang="0">
                <a:pos x="connsiteX14790" y="connsiteY14790"/>
              </a:cxn>
              <a:cxn ang="0">
                <a:pos x="connsiteX14791" y="connsiteY14791"/>
              </a:cxn>
              <a:cxn ang="0">
                <a:pos x="connsiteX14792" y="connsiteY14792"/>
              </a:cxn>
              <a:cxn ang="0">
                <a:pos x="connsiteX14793" y="connsiteY14793"/>
              </a:cxn>
              <a:cxn ang="0">
                <a:pos x="connsiteX14794" y="connsiteY14794"/>
              </a:cxn>
              <a:cxn ang="0">
                <a:pos x="connsiteX14795" y="connsiteY14795"/>
              </a:cxn>
              <a:cxn ang="0">
                <a:pos x="connsiteX14796" y="connsiteY14796"/>
              </a:cxn>
              <a:cxn ang="0">
                <a:pos x="connsiteX14797" y="connsiteY14797"/>
              </a:cxn>
              <a:cxn ang="0">
                <a:pos x="connsiteX14798" y="connsiteY14798"/>
              </a:cxn>
              <a:cxn ang="0">
                <a:pos x="connsiteX14799" y="connsiteY14799"/>
              </a:cxn>
              <a:cxn ang="0">
                <a:pos x="connsiteX14800" y="connsiteY14800"/>
              </a:cxn>
              <a:cxn ang="0">
                <a:pos x="connsiteX14801" y="connsiteY14801"/>
              </a:cxn>
              <a:cxn ang="0">
                <a:pos x="connsiteX14802" y="connsiteY14802"/>
              </a:cxn>
              <a:cxn ang="0">
                <a:pos x="connsiteX14803" y="connsiteY14803"/>
              </a:cxn>
              <a:cxn ang="0">
                <a:pos x="connsiteX14804" y="connsiteY14804"/>
              </a:cxn>
              <a:cxn ang="0">
                <a:pos x="connsiteX14805" y="connsiteY14805"/>
              </a:cxn>
              <a:cxn ang="0">
                <a:pos x="connsiteX14806" y="connsiteY14806"/>
              </a:cxn>
              <a:cxn ang="0">
                <a:pos x="connsiteX14807" y="connsiteY14807"/>
              </a:cxn>
              <a:cxn ang="0">
                <a:pos x="connsiteX14808" y="connsiteY14808"/>
              </a:cxn>
              <a:cxn ang="0">
                <a:pos x="connsiteX14809" y="connsiteY14809"/>
              </a:cxn>
              <a:cxn ang="0">
                <a:pos x="connsiteX14810" y="connsiteY14810"/>
              </a:cxn>
              <a:cxn ang="0">
                <a:pos x="connsiteX14811" y="connsiteY14811"/>
              </a:cxn>
              <a:cxn ang="0">
                <a:pos x="connsiteX14812" y="connsiteY14812"/>
              </a:cxn>
              <a:cxn ang="0">
                <a:pos x="connsiteX14813" y="connsiteY14813"/>
              </a:cxn>
              <a:cxn ang="0">
                <a:pos x="connsiteX14814" y="connsiteY14814"/>
              </a:cxn>
              <a:cxn ang="0">
                <a:pos x="connsiteX14815" y="connsiteY14815"/>
              </a:cxn>
              <a:cxn ang="0">
                <a:pos x="connsiteX14816" y="connsiteY14816"/>
              </a:cxn>
              <a:cxn ang="0">
                <a:pos x="connsiteX14817" y="connsiteY14817"/>
              </a:cxn>
              <a:cxn ang="0">
                <a:pos x="connsiteX14818" y="connsiteY14818"/>
              </a:cxn>
              <a:cxn ang="0">
                <a:pos x="connsiteX14819" y="connsiteY14819"/>
              </a:cxn>
              <a:cxn ang="0">
                <a:pos x="connsiteX14820" y="connsiteY14820"/>
              </a:cxn>
              <a:cxn ang="0">
                <a:pos x="connsiteX14821" y="connsiteY14821"/>
              </a:cxn>
              <a:cxn ang="0">
                <a:pos x="connsiteX14822" y="connsiteY14822"/>
              </a:cxn>
              <a:cxn ang="0">
                <a:pos x="connsiteX14823" y="connsiteY14823"/>
              </a:cxn>
              <a:cxn ang="0">
                <a:pos x="connsiteX14824" y="connsiteY14824"/>
              </a:cxn>
              <a:cxn ang="0">
                <a:pos x="connsiteX14825" y="connsiteY14825"/>
              </a:cxn>
              <a:cxn ang="0">
                <a:pos x="connsiteX14826" y="connsiteY14826"/>
              </a:cxn>
              <a:cxn ang="0">
                <a:pos x="connsiteX14827" y="connsiteY14827"/>
              </a:cxn>
              <a:cxn ang="0">
                <a:pos x="connsiteX14828" y="connsiteY14828"/>
              </a:cxn>
              <a:cxn ang="0">
                <a:pos x="connsiteX14829" y="connsiteY14829"/>
              </a:cxn>
              <a:cxn ang="0">
                <a:pos x="connsiteX14830" y="connsiteY14830"/>
              </a:cxn>
              <a:cxn ang="0">
                <a:pos x="connsiteX14831" y="connsiteY14831"/>
              </a:cxn>
              <a:cxn ang="0">
                <a:pos x="connsiteX14832" y="connsiteY14832"/>
              </a:cxn>
              <a:cxn ang="0">
                <a:pos x="connsiteX14833" y="connsiteY14833"/>
              </a:cxn>
              <a:cxn ang="0">
                <a:pos x="connsiteX14834" y="connsiteY14834"/>
              </a:cxn>
              <a:cxn ang="0">
                <a:pos x="connsiteX14835" y="connsiteY14835"/>
              </a:cxn>
              <a:cxn ang="0">
                <a:pos x="connsiteX14836" y="connsiteY14836"/>
              </a:cxn>
              <a:cxn ang="0">
                <a:pos x="connsiteX14837" y="connsiteY14837"/>
              </a:cxn>
              <a:cxn ang="0">
                <a:pos x="connsiteX14838" y="connsiteY14838"/>
              </a:cxn>
              <a:cxn ang="0">
                <a:pos x="connsiteX14839" y="connsiteY14839"/>
              </a:cxn>
              <a:cxn ang="0">
                <a:pos x="connsiteX14840" y="connsiteY14840"/>
              </a:cxn>
              <a:cxn ang="0">
                <a:pos x="connsiteX14841" y="connsiteY14841"/>
              </a:cxn>
              <a:cxn ang="0">
                <a:pos x="connsiteX14842" y="connsiteY14842"/>
              </a:cxn>
              <a:cxn ang="0">
                <a:pos x="connsiteX14843" y="connsiteY14843"/>
              </a:cxn>
              <a:cxn ang="0">
                <a:pos x="connsiteX14844" y="connsiteY14844"/>
              </a:cxn>
              <a:cxn ang="0">
                <a:pos x="connsiteX14845" y="connsiteY14845"/>
              </a:cxn>
              <a:cxn ang="0">
                <a:pos x="connsiteX14846" y="connsiteY14846"/>
              </a:cxn>
              <a:cxn ang="0">
                <a:pos x="connsiteX14847" y="connsiteY14847"/>
              </a:cxn>
              <a:cxn ang="0">
                <a:pos x="connsiteX14848" y="connsiteY14848"/>
              </a:cxn>
              <a:cxn ang="0">
                <a:pos x="connsiteX14849" y="connsiteY14849"/>
              </a:cxn>
              <a:cxn ang="0">
                <a:pos x="connsiteX14850" y="connsiteY14850"/>
              </a:cxn>
              <a:cxn ang="0">
                <a:pos x="connsiteX14851" y="connsiteY14851"/>
              </a:cxn>
              <a:cxn ang="0">
                <a:pos x="connsiteX14852" y="connsiteY14852"/>
              </a:cxn>
              <a:cxn ang="0">
                <a:pos x="connsiteX14853" y="connsiteY14853"/>
              </a:cxn>
              <a:cxn ang="0">
                <a:pos x="connsiteX14854" y="connsiteY14854"/>
              </a:cxn>
              <a:cxn ang="0">
                <a:pos x="connsiteX14855" y="connsiteY14855"/>
              </a:cxn>
              <a:cxn ang="0">
                <a:pos x="connsiteX14856" y="connsiteY14856"/>
              </a:cxn>
              <a:cxn ang="0">
                <a:pos x="connsiteX14857" y="connsiteY14857"/>
              </a:cxn>
              <a:cxn ang="0">
                <a:pos x="connsiteX14858" y="connsiteY14858"/>
              </a:cxn>
              <a:cxn ang="0">
                <a:pos x="connsiteX14859" y="connsiteY14859"/>
              </a:cxn>
              <a:cxn ang="0">
                <a:pos x="connsiteX14860" y="connsiteY14860"/>
              </a:cxn>
              <a:cxn ang="0">
                <a:pos x="connsiteX14861" y="connsiteY14861"/>
              </a:cxn>
              <a:cxn ang="0">
                <a:pos x="connsiteX14862" y="connsiteY14862"/>
              </a:cxn>
              <a:cxn ang="0">
                <a:pos x="connsiteX14863" y="connsiteY14863"/>
              </a:cxn>
              <a:cxn ang="0">
                <a:pos x="connsiteX14864" y="connsiteY14864"/>
              </a:cxn>
              <a:cxn ang="0">
                <a:pos x="connsiteX14865" y="connsiteY14865"/>
              </a:cxn>
              <a:cxn ang="0">
                <a:pos x="connsiteX14866" y="connsiteY14866"/>
              </a:cxn>
              <a:cxn ang="0">
                <a:pos x="connsiteX14867" y="connsiteY14867"/>
              </a:cxn>
              <a:cxn ang="0">
                <a:pos x="connsiteX14868" y="connsiteY14868"/>
              </a:cxn>
              <a:cxn ang="0">
                <a:pos x="connsiteX14869" y="connsiteY14869"/>
              </a:cxn>
              <a:cxn ang="0">
                <a:pos x="connsiteX14870" y="connsiteY14870"/>
              </a:cxn>
              <a:cxn ang="0">
                <a:pos x="connsiteX14871" y="connsiteY14871"/>
              </a:cxn>
              <a:cxn ang="0">
                <a:pos x="connsiteX14872" y="connsiteY14872"/>
              </a:cxn>
              <a:cxn ang="0">
                <a:pos x="connsiteX14873" y="connsiteY14873"/>
              </a:cxn>
              <a:cxn ang="0">
                <a:pos x="connsiteX14874" y="connsiteY14874"/>
              </a:cxn>
              <a:cxn ang="0">
                <a:pos x="connsiteX14875" y="connsiteY14875"/>
              </a:cxn>
              <a:cxn ang="0">
                <a:pos x="connsiteX14876" y="connsiteY14876"/>
              </a:cxn>
              <a:cxn ang="0">
                <a:pos x="connsiteX14877" y="connsiteY14877"/>
              </a:cxn>
              <a:cxn ang="0">
                <a:pos x="connsiteX14878" y="connsiteY14878"/>
              </a:cxn>
              <a:cxn ang="0">
                <a:pos x="connsiteX14879" y="connsiteY14879"/>
              </a:cxn>
              <a:cxn ang="0">
                <a:pos x="connsiteX14880" y="connsiteY14880"/>
              </a:cxn>
              <a:cxn ang="0">
                <a:pos x="connsiteX14881" y="connsiteY14881"/>
              </a:cxn>
              <a:cxn ang="0">
                <a:pos x="connsiteX14882" y="connsiteY14882"/>
              </a:cxn>
              <a:cxn ang="0">
                <a:pos x="connsiteX14883" y="connsiteY14883"/>
              </a:cxn>
              <a:cxn ang="0">
                <a:pos x="connsiteX14884" y="connsiteY14884"/>
              </a:cxn>
              <a:cxn ang="0">
                <a:pos x="connsiteX14885" y="connsiteY14885"/>
              </a:cxn>
              <a:cxn ang="0">
                <a:pos x="connsiteX14886" y="connsiteY14886"/>
              </a:cxn>
              <a:cxn ang="0">
                <a:pos x="connsiteX14887" y="connsiteY14887"/>
              </a:cxn>
              <a:cxn ang="0">
                <a:pos x="connsiteX14888" y="connsiteY14888"/>
              </a:cxn>
              <a:cxn ang="0">
                <a:pos x="connsiteX14889" y="connsiteY14889"/>
              </a:cxn>
              <a:cxn ang="0">
                <a:pos x="connsiteX14890" y="connsiteY14890"/>
              </a:cxn>
              <a:cxn ang="0">
                <a:pos x="connsiteX14891" y="connsiteY14891"/>
              </a:cxn>
              <a:cxn ang="0">
                <a:pos x="connsiteX14892" y="connsiteY14892"/>
              </a:cxn>
              <a:cxn ang="0">
                <a:pos x="connsiteX14893" y="connsiteY14893"/>
              </a:cxn>
              <a:cxn ang="0">
                <a:pos x="connsiteX14894" y="connsiteY14894"/>
              </a:cxn>
              <a:cxn ang="0">
                <a:pos x="connsiteX14895" y="connsiteY14895"/>
              </a:cxn>
              <a:cxn ang="0">
                <a:pos x="connsiteX14896" y="connsiteY14896"/>
              </a:cxn>
              <a:cxn ang="0">
                <a:pos x="connsiteX14897" y="connsiteY14897"/>
              </a:cxn>
              <a:cxn ang="0">
                <a:pos x="connsiteX14898" y="connsiteY14898"/>
              </a:cxn>
              <a:cxn ang="0">
                <a:pos x="connsiteX14899" y="connsiteY14899"/>
              </a:cxn>
              <a:cxn ang="0">
                <a:pos x="connsiteX14900" y="connsiteY14900"/>
              </a:cxn>
              <a:cxn ang="0">
                <a:pos x="connsiteX14901" y="connsiteY14901"/>
              </a:cxn>
              <a:cxn ang="0">
                <a:pos x="connsiteX14902" y="connsiteY14902"/>
              </a:cxn>
              <a:cxn ang="0">
                <a:pos x="connsiteX14903" y="connsiteY14903"/>
              </a:cxn>
              <a:cxn ang="0">
                <a:pos x="connsiteX14904" y="connsiteY14904"/>
              </a:cxn>
              <a:cxn ang="0">
                <a:pos x="connsiteX14905" y="connsiteY14905"/>
              </a:cxn>
              <a:cxn ang="0">
                <a:pos x="connsiteX14906" y="connsiteY14906"/>
              </a:cxn>
              <a:cxn ang="0">
                <a:pos x="connsiteX14907" y="connsiteY14907"/>
              </a:cxn>
              <a:cxn ang="0">
                <a:pos x="connsiteX14908" y="connsiteY14908"/>
              </a:cxn>
              <a:cxn ang="0">
                <a:pos x="connsiteX14909" y="connsiteY14909"/>
              </a:cxn>
              <a:cxn ang="0">
                <a:pos x="connsiteX14910" y="connsiteY14910"/>
              </a:cxn>
              <a:cxn ang="0">
                <a:pos x="connsiteX14911" y="connsiteY14911"/>
              </a:cxn>
              <a:cxn ang="0">
                <a:pos x="connsiteX14912" y="connsiteY14912"/>
              </a:cxn>
              <a:cxn ang="0">
                <a:pos x="connsiteX14913" y="connsiteY14913"/>
              </a:cxn>
              <a:cxn ang="0">
                <a:pos x="connsiteX14914" y="connsiteY14914"/>
              </a:cxn>
              <a:cxn ang="0">
                <a:pos x="connsiteX14915" y="connsiteY14915"/>
              </a:cxn>
              <a:cxn ang="0">
                <a:pos x="connsiteX14916" y="connsiteY14916"/>
              </a:cxn>
              <a:cxn ang="0">
                <a:pos x="connsiteX14917" y="connsiteY14917"/>
              </a:cxn>
              <a:cxn ang="0">
                <a:pos x="connsiteX14918" y="connsiteY14918"/>
              </a:cxn>
              <a:cxn ang="0">
                <a:pos x="connsiteX14919" y="connsiteY14919"/>
              </a:cxn>
              <a:cxn ang="0">
                <a:pos x="connsiteX14920" y="connsiteY14920"/>
              </a:cxn>
              <a:cxn ang="0">
                <a:pos x="connsiteX14921" y="connsiteY14921"/>
              </a:cxn>
              <a:cxn ang="0">
                <a:pos x="connsiteX14922" y="connsiteY14922"/>
              </a:cxn>
              <a:cxn ang="0">
                <a:pos x="connsiteX14923" y="connsiteY14923"/>
              </a:cxn>
              <a:cxn ang="0">
                <a:pos x="connsiteX14924" y="connsiteY14924"/>
              </a:cxn>
              <a:cxn ang="0">
                <a:pos x="connsiteX14925" y="connsiteY14925"/>
              </a:cxn>
              <a:cxn ang="0">
                <a:pos x="connsiteX14926" y="connsiteY14926"/>
              </a:cxn>
              <a:cxn ang="0">
                <a:pos x="connsiteX14927" y="connsiteY14927"/>
              </a:cxn>
              <a:cxn ang="0">
                <a:pos x="connsiteX14928" y="connsiteY14928"/>
              </a:cxn>
              <a:cxn ang="0">
                <a:pos x="connsiteX14929" y="connsiteY14929"/>
              </a:cxn>
              <a:cxn ang="0">
                <a:pos x="connsiteX14930" y="connsiteY14930"/>
              </a:cxn>
              <a:cxn ang="0">
                <a:pos x="connsiteX14931" y="connsiteY14931"/>
              </a:cxn>
              <a:cxn ang="0">
                <a:pos x="connsiteX14932" y="connsiteY14932"/>
              </a:cxn>
              <a:cxn ang="0">
                <a:pos x="connsiteX14933" y="connsiteY14933"/>
              </a:cxn>
              <a:cxn ang="0">
                <a:pos x="connsiteX14934" y="connsiteY14934"/>
              </a:cxn>
              <a:cxn ang="0">
                <a:pos x="connsiteX14935" y="connsiteY14935"/>
              </a:cxn>
              <a:cxn ang="0">
                <a:pos x="connsiteX14936" y="connsiteY14936"/>
              </a:cxn>
              <a:cxn ang="0">
                <a:pos x="connsiteX14937" y="connsiteY14937"/>
              </a:cxn>
              <a:cxn ang="0">
                <a:pos x="connsiteX14938" y="connsiteY14938"/>
              </a:cxn>
              <a:cxn ang="0">
                <a:pos x="connsiteX14939" y="connsiteY14939"/>
              </a:cxn>
              <a:cxn ang="0">
                <a:pos x="connsiteX14940" y="connsiteY14940"/>
              </a:cxn>
              <a:cxn ang="0">
                <a:pos x="connsiteX14941" y="connsiteY14941"/>
              </a:cxn>
              <a:cxn ang="0">
                <a:pos x="connsiteX14942" y="connsiteY14942"/>
              </a:cxn>
              <a:cxn ang="0">
                <a:pos x="connsiteX14943" y="connsiteY14943"/>
              </a:cxn>
              <a:cxn ang="0">
                <a:pos x="connsiteX14944" y="connsiteY14944"/>
              </a:cxn>
              <a:cxn ang="0">
                <a:pos x="connsiteX14945" y="connsiteY14945"/>
              </a:cxn>
              <a:cxn ang="0">
                <a:pos x="connsiteX14946" y="connsiteY14946"/>
              </a:cxn>
              <a:cxn ang="0">
                <a:pos x="connsiteX14947" y="connsiteY14947"/>
              </a:cxn>
              <a:cxn ang="0">
                <a:pos x="connsiteX14948" y="connsiteY14948"/>
              </a:cxn>
              <a:cxn ang="0">
                <a:pos x="connsiteX14949" y="connsiteY14949"/>
              </a:cxn>
              <a:cxn ang="0">
                <a:pos x="connsiteX14950" y="connsiteY14950"/>
              </a:cxn>
              <a:cxn ang="0">
                <a:pos x="connsiteX14951" y="connsiteY14951"/>
              </a:cxn>
              <a:cxn ang="0">
                <a:pos x="connsiteX14952" y="connsiteY14952"/>
              </a:cxn>
              <a:cxn ang="0">
                <a:pos x="connsiteX14953" y="connsiteY14953"/>
              </a:cxn>
              <a:cxn ang="0">
                <a:pos x="connsiteX14954" y="connsiteY14954"/>
              </a:cxn>
              <a:cxn ang="0">
                <a:pos x="connsiteX14955" y="connsiteY14955"/>
              </a:cxn>
              <a:cxn ang="0">
                <a:pos x="connsiteX14956" y="connsiteY14956"/>
              </a:cxn>
              <a:cxn ang="0">
                <a:pos x="connsiteX14957" y="connsiteY14957"/>
              </a:cxn>
              <a:cxn ang="0">
                <a:pos x="connsiteX14958" y="connsiteY14958"/>
              </a:cxn>
              <a:cxn ang="0">
                <a:pos x="connsiteX14959" y="connsiteY14959"/>
              </a:cxn>
              <a:cxn ang="0">
                <a:pos x="connsiteX14960" y="connsiteY14960"/>
              </a:cxn>
              <a:cxn ang="0">
                <a:pos x="connsiteX14961" y="connsiteY14961"/>
              </a:cxn>
              <a:cxn ang="0">
                <a:pos x="connsiteX14962" y="connsiteY14962"/>
              </a:cxn>
              <a:cxn ang="0">
                <a:pos x="connsiteX14963" y="connsiteY14963"/>
              </a:cxn>
              <a:cxn ang="0">
                <a:pos x="connsiteX14964" y="connsiteY14964"/>
              </a:cxn>
              <a:cxn ang="0">
                <a:pos x="connsiteX14965" y="connsiteY14965"/>
              </a:cxn>
              <a:cxn ang="0">
                <a:pos x="connsiteX14966" y="connsiteY14966"/>
              </a:cxn>
              <a:cxn ang="0">
                <a:pos x="connsiteX14967" y="connsiteY14967"/>
              </a:cxn>
              <a:cxn ang="0">
                <a:pos x="connsiteX14968" y="connsiteY14968"/>
              </a:cxn>
              <a:cxn ang="0">
                <a:pos x="connsiteX14969" y="connsiteY14969"/>
              </a:cxn>
              <a:cxn ang="0">
                <a:pos x="connsiteX14970" y="connsiteY14970"/>
              </a:cxn>
              <a:cxn ang="0">
                <a:pos x="connsiteX14971" y="connsiteY14971"/>
              </a:cxn>
              <a:cxn ang="0">
                <a:pos x="connsiteX14972" y="connsiteY14972"/>
              </a:cxn>
              <a:cxn ang="0">
                <a:pos x="connsiteX14973" y="connsiteY14973"/>
              </a:cxn>
              <a:cxn ang="0">
                <a:pos x="connsiteX14974" y="connsiteY14974"/>
              </a:cxn>
              <a:cxn ang="0">
                <a:pos x="connsiteX14975" y="connsiteY14975"/>
              </a:cxn>
              <a:cxn ang="0">
                <a:pos x="connsiteX14976" y="connsiteY14976"/>
              </a:cxn>
              <a:cxn ang="0">
                <a:pos x="connsiteX14977" y="connsiteY14977"/>
              </a:cxn>
              <a:cxn ang="0">
                <a:pos x="connsiteX14978" y="connsiteY14978"/>
              </a:cxn>
              <a:cxn ang="0">
                <a:pos x="connsiteX14979" y="connsiteY14979"/>
              </a:cxn>
              <a:cxn ang="0">
                <a:pos x="connsiteX14980" y="connsiteY14980"/>
              </a:cxn>
              <a:cxn ang="0">
                <a:pos x="connsiteX14981" y="connsiteY14981"/>
              </a:cxn>
              <a:cxn ang="0">
                <a:pos x="connsiteX14982" y="connsiteY14982"/>
              </a:cxn>
              <a:cxn ang="0">
                <a:pos x="connsiteX14983" y="connsiteY14983"/>
              </a:cxn>
              <a:cxn ang="0">
                <a:pos x="connsiteX14984" y="connsiteY14984"/>
              </a:cxn>
              <a:cxn ang="0">
                <a:pos x="connsiteX14985" y="connsiteY14985"/>
              </a:cxn>
              <a:cxn ang="0">
                <a:pos x="connsiteX14986" y="connsiteY14986"/>
              </a:cxn>
              <a:cxn ang="0">
                <a:pos x="connsiteX14987" y="connsiteY14987"/>
              </a:cxn>
              <a:cxn ang="0">
                <a:pos x="connsiteX14988" y="connsiteY14988"/>
              </a:cxn>
              <a:cxn ang="0">
                <a:pos x="connsiteX14989" y="connsiteY14989"/>
              </a:cxn>
              <a:cxn ang="0">
                <a:pos x="connsiteX14990" y="connsiteY14990"/>
              </a:cxn>
              <a:cxn ang="0">
                <a:pos x="connsiteX14991" y="connsiteY14991"/>
              </a:cxn>
              <a:cxn ang="0">
                <a:pos x="connsiteX14992" y="connsiteY14992"/>
              </a:cxn>
              <a:cxn ang="0">
                <a:pos x="connsiteX14993" y="connsiteY14993"/>
              </a:cxn>
              <a:cxn ang="0">
                <a:pos x="connsiteX14994" y="connsiteY14994"/>
              </a:cxn>
              <a:cxn ang="0">
                <a:pos x="connsiteX14995" y="connsiteY14995"/>
              </a:cxn>
              <a:cxn ang="0">
                <a:pos x="connsiteX14996" y="connsiteY14996"/>
              </a:cxn>
              <a:cxn ang="0">
                <a:pos x="connsiteX14997" y="connsiteY14997"/>
              </a:cxn>
              <a:cxn ang="0">
                <a:pos x="connsiteX14998" y="connsiteY14998"/>
              </a:cxn>
              <a:cxn ang="0">
                <a:pos x="connsiteX14999" y="connsiteY14999"/>
              </a:cxn>
              <a:cxn ang="0">
                <a:pos x="connsiteX15000" y="connsiteY15000"/>
              </a:cxn>
              <a:cxn ang="0">
                <a:pos x="connsiteX15001" y="connsiteY15001"/>
              </a:cxn>
              <a:cxn ang="0">
                <a:pos x="connsiteX15002" y="connsiteY15002"/>
              </a:cxn>
              <a:cxn ang="0">
                <a:pos x="connsiteX15003" y="connsiteY15003"/>
              </a:cxn>
              <a:cxn ang="0">
                <a:pos x="connsiteX15004" y="connsiteY15004"/>
              </a:cxn>
              <a:cxn ang="0">
                <a:pos x="connsiteX15005" y="connsiteY15005"/>
              </a:cxn>
              <a:cxn ang="0">
                <a:pos x="connsiteX15006" y="connsiteY15006"/>
              </a:cxn>
              <a:cxn ang="0">
                <a:pos x="connsiteX15007" y="connsiteY15007"/>
              </a:cxn>
              <a:cxn ang="0">
                <a:pos x="connsiteX15008" y="connsiteY15008"/>
              </a:cxn>
              <a:cxn ang="0">
                <a:pos x="connsiteX15009" y="connsiteY15009"/>
              </a:cxn>
              <a:cxn ang="0">
                <a:pos x="connsiteX15010" y="connsiteY15010"/>
              </a:cxn>
              <a:cxn ang="0">
                <a:pos x="connsiteX15011" y="connsiteY15011"/>
              </a:cxn>
              <a:cxn ang="0">
                <a:pos x="connsiteX15012" y="connsiteY15012"/>
              </a:cxn>
              <a:cxn ang="0">
                <a:pos x="connsiteX15013" y="connsiteY15013"/>
              </a:cxn>
              <a:cxn ang="0">
                <a:pos x="connsiteX15014" y="connsiteY15014"/>
              </a:cxn>
              <a:cxn ang="0">
                <a:pos x="connsiteX15015" y="connsiteY15015"/>
              </a:cxn>
              <a:cxn ang="0">
                <a:pos x="connsiteX15016" y="connsiteY15016"/>
              </a:cxn>
              <a:cxn ang="0">
                <a:pos x="connsiteX15017" y="connsiteY15017"/>
              </a:cxn>
              <a:cxn ang="0">
                <a:pos x="connsiteX15018" y="connsiteY15018"/>
              </a:cxn>
              <a:cxn ang="0">
                <a:pos x="connsiteX15019" y="connsiteY15019"/>
              </a:cxn>
              <a:cxn ang="0">
                <a:pos x="connsiteX15020" y="connsiteY15020"/>
              </a:cxn>
              <a:cxn ang="0">
                <a:pos x="connsiteX15021" y="connsiteY15021"/>
              </a:cxn>
              <a:cxn ang="0">
                <a:pos x="connsiteX15022" y="connsiteY15022"/>
              </a:cxn>
              <a:cxn ang="0">
                <a:pos x="connsiteX15023" y="connsiteY15023"/>
              </a:cxn>
              <a:cxn ang="0">
                <a:pos x="connsiteX15024" y="connsiteY15024"/>
              </a:cxn>
              <a:cxn ang="0">
                <a:pos x="connsiteX15025" y="connsiteY15025"/>
              </a:cxn>
              <a:cxn ang="0">
                <a:pos x="connsiteX15026" y="connsiteY15026"/>
              </a:cxn>
              <a:cxn ang="0">
                <a:pos x="connsiteX15027" y="connsiteY15027"/>
              </a:cxn>
              <a:cxn ang="0">
                <a:pos x="connsiteX15028" y="connsiteY15028"/>
              </a:cxn>
              <a:cxn ang="0">
                <a:pos x="connsiteX15029" y="connsiteY15029"/>
              </a:cxn>
              <a:cxn ang="0">
                <a:pos x="connsiteX15030" y="connsiteY15030"/>
              </a:cxn>
              <a:cxn ang="0">
                <a:pos x="connsiteX15031" y="connsiteY15031"/>
              </a:cxn>
              <a:cxn ang="0">
                <a:pos x="connsiteX15032" y="connsiteY15032"/>
              </a:cxn>
              <a:cxn ang="0">
                <a:pos x="connsiteX15033" y="connsiteY15033"/>
              </a:cxn>
              <a:cxn ang="0">
                <a:pos x="connsiteX15034" y="connsiteY15034"/>
              </a:cxn>
              <a:cxn ang="0">
                <a:pos x="connsiteX15035" y="connsiteY15035"/>
              </a:cxn>
              <a:cxn ang="0">
                <a:pos x="connsiteX15036" y="connsiteY15036"/>
              </a:cxn>
              <a:cxn ang="0">
                <a:pos x="connsiteX15037" y="connsiteY15037"/>
              </a:cxn>
              <a:cxn ang="0">
                <a:pos x="connsiteX15038" y="connsiteY15038"/>
              </a:cxn>
              <a:cxn ang="0">
                <a:pos x="connsiteX15039" y="connsiteY15039"/>
              </a:cxn>
              <a:cxn ang="0">
                <a:pos x="connsiteX15040" y="connsiteY15040"/>
              </a:cxn>
              <a:cxn ang="0">
                <a:pos x="connsiteX15041" y="connsiteY15041"/>
              </a:cxn>
              <a:cxn ang="0">
                <a:pos x="connsiteX15042" y="connsiteY15042"/>
              </a:cxn>
              <a:cxn ang="0">
                <a:pos x="connsiteX15043" y="connsiteY15043"/>
              </a:cxn>
              <a:cxn ang="0">
                <a:pos x="connsiteX15044" y="connsiteY15044"/>
              </a:cxn>
              <a:cxn ang="0">
                <a:pos x="connsiteX15045" y="connsiteY15045"/>
              </a:cxn>
              <a:cxn ang="0">
                <a:pos x="connsiteX15046" y="connsiteY15046"/>
              </a:cxn>
              <a:cxn ang="0">
                <a:pos x="connsiteX15047" y="connsiteY15047"/>
              </a:cxn>
              <a:cxn ang="0">
                <a:pos x="connsiteX15048" y="connsiteY15048"/>
              </a:cxn>
              <a:cxn ang="0">
                <a:pos x="connsiteX15049" y="connsiteY15049"/>
              </a:cxn>
              <a:cxn ang="0">
                <a:pos x="connsiteX15050" y="connsiteY15050"/>
              </a:cxn>
              <a:cxn ang="0">
                <a:pos x="connsiteX15051" y="connsiteY15051"/>
              </a:cxn>
              <a:cxn ang="0">
                <a:pos x="connsiteX15052" y="connsiteY15052"/>
              </a:cxn>
              <a:cxn ang="0">
                <a:pos x="connsiteX15053" y="connsiteY15053"/>
              </a:cxn>
              <a:cxn ang="0">
                <a:pos x="connsiteX15054" y="connsiteY15054"/>
              </a:cxn>
              <a:cxn ang="0">
                <a:pos x="connsiteX15055" y="connsiteY15055"/>
              </a:cxn>
              <a:cxn ang="0">
                <a:pos x="connsiteX15056" y="connsiteY15056"/>
              </a:cxn>
              <a:cxn ang="0">
                <a:pos x="connsiteX15057" y="connsiteY15057"/>
              </a:cxn>
              <a:cxn ang="0">
                <a:pos x="connsiteX15058" y="connsiteY15058"/>
              </a:cxn>
              <a:cxn ang="0">
                <a:pos x="connsiteX15059" y="connsiteY15059"/>
              </a:cxn>
              <a:cxn ang="0">
                <a:pos x="connsiteX15060" y="connsiteY15060"/>
              </a:cxn>
              <a:cxn ang="0">
                <a:pos x="connsiteX15061" y="connsiteY15061"/>
              </a:cxn>
              <a:cxn ang="0">
                <a:pos x="connsiteX15062" y="connsiteY15062"/>
              </a:cxn>
              <a:cxn ang="0">
                <a:pos x="connsiteX15063" y="connsiteY15063"/>
              </a:cxn>
              <a:cxn ang="0">
                <a:pos x="connsiteX15064" y="connsiteY15064"/>
              </a:cxn>
              <a:cxn ang="0">
                <a:pos x="connsiteX15065" y="connsiteY15065"/>
              </a:cxn>
              <a:cxn ang="0">
                <a:pos x="connsiteX15066" y="connsiteY15066"/>
              </a:cxn>
              <a:cxn ang="0">
                <a:pos x="connsiteX15067" y="connsiteY15067"/>
              </a:cxn>
              <a:cxn ang="0">
                <a:pos x="connsiteX15068" y="connsiteY15068"/>
              </a:cxn>
              <a:cxn ang="0">
                <a:pos x="connsiteX15069" y="connsiteY15069"/>
              </a:cxn>
              <a:cxn ang="0">
                <a:pos x="connsiteX15070" y="connsiteY15070"/>
              </a:cxn>
              <a:cxn ang="0">
                <a:pos x="connsiteX15071" y="connsiteY15071"/>
              </a:cxn>
              <a:cxn ang="0">
                <a:pos x="connsiteX15072" y="connsiteY15072"/>
              </a:cxn>
              <a:cxn ang="0">
                <a:pos x="connsiteX15073" y="connsiteY15073"/>
              </a:cxn>
              <a:cxn ang="0">
                <a:pos x="connsiteX15074" y="connsiteY15074"/>
              </a:cxn>
              <a:cxn ang="0">
                <a:pos x="connsiteX15075" y="connsiteY15075"/>
              </a:cxn>
              <a:cxn ang="0">
                <a:pos x="connsiteX15076" y="connsiteY15076"/>
              </a:cxn>
              <a:cxn ang="0">
                <a:pos x="connsiteX15077" y="connsiteY15077"/>
              </a:cxn>
              <a:cxn ang="0">
                <a:pos x="connsiteX15078" y="connsiteY15078"/>
              </a:cxn>
              <a:cxn ang="0">
                <a:pos x="connsiteX15079" y="connsiteY15079"/>
              </a:cxn>
              <a:cxn ang="0">
                <a:pos x="connsiteX15080" y="connsiteY15080"/>
              </a:cxn>
              <a:cxn ang="0">
                <a:pos x="connsiteX15081" y="connsiteY15081"/>
              </a:cxn>
              <a:cxn ang="0">
                <a:pos x="connsiteX15082" y="connsiteY15082"/>
              </a:cxn>
              <a:cxn ang="0">
                <a:pos x="connsiteX15083" y="connsiteY15083"/>
              </a:cxn>
              <a:cxn ang="0">
                <a:pos x="connsiteX15084" y="connsiteY15084"/>
              </a:cxn>
              <a:cxn ang="0">
                <a:pos x="connsiteX15085" y="connsiteY15085"/>
              </a:cxn>
              <a:cxn ang="0">
                <a:pos x="connsiteX15086" y="connsiteY15086"/>
              </a:cxn>
              <a:cxn ang="0">
                <a:pos x="connsiteX15087" y="connsiteY15087"/>
              </a:cxn>
              <a:cxn ang="0">
                <a:pos x="connsiteX15088" y="connsiteY15088"/>
              </a:cxn>
              <a:cxn ang="0">
                <a:pos x="connsiteX15089" y="connsiteY15089"/>
              </a:cxn>
              <a:cxn ang="0">
                <a:pos x="connsiteX15090" y="connsiteY15090"/>
              </a:cxn>
              <a:cxn ang="0">
                <a:pos x="connsiteX15091" y="connsiteY15091"/>
              </a:cxn>
              <a:cxn ang="0">
                <a:pos x="connsiteX15092" y="connsiteY15092"/>
              </a:cxn>
              <a:cxn ang="0">
                <a:pos x="connsiteX15093" y="connsiteY15093"/>
              </a:cxn>
              <a:cxn ang="0">
                <a:pos x="connsiteX15094" y="connsiteY15094"/>
              </a:cxn>
              <a:cxn ang="0">
                <a:pos x="connsiteX15095" y="connsiteY15095"/>
              </a:cxn>
              <a:cxn ang="0">
                <a:pos x="connsiteX15096" y="connsiteY15096"/>
              </a:cxn>
              <a:cxn ang="0">
                <a:pos x="connsiteX15097" y="connsiteY15097"/>
              </a:cxn>
              <a:cxn ang="0">
                <a:pos x="connsiteX15098" y="connsiteY15098"/>
              </a:cxn>
              <a:cxn ang="0">
                <a:pos x="connsiteX15099" y="connsiteY15099"/>
              </a:cxn>
              <a:cxn ang="0">
                <a:pos x="connsiteX15100" y="connsiteY15100"/>
              </a:cxn>
              <a:cxn ang="0">
                <a:pos x="connsiteX15101" y="connsiteY15101"/>
              </a:cxn>
              <a:cxn ang="0">
                <a:pos x="connsiteX15102" y="connsiteY15102"/>
              </a:cxn>
              <a:cxn ang="0">
                <a:pos x="connsiteX15103" y="connsiteY15103"/>
              </a:cxn>
              <a:cxn ang="0">
                <a:pos x="connsiteX15104" y="connsiteY15104"/>
              </a:cxn>
              <a:cxn ang="0">
                <a:pos x="connsiteX15105" y="connsiteY15105"/>
              </a:cxn>
              <a:cxn ang="0">
                <a:pos x="connsiteX15106" y="connsiteY15106"/>
              </a:cxn>
              <a:cxn ang="0">
                <a:pos x="connsiteX15107" y="connsiteY15107"/>
              </a:cxn>
              <a:cxn ang="0">
                <a:pos x="connsiteX15108" y="connsiteY15108"/>
              </a:cxn>
              <a:cxn ang="0">
                <a:pos x="connsiteX15109" y="connsiteY15109"/>
              </a:cxn>
              <a:cxn ang="0">
                <a:pos x="connsiteX15110" y="connsiteY15110"/>
              </a:cxn>
              <a:cxn ang="0">
                <a:pos x="connsiteX15111" y="connsiteY15111"/>
              </a:cxn>
              <a:cxn ang="0">
                <a:pos x="connsiteX15112" y="connsiteY15112"/>
              </a:cxn>
              <a:cxn ang="0">
                <a:pos x="connsiteX15113" y="connsiteY15113"/>
              </a:cxn>
              <a:cxn ang="0">
                <a:pos x="connsiteX15114" y="connsiteY15114"/>
              </a:cxn>
              <a:cxn ang="0">
                <a:pos x="connsiteX15115" y="connsiteY15115"/>
              </a:cxn>
              <a:cxn ang="0">
                <a:pos x="connsiteX15116" y="connsiteY15116"/>
              </a:cxn>
              <a:cxn ang="0">
                <a:pos x="connsiteX15117" y="connsiteY15117"/>
              </a:cxn>
              <a:cxn ang="0">
                <a:pos x="connsiteX15118" y="connsiteY15118"/>
              </a:cxn>
              <a:cxn ang="0">
                <a:pos x="connsiteX15119" y="connsiteY15119"/>
              </a:cxn>
              <a:cxn ang="0">
                <a:pos x="connsiteX15120" y="connsiteY15120"/>
              </a:cxn>
              <a:cxn ang="0">
                <a:pos x="connsiteX15121" y="connsiteY15121"/>
              </a:cxn>
              <a:cxn ang="0">
                <a:pos x="connsiteX15122" y="connsiteY15122"/>
              </a:cxn>
              <a:cxn ang="0">
                <a:pos x="connsiteX15123" y="connsiteY15123"/>
              </a:cxn>
              <a:cxn ang="0">
                <a:pos x="connsiteX15124" y="connsiteY15124"/>
              </a:cxn>
              <a:cxn ang="0">
                <a:pos x="connsiteX15125" y="connsiteY15125"/>
              </a:cxn>
              <a:cxn ang="0">
                <a:pos x="connsiteX15126" y="connsiteY15126"/>
              </a:cxn>
              <a:cxn ang="0">
                <a:pos x="connsiteX15127" y="connsiteY15127"/>
              </a:cxn>
              <a:cxn ang="0">
                <a:pos x="connsiteX15128" y="connsiteY15128"/>
              </a:cxn>
              <a:cxn ang="0">
                <a:pos x="connsiteX15129" y="connsiteY15129"/>
              </a:cxn>
              <a:cxn ang="0">
                <a:pos x="connsiteX15130" y="connsiteY15130"/>
              </a:cxn>
              <a:cxn ang="0">
                <a:pos x="connsiteX15131" y="connsiteY15131"/>
              </a:cxn>
              <a:cxn ang="0">
                <a:pos x="connsiteX15132" y="connsiteY15132"/>
              </a:cxn>
              <a:cxn ang="0">
                <a:pos x="connsiteX15133" y="connsiteY15133"/>
              </a:cxn>
              <a:cxn ang="0">
                <a:pos x="connsiteX15134" y="connsiteY15134"/>
              </a:cxn>
              <a:cxn ang="0">
                <a:pos x="connsiteX15135" y="connsiteY15135"/>
              </a:cxn>
              <a:cxn ang="0">
                <a:pos x="connsiteX15136" y="connsiteY15136"/>
              </a:cxn>
              <a:cxn ang="0">
                <a:pos x="connsiteX15137" y="connsiteY15137"/>
              </a:cxn>
              <a:cxn ang="0">
                <a:pos x="connsiteX15138" y="connsiteY15138"/>
              </a:cxn>
              <a:cxn ang="0">
                <a:pos x="connsiteX15139" y="connsiteY15139"/>
              </a:cxn>
              <a:cxn ang="0">
                <a:pos x="connsiteX15140" y="connsiteY15140"/>
              </a:cxn>
              <a:cxn ang="0">
                <a:pos x="connsiteX15141" y="connsiteY15141"/>
              </a:cxn>
              <a:cxn ang="0">
                <a:pos x="connsiteX15142" y="connsiteY15142"/>
              </a:cxn>
              <a:cxn ang="0">
                <a:pos x="connsiteX15143" y="connsiteY15143"/>
              </a:cxn>
              <a:cxn ang="0">
                <a:pos x="connsiteX15144" y="connsiteY15144"/>
              </a:cxn>
              <a:cxn ang="0">
                <a:pos x="connsiteX15145" y="connsiteY15145"/>
              </a:cxn>
              <a:cxn ang="0">
                <a:pos x="connsiteX15146" y="connsiteY15146"/>
              </a:cxn>
              <a:cxn ang="0">
                <a:pos x="connsiteX15147" y="connsiteY15147"/>
              </a:cxn>
              <a:cxn ang="0">
                <a:pos x="connsiteX15148" y="connsiteY15148"/>
              </a:cxn>
              <a:cxn ang="0">
                <a:pos x="connsiteX15149" y="connsiteY15149"/>
              </a:cxn>
              <a:cxn ang="0">
                <a:pos x="connsiteX15150" y="connsiteY15150"/>
              </a:cxn>
              <a:cxn ang="0">
                <a:pos x="connsiteX15151" y="connsiteY15151"/>
              </a:cxn>
              <a:cxn ang="0">
                <a:pos x="connsiteX15152" y="connsiteY15152"/>
              </a:cxn>
              <a:cxn ang="0">
                <a:pos x="connsiteX15153" y="connsiteY15153"/>
              </a:cxn>
              <a:cxn ang="0">
                <a:pos x="connsiteX15154" y="connsiteY15154"/>
              </a:cxn>
              <a:cxn ang="0">
                <a:pos x="connsiteX15155" y="connsiteY15155"/>
              </a:cxn>
              <a:cxn ang="0">
                <a:pos x="connsiteX15156" y="connsiteY15156"/>
              </a:cxn>
              <a:cxn ang="0">
                <a:pos x="connsiteX15157" y="connsiteY15157"/>
              </a:cxn>
              <a:cxn ang="0">
                <a:pos x="connsiteX15158" y="connsiteY15158"/>
              </a:cxn>
              <a:cxn ang="0">
                <a:pos x="connsiteX15159" y="connsiteY15159"/>
              </a:cxn>
              <a:cxn ang="0">
                <a:pos x="connsiteX15160" y="connsiteY15160"/>
              </a:cxn>
              <a:cxn ang="0">
                <a:pos x="connsiteX15161" y="connsiteY15161"/>
              </a:cxn>
              <a:cxn ang="0">
                <a:pos x="connsiteX15162" y="connsiteY15162"/>
              </a:cxn>
              <a:cxn ang="0">
                <a:pos x="connsiteX15163" y="connsiteY15163"/>
              </a:cxn>
              <a:cxn ang="0">
                <a:pos x="connsiteX15164" y="connsiteY15164"/>
              </a:cxn>
              <a:cxn ang="0">
                <a:pos x="connsiteX15165" y="connsiteY15165"/>
              </a:cxn>
              <a:cxn ang="0">
                <a:pos x="connsiteX15166" y="connsiteY15166"/>
              </a:cxn>
              <a:cxn ang="0">
                <a:pos x="connsiteX15167" y="connsiteY15167"/>
              </a:cxn>
              <a:cxn ang="0">
                <a:pos x="connsiteX15168" y="connsiteY15168"/>
              </a:cxn>
              <a:cxn ang="0">
                <a:pos x="connsiteX15169" y="connsiteY15169"/>
              </a:cxn>
              <a:cxn ang="0">
                <a:pos x="connsiteX15170" y="connsiteY15170"/>
              </a:cxn>
              <a:cxn ang="0">
                <a:pos x="connsiteX15171" y="connsiteY15171"/>
              </a:cxn>
              <a:cxn ang="0">
                <a:pos x="connsiteX15172" y="connsiteY15172"/>
              </a:cxn>
              <a:cxn ang="0">
                <a:pos x="connsiteX15173" y="connsiteY15173"/>
              </a:cxn>
              <a:cxn ang="0">
                <a:pos x="connsiteX15174" y="connsiteY15174"/>
              </a:cxn>
              <a:cxn ang="0">
                <a:pos x="connsiteX15175" y="connsiteY15175"/>
              </a:cxn>
              <a:cxn ang="0">
                <a:pos x="connsiteX15176" y="connsiteY15176"/>
              </a:cxn>
              <a:cxn ang="0">
                <a:pos x="connsiteX15177" y="connsiteY15177"/>
              </a:cxn>
              <a:cxn ang="0">
                <a:pos x="connsiteX15178" y="connsiteY15178"/>
              </a:cxn>
              <a:cxn ang="0">
                <a:pos x="connsiteX15179" y="connsiteY15179"/>
              </a:cxn>
              <a:cxn ang="0">
                <a:pos x="connsiteX15180" y="connsiteY15180"/>
              </a:cxn>
              <a:cxn ang="0">
                <a:pos x="connsiteX15181" y="connsiteY15181"/>
              </a:cxn>
              <a:cxn ang="0">
                <a:pos x="connsiteX15182" y="connsiteY15182"/>
              </a:cxn>
              <a:cxn ang="0">
                <a:pos x="connsiteX15183" y="connsiteY15183"/>
              </a:cxn>
              <a:cxn ang="0">
                <a:pos x="connsiteX15184" y="connsiteY15184"/>
              </a:cxn>
              <a:cxn ang="0">
                <a:pos x="connsiteX15185" y="connsiteY15185"/>
              </a:cxn>
              <a:cxn ang="0">
                <a:pos x="connsiteX15186" y="connsiteY15186"/>
              </a:cxn>
              <a:cxn ang="0">
                <a:pos x="connsiteX15187" y="connsiteY15187"/>
              </a:cxn>
              <a:cxn ang="0">
                <a:pos x="connsiteX15188" y="connsiteY15188"/>
              </a:cxn>
              <a:cxn ang="0">
                <a:pos x="connsiteX15189" y="connsiteY15189"/>
              </a:cxn>
              <a:cxn ang="0">
                <a:pos x="connsiteX15190" y="connsiteY15190"/>
              </a:cxn>
              <a:cxn ang="0">
                <a:pos x="connsiteX15191" y="connsiteY15191"/>
              </a:cxn>
              <a:cxn ang="0">
                <a:pos x="connsiteX15192" y="connsiteY15192"/>
              </a:cxn>
              <a:cxn ang="0">
                <a:pos x="connsiteX15193" y="connsiteY15193"/>
              </a:cxn>
              <a:cxn ang="0">
                <a:pos x="connsiteX15194" y="connsiteY15194"/>
              </a:cxn>
              <a:cxn ang="0">
                <a:pos x="connsiteX15195" y="connsiteY15195"/>
              </a:cxn>
              <a:cxn ang="0">
                <a:pos x="connsiteX15196" y="connsiteY15196"/>
              </a:cxn>
              <a:cxn ang="0">
                <a:pos x="connsiteX15197" y="connsiteY15197"/>
              </a:cxn>
              <a:cxn ang="0">
                <a:pos x="connsiteX15198" y="connsiteY15198"/>
              </a:cxn>
              <a:cxn ang="0">
                <a:pos x="connsiteX15199" y="connsiteY15199"/>
              </a:cxn>
              <a:cxn ang="0">
                <a:pos x="connsiteX15200" y="connsiteY15200"/>
              </a:cxn>
              <a:cxn ang="0">
                <a:pos x="connsiteX15201" y="connsiteY15201"/>
              </a:cxn>
              <a:cxn ang="0">
                <a:pos x="connsiteX15202" y="connsiteY15202"/>
              </a:cxn>
              <a:cxn ang="0">
                <a:pos x="connsiteX15203" y="connsiteY15203"/>
              </a:cxn>
              <a:cxn ang="0">
                <a:pos x="connsiteX15204" y="connsiteY15204"/>
              </a:cxn>
              <a:cxn ang="0">
                <a:pos x="connsiteX15205" y="connsiteY15205"/>
              </a:cxn>
              <a:cxn ang="0">
                <a:pos x="connsiteX15206" y="connsiteY15206"/>
              </a:cxn>
              <a:cxn ang="0">
                <a:pos x="connsiteX15207" y="connsiteY15207"/>
              </a:cxn>
              <a:cxn ang="0">
                <a:pos x="connsiteX15208" y="connsiteY15208"/>
              </a:cxn>
              <a:cxn ang="0">
                <a:pos x="connsiteX15209" y="connsiteY15209"/>
              </a:cxn>
              <a:cxn ang="0">
                <a:pos x="connsiteX15210" y="connsiteY15210"/>
              </a:cxn>
              <a:cxn ang="0">
                <a:pos x="connsiteX15211" y="connsiteY15211"/>
              </a:cxn>
              <a:cxn ang="0">
                <a:pos x="connsiteX15212" y="connsiteY15212"/>
              </a:cxn>
              <a:cxn ang="0">
                <a:pos x="connsiteX15213" y="connsiteY15213"/>
              </a:cxn>
              <a:cxn ang="0">
                <a:pos x="connsiteX15214" y="connsiteY15214"/>
              </a:cxn>
              <a:cxn ang="0">
                <a:pos x="connsiteX15215" y="connsiteY15215"/>
              </a:cxn>
              <a:cxn ang="0">
                <a:pos x="connsiteX15216" y="connsiteY15216"/>
              </a:cxn>
              <a:cxn ang="0">
                <a:pos x="connsiteX15217" y="connsiteY15217"/>
              </a:cxn>
              <a:cxn ang="0">
                <a:pos x="connsiteX15218" y="connsiteY15218"/>
              </a:cxn>
              <a:cxn ang="0">
                <a:pos x="connsiteX15219" y="connsiteY15219"/>
              </a:cxn>
              <a:cxn ang="0">
                <a:pos x="connsiteX15220" y="connsiteY15220"/>
              </a:cxn>
              <a:cxn ang="0">
                <a:pos x="connsiteX15221" y="connsiteY15221"/>
              </a:cxn>
              <a:cxn ang="0">
                <a:pos x="connsiteX15222" y="connsiteY15222"/>
              </a:cxn>
              <a:cxn ang="0">
                <a:pos x="connsiteX15223" y="connsiteY15223"/>
              </a:cxn>
              <a:cxn ang="0">
                <a:pos x="connsiteX15224" y="connsiteY15224"/>
              </a:cxn>
              <a:cxn ang="0">
                <a:pos x="connsiteX15225" y="connsiteY15225"/>
              </a:cxn>
              <a:cxn ang="0">
                <a:pos x="connsiteX15226" y="connsiteY15226"/>
              </a:cxn>
              <a:cxn ang="0">
                <a:pos x="connsiteX15227" y="connsiteY15227"/>
              </a:cxn>
              <a:cxn ang="0">
                <a:pos x="connsiteX15228" y="connsiteY15228"/>
              </a:cxn>
              <a:cxn ang="0">
                <a:pos x="connsiteX15229" y="connsiteY15229"/>
              </a:cxn>
              <a:cxn ang="0">
                <a:pos x="connsiteX15230" y="connsiteY15230"/>
              </a:cxn>
              <a:cxn ang="0">
                <a:pos x="connsiteX15231" y="connsiteY15231"/>
              </a:cxn>
              <a:cxn ang="0">
                <a:pos x="connsiteX15232" y="connsiteY15232"/>
              </a:cxn>
              <a:cxn ang="0">
                <a:pos x="connsiteX15233" y="connsiteY15233"/>
              </a:cxn>
              <a:cxn ang="0">
                <a:pos x="connsiteX15234" y="connsiteY15234"/>
              </a:cxn>
              <a:cxn ang="0">
                <a:pos x="connsiteX15235" y="connsiteY15235"/>
              </a:cxn>
              <a:cxn ang="0">
                <a:pos x="connsiteX15236" y="connsiteY15236"/>
              </a:cxn>
              <a:cxn ang="0">
                <a:pos x="connsiteX15237" y="connsiteY15237"/>
              </a:cxn>
              <a:cxn ang="0">
                <a:pos x="connsiteX15238" y="connsiteY15238"/>
              </a:cxn>
              <a:cxn ang="0">
                <a:pos x="connsiteX15239" y="connsiteY15239"/>
              </a:cxn>
              <a:cxn ang="0">
                <a:pos x="connsiteX15240" y="connsiteY15240"/>
              </a:cxn>
              <a:cxn ang="0">
                <a:pos x="connsiteX15241" y="connsiteY15241"/>
              </a:cxn>
              <a:cxn ang="0">
                <a:pos x="connsiteX15242" y="connsiteY15242"/>
              </a:cxn>
              <a:cxn ang="0">
                <a:pos x="connsiteX15243" y="connsiteY15243"/>
              </a:cxn>
              <a:cxn ang="0">
                <a:pos x="connsiteX15244" y="connsiteY15244"/>
              </a:cxn>
              <a:cxn ang="0">
                <a:pos x="connsiteX15245" y="connsiteY15245"/>
              </a:cxn>
              <a:cxn ang="0">
                <a:pos x="connsiteX15246" y="connsiteY15246"/>
              </a:cxn>
              <a:cxn ang="0">
                <a:pos x="connsiteX15247" y="connsiteY15247"/>
              </a:cxn>
              <a:cxn ang="0">
                <a:pos x="connsiteX15248" y="connsiteY15248"/>
              </a:cxn>
              <a:cxn ang="0">
                <a:pos x="connsiteX15249" y="connsiteY15249"/>
              </a:cxn>
              <a:cxn ang="0">
                <a:pos x="connsiteX15250" y="connsiteY15250"/>
              </a:cxn>
              <a:cxn ang="0">
                <a:pos x="connsiteX15251" y="connsiteY15251"/>
              </a:cxn>
              <a:cxn ang="0">
                <a:pos x="connsiteX15252" y="connsiteY15252"/>
              </a:cxn>
              <a:cxn ang="0">
                <a:pos x="connsiteX15253" y="connsiteY15253"/>
              </a:cxn>
              <a:cxn ang="0">
                <a:pos x="connsiteX15254" y="connsiteY15254"/>
              </a:cxn>
              <a:cxn ang="0">
                <a:pos x="connsiteX15255" y="connsiteY15255"/>
              </a:cxn>
              <a:cxn ang="0">
                <a:pos x="connsiteX15256" y="connsiteY15256"/>
              </a:cxn>
              <a:cxn ang="0">
                <a:pos x="connsiteX15257" y="connsiteY15257"/>
              </a:cxn>
              <a:cxn ang="0">
                <a:pos x="connsiteX15258" y="connsiteY15258"/>
              </a:cxn>
              <a:cxn ang="0">
                <a:pos x="connsiteX15259" y="connsiteY15259"/>
              </a:cxn>
              <a:cxn ang="0">
                <a:pos x="connsiteX15260" y="connsiteY15260"/>
              </a:cxn>
              <a:cxn ang="0">
                <a:pos x="connsiteX15261" y="connsiteY15261"/>
              </a:cxn>
              <a:cxn ang="0">
                <a:pos x="connsiteX15262" y="connsiteY15262"/>
              </a:cxn>
              <a:cxn ang="0">
                <a:pos x="connsiteX15263" y="connsiteY15263"/>
              </a:cxn>
              <a:cxn ang="0">
                <a:pos x="connsiteX15264" y="connsiteY15264"/>
              </a:cxn>
              <a:cxn ang="0">
                <a:pos x="connsiteX15265" y="connsiteY15265"/>
              </a:cxn>
              <a:cxn ang="0">
                <a:pos x="connsiteX15266" y="connsiteY15266"/>
              </a:cxn>
              <a:cxn ang="0">
                <a:pos x="connsiteX15267" y="connsiteY15267"/>
              </a:cxn>
              <a:cxn ang="0">
                <a:pos x="connsiteX15268" y="connsiteY15268"/>
              </a:cxn>
              <a:cxn ang="0">
                <a:pos x="connsiteX15269" y="connsiteY15269"/>
              </a:cxn>
              <a:cxn ang="0">
                <a:pos x="connsiteX15270" y="connsiteY15270"/>
              </a:cxn>
              <a:cxn ang="0">
                <a:pos x="connsiteX15271" y="connsiteY15271"/>
              </a:cxn>
              <a:cxn ang="0">
                <a:pos x="connsiteX15272" y="connsiteY15272"/>
              </a:cxn>
              <a:cxn ang="0">
                <a:pos x="connsiteX15273" y="connsiteY15273"/>
              </a:cxn>
              <a:cxn ang="0">
                <a:pos x="connsiteX15274" y="connsiteY15274"/>
              </a:cxn>
              <a:cxn ang="0">
                <a:pos x="connsiteX15275" y="connsiteY15275"/>
              </a:cxn>
              <a:cxn ang="0">
                <a:pos x="connsiteX15276" y="connsiteY15276"/>
              </a:cxn>
              <a:cxn ang="0">
                <a:pos x="connsiteX15277" y="connsiteY15277"/>
              </a:cxn>
              <a:cxn ang="0">
                <a:pos x="connsiteX15278" y="connsiteY15278"/>
              </a:cxn>
              <a:cxn ang="0">
                <a:pos x="connsiteX15279" y="connsiteY15279"/>
              </a:cxn>
              <a:cxn ang="0">
                <a:pos x="connsiteX15280" y="connsiteY15280"/>
              </a:cxn>
              <a:cxn ang="0">
                <a:pos x="connsiteX15281" y="connsiteY15281"/>
              </a:cxn>
              <a:cxn ang="0">
                <a:pos x="connsiteX15282" y="connsiteY15282"/>
              </a:cxn>
              <a:cxn ang="0">
                <a:pos x="connsiteX15283" y="connsiteY15283"/>
              </a:cxn>
              <a:cxn ang="0">
                <a:pos x="connsiteX15284" y="connsiteY15284"/>
              </a:cxn>
              <a:cxn ang="0">
                <a:pos x="connsiteX15285" y="connsiteY15285"/>
              </a:cxn>
              <a:cxn ang="0">
                <a:pos x="connsiteX15286" y="connsiteY15286"/>
              </a:cxn>
              <a:cxn ang="0">
                <a:pos x="connsiteX15287" y="connsiteY15287"/>
              </a:cxn>
              <a:cxn ang="0">
                <a:pos x="connsiteX15288" y="connsiteY15288"/>
              </a:cxn>
              <a:cxn ang="0">
                <a:pos x="connsiteX15289" y="connsiteY15289"/>
              </a:cxn>
              <a:cxn ang="0">
                <a:pos x="connsiteX15290" y="connsiteY15290"/>
              </a:cxn>
              <a:cxn ang="0">
                <a:pos x="connsiteX15291" y="connsiteY15291"/>
              </a:cxn>
              <a:cxn ang="0">
                <a:pos x="connsiteX15292" y="connsiteY15292"/>
              </a:cxn>
              <a:cxn ang="0">
                <a:pos x="connsiteX15293" y="connsiteY15293"/>
              </a:cxn>
              <a:cxn ang="0">
                <a:pos x="connsiteX15294" y="connsiteY15294"/>
              </a:cxn>
              <a:cxn ang="0">
                <a:pos x="connsiteX15295" y="connsiteY15295"/>
              </a:cxn>
              <a:cxn ang="0">
                <a:pos x="connsiteX15296" y="connsiteY15296"/>
              </a:cxn>
              <a:cxn ang="0">
                <a:pos x="connsiteX15297" y="connsiteY15297"/>
              </a:cxn>
              <a:cxn ang="0">
                <a:pos x="connsiteX15298" y="connsiteY15298"/>
              </a:cxn>
              <a:cxn ang="0">
                <a:pos x="connsiteX15299" y="connsiteY15299"/>
              </a:cxn>
              <a:cxn ang="0">
                <a:pos x="connsiteX15300" y="connsiteY15300"/>
              </a:cxn>
              <a:cxn ang="0">
                <a:pos x="connsiteX15301" y="connsiteY15301"/>
              </a:cxn>
              <a:cxn ang="0">
                <a:pos x="connsiteX15302" y="connsiteY15302"/>
              </a:cxn>
              <a:cxn ang="0">
                <a:pos x="connsiteX15303" y="connsiteY15303"/>
              </a:cxn>
              <a:cxn ang="0">
                <a:pos x="connsiteX15304" y="connsiteY15304"/>
              </a:cxn>
              <a:cxn ang="0">
                <a:pos x="connsiteX15305" y="connsiteY15305"/>
              </a:cxn>
              <a:cxn ang="0">
                <a:pos x="connsiteX15306" y="connsiteY15306"/>
              </a:cxn>
              <a:cxn ang="0">
                <a:pos x="connsiteX15307" y="connsiteY15307"/>
              </a:cxn>
              <a:cxn ang="0">
                <a:pos x="connsiteX15308" y="connsiteY15308"/>
              </a:cxn>
              <a:cxn ang="0">
                <a:pos x="connsiteX15309" y="connsiteY15309"/>
              </a:cxn>
              <a:cxn ang="0">
                <a:pos x="connsiteX15310" y="connsiteY15310"/>
              </a:cxn>
              <a:cxn ang="0">
                <a:pos x="connsiteX15311" y="connsiteY15311"/>
              </a:cxn>
              <a:cxn ang="0">
                <a:pos x="connsiteX15312" y="connsiteY15312"/>
              </a:cxn>
              <a:cxn ang="0">
                <a:pos x="connsiteX15313" y="connsiteY15313"/>
              </a:cxn>
              <a:cxn ang="0">
                <a:pos x="connsiteX15314" y="connsiteY15314"/>
              </a:cxn>
              <a:cxn ang="0">
                <a:pos x="connsiteX15315" y="connsiteY15315"/>
              </a:cxn>
              <a:cxn ang="0">
                <a:pos x="connsiteX15316" y="connsiteY15316"/>
              </a:cxn>
              <a:cxn ang="0">
                <a:pos x="connsiteX15317" y="connsiteY15317"/>
              </a:cxn>
              <a:cxn ang="0">
                <a:pos x="connsiteX15318" y="connsiteY15318"/>
              </a:cxn>
              <a:cxn ang="0">
                <a:pos x="connsiteX15319" y="connsiteY15319"/>
              </a:cxn>
              <a:cxn ang="0">
                <a:pos x="connsiteX15320" y="connsiteY15320"/>
              </a:cxn>
              <a:cxn ang="0">
                <a:pos x="connsiteX15321" y="connsiteY15321"/>
              </a:cxn>
              <a:cxn ang="0">
                <a:pos x="connsiteX15322" y="connsiteY15322"/>
              </a:cxn>
              <a:cxn ang="0">
                <a:pos x="connsiteX15323" y="connsiteY15323"/>
              </a:cxn>
              <a:cxn ang="0">
                <a:pos x="connsiteX15324" y="connsiteY15324"/>
              </a:cxn>
              <a:cxn ang="0">
                <a:pos x="connsiteX15325" y="connsiteY15325"/>
              </a:cxn>
              <a:cxn ang="0">
                <a:pos x="connsiteX15326" y="connsiteY15326"/>
              </a:cxn>
              <a:cxn ang="0">
                <a:pos x="connsiteX15327" y="connsiteY15327"/>
              </a:cxn>
              <a:cxn ang="0">
                <a:pos x="connsiteX15328" y="connsiteY15328"/>
              </a:cxn>
              <a:cxn ang="0">
                <a:pos x="connsiteX15329" y="connsiteY15329"/>
              </a:cxn>
              <a:cxn ang="0">
                <a:pos x="connsiteX15330" y="connsiteY15330"/>
              </a:cxn>
              <a:cxn ang="0">
                <a:pos x="connsiteX15331" y="connsiteY15331"/>
              </a:cxn>
              <a:cxn ang="0">
                <a:pos x="connsiteX15332" y="connsiteY15332"/>
              </a:cxn>
              <a:cxn ang="0">
                <a:pos x="connsiteX15333" y="connsiteY15333"/>
              </a:cxn>
              <a:cxn ang="0">
                <a:pos x="connsiteX15334" y="connsiteY15334"/>
              </a:cxn>
              <a:cxn ang="0">
                <a:pos x="connsiteX15335" y="connsiteY15335"/>
              </a:cxn>
              <a:cxn ang="0">
                <a:pos x="connsiteX15336" y="connsiteY15336"/>
              </a:cxn>
              <a:cxn ang="0">
                <a:pos x="connsiteX15337" y="connsiteY15337"/>
              </a:cxn>
              <a:cxn ang="0">
                <a:pos x="connsiteX15338" y="connsiteY15338"/>
              </a:cxn>
              <a:cxn ang="0">
                <a:pos x="connsiteX15339" y="connsiteY15339"/>
              </a:cxn>
              <a:cxn ang="0">
                <a:pos x="connsiteX15340" y="connsiteY15340"/>
              </a:cxn>
              <a:cxn ang="0">
                <a:pos x="connsiteX15341" y="connsiteY15341"/>
              </a:cxn>
              <a:cxn ang="0">
                <a:pos x="connsiteX15342" y="connsiteY15342"/>
              </a:cxn>
              <a:cxn ang="0">
                <a:pos x="connsiteX15343" y="connsiteY15343"/>
              </a:cxn>
              <a:cxn ang="0">
                <a:pos x="connsiteX15344" y="connsiteY15344"/>
              </a:cxn>
              <a:cxn ang="0">
                <a:pos x="connsiteX15345" y="connsiteY15345"/>
              </a:cxn>
              <a:cxn ang="0">
                <a:pos x="connsiteX15346" y="connsiteY15346"/>
              </a:cxn>
              <a:cxn ang="0">
                <a:pos x="connsiteX15347" y="connsiteY15347"/>
              </a:cxn>
              <a:cxn ang="0">
                <a:pos x="connsiteX15348" y="connsiteY15348"/>
              </a:cxn>
              <a:cxn ang="0">
                <a:pos x="connsiteX15349" y="connsiteY15349"/>
              </a:cxn>
              <a:cxn ang="0">
                <a:pos x="connsiteX15350" y="connsiteY15350"/>
              </a:cxn>
              <a:cxn ang="0">
                <a:pos x="connsiteX15351" y="connsiteY15351"/>
              </a:cxn>
              <a:cxn ang="0">
                <a:pos x="connsiteX15352" y="connsiteY15352"/>
              </a:cxn>
              <a:cxn ang="0">
                <a:pos x="connsiteX15353" y="connsiteY15353"/>
              </a:cxn>
              <a:cxn ang="0">
                <a:pos x="connsiteX15354" y="connsiteY15354"/>
              </a:cxn>
              <a:cxn ang="0">
                <a:pos x="connsiteX15355" y="connsiteY15355"/>
              </a:cxn>
              <a:cxn ang="0">
                <a:pos x="connsiteX15356" y="connsiteY15356"/>
              </a:cxn>
              <a:cxn ang="0">
                <a:pos x="connsiteX15357" y="connsiteY15357"/>
              </a:cxn>
              <a:cxn ang="0">
                <a:pos x="connsiteX15358" y="connsiteY15358"/>
              </a:cxn>
              <a:cxn ang="0">
                <a:pos x="connsiteX15359" y="connsiteY15359"/>
              </a:cxn>
              <a:cxn ang="0">
                <a:pos x="connsiteX15360" y="connsiteY15360"/>
              </a:cxn>
              <a:cxn ang="0">
                <a:pos x="connsiteX15361" y="connsiteY15361"/>
              </a:cxn>
              <a:cxn ang="0">
                <a:pos x="connsiteX15362" y="connsiteY15362"/>
              </a:cxn>
              <a:cxn ang="0">
                <a:pos x="connsiteX15363" y="connsiteY15363"/>
              </a:cxn>
              <a:cxn ang="0">
                <a:pos x="connsiteX15364" y="connsiteY15364"/>
              </a:cxn>
              <a:cxn ang="0">
                <a:pos x="connsiteX15365" y="connsiteY15365"/>
              </a:cxn>
              <a:cxn ang="0">
                <a:pos x="connsiteX15366" y="connsiteY15366"/>
              </a:cxn>
              <a:cxn ang="0">
                <a:pos x="connsiteX15367" y="connsiteY15367"/>
              </a:cxn>
              <a:cxn ang="0">
                <a:pos x="connsiteX15368" y="connsiteY15368"/>
              </a:cxn>
              <a:cxn ang="0">
                <a:pos x="connsiteX15369" y="connsiteY15369"/>
              </a:cxn>
              <a:cxn ang="0">
                <a:pos x="connsiteX15370" y="connsiteY15370"/>
              </a:cxn>
              <a:cxn ang="0">
                <a:pos x="connsiteX15371" y="connsiteY15371"/>
              </a:cxn>
              <a:cxn ang="0">
                <a:pos x="connsiteX15372" y="connsiteY15372"/>
              </a:cxn>
              <a:cxn ang="0">
                <a:pos x="connsiteX15373" y="connsiteY15373"/>
              </a:cxn>
              <a:cxn ang="0">
                <a:pos x="connsiteX15374" y="connsiteY15374"/>
              </a:cxn>
              <a:cxn ang="0">
                <a:pos x="connsiteX15375" y="connsiteY15375"/>
              </a:cxn>
              <a:cxn ang="0">
                <a:pos x="connsiteX15376" y="connsiteY15376"/>
              </a:cxn>
              <a:cxn ang="0">
                <a:pos x="connsiteX15377" y="connsiteY15377"/>
              </a:cxn>
              <a:cxn ang="0">
                <a:pos x="connsiteX15378" y="connsiteY15378"/>
              </a:cxn>
              <a:cxn ang="0">
                <a:pos x="connsiteX15379" y="connsiteY15379"/>
              </a:cxn>
              <a:cxn ang="0">
                <a:pos x="connsiteX15380" y="connsiteY15380"/>
              </a:cxn>
              <a:cxn ang="0">
                <a:pos x="connsiteX15381" y="connsiteY15381"/>
              </a:cxn>
              <a:cxn ang="0">
                <a:pos x="connsiteX15382" y="connsiteY15382"/>
              </a:cxn>
              <a:cxn ang="0">
                <a:pos x="connsiteX15383" y="connsiteY15383"/>
              </a:cxn>
              <a:cxn ang="0">
                <a:pos x="connsiteX15384" y="connsiteY15384"/>
              </a:cxn>
              <a:cxn ang="0">
                <a:pos x="connsiteX15385" y="connsiteY15385"/>
              </a:cxn>
              <a:cxn ang="0">
                <a:pos x="connsiteX15386" y="connsiteY15386"/>
              </a:cxn>
              <a:cxn ang="0">
                <a:pos x="connsiteX15387" y="connsiteY15387"/>
              </a:cxn>
              <a:cxn ang="0">
                <a:pos x="connsiteX15388" y="connsiteY15388"/>
              </a:cxn>
              <a:cxn ang="0">
                <a:pos x="connsiteX15389" y="connsiteY15389"/>
              </a:cxn>
              <a:cxn ang="0">
                <a:pos x="connsiteX15390" y="connsiteY15390"/>
              </a:cxn>
              <a:cxn ang="0">
                <a:pos x="connsiteX15391" y="connsiteY15391"/>
              </a:cxn>
              <a:cxn ang="0">
                <a:pos x="connsiteX15392" y="connsiteY15392"/>
              </a:cxn>
              <a:cxn ang="0">
                <a:pos x="connsiteX15393" y="connsiteY15393"/>
              </a:cxn>
              <a:cxn ang="0">
                <a:pos x="connsiteX15394" y="connsiteY15394"/>
              </a:cxn>
              <a:cxn ang="0">
                <a:pos x="connsiteX15395" y="connsiteY15395"/>
              </a:cxn>
              <a:cxn ang="0">
                <a:pos x="connsiteX15396" y="connsiteY15396"/>
              </a:cxn>
              <a:cxn ang="0">
                <a:pos x="connsiteX15397" y="connsiteY15397"/>
              </a:cxn>
              <a:cxn ang="0">
                <a:pos x="connsiteX15398" y="connsiteY15398"/>
              </a:cxn>
              <a:cxn ang="0">
                <a:pos x="connsiteX15399" y="connsiteY15399"/>
              </a:cxn>
              <a:cxn ang="0">
                <a:pos x="connsiteX15400" y="connsiteY15400"/>
              </a:cxn>
              <a:cxn ang="0">
                <a:pos x="connsiteX15401" y="connsiteY15401"/>
              </a:cxn>
              <a:cxn ang="0">
                <a:pos x="connsiteX15402" y="connsiteY15402"/>
              </a:cxn>
              <a:cxn ang="0">
                <a:pos x="connsiteX15403" y="connsiteY15403"/>
              </a:cxn>
              <a:cxn ang="0">
                <a:pos x="connsiteX15404" y="connsiteY15404"/>
              </a:cxn>
              <a:cxn ang="0">
                <a:pos x="connsiteX15405" y="connsiteY15405"/>
              </a:cxn>
              <a:cxn ang="0">
                <a:pos x="connsiteX15406" y="connsiteY15406"/>
              </a:cxn>
              <a:cxn ang="0">
                <a:pos x="connsiteX15407" y="connsiteY15407"/>
              </a:cxn>
              <a:cxn ang="0">
                <a:pos x="connsiteX15408" y="connsiteY15408"/>
              </a:cxn>
              <a:cxn ang="0">
                <a:pos x="connsiteX15409" y="connsiteY15409"/>
              </a:cxn>
              <a:cxn ang="0">
                <a:pos x="connsiteX15410" y="connsiteY15410"/>
              </a:cxn>
              <a:cxn ang="0">
                <a:pos x="connsiteX15411" y="connsiteY15411"/>
              </a:cxn>
              <a:cxn ang="0">
                <a:pos x="connsiteX15412" y="connsiteY15412"/>
              </a:cxn>
              <a:cxn ang="0">
                <a:pos x="connsiteX15413" y="connsiteY15413"/>
              </a:cxn>
              <a:cxn ang="0">
                <a:pos x="connsiteX15414" y="connsiteY15414"/>
              </a:cxn>
              <a:cxn ang="0">
                <a:pos x="connsiteX15415" y="connsiteY15415"/>
              </a:cxn>
              <a:cxn ang="0">
                <a:pos x="connsiteX15416" y="connsiteY15416"/>
              </a:cxn>
              <a:cxn ang="0">
                <a:pos x="connsiteX15417" y="connsiteY15417"/>
              </a:cxn>
              <a:cxn ang="0">
                <a:pos x="connsiteX15418" y="connsiteY15418"/>
              </a:cxn>
              <a:cxn ang="0">
                <a:pos x="connsiteX15419" y="connsiteY15419"/>
              </a:cxn>
              <a:cxn ang="0">
                <a:pos x="connsiteX15420" y="connsiteY15420"/>
              </a:cxn>
              <a:cxn ang="0">
                <a:pos x="connsiteX15421" y="connsiteY15421"/>
              </a:cxn>
              <a:cxn ang="0">
                <a:pos x="connsiteX15422" y="connsiteY15422"/>
              </a:cxn>
              <a:cxn ang="0">
                <a:pos x="connsiteX15423" y="connsiteY15423"/>
              </a:cxn>
              <a:cxn ang="0">
                <a:pos x="connsiteX15424" y="connsiteY15424"/>
              </a:cxn>
              <a:cxn ang="0">
                <a:pos x="connsiteX15425" y="connsiteY15425"/>
              </a:cxn>
              <a:cxn ang="0">
                <a:pos x="connsiteX15426" y="connsiteY15426"/>
              </a:cxn>
              <a:cxn ang="0">
                <a:pos x="connsiteX15427" y="connsiteY15427"/>
              </a:cxn>
              <a:cxn ang="0">
                <a:pos x="connsiteX15428" y="connsiteY15428"/>
              </a:cxn>
              <a:cxn ang="0">
                <a:pos x="connsiteX15429" y="connsiteY15429"/>
              </a:cxn>
              <a:cxn ang="0">
                <a:pos x="connsiteX15430" y="connsiteY15430"/>
              </a:cxn>
              <a:cxn ang="0">
                <a:pos x="connsiteX15431" y="connsiteY15431"/>
              </a:cxn>
              <a:cxn ang="0">
                <a:pos x="connsiteX15432" y="connsiteY15432"/>
              </a:cxn>
              <a:cxn ang="0">
                <a:pos x="connsiteX15433" y="connsiteY15433"/>
              </a:cxn>
              <a:cxn ang="0">
                <a:pos x="connsiteX15434" y="connsiteY15434"/>
              </a:cxn>
              <a:cxn ang="0">
                <a:pos x="connsiteX15435" y="connsiteY15435"/>
              </a:cxn>
              <a:cxn ang="0">
                <a:pos x="connsiteX15436" y="connsiteY15436"/>
              </a:cxn>
              <a:cxn ang="0">
                <a:pos x="connsiteX15437" y="connsiteY15437"/>
              </a:cxn>
              <a:cxn ang="0">
                <a:pos x="connsiteX15438" y="connsiteY15438"/>
              </a:cxn>
              <a:cxn ang="0">
                <a:pos x="connsiteX15439" y="connsiteY15439"/>
              </a:cxn>
              <a:cxn ang="0">
                <a:pos x="connsiteX15440" y="connsiteY15440"/>
              </a:cxn>
              <a:cxn ang="0">
                <a:pos x="connsiteX15441" y="connsiteY15441"/>
              </a:cxn>
              <a:cxn ang="0">
                <a:pos x="connsiteX15442" y="connsiteY15442"/>
              </a:cxn>
              <a:cxn ang="0">
                <a:pos x="connsiteX15443" y="connsiteY15443"/>
              </a:cxn>
              <a:cxn ang="0">
                <a:pos x="connsiteX15444" y="connsiteY15444"/>
              </a:cxn>
              <a:cxn ang="0">
                <a:pos x="connsiteX15445" y="connsiteY15445"/>
              </a:cxn>
              <a:cxn ang="0">
                <a:pos x="connsiteX15446" y="connsiteY15446"/>
              </a:cxn>
              <a:cxn ang="0">
                <a:pos x="connsiteX15447" y="connsiteY15447"/>
              </a:cxn>
              <a:cxn ang="0">
                <a:pos x="connsiteX15448" y="connsiteY15448"/>
              </a:cxn>
              <a:cxn ang="0">
                <a:pos x="connsiteX15449" y="connsiteY15449"/>
              </a:cxn>
              <a:cxn ang="0">
                <a:pos x="connsiteX15450" y="connsiteY15450"/>
              </a:cxn>
              <a:cxn ang="0">
                <a:pos x="connsiteX15451" y="connsiteY15451"/>
              </a:cxn>
              <a:cxn ang="0">
                <a:pos x="connsiteX15452" y="connsiteY15452"/>
              </a:cxn>
              <a:cxn ang="0">
                <a:pos x="connsiteX15453" y="connsiteY15453"/>
              </a:cxn>
              <a:cxn ang="0">
                <a:pos x="connsiteX15454" y="connsiteY15454"/>
              </a:cxn>
              <a:cxn ang="0">
                <a:pos x="connsiteX15455" y="connsiteY15455"/>
              </a:cxn>
              <a:cxn ang="0">
                <a:pos x="connsiteX15456" y="connsiteY15456"/>
              </a:cxn>
              <a:cxn ang="0">
                <a:pos x="connsiteX15457" y="connsiteY15457"/>
              </a:cxn>
              <a:cxn ang="0">
                <a:pos x="connsiteX15458" y="connsiteY15458"/>
              </a:cxn>
              <a:cxn ang="0">
                <a:pos x="connsiteX15459" y="connsiteY15459"/>
              </a:cxn>
              <a:cxn ang="0">
                <a:pos x="connsiteX15460" y="connsiteY15460"/>
              </a:cxn>
              <a:cxn ang="0">
                <a:pos x="connsiteX15461" y="connsiteY15461"/>
              </a:cxn>
              <a:cxn ang="0">
                <a:pos x="connsiteX15462" y="connsiteY15462"/>
              </a:cxn>
              <a:cxn ang="0">
                <a:pos x="connsiteX15463" y="connsiteY15463"/>
              </a:cxn>
              <a:cxn ang="0">
                <a:pos x="connsiteX15464" y="connsiteY15464"/>
              </a:cxn>
              <a:cxn ang="0">
                <a:pos x="connsiteX15465" y="connsiteY15465"/>
              </a:cxn>
              <a:cxn ang="0">
                <a:pos x="connsiteX15466" y="connsiteY15466"/>
              </a:cxn>
              <a:cxn ang="0">
                <a:pos x="connsiteX15467" y="connsiteY15467"/>
              </a:cxn>
              <a:cxn ang="0">
                <a:pos x="connsiteX15468" y="connsiteY15468"/>
              </a:cxn>
              <a:cxn ang="0">
                <a:pos x="connsiteX15469" y="connsiteY15469"/>
              </a:cxn>
              <a:cxn ang="0">
                <a:pos x="connsiteX15470" y="connsiteY15470"/>
              </a:cxn>
              <a:cxn ang="0">
                <a:pos x="connsiteX15471" y="connsiteY15471"/>
              </a:cxn>
              <a:cxn ang="0">
                <a:pos x="connsiteX15472" y="connsiteY15472"/>
              </a:cxn>
              <a:cxn ang="0">
                <a:pos x="connsiteX15473" y="connsiteY15473"/>
              </a:cxn>
              <a:cxn ang="0">
                <a:pos x="connsiteX15474" y="connsiteY15474"/>
              </a:cxn>
              <a:cxn ang="0">
                <a:pos x="connsiteX15475" y="connsiteY15475"/>
              </a:cxn>
              <a:cxn ang="0">
                <a:pos x="connsiteX15476" y="connsiteY15476"/>
              </a:cxn>
              <a:cxn ang="0">
                <a:pos x="connsiteX15477" y="connsiteY15477"/>
              </a:cxn>
              <a:cxn ang="0">
                <a:pos x="connsiteX15478" y="connsiteY15478"/>
              </a:cxn>
              <a:cxn ang="0">
                <a:pos x="connsiteX15479" y="connsiteY15479"/>
              </a:cxn>
              <a:cxn ang="0">
                <a:pos x="connsiteX15480" y="connsiteY15480"/>
              </a:cxn>
              <a:cxn ang="0">
                <a:pos x="connsiteX15481" y="connsiteY15481"/>
              </a:cxn>
              <a:cxn ang="0">
                <a:pos x="connsiteX15482" y="connsiteY15482"/>
              </a:cxn>
              <a:cxn ang="0">
                <a:pos x="connsiteX15483" y="connsiteY15483"/>
              </a:cxn>
              <a:cxn ang="0">
                <a:pos x="connsiteX15484" y="connsiteY15484"/>
              </a:cxn>
              <a:cxn ang="0">
                <a:pos x="connsiteX15485" y="connsiteY15485"/>
              </a:cxn>
              <a:cxn ang="0">
                <a:pos x="connsiteX15486" y="connsiteY15486"/>
              </a:cxn>
              <a:cxn ang="0">
                <a:pos x="connsiteX15487" y="connsiteY15487"/>
              </a:cxn>
              <a:cxn ang="0">
                <a:pos x="connsiteX15488" y="connsiteY15488"/>
              </a:cxn>
              <a:cxn ang="0">
                <a:pos x="connsiteX15489" y="connsiteY15489"/>
              </a:cxn>
              <a:cxn ang="0">
                <a:pos x="connsiteX15490" y="connsiteY15490"/>
              </a:cxn>
              <a:cxn ang="0">
                <a:pos x="connsiteX15491" y="connsiteY15491"/>
              </a:cxn>
              <a:cxn ang="0">
                <a:pos x="connsiteX15492" y="connsiteY15492"/>
              </a:cxn>
              <a:cxn ang="0">
                <a:pos x="connsiteX15493" y="connsiteY15493"/>
              </a:cxn>
              <a:cxn ang="0">
                <a:pos x="connsiteX15494" y="connsiteY15494"/>
              </a:cxn>
              <a:cxn ang="0">
                <a:pos x="connsiteX15495" y="connsiteY15495"/>
              </a:cxn>
              <a:cxn ang="0">
                <a:pos x="connsiteX15496" y="connsiteY15496"/>
              </a:cxn>
              <a:cxn ang="0">
                <a:pos x="connsiteX15497" y="connsiteY15497"/>
              </a:cxn>
              <a:cxn ang="0">
                <a:pos x="connsiteX15498" y="connsiteY15498"/>
              </a:cxn>
              <a:cxn ang="0">
                <a:pos x="connsiteX15499" y="connsiteY15499"/>
              </a:cxn>
              <a:cxn ang="0">
                <a:pos x="connsiteX15500" y="connsiteY15500"/>
              </a:cxn>
              <a:cxn ang="0">
                <a:pos x="connsiteX15501" y="connsiteY15501"/>
              </a:cxn>
              <a:cxn ang="0">
                <a:pos x="connsiteX15502" y="connsiteY15502"/>
              </a:cxn>
              <a:cxn ang="0">
                <a:pos x="connsiteX15503" y="connsiteY15503"/>
              </a:cxn>
              <a:cxn ang="0">
                <a:pos x="connsiteX15504" y="connsiteY15504"/>
              </a:cxn>
              <a:cxn ang="0">
                <a:pos x="connsiteX15505" y="connsiteY15505"/>
              </a:cxn>
              <a:cxn ang="0">
                <a:pos x="connsiteX15506" y="connsiteY15506"/>
              </a:cxn>
              <a:cxn ang="0">
                <a:pos x="connsiteX15507" y="connsiteY15507"/>
              </a:cxn>
              <a:cxn ang="0">
                <a:pos x="connsiteX15508" y="connsiteY15508"/>
              </a:cxn>
              <a:cxn ang="0">
                <a:pos x="connsiteX15509" y="connsiteY15509"/>
              </a:cxn>
              <a:cxn ang="0">
                <a:pos x="connsiteX15510" y="connsiteY15510"/>
              </a:cxn>
              <a:cxn ang="0">
                <a:pos x="connsiteX15511" y="connsiteY15511"/>
              </a:cxn>
              <a:cxn ang="0">
                <a:pos x="connsiteX15512" y="connsiteY15512"/>
              </a:cxn>
              <a:cxn ang="0">
                <a:pos x="connsiteX15513" y="connsiteY15513"/>
              </a:cxn>
              <a:cxn ang="0">
                <a:pos x="connsiteX15514" y="connsiteY15514"/>
              </a:cxn>
              <a:cxn ang="0">
                <a:pos x="connsiteX15515" y="connsiteY15515"/>
              </a:cxn>
              <a:cxn ang="0">
                <a:pos x="connsiteX15516" y="connsiteY15516"/>
              </a:cxn>
              <a:cxn ang="0">
                <a:pos x="connsiteX15517" y="connsiteY15517"/>
              </a:cxn>
              <a:cxn ang="0">
                <a:pos x="connsiteX15518" y="connsiteY15518"/>
              </a:cxn>
              <a:cxn ang="0">
                <a:pos x="connsiteX15519" y="connsiteY15519"/>
              </a:cxn>
              <a:cxn ang="0">
                <a:pos x="connsiteX15520" y="connsiteY15520"/>
              </a:cxn>
              <a:cxn ang="0">
                <a:pos x="connsiteX15521" y="connsiteY15521"/>
              </a:cxn>
              <a:cxn ang="0">
                <a:pos x="connsiteX15522" y="connsiteY15522"/>
              </a:cxn>
              <a:cxn ang="0">
                <a:pos x="connsiteX15523" y="connsiteY15523"/>
              </a:cxn>
              <a:cxn ang="0">
                <a:pos x="connsiteX15524" y="connsiteY15524"/>
              </a:cxn>
              <a:cxn ang="0">
                <a:pos x="connsiteX15525" y="connsiteY15525"/>
              </a:cxn>
              <a:cxn ang="0">
                <a:pos x="connsiteX15526" y="connsiteY15526"/>
              </a:cxn>
              <a:cxn ang="0">
                <a:pos x="connsiteX15527" y="connsiteY15527"/>
              </a:cxn>
              <a:cxn ang="0">
                <a:pos x="connsiteX15528" y="connsiteY15528"/>
              </a:cxn>
              <a:cxn ang="0">
                <a:pos x="connsiteX15529" y="connsiteY15529"/>
              </a:cxn>
              <a:cxn ang="0">
                <a:pos x="connsiteX15530" y="connsiteY15530"/>
              </a:cxn>
              <a:cxn ang="0">
                <a:pos x="connsiteX15531" y="connsiteY15531"/>
              </a:cxn>
              <a:cxn ang="0">
                <a:pos x="connsiteX15532" y="connsiteY15532"/>
              </a:cxn>
              <a:cxn ang="0">
                <a:pos x="connsiteX15533" y="connsiteY15533"/>
              </a:cxn>
              <a:cxn ang="0">
                <a:pos x="connsiteX15534" y="connsiteY15534"/>
              </a:cxn>
              <a:cxn ang="0">
                <a:pos x="connsiteX15535" y="connsiteY15535"/>
              </a:cxn>
              <a:cxn ang="0">
                <a:pos x="connsiteX15536" y="connsiteY15536"/>
              </a:cxn>
              <a:cxn ang="0">
                <a:pos x="connsiteX15537" y="connsiteY15537"/>
              </a:cxn>
              <a:cxn ang="0">
                <a:pos x="connsiteX15538" y="connsiteY15538"/>
              </a:cxn>
              <a:cxn ang="0">
                <a:pos x="connsiteX15539" y="connsiteY15539"/>
              </a:cxn>
              <a:cxn ang="0">
                <a:pos x="connsiteX15540" y="connsiteY15540"/>
              </a:cxn>
              <a:cxn ang="0">
                <a:pos x="connsiteX15541" y="connsiteY15541"/>
              </a:cxn>
              <a:cxn ang="0">
                <a:pos x="connsiteX15542" y="connsiteY15542"/>
              </a:cxn>
              <a:cxn ang="0">
                <a:pos x="connsiteX15543" y="connsiteY15543"/>
              </a:cxn>
              <a:cxn ang="0">
                <a:pos x="connsiteX15544" y="connsiteY15544"/>
              </a:cxn>
              <a:cxn ang="0">
                <a:pos x="connsiteX15545" y="connsiteY15545"/>
              </a:cxn>
              <a:cxn ang="0">
                <a:pos x="connsiteX15546" y="connsiteY15546"/>
              </a:cxn>
              <a:cxn ang="0">
                <a:pos x="connsiteX15547" y="connsiteY15547"/>
              </a:cxn>
              <a:cxn ang="0">
                <a:pos x="connsiteX15548" y="connsiteY15548"/>
              </a:cxn>
              <a:cxn ang="0">
                <a:pos x="connsiteX15549" y="connsiteY15549"/>
              </a:cxn>
              <a:cxn ang="0">
                <a:pos x="connsiteX15550" y="connsiteY15550"/>
              </a:cxn>
              <a:cxn ang="0">
                <a:pos x="connsiteX15551" y="connsiteY15551"/>
              </a:cxn>
              <a:cxn ang="0">
                <a:pos x="connsiteX15552" y="connsiteY15552"/>
              </a:cxn>
              <a:cxn ang="0">
                <a:pos x="connsiteX15553" y="connsiteY15553"/>
              </a:cxn>
              <a:cxn ang="0">
                <a:pos x="connsiteX15554" y="connsiteY15554"/>
              </a:cxn>
              <a:cxn ang="0">
                <a:pos x="connsiteX15555" y="connsiteY15555"/>
              </a:cxn>
              <a:cxn ang="0">
                <a:pos x="connsiteX15556" y="connsiteY15556"/>
              </a:cxn>
              <a:cxn ang="0">
                <a:pos x="connsiteX15557" y="connsiteY15557"/>
              </a:cxn>
              <a:cxn ang="0">
                <a:pos x="connsiteX15558" y="connsiteY15558"/>
              </a:cxn>
              <a:cxn ang="0">
                <a:pos x="connsiteX15559" y="connsiteY15559"/>
              </a:cxn>
              <a:cxn ang="0">
                <a:pos x="connsiteX15560" y="connsiteY15560"/>
              </a:cxn>
              <a:cxn ang="0">
                <a:pos x="connsiteX15561" y="connsiteY15561"/>
              </a:cxn>
              <a:cxn ang="0">
                <a:pos x="connsiteX15562" y="connsiteY15562"/>
              </a:cxn>
              <a:cxn ang="0">
                <a:pos x="connsiteX15563" y="connsiteY15563"/>
              </a:cxn>
              <a:cxn ang="0">
                <a:pos x="connsiteX15564" y="connsiteY15564"/>
              </a:cxn>
              <a:cxn ang="0">
                <a:pos x="connsiteX15565" y="connsiteY15565"/>
              </a:cxn>
              <a:cxn ang="0">
                <a:pos x="connsiteX15566" y="connsiteY15566"/>
              </a:cxn>
              <a:cxn ang="0">
                <a:pos x="connsiteX15567" y="connsiteY15567"/>
              </a:cxn>
              <a:cxn ang="0">
                <a:pos x="connsiteX15568" y="connsiteY15568"/>
              </a:cxn>
              <a:cxn ang="0">
                <a:pos x="connsiteX15569" y="connsiteY15569"/>
              </a:cxn>
              <a:cxn ang="0">
                <a:pos x="connsiteX15570" y="connsiteY15570"/>
              </a:cxn>
              <a:cxn ang="0">
                <a:pos x="connsiteX15571" y="connsiteY15571"/>
              </a:cxn>
              <a:cxn ang="0">
                <a:pos x="connsiteX15572" y="connsiteY15572"/>
              </a:cxn>
              <a:cxn ang="0">
                <a:pos x="connsiteX15573" y="connsiteY15573"/>
              </a:cxn>
              <a:cxn ang="0">
                <a:pos x="connsiteX15574" y="connsiteY15574"/>
              </a:cxn>
              <a:cxn ang="0">
                <a:pos x="connsiteX15575" y="connsiteY15575"/>
              </a:cxn>
              <a:cxn ang="0">
                <a:pos x="connsiteX15576" y="connsiteY15576"/>
              </a:cxn>
              <a:cxn ang="0">
                <a:pos x="connsiteX15577" y="connsiteY15577"/>
              </a:cxn>
              <a:cxn ang="0">
                <a:pos x="connsiteX15578" y="connsiteY15578"/>
              </a:cxn>
              <a:cxn ang="0">
                <a:pos x="connsiteX15579" y="connsiteY15579"/>
              </a:cxn>
              <a:cxn ang="0">
                <a:pos x="connsiteX15580" y="connsiteY15580"/>
              </a:cxn>
              <a:cxn ang="0">
                <a:pos x="connsiteX15581" y="connsiteY15581"/>
              </a:cxn>
              <a:cxn ang="0">
                <a:pos x="connsiteX15582" y="connsiteY15582"/>
              </a:cxn>
              <a:cxn ang="0">
                <a:pos x="connsiteX15583" y="connsiteY15583"/>
              </a:cxn>
              <a:cxn ang="0">
                <a:pos x="connsiteX15584" y="connsiteY15584"/>
              </a:cxn>
              <a:cxn ang="0">
                <a:pos x="connsiteX15585" y="connsiteY15585"/>
              </a:cxn>
              <a:cxn ang="0">
                <a:pos x="connsiteX15586" y="connsiteY15586"/>
              </a:cxn>
              <a:cxn ang="0">
                <a:pos x="connsiteX15587" y="connsiteY15587"/>
              </a:cxn>
              <a:cxn ang="0">
                <a:pos x="connsiteX15588" y="connsiteY15588"/>
              </a:cxn>
              <a:cxn ang="0">
                <a:pos x="connsiteX15589" y="connsiteY15589"/>
              </a:cxn>
              <a:cxn ang="0">
                <a:pos x="connsiteX15590" y="connsiteY15590"/>
              </a:cxn>
              <a:cxn ang="0">
                <a:pos x="connsiteX15591" y="connsiteY15591"/>
              </a:cxn>
              <a:cxn ang="0">
                <a:pos x="connsiteX15592" y="connsiteY15592"/>
              </a:cxn>
              <a:cxn ang="0">
                <a:pos x="connsiteX15593" y="connsiteY15593"/>
              </a:cxn>
              <a:cxn ang="0">
                <a:pos x="connsiteX15594" y="connsiteY15594"/>
              </a:cxn>
              <a:cxn ang="0">
                <a:pos x="connsiteX15595" y="connsiteY15595"/>
              </a:cxn>
              <a:cxn ang="0">
                <a:pos x="connsiteX15596" y="connsiteY15596"/>
              </a:cxn>
              <a:cxn ang="0">
                <a:pos x="connsiteX15597" y="connsiteY15597"/>
              </a:cxn>
              <a:cxn ang="0">
                <a:pos x="connsiteX15598" y="connsiteY15598"/>
              </a:cxn>
              <a:cxn ang="0">
                <a:pos x="connsiteX15599" y="connsiteY15599"/>
              </a:cxn>
              <a:cxn ang="0">
                <a:pos x="connsiteX15600" y="connsiteY15600"/>
              </a:cxn>
              <a:cxn ang="0">
                <a:pos x="connsiteX15601" y="connsiteY15601"/>
              </a:cxn>
              <a:cxn ang="0">
                <a:pos x="connsiteX15602" y="connsiteY15602"/>
              </a:cxn>
              <a:cxn ang="0">
                <a:pos x="connsiteX15603" y="connsiteY15603"/>
              </a:cxn>
              <a:cxn ang="0">
                <a:pos x="connsiteX15604" y="connsiteY15604"/>
              </a:cxn>
              <a:cxn ang="0">
                <a:pos x="connsiteX15605" y="connsiteY15605"/>
              </a:cxn>
              <a:cxn ang="0">
                <a:pos x="connsiteX15606" y="connsiteY15606"/>
              </a:cxn>
              <a:cxn ang="0">
                <a:pos x="connsiteX15607" y="connsiteY15607"/>
              </a:cxn>
              <a:cxn ang="0">
                <a:pos x="connsiteX15608" y="connsiteY15608"/>
              </a:cxn>
              <a:cxn ang="0">
                <a:pos x="connsiteX15609" y="connsiteY15609"/>
              </a:cxn>
              <a:cxn ang="0">
                <a:pos x="connsiteX15610" y="connsiteY15610"/>
              </a:cxn>
              <a:cxn ang="0">
                <a:pos x="connsiteX15611" y="connsiteY15611"/>
              </a:cxn>
              <a:cxn ang="0">
                <a:pos x="connsiteX15612" y="connsiteY15612"/>
              </a:cxn>
              <a:cxn ang="0">
                <a:pos x="connsiteX15613" y="connsiteY15613"/>
              </a:cxn>
              <a:cxn ang="0">
                <a:pos x="connsiteX15614" y="connsiteY15614"/>
              </a:cxn>
              <a:cxn ang="0">
                <a:pos x="connsiteX15615" y="connsiteY15615"/>
              </a:cxn>
              <a:cxn ang="0">
                <a:pos x="connsiteX15616" y="connsiteY15616"/>
              </a:cxn>
              <a:cxn ang="0">
                <a:pos x="connsiteX15617" y="connsiteY15617"/>
              </a:cxn>
              <a:cxn ang="0">
                <a:pos x="connsiteX15618" y="connsiteY15618"/>
              </a:cxn>
              <a:cxn ang="0">
                <a:pos x="connsiteX15619" y="connsiteY15619"/>
              </a:cxn>
              <a:cxn ang="0">
                <a:pos x="connsiteX15620" y="connsiteY15620"/>
              </a:cxn>
              <a:cxn ang="0">
                <a:pos x="connsiteX15621" y="connsiteY15621"/>
              </a:cxn>
              <a:cxn ang="0">
                <a:pos x="connsiteX15622" y="connsiteY15622"/>
              </a:cxn>
              <a:cxn ang="0">
                <a:pos x="connsiteX15623" y="connsiteY15623"/>
              </a:cxn>
              <a:cxn ang="0">
                <a:pos x="connsiteX15624" y="connsiteY15624"/>
              </a:cxn>
              <a:cxn ang="0">
                <a:pos x="connsiteX15625" y="connsiteY15625"/>
              </a:cxn>
              <a:cxn ang="0">
                <a:pos x="connsiteX15626" y="connsiteY15626"/>
              </a:cxn>
              <a:cxn ang="0">
                <a:pos x="connsiteX15627" y="connsiteY15627"/>
              </a:cxn>
              <a:cxn ang="0">
                <a:pos x="connsiteX15628" y="connsiteY15628"/>
              </a:cxn>
              <a:cxn ang="0">
                <a:pos x="connsiteX15629" y="connsiteY15629"/>
              </a:cxn>
              <a:cxn ang="0">
                <a:pos x="connsiteX15630" y="connsiteY15630"/>
              </a:cxn>
              <a:cxn ang="0">
                <a:pos x="connsiteX15631" y="connsiteY15631"/>
              </a:cxn>
              <a:cxn ang="0">
                <a:pos x="connsiteX15632" y="connsiteY15632"/>
              </a:cxn>
              <a:cxn ang="0">
                <a:pos x="connsiteX15633" y="connsiteY15633"/>
              </a:cxn>
              <a:cxn ang="0">
                <a:pos x="connsiteX15634" y="connsiteY15634"/>
              </a:cxn>
              <a:cxn ang="0">
                <a:pos x="connsiteX15635" y="connsiteY15635"/>
              </a:cxn>
              <a:cxn ang="0">
                <a:pos x="connsiteX15636" y="connsiteY15636"/>
              </a:cxn>
              <a:cxn ang="0">
                <a:pos x="connsiteX15637" y="connsiteY15637"/>
              </a:cxn>
              <a:cxn ang="0">
                <a:pos x="connsiteX15638" y="connsiteY15638"/>
              </a:cxn>
              <a:cxn ang="0">
                <a:pos x="connsiteX15639" y="connsiteY15639"/>
              </a:cxn>
              <a:cxn ang="0">
                <a:pos x="connsiteX15640" y="connsiteY15640"/>
              </a:cxn>
              <a:cxn ang="0">
                <a:pos x="connsiteX15641" y="connsiteY15641"/>
              </a:cxn>
              <a:cxn ang="0">
                <a:pos x="connsiteX15642" y="connsiteY15642"/>
              </a:cxn>
              <a:cxn ang="0">
                <a:pos x="connsiteX15643" y="connsiteY15643"/>
              </a:cxn>
              <a:cxn ang="0">
                <a:pos x="connsiteX15644" y="connsiteY15644"/>
              </a:cxn>
              <a:cxn ang="0">
                <a:pos x="connsiteX15645" y="connsiteY15645"/>
              </a:cxn>
              <a:cxn ang="0">
                <a:pos x="connsiteX15646" y="connsiteY15646"/>
              </a:cxn>
              <a:cxn ang="0">
                <a:pos x="connsiteX15647" y="connsiteY15647"/>
              </a:cxn>
              <a:cxn ang="0">
                <a:pos x="connsiteX15648" y="connsiteY15648"/>
              </a:cxn>
              <a:cxn ang="0">
                <a:pos x="connsiteX15649" y="connsiteY15649"/>
              </a:cxn>
              <a:cxn ang="0">
                <a:pos x="connsiteX15650" y="connsiteY15650"/>
              </a:cxn>
              <a:cxn ang="0">
                <a:pos x="connsiteX15651" y="connsiteY15651"/>
              </a:cxn>
              <a:cxn ang="0">
                <a:pos x="connsiteX15652" y="connsiteY15652"/>
              </a:cxn>
              <a:cxn ang="0">
                <a:pos x="connsiteX15653" y="connsiteY15653"/>
              </a:cxn>
              <a:cxn ang="0">
                <a:pos x="connsiteX15654" y="connsiteY15654"/>
              </a:cxn>
              <a:cxn ang="0">
                <a:pos x="connsiteX15655" y="connsiteY15655"/>
              </a:cxn>
              <a:cxn ang="0">
                <a:pos x="connsiteX15656" y="connsiteY15656"/>
              </a:cxn>
              <a:cxn ang="0">
                <a:pos x="connsiteX15657" y="connsiteY15657"/>
              </a:cxn>
              <a:cxn ang="0">
                <a:pos x="connsiteX15658" y="connsiteY15658"/>
              </a:cxn>
              <a:cxn ang="0">
                <a:pos x="connsiteX15659" y="connsiteY15659"/>
              </a:cxn>
              <a:cxn ang="0">
                <a:pos x="connsiteX15660" y="connsiteY15660"/>
              </a:cxn>
              <a:cxn ang="0">
                <a:pos x="connsiteX15661" y="connsiteY15661"/>
              </a:cxn>
              <a:cxn ang="0">
                <a:pos x="connsiteX15662" y="connsiteY15662"/>
              </a:cxn>
              <a:cxn ang="0">
                <a:pos x="connsiteX15663" y="connsiteY15663"/>
              </a:cxn>
              <a:cxn ang="0">
                <a:pos x="connsiteX15664" y="connsiteY15664"/>
              </a:cxn>
              <a:cxn ang="0">
                <a:pos x="connsiteX15665" y="connsiteY15665"/>
              </a:cxn>
              <a:cxn ang="0">
                <a:pos x="connsiteX15666" y="connsiteY15666"/>
              </a:cxn>
              <a:cxn ang="0">
                <a:pos x="connsiteX15667" y="connsiteY15667"/>
              </a:cxn>
              <a:cxn ang="0">
                <a:pos x="connsiteX15668" y="connsiteY15668"/>
              </a:cxn>
              <a:cxn ang="0">
                <a:pos x="connsiteX15669" y="connsiteY15669"/>
              </a:cxn>
              <a:cxn ang="0">
                <a:pos x="connsiteX15670" y="connsiteY15670"/>
              </a:cxn>
              <a:cxn ang="0">
                <a:pos x="connsiteX15671" y="connsiteY15671"/>
              </a:cxn>
              <a:cxn ang="0">
                <a:pos x="connsiteX15672" y="connsiteY15672"/>
              </a:cxn>
              <a:cxn ang="0">
                <a:pos x="connsiteX15673" y="connsiteY15673"/>
              </a:cxn>
              <a:cxn ang="0">
                <a:pos x="connsiteX15674" y="connsiteY15674"/>
              </a:cxn>
              <a:cxn ang="0">
                <a:pos x="connsiteX15675" y="connsiteY15675"/>
              </a:cxn>
              <a:cxn ang="0">
                <a:pos x="connsiteX15676" y="connsiteY15676"/>
              </a:cxn>
              <a:cxn ang="0">
                <a:pos x="connsiteX15677" y="connsiteY15677"/>
              </a:cxn>
              <a:cxn ang="0">
                <a:pos x="connsiteX15678" y="connsiteY15678"/>
              </a:cxn>
              <a:cxn ang="0">
                <a:pos x="connsiteX15679" y="connsiteY15679"/>
              </a:cxn>
              <a:cxn ang="0">
                <a:pos x="connsiteX15680" y="connsiteY15680"/>
              </a:cxn>
              <a:cxn ang="0">
                <a:pos x="connsiteX15681" y="connsiteY15681"/>
              </a:cxn>
              <a:cxn ang="0">
                <a:pos x="connsiteX15682" y="connsiteY15682"/>
              </a:cxn>
              <a:cxn ang="0">
                <a:pos x="connsiteX15683" y="connsiteY15683"/>
              </a:cxn>
              <a:cxn ang="0">
                <a:pos x="connsiteX15684" y="connsiteY15684"/>
              </a:cxn>
              <a:cxn ang="0">
                <a:pos x="connsiteX15685" y="connsiteY15685"/>
              </a:cxn>
              <a:cxn ang="0">
                <a:pos x="connsiteX15686" y="connsiteY15686"/>
              </a:cxn>
              <a:cxn ang="0">
                <a:pos x="connsiteX15687" y="connsiteY15687"/>
              </a:cxn>
              <a:cxn ang="0">
                <a:pos x="connsiteX15688" y="connsiteY15688"/>
              </a:cxn>
              <a:cxn ang="0">
                <a:pos x="connsiteX15689" y="connsiteY15689"/>
              </a:cxn>
              <a:cxn ang="0">
                <a:pos x="connsiteX15690" y="connsiteY15690"/>
              </a:cxn>
              <a:cxn ang="0">
                <a:pos x="connsiteX15691" y="connsiteY15691"/>
              </a:cxn>
              <a:cxn ang="0">
                <a:pos x="connsiteX15692" y="connsiteY15692"/>
              </a:cxn>
              <a:cxn ang="0">
                <a:pos x="connsiteX15693" y="connsiteY15693"/>
              </a:cxn>
              <a:cxn ang="0">
                <a:pos x="connsiteX15694" y="connsiteY15694"/>
              </a:cxn>
              <a:cxn ang="0">
                <a:pos x="connsiteX15695" y="connsiteY15695"/>
              </a:cxn>
              <a:cxn ang="0">
                <a:pos x="connsiteX15696" y="connsiteY15696"/>
              </a:cxn>
              <a:cxn ang="0">
                <a:pos x="connsiteX15697" y="connsiteY15697"/>
              </a:cxn>
              <a:cxn ang="0">
                <a:pos x="connsiteX15698" y="connsiteY15698"/>
              </a:cxn>
              <a:cxn ang="0">
                <a:pos x="connsiteX15699" y="connsiteY15699"/>
              </a:cxn>
              <a:cxn ang="0">
                <a:pos x="connsiteX15700" y="connsiteY15700"/>
              </a:cxn>
              <a:cxn ang="0">
                <a:pos x="connsiteX15701" y="connsiteY15701"/>
              </a:cxn>
              <a:cxn ang="0">
                <a:pos x="connsiteX15702" y="connsiteY15702"/>
              </a:cxn>
              <a:cxn ang="0">
                <a:pos x="connsiteX15703" y="connsiteY15703"/>
              </a:cxn>
              <a:cxn ang="0">
                <a:pos x="connsiteX15704" y="connsiteY15704"/>
              </a:cxn>
              <a:cxn ang="0">
                <a:pos x="connsiteX15705" y="connsiteY15705"/>
              </a:cxn>
              <a:cxn ang="0">
                <a:pos x="connsiteX15706" y="connsiteY15706"/>
              </a:cxn>
              <a:cxn ang="0">
                <a:pos x="connsiteX15707" y="connsiteY15707"/>
              </a:cxn>
              <a:cxn ang="0">
                <a:pos x="connsiteX15708" y="connsiteY15708"/>
              </a:cxn>
              <a:cxn ang="0">
                <a:pos x="connsiteX15709" y="connsiteY15709"/>
              </a:cxn>
              <a:cxn ang="0">
                <a:pos x="connsiteX15710" y="connsiteY15710"/>
              </a:cxn>
              <a:cxn ang="0">
                <a:pos x="connsiteX15711" y="connsiteY15711"/>
              </a:cxn>
              <a:cxn ang="0">
                <a:pos x="connsiteX15712" y="connsiteY15712"/>
              </a:cxn>
              <a:cxn ang="0">
                <a:pos x="connsiteX15713" y="connsiteY15713"/>
              </a:cxn>
              <a:cxn ang="0">
                <a:pos x="connsiteX15714" y="connsiteY15714"/>
              </a:cxn>
              <a:cxn ang="0">
                <a:pos x="connsiteX15715" y="connsiteY15715"/>
              </a:cxn>
              <a:cxn ang="0">
                <a:pos x="connsiteX15716" y="connsiteY15716"/>
              </a:cxn>
              <a:cxn ang="0">
                <a:pos x="connsiteX15717" y="connsiteY15717"/>
              </a:cxn>
              <a:cxn ang="0">
                <a:pos x="connsiteX15718" y="connsiteY15718"/>
              </a:cxn>
              <a:cxn ang="0">
                <a:pos x="connsiteX15719" y="connsiteY15719"/>
              </a:cxn>
              <a:cxn ang="0">
                <a:pos x="connsiteX15720" y="connsiteY15720"/>
              </a:cxn>
              <a:cxn ang="0">
                <a:pos x="connsiteX15721" y="connsiteY15721"/>
              </a:cxn>
              <a:cxn ang="0">
                <a:pos x="connsiteX15722" y="connsiteY15722"/>
              </a:cxn>
              <a:cxn ang="0">
                <a:pos x="connsiteX15723" y="connsiteY15723"/>
              </a:cxn>
              <a:cxn ang="0">
                <a:pos x="connsiteX15724" y="connsiteY15724"/>
              </a:cxn>
              <a:cxn ang="0">
                <a:pos x="connsiteX15725" y="connsiteY15725"/>
              </a:cxn>
              <a:cxn ang="0">
                <a:pos x="connsiteX15726" y="connsiteY15726"/>
              </a:cxn>
              <a:cxn ang="0">
                <a:pos x="connsiteX15727" y="connsiteY15727"/>
              </a:cxn>
              <a:cxn ang="0">
                <a:pos x="connsiteX15728" y="connsiteY15728"/>
              </a:cxn>
              <a:cxn ang="0">
                <a:pos x="connsiteX15729" y="connsiteY15729"/>
              </a:cxn>
              <a:cxn ang="0">
                <a:pos x="connsiteX15730" y="connsiteY15730"/>
              </a:cxn>
              <a:cxn ang="0">
                <a:pos x="connsiteX15731" y="connsiteY15731"/>
              </a:cxn>
              <a:cxn ang="0">
                <a:pos x="connsiteX15732" y="connsiteY15732"/>
              </a:cxn>
              <a:cxn ang="0">
                <a:pos x="connsiteX15733" y="connsiteY15733"/>
              </a:cxn>
              <a:cxn ang="0">
                <a:pos x="connsiteX15734" y="connsiteY15734"/>
              </a:cxn>
              <a:cxn ang="0">
                <a:pos x="connsiteX15735" y="connsiteY15735"/>
              </a:cxn>
              <a:cxn ang="0">
                <a:pos x="connsiteX15736" y="connsiteY15736"/>
              </a:cxn>
              <a:cxn ang="0">
                <a:pos x="connsiteX15737" y="connsiteY15737"/>
              </a:cxn>
              <a:cxn ang="0">
                <a:pos x="connsiteX15738" y="connsiteY15738"/>
              </a:cxn>
              <a:cxn ang="0">
                <a:pos x="connsiteX15739" y="connsiteY15739"/>
              </a:cxn>
              <a:cxn ang="0">
                <a:pos x="connsiteX15740" y="connsiteY15740"/>
              </a:cxn>
              <a:cxn ang="0">
                <a:pos x="connsiteX15741" y="connsiteY15741"/>
              </a:cxn>
              <a:cxn ang="0">
                <a:pos x="connsiteX15742" y="connsiteY15742"/>
              </a:cxn>
              <a:cxn ang="0">
                <a:pos x="connsiteX15743" y="connsiteY15743"/>
              </a:cxn>
              <a:cxn ang="0">
                <a:pos x="connsiteX15744" y="connsiteY15744"/>
              </a:cxn>
              <a:cxn ang="0">
                <a:pos x="connsiteX15745" y="connsiteY15745"/>
              </a:cxn>
              <a:cxn ang="0">
                <a:pos x="connsiteX15746" y="connsiteY15746"/>
              </a:cxn>
              <a:cxn ang="0">
                <a:pos x="connsiteX15747" y="connsiteY15747"/>
              </a:cxn>
              <a:cxn ang="0">
                <a:pos x="connsiteX15748" y="connsiteY15748"/>
              </a:cxn>
              <a:cxn ang="0">
                <a:pos x="connsiteX15749" y="connsiteY15749"/>
              </a:cxn>
              <a:cxn ang="0">
                <a:pos x="connsiteX15750" y="connsiteY15750"/>
              </a:cxn>
              <a:cxn ang="0">
                <a:pos x="connsiteX15751" y="connsiteY15751"/>
              </a:cxn>
              <a:cxn ang="0">
                <a:pos x="connsiteX15752" y="connsiteY15752"/>
              </a:cxn>
              <a:cxn ang="0">
                <a:pos x="connsiteX15753" y="connsiteY15753"/>
              </a:cxn>
              <a:cxn ang="0">
                <a:pos x="connsiteX15754" y="connsiteY15754"/>
              </a:cxn>
              <a:cxn ang="0">
                <a:pos x="connsiteX15755" y="connsiteY15755"/>
              </a:cxn>
              <a:cxn ang="0">
                <a:pos x="connsiteX15756" y="connsiteY15756"/>
              </a:cxn>
              <a:cxn ang="0">
                <a:pos x="connsiteX15757" y="connsiteY15757"/>
              </a:cxn>
              <a:cxn ang="0">
                <a:pos x="connsiteX15758" y="connsiteY15758"/>
              </a:cxn>
              <a:cxn ang="0">
                <a:pos x="connsiteX15759" y="connsiteY15759"/>
              </a:cxn>
              <a:cxn ang="0">
                <a:pos x="connsiteX15760" y="connsiteY15760"/>
              </a:cxn>
              <a:cxn ang="0">
                <a:pos x="connsiteX15761" y="connsiteY15761"/>
              </a:cxn>
              <a:cxn ang="0">
                <a:pos x="connsiteX15762" y="connsiteY15762"/>
              </a:cxn>
              <a:cxn ang="0">
                <a:pos x="connsiteX15763" y="connsiteY15763"/>
              </a:cxn>
              <a:cxn ang="0">
                <a:pos x="connsiteX15764" y="connsiteY15764"/>
              </a:cxn>
              <a:cxn ang="0">
                <a:pos x="connsiteX15765" y="connsiteY15765"/>
              </a:cxn>
              <a:cxn ang="0">
                <a:pos x="connsiteX15766" y="connsiteY15766"/>
              </a:cxn>
              <a:cxn ang="0">
                <a:pos x="connsiteX15767" y="connsiteY15767"/>
              </a:cxn>
              <a:cxn ang="0">
                <a:pos x="connsiteX15768" y="connsiteY15768"/>
              </a:cxn>
              <a:cxn ang="0">
                <a:pos x="connsiteX15769" y="connsiteY15769"/>
              </a:cxn>
              <a:cxn ang="0">
                <a:pos x="connsiteX15770" y="connsiteY15770"/>
              </a:cxn>
              <a:cxn ang="0">
                <a:pos x="connsiteX15771" y="connsiteY15771"/>
              </a:cxn>
              <a:cxn ang="0">
                <a:pos x="connsiteX15772" y="connsiteY15772"/>
              </a:cxn>
              <a:cxn ang="0">
                <a:pos x="connsiteX15773" y="connsiteY15773"/>
              </a:cxn>
              <a:cxn ang="0">
                <a:pos x="connsiteX15774" y="connsiteY15774"/>
              </a:cxn>
              <a:cxn ang="0">
                <a:pos x="connsiteX15775" y="connsiteY15775"/>
              </a:cxn>
              <a:cxn ang="0">
                <a:pos x="connsiteX15776" y="connsiteY15776"/>
              </a:cxn>
              <a:cxn ang="0">
                <a:pos x="connsiteX15777" y="connsiteY15777"/>
              </a:cxn>
              <a:cxn ang="0">
                <a:pos x="connsiteX15778" y="connsiteY15778"/>
              </a:cxn>
              <a:cxn ang="0">
                <a:pos x="connsiteX15779" y="connsiteY15779"/>
              </a:cxn>
              <a:cxn ang="0">
                <a:pos x="connsiteX15780" y="connsiteY15780"/>
              </a:cxn>
              <a:cxn ang="0">
                <a:pos x="connsiteX15781" y="connsiteY15781"/>
              </a:cxn>
              <a:cxn ang="0">
                <a:pos x="connsiteX15782" y="connsiteY15782"/>
              </a:cxn>
              <a:cxn ang="0">
                <a:pos x="connsiteX15783" y="connsiteY15783"/>
              </a:cxn>
              <a:cxn ang="0">
                <a:pos x="connsiteX15784" y="connsiteY15784"/>
              </a:cxn>
              <a:cxn ang="0">
                <a:pos x="connsiteX15785" y="connsiteY15785"/>
              </a:cxn>
              <a:cxn ang="0">
                <a:pos x="connsiteX15786" y="connsiteY15786"/>
              </a:cxn>
              <a:cxn ang="0">
                <a:pos x="connsiteX15787" y="connsiteY15787"/>
              </a:cxn>
              <a:cxn ang="0">
                <a:pos x="connsiteX15788" y="connsiteY15788"/>
              </a:cxn>
              <a:cxn ang="0">
                <a:pos x="connsiteX15789" y="connsiteY15789"/>
              </a:cxn>
              <a:cxn ang="0">
                <a:pos x="connsiteX15790" y="connsiteY15790"/>
              </a:cxn>
              <a:cxn ang="0">
                <a:pos x="connsiteX15791" y="connsiteY15791"/>
              </a:cxn>
              <a:cxn ang="0">
                <a:pos x="connsiteX15792" y="connsiteY15792"/>
              </a:cxn>
              <a:cxn ang="0">
                <a:pos x="connsiteX15793" y="connsiteY15793"/>
              </a:cxn>
              <a:cxn ang="0">
                <a:pos x="connsiteX15794" y="connsiteY15794"/>
              </a:cxn>
              <a:cxn ang="0">
                <a:pos x="connsiteX15795" y="connsiteY15795"/>
              </a:cxn>
              <a:cxn ang="0">
                <a:pos x="connsiteX15796" y="connsiteY15796"/>
              </a:cxn>
              <a:cxn ang="0">
                <a:pos x="connsiteX15797" y="connsiteY15797"/>
              </a:cxn>
              <a:cxn ang="0">
                <a:pos x="connsiteX15798" y="connsiteY15798"/>
              </a:cxn>
              <a:cxn ang="0">
                <a:pos x="connsiteX15799" y="connsiteY15799"/>
              </a:cxn>
              <a:cxn ang="0">
                <a:pos x="connsiteX15800" y="connsiteY15800"/>
              </a:cxn>
              <a:cxn ang="0">
                <a:pos x="connsiteX15801" y="connsiteY15801"/>
              </a:cxn>
              <a:cxn ang="0">
                <a:pos x="connsiteX15802" y="connsiteY15802"/>
              </a:cxn>
              <a:cxn ang="0">
                <a:pos x="connsiteX15803" y="connsiteY15803"/>
              </a:cxn>
              <a:cxn ang="0">
                <a:pos x="connsiteX15804" y="connsiteY15804"/>
              </a:cxn>
              <a:cxn ang="0">
                <a:pos x="connsiteX15805" y="connsiteY15805"/>
              </a:cxn>
              <a:cxn ang="0">
                <a:pos x="connsiteX15806" y="connsiteY15806"/>
              </a:cxn>
              <a:cxn ang="0">
                <a:pos x="connsiteX15807" y="connsiteY15807"/>
              </a:cxn>
              <a:cxn ang="0">
                <a:pos x="connsiteX15808" y="connsiteY15808"/>
              </a:cxn>
              <a:cxn ang="0">
                <a:pos x="connsiteX15809" y="connsiteY15809"/>
              </a:cxn>
              <a:cxn ang="0">
                <a:pos x="connsiteX15810" y="connsiteY15810"/>
              </a:cxn>
              <a:cxn ang="0">
                <a:pos x="connsiteX15811" y="connsiteY15811"/>
              </a:cxn>
              <a:cxn ang="0">
                <a:pos x="connsiteX15812" y="connsiteY15812"/>
              </a:cxn>
              <a:cxn ang="0">
                <a:pos x="connsiteX15813" y="connsiteY15813"/>
              </a:cxn>
              <a:cxn ang="0">
                <a:pos x="connsiteX15814" y="connsiteY15814"/>
              </a:cxn>
              <a:cxn ang="0">
                <a:pos x="connsiteX15815" y="connsiteY15815"/>
              </a:cxn>
              <a:cxn ang="0">
                <a:pos x="connsiteX15816" y="connsiteY15816"/>
              </a:cxn>
              <a:cxn ang="0">
                <a:pos x="connsiteX15817" y="connsiteY15817"/>
              </a:cxn>
              <a:cxn ang="0">
                <a:pos x="connsiteX15818" y="connsiteY15818"/>
              </a:cxn>
              <a:cxn ang="0">
                <a:pos x="connsiteX15819" y="connsiteY15819"/>
              </a:cxn>
              <a:cxn ang="0">
                <a:pos x="connsiteX15820" y="connsiteY15820"/>
              </a:cxn>
              <a:cxn ang="0">
                <a:pos x="connsiteX15821" y="connsiteY15821"/>
              </a:cxn>
              <a:cxn ang="0">
                <a:pos x="connsiteX15822" y="connsiteY15822"/>
              </a:cxn>
              <a:cxn ang="0">
                <a:pos x="connsiteX15823" y="connsiteY15823"/>
              </a:cxn>
              <a:cxn ang="0">
                <a:pos x="connsiteX15824" y="connsiteY15824"/>
              </a:cxn>
              <a:cxn ang="0">
                <a:pos x="connsiteX15825" y="connsiteY15825"/>
              </a:cxn>
              <a:cxn ang="0">
                <a:pos x="connsiteX15826" y="connsiteY15826"/>
              </a:cxn>
              <a:cxn ang="0">
                <a:pos x="connsiteX15827" y="connsiteY15827"/>
              </a:cxn>
              <a:cxn ang="0">
                <a:pos x="connsiteX15828" y="connsiteY15828"/>
              </a:cxn>
              <a:cxn ang="0">
                <a:pos x="connsiteX15829" y="connsiteY15829"/>
              </a:cxn>
              <a:cxn ang="0">
                <a:pos x="connsiteX15830" y="connsiteY15830"/>
              </a:cxn>
              <a:cxn ang="0">
                <a:pos x="connsiteX15831" y="connsiteY15831"/>
              </a:cxn>
              <a:cxn ang="0">
                <a:pos x="connsiteX15832" y="connsiteY15832"/>
              </a:cxn>
              <a:cxn ang="0">
                <a:pos x="connsiteX15833" y="connsiteY15833"/>
              </a:cxn>
              <a:cxn ang="0">
                <a:pos x="connsiteX15834" y="connsiteY15834"/>
              </a:cxn>
              <a:cxn ang="0">
                <a:pos x="connsiteX15835" y="connsiteY15835"/>
              </a:cxn>
              <a:cxn ang="0">
                <a:pos x="connsiteX15836" y="connsiteY15836"/>
              </a:cxn>
              <a:cxn ang="0">
                <a:pos x="connsiteX15837" y="connsiteY15837"/>
              </a:cxn>
              <a:cxn ang="0">
                <a:pos x="connsiteX15838" y="connsiteY15838"/>
              </a:cxn>
              <a:cxn ang="0">
                <a:pos x="connsiteX15839" y="connsiteY15839"/>
              </a:cxn>
              <a:cxn ang="0">
                <a:pos x="connsiteX15840" y="connsiteY15840"/>
              </a:cxn>
              <a:cxn ang="0">
                <a:pos x="connsiteX15841" y="connsiteY15841"/>
              </a:cxn>
              <a:cxn ang="0">
                <a:pos x="connsiteX15842" y="connsiteY15842"/>
              </a:cxn>
              <a:cxn ang="0">
                <a:pos x="connsiteX15843" y="connsiteY15843"/>
              </a:cxn>
              <a:cxn ang="0">
                <a:pos x="connsiteX15844" y="connsiteY15844"/>
              </a:cxn>
              <a:cxn ang="0">
                <a:pos x="connsiteX15845" y="connsiteY15845"/>
              </a:cxn>
              <a:cxn ang="0">
                <a:pos x="connsiteX15846" y="connsiteY15846"/>
              </a:cxn>
              <a:cxn ang="0">
                <a:pos x="connsiteX15847" y="connsiteY15847"/>
              </a:cxn>
              <a:cxn ang="0">
                <a:pos x="connsiteX15848" y="connsiteY15848"/>
              </a:cxn>
              <a:cxn ang="0">
                <a:pos x="connsiteX15849" y="connsiteY15849"/>
              </a:cxn>
              <a:cxn ang="0">
                <a:pos x="connsiteX15850" y="connsiteY15850"/>
              </a:cxn>
              <a:cxn ang="0">
                <a:pos x="connsiteX15851" y="connsiteY15851"/>
              </a:cxn>
              <a:cxn ang="0">
                <a:pos x="connsiteX15852" y="connsiteY15852"/>
              </a:cxn>
              <a:cxn ang="0">
                <a:pos x="connsiteX15853" y="connsiteY15853"/>
              </a:cxn>
              <a:cxn ang="0">
                <a:pos x="connsiteX15854" y="connsiteY15854"/>
              </a:cxn>
              <a:cxn ang="0">
                <a:pos x="connsiteX15855" y="connsiteY15855"/>
              </a:cxn>
              <a:cxn ang="0">
                <a:pos x="connsiteX15856" y="connsiteY15856"/>
              </a:cxn>
              <a:cxn ang="0">
                <a:pos x="connsiteX15857" y="connsiteY15857"/>
              </a:cxn>
              <a:cxn ang="0">
                <a:pos x="connsiteX15858" y="connsiteY15858"/>
              </a:cxn>
              <a:cxn ang="0">
                <a:pos x="connsiteX15859" y="connsiteY15859"/>
              </a:cxn>
              <a:cxn ang="0">
                <a:pos x="connsiteX15860" y="connsiteY15860"/>
              </a:cxn>
              <a:cxn ang="0">
                <a:pos x="connsiteX15861" y="connsiteY15861"/>
              </a:cxn>
              <a:cxn ang="0">
                <a:pos x="connsiteX15862" y="connsiteY15862"/>
              </a:cxn>
              <a:cxn ang="0">
                <a:pos x="connsiteX15863" y="connsiteY15863"/>
              </a:cxn>
              <a:cxn ang="0">
                <a:pos x="connsiteX15864" y="connsiteY15864"/>
              </a:cxn>
              <a:cxn ang="0">
                <a:pos x="connsiteX15865" y="connsiteY15865"/>
              </a:cxn>
              <a:cxn ang="0">
                <a:pos x="connsiteX15866" y="connsiteY15866"/>
              </a:cxn>
              <a:cxn ang="0">
                <a:pos x="connsiteX15867" y="connsiteY15867"/>
              </a:cxn>
              <a:cxn ang="0">
                <a:pos x="connsiteX15868" y="connsiteY15868"/>
              </a:cxn>
              <a:cxn ang="0">
                <a:pos x="connsiteX15869" y="connsiteY15869"/>
              </a:cxn>
              <a:cxn ang="0">
                <a:pos x="connsiteX15870" y="connsiteY15870"/>
              </a:cxn>
              <a:cxn ang="0">
                <a:pos x="connsiteX15871" y="connsiteY15871"/>
              </a:cxn>
              <a:cxn ang="0">
                <a:pos x="connsiteX15872" y="connsiteY15872"/>
              </a:cxn>
              <a:cxn ang="0">
                <a:pos x="connsiteX15873" y="connsiteY15873"/>
              </a:cxn>
              <a:cxn ang="0">
                <a:pos x="connsiteX15874" y="connsiteY15874"/>
              </a:cxn>
              <a:cxn ang="0">
                <a:pos x="connsiteX15875" y="connsiteY15875"/>
              </a:cxn>
              <a:cxn ang="0">
                <a:pos x="connsiteX15876" y="connsiteY15876"/>
              </a:cxn>
              <a:cxn ang="0">
                <a:pos x="connsiteX15877" y="connsiteY15877"/>
              </a:cxn>
              <a:cxn ang="0">
                <a:pos x="connsiteX15878" y="connsiteY15878"/>
              </a:cxn>
              <a:cxn ang="0">
                <a:pos x="connsiteX15879" y="connsiteY15879"/>
              </a:cxn>
              <a:cxn ang="0">
                <a:pos x="connsiteX15880" y="connsiteY15880"/>
              </a:cxn>
              <a:cxn ang="0">
                <a:pos x="connsiteX15881" y="connsiteY15881"/>
              </a:cxn>
              <a:cxn ang="0">
                <a:pos x="connsiteX15882" y="connsiteY15882"/>
              </a:cxn>
              <a:cxn ang="0">
                <a:pos x="connsiteX15883" y="connsiteY15883"/>
              </a:cxn>
              <a:cxn ang="0">
                <a:pos x="connsiteX15884" y="connsiteY15884"/>
              </a:cxn>
              <a:cxn ang="0">
                <a:pos x="connsiteX15885" y="connsiteY15885"/>
              </a:cxn>
              <a:cxn ang="0">
                <a:pos x="connsiteX15886" y="connsiteY15886"/>
              </a:cxn>
              <a:cxn ang="0">
                <a:pos x="connsiteX15887" y="connsiteY15887"/>
              </a:cxn>
              <a:cxn ang="0">
                <a:pos x="connsiteX15888" y="connsiteY15888"/>
              </a:cxn>
              <a:cxn ang="0">
                <a:pos x="connsiteX15889" y="connsiteY15889"/>
              </a:cxn>
              <a:cxn ang="0">
                <a:pos x="connsiteX15890" y="connsiteY15890"/>
              </a:cxn>
              <a:cxn ang="0">
                <a:pos x="connsiteX15891" y="connsiteY15891"/>
              </a:cxn>
              <a:cxn ang="0">
                <a:pos x="connsiteX15892" y="connsiteY15892"/>
              </a:cxn>
              <a:cxn ang="0">
                <a:pos x="connsiteX15893" y="connsiteY15893"/>
              </a:cxn>
              <a:cxn ang="0">
                <a:pos x="connsiteX15894" y="connsiteY15894"/>
              </a:cxn>
              <a:cxn ang="0">
                <a:pos x="connsiteX15895" y="connsiteY15895"/>
              </a:cxn>
              <a:cxn ang="0">
                <a:pos x="connsiteX15896" y="connsiteY15896"/>
              </a:cxn>
              <a:cxn ang="0">
                <a:pos x="connsiteX15897" y="connsiteY15897"/>
              </a:cxn>
              <a:cxn ang="0">
                <a:pos x="connsiteX15898" y="connsiteY15898"/>
              </a:cxn>
              <a:cxn ang="0">
                <a:pos x="connsiteX15899" y="connsiteY15899"/>
              </a:cxn>
              <a:cxn ang="0">
                <a:pos x="connsiteX15900" y="connsiteY15900"/>
              </a:cxn>
              <a:cxn ang="0">
                <a:pos x="connsiteX15901" y="connsiteY15901"/>
              </a:cxn>
              <a:cxn ang="0">
                <a:pos x="connsiteX15902" y="connsiteY15902"/>
              </a:cxn>
              <a:cxn ang="0">
                <a:pos x="connsiteX15903" y="connsiteY15903"/>
              </a:cxn>
              <a:cxn ang="0">
                <a:pos x="connsiteX15904" y="connsiteY15904"/>
              </a:cxn>
              <a:cxn ang="0">
                <a:pos x="connsiteX15905" y="connsiteY15905"/>
              </a:cxn>
              <a:cxn ang="0">
                <a:pos x="connsiteX15906" y="connsiteY15906"/>
              </a:cxn>
              <a:cxn ang="0">
                <a:pos x="connsiteX15907" y="connsiteY15907"/>
              </a:cxn>
              <a:cxn ang="0">
                <a:pos x="connsiteX15908" y="connsiteY15908"/>
              </a:cxn>
              <a:cxn ang="0">
                <a:pos x="connsiteX15909" y="connsiteY15909"/>
              </a:cxn>
              <a:cxn ang="0">
                <a:pos x="connsiteX15910" y="connsiteY15910"/>
              </a:cxn>
              <a:cxn ang="0">
                <a:pos x="connsiteX15911" y="connsiteY15911"/>
              </a:cxn>
              <a:cxn ang="0">
                <a:pos x="connsiteX15912" y="connsiteY15912"/>
              </a:cxn>
              <a:cxn ang="0">
                <a:pos x="connsiteX15913" y="connsiteY15913"/>
              </a:cxn>
              <a:cxn ang="0">
                <a:pos x="connsiteX15914" y="connsiteY15914"/>
              </a:cxn>
              <a:cxn ang="0">
                <a:pos x="connsiteX15915" y="connsiteY15915"/>
              </a:cxn>
              <a:cxn ang="0">
                <a:pos x="connsiteX15916" y="connsiteY15916"/>
              </a:cxn>
              <a:cxn ang="0">
                <a:pos x="connsiteX15917" y="connsiteY15917"/>
              </a:cxn>
              <a:cxn ang="0">
                <a:pos x="connsiteX15918" y="connsiteY15918"/>
              </a:cxn>
              <a:cxn ang="0">
                <a:pos x="connsiteX15919" y="connsiteY15919"/>
              </a:cxn>
              <a:cxn ang="0">
                <a:pos x="connsiteX15920" y="connsiteY15920"/>
              </a:cxn>
              <a:cxn ang="0">
                <a:pos x="connsiteX15921" y="connsiteY15921"/>
              </a:cxn>
              <a:cxn ang="0">
                <a:pos x="connsiteX15922" y="connsiteY15922"/>
              </a:cxn>
              <a:cxn ang="0">
                <a:pos x="connsiteX15923" y="connsiteY15923"/>
              </a:cxn>
              <a:cxn ang="0">
                <a:pos x="connsiteX15924" y="connsiteY15924"/>
              </a:cxn>
              <a:cxn ang="0">
                <a:pos x="connsiteX15925" y="connsiteY15925"/>
              </a:cxn>
              <a:cxn ang="0">
                <a:pos x="connsiteX15926" y="connsiteY15926"/>
              </a:cxn>
              <a:cxn ang="0">
                <a:pos x="connsiteX15927" y="connsiteY15927"/>
              </a:cxn>
              <a:cxn ang="0">
                <a:pos x="connsiteX15928" y="connsiteY15928"/>
              </a:cxn>
              <a:cxn ang="0">
                <a:pos x="connsiteX15929" y="connsiteY15929"/>
              </a:cxn>
              <a:cxn ang="0">
                <a:pos x="connsiteX15930" y="connsiteY15930"/>
              </a:cxn>
              <a:cxn ang="0">
                <a:pos x="connsiteX15931" y="connsiteY15931"/>
              </a:cxn>
              <a:cxn ang="0">
                <a:pos x="connsiteX15932" y="connsiteY15932"/>
              </a:cxn>
              <a:cxn ang="0">
                <a:pos x="connsiteX15933" y="connsiteY15933"/>
              </a:cxn>
              <a:cxn ang="0">
                <a:pos x="connsiteX15934" y="connsiteY15934"/>
              </a:cxn>
              <a:cxn ang="0">
                <a:pos x="connsiteX15935" y="connsiteY15935"/>
              </a:cxn>
              <a:cxn ang="0">
                <a:pos x="connsiteX15936" y="connsiteY15936"/>
              </a:cxn>
              <a:cxn ang="0">
                <a:pos x="connsiteX15937" y="connsiteY15937"/>
              </a:cxn>
              <a:cxn ang="0">
                <a:pos x="connsiteX15938" y="connsiteY15938"/>
              </a:cxn>
              <a:cxn ang="0">
                <a:pos x="connsiteX15939" y="connsiteY15939"/>
              </a:cxn>
              <a:cxn ang="0">
                <a:pos x="connsiteX15940" y="connsiteY15940"/>
              </a:cxn>
              <a:cxn ang="0">
                <a:pos x="connsiteX15941" y="connsiteY15941"/>
              </a:cxn>
              <a:cxn ang="0">
                <a:pos x="connsiteX15942" y="connsiteY15942"/>
              </a:cxn>
              <a:cxn ang="0">
                <a:pos x="connsiteX15943" y="connsiteY15943"/>
              </a:cxn>
              <a:cxn ang="0">
                <a:pos x="connsiteX15944" y="connsiteY15944"/>
              </a:cxn>
              <a:cxn ang="0">
                <a:pos x="connsiteX15945" y="connsiteY15945"/>
              </a:cxn>
              <a:cxn ang="0">
                <a:pos x="connsiteX15946" y="connsiteY15946"/>
              </a:cxn>
              <a:cxn ang="0">
                <a:pos x="connsiteX15947" y="connsiteY15947"/>
              </a:cxn>
              <a:cxn ang="0">
                <a:pos x="connsiteX15948" y="connsiteY15948"/>
              </a:cxn>
              <a:cxn ang="0">
                <a:pos x="connsiteX15949" y="connsiteY15949"/>
              </a:cxn>
              <a:cxn ang="0">
                <a:pos x="connsiteX15950" y="connsiteY15950"/>
              </a:cxn>
              <a:cxn ang="0">
                <a:pos x="connsiteX15951" y="connsiteY15951"/>
              </a:cxn>
              <a:cxn ang="0">
                <a:pos x="connsiteX15952" y="connsiteY15952"/>
              </a:cxn>
              <a:cxn ang="0">
                <a:pos x="connsiteX15953" y="connsiteY15953"/>
              </a:cxn>
              <a:cxn ang="0">
                <a:pos x="connsiteX15954" y="connsiteY15954"/>
              </a:cxn>
              <a:cxn ang="0">
                <a:pos x="connsiteX15955" y="connsiteY15955"/>
              </a:cxn>
              <a:cxn ang="0">
                <a:pos x="connsiteX15956" y="connsiteY15956"/>
              </a:cxn>
              <a:cxn ang="0">
                <a:pos x="connsiteX15957" y="connsiteY15957"/>
              </a:cxn>
              <a:cxn ang="0">
                <a:pos x="connsiteX15958" y="connsiteY15958"/>
              </a:cxn>
              <a:cxn ang="0">
                <a:pos x="connsiteX15959" y="connsiteY15959"/>
              </a:cxn>
              <a:cxn ang="0">
                <a:pos x="connsiteX15960" y="connsiteY15960"/>
              </a:cxn>
              <a:cxn ang="0">
                <a:pos x="connsiteX15961" y="connsiteY15961"/>
              </a:cxn>
              <a:cxn ang="0">
                <a:pos x="connsiteX15962" y="connsiteY15962"/>
              </a:cxn>
              <a:cxn ang="0">
                <a:pos x="connsiteX15963" y="connsiteY15963"/>
              </a:cxn>
              <a:cxn ang="0">
                <a:pos x="connsiteX15964" y="connsiteY15964"/>
              </a:cxn>
              <a:cxn ang="0">
                <a:pos x="connsiteX15965" y="connsiteY15965"/>
              </a:cxn>
              <a:cxn ang="0">
                <a:pos x="connsiteX15966" y="connsiteY15966"/>
              </a:cxn>
              <a:cxn ang="0">
                <a:pos x="connsiteX15967" y="connsiteY15967"/>
              </a:cxn>
              <a:cxn ang="0">
                <a:pos x="connsiteX15968" y="connsiteY15968"/>
              </a:cxn>
              <a:cxn ang="0">
                <a:pos x="connsiteX15969" y="connsiteY15969"/>
              </a:cxn>
              <a:cxn ang="0">
                <a:pos x="connsiteX15970" y="connsiteY15970"/>
              </a:cxn>
              <a:cxn ang="0">
                <a:pos x="connsiteX15971" y="connsiteY15971"/>
              </a:cxn>
              <a:cxn ang="0">
                <a:pos x="connsiteX15972" y="connsiteY15972"/>
              </a:cxn>
              <a:cxn ang="0">
                <a:pos x="connsiteX15973" y="connsiteY15973"/>
              </a:cxn>
              <a:cxn ang="0">
                <a:pos x="connsiteX15974" y="connsiteY15974"/>
              </a:cxn>
              <a:cxn ang="0">
                <a:pos x="connsiteX15975" y="connsiteY15975"/>
              </a:cxn>
              <a:cxn ang="0">
                <a:pos x="connsiteX15976" y="connsiteY15976"/>
              </a:cxn>
              <a:cxn ang="0">
                <a:pos x="connsiteX15977" y="connsiteY15977"/>
              </a:cxn>
              <a:cxn ang="0">
                <a:pos x="connsiteX15978" y="connsiteY15978"/>
              </a:cxn>
              <a:cxn ang="0">
                <a:pos x="connsiteX15979" y="connsiteY15979"/>
              </a:cxn>
              <a:cxn ang="0">
                <a:pos x="connsiteX15980" y="connsiteY15980"/>
              </a:cxn>
              <a:cxn ang="0">
                <a:pos x="connsiteX15981" y="connsiteY15981"/>
              </a:cxn>
              <a:cxn ang="0">
                <a:pos x="connsiteX15982" y="connsiteY15982"/>
              </a:cxn>
              <a:cxn ang="0">
                <a:pos x="connsiteX15983" y="connsiteY15983"/>
              </a:cxn>
              <a:cxn ang="0">
                <a:pos x="connsiteX15984" y="connsiteY15984"/>
              </a:cxn>
              <a:cxn ang="0">
                <a:pos x="connsiteX15985" y="connsiteY15985"/>
              </a:cxn>
              <a:cxn ang="0">
                <a:pos x="connsiteX15986" y="connsiteY15986"/>
              </a:cxn>
              <a:cxn ang="0">
                <a:pos x="connsiteX15987" y="connsiteY15987"/>
              </a:cxn>
              <a:cxn ang="0">
                <a:pos x="connsiteX15988" y="connsiteY15988"/>
              </a:cxn>
              <a:cxn ang="0">
                <a:pos x="connsiteX15989" y="connsiteY15989"/>
              </a:cxn>
              <a:cxn ang="0">
                <a:pos x="connsiteX15990" y="connsiteY15990"/>
              </a:cxn>
              <a:cxn ang="0">
                <a:pos x="connsiteX15991" y="connsiteY15991"/>
              </a:cxn>
              <a:cxn ang="0">
                <a:pos x="connsiteX15992" y="connsiteY15992"/>
              </a:cxn>
              <a:cxn ang="0">
                <a:pos x="connsiteX15993" y="connsiteY15993"/>
              </a:cxn>
              <a:cxn ang="0">
                <a:pos x="connsiteX15994" y="connsiteY15994"/>
              </a:cxn>
              <a:cxn ang="0">
                <a:pos x="connsiteX15995" y="connsiteY15995"/>
              </a:cxn>
              <a:cxn ang="0">
                <a:pos x="connsiteX15996" y="connsiteY15996"/>
              </a:cxn>
              <a:cxn ang="0">
                <a:pos x="connsiteX15997" y="connsiteY15997"/>
              </a:cxn>
              <a:cxn ang="0">
                <a:pos x="connsiteX15998" y="connsiteY15998"/>
              </a:cxn>
              <a:cxn ang="0">
                <a:pos x="connsiteX15999" y="connsiteY15999"/>
              </a:cxn>
              <a:cxn ang="0">
                <a:pos x="connsiteX16000" y="connsiteY16000"/>
              </a:cxn>
              <a:cxn ang="0">
                <a:pos x="connsiteX16001" y="connsiteY16001"/>
              </a:cxn>
              <a:cxn ang="0">
                <a:pos x="connsiteX16002" y="connsiteY16002"/>
              </a:cxn>
              <a:cxn ang="0">
                <a:pos x="connsiteX16003" y="connsiteY16003"/>
              </a:cxn>
              <a:cxn ang="0">
                <a:pos x="connsiteX16004" y="connsiteY16004"/>
              </a:cxn>
              <a:cxn ang="0">
                <a:pos x="connsiteX16005" y="connsiteY16005"/>
              </a:cxn>
              <a:cxn ang="0">
                <a:pos x="connsiteX16006" y="connsiteY16006"/>
              </a:cxn>
              <a:cxn ang="0">
                <a:pos x="connsiteX16007" y="connsiteY16007"/>
              </a:cxn>
              <a:cxn ang="0">
                <a:pos x="connsiteX16008" y="connsiteY16008"/>
              </a:cxn>
              <a:cxn ang="0">
                <a:pos x="connsiteX16009" y="connsiteY16009"/>
              </a:cxn>
              <a:cxn ang="0">
                <a:pos x="connsiteX16010" y="connsiteY16010"/>
              </a:cxn>
              <a:cxn ang="0">
                <a:pos x="connsiteX16011" y="connsiteY16011"/>
              </a:cxn>
              <a:cxn ang="0">
                <a:pos x="connsiteX16012" y="connsiteY16012"/>
              </a:cxn>
              <a:cxn ang="0">
                <a:pos x="connsiteX16013" y="connsiteY16013"/>
              </a:cxn>
              <a:cxn ang="0">
                <a:pos x="connsiteX16014" y="connsiteY16014"/>
              </a:cxn>
              <a:cxn ang="0">
                <a:pos x="connsiteX16015" y="connsiteY16015"/>
              </a:cxn>
              <a:cxn ang="0">
                <a:pos x="connsiteX16016" y="connsiteY16016"/>
              </a:cxn>
              <a:cxn ang="0">
                <a:pos x="connsiteX16017" y="connsiteY16017"/>
              </a:cxn>
              <a:cxn ang="0">
                <a:pos x="connsiteX16018" y="connsiteY16018"/>
              </a:cxn>
              <a:cxn ang="0">
                <a:pos x="connsiteX16019" y="connsiteY16019"/>
              </a:cxn>
              <a:cxn ang="0">
                <a:pos x="connsiteX16020" y="connsiteY16020"/>
              </a:cxn>
              <a:cxn ang="0">
                <a:pos x="connsiteX16021" y="connsiteY16021"/>
              </a:cxn>
              <a:cxn ang="0">
                <a:pos x="connsiteX16022" y="connsiteY16022"/>
              </a:cxn>
              <a:cxn ang="0">
                <a:pos x="connsiteX16023" y="connsiteY16023"/>
              </a:cxn>
              <a:cxn ang="0">
                <a:pos x="connsiteX16024" y="connsiteY16024"/>
              </a:cxn>
              <a:cxn ang="0">
                <a:pos x="connsiteX16025" y="connsiteY16025"/>
              </a:cxn>
              <a:cxn ang="0">
                <a:pos x="connsiteX16026" y="connsiteY16026"/>
              </a:cxn>
              <a:cxn ang="0">
                <a:pos x="connsiteX16027" y="connsiteY16027"/>
              </a:cxn>
              <a:cxn ang="0">
                <a:pos x="connsiteX16028" y="connsiteY16028"/>
              </a:cxn>
              <a:cxn ang="0">
                <a:pos x="connsiteX16029" y="connsiteY16029"/>
              </a:cxn>
              <a:cxn ang="0">
                <a:pos x="connsiteX16030" y="connsiteY16030"/>
              </a:cxn>
              <a:cxn ang="0">
                <a:pos x="connsiteX16031" y="connsiteY16031"/>
              </a:cxn>
              <a:cxn ang="0">
                <a:pos x="connsiteX16032" y="connsiteY16032"/>
              </a:cxn>
              <a:cxn ang="0">
                <a:pos x="connsiteX16033" y="connsiteY16033"/>
              </a:cxn>
              <a:cxn ang="0">
                <a:pos x="connsiteX16034" y="connsiteY16034"/>
              </a:cxn>
              <a:cxn ang="0">
                <a:pos x="connsiteX16035" y="connsiteY16035"/>
              </a:cxn>
              <a:cxn ang="0">
                <a:pos x="connsiteX16036" y="connsiteY16036"/>
              </a:cxn>
              <a:cxn ang="0">
                <a:pos x="connsiteX16037" y="connsiteY16037"/>
              </a:cxn>
              <a:cxn ang="0">
                <a:pos x="connsiteX16038" y="connsiteY16038"/>
              </a:cxn>
              <a:cxn ang="0">
                <a:pos x="connsiteX16039" y="connsiteY16039"/>
              </a:cxn>
              <a:cxn ang="0">
                <a:pos x="connsiteX16040" y="connsiteY16040"/>
              </a:cxn>
              <a:cxn ang="0">
                <a:pos x="connsiteX16041" y="connsiteY16041"/>
              </a:cxn>
              <a:cxn ang="0">
                <a:pos x="connsiteX16042" y="connsiteY16042"/>
              </a:cxn>
              <a:cxn ang="0">
                <a:pos x="connsiteX16043" y="connsiteY16043"/>
              </a:cxn>
              <a:cxn ang="0">
                <a:pos x="connsiteX16044" y="connsiteY16044"/>
              </a:cxn>
              <a:cxn ang="0">
                <a:pos x="connsiteX16045" y="connsiteY16045"/>
              </a:cxn>
              <a:cxn ang="0">
                <a:pos x="connsiteX16046" y="connsiteY16046"/>
              </a:cxn>
              <a:cxn ang="0">
                <a:pos x="connsiteX16047" y="connsiteY16047"/>
              </a:cxn>
              <a:cxn ang="0">
                <a:pos x="connsiteX16048" y="connsiteY16048"/>
              </a:cxn>
              <a:cxn ang="0">
                <a:pos x="connsiteX16049" y="connsiteY16049"/>
              </a:cxn>
              <a:cxn ang="0">
                <a:pos x="connsiteX16050" y="connsiteY16050"/>
              </a:cxn>
              <a:cxn ang="0">
                <a:pos x="connsiteX16051" y="connsiteY16051"/>
              </a:cxn>
              <a:cxn ang="0">
                <a:pos x="connsiteX16052" y="connsiteY16052"/>
              </a:cxn>
              <a:cxn ang="0">
                <a:pos x="connsiteX16053" y="connsiteY16053"/>
              </a:cxn>
              <a:cxn ang="0">
                <a:pos x="connsiteX16054" y="connsiteY16054"/>
              </a:cxn>
              <a:cxn ang="0">
                <a:pos x="connsiteX16055" y="connsiteY16055"/>
              </a:cxn>
              <a:cxn ang="0">
                <a:pos x="connsiteX16056" y="connsiteY16056"/>
              </a:cxn>
              <a:cxn ang="0">
                <a:pos x="connsiteX16057" y="connsiteY16057"/>
              </a:cxn>
              <a:cxn ang="0">
                <a:pos x="connsiteX16058" y="connsiteY16058"/>
              </a:cxn>
              <a:cxn ang="0">
                <a:pos x="connsiteX16059" y="connsiteY16059"/>
              </a:cxn>
              <a:cxn ang="0">
                <a:pos x="connsiteX16060" y="connsiteY16060"/>
              </a:cxn>
              <a:cxn ang="0">
                <a:pos x="connsiteX16061" y="connsiteY16061"/>
              </a:cxn>
              <a:cxn ang="0">
                <a:pos x="connsiteX16062" y="connsiteY16062"/>
              </a:cxn>
              <a:cxn ang="0">
                <a:pos x="connsiteX16063" y="connsiteY16063"/>
              </a:cxn>
              <a:cxn ang="0">
                <a:pos x="connsiteX16064" y="connsiteY16064"/>
              </a:cxn>
              <a:cxn ang="0">
                <a:pos x="connsiteX16065" y="connsiteY16065"/>
              </a:cxn>
              <a:cxn ang="0">
                <a:pos x="connsiteX16066" y="connsiteY16066"/>
              </a:cxn>
              <a:cxn ang="0">
                <a:pos x="connsiteX16067" y="connsiteY16067"/>
              </a:cxn>
              <a:cxn ang="0">
                <a:pos x="connsiteX16068" y="connsiteY16068"/>
              </a:cxn>
              <a:cxn ang="0">
                <a:pos x="connsiteX16069" y="connsiteY16069"/>
              </a:cxn>
              <a:cxn ang="0">
                <a:pos x="connsiteX16070" y="connsiteY16070"/>
              </a:cxn>
              <a:cxn ang="0">
                <a:pos x="connsiteX16071" y="connsiteY16071"/>
              </a:cxn>
              <a:cxn ang="0">
                <a:pos x="connsiteX16072" y="connsiteY16072"/>
              </a:cxn>
              <a:cxn ang="0">
                <a:pos x="connsiteX16073" y="connsiteY16073"/>
              </a:cxn>
              <a:cxn ang="0">
                <a:pos x="connsiteX16074" y="connsiteY16074"/>
              </a:cxn>
              <a:cxn ang="0">
                <a:pos x="connsiteX16075" y="connsiteY16075"/>
              </a:cxn>
              <a:cxn ang="0">
                <a:pos x="connsiteX16076" y="connsiteY16076"/>
              </a:cxn>
              <a:cxn ang="0">
                <a:pos x="connsiteX16077" y="connsiteY16077"/>
              </a:cxn>
              <a:cxn ang="0">
                <a:pos x="connsiteX16078" y="connsiteY16078"/>
              </a:cxn>
              <a:cxn ang="0">
                <a:pos x="connsiteX16079" y="connsiteY16079"/>
              </a:cxn>
              <a:cxn ang="0">
                <a:pos x="connsiteX16080" y="connsiteY16080"/>
              </a:cxn>
              <a:cxn ang="0">
                <a:pos x="connsiteX16081" y="connsiteY16081"/>
              </a:cxn>
              <a:cxn ang="0">
                <a:pos x="connsiteX16082" y="connsiteY16082"/>
              </a:cxn>
              <a:cxn ang="0">
                <a:pos x="connsiteX16083" y="connsiteY16083"/>
              </a:cxn>
              <a:cxn ang="0">
                <a:pos x="connsiteX16084" y="connsiteY16084"/>
              </a:cxn>
              <a:cxn ang="0">
                <a:pos x="connsiteX16085" y="connsiteY16085"/>
              </a:cxn>
              <a:cxn ang="0">
                <a:pos x="connsiteX16086" y="connsiteY16086"/>
              </a:cxn>
              <a:cxn ang="0">
                <a:pos x="connsiteX16087" y="connsiteY16087"/>
              </a:cxn>
              <a:cxn ang="0">
                <a:pos x="connsiteX16088" y="connsiteY16088"/>
              </a:cxn>
              <a:cxn ang="0">
                <a:pos x="connsiteX16089" y="connsiteY16089"/>
              </a:cxn>
              <a:cxn ang="0">
                <a:pos x="connsiteX16090" y="connsiteY16090"/>
              </a:cxn>
              <a:cxn ang="0">
                <a:pos x="connsiteX16091" y="connsiteY16091"/>
              </a:cxn>
              <a:cxn ang="0">
                <a:pos x="connsiteX16092" y="connsiteY16092"/>
              </a:cxn>
              <a:cxn ang="0">
                <a:pos x="connsiteX16093" y="connsiteY16093"/>
              </a:cxn>
              <a:cxn ang="0">
                <a:pos x="connsiteX16094" y="connsiteY16094"/>
              </a:cxn>
              <a:cxn ang="0">
                <a:pos x="connsiteX16095" y="connsiteY16095"/>
              </a:cxn>
              <a:cxn ang="0">
                <a:pos x="connsiteX16096" y="connsiteY16096"/>
              </a:cxn>
              <a:cxn ang="0">
                <a:pos x="connsiteX16097" y="connsiteY16097"/>
              </a:cxn>
              <a:cxn ang="0">
                <a:pos x="connsiteX16098" y="connsiteY16098"/>
              </a:cxn>
              <a:cxn ang="0">
                <a:pos x="connsiteX16099" y="connsiteY16099"/>
              </a:cxn>
              <a:cxn ang="0">
                <a:pos x="connsiteX16100" y="connsiteY16100"/>
              </a:cxn>
              <a:cxn ang="0">
                <a:pos x="connsiteX16101" y="connsiteY16101"/>
              </a:cxn>
              <a:cxn ang="0">
                <a:pos x="connsiteX16102" y="connsiteY16102"/>
              </a:cxn>
              <a:cxn ang="0">
                <a:pos x="connsiteX16103" y="connsiteY16103"/>
              </a:cxn>
              <a:cxn ang="0">
                <a:pos x="connsiteX16104" y="connsiteY16104"/>
              </a:cxn>
              <a:cxn ang="0">
                <a:pos x="connsiteX16105" y="connsiteY16105"/>
              </a:cxn>
              <a:cxn ang="0">
                <a:pos x="connsiteX16106" y="connsiteY16106"/>
              </a:cxn>
              <a:cxn ang="0">
                <a:pos x="connsiteX16107" y="connsiteY16107"/>
              </a:cxn>
              <a:cxn ang="0">
                <a:pos x="connsiteX16108" y="connsiteY16108"/>
              </a:cxn>
              <a:cxn ang="0">
                <a:pos x="connsiteX16109" y="connsiteY16109"/>
              </a:cxn>
              <a:cxn ang="0">
                <a:pos x="connsiteX16110" y="connsiteY16110"/>
              </a:cxn>
              <a:cxn ang="0">
                <a:pos x="connsiteX16111" y="connsiteY16111"/>
              </a:cxn>
              <a:cxn ang="0">
                <a:pos x="connsiteX16112" y="connsiteY16112"/>
              </a:cxn>
              <a:cxn ang="0">
                <a:pos x="connsiteX16113" y="connsiteY16113"/>
              </a:cxn>
              <a:cxn ang="0">
                <a:pos x="connsiteX16114" y="connsiteY16114"/>
              </a:cxn>
              <a:cxn ang="0">
                <a:pos x="connsiteX16115" y="connsiteY16115"/>
              </a:cxn>
              <a:cxn ang="0">
                <a:pos x="connsiteX16116" y="connsiteY16116"/>
              </a:cxn>
              <a:cxn ang="0">
                <a:pos x="connsiteX16117" y="connsiteY16117"/>
              </a:cxn>
              <a:cxn ang="0">
                <a:pos x="connsiteX16118" y="connsiteY16118"/>
              </a:cxn>
              <a:cxn ang="0">
                <a:pos x="connsiteX16119" y="connsiteY16119"/>
              </a:cxn>
              <a:cxn ang="0">
                <a:pos x="connsiteX16120" y="connsiteY16120"/>
              </a:cxn>
              <a:cxn ang="0">
                <a:pos x="connsiteX16121" y="connsiteY16121"/>
              </a:cxn>
              <a:cxn ang="0">
                <a:pos x="connsiteX16122" y="connsiteY16122"/>
              </a:cxn>
              <a:cxn ang="0">
                <a:pos x="connsiteX16123" y="connsiteY16123"/>
              </a:cxn>
              <a:cxn ang="0">
                <a:pos x="connsiteX16124" y="connsiteY16124"/>
              </a:cxn>
              <a:cxn ang="0">
                <a:pos x="connsiteX16125" y="connsiteY16125"/>
              </a:cxn>
              <a:cxn ang="0">
                <a:pos x="connsiteX16126" y="connsiteY16126"/>
              </a:cxn>
              <a:cxn ang="0">
                <a:pos x="connsiteX16127" y="connsiteY16127"/>
              </a:cxn>
              <a:cxn ang="0">
                <a:pos x="connsiteX16128" y="connsiteY16128"/>
              </a:cxn>
              <a:cxn ang="0">
                <a:pos x="connsiteX16129" y="connsiteY16129"/>
              </a:cxn>
              <a:cxn ang="0">
                <a:pos x="connsiteX16130" y="connsiteY16130"/>
              </a:cxn>
              <a:cxn ang="0">
                <a:pos x="connsiteX16131" y="connsiteY16131"/>
              </a:cxn>
              <a:cxn ang="0">
                <a:pos x="connsiteX16132" y="connsiteY16132"/>
              </a:cxn>
              <a:cxn ang="0">
                <a:pos x="connsiteX16133" y="connsiteY16133"/>
              </a:cxn>
              <a:cxn ang="0">
                <a:pos x="connsiteX16134" y="connsiteY16134"/>
              </a:cxn>
              <a:cxn ang="0">
                <a:pos x="connsiteX16135" y="connsiteY16135"/>
              </a:cxn>
              <a:cxn ang="0">
                <a:pos x="connsiteX16136" y="connsiteY16136"/>
              </a:cxn>
              <a:cxn ang="0">
                <a:pos x="connsiteX16137" y="connsiteY16137"/>
              </a:cxn>
              <a:cxn ang="0">
                <a:pos x="connsiteX16138" y="connsiteY16138"/>
              </a:cxn>
              <a:cxn ang="0">
                <a:pos x="connsiteX16139" y="connsiteY16139"/>
              </a:cxn>
              <a:cxn ang="0">
                <a:pos x="connsiteX16140" y="connsiteY16140"/>
              </a:cxn>
              <a:cxn ang="0">
                <a:pos x="connsiteX16141" y="connsiteY16141"/>
              </a:cxn>
              <a:cxn ang="0">
                <a:pos x="connsiteX16142" y="connsiteY16142"/>
              </a:cxn>
              <a:cxn ang="0">
                <a:pos x="connsiteX16143" y="connsiteY16143"/>
              </a:cxn>
              <a:cxn ang="0">
                <a:pos x="connsiteX16144" y="connsiteY16144"/>
              </a:cxn>
              <a:cxn ang="0">
                <a:pos x="connsiteX16145" y="connsiteY16145"/>
              </a:cxn>
              <a:cxn ang="0">
                <a:pos x="connsiteX16146" y="connsiteY16146"/>
              </a:cxn>
              <a:cxn ang="0">
                <a:pos x="connsiteX16147" y="connsiteY16147"/>
              </a:cxn>
              <a:cxn ang="0">
                <a:pos x="connsiteX16148" y="connsiteY16148"/>
              </a:cxn>
              <a:cxn ang="0">
                <a:pos x="connsiteX16149" y="connsiteY16149"/>
              </a:cxn>
              <a:cxn ang="0">
                <a:pos x="connsiteX16150" y="connsiteY16150"/>
              </a:cxn>
              <a:cxn ang="0">
                <a:pos x="connsiteX16151" y="connsiteY16151"/>
              </a:cxn>
              <a:cxn ang="0">
                <a:pos x="connsiteX16152" y="connsiteY16152"/>
              </a:cxn>
              <a:cxn ang="0">
                <a:pos x="connsiteX16153" y="connsiteY16153"/>
              </a:cxn>
              <a:cxn ang="0">
                <a:pos x="connsiteX16154" y="connsiteY16154"/>
              </a:cxn>
              <a:cxn ang="0">
                <a:pos x="connsiteX16155" y="connsiteY16155"/>
              </a:cxn>
              <a:cxn ang="0">
                <a:pos x="connsiteX16156" y="connsiteY16156"/>
              </a:cxn>
              <a:cxn ang="0">
                <a:pos x="connsiteX16157" y="connsiteY16157"/>
              </a:cxn>
              <a:cxn ang="0">
                <a:pos x="connsiteX16158" y="connsiteY16158"/>
              </a:cxn>
              <a:cxn ang="0">
                <a:pos x="connsiteX16159" y="connsiteY16159"/>
              </a:cxn>
              <a:cxn ang="0">
                <a:pos x="connsiteX16160" y="connsiteY16160"/>
              </a:cxn>
              <a:cxn ang="0">
                <a:pos x="connsiteX16161" y="connsiteY16161"/>
              </a:cxn>
              <a:cxn ang="0">
                <a:pos x="connsiteX16162" y="connsiteY16162"/>
              </a:cxn>
              <a:cxn ang="0">
                <a:pos x="connsiteX16163" y="connsiteY16163"/>
              </a:cxn>
              <a:cxn ang="0">
                <a:pos x="connsiteX16164" y="connsiteY16164"/>
              </a:cxn>
              <a:cxn ang="0">
                <a:pos x="connsiteX16165" y="connsiteY16165"/>
              </a:cxn>
              <a:cxn ang="0">
                <a:pos x="connsiteX16166" y="connsiteY16166"/>
              </a:cxn>
            </a:cxnLst>
            <a:rect l="l" t="t" r="r" b="b"/>
            <a:pathLst>
              <a:path w="650437" h="650473">
                <a:moveTo>
                  <a:pt x="544583" y="75738"/>
                </a:moveTo>
                <a:cubicBezTo>
                  <a:pt x="544583" y="75706"/>
                  <a:pt x="544555" y="75678"/>
                  <a:pt x="544523" y="75678"/>
                </a:cubicBezTo>
                <a:cubicBezTo>
                  <a:pt x="544491" y="75678"/>
                  <a:pt x="544463" y="75706"/>
                  <a:pt x="544463" y="75738"/>
                </a:cubicBezTo>
                <a:cubicBezTo>
                  <a:pt x="544463" y="75771"/>
                  <a:pt x="544491" y="75798"/>
                  <a:pt x="544523" y="75798"/>
                </a:cubicBezTo>
                <a:cubicBezTo>
                  <a:pt x="544555" y="75798"/>
                  <a:pt x="544583" y="75771"/>
                  <a:pt x="544583" y="75738"/>
                </a:cubicBezTo>
                <a:close/>
                <a:moveTo>
                  <a:pt x="75792" y="544551"/>
                </a:moveTo>
                <a:cubicBezTo>
                  <a:pt x="75792" y="544518"/>
                  <a:pt x="75765" y="544490"/>
                  <a:pt x="75732" y="544490"/>
                </a:cubicBezTo>
                <a:cubicBezTo>
                  <a:pt x="75700" y="544490"/>
                  <a:pt x="75672" y="544518"/>
                  <a:pt x="75672" y="544551"/>
                </a:cubicBezTo>
                <a:cubicBezTo>
                  <a:pt x="75672" y="544583"/>
                  <a:pt x="75700" y="544611"/>
                  <a:pt x="75732" y="544611"/>
                </a:cubicBezTo>
                <a:cubicBezTo>
                  <a:pt x="75765" y="544611"/>
                  <a:pt x="75792" y="544583"/>
                  <a:pt x="75792" y="544551"/>
                </a:cubicBezTo>
                <a:close/>
                <a:moveTo>
                  <a:pt x="143858" y="597498"/>
                </a:moveTo>
                <a:cubicBezTo>
                  <a:pt x="143858" y="597466"/>
                  <a:pt x="143831" y="597438"/>
                  <a:pt x="143798" y="597438"/>
                </a:cubicBezTo>
                <a:cubicBezTo>
                  <a:pt x="143766" y="597438"/>
                  <a:pt x="143738" y="597466"/>
                  <a:pt x="143738" y="597498"/>
                </a:cubicBezTo>
                <a:cubicBezTo>
                  <a:pt x="143738" y="597531"/>
                  <a:pt x="143766" y="597558"/>
                  <a:pt x="143798" y="597558"/>
                </a:cubicBezTo>
                <a:cubicBezTo>
                  <a:pt x="143831" y="597558"/>
                  <a:pt x="143858" y="597531"/>
                  <a:pt x="143858" y="597498"/>
                </a:cubicBezTo>
                <a:close/>
                <a:moveTo>
                  <a:pt x="128737" y="582374"/>
                </a:moveTo>
                <a:cubicBezTo>
                  <a:pt x="128737" y="582341"/>
                  <a:pt x="128709" y="582314"/>
                  <a:pt x="128677" y="582314"/>
                </a:cubicBezTo>
                <a:cubicBezTo>
                  <a:pt x="128645" y="582314"/>
                  <a:pt x="128617" y="582341"/>
                  <a:pt x="128617" y="582374"/>
                </a:cubicBezTo>
                <a:cubicBezTo>
                  <a:pt x="128617" y="582406"/>
                  <a:pt x="128645" y="582433"/>
                  <a:pt x="128677" y="582433"/>
                </a:cubicBezTo>
                <a:cubicBezTo>
                  <a:pt x="128709" y="582433"/>
                  <a:pt x="128737" y="582406"/>
                  <a:pt x="128737" y="582374"/>
                </a:cubicBezTo>
                <a:close/>
                <a:moveTo>
                  <a:pt x="121159" y="574797"/>
                </a:moveTo>
                <a:cubicBezTo>
                  <a:pt x="121159" y="574765"/>
                  <a:pt x="121131" y="574737"/>
                  <a:pt x="121099" y="574737"/>
                </a:cubicBezTo>
                <a:cubicBezTo>
                  <a:pt x="121066" y="574737"/>
                  <a:pt x="121039" y="574765"/>
                  <a:pt x="121039" y="574797"/>
                </a:cubicBezTo>
                <a:cubicBezTo>
                  <a:pt x="121039" y="574830"/>
                  <a:pt x="121066" y="574858"/>
                  <a:pt x="121099" y="574858"/>
                </a:cubicBezTo>
                <a:cubicBezTo>
                  <a:pt x="121131" y="574858"/>
                  <a:pt x="121159" y="574830"/>
                  <a:pt x="121159" y="574797"/>
                </a:cubicBezTo>
                <a:close/>
                <a:moveTo>
                  <a:pt x="113613" y="567251"/>
                </a:moveTo>
                <a:cubicBezTo>
                  <a:pt x="113613" y="567219"/>
                  <a:pt x="113585" y="567191"/>
                  <a:pt x="113553" y="567191"/>
                </a:cubicBezTo>
                <a:cubicBezTo>
                  <a:pt x="113521" y="567191"/>
                  <a:pt x="113493" y="567219"/>
                  <a:pt x="113493" y="567251"/>
                </a:cubicBezTo>
                <a:cubicBezTo>
                  <a:pt x="113493" y="567284"/>
                  <a:pt x="113521" y="567311"/>
                  <a:pt x="113553" y="567311"/>
                </a:cubicBezTo>
                <a:cubicBezTo>
                  <a:pt x="113585" y="567311"/>
                  <a:pt x="113613" y="567284"/>
                  <a:pt x="113613" y="567251"/>
                </a:cubicBezTo>
                <a:close/>
                <a:moveTo>
                  <a:pt x="106037" y="559675"/>
                </a:moveTo>
                <a:cubicBezTo>
                  <a:pt x="106037" y="559643"/>
                  <a:pt x="106010" y="559615"/>
                  <a:pt x="105977" y="559615"/>
                </a:cubicBezTo>
                <a:cubicBezTo>
                  <a:pt x="105945" y="559615"/>
                  <a:pt x="105917" y="559643"/>
                  <a:pt x="105917" y="559675"/>
                </a:cubicBezTo>
                <a:cubicBezTo>
                  <a:pt x="105917" y="559707"/>
                  <a:pt x="105945" y="559735"/>
                  <a:pt x="105977" y="559735"/>
                </a:cubicBezTo>
                <a:cubicBezTo>
                  <a:pt x="106010" y="559735"/>
                  <a:pt x="106037" y="559707"/>
                  <a:pt x="106037" y="559675"/>
                </a:cubicBezTo>
                <a:close/>
                <a:moveTo>
                  <a:pt x="98552" y="552129"/>
                </a:moveTo>
                <a:cubicBezTo>
                  <a:pt x="98552" y="552062"/>
                  <a:pt x="98499" y="552009"/>
                  <a:pt x="98432" y="552009"/>
                </a:cubicBezTo>
                <a:cubicBezTo>
                  <a:pt x="98365" y="552009"/>
                  <a:pt x="98312" y="552062"/>
                  <a:pt x="98312" y="552129"/>
                </a:cubicBezTo>
                <a:cubicBezTo>
                  <a:pt x="98312" y="552196"/>
                  <a:pt x="98365" y="552249"/>
                  <a:pt x="98432" y="552249"/>
                </a:cubicBezTo>
                <a:cubicBezTo>
                  <a:pt x="98499" y="552249"/>
                  <a:pt x="98552" y="552196"/>
                  <a:pt x="98552" y="552129"/>
                </a:cubicBezTo>
                <a:close/>
                <a:moveTo>
                  <a:pt x="90734" y="544551"/>
                </a:moveTo>
                <a:cubicBezTo>
                  <a:pt x="90734" y="544611"/>
                  <a:pt x="90794" y="544673"/>
                  <a:pt x="90856" y="544673"/>
                </a:cubicBezTo>
                <a:cubicBezTo>
                  <a:pt x="90918" y="544673"/>
                  <a:pt x="90978" y="544613"/>
                  <a:pt x="90978" y="544551"/>
                </a:cubicBezTo>
                <a:cubicBezTo>
                  <a:pt x="90978" y="544488"/>
                  <a:pt x="90918" y="544428"/>
                  <a:pt x="90856" y="544428"/>
                </a:cubicBezTo>
                <a:cubicBezTo>
                  <a:pt x="90794" y="544461"/>
                  <a:pt x="90734" y="544490"/>
                  <a:pt x="90734" y="544551"/>
                </a:cubicBezTo>
                <a:close/>
                <a:moveTo>
                  <a:pt x="83368" y="537004"/>
                </a:moveTo>
                <a:cubicBezTo>
                  <a:pt x="83368" y="536972"/>
                  <a:pt x="83340" y="536944"/>
                  <a:pt x="83308" y="536944"/>
                </a:cubicBezTo>
                <a:cubicBezTo>
                  <a:pt x="83275" y="536944"/>
                  <a:pt x="83248" y="536972"/>
                  <a:pt x="83248" y="537004"/>
                </a:cubicBezTo>
                <a:cubicBezTo>
                  <a:pt x="83248" y="537037"/>
                  <a:pt x="83275" y="537065"/>
                  <a:pt x="83308" y="537065"/>
                </a:cubicBezTo>
                <a:cubicBezTo>
                  <a:pt x="83340" y="537065"/>
                  <a:pt x="83368" y="537037"/>
                  <a:pt x="83368" y="537004"/>
                </a:cubicBezTo>
                <a:close/>
                <a:moveTo>
                  <a:pt x="75852" y="529429"/>
                </a:moveTo>
                <a:cubicBezTo>
                  <a:pt x="75852" y="529361"/>
                  <a:pt x="75799" y="529308"/>
                  <a:pt x="75732" y="529308"/>
                </a:cubicBezTo>
                <a:cubicBezTo>
                  <a:pt x="75665" y="529308"/>
                  <a:pt x="75612" y="529361"/>
                  <a:pt x="75612" y="529429"/>
                </a:cubicBezTo>
                <a:cubicBezTo>
                  <a:pt x="75612" y="529495"/>
                  <a:pt x="75665" y="529549"/>
                  <a:pt x="75732" y="529549"/>
                </a:cubicBezTo>
                <a:cubicBezTo>
                  <a:pt x="75799" y="529549"/>
                  <a:pt x="75852" y="529495"/>
                  <a:pt x="75852" y="529429"/>
                </a:cubicBezTo>
                <a:close/>
                <a:moveTo>
                  <a:pt x="68246" y="521883"/>
                </a:moveTo>
                <a:cubicBezTo>
                  <a:pt x="68246" y="521850"/>
                  <a:pt x="68219" y="521822"/>
                  <a:pt x="68186" y="521822"/>
                </a:cubicBezTo>
                <a:cubicBezTo>
                  <a:pt x="68154" y="521822"/>
                  <a:pt x="68126" y="521850"/>
                  <a:pt x="68126" y="521883"/>
                </a:cubicBezTo>
                <a:cubicBezTo>
                  <a:pt x="68126" y="521915"/>
                  <a:pt x="68154" y="521943"/>
                  <a:pt x="68186" y="521943"/>
                </a:cubicBezTo>
                <a:cubicBezTo>
                  <a:pt x="68219" y="521943"/>
                  <a:pt x="68246" y="521915"/>
                  <a:pt x="68246" y="521883"/>
                </a:cubicBezTo>
                <a:close/>
                <a:moveTo>
                  <a:pt x="45547" y="499182"/>
                </a:moveTo>
                <a:cubicBezTo>
                  <a:pt x="45547" y="499149"/>
                  <a:pt x="45519" y="499122"/>
                  <a:pt x="45487" y="499122"/>
                </a:cubicBezTo>
                <a:cubicBezTo>
                  <a:pt x="45455" y="499122"/>
                  <a:pt x="45427" y="499149"/>
                  <a:pt x="45427" y="499182"/>
                </a:cubicBezTo>
                <a:cubicBezTo>
                  <a:pt x="45427" y="499214"/>
                  <a:pt x="45455" y="499242"/>
                  <a:pt x="45487" y="499242"/>
                </a:cubicBezTo>
                <a:cubicBezTo>
                  <a:pt x="45519" y="499242"/>
                  <a:pt x="45547" y="499214"/>
                  <a:pt x="45547" y="499182"/>
                </a:cubicBezTo>
                <a:close/>
                <a:moveTo>
                  <a:pt x="174104" y="612620"/>
                </a:moveTo>
                <a:cubicBezTo>
                  <a:pt x="174104" y="612588"/>
                  <a:pt x="174076" y="612560"/>
                  <a:pt x="174044" y="612560"/>
                </a:cubicBezTo>
                <a:cubicBezTo>
                  <a:pt x="174011" y="612560"/>
                  <a:pt x="173984" y="612588"/>
                  <a:pt x="173984" y="612620"/>
                </a:cubicBezTo>
                <a:cubicBezTo>
                  <a:pt x="173984" y="612653"/>
                  <a:pt x="174011" y="612680"/>
                  <a:pt x="174044" y="612680"/>
                </a:cubicBezTo>
                <a:cubicBezTo>
                  <a:pt x="174076" y="612680"/>
                  <a:pt x="174104" y="612653"/>
                  <a:pt x="174104" y="612620"/>
                </a:cubicBezTo>
                <a:close/>
                <a:moveTo>
                  <a:pt x="166526" y="605044"/>
                </a:moveTo>
                <a:cubicBezTo>
                  <a:pt x="166526" y="605012"/>
                  <a:pt x="166498" y="604984"/>
                  <a:pt x="166465" y="604984"/>
                </a:cubicBezTo>
                <a:cubicBezTo>
                  <a:pt x="166433" y="604984"/>
                  <a:pt x="166406" y="605012"/>
                  <a:pt x="166406" y="605044"/>
                </a:cubicBezTo>
                <a:cubicBezTo>
                  <a:pt x="166406" y="605077"/>
                  <a:pt x="166433" y="605104"/>
                  <a:pt x="166465" y="605104"/>
                </a:cubicBezTo>
                <a:cubicBezTo>
                  <a:pt x="166498" y="605104"/>
                  <a:pt x="166526" y="605077"/>
                  <a:pt x="166526" y="605044"/>
                </a:cubicBezTo>
                <a:close/>
                <a:moveTo>
                  <a:pt x="159040" y="597498"/>
                </a:moveTo>
                <a:cubicBezTo>
                  <a:pt x="159040" y="597431"/>
                  <a:pt x="158987" y="597378"/>
                  <a:pt x="158920" y="597378"/>
                </a:cubicBezTo>
                <a:cubicBezTo>
                  <a:pt x="158853" y="597378"/>
                  <a:pt x="158800" y="597431"/>
                  <a:pt x="158800" y="597498"/>
                </a:cubicBezTo>
                <a:cubicBezTo>
                  <a:pt x="158800" y="597565"/>
                  <a:pt x="158853" y="597618"/>
                  <a:pt x="158920" y="597618"/>
                </a:cubicBezTo>
                <a:cubicBezTo>
                  <a:pt x="158987" y="597618"/>
                  <a:pt x="159040" y="597565"/>
                  <a:pt x="159040" y="597498"/>
                </a:cubicBezTo>
                <a:close/>
                <a:moveTo>
                  <a:pt x="151224" y="589920"/>
                </a:moveTo>
                <a:cubicBezTo>
                  <a:pt x="151224" y="589980"/>
                  <a:pt x="151284" y="590042"/>
                  <a:pt x="151346" y="590042"/>
                </a:cubicBezTo>
                <a:cubicBezTo>
                  <a:pt x="151409" y="590042"/>
                  <a:pt x="151469" y="589982"/>
                  <a:pt x="151469" y="589920"/>
                </a:cubicBezTo>
                <a:cubicBezTo>
                  <a:pt x="151469" y="589860"/>
                  <a:pt x="151409" y="589797"/>
                  <a:pt x="151346" y="589797"/>
                </a:cubicBezTo>
                <a:cubicBezTo>
                  <a:pt x="151284" y="589830"/>
                  <a:pt x="151224" y="589860"/>
                  <a:pt x="151224" y="589920"/>
                </a:cubicBezTo>
                <a:close/>
                <a:moveTo>
                  <a:pt x="143918" y="582374"/>
                </a:moveTo>
                <a:cubicBezTo>
                  <a:pt x="143918" y="582307"/>
                  <a:pt x="143865" y="582254"/>
                  <a:pt x="143798" y="582254"/>
                </a:cubicBezTo>
                <a:cubicBezTo>
                  <a:pt x="143731" y="582254"/>
                  <a:pt x="143678" y="582307"/>
                  <a:pt x="143678" y="582374"/>
                </a:cubicBezTo>
                <a:cubicBezTo>
                  <a:pt x="143678" y="582441"/>
                  <a:pt x="143731" y="582493"/>
                  <a:pt x="143798" y="582493"/>
                </a:cubicBezTo>
                <a:cubicBezTo>
                  <a:pt x="143865" y="582493"/>
                  <a:pt x="143918" y="582441"/>
                  <a:pt x="143918" y="582374"/>
                </a:cubicBezTo>
                <a:close/>
                <a:moveTo>
                  <a:pt x="136403" y="574797"/>
                </a:moveTo>
                <a:cubicBezTo>
                  <a:pt x="136403" y="574698"/>
                  <a:pt x="136322" y="574617"/>
                  <a:pt x="136223" y="574617"/>
                </a:cubicBezTo>
                <a:cubicBezTo>
                  <a:pt x="136123" y="574617"/>
                  <a:pt x="136043" y="574698"/>
                  <a:pt x="136043" y="574797"/>
                </a:cubicBezTo>
                <a:cubicBezTo>
                  <a:pt x="136043" y="574897"/>
                  <a:pt x="136123" y="574978"/>
                  <a:pt x="136223" y="574978"/>
                </a:cubicBezTo>
                <a:cubicBezTo>
                  <a:pt x="136322" y="574978"/>
                  <a:pt x="136403" y="574897"/>
                  <a:pt x="136403" y="574797"/>
                </a:cubicBezTo>
                <a:close/>
                <a:moveTo>
                  <a:pt x="128857" y="567251"/>
                </a:moveTo>
                <a:cubicBezTo>
                  <a:pt x="128857" y="567152"/>
                  <a:pt x="128776" y="567071"/>
                  <a:pt x="128677" y="567071"/>
                </a:cubicBezTo>
                <a:cubicBezTo>
                  <a:pt x="128578" y="567071"/>
                  <a:pt x="128497" y="567152"/>
                  <a:pt x="128497" y="567251"/>
                </a:cubicBezTo>
                <a:cubicBezTo>
                  <a:pt x="128497" y="567350"/>
                  <a:pt x="128578" y="567432"/>
                  <a:pt x="128677" y="567432"/>
                </a:cubicBezTo>
                <a:cubicBezTo>
                  <a:pt x="128776" y="567432"/>
                  <a:pt x="128857" y="567350"/>
                  <a:pt x="128857" y="567251"/>
                </a:cubicBezTo>
                <a:close/>
                <a:moveTo>
                  <a:pt x="120919" y="559675"/>
                </a:moveTo>
                <a:cubicBezTo>
                  <a:pt x="120919" y="559765"/>
                  <a:pt x="121009" y="559858"/>
                  <a:pt x="121101" y="559858"/>
                </a:cubicBezTo>
                <a:cubicBezTo>
                  <a:pt x="121194" y="559858"/>
                  <a:pt x="121284" y="559767"/>
                  <a:pt x="121284" y="559675"/>
                </a:cubicBezTo>
                <a:cubicBezTo>
                  <a:pt x="121284" y="559585"/>
                  <a:pt x="121194" y="559493"/>
                  <a:pt x="121101" y="559493"/>
                </a:cubicBezTo>
                <a:cubicBezTo>
                  <a:pt x="121009" y="559523"/>
                  <a:pt x="120919" y="559583"/>
                  <a:pt x="120919" y="559675"/>
                </a:cubicBezTo>
                <a:close/>
                <a:moveTo>
                  <a:pt x="113733" y="552129"/>
                </a:moveTo>
                <a:cubicBezTo>
                  <a:pt x="113733" y="552030"/>
                  <a:pt x="113652" y="551949"/>
                  <a:pt x="113553" y="551949"/>
                </a:cubicBezTo>
                <a:cubicBezTo>
                  <a:pt x="113454" y="551949"/>
                  <a:pt x="113373" y="552030"/>
                  <a:pt x="113373" y="552129"/>
                </a:cubicBezTo>
                <a:cubicBezTo>
                  <a:pt x="113373" y="552229"/>
                  <a:pt x="113454" y="552309"/>
                  <a:pt x="113553" y="552309"/>
                </a:cubicBezTo>
                <a:cubicBezTo>
                  <a:pt x="113652" y="552309"/>
                  <a:pt x="113733" y="552229"/>
                  <a:pt x="113733" y="552129"/>
                </a:cubicBezTo>
                <a:close/>
                <a:moveTo>
                  <a:pt x="106158" y="544551"/>
                </a:moveTo>
                <a:cubicBezTo>
                  <a:pt x="106158" y="544451"/>
                  <a:pt x="106077" y="544370"/>
                  <a:pt x="105977" y="544370"/>
                </a:cubicBezTo>
                <a:cubicBezTo>
                  <a:pt x="105878" y="544370"/>
                  <a:pt x="105797" y="544451"/>
                  <a:pt x="105797" y="544551"/>
                </a:cubicBezTo>
                <a:cubicBezTo>
                  <a:pt x="105797" y="544650"/>
                  <a:pt x="105878" y="544731"/>
                  <a:pt x="105977" y="544731"/>
                </a:cubicBezTo>
                <a:cubicBezTo>
                  <a:pt x="106077" y="544731"/>
                  <a:pt x="106158" y="544650"/>
                  <a:pt x="106158" y="544551"/>
                </a:cubicBezTo>
                <a:close/>
                <a:moveTo>
                  <a:pt x="98612" y="537004"/>
                </a:moveTo>
                <a:cubicBezTo>
                  <a:pt x="98612" y="536905"/>
                  <a:pt x="98531" y="536824"/>
                  <a:pt x="98432" y="536824"/>
                </a:cubicBezTo>
                <a:cubicBezTo>
                  <a:pt x="98332" y="536824"/>
                  <a:pt x="98252" y="536905"/>
                  <a:pt x="98252" y="537004"/>
                </a:cubicBezTo>
                <a:cubicBezTo>
                  <a:pt x="98252" y="537104"/>
                  <a:pt x="98332" y="537185"/>
                  <a:pt x="98432" y="537185"/>
                </a:cubicBezTo>
                <a:cubicBezTo>
                  <a:pt x="98531" y="537185"/>
                  <a:pt x="98612" y="537104"/>
                  <a:pt x="98612" y="537004"/>
                </a:cubicBezTo>
                <a:close/>
                <a:moveTo>
                  <a:pt x="91036" y="529429"/>
                </a:moveTo>
                <a:cubicBezTo>
                  <a:pt x="91036" y="529329"/>
                  <a:pt x="90955" y="529248"/>
                  <a:pt x="90856" y="529248"/>
                </a:cubicBezTo>
                <a:cubicBezTo>
                  <a:pt x="90757" y="529248"/>
                  <a:pt x="90676" y="529329"/>
                  <a:pt x="90676" y="529429"/>
                </a:cubicBezTo>
                <a:cubicBezTo>
                  <a:pt x="90676" y="529528"/>
                  <a:pt x="90757" y="529609"/>
                  <a:pt x="90856" y="529609"/>
                </a:cubicBezTo>
                <a:cubicBezTo>
                  <a:pt x="90955" y="529609"/>
                  <a:pt x="91036" y="529528"/>
                  <a:pt x="91036" y="529429"/>
                </a:cubicBezTo>
                <a:close/>
                <a:moveTo>
                  <a:pt x="83488" y="521883"/>
                </a:moveTo>
                <a:cubicBezTo>
                  <a:pt x="83488" y="521783"/>
                  <a:pt x="83407" y="521702"/>
                  <a:pt x="83308" y="521702"/>
                </a:cubicBezTo>
                <a:cubicBezTo>
                  <a:pt x="83209" y="521702"/>
                  <a:pt x="83128" y="521783"/>
                  <a:pt x="83128" y="521883"/>
                </a:cubicBezTo>
                <a:cubicBezTo>
                  <a:pt x="83128" y="521982"/>
                  <a:pt x="83209" y="522062"/>
                  <a:pt x="83308" y="522062"/>
                </a:cubicBezTo>
                <a:cubicBezTo>
                  <a:pt x="83407" y="522062"/>
                  <a:pt x="83488" y="521982"/>
                  <a:pt x="83488" y="521883"/>
                </a:cubicBezTo>
                <a:close/>
                <a:moveTo>
                  <a:pt x="75550" y="514304"/>
                </a:moveTo>
                <a:cubicBezTo>
                  <a:pt x="75550" y="514394"/>
                  <a:pt x="75640" y="514486"/>
                  <a:pt x="75732" y="514486"/>
                </a:cubicBezTo>
                <a:cubicBezTo>
                  <a:pt x="75825" y="514486"/>
                  <a:pt x="75914" y="514396"/>
                  <a:pt x="75914" y="514304"/>
                </a:cubicBezTo>
                <a:cubicBezTo>
                  <a:pt x="75914" y="514214"/>
                  <a:pt x="75825" y="514121"/>
                  <a:pt x="75732" y="514121"/>
                </a:cubicBezTo>
                <a:cubicBezTo>
                  <a:pt x="75642" y="514154"/>
                  <a:pt x="75550" y="514214"/>
                  <a:pt x="75550" y="514304"/>
                </a:cubicBezTo>
                <a:close/>
                <a:moveTo>
                  <a:pt x="68066" y="506758"/>
                </a:moveTo>
                <a:cubicBezTo>
                  <a:pt x="68066" y="506818"/>
                  <a:pt x="68126" y="506880"/>
                  <a:pt x="68189" y="506880"/>
                </a:cubicBezTo>
                <a:cubicBezTo>
                  <a:pt x="68251" y="506880"/>
                  <a:pt x="68311" y="506820"/>
                  <a:pt x="68311" y="506758"/>
                </a:cubicBezTo>
                <a:cubicBezTo>
                  <a:pt x="68311" y="506698"/>
                  <a:pt x="68251" y="506635"/>
                  <a:pt x="68189" y="506635"/>
                </a:cubicBezTo>
                <a:cubicBezTo>
                  <a:pt x="68096" y="506638"/>
                  <a:pt x="68066" y="506698"/>
                  <a:pt x="68066" y="506758"/>
                </a:cubicBezTo>
                <a:close/>
                <a:moveTo>
                  <a:pt x="60488" y="499182"/>
                </a:moveTo>
                <a:cubicBezTo>
                  <a:pt x="60488" y="499242"/>
                  <a:pt x="60548" y="499304"/>
                  <a:pt x="60611" y="499304"/>
                </a:cubicBezTo>
                <a:cubicBezTo>
                  <a:pt x="60673" y="499304"/>
                  <a:pt x="60733" y="499244"/>
                  <a:pt x="60733" y="499182"/>
                </a:cubicBezTo>
                <a:cubicBezTo>
                  <a:pt x="60733" y="499122"/>
                  <a:pt x="60673" y="499059"/>
                  <a:pt x="60611" y="499059"/>
                </a:cubicBezTo>
                <a:cubicBezTo>
                  <a:pt x="60551" y="499092"/>
                  <a:pt x="60488" y="499122"/>
                  <a:pt x="60488" y="499182"/>
                </a:cubicBezTo>
                <a:close/>
                <a:moveTo>
                  <a:pt x="53003" y="491636"/>
                </a:moveTo>
                <a:cubicBezTo>
                  <a:pt x="53003" y="491665"/>
                  <a:pt x="53033" y="491696"/>
                  <a:pt x="53063" y="491696"/>
                </a:cubicBezTo>
                <a:cubicBezTo>
                  <a:pt x="53093" y="491696"/>
                  <a:pt x="53123" y="491665"/>
                  <a:pt x="53123" y="491636"/>
                </a:cubicBezTo>
                <a:cubicBezTo>
                  <a:pt x="53123" y="491605"/>
                  <a:pt x="53093" y="491576"/>
                  <a:pt x="53063" y="491576"/>
                </a:cubicBezTo>
                <a:cubicBezTo>
                  <a:pt x="53003" y="491576"/>
                  <a:pt x="53003" y="491605"/>
                  <a:pt x="53003" y="491636"/>
                </a:cubicBezTo>
                <a:close/>
                <a:moveTo>
                  <a:pt x="45547" y="484059"/>
                </a:moveTo>
                <a:cubicBezTo>
                  <a:pt x="45547" y="484027"/>
                  <a:pt x="45519" y="483999"/>
                  <a:pt x="45487" y="483999"/>
                </a:cubicBezTo>
                <a:cubicBezTo>
                  <a:pt x="45455" y="483999"/>
                  <a:pt x="45427" y="484027"/>
                  <a:pt x="45427" y="484059"/>
                </a:cubicBezTo>
                <a:cubicBezTo>
                  <a:pt x="45427" y="484092"/>
                  <a:pt x="45455" y="484119"/>
                  <a:pt x="45487" y="484119"/>
                </a:cubicBezTo>
                <a:cubicBezTo>
                  <a:pt x="45519" y="484119"/>
                  <a:pt x="45547" y="484092"/>
                  <a:pt x="45547" y="484059"/>
                </a:cubicBezTo>
                <a:close/>
                <a:moveTo>
                  <a:pt x="37881" y="476513"/>
                </a:moveTo>
                <a:cubicBezTo>
                  <a:pt x="37881" y="476543"/>
                  <a:pt x="37911" y="476573"/>
                  <a:pt x="37941" y="476573"/>
                </a:cubicBezTo>
                <a:cubicBezTo>
                  <a:pt x="37971" y="476573"/>
                  <a:pt x="38001" y="476543"/>
                  <a:pt x="38001" y="476513"/>
                </a:cubicBezTo>
                <a:cubicBezTo>
                  <a:pt x="38001" y="476483"/>
                  <a:pt x="37971" y="476453"/>
                  <a:pt x="37941" y="476453"/>
                </a:cubicBezTo>
                <a:cubicBezTo>
                  <a:pt x="37881" y="476451"/>
                  <a:pt x="37881" y="476483"/>
                  <a:pt x="37881" y="476513"/>
                </a:cubicBezTo>
                <a:close/>
                <a:moveTo>
                  <a:pt x="204349" y="627743"/>
                </a:moveTo>
                <a:cubicBezTo>
                  <a:pt x="204349" y="627710"/>
                  <a:pt x="204321" y="627683"/>
                  <a:pt x="204289" y="627683"/>
                </a:cubicBezTo>
                <a:cubicBezTo>
                  <a:pt x="204256" y="627683"/>
                  <a:pt x="204229" y="627710"/>
                  <a:pt x="204229" y="627743"/>
                </a:cubicBezTo>
                <a:cubicBezTo>
                  <a:pt x="204229" y="627775"/>
                  <a:pt x="204256" y="627803"/>
                  <a:pt x="204289" y="627803"/>
                </a:cubicBezTo>
                <a:cubicBezTo>
                  <a:pt x="204321" y="627803"/>
                  <a:pt x="204349" y="627775"/>
                  <a:pt x="204349" y="627743"/>
                </a:cubicBezTo>
                <a:close/>
                <a:moveTo>
                  <a:pt x="189225" y="612620"/>
                </a:moveTo>
                <a:cubicBezTo>
                  <a:pt x="189225" y="612588"/>
                  <a:pt x="189197" y="612560"/>
                  <a:pt x="189165" y="612560"/>
                </a:cubicBezTo>
                <a:cubicBezTo>
                  <a:pt x="189133" y="612560"/>
                  <a:pt x="189105" y="612588"/>
                  <a:pt x="189105" y="612620"/>
                </a:cubicBezTo>
                <a:cubicBezTo>
                  <a:pt x="189105" y="612653"/>
                  <a:pt x="189133" y="612680"/>
                  <a:pt x="189165" y="612680"/>
                </a:cubicBezTo>
                <a:cubicBezTo>
                  <a:pt x="189197" y="612680"/>
                  <a:pt x="189225" y="612653"/>
                  <a:pt x="189225" y="612620"/>
                </a:cubicBezTo>
                <a:close/>
                <a:moveTo>
                  <a:pt x="181407" y="605044"/>
                </a:moveTo>
                <a:cubicBezTo>
                  <a:pt x="181407" y="605134"/>
                  <a:pt x="181497" y="605227"/>
                  <a:pt x="181589" y="605227"/>
                </a:cubicBezTo>
                <a:cubicBezTo>
                  <a:pt x="181682" y="605227"/>
                  <a:pt x="181772" y="605137"/>
                  <a:pt x="181772" y="605044"/>
                </a:cubicBezTo>
                <a:cubicBezTo>
                  <a:pt x="181772" y="604954"/>
                  <a:pt x="181682" y="604862"/>
                  <a:pt x="181589" y="604862"/>
                </a:cubicBezTo>
                <a:cubicBezTo>
                  <a:pt x="181497" y="604892"/>
                  <a:pt x="181407" y="604952"/>
                  <a:pt x="181407" y="605044"/>
                </a:cubicBezTo>
                <a:close/>
                <a:moveTo>
                  <a:pt x="174256" y="597498"/>
                </a:moveTo>
                <a:cubicBezTo>
                  <a:pt x="174256" y="597380"/>
                  <a:pt x="174161" y="597286"/>
                  <a:pt x="174044" y="597286"/>
                </a:cubicBezTo>
                <a:cubicBezTo>
                  <a:pt x="173926" y="597286"/>
                  <a:pt x="173831" y="597380"/>
                  <a:pt x="173831" y="597498"/>
                </a:cubicBezTo>
                <a:cubicBezTo>
                  <a:pt x="173831" y="597616"/>
                  <a:pt x="173926" y="597710"/>
                  <a:pt x="174044" y="597710"/>
                </a:cubicBezTo>
                <a:cubicBezTo>
                  <a:pt x="174161" y="597710"/>
                  <a:pt x="174256" y="597616"/>
                  <a:pt x="174256" y="597498"/>
                </a:cubicBezTo>
                <a:close/>
                <a:moveTo>
                  <a:pt x="166286" y="589920"/>
                </a:moveTo>
                <a:cubicBezTo>
                  <a:pt x="166286" y="590010"/>
                  <a:pt x="166376" y="590102"/>
                  <a:pt x="166468" y="590102"/>
                </a:cubicBezTo>
                <a:cubicBezTo>
                  <a:pt x="166560" y="590102"/>
                  <a:pt x="166650" y="590012"/>
                  <a:pt x="166650" y="589920"/>
                </a:cubicBezTo>
                <a:cubicBezTo>
                  <a:pt x="166650" y="589830"/>
                  <a:pt x="166560" y="589737"/>
                  <a:pt x="166468" y="589737"/>
                </a:cubicBezTo>
                <a:cubicBezTo>
                  <a:pt x="166376" y="589770"/>
                  <a:pt x="166286" y="589830"/>
                  <a:pt x="166286" y="589920"/>
                </a:cubicBezTo>
                <a:close/>
                <a:moveTo>
                  <a:pt x="159100" y="582374"/>
                </a:moveTo>
                <a:cubicBezTo>
                  <a:pt x="159100" y="582274"/>
                  <a:pt x="159019" y="582194"/>
                  <a:pt x="158920" y="582194"/>
                </a:cubicBezTo>
                <a:cubicBezTo>
                  <a:pt x="158821" y="582194"/>
                  <a:pt x="158740" y="582274"/>
                  <a:pt x="158740" y="582374"/>
                </a:cubicBezTo>
                <a:cubicBezTo>
                  <a:pt x="158740" y="582473"/>
                  <a:pt x="158821" y="582554"/>
                  <a:pt x="158920" y="582554"/>
                </a:cubicBezTo>
                <a:cubicBezTo>
                  <a:pt x="159019" y="582554"/>
                  <a:pt x="159100" y="582473"/>
                  <a:pt x="159100" y="582374"/>
                </a:cubicBezTo>
                <a:close/>
                <a:moveTo>
                  <a:pt x="151617" y="574797"/>
                </a:moveTo>
                <a:cubicBezTo>
                  <a:pt x="151617" y="574648"/>
                  <a:pt x="151494" y="574525"/>
                  <a:pt x="151344" y="574525"/>
                </a:cubicBezTo>
                <a:cubicBezTo>
                  <a:pt x="151194" y="574525"/>
                  <a:pt x="151072" y="574648"/>
                  <a:pt x="151072" y="574797"/>
                </a:cubicBezTo>
                <a:cubicBezTo>
                  <a:pt x="151072" y="574947"/>
                  <a:pt x="151194" y="575070"/>
                  <a:pt x="151344" y="575070"/>
                </a:cubicBezTo>
                <a:cubicBezTo>
                  <a:pt x="151494" y="575070"/>
                  <a:pt x="151617" y="574947"/>
                  <a:pt x="151617" y="574797"/>
                </a:cubicBezTo>
                <a:close/>
                <a:moveTo>
                  <a:pt x="144011" y="567251"/>
                </a:moveTo>
                <a:cubicBezTo>
                  <a:pt x="144011" y="567134"/>
                  <a:pt x="143916" y="567039"/>
                  <a:pt x="143798" y="567039"/>
                </a:cubicBezTo>
                <a:cubicBezTo>
                  <a:pt x="143681" y="567039"/>
                  <a:pt x="143586" y="567134"/>
                  <a:pt x="143586" y="567251"/>
                </a:cubicBezTo>
                <a:cubicBezTo>
                  <a:pt x="143586" y="567369"/>
                  <a:pt x="143681" y="567464"/>
                  <a:pt x="143798" y="567464"/>
                </a:cubicBezTo>
                <a:cubicBezTo>
                  <a:pt x="143916" y="567464"/>
                  <a:pt x="144011" y="567369"/>
                  <a:pt x="144011" y="567251"/>
                </a:cubicBezTo>
                <a:close/>
                <a:moveTo>
                  <a:pt x="136435" y="559675"/>
                </a:moveTo>
                <a:cubicBezTo>
                  <a:pt x="136435" y="559557"/>
                  <a:pt x="136340" y="559463"/>
                  <a:pt x="136223" y="559463"/>
                </a:cubicBezTo>
                <a:cubicBezTo>
                  <a:pt x="136105" y="559463"/>
                  <a:pt x="136010" y="559557"/>
                  <a:pt x="136010" y="559675"/>
                </a:cubicBezTo>
                <a:cubicBezTo>
                  <a:pt x="136010" y="559793"/>
                  <a:pt x="136105" y="559888"/>
                  <a:pt x="136223" y="559888"/>
                </a:cubicBezTo>
                <a:cubicBezTo>
                  <a:pt x="136340" y="559888"/>
                  <a:pt x="136435" y="559793"/>
                  <a:pt x="136435" y="559675"/>
                </a:cubicBezTo>
                <a:close/>
                <a:moveTo>
                  <a:pt x="129009" y="552129"/>
                </a:moveTo>
                <a:cubicBezTo>
                  <a:pt x="129009" y="551944"/>
                  <a:pt x="128862" y="551797"/>
                  <a:pt x="128677" y="551797"/>
                </a:cubicBezTo>
                <a:cubicBezTo>
                  <a:pt x="128492" y="551797"/>
                  <a:pt x="128344" y="551944"/>
                  <a:pt x="128344" y="552129"/>
                </a:cubicBezTo>
                <a:cubicBezTo>
                  <a:pt x="128344" y="552314"/>
                  <a:pt x="128492" y="552462"/>
                  <a:pt x="128677" y="552462"/>
                </a:cubicBezTo>
                <a:cubicBezTo>
                  <a:pt x="128862" y="552462"/>
                  <a:pt x="129009" y="552314"/>
                  <a:pt x="129009" y="552129"/>
                </a:cubicBezTo>
                <a:close/>
                <a:moveTo>
                  <a:pt x="121099" y="544158"/>
                </a:moveTo>
                <a:cubicBezTo>
                  <a:pt x="120886" y="544188"/>
                  <a:pt x="120704" y="544341"/>
                  <a:pt x="120704" y="544553"/>
                </a:cubicBezTo>
                <a:cubicBezTo>
                  <a:pt x="120704" y="544766"/>
                  <a:pt x="120886" y="544948"/>
                  <a:pt x="121099" y="544948"/>
                </a:cubicBezTo>
                <a:cubicBezTo>
                  <a:pt x="121311" y="544948"/>
                  <a:pt x="121494" y="544766"/>
                  <a:pt x="121494" y="544553"/>
                </a:cubicBezTo>
                <a:cubicBezTo>
                  <a:pt x="121494" y="544341"/>
                  <a:pt x="121311" y="544158"/>
                  <a:pt x="121099" y="544158"/>
                </a:cubicBezTo>
                <a:close/>
                <a:moveTo>
                  <a:pt x="113826" y="537004"/>
                </a:moveTo>
                <a:cubicBezTo>
                  <a:pt x="113826" y="536855"/>
                  <a:pt x="113703" y="536732"/>
                  <a:pt x="113553" y="536732"/>
                </a:cubicBezTo>
                <a:cubicBezTo>
                  <a:pt x="113403" y="536732"/>
                  <a:pt x="113281" y="536855"/>
                  <a:pt x="113281" y="537004"/>
                </a:cubicBezTo>
                <a:cubicBezTo>
                  <a:pt x="113281" y="537155"/>
                  <a:pt x="113403" y="537277"/>
                  <a:pt x="113553" y="537277"/>
                </a:cubicBezTo>
                <a:cubicBezTo>
                  <a:pt x="113703" y="537277"/>
                  <a:pt x="113826" y="537155"/>
                  <a:pt x="113826" y="537004"/>
                </a:cubicBezTo>
                <a:close/>
                <a:moveTo>
                  <a:pt x="106250" y="529429"/>
                </a:moveTo>
                <a:cubicBezTo>
                  <a:pt x="106250" y="529278"/>
                  <a:pt x="106128" y="529156"/>
                  <a:pt x="105977" y="529156"/>
                </a:cubicBezTo>
                <a:cubicBezTo>
                  <a:pt x="105827" y="529156"/>
                  <a:pt x="105705" y="529278"/>
                  <a:pt x="105705" y="529429"/>
                </a:cubicBezTo>
                <a:cubicBezTo>
                  <a:pt x="105705" y="529579"/>
                  <a:pt x="105827" y="529701"/>
                  <a:pt x="105977" y="529701"/>
                </a:cubicBezTo>
                <a:cubicBezTo>
                  <a:pt x="106128" y="529701"/>
                  <a:pt x="106250" y="529579"/>
                  <a:pt x="106250" y="529429"/>
                </a:cubicBezTo>
                <a:close/>
                <a:moveTo>
                  <a:pt x="98824" y="521883"/>
                </a:moveTo>
                <a:cubicBezTo>
                  <a:pt x="98824" y="521665"/>
                  <a:pt x="98649" y="521490"/>
                  <a:pt x="98432" y="521490"/>
                </a:cubicBezTo>
                <a:cubicBezTo>
                  <a:pt x="98215" y="521490"/>
                  <a:pt x="98039" y="521665"/>
                  <a:pt x="98039" y="521883"/>
                </a:cubicBezTo>
                <a:cubicBezTo>
                  <a:pt x="98039" y="522099"/>
                  <a:pt x="98215" y="522275"/>
                  <a:pt x="98432" y="522275"/>
                </a:cubicBezTo>
                <a:cubicBezTo>
                  <a:pt x="98649" y="522275"/>
                  <a:pt x="98824" y="522099"/>
                  <a:pt x="98824" y="521883"/>
                </a:cubicBezTo>
                <a:close/>
                <a:moveTo>
                  <a:pt x="90856" y="514032"/>
                </a:moveTo>
                <a:cubicBezTo>
                  <a:pt x="90703" y="514061"/>
                  <a:pt x="90583" y="514184"/>
                  <a:pt x="90583" y="514304"/>
                </a:cubicBezTo>
                <a:cubicBezTo>
                  <a:pt x="90583" y="514456"/>
                  <a:pt x="90706" y="514576"/>
                  <a:pt x="90856" y="514576"/>
                </a:cubicBezTo>
                <a:cubicBezTo>
                  <a:pt x="91008" y="514576"/>
                  <a:pt x="91128" y="514454"/>
                  <a:pt x="91128" y="514304"/>
                </a:cubicBezTo>
                <a:cubicBezTo>
                  <a:pt x="91128" y="514154"/>
                  <a:pt x="91006" y="514032"/>
                  <a:pt x="90856" y="514032"/>
                </a:cubicBezTo>
                <a:close/>
                <a:moveTo>
                  <a:pt x="83520" y="506758"/>
                </a:moveTo>
                <a:cubicBezTo>
                  <a:pt x="83520" y="506640"/>
                  <a:pt x="83426" y="506546"/>
                  <a:pt x="83308" y="506546"/>
                </a:cubicBezTo>
                <a:cubicBezTo>
                  <a:pt x="83190" y="506546"/>
                  <a:pt x="83096" y="506640"/>
                  <a:pt x="83096" y="506758"/>
                </a:cubicBezTo>
                <a:cubicBezTo>
                  <a:pt x="83096" y="506876"/>
                  <a:pt x="83190" y="506970"/>
                  <a:pt x="83308" y="506970"/>
                </a:cubicBezTo>
                <a:cubicBezTo>
                  <a:pt x="83426" y="506970"/>
                  <a:pt x="83520" y="506876"/>
                  <a:pt x="83520" y="506758"/>
                </a:cubicBezTo>
                <a:close/>
                <a:moveTo>
                  <a:pt x="76065" y="499182"/>
                </a:moveTo>
                <a:cubicBezTo>
                  <a:pt x="76065" y="498997"/>
                  <a:pt x="75917" y="498849"/>
                  <a:pt x="75732" y="498849"/>
                </a:cubicBezTo>
                <a:cubicBezTo>
                  <a:pt x="75547" y="498849"/>
                  <a:pt x="75400" y="498997"/>
                  <a:pt x="75400" y="499182"/>
                </a:cubicBezTo>
                <a:cubicBezTo>
                  <a:pt x="75400" y="499366"/>
                  <a:pt x="75547" y="499514"/>
                  <a:pt x="75732" y="499514"/>
                </a:cubicBezTo>
                <a:cubicBezTo>
                  <a:pt x="75917" y="499514"/>
                  <a:pt x="76065" y="499366"/>
                  <a:pt x="76065" y="499182"/>
                </a:cubicBezTo>
                <a:close/>
                <a:moveTo>
                  <a:pt x="67974" y="491636"/>
                </a:moveTo>
                <a:cubicBezTo>
                  <a:pt x="67974" y="491758"/>
                  <a:pt x="68064" y="491848"/>
                  <a:pt x="68186" y="491848"/>
                </a:cubicBezTo>
                <a:cubicBezTo>
                  <a:pt x="68309" y="491848"/>
                  <a:pt x="68399" y="491758"/>
                  <a:pt x="68399" y="491636"/>
                </a:cubicBezTo>
                <a:cubicBezTo>
                  <a:pt x="68399" y="491513"/>
                  <a:pt x="68309" y="491423"/>
                  <a:pt x="68186" y="491423"/>
                </a:cubicBezTo>
                <a:cubicBezTo>
                  <a:pt x="68066" y="491423"/>
                  <a:pt x="67974" y="491515"/>
                  <a:pt x="67974" y="491636"/>
                </a:cubicBezTo>
                <a:close/>
                <a:moveTo>
                  <a:pt x="60428" y="484059"/>
                </a:moveTo>
                <a:cubicBezTo>
                  <a:pt x="60428" y="484150"/>
                  <a:pt x="60518" y="484242"/>
                  <a:pt x="60611" y="484242"/>
                </a:cubicBezTo>
                <a:cubicBezTo>
                  <a:pt x="60703" y="484242"/>
                  <a:pt x="60793" y="484152"/>
                  <a:pt x="60793" y="484059"/>
                </a:cubicBezTo>
                <a:cubicBezTo>
                  <a:pt x="60793" y="483969"/>
                  <a:pt x="60703" y="483877"/>
                  <a:pt x="60611" y="483877"/>
                </a:cubicBezTo>
                <a:cubicBezTo>
                  <a:pt x="60518" y="483907"/>
                  <a:pt x="60428" y="483967"/>
                  <a:pt x="60428" y="484059"/>
                </a:cubicBezTo>
                <a:close/>
                <a:moveTo>
                  <a:pt x="53185" y="476513"/>
                </a:moveTo>
                <a:cubicBezTo>
                  <a:pt x="53185" y="476446"/>
                  <a:pt x="53132" y="476393"/>
                  <a:pt x="53065" y="476393"/>
                </a:cubicBezTo>
                <a:cubicBezTo>
                  <a:pt x="52998" y="476393"/>
                  <a:pt x="52945" y="476446"/>
                  <a:pt x="52945" y="476513"/>
                </a:cubicBezTo>
                <a:cubicBezTo>
                  <a:pt x="52945" y="476580"/>
                  <a:pt x="52998" y="476633"/>
                  <a:pt x="53065" y="476633"/>
                </a:cubicBezTo>
                <a:cubicBezTo>
                  <a:pt x="53132" y="476633"/>
                  <a:pt x="53185" y="476580"/>
                  <a:pt x="53185" y="476513"/>
                </a:cubicBezTo>
                <a:close/>
                <a:moveTo>
                  <a:pt x="45307" y="468935"/>
                </a:moveTo>
                <a:cubicBezTo>
                  <a:pt x="45307" y="469025"/>
                  <a:pt x="45397" y="469117"/>
                  <a:pt x="45489" y="469117"/>
                </a:cubicBezTo>
                <a:cubicBezTo>
                  <a:pt x="45581" y="469117"/>
                  <a:pt x="45672" y="469027"/>
                  <a:pt x="45672" y="468935"/>
                </a:cubicBezTo>
                <a:cubicBezTo>
                  <a:pt x="45672" y="468842"/>
                  <a:pt x="45581" y="468752"/>
                  <a:pt x="45489" y="468752"/>
                </a:cubicBezTo>
                <a:cubicBezTo>
                  <a:pt x="45397" y="468785"/>
                  <a:pt x="45307" y="468845"/>
                  <a:pt x="45307" y="468935"/>
                </a:cubicBezTo>
                <a:close/>
                <a:moveTo>
                  <a:pt x="38001" y="461389"/>
                </a:moveTo>
                <a:cubicBezTo>
                  <a:pt x="38001" y="461356"/>
                  <a:pt x="37974" y="461329"/>
                  <a:pt x="37941" y="461329"/>
                </a:cubicBezTo>
                <a:cubicBezTo>
                  <a:pt x="37909" y="461329"/>
                  <a:pt x="37881" y="461356"/>
                  <a:pt x="37881" y="461389"/>
                </a:cubicBezTo>
                <a:cubicBezTo>
                  <a:pt x="37881" y="461421"/>
                  <a:pt x="37909" y="461449"/>
                  <a:pt x="37941" y="461449"/>
                </a:cubicBezTo>
                <a:cubicBezTo>
                  <a:pt x="37974" y="461449"/>
                  <a:pt x="38001" y="461421"/>
                  <a:pt x="38001" y="461389"/>
                </a:cubicBezTo>
                <a:close/>
                <a:moveTo>
                  <a:pt x="30425" y="453813"/>
                </a:moveTo>
                <a:cubicBezTo>
                  <a:pt x="30425" y="453780"/>
                  <a:pt x="30398" y="453753"/>
                  <a:pt x="30365" y="453753"/>
                </a:cubicBezTo>
                <a:cubicBezTo>
                  <a:pt x="30333" y="453753"/>
                  <a:pt x="30305" y="453780"/>
                  <a:pt x="30305" y="453813"/>
                </a:cubicBezTo>
                <a:cubicBezTo>
                  <a:pt x="30305" y="453845"/>
                  <a:pt x="30333" y="453873"/>
                  <a:pt x="30365" y="453873"/>
                </a:cubicBezTo>
                <a:cubicBezTo>
                  <a:pt x="30398" y="453873"/>
                  <a:pt x="30425" y="453845"/>
                  <a:pt x="30425" y="453813"/>
                </a:cubicBezTo>
                <a:close/>
                <a:moveTo>
                  <a:pt x="22880" y="446267"/>
                </a:moveTo>
                <a:cubicBezTo>
                  <a:pt x="22880" y="446234"/>
                  <a:pt x="22852" y="446207"/>
                  <a:pt x="22820" y="446207"/>
                </a:cubicBezTo>
                <a:cubicBezTo>
                  <a:pt x="22787" y="446207"/>
                  <a:pt x="22760" y="446234"/>
                  <a:pt x="22760" y="446267"/>
                </a:cubicBezTo>
                <a:cubicBezTo>
                  <a:pt x="22760" y="446299"/>
                  <a:pt x="22787" y="446327"/>
                  <a:pt x="22820" y="446327"/>
                </a:cubicBezTo>
                <a:cubicBezTo>
                  <a:pt x="22852" y="446327"/>
                  <a:pt x="22880" y="446299"/>
                  <a:pt x="22880" y="446267"/>
                </a:cubicBezTo>
                <a:close/>
                <a:moveTo>
                  <a:pt x="219470" y="627743"/>
                </a:moveTo>
                <a:cubicBezTo>
                  <a:pt x="219470" y="627710"/>
                  <a:pt x="219443" y="627683"/>
                  <a:pt x="219410" y="627683"/>
                </a:cubicBezTo>
                <a:cubicBezTo>
                  <a:pt x="219378" y="627683"/>
                  <a:pt x="219350" y="627710"/>
                  <a:pt x="219350" y="627743"/>
                </a:cubicBezTo>
                <a:cubicBezTo>
                  <a:pt x="219350" y="627775"/>
                  <a:pt x="219378" y="627803"/>
                  <a:pt x="219410" y="627803"/>
                </a:cubicBezTo>
                <a:cubicBezTo>
                  <a:pt x="219443" y="627803"/>
                  <a:pt x="219470" y="627775"/>
                  <a:pt x="219470" y="627743"/>
                </a:cubicBezTo>
                <a:close/>
                <a:moveTo>
                  <a:pt x="211895" y="620166"/>
                </a:moveTo>
                <a:cubicBezTo>
                  <a:pt x="211895" y="620134"/>
                  <a:pt x="211867" y="620106"/>
                  <a:pt x="211835" y="620106"/>
                </a:cubicBezTo>
                <a:cubicBezTo>
                  <a:pt x="211802" y="620106"/>
                  <a:pt x="211775" y="620134"/>
                  <a:pt x="211775" y="620166"/>
                </a:cubicBezTo>
                <a:cubicBezTo>
                  <a:pt x="211775" y="620199"/>
                  <a:pt x="211802" y="620226"/>
                  <a:pt x="211835" y="620226"/>
                </a:cubicBezTo>
                <a:cubicBezTo>
                  <a:pt x="211867" y="620226"/>
                  <a:pt x="211895" y="620199"/>
                  <a:pt x="211895" y="620166"/>
                </a:cubicBezTo>
                <a:close/>
                <a:moveTo>
                  <a:pt x="204409" y="612620"/>
                </a:moveTo>
                <a:cubicBezTo>
                  <a:pt x="204409" y="612554"/>
                  <a:pt x="204356" y="612500"/>
                  <a:pt x="204289" y="612500"/>
                </a:cubicBezTo>
                <a:cubicBezTo>
                  <a:pt x="204222" y="612500"/>
                  <a:pt x="204169" y="612554"/>
                  <a:pt x="204169" y="612620"/>
                </a:cubicBezTo>
                <a:cubicBezTo>
                  <a:pt x="204169" y="612688"/>
                  <a:pt x="204222" y="612740"/>
                  <a:pt x="204289" y="612740"/>
                </a:cubicBezTo>
                <a:cubicBezTo>
                  <a:pt x="204356" y="612740"/>
                  <a:pt x="204409" y="612688"/>
                  <a:pt x="204409" y="612620"/>
                </a:cubicBezTo>
                <a:close/>
                <a:moveTo>
                  <a:pt x="196923" y="605044"/>
                </a:moveTo>
                <a:cubicBezTo>
                  <a:pt x="196923" y="604926"/>
                  <a:pt x="196828" y="604832"/>
                  <a:pt x="196711" y="604832"/>
                </a:cubicBezTo>
                <a:cubicBezTo>
                  <a:pt x="196593" y="604832"/>
                  <a:pt x="196498" y="604926"/>
                  <a:pt x="196498" y="605044"/>
                </a:cubicBezTo>
                <a:cubicBezTo>
                  <a:pt x="196498" y="605162"/>
                  <a:pt x="196593" y="605257"/>
                  <a:pt x="196711" y="605257"/>
                </a:cubicBezTo>
                <a:cubicBezTo>
                  <a:pt x="196828" y="605257"/>
                  <a:pt x="196923" y="605162"/>
                  <a:pt x="196923" y="605044"/>
                </a:cubicBezTo>
                <a:close/>
                <a:moveTo>
                  <a:pt x="189438" y="597498"/>
                </a:moveTo>
                <a:cubicBezTo>
                  <a:pt x="189438" y="597348"/>
                  <a:pt x="189315" y="597226"/>
                  <a:pt x="189165" y="597226"/>
                </a:cubicBezTo>
                <a:cubicBezTo>
                  <a:pt x="189015" y="597226"/>
                  <a:pt x="188893" y="597348"/>
                  <a:pt x="188893" y="597498"/>
                </a:cubicBezTo>
                <a:cubicBezTo>
                  <a:pt x="188893" y="597648"/>
                  <a:pt x="189015" y="597770"/>
                  <a:pt x="189165" y="597770"/>
                </a:cubicBezTo>
                <a:cubicBezTo>
                  <a:pt x="189315" y="597770"/>
                  <a:pt x="189438" y="597648"/>
                  <a:pt x="189438" y="597498"/>
                </a:cubicBezTo>
                <a:close/>
                <a:moveTo>
                  <a:pt x="181589" y="589647"/>
                </a:moveTo>
                <a:cubicBezTo>
                  <a:pt x="181437" y="589677"/>
                  <a:pt x="181317" y="589800"/>
                  <a:pt x="181317" y="589920"/>
                </a:cubicBezTo>
                <a:cubicBezTo>
                  <a:pt x="181317" y="590072"/>
                  <a:pt x="181439" y="590192"/>
                  <a:pt x="181589" y="590192"/>
                </a:cubicBezTo>
                <a:cubicBezTo>
                  <a:pt x="181742" y="590192"/>
                  <a:pt x="181862" y="590070"/>
                  <a:pt x="181862" y="589920"/>
                </a:cubicBezTo>
                <a:cubicBezTo>
                  <a:pt x="181862" y="589770"/>
                  <a:pt x="181739" y="589647"/>
                  <a:pt x="181589" y="589647"/>
                </a:cubicBezTo>
                <a:close/>
                <a:moveTo>
                  <a:pt x="174376" y="582374"/>
                </a:moveTo>
                <a:cubicBezTo>
                  <a:pt x="174376" y="582189"/>
                  <a:pt x="174228" y="582041"/>
                  <a:pt x="174044" y="582041"/>
                </a:cubicBezTo>
                <a:cubicBezTo>
                  <a:pt x="173859" y="582041"/>
                  <a:pt x="173711" y="582189"/>
                  <a:pt x="173711" y="582374"/>
                </a:cubicBezTo>
                <a:cubicBezTo>
                  <a:pt x="173711" y="582558"/>
                  <a:pt x="173859" y="582706"/>
                  <a:pt x="174044" y="582706"/>
                </a:cubicBezTo>
                <a:cubicBezTo>
                  <a:pt x="174228" y="582706"/>
                  <a:pt x="174376" y="582558"/>
                  <a:pt x="174376" y="582374"/>
                </a:cubicBezTo>
                <a:close/>
                <a:moveTo>
                  <a:pt x="166858" y="574797"/>
                </a:moveTo>
                <a:cubicBezTo>
                  <a:pt x="166858" y="574580"/>
                  <a:pt x="166683" y="574405"/>
                  <a:pt x="166465" y="574405"/>
                </a:cubicBezTo>
                <a:cubicBezTo>
                  <a:pt x="166249" y="574405"/>
                  <a:pt x="166073" y="574580"/>
                  <a:pt x="166073" y="574797"/>
                </a:cubicBezTo>
                <a:cubicBezTo>
                  <a:pt x="166073" y="575015"/>
                  <a:pt x="166249" y="575190"/>
                  <a:pt x="166465" y="575190"/>
                </a:cubicBezTo>
                <a:cubicBezTo>
                  <a:pt x="166683" y="575190"/>
                  <a:pt x="166858" y="575015"/>
                  <a:pt x="166858" y="574797"/>
                </a:cubicBezTo>
                <a:close/>
                <a:moveTo>
                  <a:pt x="158920" y="566979"/>
                </a:moveTo>
                <a:cubicBezTo>
                  <a:pt x="158767" y="566979"/>
                  <a:pt x="158647" y="567101"/>
                  <a:pt x="158647" y="567251"/>
                </a:cubicBezTo>
                <a:cubicBezTo>
                  <a:pt x="158647" y="567401"/>
                  <a:pt x="158770" y="567524"/>
                  <a:pt x="158920" y="567524"/>
                </a:cubicBezTo>
                <a:cubicBezTo>
                  <a:pt x="159072" y="567524"/>
                  <a:pt x="159192" y="567401"/>
                  <a:pt x="159192" y="567251"/>
                </a:cubicBezTo>
                <a:cubicBezTo>
                  <a:pt x="159192" y="567099"/>
                  <a:pt x="159072" y="566979"/>
                  <a:pt x="158920" y="566979"/>
                </a:cubicBezTo>
                <a:close/>
                <a:moveTo>
                  <a:pt x="151799" y="559705"/>
                </a:moveTo>
                <a:cubicBezTo>
                  <a:pt x="151799" y="559454"/>
                  <a:pt x="151596" y="559251"/>
                  <a:pt x="151344" y="559251"/>
                </a:cubicBezTo>
                <a:cubicBezTo>
                  <a:pt x="151092" y="559251"/>
                  <a:pt x="150889" y="559454"/>
                  <a:pt x="150889" y="559705"/>
                </a:cubicBezTo>
                <a:cubicBezTo>
                  <a:pt x="150889" y="559957"/>
                  <a:pt x="151092" y="560160"/>
                  <a:pt x="151344" y="560160"/>
                </a:cubicBezTo>
                <a:cubicBezTo>
                  <a:pt x="151596" y="560160"/>
                  <a:pt x="151799" y="559957"/>
                  <a:pt x="151799" y="559705"/>
                </a:cubicBezTo>
                <a:close/>
                <a:moveTo>
                  <a:pt x="144253" y="552129"/>
                </a:moveTo>
                <a:cubicBezTo>
                  <a:pt x="144253" y="551877"/>
                  <a:pt x="144050" y="551674"/>
                  <a:pt x="143798" y="551674"/>
                </a:cubicBezTo>
                <a:cubicBezTo>
                  <a:pt x="143547" y="551674"/>
                  <a:pt x="143344" y="551877"/>
                  <a:pt x="143344" y="552129"/>
                </a:cubicBezTo>
                <a:cubicBezTo>
                  <a:pt x="143344" y="552381"/>
                  <a:pt x="143547" y="552584"/>
                  <a:pt x="143798" y="552584"/>
                </a:cubicBezTo>
                <a:cubicBezTo>
                  <a:pt x="144050" y="552584"/>
                  <a:pt x="144253" y="552381"/>
                  <a:pt x="144253" y="552129"/>
                </a:cubicBezTo>
                <a:close/>
                <a:moveTo>
                  <a:pt x="136737" y="544551"/>
                </a:moveTo>
                <a:cubicBezTo>
                  <a:pt x="136737" y="544267"/>
                  <a:pt x="136507" y="544036"/>
                  <a:pt x="136223" y="544036"/>
                </a:cubicBezTo>
                <a:cubicBezTo>
                  <a:pt x="135939" y="544036"/>
                  <a:pt x="135708" y="544267"/>
                  <a:pt x="135708" y="544551"/>
                </a:cubicBezTo>
                <a:cubicBezTo>
                  <a:pt x="135708" y="544835"/>
                  <a:pt x="135939" y="545065"/>
                  <a:pt x="136223" y="545065"/>
                </a:cubicBezTo>
                <a:cubicBezTo>
                  <a:pt x="136507" y="545065"/>
                  <a:pt x="136737" y="544835"/>
                  <a:pt x="136737" y="544551"/>
                </a:cubicBezTo>
                <a:close/>
                <a:moveTo>
                  <a:pt x="128677" y="536490"/>
                </a:moveTo>
                <a:cubicBezTo>
                  <a:pt x="128404" y="536490"/>
                  <a:pt x="128162" y="536702"/>
                  <a:pt x="128162" y="537004"/>
                </a:cubicBezTo>
                <a:cubicBezTo>
                  <a:pt x="128162" y="537277"/>
                  <a:pt x="128374" y="537519"/>
                  <a:pt x="128677" y="537519"/>
                </a:cubicBezTo>
                <a:cubicBezTo>
                  <a:pt x="128979" y="537519"/>
                  <a:pt x="129192" y="537307"/>
                  <a:pt x="129192" y="537004"/>
                </a:cubicBezTo>
                <a:cubicBezTo>
                  <a:pt x="129162" y="536732"/>
                  <a:pt x="128949" y="536490"/>
                  <a:pt x="128677" y="536490"/>
                </a:cubicBezTo>
                <a:close/>
                <a:moveTo>
                  <a:pt x="121099" y="528944"/>
                </a:moveTo>
                <a:cubicBezTo>
                  <a:pt x="120826" y="528944"/>
                  <a:pt x="120584" y="529156"/>
                  <a:pt x="120584" y="529458"/>
                </a:cubicBezTo>
                <a:cubicBezTo>
                  <a:pt x="120584" y="529731"/>
                  <a:pt x="120796" y="529973"/>
                  <a:pt x="121099" y="529973"/>
                </a:cubicBezTo>
                <a:cubicBezTo>
                  <a:pt x="121401" y="529973"/>
                  <a:pt x="121614" y="529761"/>
                  <a:pt x="121614" y="529458"/>
                </a:cubicBezTo>
                <a:cubicBezTo>
                  <a:pt x="121614" y="529156"/>
                  <a:pt x="121371" y="528944"/>
                  <a:pt x="121099" y="528944"/>
                </a:cubicBezTo>
                <a:close/>
                <a:moveTo>
                  <a:pt x="114068" y="521883"/>
                </a:moveTo>
                <a:cubicBezTo>
                  <a:pt x="114068" y="521598"/>
                  <a:pt x="113837" y="521367"/>
                  <a:pt x="113553" y="521367"/>
                </a:cubicBezTo>
                <a:cubicBezTo>
                  <a:pt x="113269" y="521367"/>
                  <a:pt x="113038" y="521598"/>
                  <a:pt x="113038" y="521883"/>
                </a:cubicBezTo>
                <a:cubicBezTo>
                  <a:pt x="113038" y="522166"/>
                  <a:pt x="113269" y="522397"/>
                  <a:pt x="113553" y="522397"/>
                </a:cubicBezTo>
                <a:cubicBezTo>
                  <a:pt x="113837" y="522397"/>
                  <a:pt x="114068" y="522166"/>
                  <a:pt x="114068" y="521883"/>
                </a:cubicBezTo>
                <a:close/>
                <a:moveTo>
                  <a:pt x="106370" y="514304"/>
                </a:moveTo>
                <a:cubicBezTo>
                  <a:pt x="106370" y="514087"/>
                  <a:pt x="106195" y="513911"/>
                  <a:pt x="105977" y="513911"/>
                </a:cubicBezTo>
                <a:cubicBezTo>
                  <a:pt x="105760" y="513911"/>
                  <a:pt x="105585" y="514087"/>
                  <a:pt x="105585" y="514304"/>
                </a:cubicBezTo>
                <a:cubicBezTo>
                  <a:pt x="105585" y="514521"/>
                  <a:pt x="105760" y="514696"/>
                  <a:pt x="105977" y="514696"/>
                </a:cubicBezTo>
                <a:cubicBezTo>
                  <a:pt x="106195" y="514696"/>
                  <a:pt x="106370" y="514521"/>
                  <a:pt x="106370" y="514304"/>
                </a:cubicBezTo>
                <a:close/>
                <a:moveTo>
                  <a:pt x="98432" y="506243"/>
                </a:moveTo>
                <a:cubicBezTo>
                  <a:pt x="98159" y="506243"/>
                  <a:pt x="97917" y="506455"/>
                  <a:pt x="97917" y="506758"/>
                </a:cubicBezTo>
                <a:cubicBezTo>
                  <a:pt x="97917" y="507030"/>
                  <a:pt x="98129" y="507273"/>
                  <a:pt x="98432" y="507273"/>
                </a:cubicBezTo>
                <a:cubicBezTo>
                  <a:pt x="98734" y="507273"/>
                  <a:pt x="98947" y="507060"/>
                  <a:pt x="98947" y="506758"/>
                </a:cubicBezTo>
                <a:cubicBezTo>
                  <a:pt x="98917" y="506485"/>
                  <a:pt x="98704" y="506243"/>
                  <a:pt x="98432" y="506243"/>
                </a:cubicBezTo>
                <a:close/>
                <a:moveTo>
                  <a:pt x="90856" y="498757"/>
                </a:moveTo>
                <a:cubicBezTo>
                  <a:pt x="90613" y="498757"/>
                  <a:pt x="90401" y="498969"/>
                  <a:pt x="90401" y="499211"/>
                </a:cubicBezTo>
                <a:cubicBezTo>
                  <a:pt x="90401" y="499454"/>
                  <a:pt x="90613" y="499667"/>
                  <a:pt x="90856" y="499667"/>
                </a:cubicBezTo>
                <a:cubicBezTo>
                  <a:pt x="91098" y="499667"/>
                  <a:pt x="91311" y="499454"/>
                  <a:pt x="91311" y="499211"/>
                </a:cubicBezTo>
                <a:cubicBezTo>
                  <a:pt x="91308" y="498939"/>
                  <a:pt x="91098" y="498757"/>
                  <a:pt x="90856" y="498757"/>
                </a:cubicBezTo>
                <a:close/>
                <a:moveTo>
                  <a:pt x="83640" y="491636"/>
                </a:moveTo>
                <a:cubicBezTo>
                  <a:pt x="83640" y="491451"/>
                  <a:pt x="83493" y="491303"/>
                  <a:pt x="83308" y="491303"/>
                </a:cubicBezTo>
                <a:cubicBezTo>
                  <a:pt x="83123" y="491303"/>
                  <a:pt x="82975" y="491451"/>
                  <a:pt x="82975" y="491636"/>
                </a:cubicBezTo>
                <a:cubicBezTo>
                  <a:pt x="82975" y="491820"/>
                  <a:pt x="83123" y="491968"/>
                  <a:pt x="83308" y="491968"/>
                </a:cubicBezTo>
                <a:cubicBezTo>
                  <a:pt x="83493" y="491968"/>
                  <a:pt x="83640" y="491820"/>
                  <a:pt x="83640" y="491636"/>
                </a:cubicBezTo>
                <a:close/>
                <a:moveTo>
                  <a:pt x="76125" y="484059"/>
                </a:moveTo>
                <a:cubicBezTo>
                  <a:pt x="76125" y="483843"/>
                  <a:pt x="75949" y="483667"/>
                  <a:pt x="75732" y="483667"/>
                </a:cubicBezTo>
                <a:cubicBezTo>
                  <a:pt x="75515" y="483667"/>
                  <a:pt x="75340" y="483843"/>
                  <a:pt x="75340" y="484059"/>
                </a:cubicBezTo>
                <a:cubicBezTo>
                  <a:pt x="75340" y="484276"/>
                  <a:pt x="75515" y="484452"/>
                  <a:pt x="75732" y="484452"/>
                </a:cubicBezTo>
                <a:cubicBezTo>
                  <a:pt x="75949" y="484452"/>
                  <a:pt x="76125" y="484276"/>
                  <a:pt x="76125" y="484059"/>
                </a:cubicBezTo>
                <a:close/>
                <a:moveTo>
                  <a:pt x="68519" y="476513"/>
                </a:moveTo>
                <a:cubicBezTo>
                  <a:pt x="68519" y="476328"/>
                  <a:pt x="68371" y="476181"/>
                  <a:pt x="68186" y="476181"/>
                </a:cubicBezTo>
                <a:cubicBezTo>
                  <a:pt x="68002" y="476181"/>
                  <a:pt x="67854" y="476328"/>
                  <a:pt x="67854" y="476513"/>
                </a:cubicBezTo>
                <a:cubicBezTo>
                  <a:pt x="67854" y="476698"/>
                  <a:pt x="68002" y="476846"/>
                  <a:pt x="68186" y="476846"/>
                </a:cubicBezTo>
                <a:cubicBezTo>
                  <a:pt x="68371" y="476846"/>
                  <a:pt x="68519" y="476698"/>
                  <a:pt x="68519" y="476513"/>
                </a:cubicBezTo>
                <a:close/>
                <a:moveTo>
                  <a:pt x="60611" y="468662"/>
                </a:moveTo>
                <a:cubicBezTo>
                  <a:pt x="60458" y="468692"/>
                  <a:pt x="60338" y="468815"/>
                  <a:pt x="60338" y="468935"/>
                </a:cubicBezTo>
                <a:cubicBezTo>
                  <a:pt x="60338" y="469087"/>
                  <a:pt x="60461" y="469207"/>
                  <a:pt x="60611" y="469207"/>
                </a:cubicBezTo>
                <a:cubicBezTo>
                  <a:pt x="60763" y="469207"/>
                  <a:pt x="60883" y="469085"/>
                  <a:pt x="60883" y="468935"/>
                </a:cubicBezTo>
                <a:cubicBezTo>
                  <a:pt x="60883" y="468785"/>
                  <a:pt x="60761" y="468662"/>
                  <a:pt x="60611" y="468662"/>
                </a:cubicBezTo>
                <a:close/>
                <a:moveTo>
                  <a:pt x="53245" y="461389"/>
                </a:moveTo>
                <a:cubicBezTo>
                  <a:pt x="53245" y="461290"/>
                  <a:pt x="53164" y="461208"/>
                  <a:pt x="53065" y="461208"/>
                </a:cubicBezTo>
                <a:cubicBezTo>
                  <a:pt x="52966" y="461208"/>
                  <a:pt x="52885" y="461290"/>
                  <a:pt x="52885" y="461389"/>
                </a:cubicBezTo>
                <a:cubicBezTo>
                  <a:pt x="52885" y="461488"/>
                  <a:pt x="52966" y="461569"/>
                  <a:pt x="53065" y="461569"/>
                </a:cubicBezTo>
                <a:cubicBezTo>
                  <a:pt x="53164" y="461569"/>
                  <a:pt x="53245" y="461488"/>
                  <a:pt x="53245" y="461389"/>
                </a:cubicBezTo>
                <a:close/>
                <a:moveTo>
                  <a:pt x="45277" y="453813"/>
                </a:moveTo>
                <a:cubicBezTo>
                  <a:pt x="45277" y="453935"/>
                  <a:pt x="45367" y="454025"/>
                  <a:pt x="45489" y="454025"/>
                </a:cubicBezTo>
                <a:cubicBezTo>
                  <a:pt x="45611" y="454025"/>
                  <a:pt x="45702" y="453935"/>
                  <a:pt x="45702" y="453813"/>
                </a:cubicBezTo>
                <a:cubicBezTo>
                  <a:pt x="45702" y="453690"/>
                  <a:pt x="45611" y="453600"/>
                  <a:pt x="45489" y="453600"/>
                </a:cubicBezTo>
                <a:cubicBezTo>
                  <a:pt x="45367" y="453630"/>
                  <a:pt x="45277" y="453722"/>
                  <a:pt x="45277" y="453813"/>
                </a:cubicBezTo>
                <a:close/>
                <a:moveTo>
                  <a:pt x="38121" y="446267"/>
                </a:moveTo>
                <a:cubicBezTo>
                  <a:pt x="38121" y="446167"/>
                  <a:pt x="38040" y="446087"/>
                  <a:pt x="37941" y="446087"/>
                </a:cubicBezTo>
                <a:cubicBezTo>
                  <a:pt x="37842" y="446087"/>
                  <a:pt x="37761" y="446167"/>
                  <a:pt x="37761" y="446267"/>
                </a:cubicBezTo>
                <a:cubicBezTo>
                  <a:pt x="37761" y="446366"/>
                  <a:pt x="37842" y="446447"/>
                  <a:pt x="37941" y="446447"/>
                </a:cubicBezTo>
                <a:cubicBezTo>
                  <a:pt x="38040" y="446447"/>
                  <a:pt x="38121" y="446366"/>
                  <a:pt x="38121" y="446267"/>
                </a:cubicBezTo>
                <a:close/>
                <a:moveTo>
                  <a:pt x="30425" y="438690"/>
                </a:moveTo>
                <a:cubicBezTo>
                  <a:pt x="30425" y="438658"/>
                  <a:pt x="30398" y="438630"/>
                  <a:pt x="30365" y="438630"/>
                </a:cubicBezTo>
                <a:cubicBezTo>
                  <a:pt x="30333" y="438630"/>
                  <a:pt x="30305" y="438658"/>
                  <a:pt x="30305" y="438690"/>
                </a:cubicBezTo>
                <a:cubicBezTo>
                  <a:pt x="30305" y="438723"/>
                  <a:pt x="30333" y="438750"/>
                  <a:pt x="30365" y="438750"/>
                </a:cubicBezTo>
                <a:cubicBezTo>
                  <a:pt x="30398" y="438750"/>
                  <a:pt x="30425" y="438723"/>
                  <a:pt x="30425" y="438690"/>
                </a:cubicBezTo>
                <a:close/>
                <a:moveTo>
                  <a:pt x="22940" y="431142"/>
                </a:moveTo>
                <a:cubicBezTo>
                  <a:pt x="22940" y="431075"/>
                  <a:pt x="22887" y="431022"/>
                  <a:pt x="22820" y="431022"/>
                </a:cubicBezTo>
                <a:cubicBezTo>
                  <a:pt x="22753" y="431022"/>
                  <a:pt x="22700" y="431075"/>
                  <a:pt x="22700" y="431142"/>
                </a:cubicBezTo>
                <a:cubicBezTo>
                  <a:pt x="22700" y="431209"/>
                  <a:pt x="22753" y="431262"/>
                  <a:pt x="22820" y="431262"/>
                </a:cubicBezTo>
                <a:cubicBezTo>
                  <a:pt x="22887" y="431262"/>
                  <a:pt x="22940" y="431209"/>
                  <a:pt x="22940" y="431142"/>
                </a:cubicBezTo>
                <a:close/>
                <a:moveTo>
                  <a:pt x="15304" y="423566"/>
                </a:moveTo>
                <a:cubicBezTo>
                  <a:pt x="15304" y="423534"/>
                  <a:pt x="15276" y="423506"/>
                  <a:pt x="15244" y="423506"/>
                </a:cubicBezTo>
                <a:cubicBezTo>
                  <a:pt x="15212" y="423506"/>
                  <a:pt x="15184" y="423534"/>
                  <a:pt x="15184" y="423566"/>
                </a:cubicBezTo>
                <a:cubicBezTo>
                  <a:pt x="15184" y="423598"/>
                  <a:pt x="15212" y="423626"/>
                  <a:pt x="15244" y="423626"/>
                </a:cubicBezTo>
                <a:cubicBezTo>
                  <a:pt x="15276" y="423626"/>
                  <a:pt x="15304" y="423598"/>
                  <a:pt x="15304" y="423566"/>
                </a:cubicBezTo>
                <a:close/>
                <a:moveTo>
                  <a:pt x="242138" y="635289"/>
                </a:moveTo>
                <a:cubicBezTo>
                  <a:pt x="242138" y="635256"/>
                  <a:pt x="242110" y="635229"/>
                  <a:pt x="242078" y="635229"/>
                </a:cubicBezTo>
                <a:cubicBezTo>
                  <a:pt x="242045" y="635229"/>
                  <a:pt x="242017" y="635256"/>
                  <a:pt x="242017" y="635289"/>
                </a:cubicBezTo>
                <a:cubicBezTo>
                  <a:pt x="242017" y="635321"/>
                  <a:pt x="242045" y="635349"/>
                  <a:pt x="242078" y="635349"/>
                </a:cubicBezTo>
                <a:cubicBezTo>
                  <a:pt x="242110" y="635349"/>
                  <a:pt x="242138" y="635321"/>
                  <a:pt x="242138" y="635289"/>
                </a:cubicBezTo>
                <a:close/>
                <a:moveTo>
                  <a:pt x="234652" y="627743"/>
                </a:moveTo>
                <a:cubicBezTo>
                  <a:pt x="234652" y="627675"/>
                  <a:pt x="234599" y="627623"/>
                  <a:pt x="234532" y="627623"/>
                </a:cubicBezTo>
                <a:cubicBezTo>
                  <a:pt x="234465" y="627623"/>
                  <a:pt x="234412" y="627675"/>
                  <a:pt x="234412" y="627743"/>
                </a:cubicBezTo>
                <a:cubicBezTo>
                  <a:pt x="234412" y="627809"/>
                  <a:pt x="234465" y="627863"/>
                  <a:pt x="234532" y="627863"/>
                </a:cubicBezTo>
                <a:cubicBezTo>
                  <a:pt x="234599" y="627863"/>
                  <a:pt x="234652" y="627809"/>
                  <a:pt x="234652" y="627743"/>
                </a:cubicBezTo>
                <a:close/>
                <a:moveTo>
                  <a:pt x="227076" y="620166"/>
                </a:moveTo>
                <a:cubicBezTo>
                  <a:pt x="227076" y="620100"/>
                  <a:pt x="227023" y="620046"/>
                  <a:pt x="226956" y="620046"/>
                </a:cubicBezTo>
                <a:cubicBezTo>
                  <a:pt x="226889" y="620046"/>
                  <a:pt x="226836" y="620100"/>
                  <a:pt x="226836" y="620166"/>
                </a:cubicBezTo>
                <a:cubicBezTo>
                  <a:pt x="226836" y="620234"/>
                  <a:pt x="226889" y="620286"/>
                  <a:pt x="226956" y="620286"/>
                </a:cubicBezTo>
                <a:cubicBezTo>
                  <a:pt x="227023" y="620286"/>
                  <a:pt x="227076" y="620234"/>
                  <a:pt x="227076" y="620166"/>
                </a:cubicBezTo>
                <a:close/>
                <a:moveTo>
                  <a:pt x="219590" y="612620"/>
                </a:moveTo>
                <a:cubicBezTo>
                  <a:pt x="219590" y="612521"/>
                  <a:pt x="219510" y="612440"/>
                  <a:pt x="219410" y="612440"/>
                </a:cubicBezTo>
                <a:cubicBezTo>
                  <a:pt x="219311" y="612440"/>
                  <a:pt x="219230" y="612521"/>
                  <a:pt x="219230" y="612620"/>
                </a:cubicBezTo>
                <a:cubicBezTo>
                  <a:pt x="219230" y="612720"/>
                  <a:pt x="219311" y="612800"/>
                  <a:pt x="219410" y="612800"/>
                </a:cubicBezTo>
                <a:cubicBezTo>
                  <a:pt x="219510" y="612800"/>
                  <a:pt x="219590" y="612720"/>
                  <a:pt x="219590" y="612620"/>
                </a:cubicBezTo>
                <a:close/>
                <a:moveTo>
                  <a:pt x="211835" y="604772"/>
                </a:moveTo>
                <a:cubicBezTo>
                  <a:pt x="211682" y="604802"/>
                  <a:pt x="211562" y="604924"/>
                  <a:pt x="211562" y="605044"/>
                </a:cubicBezTo>
                <a:cubicBezTo>
                  <a:pt x="211562" y="605197"/>
                  <a:pt x="211684" y="605317"/>
                  <a:pt x="211835" y="605317"/>
                </a:cubicBezTo>
                <a:cubicBezTo>
                  <a:pt x="211987" y="605317"/>
                  <a:pt x="212107" y="605194"/>
                  <a:pt x="212107" y="605044"/>
                </a:cubicBezTo>
                <a:cubicBezTo>
                  <a:pt x="212107" y="604892"/>
                  <a:pt x="211985" y="604772"/>
                  <a:pt x="211835" y="604772"/>
                </a:cubicBezTo>
                <a:close/>
                <a:moveTo>
                  <a:pt x="204681" y="597498"/>
                </a:moveTo>
                <a:cubicBezTo>
                  <a:pt x="204681" y="597281"/>
                  <a:pt x="204506" y="597106"/>
                  <a:pt x="204289" y="597106"/>
                </a:cubicBezTo>
                <a:cubicBezTo>
                  <a:pt x="204072" y="597106"/>
                  <a:pt x="203896" y="597281"/>
                  <a:pt x="203896" y="597498"/>
                </a:cubicBezTo>
                <a:cubicBezTo>
                  <a:pt x="203896" y="597715"/>
                  <a:pt x="204072" y="597891"/>
                  <a:pt x="204289" y="597891"/>
                </a:cubicBezTo>
                <a:cubicBezTo>
                  <a:pt x="204506" y="597891"/>
                  <a:pt x="204681" y="597715"/>
                  <a:pt x="204681" y="597498"/>
                </a:cubicBezTo>
                <a:close/>
                <a:moveTo>
                  <a:pt x="196711" y="589587"/>
                </a:moveTo>
                <a:cubicBezTo>
                  <a:pt x="196528" y="589617"/>
                  <a:pt x="196378" y="589740"/>
                  <a:pt x="196378" y="589920"/>
                </a:cubicBezTo>
                <a:cubicBezTo>
                  <a:pt x="196378" y="590100"/>
                  <a:pt x="196531" y="590252"/>
                  <a:pt x="196711" y="590252"/>
                </a:cubicBezTo>
                <a:cubicBezTo>
                  <a:pt x="196893" y="590252"/>
                  <a:pt x="197043" y="590100"/>
                  <a:pt x="197043" y="589920"/>
                </a:cubicBezTo>
                <a:cubicBezTo>
                  <a:pt x="197043" y="589740"/>
                  <a:pt x="196893" y="589587"/>
                  <a:pt x="196711" y="589587"/>
                </a:cubicBezTo>
                <a:close/>
                <a:moveTo>
                  <a:pt x="189558" y="582374"/>
                </a:moveTo>
                <a:cubicBezTo>
                  <a:pt x="189558" y="582157"/>
                  <a:pt x="189382" y="581981"/>
                  <a:pt x="189165" y="581981"/>
                </a:cubicBezTo>
                <a:cubicBezTo>
                  <a:pt x="188948" y="581981"/>
                  <a:pt x="188773" y="582157"/>
                  <a:pt x="188773" y="582374"/>
                </a:cubicBezTo>
                <a:cubicBezTo>
                  <a:pt x="188773" y="582590"/>
                  <a:pt x="188948" y="582766"/>
                  <a:pt x="189165" y="582766"/>
                </a:cubicBezTo>
                <a:cubicBezTo>
                  <a:pt x="189382" y="582766"/>
                  <a:pt x="189558" y="582590"/>
                  <a:pt x="189558" y="582374"/>
                </a:cubicBezTo>
                <a:close/>
                <a:moveTo>
                  <a:pt x="182164" y="574827"/>
                </a:moveTo>
                <a:cubicBezTo>
                  <a:pt x="182164" y="574509"/>
                  <a:pt x="181908" y="574252"/>
                  <a:pt x="181589" y="574252"/>
                </a:cubicBezTo>
                <a:cubicBezTo>
                  <a:pt x="181271" y="574252"/>
                  <a:pt x="181014" y="574509"/>
                  <a:pt x="181014" y="574827"/>
                </a:cubicBezTo>
                <a:cubicBezTo>
                  <a:pt x="181014" y="575146"/>
                  <a:pt x="181271" y="575402"/>
                  <a:pt x="181589" y="575402"/>
                </a:cubicBezTo>
                <a:cubicBezTo>
                  <a:pt x="181908" y="575402"/>
                  <a:pt x="182164" y="575146"/>
                  <a:pt x="182164" y="574827"/>
                </a:cubicBezTo>
                <a:close/>
                <a:moveTo>
                  <a:pt x="174044" y="566737"/>
                </a:moveTo>
                <a:cubicBezTo>
                  <a:pt x="173771" y="566737"/>
                  <a:pt x="173529" y="566949"/>
                  <a:pt x="173529" y="567251"/>
                </a:cubicBezTo>
                <a:cubicBezTo>
                  <a:pt x="173529" y="567524"/>
                  <a:pt x="173741" y="567766"/>
                  <a:pt x="174044" y="567766"/>
                </a:cubicBezTo>
                <a:cubicBezTo>
                  <a:pt x="174316" y="567766"/>
                  <a:pt x="174558" y="567554"/>
                  <a:pt x="174558" y="567251"/>
                </a:cubicBezTo>
                <a:cubicBezTo>
                  <a:pt x="174528" y="566979"/>
                  <a:pt x="174316" y="566737"/>
                  <a:pt x="174044" y="566737"/>
                </a:cubicBezTo>
                <a:close/>
                <a:moveTo>
                  <a:pt x="166465" y="559128"/>
                </a:moveTo>
                <a:cubicBezTo>
                  <a:pt x="166163" y="559128"/>
                  <a:pt x="165891" y="559371"/>
                  <a:pt x="165891" y="559703"/>
                </a:cubicBezTo>
                <a:cubicBezTo>
                  <a:pt x="165891" y="560006"/>
                  <a:pt x="166133" y="560278"/>
                  <a:pt x="166465" y="560278"/>
                </a:cubicBezTo>
                <a:cubicBezTo>
                  <a:pt x="166768" y="560278"/>
                  <a:pt x="167040" y="560035"/>
                  <a:pt x="167040" y="559703"/>
                </a:cubicBezTo>
                <a:cubicBezTo>
                  <a:pt x="167043" y="559371"/>
                  <a:pt x="166770" y="559128"/>
                  <a:pt x="166465" y="559128"/>
                </a:cubicBezTo>
                <a:close/>
                <a:moveTo>
                  <a:pt x="158920" y="551522"/>
                </a:moveTo>
                <a:cubicBezTo>
                  <a:pt x="158587" y="551522"/>
                  <a:pt x="158313" y="551794"/>
                  <a:pt x="158313" y="552129"/>
                </a:cubicBezTo>
                <a:cubicBezTo>
                  <a:pt x="158313" y="552464"/>
                  <a:pt x="158585" y="552736"/>
                  <a:pt x="158920" y="552736"/>
                </a:cubicBezTo>
                <a:cubicBezTo>
                  <a:pt x="159255" y="552736"/>
                  <a:pt x="159527" y="552464"/>
                  <a:pt x="159527" y="552129"/>
                </a:cubicBezTo>
                <a:cubicBezTo>
                  <a:pt x="159497" y="551794"/>
                  <a:pt x="159225" y="551522"/>
                  <a:pt x="158920" y="551522"/>
                </a:cubicBezTo>
                <a:close/>
                <a:moveTo>
                  <a:pt x="152101" y="544551"/>
                </a:moveTo>
                <a:cubicBezTo>
                  <a:pt x="152101" y="544133"/>
                  <a:pt x="151762" y="543793"/>
                  <a:pt x="151344" y="543793"/>
                </a:cubicBezTo>
                <a:cubicBezTo>
                  <a:pt x="150926" y="543793"/>
                  <a:pt x="150587" y="544133"/>
                  <a:pt x="150587" y="544551"/>
                </a:cubicBezTo>
                <a:cubicBezTo>
                  <a:pt x="150587" y="544968"/>
                  <a:pt x="150926" y="545308"/>
                  <a:pt x="151344" y="545308"/>
                </a:cubicBezTo>
                <a:cubicBezTo>
                  <a:pt x="151762" y="545308"/>
                  <a:pt x="152101" y="544968"/>
                  <a:pt x="152101" y="544551"/>
                </a:cubicBezTo>
                <a:close/>
                <a:moveTo>
                  <a:pt x="143798" y="536400"/>
                </a:moveTo>
                <a:cubicBezTo>
                  <a:pt x="143466" y="536400"/>
                  <a:pt x="143191" y="536672"/>
                  <a:pt x="143191" y="537007"/>
                </a:cubicBezTo>
                <a:cubicBezTo>
                  <a:pt x="143191" y="537342"/>
                  <a:pt x="143463" y="537614"/>
                  <a:pt x="143798" y="537614"/>
                </a:cubicBezTo>
                <a:cubicBezTo>
                  <a:pt x="144133" y="537614"/>
                  <a:pt x="144406" y="537342"/>
                  <a:pt x="144406" y="537007"/>
                </a:cubicBezTo>
                <a:cubicBezTo>
                  <a:pt x="144373" y="536672"/>
                  <a:pt x="144101" y="536400"/>
                  <a:pt x="143798" y="536400"/>
                </a:cubicBezTo>
                <a:close/>
                <a:moveTo>
                  <a:pt x="136888" y="529458"/>
                </a:moveTo>
                <a:cubicBezTo>
                  <a:pt x="136888" y="529091"/>
                  <a:pt x="136590" y="528794"/>
                  <a:pt x="136223" y="528794"/>
                </a:cubicBezTo>
                <a:cubicBezTo>
                  <a:pt x="135856" y="528794"/>
                  <a:pt x="135558" y="529091"/>
                  <a:pt x="135558" y="529458"/>
                </a:cubicBezTo>
                <a:cubicBezTo>
                  <a:pt x="135558" y="529825"/>
                  <a:pt x="135856" y="530124"/>
                  <a:pt x="136223" y="530124"/>
                </a:cubicBezTo>
                <a:cubicBezTo>
                  <a:pt x="136590" y="530124"/>
                  <a:pt x="136888" y="529825"/>
                  <a:pt x="136888" y="529458"/>
                </a:cubicBezTo>
                <a:close/>
                <a:moveTo>
                  <a:pt x="129494" y="521883"/>
                </a:moveTo>
                <a:cubicBezTo>
                  <a:pt x="129494" y="521430"/>
                  <a:pt x="129129" y="521065"/>
                  <a:pt x="128677" y="521065"/>
                </a:cubicBezTo>
                <a:cubicBezTo>
                  <a:pt x="128224" y="521065"/>
                  <a:pt x="127859" y="521430"/>
                  <a:pt x="127859" y="521883"/>
                </a:cubicBezTo>
                <a:cubicBezTo>
                  <a:pt x="127859" y="522335"/>
                  <a:pt x="128224" y="522700"/>
                  <a:pt x="128677" y="522700"/>
                </a:cubicBezTo>
                <a:cubicBezTo>
                  <a:pt x="129129" y="522700"/>
                  <a:pt x="129494" y="522335"/>
                  <a:pt x="129494" y="521883"/>
                </a:cubicBezTo>
                <a:close/>
                <a:moveTo>
                  <a:pt x="121764" y="514304"/>
                </a:moveTo>
                <a:cubicBezTo>
                  <a:pt x="121764" y="513937"/>
                  <a:pt x="121466" y="513639"/>
                  <a:pt x="121099" y="513639"/>
                </a:cubicBezTo>
                <a:cubicBezTo>
                  <a:pt x="120732" y="513639"/>
                  <a:pt x="120434" y="513937"/>
                  <a:pt x="120434" y="514304"/>
                </a:cubicBezTo>
                <a:cubicBezTo>
                  <a:pt x="120434" y="514671"/>
                  <a:pt x="120732" y="514969"/>
                  <a:pt x="121099" y="514969"/>
                </a:cubicBezTo>
                <a:cubicBezTo>
                  <a:pt x="121466" y="514969"/>
                  <a:pt x="121764" y="514671"/>
                  <a:pt x="121764" y="514304"/>
                </a:cubicBezTo>
                <a:close/>
                <a:moveTo>
                  <a:pt x="113553" y="506153"/>
                </a:moveTo>
                <a:cubicBezTo>
                  <a:pt x="113221" y="506153"/>
                  <a:pt x="112946" y="506425"/>
                  <a:pt x="112946" y="506760"/>
                </a:cubicBezTo>
                <a:cubicBezTo>
                  <a:pt x="112946" y="507095"/>
                  <a:pt x="113218" y="507367"/>
                  <a:pt x="113553" y="507367"/>
                </a:cubicBezTo>
                <a:cubicBezTo>
                  <a:pt x="113888" y="507367"/>
                  <a:pt x="114160" y="507095"/>
                  <a:pt x="114160" y="506760"/>
                </a:cubicBezTo>
                <a:cubicBezTo>
                  <a:pt x="114130" y="506425"/>
                  <a:pt x="113856" y="506153"/>
                  <a:pt x="113553" y="506153"/>
                </a:cubicBezTo>
                <a:close/>
                <a:moveTo>
                  <a:pt x="106582" y="499211"/>
                </a:moveTo>
                <a:cubicBezTo>
                  <a:pt x="106582" y="498877"/>
                  <a:pt x="106312" y="498607"/>
                  <a:pt x="105977" y="498607"/>
                </a:cubicBezTo>
                <a:cubicBezTo>
                  <a:pt x="105643" y="498607"/>
                  <a:pt x="105372" y="498877"/>
                  <a:pt x="105372" y="499211"/>
                </a:cubicBezTo>
                <a:cubicBezTo>
                  <a:pt x="105372" y="499547"/>
                  <a:pt x="105643" y="499817"/>
                  <a:pt x="105977" y="499817"/>
                </a:cubicBezTo>
                <a:cubicBezTo>
                  <a:pt x="106312" y="499817"/>
                  <a:pt x="106582" y="499547"/>
                  <a:pt x="106582" y="499211"/>
                </a:cubicBezTo>
                <a:close/>
                <a:moveTo>
                  <a:pt x="98432" y="491030"/>
                </a:moveTo>
                <a:cubicBezTo>
                  <a:pt x="98099" y="491030"/>
                  <a:pt x="97824" y="491303"/>
                  <a:pt x="97824" y="491638"/>
                </a:cubicBezTo>
                <a:cubicBezTo>
                  <a:pt x="97824" y="491973"/>
                  <a:pt x="98097" y="492245"/>
                  <a:pt x="98432" y="492245"/>
                </a:cubicBezTo>
                <a:cubicBezTo>
                  <a:pt x="98766" y="492245"/>
                  <a:pt x="99039" y="491973"/>
                  <a:pt x="99039" y="491638"/>
                </a:cubicBezTo>
                <a:cubicBezTo>
                  <a:pt x="99006" y="491303"/>
                  <a:pt x="98734" y="491030"/>
                  <a:pt x="98432" y="491030"/>
                </a:cubicBezTo>
                <a:close/>
                <a:moveTo>
                  <a:pt x="91431" y="484090"/>
                </a:moveTo>
                <a:cubicBezTo>
                  <a:pt x="91431" y="483771"/>
                  <a:pt x="91174" y="483515"/>
                  <a:pt x="90856" y="483515"/>
                </a:cubicBezTo>
                <a:cubicBezTo>
                  <a:pt x="90537" y="483515"/>
                  <a:pt x="90281" y="483771"/>
                  <a:pt x="90281" y="484090"/>
                </a:cubicBezTo>
                <a:cubicBezTo>
                  <a:pt x="90281" y="484408"/>
                  <a:pt x="90537" y="484664"/>
                  <a:pt x="90856" y="484664"/>
                </a:cubicBezTo>
                <a:cubicBezTo>
                  <a:pt x="91174" y="484664"/>
                  <a:pt x="91431" y="484408"/>
                  <a:pt x="91431" y="484090"/>
                </a:cubicBezTo>
                <a:close/>
                <a:moveTo>
                  <a:pt x="83823" y="476513"/>
                </a:moveTo>
                <a:cubicBezTo>
                  <a:pt x="83823" y="476229"/>
                  <a:pt x="83592" y="475998"/>
                  <a:pt x="83308" y="475998"/>
                </a:cubicBezTo>
                <a:cubicBezTo>
                  <a:pt x="83024" y="475998"/>
                  <a:pt x="82793" y="476229"/>
                  <a:pt x="82793" y="476513"/>
                </a:cubicBezTo>
                <a:cubicBezTo>
                  <a:pt x="82793" y="476798"/>
                  <a:pt x="83024" y="477028"/>
                  <a:pt x="83308" y="477028"/>
                </a:cubicBezTo>
                <a:cubicBezTo>
                  <a:pt x="83592" y="477028"/>
                  <a:pt x="83823" y="476798"/>
                  <a:pt x="83823" y="476513"/>
                </a:cubicBezTo>
                <a:close/>
                <a:moveTo>
                  <a:pt x="76337" y="468935"/>
                </a:moveTo>
                <a:cubicBezTo>
                  <a:pt x="76337" y="468600"/>
                  <a:pt x="76067" y="468330"/>
                  <a:pt x="75732" y="468330"/>
                </a:cubicBezTo>
                <a:cubicBezTo>
                  <a:pt x="75397" y="468330"/>
                  <a:pt x="75127" y="468600"/>
                  <a:pt x="75127" y="468935"/>
                </a:cubicBezTo>
                <a:cubicBezTo>
                  <a:pt x="75127" y="469270"/>
                  <a:pt x="75397" y="469540"/>
                  <a:pt x="75732" y="469540"/>
                </a:cubicBezTo>
                <a:cubicBezTo>
                  <a:pt x="76067" y="469540"/>
                  <a:pt x="76337" y="469270"/>
                  <a:pt x="76337" y="468935"/>
                </a:cubicBezTo>
                <a:close/>
                <a:moveTo>
                  <a:pt x="68186" y="460934"/>
                </a:moveTo>
                <a:cubicBezTo>
                  <a:pt x="67944" y="460934"/>
                  <a:pt x="67732" y="461146"/>
                  <a:pt x="67732" y="461389"/>
                </a:cubicBezTo>
                <a:cubicBezTo>
                  <a:pt x="67732" y="461631"/>
                  <a:pt x="67944" y="461843"/>
                  <a:pt x="68186" y="461843"/>
                </a:cubicBezTo>
                <a:cubicBezTo>
                  <a:pt x="68429" y="461843"/>
                  <a:pt x="68641" y="461631"/>
                  <a:pt x="68641" y="461389"/>
                </a:cubicBezTo>
                <a:cubicBezTo>
                  <a:pt x="68611" y="461146"/>
                  <a:pt x="68429" y="460934"/>
                  <a:pt x="68186" y="460934"/>
                </a:cubicBezTo>
                <a:close/>
                <a:moveTo>
                  <a:pt x="60611" y="453418"/>
                </a:moveTo>
                <a:cubicBezTo>
                  <a:pt x="60398" y="453448"/>
                  <a:pt x="60216" y="453600"/>
                  <a:pt x="60216" y="453813"/>
                </a:cubicBezTo>
                <a:cubicBezTo>
                  <a:pt x="60216" y="454025"/>
                  <a:pt x="60398" y="454208"/>
                  <a:pt x="60611" y="454208"/>
                </a:cubicBezTo>
                <a:cubicBezTo>
                  <a:pt x="60823" y="454208"/>
                  <a:pt x="61006" y="454025"/>
                  <a:pt x="61006" y="453813"/>
                </a:cubicBezTo>
                <a:cubicBezTo>
                  <a:pt x="61006" y="453600"/>
                  <a:pt x="60823" y="453418"/>
                  <a:pt x="60611" y="453418"/>
                </a:cubicBezTo>
                <a:close/>
                <a:moveTo>
                  <a:pt x="53337" y="446267"/>
                </a:moveTo>
                <a:cubicBezTo>
                  <a:pt x="53337" y="446116"/>
                  <a:pt x="53215" y="445994"/>
                  <a:pt x="53065" y="445994"/>
                </a:cubicBezTo>
                <a:cubicBezTo>
                  <a:pt x="52915" y="445994"/>
                  <a:pt x="52793" y="446116"/>
                  <a:pt x="52793" y="446267"/>
                </a:cubicBezTo>
                <a:cubicBezTo>
                  <a:pt x="52793" y="446417"/>
                  <a:pt x="52915" y="446539"/>
                  <a:pt x="53065" y="446539"/>
                </a:cubicBezTo>
                <a:cubicBezTo>
                  <a:pt x="53215" y="446539"/>
                  <a:pt x="53337" y="446417"/>
                  <a:pt x="53337" y="446267"/>
                </a:cubicBezTo>
                <a:close/>
                <a:moveTo>
                  <a:pt x="45487" y="438418"/>
                </a:moveTo>
                <a:cubicBezTo>
                  <a:pt x="45335" y="438448"/>
                  <a:pt x="45214" y="438570"/>
                  <a:pt x="45214" y="438690"/>
                </a:cubicBezTo>
                <a:cubicBezTo>
                  <a:pt x="45214" y="438843"/>
                  <a:pt x="45337" y="438963"/>
                  <a:pt x="45487" y="438963"/>
                </a:cubicBezTo>
                <a:cubicBezTo>
                  <a:pt x="45639" y="438963"/>
                  <a:pt x="45759" y="438840"/>
                  <a:pt x="45759" y="438690"/>
                </a:cubicBezTo>
                <a:cubicBezTo>
                  <a:pt x="45762" y="438538"/>
                  <a:pt x="45639" y="438418"/>
                  <a:pt x="45487" y="438418"/>
                </a:cubicBezTo>
                <a:close/>
                <a:moveTo>
                  <a:pt x="38154" y="431142"/>
                </a:moveTo>
                <a:cubicBezTo>
                  <a:pt x="38154" y="431024"/>
                  <a:pt x="38059" y="430930"/>
                  <a:pt x="37941" y="430930"/>
                </a:cubicBezTo>
                <a:cubicBezTo>
                  <a:pt x="37823" y="430930"/>
                  <a:pt x="37729" y="431024"/>
                  <a:pt x="37729" y="431142"/>
                </a:cubicBezTo>
                <a:cubicBezTo>
                  <a:pt x="37729" y="431260"/>
                  <a:pt x="37823" y="431354"/>
                  <a:pt x="37941" y="431354"/>
                </a:cubicBezTo>
                <a:cubicBezTo>
                  <a:pt x="38059" y="431354"/>
                  <a:pt x="38154" y="431260"/>
                  <a:pt x="38154" y="431142"/>
                </a:cubicBezTo>
                <a:close/>
                <a:moveTo>
                  <a:pt x="30545" y="423566"/>
                </a:moveTo>
                <a:cubicBezTo>
                  <a:pt x="30545" y="423467"/>
                  <a:pt x="30465" y="423386"/>
                  <a:pt x="30365" y="423386"/>
                </a:cubicBezTo>
                <a:cubicBezTo>
                  <a:pt x="30266" y="423386"/>
                  <a:pt x="30185" y="423467"/>
                  <a:pt x="30185" y="423566"/>
                </a:cubicBezTo>
                <a:cubicBezTo>
                  <a:pt x="30185" y="423665"/>
                  <a:pt x="30266" y="423746"/>
                  <a:pt x="30365" y="423746"/>
                </a:cubicBezTo>
                <a:cubicBezTo>
                  <a:pt x="30465" y="423746"/>
                  <a:pt x="30545" y="423665"/>
                  <a:pt x="30545" y="423566"/>
                </a:cubicBezTo>
                <a:close/>
                <a:moveTo>
                  <a:pt x="23000" y="416020"/>
                </a:moveTo>
                <a:cubicBezTo>
                  <a:pt x="23000" y="415921"/>
                  <a:pt x="22919" y="415840"/>
                  <a:pt x="22820" y="415840"/>
                </a:cubicBezTo>
                <a:cubicBezTo>
                  <a:pt x="22720" y="415840"/>
                  <a:pt x="22640" y="415921"/>
                  <a:pt x="22640" y="416020"/>
                </a:cubicBezTo>
                <a:cubicBezTo>
                  <a:pt x="22640" y="416119"/>
                  <a:pt x="22720" y="416200"/>
                  <a:pt x="22820" y="416200"/>
                </a:cubicBezTo>
                <a:cubicBezTo>
                  <a:pt x="22919" y="416200"/>
                  <a:pt x="23000" y="416119"/>
                  <a:pt x="23000" y="416020"/>
                </a:cubicBezTo>
                <a:close/>
                <a:moveTo>
                  <a:pt x="15304" y="408443"/>
                </a:moveTo>
                <a:cubicBezTo>
                  <a:pt x="15304" y="408411"/>
                  <a:pt x="15276" y="408383"/>
                  <a:pt x="15244" y="408383"/>
                </a:cubicBezTo>
                <a:cubicBezTo>
                  <a:pt x="15212" y="408383"/>
                  <a:pt x="15184" y="408411"/>
                  <a:pt x="15184" y="408443"/>
                </a:cubicBezTo>
                <a:cubicBezTo>
                  <a:pt x="15184" y="408476"/>
                  <a:pt x="15212" y="408503"/>
                  <a:pt x="15244" y="408503"/>
                </a:cubicBezTo>
                <a:cubicBezTo>
                  <a:pt x="15276" y="408503"/>
                  <a:pt x="15304" y="408476"/>
                  <a:pt x="15304" y="408443"/>
                </a:cubicBezTo>
                <a:close/>
                <a:moveTo>
                  <a:pt x="180" y="393321"/>
                </a:moveTo>
                <a:cubicBezTo>
                  <a:pt x="180" y="393289"/>
                  <a:pt x="152" y="393261"/>
                  <a:pt x="120" y="393261"/>
                </a:cubicBezTo>
                <a:cubicBezTo>
                  <a:pt x="88" y="393261"/>
                  <a:pt x="60" y="393289"/>
                  <a:pt x="60" y="393321"/>
                </a:cubicBezTo>
                <a:cubicBezTo>
                  <a:pt x="60" y="393354"/>
                  <a:pt x="88" y="393382"/>
                  <a:pt x="120" y="393382"/>
                </a:cubicBezTo>
                <a:cubicBezTo>
                  <a:pt x="152" y="393382"/>
                  <a:pt x="180" y="393354"/>
                  <a:pt x="180" y="393321"/>
                </a:cubicBezTo>
                <a:close/>
                <a:moveTo>
                  <a:pt x="257139" y="635291"/>
                </a:moveTo>
                <a:cubicBezTo>
                  <a:pt x="257139" y="635321"/>
                  <a:pt x="257169" y="635351"/>
                  <a:pt x="257199" y="635351"/>
                </a:cubicBezTo>
                <a:cubicBezTo>
                  <a:pt x="257229" y="635351"/>
                  <a:pt x="257259" y="635321"/>
                  <a:pt x="257259" y="635291"/>
                </a:cubicBezTo>
                <a:cubicBezTo>
                  <a:pt x="257259" y="635261"/>
                  <a:pt x="257229" y="635231"/>
                  <a:pt x="257199" y="635231"/>
                </a:cubicBezTo>
                <a:cubicBezTo>
                  <a:pt x="257171" y="635259"/>
                  <a:pt x="257139" y="635259"/>
                  <a:pt x="257139" y="635291"/>
                </a:cubicBezTo>
                <a:close/>
                <a:moveTo>
                  <a:pt x="249836" y="627743"/>
                </a:moveTo>
                <a:cubicBezTo>
                  <a:pt x="249836" y="627643"/>
                  <a:pt x="249755" y="627563"/>
                  <a:pt x="249655" y="627563"/>
                </a:cubicBezTo>
                <a:cubicBezTo>
                  <a:pt x="249556" y="627563"/>
                  <a:pt x="249476" y="627643"/>
                  <a:pt x="249476" y="627743"/>
                </a:cubicBezTo>
                <a:cubicBezTo>
                  <a:pt x="249476" y="627842"/>
                  <a:pt x="249556" y="627923"/>
                  <a:pt x="249655" y="627923"/>
                </a:cubicBezTo>
                <a:cubicBezTo>
                  <a:pt x="249755" y="627923"/>
                  <a:pt x="249836" y="627842"/>
                  <a:pt x="249836" y="627743"/>
                </a:cubicBezTo>
                <a:close/>
                <a:moveTo>
                  <a:pt x="242198" y="620166"/>
                </a:moveTo>
                <a:cubicBezTo>
                  <a:pt x="242198" y="620100"/>
                  <a:pt x="242145" y="620046"/>
                  <a:pt x="242078" y="620046"/>
                </a:cubicBezTo>
                <a:cubicBezTo>
                  <a:pt x="242011" y="620046"/>
                  <a:pt x="241957" y="620100"/>
                  <a:pt x="241957" y="620166"/>
                </a:cubicBezTo>
                <a:cubicBezTo>
                  <a:pt x="241957" y="620234"/>
                  <a:pt x="242011" y="620286"/>
                  <a:pt x="242078" y="620286"/>
                </a:cubicBezTo>
                <a:cubicBezTo>
                  <a:pt x="242145" y="620286"/>
                  <a:pt x="242198" y="620234"/>
                  <a:pt x="242198" y="620166"/>
                </a:cubicBezTo>
                <a:close/>
                <a:moveTo>
                  <a:pt x="234744" y="612620"/>
                </a:moveTo>
                <a:cubicBezTo>
                  <a:pt x="234744" y="612503"/>
                  <a:pt x="234649" y="612408"/>
                  <a:pt x="234532" y="612408"/>
                </a:cubicBezTo>
                <a:cubicBezTo>
                  <a:pt x="234414" y="612408"/>
                  <a:pt x="234319" y="612503"/>
                  <a:pt x="234319" y="612620"/>
                </a:cubicBezTo>
                <a:cubicBezTo>
                  <a:pt x="234319" y="612738"/>
                  <a:pt x="234414" y="612833"/>
                  <a:pt x="234532" y="612833"/>
                </a:cubicBezTo>
                <a:cubicBezTo>
                  <a:pt x="234649" y="612833"/>
                  <a:pt x="234744" y="612738"/>
                  <a:pt x="234744" y="612620"/>
                </a:cubicBezTo>
                <a:close/>
                <a:moveTo>
                  <a:pt x="226956" y="604649"/>
                </a:moveTo>
                <a:cubicBezTo>
                  <a:pt x="226744" y="604679"/>
                  <a:pt x="226561" y="604832"/>
                  <a:pt x="226561" y="605044"/>
                </a:cubicBezTo>
                <a:cubicBezTo>
                  <a:pt x="226561" y="605257"/>
                  <a:pt x="226744" y="605439"/>
                  <a:pt x="226956" y="605439"/>
                </a:cubicBezTo>
                <a:cubicBezTo>
                  <a:pt x="227168" y="605439"/>
                  <a:pt x="227351" y="605257"/>
                  <a:pt x="227351" y="605044"/>
                </a:cubicBezTo>
                <a:cubicBezTo>
                  <a:pt x="227351" y="604832"/>
                  <a:pt x="227168" y="604649"/>
                  <a:pt x="226956" y="604649"/>
                </a:cubicBezTo>
                <a:close/>
                <a:moveTo>
                  <a:pt x="219410" y="597043"/>
                </a:moveTo>
                <a:cubicBezTo>
                  <a:pt x="219168" y="597043"/>
                  <a:pt x="218955" y="597256"/>
                  <a:pt x="218955" y="597498"/>
                </a:cubicBezTo>
                <a:cubicBezTo>
                  <a:pt x="218955" y="597741"/>
                  <a:pt x="219168" y="597953"/>
                  <a:pt x="219410" y="597953"/>
                </a:cubicBezTo>
                <a:cubicBezTo>
                  <a:pt x="219653" y="597953"/>
                  <a:pt x="219865" y="597741"/>
                  <a:pt x="219865" y="597498"/>
                </a:cubicBezTo>
                <a:cubicBezTo>
                  <a:pt x="219835" y="597256"/>
                  <a:pt x="219653" y="597043"/>
                  <a:pt x="219410" y="597043"/>
                </a:cubicBezTo>
                <a:close/>
                <a:moveTo>
                  <a:pt x="211835" y="589527"/>
                </a:moveTo>
                <a:cubicBezTo>
                  <a:pt x="211622" y="589557"/>
                  <a:pt x="211440" y="589709"/>
                  <a:pt x="211440" y="589922"/>
                </a:cubicBezTo>
                <a:cubicBezTo>
                  <a:pt x="211440" y="590135"/>
                  <a:pt x="211622" y="590317"/>
                  <a:pt x="211835" y="590317"/>
                </a:cubicBezTo>
                <a:cubicBezTo>
                  <a:pt x="212047" y="590317"/>
                  <a:pt x="212229" y="590135"/>
                  <a:pt x="212229" y="589922"/>
                </a:cubicBezTo>
                <a:cubicBezTo>
                  <a:pt x="212229" y="589709"/>
                  <a:pt x="212045" y="589527"/>
                  <a:pt x="211835" y="589527"/>
                </a:cubicBezTo>
                <a:close/>
                <a:moveTo>
                  <a:pt x="204286" y="581798"/>
                </a:moveTo>
                <a:cubicBezTo>
                  <a:pt x="203984" y="581798"/>
                  <a:pt x="203712" y="582041"/>
                  <a:pt x="203712" y="582374"/>
                </a:cubicBezTo>
                <a:cubicBezTo>
                  <a:pt x="203712" y="582676"/>
                  <a:pt x="203954" y="582949"/>
                  <a:pt x="204286" y="582949"/>
                </a:cubicBezTo>
                <a:cubicBezTo>
                  <a:pt x="204589" y="582949"/>
                  <a:pt x="204861" y="582706"/>
                  <a:pt x="204861" y="582374"/>
                </a:cubicBezTo>
                <a:cubicBezTo>
                  <a:pt x="204834" y="582071"/>
                  <a:pt x="204591" y="581798"/>
                  <a:pt x="204286" y="581798"/>
                </a:cubicBezTo>
                <a:close/>
                <a:moveTo>
                  <a:pt x="197376" y="574797"/>
                </a:moveTo>
                <a:cubicBezTo>
                  <a:pt x="197376" y="574430"/>
                  <a:pt x="197078" y="574132"/>
                  <a:pt x="196711" y="574132"/>
                </a:cubicBezTo>
                <a:cubicBezTo>
                  <a:pt x="196344" y="574132"/>
                  <a:pt x="196046" y="574430"/>
                  <a:pt x="196046" y="574797"/>
                </a:cubicBezTo>
                <a:cubicBezTo>
                  <a:pt x="196046" y="575165"/>
                  <a:pt x="196344" y="575462"/>
                  <a:pt x="196711" y="575462"/>
                </a:cubicBezTo>
                <a:cubicBezTo>
                  <a:pt x="197078" y="575462"/>
                  <a:pt x="197376" y="575165"/>
                  <a:pt x="197376" y="574797"/>
                </a:cubicBezTo>
                <a:close/>
                <a:moveTo>
                  <a:pt x="189740" y="567251"/>
                </a:moveTo>
                <a:cubicBezTo>
                  <a:pt x="189740" y="566933"/>
                  <a:pt x="189484" y="566676"/>
                  <a:pt x="189165" y="566676"/>
                </a:cubicBezTo>
                <a:cubicBezTo>
                  <a:pt x="188847" y="566676"/>
                  <a:pt x="188590" y="566933"/>
                  <a:pt x="188590" y="567251"/>
                </a:cubicBezTo>
                <a:cubicBezTo>
                  <a:pt x="188590" y="567570"/>
                  <a:pt x="188847" y="567826"/>
                  <a:pt x="189165" y="567826"/>
                </a:cubicBezTo>
                <a:cubicBezTo>
                  <a:pt x="189484" y="567826"/>
                  <a:pt x="189740" y="567570"/>
                  <a:pt x="189740" y="567251"/>
                </a:cubicBezTo>
                <a:close/>
                <a:moveTo>
                  <a:pt x="181589" y="558918"/>
                </a:moveTo>
                <a:cubicBezTo>
                  <a:pt x="181164" y="558918"/>
                  <a:pt x="180832" y="559251"/>
                  <a:pt x="180832" y="559675"/>
                </a:cubicBezTo>
                <a:cubicBezTo>
                  <a:pt x="180832" y="560100"/>
                  <a:pt x="181164" y="560433"/>
                  <a:pt x="181589" y="560433"/>
                </a:cubicBezTo>
                <a:cubicBezTo>
                  <a:pt x="182014" y="560433"/>
                  <a:pt x="182347" y="560100"/>
                  <a:pt x="182347" y="559675"/>
                </a:cubicBezTo>
                <a:cubicBezTo>
                  <a:pt x="182377" y="559251"/>
                  <a:pt x="182014" y="558918"/>
                  <a:pt x="181589" y="558918"/>
                </a:cubicBezTo>
                <a:close/>
                <a:moveTo>
                  <a:pt x="174861" y="552129"/>
                </a:moveTo>
                <a:cubicBezTo>
                  <a:pt x="174861" y="551677"/>
                  <a:pt x="174496" y="551312"/>
                  <a:pt x="174044" y="551312"/>
                </a:cubicBezTo>
                <a:cubicBezTo>
                  <a:pt x="173591" y="551312"/>
                  <a:pt x="173226" y="551677"/>
                  <a:pt x="173226" y="552129"/>
                </a:cubicBezTo>
                <a:cubicBezTo>
                  <a:pt x="173226" y="552582"/>
                  <a:pt x="173591" y="552947"/>
                  <a:pt x="174044" y="552947"/>
                </a:cubicBezTo>
                <a:cubicBezTo>
                  <a:pt x="174496" y="552947"/>
                  <a:pt x="174861" y="552582"/>
                  <a:pt x="174861" y="552129"/>
                </a:cubicBezTo>
                <a:close/>
                <a:moveTo>
                  <a:pt x="167343" y="544551"/>
                </a:moveTo>
                <a:cubicBezTo>
                  <a:pt x="167343" y="544066"/>
                  <a:pt x="166951" y="543673"/>
                  <a:pt x="166465" y="543673"/>
                </a:cubicBezTo>
                <a:cubicBezTo>
                  <a:pt x="165981" y="543673"/>
                  <a:pt x="165588" y="544066"/>
                  <a:pt x="165588" y="544551"/>
                </a:cubicBezTo>
                <a:cubicBezTo>
                  <a:pt x="165588" y="545036"/>
                  <a:pt x="165981" y="545428"/>
                  <a:pt x="166465" y="545428"/>
                </a:cubicBezTo>
                <a:cubicBezTo>
                  <a:pt x="166951" y="545428"/>
                  <a:pt x="167343" y="545036"/>
                  <a:pt x="167343" y="544551"/>
                </a:cubicBezTo>
                <a:close/>
                <a:moveTo>
                  <a:pt x="159677" y="537004"/>
                </a:moveTo>
                <a:cubicBezTo>
                  <a:pt x="159677" y="536587"/>
                  <a:pt x="159338" y="536247"/>
                  <a:pt x="158920" y="536247"/>
                </a:cubicBezTo>
                <a:cubicBezTo>
                  <a:pt x="158502" y="536247"/>
                  <a:pt x="158162" y="536587"/>
                  <a:pt x="158162" y="537004"/>
                </a:cubicBezTo>
                <a:cubicBezTo>
                  <a:pt x="158162" y="537422"/>
                  <a:pt x="158502" y="537762"/>
                  <a:pt x="158920" y="537762"/>
                </a:cubicBezTo>
                <a:cubicBezTo>
                  <a:pt x="159338" y="537762"/>
                  <a:pt x="159677" y="537422"/>
                  <a:pt x="159677" y="537004"/>
                </a:cubicBezTo>
                <a:close/>
                <a:moveTo>
                  <a:pt x="151344" y="528489"/>
                </a:moveTo>
                <a:cubicBezTo>
                  <a:pt x="150829" y="528489"/>
                  <a:pt x="150404" y="528914"/>
                  <a:pt x="150404" y="529429"/>
                </a:cubicBezTo>
                <a:cubicBezTo>
                  <a:pt x="150404" y="529943"/>
                  <a:pt x="150829" y="530368"/>
                  <a:pt x="151344" y="530368"/>
                </a:cubicBezTo>
                <a:cubicBezTo>
                  <a:pt x="151859" y="530368"/>
                  <a:pt x="152284" y="529943"/>
                  <a:pt x="152284" y="529429"/>
                </a:cubicBezTo>
                <a:cubicBezTo>
                  <a:pt x="152284" y="528914"/>
                  <a:pt x="151859" y="528489"/>
                  <a:pt x="151344" y="528489"/>
                </a:cubicBezTo>
                <a:close/>
                <a:moveTo>
                  <a:pt x="143798" y="520943"/>
                </a:moveTo>
                <a:cubicBezTo>
                  <a:pt x="143284" y="520943"/>
                  <a:pt x="142859" y="521367"/>
                  <a:pt x="142859" y="521883"/>
                </a:cubicBezTo>
                <a:cubicBezTo>
                  <a:pt x="142859" y="522397"/>
                  <a:pt x="143284" y="522822"/>
                  <a:pt x="143798" y="522822"/>
                </a:cubicBezTo>
                <a:cubicBezTo>
                  <a:pt x="144313" y="522822"/>
                  <a:pt x="144738" y="522397"/>
                  <a:pt x="144738" y="521883"/>
                </a:cubicBezTo>
                <a:cubicBezTo>
                  <a:pt x="144738" y="521367"/>
                  <a:pt x="144313" y="520943"/>
                  <a:pt x="143798" y="520943"/>
                </a:cubicBezTo>
                <a:close/>
                <a:moveTo>
                  <a:pt x="137040" y="514304"/>
                </a:moveTo>
                <a:cubicBezTo>
                  <a:pt x="137040" y="513851"/>
                  <a:pt x="136675" y="513486"/>
                  <a:pt x="136223" y="513486"/>
                </a:cubicBezTo>
                <a:cubicBezTo>
                  <a:pt x="135770" y="513486"/>
                  <a:pt x="135405" y="513851"/>
                  <a:pt x="135405" y="514304"/>
                </a:cubicBezTo>
                <a:cubicBezTo>
                  <a:pt x="135405" y="514756"/>
                  <a:pt x="135770" y="515121"/>
                  <a:pt x="136223" y="515121"/>
                </a:cubicBezTo>
                <a:cubicBezTo>
                  <a:pt x="136675" y="515121"/>
                  <a:pt x="137040" y="514756"/>
                  <a:pt x="137040" y="514304"/>
                </a:cubicBezTo>
                <a:close/>
                <a:moveTo>
                  <a:pt x="129647" y="506758"/>
                </a:moveTo>
                <a:cubicBezTo>
                  <a:pt x="129647" y="506222"/>
                  <a:pt x="129213" y="505788"/>
                  <a:pt x="128677" y="505788"/>
                </a:cubicBezTo>
                <a:cubicBezTo>
                  <a:pt x="128141" y="505788"/>
                  <a:pt x="127707" y="506222"/>
                  <a:pt x="127707" y="506758"/>
                </a:cubicBezTo>
                <a:cubicBezTo>
                  <a:pt x="127707" y="507293"/>
                  <a:pt x="128141" y="507728"/>
                  <a:pt x="128677" y="507728"/>
                </a:cubicBezTo>
                <a:cubicBezTo>
                  <a:pt x="129213" y="507728"/>
                  <a:pt x="129647" y="507293"/>
                  <a:pt x="129647" y="506758"/>
                </a:cubicBezTo>
                <a:close/>
                <a:moveTo>
                  <a:pt x="122038" y="499182"/>
                </a:moveTo>
                <a:cubicBezTo>
                  <a:pt x="122038" y="498662"/>
                  <a:pt x="121618" y="498242"/>
                  <a:pt x="121099" y="498242"/>
                </a:cubicBezTo>
                <a:cubicBezTo>
                  <a:pt x="120579" y="498242"/>
                  <a:pt x="120159" y="498662"/>
                  <a:pt x="120159" y="499182"/>
                </a:cubicBezTo>
                <a:cubicBezTo>
                  <a:pt x="120159" y="499701"/>
                  <a:pt x="120579" y="500122"/>
                  <a:pt x="121099" y="500122"/>
                </a:cubicBezTo>
                <a:cubicBezTo>
                  <a:pt x="121618" y="500122"/>
                  <a:pt x="122038" y="499701"/>
                  <a:pt x="122038" y="499182"/>
                </a:cubicBezTo>
                <a:close/>
                <a:moveTo>
                  <a:pt x="114310" y="491636"/>
                </a:moveTo>
                <a:cubicBezTo>
                  <a:pt x="114310" y="491218"/>
                  <a:pt x="113971" y="490878"/>
                  <a:pt x="113553" y="490878"/>
                </a:cubicBezTo>
                <a:cubicBezTo>
                  <a:pt x="113135" y="490878"/>
                  <a:pt x="112796" y="491218"/>
                  <a:pt x="112796" y="491636"/>
                </a:cubicBezTo>
                <a:cubicBezTo>
                  <a:pt x="112796" y="492053"/>
                  <a:pt x="113135" y="492393"/>
                  <a:pt x="113553" y="492393"/>
                </a:cubicBezTo>
                <a:cubicBezTo>
                  <a:pt x="113971" y="492393"/>
                  <a:pt x="114310" y="492053"/>
                  <a:pt x="114310" y="491636"/>
                </a:cubicBezTo>
                <a:close/>
                <a:moveTo>
                  <a:pt x="105977" y="483362"/>
                </a:moveTo>
                <a:cubicBezTo>
                  <a:pt x="105583" y="483362"/>
                  <a:pt x="105280" y="483695"/>
                  <a:pt x="105280" y="484090"/>
                </a:cubicBezTo>
                <a:cubicBezTo>
                  <a:pt x="105280" y="484484"/>
                  <a:pt x="105583" y="484787"/>
                  <a:pt x="105977" y="484787"/>
                </a:cubicBezTo>
                <a:cubicBezTo>
                  <a:pt x="106372" y="484787"/>
                  <a:pt x="106675" y="484484"/>
                  <a:pt x="106675" y="484090"/>
                </a:cubicBezTo>
                <a:cubicBezTo>
                  <a:pt x="106705" y="483664"/>
                  <a:pt x="106372" y="483362"/>
                  <a:pt x="105977" y="483362"/>
                </a:cubicBezTo>
                <a:close/>
                <a:moveTo>
                  <a:pt x="99309" y="476513"/>
                </a:moveTo>
                <a:cubicBezTo>
                  <a:pt x="99309" y="476029"/>
                  <a:pt x="98917" y="475636"/>
                  <a:pt x="98432" y="475636"/>
                </a:cubicBezTo>
                <a:cubicBezTo>
                  <a:pt x="97947" y="475636"/>
                  <a:pt x="97554" y="476029"/>
                  <a:pt x="97554" y="476513"/>
                </a:cubicBezTo>
                <a:cubicBezTo>
                  <a:pt x="97554" y="476998"/>
                  <a:pt x="97947" y="477391"/>
                  <a:pt x="98432" y="477391"/>
                </a:cubicBezTo>
                <a:cubicBezTo>
                  <a:pt x="98917" y="477391"/>
                  <a:pt x="99309" y="476998"/>
                  <a:pt x="99309" y="476513"/>
                </a:cubicBezTo>
                <a:close/>
                <a:moveTo>
                  <a:pt x="91613" y="468935"/>
                </a:moveTo>
                <a:cubicBezTo>
                  <a:pt x="91613" y="468517"/>
                  <a:pt x="91274" y="468178"/>
                  <a:pt x="90856" y="468178"/>
                </a:cubicBezTo>
                <a:cubicBezTo>
                  <a:pt x="90438" y="468178"/>
                  <a:pt x="90099" y="468517"/>
                  <a:pt x="90099" y="468935"/>
                </a:cubicBezTo>
                <a:cubicBezTo>
                  <a:pt x="90099" y="469353"/>
                  <a:pt x="90438" y="469692"/>
                  <a:pt x="90856" y="469692"/>
                </a:cubicBezTo>
                <a:cubicBezTo>
                  <a:pt x="91274" y="469692"/>
                  <a:pt x="91613" y="469353"/>
                  <a:pt x="91613" y="468935"/>
                </a:cubicBezTo>
                <a:close/>
                <a:moveTo>
                  <a:pt x="83308" y="460784"/>
                </a:moveTo>
                <a:cubicBezTo>
                  <a:pt x="82975" y="460784"/>
                  <a:pt x="82701" y="461056"/>
                  <a:pt x="82701" y="461391"/>
                </a:cubicBezTo>
                <a:cubicBezTo>
                  <a:pt x="82701" y="461726"/>
                  <a:pt x="82973" y="461998"/>
                  <a:pt x="83308" y="461998"/>
                </a:cubicBezTo>
                <a:cubicBezTo>
                  <a:pt x="83643" y="461998"/>
                  <a:pt x="83915" y="461726"/>
                  <a:pt x="83915" y="461391"/>
                </a:cubicBezTo>
                <a:cubicBezTo>
                  <a:pt x="83885" y="461056"/>
                  <a:pt x="83613" y="460784"/>
                  <a:pt x="83308" y="460784"/>
                </a:cubicBezTo>
                <a:close/>
                <a:moveTo>
                  <a:pt x="76430" y="453813"/>
                </a:moveTo>
                <a:cubicBezTo>
                  <a:pt x="76430" y="453427"/>
                  <a:pt x="76118" y="453115"/>
                  <a:pt x="75732" y="453115"/>
                </a:cubicBezTo>
                <a:cubicBezTo>
                  <a:pt x="75346" y="453115"/>
                  <a:pt x="75035" y="453427"/>
                  <a:pt x="75035" y="453813"/>
                </a:cubicBezTo>
                <a:cubicBezTo>
                  <a:pt x="75035" y="454198"/>
                  <a:pt x="75346" y="454510"/>
                  <a:pt x="75732" y="454510"/>
                </a:cubicBezTo>
                <a:cubicBezTo>
                  <a:pt x="76118" y="454510"/>
                  <a:pt x="76430" y="454198"/>
                  <a:pt x="76430" y="453813"/>
                </a:cubicBezTo>
                <a:close/>
                <a:moveTo>
                  <a:pt x="68186" y="445659"/>
                </a:moveTo>
                <a:cubicBezTo>
                  <a:pt x="67854" y="445659"/>
                  <a:pt x="67579" y="445932"/>
                  <a:pt x="67579" y="446267"/>
                </a:cubicBezTo>
                <a:cubicBezTo>
                  <a:pt x="67579" y="446601"/>
                  <a:pt x="67852" y="446874"/>
                  <a:pt x="68186" y="446874"/>
                </a:cubicBezTo>
                <a:cubicBezTo>
                  <a:pt x="68521" y="446874"/>
                  <a:pt x="68794" y="446601"/>
                  <a:pt x="68794" y="446267"/>
                </a:cubicBezTo>
                <a:cubicBezTo>
                  <a:pt x="68761" y="445934"/>
                  <a:pt x="68489" y="445659"/>
                  <a:pt x="68186" y="445659"/>
                </a:cubicBezTo>
                <a:close/>
                <a:moveTo>
                  <a:pt x="61066" y="438721"/>
                </a:moveTo>
                <a:cubicBezTo>
                  <a:pt x="61066" y="438469"/>
                  <a:pt x="60862" y="438265"/>
                  <a:pt x="60611" y="438265"/>
                </a:cubicBezTo>
                <a:cubicBezTo>
                  <a:pt x="60359" y="438265"/>
                  <a:pt x="60156" y="438469"/>
                  <a:pt x="60156" y="438721"/>
                </a:cubicBezTo>
                <a:cubicBezTo>
                  <a:pt x="60156" y="438972"/>
                  <a:pt x="60359" y="439175"/>
                  <a:pt x="60611" y="439175"/>
                </a:cubicBezTo>
                <a:cubicBezTo>
                  <a:pt x="60862" y="439175"/>
                  <a:pt x="61066" y="438972"/>
                  <a:pt x="61066" y="438721"/>
                </a:cubicBezTo>
                <a:close/>
                <a:moveTo>
                  <a:pt x="53397" y="431142"/>
                </a:moveTo>
                <a:cubicBezTo>
                  <a:pt x="53397" y="430957"/>
                  <a:pt x="53250" y="430810"/>
                  <a:pt x="53065" y="430810"/>
                </a:cubicBezTo>
                <a:cubicBezTo>
                  <a:pt x="52880" y="430810"/>
                  <a:pt x="52733" y="430957"/>
                  <a:pt x="52733" y="431142"/>
                </a:cubicBezTo>
                <a:cubicBezTo>
                  <a:pt x="52733" y="431327"/>
                  <a:pt x="52880" y="431474"/>
                  <a:pt x="53065" y="431474"/>
                </a:cubicBezTo>
                <a:cubicBezTo>
                  <a:pt x="53250" y="431474"/>
                  <a:pt x="53397" y="431327"/>
                  <a:pt x="53397" y="431142"/>
                </a:cubicBezTo>
                <a:close/>
                <a:moveTo>
                  <a:pt x="45942" y="423596"/>
                </a:moveTo>
                <a:cubicBezTo>
                  <a:pt x="45942" y="423344"/>
                  <a:pt x="45739" y="423141"/>
                  <a:pt x="45487" y="423141"/>
                </a:cubicBezTo>
                <a:cubicBezTo>
                  <a:pt x="45235" y="423141"/>
                  <a:pt x="45032" y="423344"/>
                  <a:pt x="45032" y="423596"/>
                </a:cubicBezTo>
                <a:cubicBezTo>
                  <a:pt x="45032" y="423848"/>
                  <a:pt x="45235" y="424051"/>
                  <a:pt x="45487" y="424051"/>
                </a:cubicBezTo>
                <a:cubicBezTo>
                  <a:pt x="45739" y="424051"/>
                  <a:pt x="45942" y="423848"/>
                  <a:pt x="45942" y="423596"/>
                </a:cubicBezTo>
                <a:close/>
                <a:moveTo>
                  <a:pt x="37941" y="415687"/>
                </a:moveTo>
                <a:cubicBezTo>
                  <a:pt x="37759" y="415687"/>
                  <a:pt x="37609" y="415840"/>
                  <a:pt x="37609" y="416020"/>
                </a:cubicBezTo>
                <a:cubicBezTo>
                  <a:pt x="37609" y="416200"/>
                  <a:pt x="37761" y="416352"/>
                  <a:pt x="37941" y="416352"/>
                </a:cubicBezTo>
                <a:cubicBezTo>
                  <a:pt x="38124" y="416352"/>
                  <a:pt x="38274" y="416200"/>
                  <a:pt x="38274" y="416020"/>
                </a:cubicBezTo>
                <a:cubicBezTo>
                  <a:pt x="38274" y="415840"/>
                  <a:pt x="38124" y="415687"/>
                  <a:pt x="37941" y="415687"/>
                </a:cubicBezTo>
                <a:close/>
                <a:moveTo>
                  <a:pt x="30545" y="408443"/>
                </a:moveTo>
                <a:cubicBezTo>
                  <a:pt x="30545" y="408344"/>
                  <a:pt x="30465" y="408264"/>
                  <a:pt x="30365" y="408264"/>
                </a:cubicBezTo>
                <a:cubicBezTo>
                  <a:pt x="30266" y="408264"/>
                  <a:pt x="30185" y="408344"/>
                  <a:pt x="30185" y="408443"/>
                </a:cubicBezTo>
                <a:cubicBezTo>
                  <a:pt x="30185" y="408543"/>
                  <a:pt x="30266" y="408624"/>
                  <a:pt x="30365" y="408624"/>
                </a:cubicBezTo>
                <a:cubicBezTo>
                  <a:pt x="30465" y="408624"/>
                  <a:pt x="30545" y="408543"/>
                  <a:pt x="30545" y="408443"/>
                </a:cubicBezTo>
                <a:close/>
                <a:moveTo>
                  <a:pt x="23032" y="400897"/>
                </a:moveTo>
                <a:cubicBezTo>
                  <a:pt x="23032" y="400780"/>
                  <a:pt x="22938" y="400685"/>
                  <a:pt x="22820" y="400685"/>
                </a:cubicBezTo>
                <a:cubicBezTo>
                  <a:pt x="22702" y="400685"/>
                  <a:pt x="22607" y="400780"/>
                  <a:pt x="22607" y="400897"/>
                </a:cubicBezTo>
                <a:cubicBezTo>
                  <a:pt x="22607" y="401015"/>
                  <a:pt x="22702" y="401110"/>
                  <a:pt x="22820" y="401110"/>
                </a:cubicBezTo>
                <a:cubicBezTo>
                  <a:pt x="22938" y="401110"/>
                  <a:pt x="23032" y="401015"/>
                  <a:pt x="23032" y="400897"/>
                </a:cubicBezTo>
                <a:close/>
                <a:moveTo>
                  <a:pt x="15364" y="393321"/>
                </a:moveTo>
                <a:cubicBezTo>
                  <a:pt x="15364" y="393254"/>
                  <a:pt x="15311" y="393201"/>
                  <a:pt x="15244" y="393201"/>
                </a:cubicBezTo>
                <a:cubicBezTo>
                  <a:pt x="15177" y="393201"/>
                  <a:pt x="15124" y="393254"/>
                  <a:pt x="15124" y="393321"/>
                </a:cubicBezTo>
                <a:cubicBezTo>
                  <a:pt x="15124" y="393388"/>
                  <a:pt x="15177" y="393442"/>
                  <a:pt x="15244" y="393442"/>
                </a:cubicBezTo>
                <a:cubicBezTo>
                  <a:pt x="15311" y="393442"/>
                  <a:pt x="15364" y="393388"/>
                  <a:pt x="15364" y="393321"/>
                </a:cubicBezTo>
                <a:close/>
                <a:moveTo>
                  <a:pt x="7758" y="385773"/>
                </a:moveTo>
                <a:cubicBezTo>
                  <a:pt x="7758" y="385740"/>
                  <a:pt x="7731" y="385713"/>
                  <a:pt x="7698" y="385713"/>
                </a:cubicBezTo>
                <a:cubicBezTo>
                  <a:pt x="7666" y="385713"/>
                  <a:pt x="7638" y="385740"/>
                  <a:pt x="7638" y="385773"/>
                </a:cubicBezTo>
                <a:cubicBezTo>
                  <a:pt x="7638" y="385805"/>
                  <a:pt x="7666" y="385833"/>
                  <a:pt x="7698" y="385833"/>
                </a:cubicBezTo>
                <a:cubicBezTo>
                  <a:pt x="7731" y="385833"/>
                  <a:pt x="7758" y="385805"/>
                  <a:pt x="7758" y="385773"/>
                </a:cubicBezTo>
                <a:close/>
                <a:moveTo>
                  <a:pt x="180" y="378197"/>
                </a:moveTo>
                <a:cubicBezTo>
                  <a:pt x="180" y="378165"/>
                  <a:pt x="152" y="378137"/>
                  <a:pt x="120" y="378137"/>
                </a:cubicBezTo>
                <a:cubicBezTo>
                  <a:pt x="88" y="378137"/>
                  <a:pt x="60" y="378165"/>
                  <a:pt x="60" y="378197"/>
                </a:cubicBezTo>
                <a:cubicBezTo>
                  <a:pt x="60" y="378229"/>
                  <a:pt x="88" y="378257"/>
                  <a:pt x="120" y="378257"/>
                </a:cubicBezTo>
                <a:cubicBezTo>
                  <a:pt x="152" y="378257"/>
                  <a:pt x="180" y="378229"/>
                  <a:pt x="180" y="378197"/>
                </a:cubicBezTo>
                <a:close/>
                <a:moveTo>
                  <a:pt x="287507" y="650413"/>
                </a:moveTo>
                <a:cubicBezTo>
                  <a:pt x="287507" y="650381"/>
                  <a:pt x="287479" y="650353"/>
                  <a:pt x="287446" y="650353"/>
                </a:cubicBezTo>
                <a:cubicBezTo>
                  <a:pt x="287414" y="650353"/>
                  <a:pt x="287386" y="650381"/>
                  <a:pt x="287386" y="650413"/>
                </a:cubicBezTo>
                <a:cubicBezTo>
                  <a:pt x="287386" y="650446"/>
                  <a:pt x="287414" y="650473"/>
                  <a:pt x="287446" y="650473"/>
                </a:cubicBezTo>
                <a:cubicBezTo>
                  <a:pt x="287479" y="650473"/>
                  <a:pt x="287507" y="650446"/>
                  <a:pt x="287507" y="650413"/>
                </a:cubicBezTo>
                <a:close/>
                <a:moveTo>
                  <a:pt x="279959" y="642867"/>
                </a:moveTo>
                <a:cubicBezTo>
                  <a:pt x="279959" y="642835"/>
                  <a:pt x="279931" y="642807"/>
                  <a:pt x="279899" y="642807"/>
                </a:cubicBezTo>
                <a:cubicBezTo>
                  <a:pt x="279866" y="642807"/>
                  <a:pt x="279839" y="642835"/>
                  <a:pt x="279839" y="642867"/>
                </a:cubicBezTo>
                <a:cubicBezTo>
                  <a:pt x="279839" y="642900"/>
                  <a:pt x="279866" y="642927"/>
                  <a:pt x="279899" y="642927"/>
                </a:cubicBezTo>
                <a:cubicBezTo>
                  <a:pt x="279931" y="642927"/>
                  <a:pt x="279959" y="642900"/>
                  <a:pt x="279959" y="642867"/>
                </a:cubicBezTo>
                <a:close/>
                <a:moveTo>
                  <a:pt x="272443" y="635289"/>
                </a:moveTo>
                <a:cubicBezTo>
                  <a:pt x="272443" y="635222"/>
                  <a:pt x="272390" y="635169"/>
                  <a:pt x="272323" y="635169"/>
                </a:cubicBezTo>
                <a:cubicBezTo>
                  <a:pt x="272256" y="635169"/>
                  <a:pt x="272203" y="635222"/>
                  <a:pt x="272203" y="635289"/>
                </a:cubicBezTo>
                <a:cubicBezTo>
                  <a:pt x="272203" y="635356"/>
                  <a:pt x="272256" y="635409"/>
                  <a:pt x="272323" y="635409"/>
                </a:cubicBezTo>
                <a:cubicBezTo>
                  <a:pt x="272390" y="635409"/>
                  <a:pt x="272443" y="635356"/>
                  <a:pt x="272443" y="635289"/>
                </a:cubicBezTo>
                <a:close/>
                <a:moveTo>
                  <a:pt x="264957" y="627743"/>
                </a:moveTo>
                <a:cubicBezTo>
                  <a:pt x="264957" y="627643"/>
                  <a:pt x="264876" y="627563"/>
                  <a:pt x="264777" y="627563"/>
                </a:cubicBezTo>
                <a:cubicBezTo>
                  <a:pt x="264678" y="627563"/>
                  <a:pt x="264597" y="627643"/>
                  <a:pt x="264597" y="627743"/>
                </a:cubicBezTo>
                <a:cubicBezTo>
                  <a:pt x="264597" y="627842"/>
                  <a:pt x="264678" y="627923"/>
                  <a:pt x="264777" y="627923"/>
                </a:cubicBezTo>
                <a:cubicBezTo>
                  <a:pt x="264876" y="627923"/>
                  <a:pt x="264957" y="627842"/>
                  <a:pt x="264957" y="627743"/>
                </a:cubicBezTo>
                <a:close/>
                <a:moveTo>
                  <a:pt x="257381" y="620166"/>
                </a:moveTo>
                <a:cubicBezTo>
                  <a:pt x="257381" y="620067"/>
                  <a:pt x="257301" y="619986"/>
                  <a:pt x="257201" y="619986"/>
                </a:cubicBezTo>
                <a:cubicBezTo>
                  <a:pt x="257102" y="619986"/>
                  <a:pt x="257021" y="620067"/>
                  <a:pt x="257021" y="620166"/>
                </a:cubicBezTo>
                <a:cubicBezTo>
                  <a:pt x="257021" y="620266"/>
                  <a:pt x="257102" y="620347"/>
                  <a:pt x="257201" y="620347"/>
                </a:cubicBezTo>
                <a:cubicBezTo>
                  <a:pt x="257301" y="620347"/>
                  <a:pt x="257381" y="620266"/>
                  <a:pt x="257381" y="620166"/>
                </a:cubicBezTo>
                <a:close/>
                <a:moveTo>
                  <a:pt x="249928" y="612620"/>
                </a:moveTo>
                <a:cubicBezTo>
                  <a:pt x="249928" y="612470"/>
                  <a:pt x="249806" y="612348"/>
                  <a:pt x="249655" y="612348"/>
                </a:cubicBezTo>
                <a:cubicBezTo>
                  <a:pt x="249506" y="612348"/>
                  <a:pt x="249383" y="612470"/>
                  <a:pt x="249383" y="612620"/>
                </a:cubicBezTo>
                <a:cubicBezTo>
                  <a:pt x="249383" y="612771"/>
                  <a:pt x="249506" y="612893"/>
                  <a:pt x="249655" y="612893"/>
                </a:cubicBezTo>
                <a:cubicBezTo>
                  <a:pt x="249806" y="612893"/>
                  <a:pt x="249928" y="612771"/>
                  <a:pt x="249928" y="612620"/>
                </a:cubicBezTo>
                <a:close/>
                <a:moveTo>
                  <a:pt x="242470" y="605044"/>
                </a:moveTo>
                <a:cubicBezTo>
                  <a:pt x="242470" y="604827"/>
                  <a:pt x="242295" y="604652"/>
                  <a:pt x="242078" y="604652"/>
                </a:cubicBezTo>
                <a:cubicBezTo>
                  <a:pt x="241860" y="604652"/>
                  <a:pt x="241685" y="604827"/>
                  <a:pt x="241685" y="605044"/>
                </a:cubicBezTo>
                <a:cubicBezTo>
                  <a:pt x="241685" y="605261"/>
                  <a:pt x="241860" y="605437"/>
                  <a:pt x="242078" y="605437"/>
                </a:cubicBezTo>
                <a:cubicBezTo>
                  <a:pt x="242295" y="605437"/>
                  <a:pt x="242470" y="605261"/>
                  <a:pt x="242470" y="605044"/>
                </a:cubicBezTo>
                <a:close/>
                <a:moveTo>
                  <a:pt x="234532" y="596921"/>
                </a:moveTo>
                <a:cubicBezTo>
                  <a:pt x="234229" y="596921"/>
                  <a:pt x="233957" y="597163"/>
                  <a:pt x="233957" y="597496"/>
                </a:cubicBezTo>
                <a:cubicBezTo>
                  <a:pt x="233957" y="597798"/>
                  <a:pt x="234199" y="598071"/>
                  <a:pt x="234532" y="598071"/>
                </a:cubicBezTo>
                <a:cubicBezTo>
                  <a:pt x="234834" y="598071"/>
                  <a:pt x="235107" y="597828"/>
                  <a:pt x="235107" y="597496"/>
                </a:cubicBezTo>
                <a:cubicBezTo>
                  <a:pt x="235077" y="597193"/>
                  <a:pt x="234834" y="596921"/>
                  <a:pt x="234532" y="596921"/>
                </a:cubicBezTo>
                <a:close/>
                <a:moveTo>
                  <a:pt x="226956" y="589375"/>
                </a:moveTo>
                <a:cubicBezTo>
                  <a:pt x="226653" y="589375"/>
                  <a:pt x="226381" y="589617"/>
                  <a:pt x="226381" y="589950"/>
                </a:cubicBezTo>
                <a:cubicBezTo>
                  <a:pt x="226381" y="590252"/>
                  <a:pt x="226623" y="590525"/>
                  <a:pt x="226956" y="590525"/>
                </a:cubicBezTo>
                <a:cubicBezTo>
                  <a:pt x="227258" y="590525"/>
                  <a:pt x="227531" y="590282"/>
                  <a:pt x="227531" y="589950"/>
                </a:cubicBezTo>
                <a:cubicBezTo>
                  <a:pt x="227531" y="589617"/>
                  <a:pt x="227258" y="589375"/>
                  <a:pt x="226956" y="589375"/>
                </a:cubicBezTo>
                <a:close/>
                <a:moveTo>
                  <a:pt x="219410" y="581709"/>
                </a:moveTo>
                <a:cubicBezTo>
                  <a:pt x="219046" y="581709"/>
                  <a:pt x="218743" y="582011"/>
                  <a:pt x="218743" y="582376"/>
                </a:cubicBezTo>
                <a:cubicBezTo>
                  <a:pt x="218743" y="582741"/>
                  <a:pt x="219046" y="583043"/>
                  <a:pt x="219410" y="583043"/>
                </a:cubicBezTo>
                <a:cubicBezTo>
                  <a:pt x="219775" y="583043"/>
                  <a:pt x="220078" y="582741"/>
                  <a:pt x="220078" y="582376"/>
                </a:cubicBezTo>
                <a:cubicBezTo>
                  <a:pt x="220045" y="582011"/>
                  <a:pt x="219743" y="581709"/>
                  <a:pt x="219410" y="581709"/>
                </a:cubicBezTo>
                <a:close/>
                <a:moveTo>
                  <a:pt x="211835" y="574040"/>
                </a:moveTo>
                <a:cubicBezTo>
                  <a:pt x="211410" y="574040"/>
                  <a:pt x="211077" y="574372"/>
                  <a:pt x="211077" y="574797"/>
                </a:cubicBezTo>
                <a:cubicBezTo>
                  <a:pt x="211077" y="575223"/>
                  <a:pt x="211410" y="575555"/>
                  <a:pt x="211835" y="575555"/>
                </a:cubicBezTo>
                <a:cubicBezTo>
                  <a:pt x="212259" y="575555"/>
                  <a:pt x="212592" y="575223"/>
                  <a:pt x="212592" y="574797"/>
                </a:cubicBezTo>
                <a:cubicBezTo>
                  <a:pt x="212622" y="574372"/>
                  <a:pt x="212257" y="574040"/>
                  <a:pt x="211835" y="574040"/>
                </a:cubicBezTo>
                <a:close/>
                <a:moveTo>
                  <a:pt x="205046" y="567251"/>
                </a:moveTo>
                <a:cubicBezTo>
                  <a:pt x="205046" y="566834"/>
                  <a:pt x="204707" y="566494"/>
                  <a:pt x="204289" y="566494"/>
                </a:cubicBezTo>
                <a:cubicBezTo>
                  <a:pt x="203871" y="566494"/>
                  <a:pt x="203531" y="566834"/>
                  <a:pt x="203531" y="567251"/>
                </a:cubicBezTo>
                <a:cubicBezTo>
                  <a:pt x="203531" y="567669"/>
                  <a:pt x="203871" y="568009"/>
                  <a:pt x="204289" y="568009"/>
                </a:cubicBezTo>
                <a:cubicBezTo>
                  <a:pt x="204707" y="568009"/>
                  <a:pt x="205046" y="567669"/>
                  <a:pt x="205046" y="567251"/>
                </a:cubicBezTo>
                <a:close/>
                <a:moveTo>
                  <a:pt x="197588" y="559675"/>
                </a:moveTo>
                <a:cubicBezTo>
                  <a:pt x="197588" y="559190"/>
                  <a:pt x="197196" y="558798"/>
                  <a:pt x="196711" y="558798"/>
                </a:cubicBezTo>
                <a:cubicBezTo>
                  <a:pt x="196226" y="558798"/>
                  <a:pt x="195833" y="559190"/>
                  <a:pt x="195833" y="559675"/>
                </a:cubicBezTo>
                <a:cubicBezTo>
                  <a:pt x="195833" y="560160"/>
                  <a:pt x="196226" y="560553"/>
                  <a:pt x="196711" y="560553"/>
                </a:cubicBezTo>
                <a:cubicBezTo>
                  <a:pt x="197196" y="560553"/>
                  <a:pt x="197588" y="560160"/>
                  <a:pt x="197588" y="559675"/>
                </a:cubicBezTo>
                <a:close/>
                <a:moveTo>
                  <a:pt x="190105" y="552129"/>
                </a:moveTo>
                <a:cubicBezTo>
                  <a:pt x="190105" y="551609"/>
                  <a:pt x="189685" y="551190"/>
                  <a:pt x="189165" y="551190"/>
                </a:cubicBezTo>
                <a:cubicBezTo>
                  <a:pt x="188646" y="551190"/>
                  <a:pt x="188225" y="551609"/>
                  <a:pt x="188225" y="552129"/>
                </a:cubicBezTo>
                <a:cubicBezTo>
                  <a:pt x="188225" y="552648"/>
                  <a:pt x="188646" y="553069"/>
                  <a:pt x="189165" y="553069"/>
                </a:cubicBezTo>
                <a:cubicBezTo>
                  <a:pt x="189685" y="553069"/>
                  <a:pt x="190105" y="552648"/>
                  <a:pt x="190105" y="552129"/>
                </a:cubicBezTo>
                <a:close/>
                <a:moveTo>
                  <a:pt x="182739" y="544551"/>
                </a:moveTo>
                <a:cubicBezTo>
                  <a:pt x="182739" y="543916"/>
                  <a:pt x="182224" y="543401"/>
                  <a:pt x="181589" y="543401"/>
                </a:cubicBezTo>
                <a:cubicBezTo>
                  <a:pt x="180954" y="543401"/>
                  <a:pt x="180440" y="543916"/>
                  <a:pt x="180440" y="544551"/>
                </a:cubicBezTo>
                <a:cubicBezTo>
                  <a:pt x="180440" y="545186"/>
                  <a:pt x="180954" y="545700"/>
                  <a:pt x="181589" y="545700"/>
                </a:cubicBezTo>
                <a:cubicBezTo>
                  <a:pt x="182224" y="545700"/>
                  <a:pt x="182739" y="545186"/>
                  <a:pt x="182739" y="544551"/>
                </a:cubicBezTo>
                <a:close/>
                <a:moveTo>
                  <a:pt x="175073" y="537004"/>
                </a:moveTo>
                <a:cubicBezTo>
                  <a:pt x="175073" y="536437"/>
                  <a:pt x="174612" y="535975"/>
                  <a:pt x="174044" y="535975"/>
                </a:cubicBezTo>
                <a:cubicBezTo>
                  <a:pt x="173476" y="535975"/>
                  <a:pt x="173014" y="536437"/>
                  <a:pt x="173014" y="537004"/>
                </a:cubicBezTo>
                <a:cubicBezTo>
                  <a:pt x="173014" y="537573"/>
                  <a:pt x="173476" y="538034"/>
                  <a:pt x="174044" y="538034"/>
                </a:cubicBezTo>
                <a:cubicBezTo>
                  <a:pt x="174612" y="538034"/>
                  <a:pt x="175073" y="537573"/>
                  <a:pt x="175073" y="537004"/>
                </a:cubicBezTo>
                <a:close/>
                <a:moveTo>
                  <a:pt x="167555" y="529429"/>
                </a:moveTo>
                <a:cubicBezTo>
                  <a:pt x="167555" y="528826"/>
                  <a:pt x="167068" y="528339"/>
                  <a:pt x="166465" y="528339"/>
                </a:cubicBezTo>
                <a:cubicBezTo>
                  <a:pt x="165863" y="528339"/>
                  <a:pt x="165376" y="528826"/>
                  <a:pt x="165376" y="529429"/>
                </a:cubicBezTo>
                <a:cubicBezTo>
                  <a:pt x="165376" y="530031"/>
                  <a:pt x="165863" y="530518"/>
                  <a:pt x="166465" y="530518"/>
                </a:cubicBezTo>
                <a:cubicBezTo>
                  <a:pt x="167068" y="530518"/>
                  <a:pt x="167555" y="530031"/>
                  <a:pt x="167555" y="529429"/>
                </a:cubicBezTo>
                <a:close/>
                <a:moveTo>
                  <a:pt x="160070" y="521883"/>
                </a:moveTo>
                <a:cubicBezTo>
                  <a:pt x="160070" y="521248"/>
                  <a:pt x="159555" y="520732"/>
                  <a:pt x="158920" y="520732"/>
                </a:cubicBezTo>
                <a:cubicBezTo>
                  <a:pt x="158285" y="520732"/>
                  <a:pt x="157770" y="521248"/>
                  <a:pt x="157770" y="521883"/>
                </a:cubicBezTo>
                <a:cubicBezTo>
                  <a:pt x="157770" y="522518"/>
                  <a:pt x="158285" y="523032"/>
                  <a:pt x="158920" y="523032"/>
                </a:cubicBezTo>
                <a:cubicBezTo>
                  <a:pt x="159555" y="523032"/>
                  <a:pt x="160070" y="522518"/>
                  <a:pt x="160070" y="521883"/>
                </a:cubicBezTo>
                <a:close/>
                <a:moveTo>
                  <a:pt x="152494" y="514304"/>
                </a:moveTo>
                <a:cubicBezTo>
                  <a:pt x="152494" y="513669"/>
                  <a:pt x="151979" y="513154"/>
                  <a:pt x="151344" y="513154"/>
                </a:cubicBezTo>
                <a:cubicBezTo>
                  <a:pt x="150709" y="513154"/>
                  <a:pt x="150194" y="513669"/>
                  <a:pt x="150194" y="514304"/>
                </a:cubicBezTo>
                <a:cubicBezTo>
                  <a:pt x="150194" y="514939"/>
                  <a:pt x="150709" y="515454"/>
                  <a:pt x="151344" y="515454"/>
                </a:cubicBezTo>
                <a:cubicBezTo>
                  <a:pt x="151979" y="515454"/>
                  <a:pt x="152494" y="514939"/>
                  <a:pt x="152494" y="514304"/>
                </a:cubicBezTo>
                <a:close/>
                <a:moveTo>
                  <a:pt x="144948" y="506758"/>
                </a:moveTo>
                <a:cubicBezTo>
                  <a:pt x="144948" y="506123"/>
                  <a:pt x="144433" y="505608"/>
                  <a:pt x="143798" y="505608"/>
                </a:cubicBezTo>
                <a:cubicBezTo>
                  <a:pt x="143163" y="505608"/>
                  <a:pt x="142649" y="506123"/>
                  <a:pt x="142649" y="506758"/>
                </a:cubicBezTo>
                <a:cubicBezTo>
                  <a:pt x="142649" y="507393"/>
                  <a:pt x="143163" y="507908"/>
                  <a:pt x="143798" y="507908"/>
                </a:cubicBezTo>
                <a:cubicBezTo>
                  <a:pt x="144433" y="507908"/>
                  <a:pt x="144948" y="507393"/>
                  <a:pt x="144948" y="506758"/>
                </a:cubicBezTo>
                <a:close/>
                <a:moveTo>
                  <a:pt x="137372" y="499182"/>
                </a:moveTo>
                <a:cubicBezTo>
                  <a:pt x="137372" y="498547"/>
                  <a:pt x="136858" y="498032"/>
                  <a:pt x="136223" y="498032"/>
                </a:cubicBezTo>
                <a:cubicBezTo>
                  <a:pt x="135588" y="498032"/>
                  <a:pt x="135073" y="498547"/>
                  <a:pt x="135073" y="499182"/>
                </a:cubicBezTo>
                <a:cubicBezTo>
                  <a:pt x="135073" y="499817"/>
                  <a:pt x="135588" y="500332"/>
                  <a:pt x="136223" y="500332"/>
                </a:cubicBezTo>
                <a:cubicBezTo>
                  <a:pt x="136858" y="500332"/>
                  <a:pt x="137372" y="499817"/>
                  <a:pt x="137372" y="499182"/>
                </a:cubicBezTo>
                <a:close/>
                <a:moveTo>
                  <a:pt x="129827" y="491636"/>
                </a:moveTo>
                <a:cubicBezTo>
                  <a:pt x="129827" y="491001"/>
                  <a:pt x="129312" y="490486"/>
                  <a:pt x="128677" y="490486"/>
                </a:cubicBezTo>
                <a:cubicBezTo>
                  <a:pt x="128042" y="490486"/>
                  <a:pt x="127527" y="491001"/>
                  <a:pt x="127527" y="491636"/>
                </a:cubicBezTo>
                <a:cubicBezTo>
                  <a:pt x="127527" y="492271"/>
                  <a:pt x="128042" y="492785"/>
                  <a:pt x="128677" y="492785"/>
                </a:cubicBezTo>
                <a:cubicBezTo>
                  <a:pt x="129312" y="492785"/>
                  <a:pt x="129827" y="492271"/>
                  <a:pt x="129827" y="491636"/>
                </a:cubicBezTo>
                <a:close/>
                <a:moveTo>
                  <a:pt x="122189" y="484059"/>
                </a:moveTo>
                <a:cubicBezTo>
                  <a:pt x="122189" y="483457"/>
                  <a:pt x="121701" y="482969"/>
                  <a:pt x="121099" y="482969"/>
                </a:cubicBezTo>
                <a:cubicBezTo>
                  <a:pt x="120496" y="482969"/>
                  <a:pt x="120009" y="483457"/>
                  <a:pt x="120009" y="484059"/>
                </a:cubicBezTo>
                <a:cubicBezTo>
                  <a:pt x="120009" y="484662"/>
                  <a:pt x="120496" y="485149"/>
                  <a:pt x="121099" y="485149"/>
                </a:cubicBezTo>
                <a:cubicBezTo>
                  <a:pt x="121701" y="485149"/>
                  <a:pt x="122189" y="484662"/>
                  <a:pt x="122189" y="484059"/>
                </a:cubicBezTo>
                <a:close/>
                <a:moveTo>
                  <a:pt x="114583" y="476513"/>
                </a:moveTo>
                <a:cubicBezTo>
                  <a:pt x="114583" y="475945"/>
                  <a:pt x="114121" y="475483"/>
                  <a:pt x="113553" y="475483"/>
                </a:cubicBezTo>
                <a:cubicBezTo>
                  <a:pt x="112985" y="475483"/>
                  <a:pt x="112523" y="475945"/>
                  <a:pt x="112523" y="476513"/>
                </a:cubicBezTo>
                <a:cubicBezTo>
                  <a:pt x="112523" y="477081"/>
                  <a:pt x="112985" y="477543"/>
                  <a:pt x="113553" y="477543"/>
                </a:cubicBezTo>
                <a:cubicBezTo>
                  <a:pt x="114121" y="477543"/>
                  <a:pt x="114583" y="477081"/>
                  <a:pt x="114583" y="476513"/>
                </a:cubicBezTo>
                <a:close/>
                <a:moveTo>
                  <a:pt x="106947" y="468935"/>
                </a:moveTo>
                <a:cubicBezTo>
                  <a:pt x="106947" y="468399"/>
                  <a:pt x="106513" y="467965"/>
                  <a:pt x="105977" y="467965"/>
                </a:cubicBezTo>
                <a:cubicBezTo>
                  <a:pt x="105442" y="467965"/>
                  <a:pt x="105008" y="468399"/>
                  <a:pt x="105008" y="468935"/>
                </a:cubicBezTo>
                <a:cubicBezTo>
                  <a:pt x="105008" y="469471"/>
                  <a:pt x="105442" y="469905"/>
                  <a:pt x="105977" y="469905"/>
                </a:cubicBezTo>
                <a:cubicBezTo>
                  <a:pt x="106513" y="469905"/>
                  <a:pt x="106947" y="469471"/>
                  <a:pt x="106947" y="468935"/>
                </a:cubicBezTo>
                <a:close/>
                <a:moveTo>
                  <a:pt x="99401" y="461389"/>
                </a:moveTo>
                <a:cubicBezTo>
                  <a:pt x="99401" y="460853"/>
                  <a:pt x="98967" y="460419"/>
                  <a:pt x="98432" y="460419"/>
                </a:cubicBezTo>
                <a:cubicBezTo>
                  <a:pt x="97896" y="460419"/>
                  <a:pt x="97462" y="460853"/>
                  <a:pt x="97462" y="461389"/>
                </a:cubicBezTo>
                <a:cubicBezTo>
                  <a:pt x="97462" y="461925"/>
                  <a:pt x="97896" y="462358"/>
                  <a:pt x="98432" y="462358"/>
                </a:cubicBezTo>
                <a:cubicBezTo>
                  <a:pt x="98967" y="462358"/>
                  <a:pt x="99401" y="461925"/>
                  <a:pt x="99401" y="461389"/>
                </a:cubicBezTo>
                <a:close/>
                <a:moveTo>
                  <a:pt x="90856" y="452873"/>
                </a:moveTo>
                <a:cubicBezTo>
                  <a:pt x="90341" y="452873"/>
                  <a:pt x="89916" y="453298"/>
                  <a:pt x="89916" y="453813"/>
                </a:cubicBezTo>
                <a:cubicBezTo>
                  <a:pt x="89916" y="454328"/>
                  <a:pt x="90341" y="454752"/>
                  <a:pt x="90856" y="454752"/>
                </a:cubicBezTo>
                <a:cubicBezTo>
                  <a:pt x="91371" y="454752"/>
                  <a:pt x="91796" y="454328"/>
                  <a:pt x="91796" y="453813"/>
                </a:cubicBezTo>
                <a:cubicBezTo>
                  <a:pt x="91793" y="453298"/>
                  <a:pt x="91371" y="452873"/>
                  <a:pt x="90856" y="452873"/>
                </a:cubicBezTo>
                <a:close/>
                <a:moveTo>
                  <a:pt x="84125" y="446267"/>
                </a:moveTo>
                <a:cubicBezTo>
                  <a:pt x="84125" y="445814"/>
                  <a:pt x="83760" y="445449"/>
                  <a:pt x="83308" y="445449"/>
                </a:cubicBezTo>
                <a:cubicBezTo>
                  <a:pt x="82855" y="445449"/>
                  <a:pt x="82491" y="445814"/>
                  <a:pt x="82491" y="446267"/>
                </a:cubicBezTo>
                <a:cubicBezTo>
                  <a:pt x="82491" y="446719"/>
                  <a:pt x="82855" y="447084"/>
                  <a:pt x="83308" y="447084"/>
                </a:cubicBezTo>
                <a:cubicBezTo>
                  <a:pt x="83760" y="447084"/>
                  <a:pt x="84125" y="446719"/>
                  <a:pt x="84125" y="446267"/>
                </a:cubicBezTo>
                <a:close/>
                <a:moveTo>
                  <a:pt x="75732" y="437871"/>
                </a:moveTo>
                <a:cubicBezTo>
                  <a:pt x="75277" y="437871"/>
                  <a:pt x="74915" y="438236"/>
                  <a:pt x="74915" y="438688"/>
                </a:cubicBezTo>
                <a:cubicBezTo>
                  <a:pt x="74915" y="439141"/>
                  <a:pt x="75280" y="439506"/>
                  <a:pt x="75732" y="439506"/>
                </a:cubicBezTo>
                <a:cubicBezTo>
                  <a:pt x="76185" y="439506"/>
                  <a:pt x="76549" y="439141"/>
                  <a:pt x="76549" y="438688"/>
                </a:cubicBezTo>
                <a:cubicBezTo>
                  <a:pt x="76552" y="438236"/>
                  <a:pt x="76187" y="437871"/>
                  <a:pt x="75732" y="437871"/>
                </a:cubicBezTo>
                <a:close/>
                <a:moveTo>
                  <a:pt x="68186" y="430417"/>
                </a:moveTo>
                <a:cubicBezTo>
                  <a:pt x="67792" y="430417"/>
                  <a:pt x="67489" y="430750"/>
                  <a:pt x="67489" y="431144"/>
                </a:cubicBezTo>
                <a:cubicBezTo>
                  <a:pt x="67489" y="431539"/>
                  <a:pt x="67792" y="431842"/>
                  <a:pt x="68186" y="431842"/>
                </a:cubicBezTo>
                <a:cubicBezTo>
                  <a:pt x="68581" y="431842"/>
                  <a:pt x="68884" y="431509"/>
                  <a:pt x="68884" y="431144"/>
                </a:cubicBezTo>
                <a:cubicBezTo>
                  <a:pt x="68884" y="430750"/>
                  <a:pt x="68581" y="430417"/>
                  <a:pt x="68186" y="430417"/>
                </a:cubicBezTo>
                <a:close/>
                <a:moveTo>
                  <a:pt x="60611" y="422991"/>
                </a:moveTo>
                <a:cubicBezTo>
                  <a:pt x="60278" y="422991"/>
                  <a:pt x="60003" y="423263"/>
                  <a:pt x="60003" y="423598"/>
                </a:cubicBezTo>
                <a:cubicBezTo>
                  <a:pt x="60003" y="423933"/>
                  <a:pt x="60276" y="424205"/>
                  <a:pt x="60611" y="424205"/>
                </a:cubicBezTo>
                <a:cubicBezTo>
                  <a:pt x="60945" y="424205"/>
                  <a:pt x="61218" y="423933"/>
                  <a:pt x="61218" y="423598"/>
                </a:cubicBezTo>
                <a:cubicBezTo>
                  <a:pt x="61216" y="423263"/>
                  <a:pt x="60943" y="422991"/>
                  <a:pt x="60611" y="422991"/>
                </a:cubicBezTo>
                <a:close/>
                <a:moveTo>
                  <a:pt x="53065" y="415505"/>
                </a:moveTo>
                <a:cubicBezTo>
                  <a:pt x="52793" y="415505"/>
                  <a:pt x="52550" y="415717"/>
                  <a:pt x="52550" y="416020"/>
                </a:cubicBezTo>
                <a:cubicBezTo>
                  <a:pt x="52550" y="416292"/>
                  <a:pt x="52763" y="416535"/>
                  <a:pt x="53065" y="416535"/>
                </a:cubicBezTo>
                <a:cubicBezTo>
                  <a:pt x="53368" y="416535"/>
                  <a:pt x="53580" y="416322"/>
                  <a:pt x="53580" y="416020"/>
                </a:cubicBezTo>
                <a:cubicBezTo>
                  <a:pt x="53550" y="415747"/>
                  <a:pt x="53337" y="415505"/>
                  <a:pt x="53065" y="415505"/>
                </a:cubicBezTo>
                <a:close/>
                <a:moveTo>
                  <a:pt x="46002" y="408474"/>
                </a:moveTo>
                <a:cubicBezTo>
                  <a:pt x="46002" y="408190"/>
                  <a:pt x="45771" y="407959"/>
                  <a:pt x="45487" y="407959"/>
                </a:cubicBezTo>
                <a:cubicBezTo>
                  <a:pt x="45203" y="407959"/>
                  <a:pt x="44972" y="408190"/>
                  <a:pt x="44972" y="408474"/>
                </a:cubicBezTo>
                <a:cubicBezTo>
                  <a:pt x="44972" y="408758"/>
                  <a:pt x="45203" y="408989"/>
                  <a:pt x="45487" y="408989"/>
                </a:cubicBezTo>
                <a:cubicBezTo>
                  <a:pt x="45771" y="408989"/>
                  <a:pt x="46002" y="408758"/>
                  <a:pt x="46002" y="408474"/>
                </a:cubicBezTo>
                <a:close/>
                <a:moveTo>
                  <a:pt x="37941" y="400563"/>
                </a:moveTo>
                <a:cubicBezTo>
                  <a:pt x="37759" y="400563"/>
                  <a:pt x="37609" y="400715"/>
                  <a:pt x="37609" y="400895"/>
                </a:cubicBezTo>
                <a:cubicBezTo>
                  <a:pt x="37609" y="401078"/>
                  <a:pt x="37761" y="401228"/>
                  <a:pt x="37941" y="401228"/>
                </a:cubicBezTo>
                <a:cubicBezTo>
                  <a:pt x="38124" y="401228"/>
                  <a:pt x="38274" y="401075"/>
                  <a:pt x="38274" y="400895"/>
                </a:cubicBezTo>
                <a:cubicBezTo>
                  <a:pt x="38274" y="400715"/>
                  <a:pt x="38124" y="400563"/>
                  <a:pt x="37941" y="400563"/>
                </a:cubicBezTo>
                <a:close/>
                <a:moveTo>
                  <a:pt x="30578" y="393321"/>
                </a:moveTo>
                <a:cubicBezTo>
                  <a:pt x="30578" y="393203"/>
                  <a:pt x="30483" y="393109"/>
                  <a:pt x="30365" y="393109"/>
                </a:cubicBezTo>
                <a:cubicBezTo>
                  <a:pt x="30248" y="393109"/>
                  <a:pt x="30153" y="393203"/>
                  <a:pt x="30153" y="393321"/>
                </a:cubicBezTo>
                <a:cubicBezTo>
                  <a:pt x="30153" y="393439"/>
                  <a:pt x="30248" y="393534"/>
                  <a:pt x="30365" y="393534"/>
                </a:cubicBezTo>
                <a:cubicBezTo>
                  <a:pt x="30483" y="393534"/>
                  <a:pt x="30578" y="393439"/>
                  <a:pt x="30578" y="393321"/>
                </a:cubicBezTo>
                <a:close/>
                <a:moveTo>
                  <a:pt x="23032" y="385773"/>
                </a:moveTo>
                <a:cubicBezTo>
                  <a:pt x="23032" y="385655"/>
                  <a:pt x="22938" y="385560"/>
                  <a:pt x="22820" y="385560"/>
                </a:cubicBezTo>
                <a:cubicBezTo>
                  <a:pt x="22702" y="385560"/>
                  <a:pt x="22607" y="385655"/>
                  <a:pt x="22607" y="385773"/>
                </a:cubicBezTo>
                <a:cubicBezTo>
                  <a:pt x="22607" y="385891"/>
                  <a:pt x="22702" y="385985"/>
                  <a:pt x="22820" y="385985"/>
                </a:cubicBezTo>
                <a:cubicBezTo>
                  <a:pt x="22938" y="385985"/>
                  <a:pt x="23032" y="385891"/>
                  <a:pt x="23032" y="385773"/>
                </a:cubicBezTo>
                <a:close/>
                <a:moveTo>
                  <a:pt x="15062" y="378197"/>
                </a:moveTo>
                <a:cubicBezTo>
                  <a:pt x="15062" y="378287"/>
                  <a:pt x="15152" y="378379"/>
                  <a:pt x="15244" y="378379"/>
                </a:cubicBezTo>
                <a:cubicBezTo>
                  <a:pt x="15336" y="378379"/>
                  <a:pt x="15426" y="378289"/>
                  <a:pt x="15426" y="378197"/>
                </a:cubicBezTo>
                <a:cubicBezTo>
                  <a:pt x="15426" y="378107"/>
                  <a:pt x="15336" y="378014"/>
                  <a:pt x="15244" y="378014"/>
                </a:cubicBezTo>
                <a:cubicBezTo>
                  <a:pt x="15152" y="378047"/>
                  <a:pt x="15062" y="378107"/>
                  <a:pt x="15062" y="378197"/>
                </a:cubicBezTo>
                <a:close/>
                <a:moveTo>
                  <a:pt x="7758" y="370651"/>
                </a:moveTo>
                <a:cubicBezTo>
                  <a:pt x="7758" y="370619"/>
                  <a:pt x="7731" y="370591"/>
                  <a:pt x="7698" y="370591"/>
                </a:cubicBezTo>
                <a:cubicBezTo>
                  <a:pt x="7666" y="370591"/>
                  <a:pt x="7638" y="370619"/>
                  <a:pt x="7638" y="370651"/>
                </a:cubicBezTo>
                <a:cubicBezTo>
                  <a:pt x="7638" y="370683"/>
                  <a:pt x="7666" y="370711"/>
                  <a:pt x="7698" y="370711"/>
                </a:cubicBezTo>
                <a:cubicBezTo>
                  <a:pt x="7731" y="370711"/>
                  <a:pt x="7758" y="370683"/>
                  <a:pt x="7758" y="370651"/>
                </a:cubicBezTo>
                <a:close/>
                <a:moveTo>
                  <a:pt x="180" y="363075"/>
                </a:moveTo>
                <a:cubicBezTo>
                  <a:pt x="180" y="363042"/>
                  <a:pt x="152" y="363014"/>
                  <a:pt x="120" y="363014"/>
                </a:cubicBezTo>
                <a:cubicBezTo>
                  <a:pt x="88" y="363014"/>
                  <a:pt x="60" y="363042"/>
                  <a:pt x="60" y="363075"/>
                </a:cubicBezTo>
                <a:cubicBezTo>
                  <a:pt x="60" y="363107"/>
                  <a:pt x="88" y="363135"/>
                  <a:pt x="120" y="363135"/>
                </a:cubicBezTo>
                <a:cubicBezTo>
                  <a:pt x="152" y="363135"/>
                  <a:pt x="180" y="363107"/>
                  <a:pt x="180" y="363075"/>
                </a:cubicBezTo>
                <a:close/>
                <a:moveTo>
                  <a:pt x="302508" y="650413"/>
                </a:moveTo>
                <a:cubicBezTo>
                  <a:pt x="302508" y="650443"/>
                  <a:pt x="302538" y="650473"/>
                  <a:pt x="302568" y="650473"/>
                </a:cubicBezTo>
                <a:cubicBezTo>
                  <a:pt x="302598" y="650473"/>
                  <a:pt x="302628" y="650443"/>
                  <a:pt x="302628" y="650413"/>
                </a:cubicBezTo>
                <a:cubicBezTo>
                  <a:pt x="302628" y="650383"/>
                  <a:pt x="302598" y="650353"/>
                  <a:pt x="302568" y="650353"/>
                </a:cubicBezTo>
                <a:cubicBezTo>
                  <a:pt x="302538" y="650353"/>
                  <a:pt x="302508" y="650383"/>
                  <a:pt x="302508" y="650413"/>
                </a:cubicBezTo>
                <a:close/>
                <a:moveTo>
                  <a:pt x="295082" y="642867"/>
                </a:moveTo>
                <a:cubicBezTo>
                  <a:pt x="295082" y="642835"/>
                  <a:pt x="295055" y="642807"/>
                  <a:pt x="295022" y="642807"/>
                </a:cubicBezTo>
                <a:cubicBezTo>
                  <a:pt x="294990" y="642807"/>
                  <a:pt x="294962" y="642835"/>
                  <a:pt x="294962" y="642867"/>
                </a:cubicBezTo>
                <a:cubicBezTo>
                  <a:pt x="294962" y="642900"/>
                  <a:pt x="294990" y="642927"/>
                  <a:pt x="295022" y="642927"/>
                </a:cubicBezTo>
                <a:cubicBezTo>
                  <a:pt x="295055" y="642927"/>
                  <a:pt x="295082" y="642900"/>
                  <a:pt x="295082" y="642867"/>
                </a:cubicBezTo>
                <a:close/>
                <a:moveTo>
                  <a:pt x="287567" y="635289"/>
                </a:moveTo>
                <a:cubicBezTo>
                  <a:pt x="287567" y="635222"/>
                  <a:pt x="287513" y="635169"/>
                  <a:pt x="287446" y="635169"/>
                </a:cubicBezTo>
                <a:cubicBezTo>
                  <a:pt x="287379" y="635169"/>
                  <a:pt x="287326" y="635222"/>
                  <a:pt x="287326" y="635289"/>
                </a:cubicBezTo>
                <a:cubicBezTo>
                  <a:pt x="287326" y="635356"/>
                  <a:pt x="287379" y="635409"/>
                  <a:pt x="287446" y="635409"/>
                </a:cubicBezTo>
                <a:cubicBezTo>
                  <a:pt x="287513" y="635409"/>
                  <a:pt x="287567" y="635356"/>
                  <a:pt x="287567" y="635289"/>
                </a:cubicBezTo>
                <a:close/>
                <a:moveTo>
                  <a:pt x="280111" y="627743"/>
                </a:moveTo>
                <a:cubicBezTo>
                  <a:pt x="280111" y="627625"/>
                  <a:pt x="280016" y="627530"/>
                  <a:pt x="279899" y="627530"/>
                </a:cubicBezTo>
                <a:cubicBezTo>
                  <a:pt x="279781" y="627530"/>
                  <a:pt x="279686" y="627625"/>
                  <a:pt x="279686" y="627743"/>
                </a:cubicBezTo>
                <a:cubicBezTo>
                  <a:pt x="279686" y="627860"/>
                  <a:pt x="279781" y="627955"/>
                  <a:pt x="279899" y="627955"/>
                </a:cubicBezTo>
                <a:cubicBezTo>
                  <a:pt x="280016" y="627955"/>
                  <a:pt x="280111" y="627860"/>
                  <a:pt x="280111" y="627743"/>
                </a:cubicBezTo>
                <a:close/>
                <a:moveTo>
                  <a:pt x="272535" y="620166"/>
                </a:moveTo>
                <a:cubicBezTo>
                  <a:pt x="272535" y="620049"/>
                  <a:pt x="272441" y="619954"/>
                  <a:pt x="272323" y="619954"/>
                </a:cubicBezTo>
                <a:cubicBezTo>
                  <a:pt x="272205" y="619954"/>
                  <a:pt x="272110" y="620049"/>
                  <a:pt x="272110" y="620166"/>
                </a:cubicBezTo>
                <a:cubicBezTo>
                  <a:pt x="272110" y="620284"/>
                  <a:pt x="272205" y="620379"/>
                  <a:pt x="272323" y="620379"/>
                </a:cubicBezTo>
                <a:cubicBezTo>
                  <a:pt x="272441" y="620379"/>
                  <a:pt x="272535" y="620284"/>
                  <a:pt x="272535" y="620166"/>
                </a:cubicBezTo>
                <a:close/>
                <a:moveTo>
                  <a:pt x="265110" y="612620"/>
                </a:moveTo>
                <a:cubicBezTo>
                  <a:pt x="265110" y="612435"/>
                  <a:pt x="264962" y="612288"/>
                  <a:pt x="264777" y="612288"/>
                </a:cubicBezTo>
                <a:cubicBezTo>
                  <a:pt x="264592" y="612288"/>
                  <a:pt x="264444" y="612435"/>
                  <a:pt x="264444" y="612620"/>
                </a:cubicBezTo>
                <a:cubicBezTo>
                  <a:pt x="264444" y="612805"/>
                  <a:pt x="264592" y="612953"/>
                  <a:pt x="264777" y="612953"/>
                </a:cubicBezTo>
                <a:cubicBezTo>
                  <a:pt x="264962" y="612953"/>
                  <a:pt x="265110" y="612805"/>
                  <a:pt x="265110" y="612620"/>
                </a:cubicBezTo>
                <a:close/>
                <a:moveTo>
                  <a:pt x="257201" y="604559"/>
                </a:moveTo>
                <a:cubicBezTo>
                  <a:pt x="256929" y="604559"/>
                  <a:pt x="256686" y="604772"/>
                  <a:pt x="256686" y="605074"/>
                </a:cubicBezTo>
                <a:cubicBezTo>
                  <a:pt x="256686" y="605347"/>
                  <a:pt x="256899" y="605589"/>
                  <a:pt x="257201" y="605589"/>
                </a:cubicBezTo>
                <a:cubicBezTo>
                  <a:pt x="257474" y="605589"/>
                  <a:pt x="257716" y="605377"/>
                  <a:pt x="257716" y="605074"/>
                </a:cubicBezTo>
                <a:cubicBezTo>
                  <a:pt x="257716" y="604772"/>
                  <a:pt x="257474" y="604559"/>
                  <a:pt x="257201" y="604559"/>
                </a:cubicBezTo>
                <a:close/>
                <a:moveTo>
                  <a:pt x="249655" y="596831"/>
                </a:moveTo>
                <a:cubicBezTo>
                  <a:pt x="249291" y="596831"/>
                  <a:pt x="248988" y="597133"/>
                  <a:pt x="248988" y="597498"/>
                </a:cubicBezTo>
                <a:cubicBezTo>
                  <a:pt x="248988" y="597863"/>
                  <a:pt x="249291" y="598166"/>
                  <a:pt x="249655" y="598166"/>
                </a:cubicBezTo>
                <a:cubicBezTo>
                  <a:pt x="250020" y="598166"/>
                  <a:pt x="250323" y="597863"/>
                  <a:pt x="250323" y="597498"/>
                </a:cubicBezTo>
                <a:cubicBezTo>
                  <a:pt x="250290" y="597133"/>
                  <a:pt x="249988" y="596831"/>
                  <a:pt x="249655" y="596831"/>
                </a:cubicBezTo>
                <a:close/>
                <a:moveTo>
                  <a:pt x="242078" y="589345"/>
                </a:moveTo>
                <a:cubicBezTo>
                  <a:pt x="241745" y="589345"/>
                  <a:pt x="241470" y="589617"/>
                  <a:pt x="241470" y="589952"/>
                </a:cubicBezTo>
                <a:cubicBezTo>
                  <a:pt x="241470" y="590287"/>
                  <a:pt x="241743" y="590560"/>
                  <a:pt x="242078" y="590560"/>
                </a:cubicBezTo>
                <a:cubicBezTo>
                  <a:pt x="242412" y="590560"/>
                  <a:pt x="242685" y="590287"/>
                  <a:pt x="242685" y="589952"/>
                </a:cubicBezTo>
                <a:cubicBezTo>
                  <a:pt x="242685" y="589617"/>
                  <a:pt x="242412" y="589345"/>
                  <a:pt x="242078" y="589345"/>
                </a:cubicBezTo>
                <a:close/>
                <a:moveTo>
                  <a:pt x="235229" y="582374"/>
                </a:moveTo>
                <a:cubicBezTo>
                  <a:pt x="235229" y="581988"/>
                  <a:pt x="234917" y="581676"/>
                  <a:pt x="234532" y="581676"/>
                </a:cubicBezTo>
                <a:cubicBezTo>
                  <a:pt x="234146" y="581676"/>
                  <a:pt x="233835" y="581988"/>
                  <a:pt x="233835" y="582374"/>
                </a:cubicBezTo>
                <a:cubicBezTo>
                  <a:pt x="233835" y="582759"/>
                  <a:pt x="234146" y="583071"/>
                  <a:pt x="234532" y="583071"/>
                </a:cubicBezTo>
                <a:cubicBezTo>
                  <a:pt x="234917" y="583071"/>
                  <a:pt x="235229" y="582759"/>
                  <a:pt x="235229" y="582374"/>
                </a:cubicBezTo>
                <a:close/>
                <a:moveTo>
                  <a:pt x="227896" y="574797"/>
                </a:moveTo>
                <a:cubicBezTo>
                  <a:pt x="227896" y="574278"/>
                  <a:pt x="227476" y="573858"/>
                  <a:pt x="226956" y="573858"/>
                </a:cubicBezTo>
                <a:cubicBezTo>
                  <a:pt x="226437" y="573858"/>
                  <a:pt x="226016" y="574278"/>
                  <a:pt x="226016" y="574797"/>
                </a:cubicBezTo>
                <a:cubicBezTo>
                  <a:pt x="226016" y="575317"/>
                  <a:pt x="226437" y="575737"/>
                  <a:pt x="226956" y="575737"/>
                </a:cubicBezTo>
                <a:cubicBezTo>
                  <a:pt x="227476" y="575737"/>
                  <a:pt x="227896" y="575317"/>
                  <a:pt x="227896" y="574797"/>
                </a:cubicBezTo>
                <a:close/>
                <a:moveTo>
                  <a:pt x="220288" y="567251"/>
                </a:moveTo>
                <a:cubicBezTo>
                  <a:pt x="220288" y="566766"/>
                  <a:pt x="219895" y="566374"/>
                  <a:pt x="219410" y="566374"/>
                </a:cubicBezTo>
                <a:cubicBezTo>
                  <a:pt x="218925" y="566374"/>
                  <a:pt x="218533" y="566766"/>
                  <a:pt x="218533" y="567251"/>
                </a:cubicBezTo>
                <a:cubicBezTo>
                  <a:pt x="218533" y="567736"/>
                  <a:pt x="218925" y="568129"/>
                  <a:pt x="219410" y="568129"/>
                </a:cubicBezTo>
                <a:cubicBezTo>
                  <a:pt x="219895" y="568129"/>
                  <a:pt x="220288" y="567736"/>
                  <a:pt x="220288" y="567251"/>
                </a:cubicBezTo>
                <a:close/>
                <a:moveTo>
                  <a:pt x="211835" y="558705"/>
                </a:moveTo>
                <a:cubicBezTo>
                  <a:pt x="211290" y="558705"/>
                  <a:pt x="210865" y="559130"/>
                  <a:pt x="210865" y="559675"/>
                </a:cubicBezTo>
                <a:cubicBezTo>
                  <a:pt x="210865" y="560220"/>
                  <a:pt x="211290" y="560645"/>
                  <a:pt x="211835" y="560645"/>
                </a:cubicBezTo>
                <a:cubicBezTo>
                  <a:pt x="212380" y="560645"/>
                  <a:pt x="212804" y="560220"/>
                  <a:pt x="212804" y="559675"/>
                </a:cubicBezTo>
                <a:cubicBezTo>
                  <a:pt x="212804" y="559160"/>
                  <a:pt x="212380" y="558705"/>
                  <a:pt x="211835" y="558705"/>
                </a:cubicBezTo>
                <a:close/>
                <a:moveTo>
                  <a:pt x="205501" y="552129"/>
                </a:moveTo>
                <a:cubicBezTo>
                  <a:pt x="205501" y="551460"/>
                  <a:pt x="204958" y="550917"/>
                  <a:pt x="204289" y="550917"/>
                </a:cubicBezTo>
                <a:cubicBezTo>
                  <a:pt x="203619" y="550917"/>
                  <a:pt x="203077" y="551460"/>
                  <a:pt x="203077" y="552129"/>
                </a:cubicBezTo>
                <a:cubicBezTo>
                  <a:pt x="203077" y="552799"/>
                  <a:pt x="203619" y="553341"/>
                  <a:pt x="204289" y="553341"/>
                </a:cubicBezTo>
                <a:cubicBezTo>
                  <a:pt x="204958" y="553341"/>
                  <a:pt x="205501" y="552799"/>
                  <a:pt x="205501" y="552129"/>
                </a:cubicBezTo>
                <a:close/>
                <a:moveTo>
                  <a:pt x="198013" y="544551"/>
                </a:moveTo>
                <a:cubicBezTo>
                  <a:pt x="198013" y="543832"/>
                  <a:pt x="197429" y="543248"/>
                  <a:pt x="196711" y="543248"/>
                </a:cubicBezTo>
                <a:cubicBezTo>
                  <a:pt x="195993" y="543248"/>
                  <a:pt x="195409" y="543832"/>
                  <a:pt x="195409" y="544551"/>
                </a:cubicBezTo>
                <a:cubicBezTo>
                  <a:pt x="195409" y="545269"/>
                  <a:pt x="195993" y="545853"/>
                  <a:pt x="196711" y="545853"/>
                </a:cubicBezTo>
                <a:cubicBezTo>
                  <a:pt x="197429" y="545853"/>
                  <a:pt x="198013" y="545269"/>
                  <a:pt x="198013" y="544551"/>
                </a:cubicBezTo>
                <a:close/>
                <a:moveTo>
                  <a:pt x="190315" y="537004"/>
                </a:moveTo>
                <a:cubicBezTo>
                  <a:pt x="190315" y="536369"/>
                  <a:pt x="189800" y="535855"/>
                  <a:pt x="189165" y="535855"/>
                </a:cubicBezTo>
                <a:cubicBezTo>
                  <a:pt x="188530" y="535855"/>
                  <a:pt x="188015" y="536369"/>
                  <a:pt x="188015" y="537004"/>
                </a:cubicBezTo>
                <a:cubicBezTo>
                  <a:pt x="188015" y="537639"/>
                  <a:pt x="188530" y="538154"/>
                  <a:pt x="189165" y="538154"/>
                </a:cubicBezTo>
                <a:cubicBezTo>
                  <a:pt x="189800" y="538154"/>
                  <a:pt x="190315" y="537639"/>
                  <a:pt x="190315" y="537004"/>
                </a:cubicBezTo>
                <a:close/>
                <a:moveTo>
                  <a:pt x="183014" y="529458"/>
                </a:moveTo>
                <a:cubicBezTo>
                  <a:pt x="183014" y="528671"/>
                  <a:pt x="182377" y="528034"/>
                  <a:pt x="181589" y="528034"/>
                </a:cubicBezTo>
                <a:cubicBezTo>
                  <a:pt x="180802" y="528034"/>
                  <a:pt x="180165" y="528671"/>
                  <a:pt x="180165" y="529458"/>
                </a:cubicBezTo>
                <a:cubicBezTo>
                  <a:pt x="180165" y="530246"/>
                  <a:pt x="180802" y="530883"/>
                  <a:pt x="181589" y="530883"/>
                </a:cubicBezTo>
                <a:cubicBezTo>
                  <a:pt x="182377" y="530883"/>
                  <a:pt x="183014" y="530246"/>
                  <a:pt x="183014" y="529458"/>
                </a:cubicBezTo>
                <a:close/>
                <a:moveTo>
                  <a:pt x="174044" y="520397"/>
                </a:moveTo>
                <a:cubicBezTo>
                  <a:pt x="173226" y="520397"/>
                  <a:pt x="172559" y="521065"/>
                  <a:pt x="172559" y="521883"/>
                </a:cubicBezTo>
                <a:cubicBezTo>
                  <a:pt x="172559" y="522700"/>
                  <a:pt x="173226" y="523367"/>
                  <a:pt x="174044" y="523367"/>
                </a:cubicBezTo>
                <a:cubicBezTo>
                  <a:pt x="174861" y="523367"/>
                  <a:pt x="175528" y="522700"/>
                  <a:pt x="175528" y="521883"/>
                </a:cubicBezTo>
                <a:cubicBezTo>
                  <a:pt x="175498" y="521063"/>
                  <a:pt x="174861" y="520397"/>
                  <a:pt x="174044" y="520397"/>
                </a:cubicBezTo>
                <a:close/>
                <a:moveTo>
                  <a:pt x="167768" y="514304"/>
                </a:moveTo>
                <a:cubicBezTo>
                  <a:pt x="167768" y="513586"/>
                  <a:pt x="167184" y="513002"/>
                  <a:pt x="166465" y="513002"/>
                </a:cubicBezTo>
                <a:cubicBezTo>
                  <a:pt x="165748" y="513002"/>
                  <a:pt x="165163" y="513586"/>
                  <a:pt x="165163" y="514304"/>
                </a:cubicBezTo>
                <a:cubicBezTo>
                  <a:pt x="165163" y="515022"/>
                  <a:pt x="165748" y="515606"/>
                  <a:pt x="166465" y="515606"/>
                </a:cubicBezTo>
                <a:cubicBezTo>
                  <a:pt x="167184" y="515606"/>
                  <a:pt x="167768" y="515022"/>
                  <a:pt x="167768" y="514304"/>
                </a:cubicBezTo>
                <a:close/>
                <a:moveTo>
                  <a:pt x="160222" y="506758"/>
                </a:moveTo>
                <a:cubicBezTo>
                  <a:pt x="160222" y="506040"/>
                  <a:pt x="159638" y="505456"/>
                  <a:pt x="158920" y="505456"/>
                </a:cubicBezTo>
                <a:cubicBezTo>
                  <a:pt x="158202" y="505456"/>
                  <a:pt x="157618" y="506040"/>
                  <a:pt x="157618" y="506758"/>
                </a:cubicBezTo>
                <a:cubicBezTo>
                  <a:pt x="157618" y="507476"/>
                  <a:pt x="158202" y="508060"/>
                  <a:pt x="158920" y="508060"/>
                </a:cubicBezTo>
                <a:cubicBezTo>
                  <a:pt x="159638" y="508060"/>
                  <a:pt x="160222" y="507476"/>
                  <a:pt x="160222" y="506758"/>
                </a:cubicBezTo>
                <a:close/>
                <a:moveTo>
                  <a:pt x="152889" y="499211"/>
                </a:moveTo>
                <a:cubicBezTo>
                  <a:pt x="152889" y="498360"/>
                  <a:pt x="152196" y="497667"/>
                  <a:pt x="151344" y="497667"/>
                </a:cubicBezTo>
                <a:cubicBezTo>
                  <a:pt x="150492" y="497667"/>
                  <a:pt x="149799" y="498360"/>
                  <a:pt x="149799" y="499211"/>
                </a:cubicBezTo>
                <a:cubicBezTo>
                  <a:pt x="149799" y="500064"/>
                  <a:pt x="150492" y="500757"/>
                  <a:pt x="151344" y="500757"/>
                </a:cubicBezTo>
                <a:cubicBezTo>
                  <a:pt x="152196" y="500757"/>
                  <a:pt x="152889" y="500064"/>
                  <a:pt x="152889" y="499211"/>
                </a:cubicBezTo>
                <a:close/>
                <a:moveTo>
                  <a:pt x="143798" y="490333"/>
                </a:moveTo>
                <a:cubicBezTo>
                  <a:pt x="143071" y="490333"/>
                  <a:pt x="142496" y="490908"/>
                  <a:pt x="142496" y="491636"/>
                </a:cubicBezTo>
                <a:cubicBezTo>
                  <a:pt x="142496" y="492363"/>
                  <a:pt x="143071" y="492938"/>
                  <a:pt x="143798" y="492938"/>
                </a:cubicBezTo>
                <a:cubicBezTo>
                  <a:pt x="144526" y="492938"/>
                  <a:pt x="145101" y="492363"/>
                  <a:pt x="145101" y="491636"/>
                </a:cubicBezTo>
                <a:cubicBezTo>
                  <a:pt x="145101" y="490908"/>
                  <a:pt x="144496" y="490333"/>
                  <a:pt x="143798" y="490333"/>
                </a:cubicBezTo>
                <a:close/>
                <a:moveTo>
                  <a:pt x="136223" y="482755"/>
                </a:moveTo>
                <a:cubicBezTo>
                  <a:pt x="135495" y="482755"/>
                  <a:pt x="134920" y="483330"/>
                  <a:pt x="134920" y="484057"/>
                </a:cubicBezTo>
                <a:cubicBezTo>
                  <a:pt x="134920" y="484785"/>
                  <a:pt x="135495" y="485360"/>
                  <a:pt x="136223" y="485360"/>
                </a:cubicBezTo>
                <a:cubicBezTo>
                  <a:pt x="136950" y="485360"/>
                  <a:pt x="137525" y="484785"/>
                  <a:pt x="137525" y="484057"/>
                </a:cubicBezTo>
                <a:cubicBezTo>
                  <a:pt x="137525" y="483362"/>
                  <a:pt x="136950" y="482755"/>
                  <a:pt x="136223" y="482755"/>
                </a:cubicBezTo>
                <a:close/>
                <a:moveTo>
                  <a:pt x="130162" y="476513"/>
                </a:moveTo>
                <a:cubicBezTo>
                  <a:pt x="130162" y="475693"/>
                  <a:pt x="129497" y="475029"/>
                  <a:pt x="128677" y="475029"/>
                </a:cubicBezTo>
                <a:cubicBezTo>
                  <a:pt x="127857" y="475029"/>
                  <a:pt x="127192" y="475693"/>
                  <a:pt x="127192" y="476513"/>
                </a:cubicBezTo>
                <a:cubicBezTo>
                  <a:pt x="127192" y="477333"/>
                  <a:pt x="127857" y="477998"/>
                  <a:pt x="128677" y="477998"/>
                </a:cubicBezTo>
                <a:cubicBezTo>
                  <a:pt x="129497" y="477998"/>
                  <a:pt x="130162" y="477333"/>
                  <a:pt x="130162" y="476513"/>
                </a:cubicBezTo>
                <a:close/>
                <a:moveTo>
                  <a:pt x="122524" y="468967"/>
                </a:moveTo>
                <a:cubicBezTo>
                  <a:pt x="122524" y="468180"/>
                  <a:pt x="121886" y="467543"/>
                  <a:pt x="121099" y="467543"/>
                </a:cubicBezTo>
                <a:cubicBezTo>
                  <a:pt x="120311" y="467543"/>
                  <a:pt x="119674" y="468180"/>
                  <a:pt x="119674" y="468967"/>
                </a:cubicBezTo>
                <a:cubicBezTo>
                  <a:pt x="119674" y="469755"/>
                  <a:pt x="120311" y="470392"/>
                  <a:pt x="121099" y="470392"/>
                </a:cubicBezTo>
                <a:cubicBezTo>
                  <a:pt x="121886" y="470392"/>
                  <a:pt x="122524" y="469755"/>
                  <a:pt x="122524" y="468967"/>
                </a:cubicBezTo>
                <a:close/>
                <a:moveTo>
                  <a:pt x="114765" y="461389"/>
                </a:moveTo>
                <a:cubicBezTo>
                  <a:pt x="114765" y="460719"/>
                  <a:pt x="114223" y="460177"/>
                  <a:pt x="113553" y="460177"/>
                </a:cubicBezTo>
                <a:cubicBezTo>
                  <a:pt x="112884" y="460177"/>
                  <a:pt x="112341" y="460719"/>
                  <a:pt x="112341" y="461389"/>
                </a:cubicBezTo>
                <a:cubicBezTo>
                  <a:pt x="112341" y="462059"/>
                  <a:pt x="112884" y="462601"/>
                  <a:pt x="113553" y="462601"/>
                </a:cubicBezTo>
                <a:cubicBezTo>
                  <a:pt x="114223" y="462601"/>
                  <a:pt x="114765" y="462059"/>
                  <a:pt x="114765" y="461389"/>
                </a:cubicBezTo>
                <a:close/>
                <a:moveTo>
                  <a:pt x="107127" y="453813"/>
                </a:moveTo>
                <a:cubicBezTo>
                  <a:pt x="107127" y="453178"/>
                  <a:pt x="106612" y="452663"/>
                  <a:pt x="105977" y="452663"/>
                </a:cubicBezTo>
                <a:cubicBezTo>
                  <a:pt x="105342" y="452663"/>
                  <a:pt x="104827" y="453178"/>
                  <a:pt x="104827" y="453813"/>
                </a:cubicBezTo>
                <a:cubicBezTo>
                  <a:pt x="104827" y="454448"/>
                  <a:pt x="105342" y="454963"/>
                  <a:pt x="105977" y="454963"/>
                </a:cubicBezTo>
                <a:cubicBezTo>
                  <a:pt x="106612" y="454963"/>
                  <a:pt x="107127" y="454448"/>
                  <a:pt x="107127" y="453813"/>
                </a:cubicBezTo>
                <a:close/>
                <a:moveTo>
                  <a:pt x="98432" y="444994"/>
                </a:moveTo>
                <a:cubicBezTo>
                  <a:pt x="97734" y="444994"/>
                  <a:pt x="97159" y="445569"/>
                  <a:pt x="97159" y="446267"/>
                </a:cubicBezTo>
                <a:cubicBezTo>
                  <a:pt x="97159" y="446964"/>
                  <a:pt x="97734" y="447539"/>
                  <a:pt x="98432" y="447539"/>
                </a:cubicBezTo>
                <a:cubicBezTo>
                  <a:pt x="99129" y="447539"/>
                  <a:pt x="99704" y="446964"/>
                  <a:pt x="99704" y="446267"/>
                </a:cubicBezTo>
                <a:cubicBezTo>
                  <a:pt x="99704" y="445569"/>
                  <a:pt x="99129" y="444994"/>
                  <a:pt x="98432" y="444994"/>
                </a:cubicBezTo>
                <a:close/>
                <a:moveTo>
                  <a:pt x="91886" y="438690"/>
                </a:moveTo>
                <a:cubicBezTo>
                  <a:pt x="91886" y="438123"/>
                  <a:pt x="91424" y="437661"/>
                  <a:pt x="90856" y="437661"/>
                </a:cubicBezTo>
                <a:cubicBezTo>
                  <a:pt x="90288" y="437661"/>
                  <a:pt x="89826" y="438123"/>
                  <a:pt x="89826" y="438690"/>
                </a:cubicBezTo>
                <a:cubicBezTo>
                  <a:pt x="89826" y="439259"/>
                  <a:pt x="90288" y="439720"/>
                  <a:pt x="90856" y="439720"/>
                </a:cubicBezTo>
                <a:cubicBezTo>
                  <a:pt x="91424" y="439720"/>
                  <a:pt x="91886" y="439259"/>
                  <a:pt x="91886" y="438690"/>
                </a:cubicBezTo>
                <a:close/>
                <a:moveTo>
                  <a:pt x="83308" y="430204"/>
                </a:moveTo>
                <a:cubicBezTo>
                  <a:pt x="82793" y="430204"/>
                  <a:pt x="82368" y="430629"/>
                  <a:pt x="82368" y="431144"/>
                </a:cubicBezTo>
                <a:cubicBezTo>
                  <a:pt x="82368" y="431659"/>
                  <a:pt x="82793" y="432084"/>
                  <a:pt x="83308" y="432084"/>
                </a:cubicBezTo>
                <a:cubicBezTo>
                  <a:pt x="83823" y="432084"/>
                  <a:pt x="84248" y="431659"/>
                  <a:pt x="84248" y="431144"/>
                </a:cubicBezTo>
                <a:cubicBezTo>
                  <a:pt x="84248" y="430627"/>
                  <a:pt x="83825" y="430204"/>
                  <a:pt x="83308" y="430204"/>
                </a:cubicBezTo>
                <a:close/>
                <a:moveTo>
                  <a:pt x="76702" y="423566"/>
                </a:moveTo>
                <a:cubicBezTo>
                  <a:pt x="76702" y="423030"/>
                  <a:pt x="76268" y="422596"/>
                  <a:pt x="75732" y="422596"/>
                </a:cubicBezTo>
                <a:cubicBezTo>
                  <a:pt x="75197" y="422596"/>
                  <a:pt x="74762" y="423030"/>
                  <a:pt x="74762" y="423566"/>
                </a:cubicBezTo>
                <a:cubicBezTo>
                  <a:pt x="74762" y="424102"/>
                  <a:pt x="75197" y="424536"/>
                  <a:pt x="75732" y="424536"/>
                </a:cubicBezTo>
                <a:cubicBezTo>
                  <a:pt x="76268" y="424536"/>
                  <a:pt x="76702" y="424102"/>
                  <a:pt x="76702" y="423566"/>
                </a:cubicBezTo>
                <a:close/>
                <a:moveTo>
                  <a:pt x="69064" y="416020"/>
                </a:moveTo>
                <a:cubicBezTo>
                  <a:pt x="69064" y="415535"/>
                  <a:pt x="68671" y="415142"/>
                  <a:pt x="68186" y="415142"/>
                </a:cubicBezTo>
                <a:cubicBezTo>
                  <a:pt x="67702" y="415142"/>
                  <a:pt x="67309" y="415535"/>
                  <a:pt x="67309" y="416020"/>
                </a:cubicBezTo>
                <a:cubicBezTo>
                  <a:pt x="67309" y="416505"/>
                  <a:pt x="67702" y="416897"/>
                  <a:pt x="68186" y="416897"/>
                </a:cubicBezTo>
                <a:cubicBezTo>
                  <a:pt x="68671" y="416897"/>
                  <a:pt x="69064" y="416505"/>
                  <a:pt x="69064" y="416020"/>
                </a:cubicBezTo>
                <a:close/>
                <a:moveTo>
                  <a:pt x="60611" y="407806"/>
                </a:moveTo>
                <a:cubicBezTo>
                  <a:pt x="60246" y="407806"/>
                  <a:pt x="59943" y="408109"/>
                  <a:pt x="59943" y="408443"/>
                </a:cubicBezTo>
                <a:cubicBezTo>
                  <a:pt x="59943" y="408808"/>
                  <a:pt x="60246" y="409111"/>
                  <a:pt x="60611" y="409111"/>
                </a:cubicBezTo>
                <a:cubicBezTo>
                  <a:pt x="60975" y="409111"/>
                  <a:pt x="61278" y="408808"/>
                  <a:pt x="61278" y="408443"/>
                </a:cubicBezTo>
                <a:cubicBezTo>
                  <a:pt x="61278" y="408111"/>
                  <a:pt x="60973" y="407806"/>
                  <a:pt x="60611" y="407806"/>
                </a:cubicBezTo>
                <a:close/>
                <a:moveTo>
                  <a:pt x="53065" y="400320"/>
                </a:moveTo>
                <a:cubicBezTo>
                  <a:pt x="52763" y="400320"/>
                  <a:pt x="52490" y="400563"/>
                  <a:pt x="52490" y="400895"/>
                </a:cubicBezTo>
                <a:cubicBezTo>
                  <a:pt x="52490" y="401198"/>
                  <a:pt x="52733" y="401470"/>
                  <a:pt x="53065" y="401470"/>
                </a:cubicBezTo>
                <a:cubicBezTo>
                  <a:pt x="53368" y="401470"/>
                  <a:pt x="53640" y="401228"/>
                  <a:pt x="53640" y="400895"/>
                </a:cubicBezTo>
                <a:cubicBezTo>
                  <a:pt x="53610" y="400595"/>
                  <a:pt x="53368" y="400320"/>
                  <a:pt x="53065" y="400320"/>
                </a:cubicBezTo>
                <a:close/>
                <a:moveTo>
                  <a:pt x="45487" y="392774"/>
                </a:moveTo>
                <a:cubicBezTo>
                  <a:pt x="45184" y="392774"/>
                  <a:pt x="44912" y="393017"/>
                  <a:pt x="44912" y="393349"/>
                </a:cubicBezTo>
                <a:cubicBezTo>
                  <a:pt x="44912" y="393652"/>
                  <a:pt x="45154" y="393924"/>
                  <a:pt x="45487" y="393924"/>
                </a:cubicBezTo>
                <a:cubicBezTo>
                  <a:pt x="45819" y="393924"/>
                  <a:pt x="46062" y="393682"/>
                  <a:pt x="46062" y="393349"/>
                </a:cubicBezTo>
                <a:cubicBezTo>
                  <a:pt x="46064" y="393017"/>
                  <a:pt x="45792" y="392774"/>
                  <a:pt x="45487" y="392774"/>
                </a:cubicBezTo>
                <a:close/>
                <a:moveTo>
                  <a:pt x="38334" y="385773"/>
                </a:moveTo>
                <a:cubicBezTo>
                  <a:pt x="38334" y="385556"/>
                  <a:pt x="38158" y="385381"/>
                  <a:pt x="37941" y="385381"/>
                </a:cubicBezTo>
                <a:cubicBezTo>
                  <a:pt x="37724" y="385381"/>
                  <a:pt x="37549" y="385556"/>
                  <a:pt x="37549" y="385773"/>
                </a:cubicBezTo>
                <a:cubicBezTo>
                  <a:pt x="37549" y="385990"/>
                  <a:pt x="37724" y="386166"/>
                  <a:pt x="37941" y="386166"/>
                </a:cubicBezTo>
                <a:cubicBezTo>
                  <a:pt x="38158" y="386166"/>
                  <a:pt x="38334" y="385990"/>
                  <a:pt x="38334" y="385773"/>
                </a:cubicBezTo>
                <a:close/>
                <a:moveTo>
                  <a:pt x="30365" y="377924"/>
                </a:moveTo>
                <a:cubicBezTo>
                  <a:pt x="30213" y="377954"/>
                  <a:pt x="30093" y="378077"/>
                  <a:pt x="30093" y="378197"/>
                </a:cubicBezTo>
                <a:cubicBezTo>
                  <a:pt x="30093" y="378349"/>
                  <a:pt x="30215" y="378469"/>
                  <a:pt x="30365" y="378469"/>
                </a:cubicBezTo>
                <a:cubicBezTo>
                  <a:pt x="30518" y="378469"/>
                  <a:pt x="30638" y="378347"/>
                  <a:pt x="30638" y="378197"/>
                </a:cubicBezTo>
                <a:cubicBezTo>
                  <a:pt x="30638" y="378047"/>
                  <a:pt x="30518" y="377924"/>
                  <a:pt x="30365" y="377924"/>
                </a:cubicBezTo>
                <a:close/>
                <a:moveTo>
                  <a:pt x="22820" y="370378"/>
                </a:moveTo>
                <a:cubicBezTo>
                  <a:pt x="22667" y="370378"/>
                  <a:pt x="22547" y="370500"/>
                  <a:pt x="22547" y="370651"/>
                </a:cubicBezTo>
                <a:cubicBezTo>
                  <a:pt x="22547" y="370801"/>
                  <a:pt x="22670" y="370923"/>
                  <a:pt x="22820" y="370923"/>
                </a:cubicBezTo>
                <a:cubicBezTo>
                  <a:pt x="22972" y="370923"/>
                  <a:pt x="23092" y="370801"/>
                  <a:pt x="23092" y="370651"/>
                </a:cubicBezTo>
                <a:cubicBezTo>
                  <a:pt x="23092" y="370500"/>
                  <a:pt x="22972" y="370378"/>
                  <a:pt x="22820" y="370378"/>
                </a:cubicBezTo>
                <a:close/>
                <a:moveTo>
                  <a:pt x="15062" y="363075"/>
                </a:moveTo>
                <a:cubicBezTo>
                  <a:pt x="15062" y="363165"/>
                  <a:pt x="15152" y="363257"/>
                  <a:pt x="15244" y="363257"/>
                </a:cubicBezTo>
                <a:cubicBezTo>
                  <a:pt x="15336" y="363257"/>
                  <a:pt x="15426" y="363167"/>
                  <a:pt x="15426" y="363075"/>
                </a:cubicBezTo>
                <a:cubicBezTo>
                  <a:pt x="15426" y="362985"/>
                  <a:pt x="15336" y="362892"/>
                  <a:pt x="15244" y="362892"/>
                </a:cubicBezTo>
                <a:cubicBezTo>
                  <a:pt x="15152" y="362922"/>
                  <a:pt x="15062" y="362982"/>
                  <a:pt x="15062" y="363075"/>
                </a:cubicBezTo>
                <a:close/>
                <a:moveTo>
                  <a:pt x="7758" y="355528"/>
                </a:moveTo>
                <a:cubicBezTo>
                  <a:pt x="7758" y="355496"/>
                  <a:pt x="7731" y="355468"/>
                  <a:pt x="7698" y="355468"/>
                </a:cubicBezTo>
                <a:cubicBezTo>
                  <a:pt x="7666" y="355468"/>
                  <a:pt x="7638" y="355496"/>
                  <a:pt x="7638" y="355528"/>
                </a:cubicBezTo>
                <a:cubicBezTo>
                  <a:pt x="7638" y="355561"/>
                  <a:pt x="7666" y="355589"/>
                  <a:pt x="7698" y="355589"/>
                </a:cubicBezTo>
                <a:cubicBezTo>
                  <a:pt x="7731" y="355589"/>
                  <a:pt x="7758" y="355561"/>
                  <a:pt x="7758" y="355528"/>
                </a:cubicBezTo>
                <a:close/>
                <a:moveTo>
                  <a:pt x="180" y="347950"/>
                </a:moveTo>
                <a:cubicBezTo>
                  <a:pt x="180" y="347918"/>
                  <a:pt x="152" y="347890"/>
                  <a:pt x="120" y="347890"/>
                </a:cubicBezTo>
                <a:cubicBezTo>
                  <a:pt x="88" y="347890"/>
                  <a:pt x="60" y="347918"/>
                  <a:pt x="60" y="347950"/>
                </a:cubicBezTo>
                <a:cubicBezTo>
                  <a:pt x="60" y="347982"/>
                  <a:pt x="88" y="348010"/>
                  <a:pt x="120" y="348010"/>
                </a:cubicBezTo>
                <a:cubicBezTo>
                  <a:pt x="152" y="348010"/>
                  <a:pt x="180" y="347982"/>
                  <a:pt x="180" y="347950"/>
                </a:cubicBezTo>
                <a:close/>
                <a:moveTo>
                  <a:pt x="317749" y="650413"/>
                </a:moveTo>
                <a:cubicBezTo>
                  <a:pt x="317749" y="650381"/>
                  <a:pt x="317722" y="650353"/>
                  <a:pt x="317689" y="650353"/>
                </a:cubicBezTo>
                <a:cubicBezTo>
                  <a:pt x="317657" y="650353"/>
                  <a:pt x="317630" y="650381"/>
                  <a:pt x="317630" y="650413"/>
                </a:cubicBezTo>
                <a:cubicBezTo>
                  <a:pt x="317630" y="650446"/>
                  <a:pt x="317657" y="650473"/>
                  <a:pt x="317689" y="650473"/>
                </a:cubicBezTo>
                <a:cubicBezTo>
                  <a:pt x="317722" y="650473"/>
                  <a:pt x="317749" y="650446"/>
                  <a:pt x="317749" y="650413"/>
                </a:cubicBezTo>
                <a:close/>
                <a:moveTo>
                  <a:pt x="310204" y="642867"/>
                </a:moveTo>
                <a:cubicBezTo>
                  <a:pt x="310204" y="642835"/>
                  <a:pt x="310176" y="642807"/>
                  <a:pt x="310144" y="642807"/>
                </a:cubicBezTo>
                <a:cubicBezTo>
                  <a:pt x="310111" y="642807"/>
                  <a:pt x="310084" y="642835"/>
                  <a:pt x="310084" y="642867"/>
                </a:cubicBezTo>
                <a:cubicBezTo>
                  <a:pt x="310084" y="642900"/>
                  <a:pt x="310111" y="642927"/>
                  <a:pt x="310144" y="642927"/>
                </a:cubicBezTo>
                <a:cubicBezTo>
                  <a:pt x="310176" y="642927"/>
                  <a:pt x="310204" y="642900"/>
                  <a:pt x="310204" y="642867"/>
                </a:cubicBezTo>
                <a:close/>
                <a:moveTo>
                  <a:pt x="302446" y="635291"/>
                </a:moveTo>
                <a:cubicBezTo>
                  <a:pt x="302446" y="635351"/>
                  <a:pt x="302506" y="635414"/>
                  <a:pt x="302568" y="635414"/>
                </a:cubicBezTo>
                <a:cubicBezTo>
                  <a:pt x="302630" y="635414"/>
                  <a:pt x="302690" y="635353"/>
                  <a:pt x="302690" y="635291"/>
                </a:cubicBezTo>
                <a:cubicBezTo>
                  <a:pt x="302690" y="635231"/>
                  <a:pt x="302630" y="635169"/>
                  <a:pt x="302568" y="635169"/>
                </a:cubicBezTo>
                <a:cubicBezTo>
                  <a:pt x="302508" y="635198"/>
                  <a:pt x="302446" y="635229"/>
                  <a:pt x="302446" y="635291"/>
                </a:cubicBezTo>
                <a:close/>
                <a:moveTo>
                  <a:pt x="295295" y="627743"/>
                </a:moveTo>
                <a:cubicBezTo>
                  <a:pt x="295295" y="627592"/>
                  <a:pt x="295172" y="627470"/>
                  <a:pt x="295022" y="627470"/>
                </a:cubicBezTo>
                <a:cubicBezTo>
                  <a:pt x="294872" y="627470"/>
                  <a:pt x="294750" y="627592"/>
                  <a:pt x="294750" y="627743"/>
                </a:cubicBezTo>
                <a:cubicBezTo>
                  <a:pt x="294750" y="627893"/>
                  <a:pt x="294872" y="628015"/>
                  <a:pt x="295022" y="628015"/>
                </a:cubicBezTo>
                <a:cubicBezTo>
                  <a:pt x="295172" y="628015"/>
                  <a:pt x="295295" y="627893"/>
                  <a:pt x="295295" y="627743"/>
                </a:cubicBezTo>
                <a:close/>
                <a:moveTo>
                  <a:pt x="287234" y="620166"/>
                </a:moveTo>
                <a:cubicBezTo>
                  <a:pt x="287234" y="620289"/>
                  <a:pt x="287324" y="620379"/>
                  <a:pt x="287446" y="620379"/>
                </a:cubicBezTo>
                <a:cubicBezTo>
                  <a:pt x="287569" y="620379"/>
                  <a:pt x="287659" y="620289"/>
                  <a:pt x="287659" y="620166"/>
                </a:cubicBezTo>
                <a:cubicBezTo>
                  <a:pt x="287659" y="620044"/>
                  <a:pt x="287569" y="619954"/>
                  <a:pt x="287446" y="619954"/>
                </a:cubicBezTo>
                <a:cubicBezTo>
                  <a:pt x="287324" y="619984"/>
                  <a:pt x="287234" y="620077"/>
                  <a:pt x="287234" y="620166"/>
                </a:cubicBezTo>
                <a:close/>
                <a:moveTo>
                  <a:pt x="280291" y="612620"/>
                </a:moveTo>
                <a:cubicBezTo>
                  <a:pt x="280291" y="612403"/>
                  <a:pt x="280115" y="612228"/>
                  <a:pt x="279899" y="612228"/>
                </a:cubicBezTo>
                <a:cubicBezTo>
                  <a:pt x="279681" y="612228"/>
                  <a:pt x="279506" y="612403"/>
                  <a:pt x="279506" y="612620"/>
                </a:cubicBezTo>
                <a:cubicBezTo>
                  <a:pt x="279506" y="612837"/>
                  <a:pt x="279681" y="613013"/>
                  <a:pt x="279899" y="613013"/>
                </a:cubicBezTo>
                <a:cubicBezTo>
                  <a:pt x="280115" y="613013"/>
                  <a:pt x="280291" y="612837"/>
                  <a:pt x="280291" y="612620"/>
                </a:cubicBezTo>
                <a:close/>
                <a:moveTo>
                  <a:pt x="272898" y="605074"/>
                </a:moveTo>
                <a:cubicBezTo>
                  <a:pt x="272898" y="604755"/>
                  <a:pt x="272641" y="604499"/>
                  <a:pt x="272323" y="604499"/>
                </a:cubicBezTo>
                <a:cubicBezTo>
                  <a:pt x="272004" y="604499"/>
                  <a:pt x="271748" y="604755"/>
                  <a:pt x="271748" y="605074"/>
                </a:cubicBezTo>
                <a:cubicBezTo>
                  <a:pt x="271748" y="605393"/>
                  <a:pt x="272004" y="605649"/>
                  <a:pt x="272323" y="605649"/>
                </a:cubicBezTo>
                <a:cubicBezTo>
                  <a:pt x="272641" y="605649"/>
                  <a:pt x="272898" y="605393"/>
                  <a:pt x="272898" y="605074"/>
                </a:cubicBezTo>
                <a:close/>
                <a:moveTo>
                  <a:pt x="265474" y="597466"/>
                </a:moveTo>
                <a:cubicBezTo>
                  <a:pt x="265474" y="597080"/>
                  <a:pt x="265163" y="596768"/>
                  <a:pt x="264777" y="596768"/>
                </a:cubicBezTo>
                <a:cubicBezTo>
                  <a:pt x="264391" y="596768"/>
                  <a:pt x="264080" y="597080"/>
                  <a:pt x="264080" y="597466"/>
                </a:cubicBezTo>
                <a:cubicBezTo>
                  <a:pt x="264080" y="597852"/>
                  <a:pt x="264391" y="598163"/>
                  <a:pt x="264777" y="598163"/>
                </a:cubicBezTo>
                <a:cubicBezTo>
                  <a:pt x="265163" y="598163"/>
                  <a:pt x="265474" y="597852"/>
                  <a:pt x="265474" y="597466"/>
                </a:cubicBezTo>
                <a:close/>
                <a:moveTo>
                  <a:pt x="257201" y="589225"/>
                </a:moveTo>
                <a:cubicBezTo>
                  <a:pt x="256807" y="589225"/>
                  <a:pt x="256504" y="589557"/>
                  <a:pt x="256504" y="589922"/>
                </a:cubicBezTo>
                <a:cubicBezTo>
                  <a:pt x="256504" y="590317"/>
                  <a:pt x="256837" y="590619"/>
                  <a:pt x="257201" y="590619"/>
                </a:cubicBezTo>
                <a:cubicBezTo>
                  <a:pt x="257596" y="590619"/>
                  <a:pt x="257899" y="590317"/>
                  <a:pt x="257899" y="589922"/>
                </a:cubicBezTo>
                <a:cubicBezTo>
                  <a:pt x="257929" y="589557"/>
                  <a:pt x="257594" y="589225"/>
                  <a:pt x="257201" y="589225"/>
                </a:cubicBezTo>
                <a:close/>
                <a:moveTo>
                  <a:pt x="250533" y="582374"/>
                </a:moveTo>
                <a:cubicBezTo>
                  <a:pt x="250533" y="581889"/>
                  <a:pt x="250141" y="581496"/>
                  <a:pt x="249655" y="581496"/>
                </a:cubicBezTo>
                <a:cubicBezTo>
                  <a:pt x="249171" y="581496"/>
                  <a:pt x="248778" y="581889"/>
                  <a:pt x="248778" y="582374"/>
                </a:cubicBezTo>
                <a:cubicBezTo>
                  <a:pt x="248778" y="582858"/>
                  <a:pt x="249171" y="583251"/>
                  <a:pt x="249655" y="583251"/>
                </a:cubicBezTo>
                <a:cubicBezTo>
                  <a:pt x="250141" y="583251"/>
                  <a:pt x="250533" y="582858"/>
                  <a:pt x="250533" y="582374"/>
                </a:cubicBezTo>
                <a:close/>
                <a:moveTo>
                  <a:pt x="243107" y="574797"/>
                </a:moveTo>
                <a:cubicBezTo>
                  <a:pt x="243107" y="574229"/>
                  <a:pt x="242646" y="573768"/>
                  <a:pt x="242078" y="573768"/>
                </a:cubicBezTo>
                <a:cubicBezTo>
                  <a:pt x="241510" y="573768"/>
                  <a:pt x="241048" y="574229"/>
                  <a:pt x="241048" y="574797"/>
                </a:cubicBezTo>
                <a:cubicBezTo>
                  <a:pt x="241048" y="575366"/>
                  <a:pt x="241510" y="575827"/>
                  <a:pt x="242078" y="575827"/>
                </a:cubicBezTo>
                <a:cubicBezTo>
                  <a:pt x="242646" y="575827"/>
                  <a:pt x="243107" y="575366"/>
                  <a:pt x="243107" y="574797"/>
                </a:cubicBezTo>
                <a:close/>
                <a:moveTo>
                  <a:pt x="235472" y="567251"/>
                </a:moveTo>
                <a:cubicBezTo>
                  <a:pt x="235472" y="566732"/>
                  <a:pt x="235051" y="566311"/>
                  <a:pt x="234532" y="566311"/>
                </a:cubicBezTo>
                <a:cubicBezTo>
                  <a:pt x="234012" y="566311"/>
                  <a:pt x="233592" y="566732"/>
                  <a:pt x="233592" y="567251"/>
                </a:cubicBezTo>
                <a:cubicBezTo>
                  <a:pt x="233592" y="567771"/>
                  <a:pt x="234012" y="568191"/>
                  <a:pt x="234532" y="568191"/>
                </a:cubicBezTo>
                <a:cubicBezTo>
                  <a:pt x="235051" y="568191"/>
                  <a:pt x="235472" y="567771"/>
                  <a:pt x="235472" y="567251"/>
                </a:cubicBezTo>
                <a:close/>
                <a:moveTo>
                  <a:pt x="228106" y="559675"/>
                </a:moveTo>
                <a:cubicBezTo>
                  <a:pt x="228106" y="559040"/>
                  <a:pt x="227591" y="558525"/>
                  <a:pt x="226956" y="558525"/>
                </a:cubicBezTo>
                <a:cubicBezTo>
                  <a:pt x="226321" y="558525"/>
                  <a:pt x="225806" y="559040"/>
                  <a:pt x="225806" y="559675"/>
                </a:cubicBezTo>
                <a:cubicBezTo>
                  <a:pt x="225806" y="560310"/>
                  <a:pt x="226321" y="560825"/>
                  <a:pt x="226956" y="560825"/>
                </a:cubicBezTo>
                <a:cubicBezTo>
                  <a:pt x="227591" y="560825"/>
                  <a:pt x="228106" y="560310"/>
                  <a:pt x="228106" y="559675"/>
                </a:cubicBezTo>
                <a:close/>
                <a:moveTo>
                  <a:pt x="220713" y="552129"/>
                </a:moveTo>
                <a:cubicBezTo>
                  <a:pt x="220713" y="551411"/>
                  <a:pt x="220128" y="550827"/>
                  <a:pt x="219410" y="550827"/>
                </a:cubicBezTo>
                <a:cubicBezTo>
                  <a:pt x="218692" y="550827"/>
                  <a:pt x="218108" y="551411"/>
                  <a:pt x="218108" y="552129"/>
                </a:cubicBezTo>
                <a:cubicBezTo>
                  <a:pt x="218108" y="552847"/>
                  <a:pt x="218692" y="553431"/>
                  <a:pt x="219410" y="553431"/>
                </a:cubicBezTo>
                <a:cubicBezTo>
                  <a:pt x="220128" y="553431"/>
                  <a:pt x="220713" y="552847"/>
                  <a:pt x="220713" y="552129"/>
                </a:cubicBezTo>
                <a:close/>
                <a:moveTo>
                  <a:pt x="211835" y="543126"/>
                </a:moveTo>
                <a:cubicBezTo>
                  <a:pt x="211047" y="543126"/>
                  <a:pt x="210410" y="543763"/>
                  <a:pt x="210410" y="544551"/>
                </a:cubicBezTo>
                <a:cubicBezTo>
                  <a:pt x="210410" y="545338"/>
                  <a:pt x="211047" y="545976"/>
                  <a:pt x="211835" y="545976"/>
                </a:cubicBezTo>
                <a:cubicBezTo>
                  <a:pt x="212622" y="545976"/>
                  <a:pt x="213259" y="545338"/>
                  <a:pt x="213259" y="544551"/>
                </a:cubicBezTo>
                <a:cubicBezTo>
                  <a:pt x="213257" y="543793"/>
                  <a:pt x="212622" y="543126"/>
                  <a:pt x="211835" y="543126"/>
                </a:cubicBezTo>
                <a:close/>
                <a:moveTo>
                  <a:pt x="205714" y="537004"/>
                </a:moveTo>
                <a:cubicBezTo>
                  <a:pt x="205714" y="536217"/>
                  <a:pt x="205076" y="535580"/>
                  <a:pt x="204289" y="535580"/>
                </a:cubicBezTo>
                <a:cubicBezTo>
                  <a:pt x="203502" y="535580"/>
                  <a:pt x="202864" y="536217"/>
                  <a:pt x="202864" y="537004"/>
                </a:cubicBezTo>
                <a:cubicBezTo>
                  <a:pt x="202864" y="537792"/>
                  <a:pt x="203502" y="538429"/>
                  <a:pt x="204289" y="538429"/>
                </a:cubicBezTo>
                <a:cubicBezTo>
                  <a:pt x="205076" y="538429"/>
                  <a:pt x="205714" y="537792"/>
                  <a:pt x="205714" y="537004"/>
                </a:cubicBezTo>
                <a:close/>
                <a:moveTo>
                  <a:pt x="198256" y="529458"/>
                </a:moveTo>
                <a:cubicBezTo>
                  <a:pt x="198256" y="528606"/>
                  <a:pt x="197563" y="527914"/>
                  <a:pt x="196711" y="527914"/>
                </a:cubicBezTo>
                <a:cubicBezTo>
                  <a:pt x="195859" y="527914"/>
                  <a:pt x="195166" y="528606"/>
                  <a:pt x="195166" y="529458"/>
                </a:cubicBezTo>
                <a:cubicBezTo>
                  <a:pt x="195166" y="530311"/>
                  <a:pt x="195859" y="531003"/>
                  <a:pt x="196711" y="531003"/>
                </a:cubicBezTo>
                <a:cubicBezTo>
                  <a:pt x="197563" y="531003"/>
                  <a:pt x="198256" y="530311"/>
                  <a:pt x="198256" y="529458"/>
                </a:cubicBezTo>
                <a:close/>
                <a:moveTo>
                  <a:pt x="189165" y="520245"/>
                </a:moveTo>
                <a:cubicBezTo>
                  <a:pt x="188255" y="520245"/>
                  <a:pt x="187528" y="520972"/>
                  <a:pt x="187528" y="521883"/>
                </a:cubicBezTo>
                <a:cubicBezTo>
                  <a:pt x="187528" y="522792"/>
                  <a:pt x="188255" y="523520"/>
                  <a:pt x="189165" y="523520"/>
                </a:cubicBezTo>
                <a:cubicBezTo>
                  <a:pt x="190075" y="523520"/>
                  <a:pt x="190802" y="522792"/>
                  <a:pt x="190802" y="521883"/>
                </a:cubicBezTo>
                <a:cubicBezTo>
                  <a:pt x="190772" y="520972"/>
                  <a:pt x="190045" y="520245"/>
                  <a:pt x="189165" y="520245"/>
                </a:cubicBezTo>
                <a:close/>
                <a:moveTo>
                  <a:pt x="183226" y="514336"/>
                </a:moveTo>
                <a:cubicBezTo>
                  <a:pt x="183226" y="513431"/>
                  <a:pt x="182494" y="512699"/>
                  <a:pt x="181589" y="512699"/>
                </a:cubicBezTo>
                <a:cubicBezTo>
                  <a:pt x="180684" y="512699"/>
                  <a:pt x="179952" y="513431"/>
                  <a:pt x="179952" y="514336"/>
                </a:cubicBezTo>
                <a:cubicBezTo>
                  <a:pt x="179952" y="515241"/>
                  <a:pt x="180684" y="515973"/>
                  <a:pt x="181589" y="515973"/>
                </a:cubicBezTo>
                <a:cubicBezTo>
                  <a:pt x="182494" y="515973"/>
                  <a:pt x="183226" y="515241"/>
                  <a:pt x="183226" y="514336"/>
                </a:cubicBezTo>
                <a:close/>
                <a:moveTo>
                  <a:pt x="174044" y="505060"/>
                </a:moveTo>
                <a:cubicBezTo>
                  <a:pt x="173104" y="505060"/>
                  <a:pt x="172347" y="505818"/>
                  <a:pt x="172347" y="506758"/>
                </a:cubicBezTo>
                <a:cubicBezTo>
                  <a:pt x="172347" y="507697"/>
                  <a:pt x="173104" y="508455"/>
                  <a:pt x="174044" y="508455"/>
                </a:cubicBezTo>
                <a:cubicBezTo>
                  <a:pt x="174983" y="508455"/>
                  <a:pt x="175741" y="507697"/>
                  <a:pt x="175741" y="506758"/>
                </a:cubicBezTo>
                <a:cubicBezTo>
                  <a:pt x="175711" y="505820"/>
                  <a:pt x="174951" y="505060"/>
                  <a:pt x="174044" y="505060"/>
                </a:cubicBezTo>
                <a:close/>
                <a:moveTo>
                  <a:pt x="168223" y="499211"/>
                </a:moveTo>
                <a:cubicBezTo>
                  <a:pt x="168223" y="498242"/>
                  <a:pt x="167435" y="497454"/>
                  <a:pt x="166465" y="497454"/>
                </a:cubicBezTo>
                <a:cubicBezTo>
                  <a:pt x="165496" y="497454"/>
                  <a:pt x="164709" y="498242"/>
                  <a:pt x="164709" y="499211"/>
                </a:cubicBezTo>
                <a:cubicBezTo>
                  <a:pt x="164709" y="500182"/>
                  <a:pt x="165496" y="500969"/>
                  <a:pt x="166465" y="500969"/>
                </a:cubicBezTo>
                <a:cubicBezTo>
                  <a:pt x="167435" y="500969"/>
                  <a:pt x="168223" y="500182"/>
                  <a:pt x="168223" y="499211"/>
                </a:cubicBezTo>
                <a:close/>
                <a:moveTo>
                  <a:pt x="158920" y="490091"/>
                </a:moveTo>
                <a:cubicBezTo>
                  <a:pt x="158070" y="490091"/>
                  <a:pt x="157375" y="490788"/>
                  <a:pt x="157375" y="491636"/>
                </a:cubicBezTo>
                <a:cubicBezTo>
                  <a:pt x="157375" y="492483"/>
                  <a:pt x="158072" y="493180"/>
                  <a:pt x="158920" y="493180"/>
                </a:cubicBezTo>
                <a:cubicBezTo>
                  <a:pt x="159767" y="493180"/>
                  <a:pt x="160465" y="492483"/>
                  <a:pt x="160465" y="491636"/>
                </a:cubicBezTo>
                <a:cubicBezTo>
                  <a:pt x="160437" y="490788"/>
                  <a:pt x="159769" y="490091"/>
                  <a:pt x="158920" y="490091"/>
                </a:cubicBezTo>
                <a:close/>
                <a:moveTo>
                  <a:pt x="153101" y="484090"/>
                </a:moveTo>
                <a:cubicBezTo>
                  <a:pt x="153101" y="483120"/>
                  <a:pt x="152314" y="482332"/>
                  <a:pt x="151344" y="482332"/>
                </a:cubicBezTo>
                <a:cubicBezTo>
                  <a:pt x="150374" y="482332"/>
                  <a:pt x="149587" y="483120"/>
                  <a:pt x="149587" y="484090"/>
                </a:cubicBezTo>
                <a:cubicBezTo>
                  <a:pt x="149587" y="485059"/>
                  <a:pt x="150374" y="485847"/>
                  <a:pt x="151344" y="485847"/>
                </a:cubicBezTo>
                <a:cubicBezTo>
                  <a:pt x="152314" y="485847"/>
                  <a:pt x="153101" y="485059"/>
                  <a:pt x="153101" y="484090"/>
                </a:cubicBezTo>
                <a:close/>
                <a:moveTo>
                  <a:pt x="145556" y="476513"/>
                </a:moveTo>
                <a:cubicBezTo>
                  <a:pt x="145556" y="475543"/>
                  <a:pt x="144768" y="474756"/>
                  <a:pt x="143798" y="474756"/>
                </a:cubicBezTo>
                <a:cubicBezTo>
                  <a:pt x="142828" y="474756"/>
                  <a:pt x="142041" y="475543"/>
                  <a:pt x="142041" y="476513"/>
                </a:cubicBezTo>
                <a:cubicBezTo>
                  <a:pt x="142041" y="477483"/>
                  <a:pt x="142828" y="478270"/>
                  <a:pt x="143798" y="478270"/>
                </a:cubicBezTo>
                <a:cubicBezTo>
                  <a:pt x="144768" y="478270"/>
                  <a:pt x="145556" y="477483"/>
                  <a:pt x="145556" y="476513"/>
                </a:cubicBezTo>
                <a:close/>
                <a:moveTo>
                  <a:pt x="137920" y="468967"/>
                </a:moveTo>
                <a:cubicBezTo>
                  <a:pt x="137920" y="468030"/>
                  <a:pt x="137160" y="467270"/>
                  <a:pt x="136223" y="467270"/>
                </a:cubicBezTo>
                <a:cubicBezTo>
                  <a:pt x="135285" y="467270"/>
                  <a:pt x="134525" y="468030"/>
                  <a:pt x="134525" y="468967"/>
                </a:cubicBezTo>
                <a:cubicBezTo>
                  <a:pt x="134525" y="469905"/>
                  <a:pt x="135285" y="470664"/>
                  <a:pt x="136223" y="470664"/>
                </a:cubicBezTo>
                <a:cubicBezTo>
                  <a:pt x="137160" y="470664"/>
                  <a:pt x="137920" y="469905"/>
                  <a:pt x="137920" y="468967"/>
                </a:cubicBezTo>
                <a:close/>
                <a:moveTo>
                  <a:pt x="128677" y="459692"/>
                </a:moveTo>
                <a:cubicBezTo>
                  <a:pt x="127737" y="459692"/>
                  <a:pt x="126980" y="460449"/>
                  <a:pt x="126980" y="461389"/>
                </a:cubicBezTo>
                <a:cubicBezTo>
                  <a:pt x="126980" y="462329"/>
                  <a:pt x="127737" y="463086"/>
                  <a:pt x="128677" y="463086"/>
                </a:cubicBezTo>
                <a:cubicBezTo>
                  <a:pt x="129617" y="463086"/>
                  <a:pt x="130374" y="462329"/>
                  <a:pt x="130374" y="461389"/>
                </a:cubicBezTo>
                <a:cubicBezTo>
                  <a:pt x="130342" y="460449"/>
                  <a:pt x="129584" y="459692"/>
                  <a:pt x="128677" y="459692"/>
                </a:cubicBezTo>
                <a:close/>
                <a:moveTo>
                  <a:pt x="122673" y="453843"/>
                </a:moveTo>
                <a:cubicBezTo>
                  <a:pt x="122673" y="452972"/>
                  <a:pt x="121969" y="452268"/>
                  <a:pt x="121099" y="452268"/>
                </a:cubicBezTo>
                <a:cubicBezTo>
                  <a:pt x="120228" y="452268"/>
                  <a:pt x="119524" y="452972"/>
                  <a:pt x="119524" y="453843"/>
                </a:cubicBezTo>
                <a:cubicBezTo>
                  <a:pt x="119524" y="454713"/>
                  <a:pt x="120228" y="455417"/>
                  <a:pt x="121099" y="455417"/>
                </a:cubicBezTo>
                <a:cubicBezTo>
                  <a:pt x="121969" y="455417"/>
                  <a:pt x="122673" y="454713"/>
                  <a:pt x="122673" y="453843"/>
                </a:cubicBezTo>
                <a:close/>
                <a:moveTo>
                  <a:pt x="113553" y="444722"/>
                </a:moveTo>
                <a:cubicBezTo>
                  <a:pt x="112703" y="444722"/>
                  <a:pt x="112008" y="445419"/>
                  <a:pt x="112008" y="446267"/>
                </a:cubicBezTo>
                <a:cubicBezTo>
                  <a:pt x="112008" y="447114"/>
                  <a:pt x="112706" y="447811"/>
                  <a:pt x="113553" y="447811"/>
                </a:cubicBezTo>
                <a:cubicBezTo>
                  <a:pt x="114401" y="447811"/>
                  <a:pt x="115098" y="447114"/>
                  <a:pt x="115098" y="446267"/>
                </a:cubicBezTo>
                <a:cubicBezTo>
                  <a:pt x="115068" y="445417"/>
                  <a:pt x="114403" y="444722"/>
                  <a:pt x="113553" y="444722"/>
                </a:cubicBezTo>
                <a:close/>
                <a:moveTo>
                  <a:pt x="105977" y="437416"/>
                </a:moveTo>
                <a:cubicBezTo>
                  <a:pt x="105280" y="437416"/>
                  <a:pt x="104705" y="437991"/>
                  <a:pt x="104705" y="438688"/>
                </a:cubicBezTo>
                <a:cubicBezTo>
                  <a:pt x="104705" y="439385"/>
                  <a:pt x="105280" y="439960"/>
                  <a:pt x="105977" y="439960"/>
                </a:cubicBezTo>
                <a:cubicBezTo>
                  <a:pt x="106675" y="439960"/>
                  <a:pt x="107250" y="439385"/>
                  <a:pt x="107250" y="438688"/>
                </a:cubicBezTo>
                <a:cubicBezTo>
                  <a:pt x="107250" y="437993"/>
                  <a:pt x="106675" y="437416"/>
                  <a:pt x="105977" y="437416"/>
                </a:cubicBezTo>
                <a:close/>
                <a:moveTo>
                  <a:pt x="99794" y="431142"/>
                </a:moveTo>
                <a:cubicBezTo>
                  <a:pt x="99794" y="430389"/>
                  <a:pt x="99184" y="429780"/>
                  <a:pt x="98432" y="429780"/>
                </a:cubicBezTo>
                <a:cubicBezTo>
                  <a:pt x="97679" y="429780"/>
                  <a:pt x="97069" y="430389"/>
                  <a:pt x="97069" y="431142"/>
                </a:cubicBezTo>
                <a:cubicBezTo>
                  <a:pt x="97069" y="431895"/>
                  <a:pt x="97679" y="432504"/>
                  <a:pt x="98432" y="432504"/>
                </a:cubicBezTo>
                <a:cubicBezTo>
                  <a:pt x="99184" y="432504"/>
                  <a:pt x="99794" y="431895"/>
                  <a:pt x="99794" y="431142"/>
                </a:cubicBezTo>
                <a:close/>
                <a:moveTo>
                  <a:pt x="90856" y="422294"/>
                </a:moveTo>
                <a:cubicBezTo>
                  <a:pt x="90159" y="422294"/>
                  <a:pt x="89584" y="422869"/>
                  <a:pt x="89584" y="423566"/>
                </a:cubicBezTo>
                <a:cubicBezTo>
                  <a:pt x="89584" y="424263"/>
                  <a:pt x="90159" y="424838"/>
                  <a:pt x="90856" y="424838"/>
                </a:cubicBezTo>
                <a:cubicBezTo>
                  <a:pt x="91553" y="424838"/>
                  <a:pt x="92128" y="424263"/>
                  <a:pt x="92128" y="423566"/>
                </a:cubicBezTo>
                <a:cubicBezTo>
                  <a:pt x="92128" y="422869"/>
                  <a:pt x="91553" y="422294"/>
                  <a:pt x="90856" y="422294"/>
                </a:cubicBezTo>
                <a:close/>
                <a:moveTo>
                  <a:pt x="84398" y="416020"/>
                </a:moveTo>
                <a:cubicBezTo>
                  <a:pt x="84398" y="415417"/>
                  <a:pt x="83910" y="414930"/>
                  <a:pt x="83308" y="414930"/>
                </a:cubicBezTo>
                <a:cubicBezTo>
                  <a:pt x="82705" y="414930"/>
                  <a:pt x="82218" y="415417"/>
                  <a:pt x="82218" y="416020"/>
                </a:cubicBezTo>
                <a:cubicBezTo>
                  <a:pt x="82218" y="416622"/>
                  <a:pt x="82705" y="417110"/>
                  <a:pt x="83308" y="417110"/>
                </a:cubicBezTo>
                <a:cubicBezTo>
                  <a:pt x="83910" y="417110"/>
                  <a:pt x="84398" y="416622"/>
                  <a:pt x="84398" y="416020"/>
                </a:cubicBezTo>
                <a:close/>
                <a:moveTo>
                  <a:pt x="76822" y="408443"/>
                </a:moveTo>
                <a:cubicBezTo>
                  <a:pt x="76822" y="407841"/>
                  <a:pt x="76335" y="407354"/>
                  <a:pt x="75732" y="407354"/>
                </a:cubicBezTo>
                <a:cubicBezTo>
                  <a:pt x="75130" y="407354"/>
                  <a:pt x="74642" y="407841"/>
                  <a:pt x="74642" y="408443"/>
                </a:cubicBezTo>
                <a:cubicBezTo>
                  <a:pt x="74642" y="409046"/>
                  <a:pt x="75130" y="409534"/>
                  <a:pt x="75732" y="409534"/>
                </a:cubicBezTo>
                <a:cubicBezTo>
                  <a:pt x="76335" y="409534"/>
                  <a:pt x="76822" y="409046"/>
                  <a:pt x="76822" y="408443"/>
                </a:cubicBezTo>
                <a:close/>
                <a:moveTo>
                  <a:pt x="69126" y="400897"/>
                </a:moveTo>
                <a:cubicBezTo>
                  <a:pt x="69126" y="400378"/>
                  <a:pt x="68706" y="399958"/>
                  <a:pt x="68186" y="399958"/>
                </a:cubicBezTo>
                <a:cubicBezTo>
                  <a:pt x="67667" y="399958"/>
                  <a:pt x="67247" y="400378"/>
                  <a:pt x="67247" y="400897"/>
                </a:cubicBezTo>
                <a:cubicBezTo>
                  <a:pt x="67247" y="401417"/>
                  <a:pt x="67667" y="401837"/>
                  <a:pt x="68186" y="401837"/>
                </a:cubicBezTo>
                <a:cubicBezTo>
                  <a:pt x="68706" y="401837"/>
                  <a:pt x="69126" y="401417"/>
                  <a:pt x="69126" y="400897"/>
                </a:cubicBezTo>
                <a:close/>
                <a:moveTo>
                  <a:pt x="61368" y="393321"/>
                </a:moveTo>
                <a:cubicBezTo>
                  <a:pt x="61368" y="392904"/>
                  <a:pt x="61029" y="392564"/>
                  <a:pt x="60611" y="392564"/>
                </a:cubicBezTo>
                <a:cubicBezTo>
                  <a:pt x="60193" y="392564"/>
                  <a:pt x="59853" y="392904"/>
                  <a:pt x="59853" y="393321"/>
                </a:cubicBezTo>
                <a:cubicBezTo>
                  <a:pt x="59853" y="393739"/>
                  <a:pt x="60193" y="394079"/>
                  <a:pt x="60611" y="394079"/>
                </a:cubicBezTo>
                <a:cubicBezTo>
                  <a:pt x="61029" y="394079"/>
                  <a:pt x="61368" y="393739"/>
                  <a:pt x="61368" y="393321"/>
                </a:cubicBezTo>
                <a:close/>
                <a:moveTo>
                  <a:pt x="53065" y="385198"/>
                </a:moveTo>
                <a:cubicBezTo>
                  <a:pt x="52763" y="385198"/>
                  <a:pt x="52490" y="385441"/>
                  <a:pt x="52490" y="385773"/>
                </a:cubicBezTo>
                <a:cubicBezTo>
                  <a:pt x="52490" y="386076"/>
                  <a:pt x="52733" y="386348"/>
                  <a:pt x="53065" y="386348"/>
                </a:cubicBezTo>
                <a:cubicBezTo>
                  <a:pt x="53368" y="386348"/>
                  <a:pt x="53640" y="386105"/>
                  <a:pt x="53640" y="385773"/>
                </a:cubicBezTo>
                <a:cubicBezTo>
                  <a:pt x="53610" y="385470"/>
                  <a:pt x="53368" y="385198"/>
                  <a:pt x="53065" y="385198"/>
                </a:cubicBezTo>
                <a:close/>
                <a:moveTo>
                  <a:pt x="45487" y="377622"/>
                </a:moveTo>
                <a:cubicBezTo>
                  <a:pt x="45154" y="377622"/>
                  <a:pt x="44880" y="377894"/>
                  <a:pt x="44880" y="378229"/>
                </a:cubicBezTo>
                <a:cubicBezTo>
                  <a:pt x="44880" y="378564"/>
                  <a:pt x="45152" y="378837"/>
                  <a:pt x="45487" y="378837"/>
                </a:cubicBezTo>
                <a:cubicBezTo>
                  <a:pt x="45822" y="378837"/>
                  <a:pt x="46094" y="378564"/>
                  <a:pt x="46094" y="378229"/>
                </a:cubicBezTo>
                <a:cubicBezTo>
                  <a:pt x="46094" y="377894"/>
                  <a:pt x="45822" y="377622"/>
                  <a:pt x="45487" y="377622"/>
                </a:cubicBezTo>
                <a:close/>
                <a:moveTo>
                  <a:pt x="37941" y="370196"/>
                </a:moveTo>
                <a:cubicBezTo>
                  <a:pt x="37699" y="370196"/>
                  <a:pt x="37486" y="370408"/>
                  <a:pt x="37486" y="370651"/>
                </a:cubicBezTo>
                <a:cubicBezTo>
                  <a:pt x="37486" y="370893"/>
                  <a:pt x="37699" y="371106"/>
                  <a:pt x="37941" y="371106"/>
                </a:cubicBezTo>
                <a:cubicBezTo>
                  <a:pt x="38184" y="371106"/>
                  <a:pt x="38396" y="370893"/>
                  <a:pt x="38396" y="370651"/>
                </a:cubicBezTo>
                <a:cubicBezTo>
                  <a:pt x="38366" y="370408"/>
                  <a:pt x="38184" y="370196"/>
                  <a:pt x="37941" y="370196"/>
                </a:cubicBezTo>
                <a:close/>
                <a:moveTo>
                  <a:pt x="30365" y="362740"/>
                </a:moveTo>
                <a:cubicBezTo>
                  <a:pt x="30183" y="362770"/>
                  <a:pt x="30033" y="362922"/>
                  <a:pt x="30033" y="363072"/>
                </a:cubicBezTo>
                <a:cubicBezTo>
                  <a:pt x="30033" y="363255"/>
                  <a:pt x="30185" y="363405"/>
                  <a:pt x="30365" y="363405"/>
                </a:cubicBezTo>
                <a:cubicBezTo>
                  <a:pt x="30548" y="363405"/>
                  <a:pt x="30698" y="363252"/>
                  <a:pt x="30698" y="363072"/>
                </a:cubicBezTo>
                <a:cubicBezTo>
                  <a:pt x="30698" y="362892"/>
                  <a:pt x="30548" y="362740"/>
                  <a:pt x="30365" y="362740"/>
                </a:cubicBezTo>
                <a:close/>
                <a:moveTo>
                  <a:pt x="23152" y="355528"/>
                </a:moveTo>
                <a:cubicBezTo>
                  <a:pt x="23152" y="355344"/>
                  <a:pt x="23005" y="355196"/>
                  <a:pt x="22820" y="355196"/>
                </a:cubicBezTo>
                <a:cubicBezTo>
                  <a:pt x="22635" y="355196"/>
                  <a:pt x="22487" y="355344"/>
                  <a:pt x="22487" y="355528"/>
                </a:cubicBezTo>
                <a:cubicBezTo>
                  <a:pt x="22487" y="355713"/>
                  <a:pt x="22635" y="355861"/>
                  <a:pt x="22820" y="355861"/>
                </a:cubicBezTo>
                <a:cubicBezTo>
                  <a:pt x="23005" y="355861"/>
                  <a:pt x="23152" y="355713"/>
                  <a:pt x="23152" y="355528"/>
                </a:cubicBezTo>
                <a:close/>
                <a:moveTo>
                  <a:pt x="15062" y="347950"/>
                </a:moveTo>
                <a:cubicBezTo>
                  <a:pt x="15062" y="348040"/>
                  <a:pt x="15152" y="348132"/>
                  <a:pt x="15244" y="348132"/>
                </a:cubicBezTo>
                <a:cubicBezTo>
                  <a:pt x="15336" y="348132"/>
                  <a:pt x="15426" y="348042"/>
                  <a:pt x="15426" y="347950"/>
                </a:cubicBezTo>
                <a:cubicBezTo>
                  <a:pt x="15426" y="347860"/>
                  <a:pt x="15336" y="347768"/>
                  <a:pt x="15244" y="347768"/>
                </a:cubicBezTo>
                <a:cubicBezTo>
                  <a:pt x="15152" y="347800"/>
                  <a:pt x="15062" y="347860"/>
                  <a:pt x="15062" y="347950"/>
                </a:cubicBezTo>
                <a:close/>
                <a:moveTo>
                  <a:pt x="7818" y="340404"/>
                </a:moveTo>
                <a:cubicBezTo>
                  <a:pt x="7818" y="340337"/>
                  <a:pt x="7765" y="340284"/>
                  <a:pt x="7698" y="340284"/>
                </a:cubicBezTo>
                <a:cubicBezTo>
                  <a:pt x="7631" y="340284"/>
                  <a:pt x="7578" y="340337"/>
                  <a:pt x="7578" y="340404"/>
                </a:cubicBezTo>
                <a:cubicBezTo>
                  <a:pt x="7578" y="340471"/>
                  <a:pt x="7631" y="340524"/>
                  <a:pt x="7698" y="340524"/>
                </a:cubicBezTo>
                <a:cubicBezTo>
                  <a:pt x="7765" y="340524"/>
                  <a:pt x="7818" y="340471"/>
                  <a:pt x="7818" y="340404"/>
                </a:cubicBezTo>
                <a:close/>
                <a:moveTo>
                  <a:pt x="240" y="332828"/>
                </a:moveTo>
                <a:cubicBezTo>
                  <a:pt x="240" y="332761"/>
                  <a:pt x="187" y="332708"/>
                  <a:pt x="120" y="332708"/>
                </a:cubicBezTo>
                <a:cubicBezTo>
                  <a:pt x="53" y="332708"/>
                  <a:pt x="0" y="332761"/>
                  <a:pt x="0" y="332828"/>
                </a:cubicBezTo>
                <a:cubicBezTo>
                  <a:pt x="0" y="332895"/>
                  <a:pt x="53" y="332948"/>
                  <a:pt x="120" y="332948"/>
                </a:cubicBezTo>
                <a:cubicBezTo>
                  <a:pt x="187" y="332948"/>
                  <a:pt x="240" y="332895"/>
                  <a:pt x="240" y="332828"/>
                </a:cubicBezTo>
                <a:close/>
                <a:moveTo>
                  <a:pt x="332749" y="650413"/>
                </a:moveTo>
                <a:cubicBezTo>
                  <a:pt x="332749" y="650443"/>
                  <a:pt x="332779" y="650473"/>
                  <a:pt x="332809" y="650473"/>
                </a:cubicBezTo>
                <a:cubicBezTo>
                  <a:pt x="332839" y="650473"/>
                  <a:pt x="332869" y="650443"/>
                  <a:pt x="332869" y="650413"/>
                </a:cubicBezTo>
                <a:cubicBezTo>
                  <a:pt x="332869" y="650383"/>
                  <a:pt x="332839" y="650353"/>
                  <a:pt x="332809" y="650353"/>
                </a:cubicBezTo>
                <a:cubicBezTo>
                  <a:pt x="332779" y="650353"/>
                  <a:pt x="332749" y="650383"/>
                  <a:pt x="332749" y="650413"/>
                </a:cubicBezTo>
                <a:close/>
                <a:moveTo>
                  <a:pt x="325325" y="642867"/>
                </a:moveTo>
                <a:cubicBezTo>
                  <a:pt x="325325" y="642835"/>
                  <a:pt x="325298" y="642807"/>
                  <a:pt x="325265" y="642807"/>
                </a:cubicBezTo>
                <a:cubicBezTo>
                  <a:pt x="325233" y="642807"/>
                  <a:pt x="325205" y="642835"/>
                  <a:pt x="325205" y="642867"/>
                </a:cubicBezTo>
                <a:cubicBezTo>
                  <a:pt x="325205" y="642900"/>
                  <a:pt x="325233" y="642927"/>
                  <a:pt x="325265" y="642927"/>
                </a:cubicBezTo>
                <a:cubicBezTo>
                  <a:pt x="325298" y="642927"/>
                  <a:pt x="325325" y="642900"/>
                  <a:pt x="325325" y="642867"/>
                </a:cubicBezTo>
                <a:close/>
                <a:moveTo>
                  <a:pt x="317870" y="635289"/>
                </a:moveTo>
                <a:cubicBezTo>
                  <a:pt x="317870" y="635189"/>
                  <a:pt x="317789" y="635109"/>
                  <a:pt x="317689" y="635109"/>
                </a:cubicBezTo>
                <a:cubicBezTo>
                  <a:pt x="317590" y="635109"/>
                  <a:pt x="317509" y="635189"/>
                  <a:pt x="317509" y="635289"/>
                </a:cubicBezTo>
                <a:cubicBezTo>
                  <a:pt x="317509" y="635388"/>
                  <a:pt x="317590" y="635469"/>
                  <a:pt x="317689" y="635469"/>
                </a:cubicBezTo>
                <a:cubicBezTo>
                  <a:pt x="317789" y="635469"/>
                  <a:pt x="317870" y="635388"/>
                  <a:pt x="317870" y="635289"/>
                </a:cubicBezTo>
                <a:close/>
                <a:moveTo>
                  <a:pt x="310416" y="627743"/>
                </a:moveTo>
                <a:cubicBezTo>
                  <a:pt x="310416" y="627592"/>
                  <a:pt x="310294" y="627470"/>
                  <a:pt x="310144" y="627470"/>
                </a:cubicBezTo>
                <a:cubicBezTo>
                  <a:pt x="309994" y="627470"/>
                  <a:pt x="309871" y="627592"/>
                  <a:pt x="309871" y="627743"/>
                </a:cubicBezTo>
                <a:cubicBezTo>
                  <a:pt x="309871" y="627893"/>
                  <a:pt x="309994" y="628015"/>
                  <a:pt x="310144" y="628015"/>
                </a:cubicBezTo>
                <a:cubicBezTo>
                  <a:pt x="310294" y="628015"/>
                  <a:pt x="310416" y="627893"/>
                  <a:pt x="310416" y="627743"/>
                </a:cubicBezTo>
                <a:close/>
                <a:moveTo>
                  <a:pt x="302840" y="620166"/>
                </a:moveTo>
                <a:cubicBezTo>
                  <a:pt x="302840" y="620016"/>
                  <a:pt x="302718" y="619894"/>
                  <a:pt x="302568" y="619894"/>
                </a:cubicBezTo>
                <a:cubicBezTo>
                  <a:pt x="302418" y="619894"/>
                  <a:pt x="302296" y="620016"/>
                  <a:pt x="302296" y="620166"/>
                </a:cubicBezTo>
                <a:cubicBezTo>
                  <a:pt x="302296" y="620317"/>
                  <a:pt x="302418" y="620439"/>
                  <a:pt x="302568" y="620439"/>
                </a:cubicBezTo>
                <a:cubicBezTo>
                  <a:pt x="302718" y="620439"/>
                  <a:pt x="302840" y="620317"/>
                  <a:pt x="302840" y="620166"/>
                </a:cubicBezTo>
                <a:close/>
                <a:moveTo>
                  <a:pt x="295415" y="612620"/>
                </a:moveTo>
                <a:cubicBezTo>
                  <a:pt x="295415" y="612403"/>
                  <a:pt x="295239" y="612228"/>
                  <a:pt x="295022" y="612228"/>
                </a:cubicBezTo>
                <a:cubicBezTo>
                  <a:pt x="294805" y="612228"/>
                  <a:pt x="294630" y="612403"/>
                  <a:pt x="294630" y="612620"/>
                </a:cubicBezTo>
                <a:cubicBezTo>
                  <a:pt x="294630" y="612837"/>
                  <a:pt x="294805" y="613013"/>
                  <a:pt x="295022" y="613013"/>
                </a:cubicBezTo>
                <a:cubicBezTo>
                  <a:pt x="295239" y="613013"/>
                  <a:pt x="295415" y="612837"/>
                  <a:pt x="295415" y="612620"/>
                </a:cubicBezTo>
                <a:close/>
                <a:moveTo>
                  <a:pt x="288021" y="605044"/>
                </a:moveTo>
                <a:cubicBezTo>
                  <a:pt x="288021" y="604726"/>
                  <a:pt x="287765" y="604469"/>
                  <a:pt x="287446" y="604469"/>
                </a:cubicBezTo>
                <a:cubicBezTo>
                  <a:pt x="287128" y="604469"/>
                  <a:pt x="286872" y="604726"/>
                  <a:pt x="286872" y="605044"/>
                </a:cubicBezTo>
                <a:cubicBezTo>
                  <a:pt x="286872" y="605363"/>
                  <a:pt x="287128" y="605619"/>
                  <a:pt x="287446" y="605619"/>
                </a:cubicBezTo>
                <a:cubicBezTo>
                  <a:pt x="287765" y="605619"/>
                  <a:pt x="288021" y="605363"/>
                  <a:pt x="288021" y="605044"/>
                </a:cubicBezTo>
                <a:close/>
                <a:moveTo>
                  <a:pt x="280656" y="597498"/>
                </a:moveTo>
                <a:cubicBezTo>
                  <a:pt x="280656" y="597080"/>
                  <a:pt x="280316" y="596741"/>
                  <a:pt x="279899" y="596741"/>
                </a:cubicBezTo>
                <a:cubicBezTo>
                  <a:pt x="279480" y="596741"/>
                  <a:pt x="279141" y="597080"/>
                  <a:pt x="279141" y="597498"/>
                </a:cubicBezTo>
                <a:cubicBezTo>
                  <a:pt x="279141" y="597916"/>
                  <a:pt x="279480" y="598256"/>
                  <a:pt x="279899" y="598256"/>
                </a:cubicBezTo>
                <a:cubicBezTo>
                  <a:pt x="280316" y="598256"/>
                  <a:pt x="280656" y="597916"/>
                  <a:pt x="280656" y="597498"/>
                </a:cubicBezTo>
                <a:close/>
                <a:moveTo>
                  <a:pt x="273080" y="589920"/>
                </a:moveTo>
                <a:cubicBezTo>
                  <a:pt x="273080" y="589502"/>
                  <a:pt x="272741" y="589162"/>
                  <a:pt x="272323" y="589162"/>
                </a:cubicBezTo>
                <a:cubicBezTo>
                  <a:pt x="271905" y="589162"/>
                  <a:pt x="271565" y="589502"/>
                  <a:pt x="271565" y="589920"/>
                </a:cubicBezTo>
                <a:cubicBezTo>
                  <a:pt x="271565" y="590338"/>
                  <a:pt x="271905" y="590677"/>
                  <a:pt x="272323" y="590677"/>
                </a:cubicBezTo>
                <a:cubicBezTo>
                  <a:pt x="272741" y="590677"/>
                  <a:pt x="273080" y="590338"/>
                  <a:pt x="273080" y="589920"/>
                </a:cubicBezTo>
                <a:close/>
                <a:moveTo>
                  <a:pt x="264777" y="581434"/>
                </a:moveTo>
                <a:cubicBezTo>
                  <a:pt x="264262" y="581434"/>
                  <a:pt x="263837" y="581858"/>
                  <a:pt x="263837" y="582374"/>
                </a:cubicBezTo>
                <a:cubicBezTo>
                  <a:pt x="263837" y="582889"/>
                  <a:pt x="264262" y="583313"/>
                  <a:pt x="264777" y="583313"/>
                </a:cubicBezTo>
                <a:cubicBezTo>
                  <a:pt x="265292" y="583313"/>
                  <a:pt x="265717" y="582889"/>
                  <a:pt x="265717" y="582374"/>
                </a:cubicBezTo>
                <a:cubicBezTo>
                  <a:pt x="265717" y="581858"/>
                  <a:pt x="265292" y="581434"/>
                  <a:pt x="264777" y="581434"/>
                </a:cubicBezTo>
                <a:close/>
                <a:moveTo>
                  <a:pt x="257201" y="573645"/>
                </a:moveTo>
                <a:cubicBezTo>
                  <a:pt x="256564" y="573645"/>
                  <a:pt x="256049" y="574160"/>
                  <a:pt x="256049" y="574797"/>
                </a:cubicBezTo>
                <a:cubicBezTo>
                  <a:pt x="256049" y="575435"/>
                  <a:pt x="256564" y="575950"/>
                  <a:pt x="257201" y="575950"/>
                </a:cubicBezTo>
                <a:cubicBezTo>
                  <a:pt x="257839" y="575950"/>
                  <a:pt x="258353" y="575435"/>
                  <a:pt x="258353" y="574797"/>
                </a:cubicBezTo>
                <a:cubicBezTo>
                  <a:pt x="258351" y="574160"/>
                  <a:pt x="257836" y="573645"/>
                  <a:pt x="257201" y="573645"/>
                </a:cubicBezTo>
                <a:close/>
                <a:moveTo>
                  <a:pt x="249655" y="566159"/>
                </a:moveTo>
                <a:cubicBezTo>
                  <a:pt x="249048" y="566159"/>
                  <a:pt x="248563" y="566644"/>
                  <a:pt x="248563" y="567251"/>
                </a:cubicBezTo>
                <a:cubicBezTo>
                  <a:pt x="248563" y="567859"/>
                  <a:pt x="249048" y="568344"/>
                  <a:pt x="249655" y="568344"/>
                </a:cubicBezTo>
                <a:cubicBezTo>
                  <a:pt x="250263" y="568344"/>
                  <a:pt x="250748" y="567859"/>
                  <a:pt x="250748" y="567251"/>
                </a:cubicBezTo>
                <a:cubicBezTo>
                  <a:pt x="250745" y="566644"/>
                  <a:pt x="250260" y="566159"/>
                  <a:pt x="249655" y="566159"/>
                </a:cubicBezTo>
                <a:close/>
                <a:moveTo>
                  <a:pt x="243350" y="559675"/>
                </a:moveTo>
                <a:cubicBezTo>
                  <a:pt x="243350" y="558973"/>
                  <a:pt x="242780" y="558403"/>
                  <a:pt x="242078" y="558403"/>
                </a:cubicBezTo>
                <a:cubicBezTo>
                  <a:pt x="241376" y="558403"/>
                  <a:pt x="240805" y="558973"/>
                  <a:pt x="240805" y="559675"/>
                </a:cubicBezTo>
                <a:cubicBezTo>
                  <a:pt x="240805" y="560377"/>
                  <a:pt x="241376" y="560948"/>
                  <a:pt x="242078" y="560948"/>
                </a:cubicBezTo>
                <a:cubicBezTo>
                  <a:pt x="242780" y="560948"/>
                  <a:pt x="243350" y="560377"/>
                  <a:pt x="243350" y="559675"/>
                </a:cubicBezTo>
                <a:close/>
                <a:moveTo>
                  <a:pt x="235956" y="552129"/>
                </a:moveTo>
                <a:cubicBezTo>
                  <a:pt x="235956" y="551342"/>
                  <a:pt x="235319" y="550704"/>
                  <a:pt x="234532" y="550704"/>
                </a:cubicBezTo>
                <a:cubicBezTo>
                  <a:pt x="233744" y="550704"/>
                  <a:pt x="233107" y="551342"/>
                  <a:pt x="233107" y="552129"/>
                </a:cubicBezTo>
                <a:cubicBezTo>
                  <a:pt x="233107" y="552916"/>
                  <a:pt x="233744" y="553554"/>
                  <a:pt x="234532" y="553554"/>
                </a:cubicBezTo>
                <a:cubicBezTo>
                  <a:pt x="235319" y="553554"/>
                  <a:pt x="235956" y="552916"/>
                  <a:pt x="235956" y="552129"/>
                </a:cubicBezTo>
                <a:close/>
                <a:moveTo>
                  <a:pt x="228653" y="544551"/>
                </a:moveTo>
                <a:cubicBezTo>
                  <a:pt x="228653" y="543613"/>
                  <a:pt x="227893" y="542853"/>
                  <a:pt x="226956" y="542853"/>
                </a:cubicBezTo>
                <a:cubicBezTo>
                  <a:pt x="226019" y="542853"/>
                  <a:pt x="225259" y="543613"/>
                  <a:pt x="225259" y="544551"/>
                </a:cubicBezTo>
                <a:cubicBezTo>
                  <a:pt x="225259" y="545488"/>
                  <a:pt x="226019" y="546248"/>
                  <a:pt x="226956" y="546248"/>
                </a:cubicBezTo>
                <a:cubicBezTo>
                  <a:pt x="227893" y="546248"/>
                  <a:pt x="228653" y="545488"/>
                  <a:pt x="228653" y="544551"/>
                </a:cubicBezTo>
                <a:close/>
                <a:moveTo>
                  <a:pt x="219410" y="535430"/>
                </a:moveTo>
                <a:cubicBezTo>
                  <a:pt x="218531" y="535430"/>
                  <a:pt x="217833" y="536127"/>
                  <a:pt x="217833" y="537007"/>
                </a:cubicBezTo>
                <a:cubicBezTo>
                  <a:pt x="217833" y="537887"/>
                  <a:pt x="218531" y="538584"/>
                  <a:pt x="219410" y="538584"/>
                </a:cubicBezTo>
                <a:cubicBezTo>
                  <a:pt x="220290" y="538584"/>
                  <a:pt x="220987" y="537887"/>
                  <a:pt x="220987" y="537007"/>
                </a:cubicBezTo>
                <a:cubicBezTo>
                  <a:pt x="220955" y="536127"/>
                  <a:pt x="220258" y="535430"/>
                  <a:pt x="219410" y="535430"/>
                </a:cubicBezTo>
                <a:close/>
                <a:moveTo>
                  <a:pt x="213532" y="529458"/>
                </a:moveTo>
                <a:cubicBezTo>
                  <a:pt x="213532" y="528521"/>
                  <a:pt x="212772" y="527761"/>
                  <a:pt x="211835" y="527761"/>
                </a:cubicBezTo>
                <a:cubicBezTo>
                  <a:pt x="210897" y="527761"/>
                  <a:pt x="210138" y="528521"/>
                  <a:pt x="210138" y="529458"/>
                </a:cubicBezTo>
                <a:cubicBezTo>
                  <a:pt x="210138" y="530396"/>
                  <a:pt x="210897" y="531155"/>
                  <a:pt x="211835" y="531155"/>
                </a:cubicBezTo>
                <a:cubicBezTo>
                  <a:pt x="212772" y="531155"/>
                  <a:pt x="213532" y="530396"/>
                  <a:pt x="213532" y="529458"/>
                </a:cubicBezTo>
                <a:close/>
                <a:moveTo>
                  <a:pt x="206258" y="521883"/>
                </a:moveTo>
                <a:cubicBezTo>
                  <a:pt x="206258" y="520795"/>
                  <a:pt x="205376" y="519913"/>
                  <a:pt x="204289" y="519913"/>
                </a:cubicBezTo>
                <a:cubicBezTo>
                  <a:pt x="203201" y="519913"/>
                  <a:pt x="202319" y="520795"/>
                  <a:pt x="202319" y="521883"/>
                </a:cubicBezTo>
                <a:cubicBezTo>
                  <a:pt x="202319" y="522970"/>
                  <a:pt x="203201" y="523852"/>
                  <a:pt x="204289" y="523852"/>
                </a:cubicBezTo>
                <a:cubicBezTo>
                  <a:pt x="205376" y="523852"/>
                  <a:pt x="206258" y="522970"/>
                  <a:pt x="206258" y="521883"/>
                </a:cubicBezTo>
                <a:close/>
                <a:moveTo>
                  <a:pt x="198528" y="514336"/>
                </a:moveTo>
                <a:cubicBezTo>
                  <a:pt x="198528" y="513332"/>
                  <a:pt x="197715" y="512519"/>
                  <a:pt x="196711" y="512519"/>
                </a:cubicBezTo>
                <a:cubicBezTo>
                  <a:pt x="195706" y="512519"/>
                  <a:pt x="194894" y="513332"/>
                  <a:pt x="194894" y="514336"/>
                </a:cubicBezTo>
                <a:cubicBezTo>
                  <a:pt x="194894" y="515341"/>
                  <a:pt x="195706" y="516154"/>
                  <a:pt x="196711" y="516154"/>
                </a:cubicBezTo>
                <a:cubicBezTo>
                  <a:pt x="197715" y="516154"/>
                  <a:pt x="198528" y="515341"/>
                  <a:pt x="198528" y="514336"/>
                </a:cubicBezTo>
                <a:close/>
                <a:moveTo>
                  <a:pt x="189165" y="504848"/>
                </a:moveTo>
                <a:cubicBezTo>
                  <a:pt x="188105" y="504848"/>
                  <a:pt x="187255" y="505698"/>
                  <a:pt x="187255" y="506758"/>
                </a:cubicBezTo>
                <a:cubicBezTo>
                  <a:pt x="187255" y="507818"/>
                  <a:pt x="188105" y="508667"/>
                  <a:pt x="189165" y="508667"/>
                </a:cubicBezTo>
                <a:cubicBezTo>
                  <a:pt x="190225" y="508667"/>
                  <a:pt x="191075" y="507818"/>
                  <a:pt x="191075" y="506758"/>
                </a:cubicBezTo>
                <a:cubicBezTo>
                  <a:pt x="191045" y="505698"/>
                  <a:pt x="190195" y="504848"/>
                  <a:pt x="189165" y="504848"/>
                </a:cubicBezTo>
                <a:close/>
                <a:moveTo>
                  <a:pt x="181589" y="497092"/>
                </a:moveTo>
                <a:cubicBezTo>
                  <a:pt x="180437" y="497092"/>
                  <a:pt x="179497" y="498032"/>
                  <a:pt x="179497" y="499184"/>
                </a:cubicBezTo>
                <a:cubicBezTo>
                  <a:pt x="179497" y="500336"/>
                  <a:pt x="180437" y="501276"/>
                  <a:pt x="181589" y="501276"/>
                </a:cubicBezTo>
                <a:cubicBezTo>
                  <a:pt x="182741" y="501276"/>
                  <a:pt x="183681" y="500336"/>
                  <a:pt x="183681" y="499184"/>
                </a:cubicBezTo>
                <a:cubicBezTo>
                  <a:pt x="183711" y="498029"/>
                  <a:pt x="182741" y="497092"/>
                  <a:pt x="181589" y="497092"/>
                </a:cubicBezTo>
                <a:close/>
                <a:moveTo>
                  <a:pt x="174044" y="489666"/>
                </a:moveTo>
                <a:cubicBezTo>
                  <a:pt x="172951" y="489666"/>
                  <a:pt x="172074" y="490546"/>
                  <a:pt x="172074" y="491636"/>
                </a:cubicBezTo>
                <a:cubicBezTo>
                  <a:pt x="172074" y="492728"/>
                  <a:pt x="172954" y="493605"/>
                  <a:pt x="174044" y="493605"/>
                </a:cubicBezTo>
                <a:cubicBezTo>
                  <a:pt x="175133" y="493605"/>
                  <a:pt x="176013" y="492725"/>
                  <a:pt x="176013" y="491636"/>
                </a:cubicBezTo>
                <a:cubicBezTo>
                  <a:pt x="175983" y="490546"/>
                  <a:pt x="175103" y="489666"/>
                  <a:pt x="174044" y="489666"/>
                </a:cubicBezTo>
                <a:close/>
                <a:moveTo>
                  <a:pt x="168435" y="484090"/>
                </a:moveTo>
                <a:cubicBezTo>
                  <a:pt x="168435" y="483002"/>
                  <a:pt x="167553" y="482120"/>
                  <a:pt x="166465" y="482120"/>
                </a:cubicBezTo>
                <a:cubicBezTo>
                  <a:pt x="165378" y="482120"/>
                  <a:pt x="164496" y="483002"/>
                  <a:pt x="164496" y="484090"/>
                </a:cubicBezTo>
                <a:cubicBezTo>
                  <a:pt x="164496" y="485177"/>
                  <a:pt x="165378" y="486059"/>
                  <a:pt x="166465" y="486059"/>
                </a:cubicBezTo>
                <a:cubicBezTo>
                  <a:pt x="167553" y="486059"/>
                  <a:pt x="168435" y="485177"/>
                  <a:pt x="168435" y="484090"/>
                </a:cubicBezTo>
                <a:close/>
                <a:moveTo>
                  <a:pt x="158920" y="474541"/>
                </a:moveTo>
                <a:cubicBezTo>
                  <a:pt x="157828" y="474541"/>
                  <a:pt x="156950" y="475421"/>
                  <a:pt x="156950" y="476511"/>
                </a:cubicBezTo>
                <a:cubicBezTo>
                  <a:pt x="156950" y="477603"/>
                  <a:pt x="157830" y="478481"/>
                  <a:pt x="158920" y="478481"/>
                </a:cubicBezTo>
                <a:cubicBezTo>
                  <a:pt x="160010" y="478481"/>
                  <a:pt x="160889" y="477601"/>
                  <a:pt x="160889" y="476511"/>
                </a:cubicBezTo>
                <a:cubicBezTo>
                  <a:pt x="160859" y="475421"/>
                  <a:pt x="159982" y="474541"/>
                  <a:pt x="158920" y="474541"/>
                </a:cubicBezTo>
                <a:close/>
                <a:moveTo>
                  <a:pt x="153496" y="468935"/>
                </a:moveTo>
                <a:cubicBezTo>
                  <a:pt x="153496" y="467746"/>
                  <a:pt x="152533" y="466783"/>
                  <a:pt x="151344" y="466783"/>
                </a:cubicBezTo>
                <a:cubicBezTo>
                  <a:pt x="150155" y="466783"/>
                  <a:pt x="149192" y="467746"/>
                  <a:pt x="149192" y="468935"/>
                </a:cubicBezTo>
                <a:cubicBezTo>
                  <a:pt x="149192" y="470124"/>
                  <a:pt x="150155" y="471087"/>
                  <a:pt x="151344" y="471087"/>
                </a:cubicBezTo>
                <a:cubicBezTo>
                  <a:pt x="152533" y="471087"/>
                  <a:pt x="153496" y="470124"/>
                  <a:pt x="153496" y="468935"/>
                </a:cubicBezTo>
                <a:close/>
                <a:moveTo>
                  <a:pt x="145708" y="461389"/>
                </a:moveTo>
                <a:cubicBezTo>
                  <a:pt x="145708" y="460334"/>
                  <a:pt x="144854" y="459479"/>
                  <a:pt x="143798" y="459479"/>
                </a:cubicBezTo>
                <a:cubicBezTo>
                  <a:pt x="142743" y="459479"/>
                  <a:pt x="141889" y="460334"/>
                  <a:pt x="141889" y="461389"/>
                </a:cubicBezTo>
                <a:cubicBezTo>
                  <a:pt x="141889" y="462444"/>
                  <a:pt x="142743" y="463298"/>
                  <a:pt x="143798" y="463298"/>
                </a:cubicBezTo>
                <a:cubicBezTo>
                  <a:pt x="144854" y="463298"/>
                  <a:pt x="145708" y="462444"/>
                  <a:pt x="145708" y="461389"/>
                </a:cubicBezTo>
                <a:close/>
                <a:moveTo>
                  <a:pt x="138070" y="453843"/>
                </a:moveTo>
                <a:cubicBezTo>
                  <a:pt x="138070" y="452822"/>
                  <a:pt x="137243" y="451996"/>
                  <a:pt x="136223" y="451996"/>
                </a:cubicBezTo>
                <a:cubicBezTo>
                  <a:pt x="135202" y="451996"/>
                  <a:pt x="134375" y="452822"/>
                  <a:pt x="134375" y="453843"/>
                </a:cubicBezTo>
                <a:cubicBezTo>
                  <a:pt x="134375" y="454863"/>
                  <a:pt x="135202" y="455690"/>
                  <a:pt x="136223" y="455690"/>
                </a:cubicBezTo>
                <a:cubicBezTo>
                  <a:pt x="137243" y="455690"/>
                  <a:pt x="138070" y="454863"/>
                  <a:pt x="138070" y="453843"/>
                </a:cubicBezTo>
                <a:close/>
                <a:moveTo>
                  <a:pt x="130706" y="446267"/>
                </a:moveTo>
                <a:cubicBezTo>
                  <a:pt x="130706" y="445147"/>
                  <a:pt x="129797" y="444237"/>
                  <a:pt x="128677" y="444237"/>
                </a:cubicBezTo>
                <a:cubicBezTo>
                  <a:pt x="127557" y="444237"/>
                  <a:pt x="126647" y="445147"/>
                  <a:pt x="126647" y="446267"/>
                </a:cubicBezTo>
                <a:cubicBezTo>
                  <a:pt x="126647" y="447386"/>
                  <a:pt x="127557" y="448296"/>
                  <a:pt x="128677" y="448296"/>
                </a:cubicBezTo>
                <a:cubicBezTo>
                  <a:pt x="129797" y="448296"/>
                  <a:pt x="130706" y="447386"/>
                  <a:pt x="130706" y="446267"/>
                </a:cubicBezTo>
                <a:close/>
                <a:moveTo>
                  <a:pt x="122856" y="438721"/>
                </a:moveTo>
                <a:cubicBezTo>
                  <a:pt x="122856" y="437750"/>
                  <a:pt x="122069" y="436963"/>
                  <a:pt x="121099" y="436963"/>
                </a:cubicBezTo>
                <a:cubicBezTo>
                  <a:pt x="120129" y="436963"/>
                  <a:pt x="119342" y="437750"/>
                  <a:pt x="119342" y="438721"/>
                </a:cubicBezTo>
                <a:cubicBezTo>
                  <a:pt x="119342" y="439690"/>
                  <a:pt x="120129" y="440478"/>
                  <a:pt x="121099" y="440478"/>
                </a:cubicBezTo>
                <a:cubicBezTo>
                  <a:pt x="122069" y="440478"/>
                  <a:pt x="122856" y="439690"/>
                  <a:pt x="122856" y="438721"/>
                </a:cubicBezTo>
                <a:close/>
                <a:moveTo>
                  <a:pt x="113553" y="429507"/>
                </a:moveTo>
                <a:cubicBezTo>
                  <a:pt x="112643" y="429507"/>
                  <a:pt x="111916" y="430235"/>
                  <a:pt x="111916" y="431144"/>
                </a:cubicBezTo>
                <a:cubicBezTo>
                  <a:pt x="111916" y="432054"/>
                  <a:pt x="112643" y="432781"/>
                  <a:pt x="113553" y="432781"/>
                </a:cubicBezTo>
                <a:cubicBezTo>
                  <a:pt x="114463" y="432781"/>
                  <a:pt x="115190" y="432054"/>
                  <a:pt x="115190" y="431144"/>
                </a:cubicBezTo>
                <a:cubicBezTo>
                  <a:pt x="115160" y="430235"/>
                  <a:pt x="114433" y="429507"/>
                  <a:pt x="113553" y="429507"/>
                </a:cubicBezTo>
                <a:close/>
                <a:moveTo>
                  <a:pt x="107522" y="423566"/>
                </a:moveTo>
                <a:cubicBezTo>
                  <a:pt x="107522" y="422714"/>
                  <a:pt x="106829" y="422021"/>
                  <a:pt x="105977" y="422021"/>
                </a:cubicBezTo>
                <a:cubicBezTo>
                  <a:pt x="105125" y="422021"/>
                  <a:pt x="104433" y="422714"/>
                  <a:pt x="104433" y="423566"/>
                </a:cubicBezTo>
                <a:cubicBezTo>
                  <a:pt x="104433" y="424418"/>
                  <a:pt x="105125" y="425110"/>
                  <a:pt x="105977" y="425110"/>
                </a:cubicBezTo>
                <a:cubicBezTo>
                  <a:pt x="106829" y="425110"/>
                  <a:pt x="107522" y="424418"/>
                  <a:pt x="107522" y="423566"/>
                </a:cubicBezTo>
                <a:close/>
                <a:moveTo>
                  <a:pt x="98432" y="414383"/>
                </a:moveTo>
                <a:cubicBezTo>
                  <a:pt x="97522" y="414383"/>
                  <a:pt x="96795" y="415110"/>
                  <a:pt x="96795" y="416020"/>
                </a:cubicBezTo>
                <a:cubicBezTo>
                  <a:pt x="96795" y="416929"/>
                  <a:pt x="97522" y="417657"/>
                  <a:pt x="98432" y="417657"/>
                </a:cubicBezTo>
                <a:cubicBezTo>
                  <a:pt x="99341" y="417657"/>
                  <a:pt x="100069" y="416929"/>
                  <a:pt x="100069" y="416020"/>
                </a:cubicBezTo>
                <a:cubicBezTo>
                  <a:pt x="100036" y="415110"/>
                  <a:pt x="99309" y="414383"/>
                  <a:pt x="98432" y="414383"/>
                </a:cubicBezTo>
                <a:close/>
                <a:moveTo>
                  <a:pt x="92218" y="408443"/>
                </a:moveTo>
                <a:cubicBezTo>
                  <a:pt x="92218" y="407691"/>
                  <a:pt x="91609" y="407081"/>
                  <a:pt x="90856" y="407081"/>
                </a:cubicBezTo>
                <a:cubicBezTo>
                  <a:pt x="90103" y="407081"/>
                  <a:pt x="89494" y="407691"/>
                  <a:pt x="89494" y="408443"/>
                </a:cubicBezTo>
                <a:cubicBezTo>
                  <a:pt x="89494" y="409196"/>
                  <a:pt x="90103" y="409806"/>
                  <a:pt x="90856" y="409806"/>
                </a:cubicBezTo>
                <a:cubicBezTo>
                  <a:pt x="91609" y="409806"/>
                  <a:pt x="92218" y="409196"/>
                  <a:pt x="92218" y="408443"/>
                </a:cubicBezTo>
                <a:close/>
                <a:moveTo>
                  <a:pt x="83308" y="399685"/>
                </a:moveTo>
                <a:cubicBezTo>
                  <a:pt x="82641" y="399685"/>
                  <a:pt x="82096" y="400230"/>
                  <a:pt x="82096" y="400897"/>
                </a:cubicBezTo>
                <a:cubicBezTo>
                  <a:pt x="82096" y="401565"/>
                  <a:pt x="82641" y="402110"/>
                  <a:pt x="83308" y="402110"/>
                </a:cubicBezTo>
                <a:cubicBezTo>
                  <a:pt x="83975" y="402110"/>
                  <a:pt x="84520" y="401565"/>
                  <a:pt x="84520" y="400897"/>
                </a:cubicBezTo>
                <a:cubicBezTo>
                  <a:pt x="84520" y="400230"/>
                  <a:pt x="83975" y="399685"/>
                  <a:pt x="83308" y="399685"/>
                </a:cubicBezTo>
                <a:close/>
                <a:moveTo>
                  <a:pt x="77004" y="393321"/>
                </a:moveTo>
                <a:cubicBezTo>
                  <a:pt x="77004" y="392619"/>
                  <a:pt x="76434" y="392049"/>
                  <a:pt x="75732" y="392049"/>
                </a:cubicBezTo>
                <a:cubicBezTo>
                  <a:pt x="75030" y="392049"/>
                  <a:pt x="74460" y="392619"/>
                  <a:pt x="74460" y="393321"/>
                </a:cubicBezTo>
                <a:cubicBezTo>
                  <a:pt x="74460" y="394023"/>
                  <a:pt x="75030" y="394594"/>
                  <a:pt x="75732" y="394594"/>
                </a:cubicBezTo>
                <a:cubicBezTo>
                  <a:pt x="76434" y="394594"/>
                  <a:pt x="77004" y="394023"/>
                  <a:pt x="77004" y="393321"/>
                </a:cubicBezTo>
                <a:close/>
                <a:moveTo>
                  <a:pt x="68186" y="384803"/>
                </a:moveTo>
                <a:cubicBezTo>
                  <a:pt x="67641" y="384803"/>
                  <a:pt x="67217" y="385228"/>
                  <a:pt x="67217" y="385773"/>
                </a:cubicBezTo>
                <a:cubicBezTo>
                  <a:pt x="67217" y="386318"/>
                  <a:pt x="67641" y="386743"/>
                  <a:pt x="68186" y="386743"/>
                </a:cubicBezTo>
                <a:cubicBezTo>
                  <a:pt x="68731" y="386743"/>
                  <a:pt x="69156" y="386318"/>
                  <a:pt x="69156" y="385773"/>
                </a:cubicBezTo>
                <a:cubicBezTo>
                  <a:pt x="69156" y="385228"/>
                  <a:pt x="68701" y="384803"/>
                  <a:pt x="68186" y="384803"/>
                </a:cubicBezTo>
                <a:close/>
                <a:moveTo>
                  <a:pt x="61428" y="378197"/>
                </a:moveTo>
                <a:cubicBezTo>
                  <a:pt x="61428" y="377744"/>
                  <a:pt x="61063" y="377379"/>
                  <a:pt x="60611" y="377379"/>
                </a:cubicBezTo>
                <a:cubicBezTo>
                  <a:pt x="60158" y="377379"/>
                  <a:pt x="59793" y="377744"/>
                  <a:pt x="59793" y="378197"/>
                </a:cubicBezTo>
                <a:cubicBezTo>
                  <a:pt x="59793" y="378649"/>
                  <a:pt x="60158" y="379014"/>
                  <a:pt x="60611" y="379014"/>
                </a:cubicBezTo>
                <a:cubicBezTo>
                  <a:pt x="61063" y="379014"/>
                  <a:pt x="61428" y="378649"/>
                  <a:pt x="61428" y="378197"/>
                </a:cubicBezTo>
                <a:close/>
                <a:moveTo>
                  <a:pt x="53065" y="369984"/>
                </a:moveTo>
                <a:cubicBezTo>
                  <a:pt x="52700" y="369984"/>
                  <a:pt x="52398" y="370286"/>
                  <a:pt x="52398" y="370651"/>
                </a:cubicBezTo>
                <a:cubicBezTo>
                  <a:pt x="52398" y="371015"/>
                  <a:pt x="52700" y="371318"/>
                  <a:pt x="53065" y="371318"/>
                </a:cubicBezTo>
                <a:cubicBezTo>
                  <a:pt x="53430" y="371318"/>
                  <a:pt x="53732" y="371015"/>
                  <a:pt x="53732" y="370651"/>
                </a:cubicBezTo>
                <a:cubicBezTo>
                  <a:pt x="53700" y="370288"/>
                  <a:pt x="53397" y="369984"/>
                  <a:pt x="53065" y="369984"/>
                </a:cubicBezTo>
                <a:close/>
                <a:moveTo>
                  <a:pt x="45487" y="362377"/>
                </a:moveTo>
                <a:cubicBezTo>
                  <a:pt x="45092" y="362377"/>
                  <a:pt x="44790" y="362710"/>
                  <a:pt x="44790" y="363075"/>
                </a:cubicBezTo>
                <a:cubicBezTo>
                  <a:pt x="44790" y="363469"/>
                  <a:pt x="45122" y="363802"/>
                  <a:pt x="45487" y="363802"/>
                </a:cubicBezTo>
                <a:cubicBezTo>
                  <a:pt x="45852" y="363802"/>
                  <a:pt x="46184" y="363469"/>
                  <a:pt x="46184" y="363075"/>
                </a:cubicBezTo>
                <a:cubicBezTo>
                  <a:pt x="46214" y="362710"/>
                  <a:pt x="45882" y="362377"/>
                  <a:pt x="45487" y="362377"/>
                </a:cubicBezTo>
                <a:close/>
                <a:moveTo>
                  <a:pt x="37941" y="355014"/>
                </a:moveTo>
                <a:cubicBezTo>
                  <a:pt x="37669" y="355014"/>
                  <a:pt x="37426" y="355226"/>
                  <a:pt x="37426" y="355528"/>
                </a:cubicBezTo>
                <a:cubicBezTo>
                  <a:pt x="37426" y="355801"/>
                  <a:pt x="37639" y="356043"/>
                  <a:pt x="37941" y="356043"/>
                </a:cubicBezTo>
                <a:cubicBezTo>
                  <a:pt x="38214" y="356043"/>
                  <a:pt x="38456" y="355831"/>
                  <a:pt x="38456" y="355528"/>
                </a:cubicBezTo>
                <a:cubicBezTo>
                  <a:pt x="38426" y="355256"/>
                  <a:pt x="38214" y="355014"/>
                  <a:pt x="37941" y="355014"/>
                </a:cubicBezTo>
                <a:close/>
                <a:moveTo>
                  <a:pt x="30365" y="347617"/>
                </a:moveTo>
                <a:cubicBezTo>
                  <a:pt x="30183" y="347648"/>
                  <a:pt x="30033" y="347800"/>
                  <a:pt x="30033" y="347950"/>
                </a:cubicBezTo>
                <a:cubicBezTo>
                  <a:pt x="30033" y="348132"/>
                  <a:pt x="30185" y="348283"/>
                  <a:pt x="30365" y="348283"/>
                </a:cubicBezTo>
                <a:cubicBezTo>
                  <a:pt x="30548" y="348283"/>
                  <a:pt x="30698" y="348130"/>
                  <a:pt x="30698" y="347950"/>
                </a:cubicBezTo>
                <a:cubicBezTo>
                  <a:pt x="30698" y="347770"/>
                  <a:pt x="30548" y="347617"/>
                  <a:pt x="30365" y="347617"/>
                </a:cubicBezTo>
                <a:close/>
                <a:moveTo>
                  <a:pt x="23152" y="340404"/>
                </a:moveTo>
                <a:cubicBezTo>
                  <a:pt x="23152" y="340219"/>
                  <a:pt x="23005" y="340071"/>
                  <a:pt x="22820" y="340071"/>
                </a:cubicBezTo>
                <a:cubicBezTo>
                  <a:pt x="22635" y="340071"/>
                  <a:pt x="22487" y="340219"/>
                  <a:pt x="22487" y="340404"/>
                </a:cubicBezTo>
                <a:cubicBezTo>
                  <a:pt x="22487" y="340589"/>
                  <a:pt x="22635" y="340737"/>
                  <a:pt x="22820" y="340737"/>
                </a:cubicBezTo>
                <a:cubicBezTo>
                  <a:pt x="23005" y="340737"/>
                  <a:pt x="23152" y="340589"/>
                  <a:pt x="23152" y="340404"/>
                </a:cubicBezTo>
                <a:close/>
                <a:moveTo>
                  <a:pt x="15456" y="332828"/>
                </a:moveTo>
                <a:cubicBezTo>
                  <a:pt x="15456" y="332710"/>
                  <a:pt x="15362" y="332616"/>
                  <a:pt x="15244" y="332616"/>
                </a:cubicBezTo>
                <a:cubicBezTo>
                  <a:pt x="15126" y="332616"/>
                  <a:pt x="15032" y="332710"/>
                  <a:pt x="15032" y="332828"/>
                </a:cubicBezTo>
                <a:cubicBezTo>
                  <a:pt x="15032" y="332946"/>
                  <a:pt x="15126" y="333040"/>
                  <a:pt x="15244" y="333040"/>
                </a:cubicBezTo>
                <a:cubicBezTo>
                  <a:pt x="15362" y="333040"/>
                  <a:pt x="15456" y="332946"/>
                  <a:pt x="15456" y="332828"/>
                </a:cubicBezTo>
                <a:close/>
                <a:moveTo>
                  <a:pt x="7818" y="325282"/>
                </a:moveTo>
                <a:cubicBezTo>
                  <a:pt x="7818" y="325215"/>
                  <a:pt x="7765" y="325162"/>
                  <a:pt x="7698" y="325162"/>
                </a:cubicBezTo>
                <a:cubicBezTo>
                  <a:pt x="7631" y="325162"/>
                  <a:pt x="7578" y="325215"/>
                  <a:pt x="7578" y="325282"/>
                </a:cubicBezTo>
                <a:cubicBezTo>
                  <a:pt x="7578" y="325349"/>
                  <a:pt x="7631" y="325402"/>
                  <a:pt x="7698" y="325402"/>
                </a:cubicBezTo>
                <a:cubicBezTo>
                  <a:pt x="7765" y="325402"/>
                  <a:pt x="7818" y="325349"/>
                  <a:pt x="7818" y="325282"/>
                </a:cubicBezTo>
                <a:close/>
                <a:moveTo>
                  <a:pt x="240" y="317708"/>
                </a:moveTo>
                <a:cubicBezTo>
                  <a:pt x="240" y="317641"/>
                  <a:pt x="187" y="317588"/>
                  <a:pt x="120" y="317588"/>
                </a:cubicBezTo>
                <a:cubicBezTo>
                  <a:pt x="53" y="317588"/>
                  <a:pt x="0" y="317641"/>
                  <a:pt x="0" y="317708"/>
                </a:cubicBezTo>
                <a:cubicBezTo>
                  <a:pt x="0" y="317775"/>
                  <a:pt x="53" y="317828"/>
                  <a:pt x="120" y="317828"/>
                </a:cubicBezTo>
                <a:cubicBezTo>
                  <a:pt x="187" y="317828"/>
                  <a:pt x="240" y="317775"/>
                  <a:pt x="240" y="317708"/>
                </a:cubicBezTo>
                <a:close/>
                <a:moveTo>
                  <a:pt x="347872" y="650413"/>
                </a:moveTo>
                <a:cubicBezTo>
                  <a:pt x="347872" y="650443"/>
                  <a:pt x="347902" y="650473"/>
                  <a:pt x="347932" y="650473"/>
                </a:cubicBezTo>
                <a:cubicBezTo>
                  <a:pt x="347962" y="650473"/>
                  <a:pt x="347993" y="650443"/>
                  <a:pt x="347993" y="650413"/>
                </a:cubicBezTo>
                <a:cubicBezTo>
                  <a:pt x="347993" y="650383"/>
                  <a:pt x="347962" y="650353"/>
                  <a:pt x="347932" y="650353"/>
                </a:cubicBezTo>
                <a:cubicBezTo>
                  <a:pt x="347902" y="650353"/>
                  <a:pt x="347872" y="650383"/>
                  <a:pt x="347872" y="650413"/>
                </a:cubicBezTo>
                <a:close/>
                <a:moveTo>
                  <a:pt x="340447" y="642867"/>
                </a:moveTo>
                <a:cubicBezTo>
                  <a:pt x="340447" y="642835"/>
                  <a:pt x="340419" y="642807"/>
                  <a:pt x="340387" y="642807"/>
                </a:cubicBezTo>
                <a:cubicBezTo>
                  <a:pt x="340354" y="642807"/>
                  <a:pt x="340327" y="642835"/>
                  <a:pt x="340327" y="642867"/>
                </a:cubicBezTo>
                <a:cubicBezTo>
                  <a:pt x="340327" y="642900"/>
                  <a:pt x="340354" y="642927"/>
                  <a:pt x="340387" y="642927"/>
                </a:cubicBezTo>
                <a:cubicBezTo>
                  <a:pt x="340419" y="642927"/>
                  <a:pt x="340447" y="642900"/>
                  <a:pt x="340447" y="642867"/>
                </a:cubicBezTo>
                <a:close/>
                <a:moveTo>
                  <a:pt x="332689" y="635291"/>
                </a:moveTo>
                <a:cubicBezTo>
                  <a:pt x="332689" y="635351"/>
                  <a:pt x="332749" y="635414"/>
                  <a:pt x="332811" y="635414"/>
                </a:cubicBezTo>
                <a:cubicBezTo>
                  <a:pt x="332873" y="635414"/>
                  <a:pt x="332933" y="635353"/>
                  <a:pt x="332933" y="635291"/>
                </a:cubicBezTo>
                <a:cubicBezTo>
                  <a:pt x="332933" y="635231"/>
                  <a:pt x="332873" y="635169"/>
                  <a:pt x="332811" y="635169"/>
                </a:cubicBezTo>
                <a:cubicBezTo>
                  <a:pt x="332749" y="635198"/>
                  <a:pt x="332689" y="635229"/>
                  <a:pt x="332689" y="635291"/>
                </a:cubicBezTo>
                <a:close/>
                <a:moveTo>
                  <a:pt x="325538" y="627743"/>
                </a:moveTo>
                <a:cubicBezTo>
                  <a:pt x="325538" y="627592"/>
                  <a:pt x="325415" y="627470"/>
                  <a:pt x="325265" y="627470"/>
                </a:cubicBezTo>
                <a:cubicBezTo>
                  <a:pt x="325115" y="627470"/>
                  <a:pt x="324993" y="627592"/>
                  <a:pt x="324993" y="627743"/>
                </a:cubicBezTo>
                <a:cubicBezTo>
                  <a:pt x="324993" y="627893"/>
                  <a:pt x="325115" y="628015"/>
                  <a:pt x="325265" y="628015"/>
                </a:cubicBezTo>
                <a:cubicBezTo>
                  <a:pt x="325415" y="628015"/>
                  <a:pt x="325538" y="627893"/>
                  <a:pt x="325538" y="627743"/>
                </a:cubicBezTo>
                <a:close/>
                <a:moveTo>
                  <a:pt x="317962" y="620166"/>
                </a:moveTo>
                <a:cubicBezTo>
                  <a:pt x="317962" y="620016"/>
                  <a:pt x="317839" y="619894"/>
                  <a:pt x="317689" y="619894"/>
                </a:cubicBezTo>
                <a:cubicBezTo>
                  <a:pt x="317539" y="619894"/>
                  <a:pt x="317417" y="620016"/>
                  <a:pt x="317417" y="620166"/>
                </a:cubicBezTo>
                <a:cubicBezTo>
                  <a:pt x="317417" y="620317"/>
                  <a:pt x="317539" y="620439"/>
                  <a:pt x="317689" y="620439"/>
                </a:cubicBezTo>
                <a:cubicBezTo>
                  <a:pt x="317839" y="620439"/>
                  <a:pt x="317962" y="620317"/>
                  <a:pt x="317962" y="620166"/>
                </a:cubicBezTo>
                <a:close/>
                <a:moveTo>
                  <a:pt x="310144" y="612165"/>
                </a:moveTo>
                <a:cubicBezTo>
                  <a:pt x="309901" y="612165"/>
                  <a:pt x="309689" y="612378"/>
                  <a:pt x="309689" y="612620"/>
                </a:cubicBezTo>
                <a:cubicBezTo>
                  <a:pt x="309689" y="612863"/>
                  <a:pt x="309901" y="613075"/>
                  <a:pt x="310144" y="613075"/>
                </a:cubicBezTo>
                <a:cubicBezTo>
                  <a:pt x="310386" y="613075"/>
                  <a:pt x="310599" y="612863"/>
                  <a:pt x="310599" y="612620"/>
                </a:cubicBezTo>
                <a:cubicBezTo>
                  <a:pt x="310569" y="612378"/>
                  <a:pt x="310386" y="612165"/>
                  <a:pt x="310144" y="612165"/>
                </a:cubicBezTo>
                <a:close/>
                <a:moveTo>
                  <a:pt x="303173" y="605074"/>
                </a:moveTo>
                <a:cubicBezTo>
                  <a:pt x="303173" y="604740"/>
                  <a:pt x="302903" y="604469"/>
                  <a:pt x="302568" y="604469"/>
                </a:cubicBezTo>
                <a:cubicBezTo>
                  <a:pt x="302233" y="604469"/>
                  <a:pt x="301963" y="604740"/>
                  <a:pt x="301963" y="605074"/>
                </a:cubicBezTo>
                <a:cubicBezTo>
                  <a:pt x="301963" y="605409"/>
                  <a:pt x="302233" y="605679"/>
                  <a:pt x="302568" y="605679"/>
                </a:cubicBezTo>
                <a:cubicBezTo>
                  <a:pt x="302903" y="605679"/>
                  <a:pt x="303173" y="605409"/>
                  <a:pt x="303173" y="605074"/>
                </a:cubicBezTo>
                <a:close/>
                <a:moveTo>
                  <a:pt x="295840" y="597498"/>
                </a:moveTo>
                <a:cubicBezTo>
                  <a:pt x="295840" y="597046"/>
                  <a:pt x="295475" y="596681"/>
                  <a:pt x="295022" y="596681"/>
                </a:cubicBezTo>
                <a:cubicBezTo>
                  <a:pt x="294570" y="596681"/>
                  <a:pt x="294205" y="597046"/>
                  <a:pt x="294205" y="597498"/>
                </a:cubicBezTo>
                <a:cubicBezTo>
                  <a:pt x="294205" y="597951"/>
                  <a:pt x="294570" y="598316"/>
                  <a:pt x="295022" y="598316"/>
                </a:cubicBezTo>
                <a:cubicBezTo>
                  <a:pt x="295475" y="598316"/>
                  <a:pt x="295840" y="597951"/>
                  <a:pt x="295840" y="597498"/>
                </a:cubicBezTo>
                <a:close/>
                <a:moveTo>
                  <a:pt x="288204" y="589920"/>
                </a:moveTo>
                <a:cubicBezTo>
                  <a:pt x="288204" y="589502"/>
                  <a:pt x="287865" y="589162"/>
                  <a:pt x="287446" y="589162"/>
                </a:cubicBezTo>
                <a:cubicBezTo>
                  <a:pt x="287029" y="589162"/>
                  <a:pt x="286689" y="589502"/>
                  <a:pt x="286689" y="589920"/>
                </a:cubicBezTo>
                <a:cubicBezTo>
                  <a:pt x="286689" y="590338"/>
                  <a:pt x="287029" y="590677"/>
                  <a:pt x="287446" y="590677"/>
                </a:cubicBezTo>
                <a:cubicBezTo>
                  <a:pt x="287865" y="590677"/>
                  <a:pt x="288204" y="590338"/>
                  <a:pt x="288204" y="589920"/>
                </a:cubicBezTo>
                <a:close/>
                <a:moveTo>
                  <a:pt x="280868" y="582374"/>
                </a:moveTo>
                <a:cubicBezTo>
                  <a:pt x="280868" y="581838"/>
                  <a:pt x="280434" y="581404"/>
                  <a:pt x="279899" y="581404"/>
                </a:cubicBezTo>
                <a:cubicBezTo>
                  <a:pt x="279363" y="581404"/>
                  <a:pt x="278929" y="581838"/>
                  <a:pt x="278929" y="582374"/>
                </a:cubicBezTo>
                <a:cubicBezTo>
                  <a:pt x="278929" y="582909"/>
                  <a:pt x="279363" y="583344"/>
                  <a:pt x="279899" y="583344"/>
                </a:cubicBezTo>
                <a:cubicBezTo>
                  <a:pt x="280434" y="583344"/>
                  <a:pt x="280868" y="582909"/>
                  <a:pt x="280868" y="582374"/>
                </a:cubicBezTo>
                <a:close/>
                <a:moveTo>
                  <a:pt x="272323" y="573585"/>
                </a:moveTo>
                <a:cubicBezTo>
                  <a:pt x="271655" y="573585"/>
                  <a:pt x="271110" y="574130"/>
                  <a:pt x="271110" y="574797"/>
                </a:cubicBezTo>
                <a:cubicBezTo>
                  <a:pt x="271110" y="575465"/>
                  <a:pt x="271655" y="576010"/>
                  <a:pt x="272323" y="576010"/>
                </a:cubicBezTo>
                <a:cubicBezTo>
                  <a:pt x="272990" y="576010"/>
                  <a:pt x="273535" y="575465"/>
                  <a:pt x="273535" y="574797"/>
                </a:cubicBezTo>
                <a:cubicBezTo>
                  <a:pt x="273535" y="574130"/>
                  <a:pt x="272990" y="573585"/>
                  <a:pt x="272323" y="573585"/>
                </a:cubicBezTo>
                <a:close/>
                <a:moveTo>
                  <a:pt x="264777" y="566099"/>
                </a:moveTo>
                <a:cubicBezTo>
                  <a:pt x="264140" y="566099"/>
                  <a:pt x="263625" y="566614"/>
                  <a:pt x="263625" y="567251"/>
                </a:cubicBezTo>
                <a:cubicBezTo>
                  <a:pt x="263625" y="567888"/>
                  <a:pt x="264140" y="568404"/>
                  <a:pt x="264777" y="568404"/>
                </a:cubicBezTo>
                <a:cubicBezTo>
                  <a:pt x="265414" y="568404"/>
                  <a:pt x="265929" y="567888"/>
                  <a:pt x="265929" y="567251"/>
                </a:cubicBezTo>
                <a:cubicBezTo>
                  <a:pt x="265929" y="566614"/>
                  <a:pt x="265414" y="566099"/>
                  <a:pt x="264777" y="566099"/>
                </a:cubicBezTo>
                <a:close/>
                <a:moveTo>
                  <a:pt x="258626" y="559675"/>
                </a:moveTo>
                <a:cubicBezTo>
                  <a:pt x="258626" y="558888"/>
                  <a:pt x="257989" y="558251"/>
                  <a:pt x="257201" y="558251"/>
                </a:cubicBezTo>
                <a:cubicBezTo>
                  <a:pt x="256414" y="558251"/>
                  <a:pt x="255777" y="558888"/>
                  <a:pt x="255777" y="559675"/>
                </a:cubicBezTo>
                <a:cubicBezTo>
                  <a:pt x="255777" y="560463"/>
                  <a:pt x="256414" y="561100"/>
                  <a:pt x="257201" y="561100"/>
                </a:cubicBezTo>
                <a:cubicBezTo>
                  <a:pt x="257989" y="561100"/>
                  <a:pt x="258626" y="560463"/>
                  <a:pt x="258626" y="559675"/>
                </a:cubicBezTo>
                <a:close/>
                <a:moveTo>
                  <a:pt x="251293" y="552129"/>
                </a:moveTo>
                <a:cubicBezTo>
                  <a:pt x="251293" y="551224"/>
                  <a:pt x="250561" y="550492"/>
                  <a:pt x="249655" y="550492"/>
                </a:cubicBezTo>
                <a:cubicBezTo>
                  <a:pt x="248750" y="550492"/>
                  <a:pt x="248018" y="551224"/>
                  <a:pt x="248018" y="552129"/>
                </a:cubicBezTo>
                <a:cubicBezTo>
                  <a:pt x="248018" y="553034"/>
                  <a:pt x="248750" y="553766"/>
                  <a:pt x="249655" y="553766"/>
                </a:cubicBezTo>
                <a:cubicBezTo>
                  <a:pt x="250561" y="553766"/>
                  <a:pt x="251293" y="553034"/>
                  <a:pt x="251293" y="552129"/>
                </a:cubicBezTo>
                <a:close/>
                <a:moveTo>
                  <a:pt x="243895" y="544581"/>
                </a:moveTo>
                <a:cubicBezTo>
                  <a:pt x="243895" y="543576"/>
                  <a:pt x="243082" y="542764"/>
                  <a:pt x="242078" y="542764"/>
                </a:cubicBezTo>
                <a:cubicBezTo>
                  <a:pt x="241073" y="542764"/>
                  <a:pt x="240260" y="543576"/>
                  <a:pt x="240260" y="544581"/>
                </a:cubicBezTo>
                <a:cubicBezTo>
                  <a:pt x="240260" y="545585"/>
                  <a:pt x="241073" y="546398"/>
                  <a:pt x="242078" y="546398"/>
                </a:cubicBezTo>
                <a:cubicBezTo>
                  <a:pt x="243082" y="546398"/>
                  <a:pt x="243895" y="545585"/>
                  <a:pt x="243895" y="544581"/>
                </a:cubicBezTo>
                <a:close/>
                <a:moveTo>
                  <a:pt x="234532" y="535307"/>
                </a:moveTo>
                <a:cubicBezTo>
                  <a:pt x="233592" y="535307"/>
                  <a:pt x="232835" y="536065"/>
                  <a:pt x="232835" y="537004"/>
                </a:cubicBezTo>
                <a:cubicBezTo>
                  <a:pt x="232835" y="537944"/>
                  <a:pt x="233592" y="538702"/>
                  <a:pt x="234532" y="538702"/>
                </a:cubicBezTo>
                <a:cubicBezTo>
                  <a:pt x="235472" y="538702"/>
                  <a:pt x="236229" y="537944"/>
                  <a:pt x="236229" y="537004"/>
                </a:cubicBezTo>
                <a:cubicBezTo>
                  <a:pt x="236199" y="536065"/>
                  <a:pt x="235442" y="535307"/>
                  <a:pt x="234532" y="535307"/>
                </a:cubicBezTo>
                <a:close/>
                <a:moveTo>
                  <a:pt x="228986" y="529458"/>
                </a:moveTo>
                <a:cubicBezTo>
                  <a:pt x="228986" y="528339"/>
                  <a:pt x="228076" y="527429"/>
                  <a:pt x="226956" y="527429"/>
                </a:cubicBezTo>
                <a:cubicBezTo>
                  <a:pt x="225836" y="527429"/>
                  <a:pt x="224926" y="528339"/>
                  <a:pt x="224926" y="529458"/>
                </a:cubicBezTo>
                <a:cubicBezTo>
                  <a:pt x="224926" y="530578"/>
                  <a:pt x="225836" y="531488"/>
                  <a:pt x="226956" y="531488"/>
                </a:cubicBezTo>
                <a:cubicBezTo>
                  <a:pt x="228076" y="531488"/>
                  <a:pt x="228986" y="530578"/>
                  <a:pt x="228986" y="529458"/>
                </a:cubicBezTo>
                <a:close/>
                <a:moveTo>
                  <a:pt x="219410" y="519790"/>
                </a:moveTo>
                <a:cubicBezTo>
                  <a:pt x="218258" y="519790"/>
                  <a:pt x="217318" y="520730"/>
                  <a:pt x="217318" y="521883"/>
                </a:cubicBezTo>
                <a:cubicBezTo>
                  <a:pt x="217318" y="523034"/>
                  <a:pt x="218258" y="523974"/>
                  <a:pt x="219410" y="523974"/>
                </a:cubicBezTo>
                <a:cubicBezTo>
                  <a:pt x="220562" y="523974"/>
                  <a:pt x="221502" y="523034"/>
                  <a:pt x="221502" y="521883"/>
                </a:cubicBezTo>
                <a:cubicBezTo>
                  <a:pt x="221500" y="520730"/>
                  <a:pt x="220562" y="519790"/>
                  <a:pt x="219410" y="519790"/>
                </a:cubicBezTo>
                <a:close/>
                <a:moveTo>
                  <a:pt x="213804" y="514336"/>
                </a:moveTo>
                <a:cubicBezTo>
                  <a:pt x="213804" y="513249"/>
                  <a:pt x="212922" y="512367"/>
                  <a:pt x="211835" y="512367"/>
                </a:cubicBezTo>
                <a:cubicBezTo>
                  <a:pt x="210747" y="512367"/>
                  <a:pt x="209865" y="513249"/>
                  <a:pt x="209865" y="514336"/>
                </a:cubicBezTo>
                <a:cubicBezTo>
                  <a:pt x="209865" y="515424"/>
                  <a:pt x="210747" y="516306"/>
                  <a:pt x="211835" y="516306"/>
                </a:cubicBezTo>
                <a:cubicBezTo>
                  <a:pt x="212922" y="516306"/>
                  <a:pt x="213804" y="515424"/>
                  <a:pt x="213804" y="514336"/>
                </a:cubicBezTo>
                <a:close/>
                <a:moveTo>
                  <a:pt x="206561" y="506758"/>
                </a:moveTo>
                <a:cubicBezTo>
                  <a:pt x="206561" y="505504"/>
                  <a:pt x="205543" y="504485"/>
                  <a:pt x="204289" y="504485"/>
                </a:cubicBezTo>
                <a:cubicBezTo>
                  <a:pt x="203035" y="504485"/>
                  <a:pt x="202017" y="505504"/>
                  <a:pt x="202017" y="506758"/>
                </a:cubicBezTo>
                <a:cubicBezTo>
                  <a:pt x="202017" y="508012"/>
                  <a:pt x="203035" y="509030"/>
                  <a:pt x="204289" y="509030"/>
                </a:cubicBezTo>
                <a:cubicBezTo>
                  <a:pt x="205543" y="509030"/>
                  <a:pt x="206561" y="508012"/>
                  <a:pt x="206561" y="506758"/>
                </a:cubicBezTo>
                <a:close/>
                <a:moveTo>
                  <a:pt x="199013" y="499182"/>
                </a:moveTo>
                <a:cubicBezTo>
                  <a:pt x="199013" y="497909"/>
                  <a:pt x="197983" y="496879"/>
                  <a:pt x="196711" y="496879"/>
                </a:cubicBezTo>
                <a:cubicBezTo>
                  <a:pt x="195439" y="496879"/>
                  <a:pt x="194409" y="497909"/>
                  <a:pt x="194409" y="499182"/>
                </a:cubicBezTo>
                <a:cubicBezTo>
                  <a:pt x="194409" y="500454"/>
                  <a:pt x="195439" y="501484"/>
                  <a:pt x="196711" y="501484"/>
                </a:cubicBezTo>
                <a:cubicBezTo>
                  <a:pt x="197983" y="501484"/>
                  <a:pt x="199013" y="500454"/>
                  <a:pt x="199013" y="499182"/>
                </a:cubicBezTo>
                <a:close/>
                <a:moveTo>
                  <a:pt x="189165" y="489513"/>
                </a:moveTo>
                <a:cubicBezTo>
                  <a:pt x="188013" y="489513"/>
                  <a:pt x="187073" y="490453"/>
                  <a:pt x="187073" y="491605"/>
                </a:cubicBezTo>
                <a:cubicBezTo>
                  <a:pt x="187073" y="492758"/>
                  <a:pt x="188013" y="493698"/>
                  <a:pt x="189165" y="493698"/>
                </a:cubicBezTo>
                <a:cubicBezTo>
                  <a:pt x="190317" y="493698"/>
                  <a:pt x="191257" y="492758"/>
                  <a:pt x="191257" y="491605"/>
                </a:cubicBezTo>
                <a:cubicBezTo>
                  <a:pt x="191257" y="490483"/>
                  <a:pt x="190317" y="489513"/>
                  <a:pt x="189165" y="489513"/>
                </a:cubicBezTo>
                <a:close/>
                <a:moveTo>
                  <a:pt x="183951" y="484059"/>
                </a:moveTo>
                <a:cubicBezTo>
                  <a:pt x="183951" y="482755"/>
                  <a:pt x="182894" y="481697"/>
                  <a:pt x="181589" y="481697"/>
                </a:cubicBezTo>
                <a:cubicBezTo>
                  <a:pt x="180285" y="481697"/>
                  <a:pt x="179227" y="482755"/>
                  <a:pt x="179227" y="484059"/>
                </a:cubicBezTo>
                <a:cubicBezTo>
                  <a:pt x="179227" y="485364"/>
                  <a:pt x="180285" y="486422"/>
                  <a:pt x="181589" y="486422"/>
                </a:cubicBezTo>
                <a:cubicBezTo>
                  <a:pt x="182894" y="486422"/>
                  <a:pt x="183951" y="485364"/>
                  <a:pt x="183951" y="484059"/>
                </a:cubicBezTo>
                <a:close/>
                <a:moveTo>
                  <a:pt x="176468" y="476513"/>
                </a:moveTo>
                <a:cubicBezTo>
                  <a:pt x="176468" y="475174"/>
                  <a:pt x="175383" y="474089"/>
                  <a:pt x="174044" y="474089"/>
                </a:cubicBezTo>
                <a:cubicBezTo>
                  <a:pt x="172704" y="474089"/>
                  <a:pt x="171619" y="475174"/>
                  <a:pt x="171619" y="476513"/>
                </a:cubicBezTo>
                <a:cubicBezTo>
                  <a:pt x="171619" y="477852"/>
                  <a:pt x="172704" y="478938"/>
                  <a:pt x="174044" y="478938"/>
                </a:cubicBezTo>
                <a:cubicBezTo>
                  <a:pt x="175383" y="478938"/>
                  <a:pt x="176468" y="477852"/>
                  <a:pt x="176468" y="476513"/>
                </a:cubicBezTo>
                <a:close/>
                <a:moveTo>
                  <a:pt x="168890" y="468935"/>
                </a:moveTo>
                <a:cubicBezTo>
                  <a:pt x="168890" y="467595"/>
                  <a:pt x="167805" y="466510"/>
                  <a:pt x="166465" y="466510"/>
                </a:cubicBezTo>
                <a:cubicBezTo>
                  <a:pt x="165126" y="466510"/>
                  <a:pt x="164041" y="467595"/>
                  <a:pt x="164041" y="468935"/>
                </a:cubicBezTo>
                <a:cubicBezTo>
                  <a:pt x="164041" y="470274"/>
                  <a:pt x="165126" y="471359"/>
                  <a:pt x="166465" y="471359"/>
                </a:cubicBezTo>
                <a:cubicBezTo>
                  <a:pt x="167805" y="471359"/>
                  <a:pt x="168890" y="470274"/>
                  <a:pt x="168890" y="468935"/>
                </a:cubicBezTo>
                <a:close/>
                <a:moveTo>
                  <a:pt x="161072" y="461389"/>
                </a:moveTo>
                <a:cubicBezTo>
                  <a:pt x="161072" y="460200"/>
                  <a:pt x="160109" y="459237"/>
                  <a:pt x="158920" y="459237"/>
                </a:cubicBezTo>
                <a:cubicBezTo>
                  <a:pt x="157731" y="459237"/>
                  <a:pt x="156768" y="460200"/>
                  <a:pt x="156768" y="461389"/>
                </a:cubicBezTo>
                <a:cubicBezTo>
                  <a:pt x="156768" y="462578"/>
                  <a:pt x="157731" y="463541"/>
                  <a:pt x="158920" y="463541"/>
                </a:cubicBezTo>
                <a:cubicBezTo>
                  <a:pt x="160109" y="463541"/>
                  <a:pt x="161072" y="462578"/>
                  <a:pt x="161072" y="461389"/>
                </a:cubicBezTo>
                <a:close/>
                <a:moveTo>
                  <a:pt x="153706" y="453813"/>
                </a:moveTo>
                <a:cubicBezTo>
                  <a:pt x="153706" y="452508"/>
                  <a:pt x="152649" y="451450"/>
                  <a:pt x="151344" y="451450"/>
                </a:cubicBezTo>
                <a:cubicBezTo>
                  <a:pt x="150040" y="451450"/>
                  <a:pt x="148982" y="452508"/>
                  <a:pt x="148982" y="453813"/>
                </a:cubicBezTo>
                <a:cubicBezTo>
                  <a:pt x="148982" y="455117"/>
                  <a:pt x="150040" y="456175"/>
                  <a:pt x="151344" y="456175"/>
                </a:cubicBezTo>
                <a:cubicBezTo>
                  <a:pt x="152649" y="456175"/>
                  <a:pt x="153706" y="455117"/>
                  <a:pt x="153706" y="453813"/>
                </a:cubicBezTo>
                <a:close/>
                <a:moveTo>
                  <a:pt x="146100" y="446267"/>
                </a:moveTo>
                <a:cubicBezTo>
                  <a:pt x="146100" y="444994"/>
                  <a:pt x="145071" y="443964"/>
                  <a:pt x="143798" y="443964"/>
                </a:cubicBezTo>
                <a:cubicBezTo>
                  <a:pt x="142526" y="443964"/>
                  <a:pt x="141496" y="444994"/>
                  <a:pt x="141496" y="446267"/>
                </a:cubicBezTo>
                <a:cubicBezTo>
                  <a:pt x="141496" y="447539"/>
                  <a:pt x="142526" y="448569"/>
                  <a:pt x="143798" y="448569"/>
                </a:cubicBezTo>
                <a:cubicBezTo>
                  <a:pt x="145071" y="448569"/>
                  <a:pt x="146100" y="447539"/>
                  <a:pt x="146100" y="446267"/>
                </a:cubicBezTo>
                <a:close/>
                <a:moveTo>
                  <a:pt x="138252" y="438721"/>
                </a:moveTo>
                <a:cubicBezTo>
                  <a:pt x="138252" y="437601"/>
                  <a:pt x="137342" y="436691"/>
                  <a:pt x="136223" y="436691"/>
                </a:cubicBezTo>
                <a:cubicBezTo>
                  <a:pt x="135103" y="436691"/>
                  <a:pt x="134193" y="437601"/>
                  <a:pt x="134193" y="438721"/>
                </a:cubicBezTo>
                <a:cubicBezTo>
                  <a:pt x="134193" y="439840"/>
                  <a:pt x="135103" y="440750"/>
                  <a:pt x="136223" y="440750"/>
                </a:cubicBezTo>
                <a:cubicBezTo>
                  <a:pt x="137342" y="440750"/>
                  <a:pt x="138252" y="439840"/>
                  <a:pt x="138252" y="438721"/>
                </a:cubicBezTo>
                <a:close/>
                <a:moveTo>
                  <a:pt x="130829" y="431142"/>
                </a:moveTo>
                <a:cubicBezTo>
                  <a:pt x="130829" y="429953"/>
                  <a:pt x="129866" y="428990"/>
                  <a:pt x="128677" y="428990"/>
                </a:cubicBezTo>
                <a:cubicBezTo>
                  <a:pt x="127488" y="428990"/>
                  <a:pt x="126525" y="429953"/>
                  <a:pt x="126525" y="431142"/>
                </a:cubicBezTo>
                <a:cubicBezTo>
                  <a:pt x="126525" y="432331"/>
                  <a:pt x="127488" y="433294"/>
                  <a:pt x="128677" y="433294"/>
                </a:cubicBezTo>
                <a:cubicBezTo>
                  <a:pt x="129866" y="433294"/>
                  <a:pt x="130829" y="432331"/>
                  <a:pt x="130829" y="431142"/>
                </a:cubicBezTo>
                <a:close/>
                <a:moveTo>
                  <a:pt x="121099" y="421536"/>
                </a:moveTo>
                <a:cubicBezTo>
                  <a:pt x="119977" y="421536"/>
                  <a:pt x="119037" y="422446"/>
                  <a:pt x="119037" y="423598"/>
                </a:cubicBezTo>
                <a:cubicBezTo>
                  <a:pt x="119037" y="424720"/>
                  <a:pt x="119947" y="425660"/>
                  <a:pt x="121099" y="425660"/>
                </a:cubicBezTo>
                <a:cubicBezTo>
                  <a:pt x="122221" y="425660"/>
                  <a:pt x="123161" y="424751"/>
                  <a:pt x="123161" y="423598"/>
                </a:cubicBezTo>
                <a:cubicBezTo>
                  <a:pt x="123161" y="422446"/>
                  <a:pt x="122221" y="421536"/>
                  <a:pt x="121099" y="421536"/>
                </a:cubicBezTo>
                <a:close/>
                <a:moveTo>
                  <a:pt x="115463" y="416020"/>
                </a:moveTo>
                <a:cubicBezTo>
                  <a:pt x="115463" y="414964"/>
                  <a:pt x="114608" y="414110"/>
                  <a:pt x="113553" y="414110"/>
                </a:cubicBezTo>
                <a:cubicBezTo>
                  <a:pt x="112498" y="414110"/>
                  <a:pt x="111644" y="414964"/>
                  <a:pt x="111644" y="416020"/>
                </a:cubicBezTo>
                <a:cubicBezTo>
                  <a:pt x="111644" y="417075"/>
                  <a:pt x="112498" y="417929"/>
                  <a:pt x="113553" y="417929"/>
                </a:cubicBezTo>
                <a:cubicBezTo>
                  <a:pt x="114608" y="417929"/>
                  <a:pt x="115463" y="417075"/>
                  <a:pt x="115463" y="416020"/>
                </a:cubicBezTo>
                <a:close/>
                <a:moveTo>
                  <a:pt x="105977" y="406837"/>
                </a:moveTo>
                <a:cubicBezTo>
                  <a:pt x="105068" y="406837"/>
                  <a:pt x="104340" y="407564"/>
                  <a:pt x="104340" y="408474"/>
                </a:cubicBezTo>
                <a:cubicBezTo>
                  <a:pt x="104340" y="409383"/>
                  <a:pt x="105068" y="410111"/>
                  <a:pt x="105977" y="410111"/>
                </a:cubicBezTo>
                <a:cubicBezTo>
                  <a:pt x="106887" y="410111"/>
                  <a:pt x="107614" y="409383"/>
                  <a:pt x="107614" y="408474"/>
                </a:cubicBezTo>
                <a:cubicBezTo>
                  <a:pt x="107614" y="407564"/>
                  <a:pt x="106887" y="406837"/>
                  <a:pt x="105977" y="406837"/>
                </a:cubicBezTo>
                <a:close/>
                <a:moveTo>
                  <a:pt x="100189" y="400897"/>
                </a:moveTo>
                <a:cubicBezTo>
                  <a:pt x="100189" y="399928"/>
                  <a:pt x="99401" y="399140"/>
                  <a:pt x="98432" y="399140"/>
                </a:cubicBezTo>
                <a:cubicBezTo>
                  <a:pt x="97462" y="399140"/>
                  <a:pt x="96675" y="399928"/>
                  <a:pt x="96675" y="400897"/>
                </a:cubicBezTo>
                <a:cubicBezTo>
                  <a:pt x="96675" y="401868"/>
                  <a:pt x="97462" y="402655"/>
                  <a:pt x="98432" y="402655"/>
                </a:cubicBezTo>
                <a:cubicBezTo>
                  <a:pt x="99401" y="402655"/>
                  <a:pt x="100189" y="401868"/>
                  <a:pt x="100189" y="400897"/>
                </a:cubicBezTo>
                <a:close/>
                <a:moveTo>
                  <a:pt x="92401" y="393351"/>
                </a:moveTo>
                <a:cubicBezTo>
                  <a:pt x="92401" y="392499"/>
                  <a:pt x="91708" y="391807"/>
                  <a:pt x="90856" y="391807"/>
                </a:cubicBezTo>
                <a:cubicBezTo>
                  <a:pt x="90004" y="391807"/>
                  <a:pt x="89311" y="392499"/>
                  <a:pt x="89311" y="393351"/>
                </a:cubicBezTo>
                <a:cubicBezTo>
                  <a:pt x="89311" y="394203"/>
                  <a:pt x="90004" y="394896"/>
                  <a:pt x="90856" y="394896"/>
                </a:cubicBezTo>
                <a:cubicBezTo>
                  <a:pt x="91708" y="394896"/>
                  <a:pt x="92401" y="394203"/>
                  <a:pt x="92401" y="393351"/>
                </a:cubicBezTo>
                <a:close/>
                <a:moveTo>
                  <a:pt x="83308" y="384501"/>
                </a:moveTo>
                <a:cubicBezTo>
                  <a:pt x="82611" y="384501"/>
                  <a:pt x="82036" y="385076"/>
                  <a:pt x="82036" y="385773"/>
                </a:cubicBezTo>
                <a:cubicBezTo>
                  <a:pt x="82036" y="386470"/>
                  <a:pt x="82611" y="387045"/>
                  <a:pt x="83308" y="387045"/>
                </a:cubicBezTo>
                <a:cubicBezTo>
                  <a:pt x="84005" y="387045"/>
                  <a:pt x="84580" y="386470"/>
                  <a:pt x="84580" y="385773"/>
                </a:cubicBezTo>
                <a:cubicBezTo>
                  <a:pt x="84582" y="385078"/>
                  <a:pt x="84005" y="384501"/>
                  <a:pt x="83308" y="384501"/>
                </a:cubicBezTo>
                <a:close/>
                <a:moveTo>
                  <a:pt x="77034" y="378197"/>
                </a:moveTo>
                <a:cubicBezTo>
                  <a:pt x="77034" y="377479"/>
                  <a:pt x="76450" y="376895"/>
                  <a:pt x="75732" y="376895"/>
                </a:cubicBezTo>
                <a:cubicBezTo>
                  <a:pt x="75014" y="376895"/>
                  <a:pt x="74430" y="377479"/>
                  <a:pt x="74430" y="378197"/>
                </a:cubicBezTo>
                <a:cubicBezTo>
                  <a:pt x="74430" y="378915"/>
                  <a:pt x="75014" y="379499"/>
                  <a:pt x="75732" y="379499"/>
                </a:cubicBezTo>
                <a:cubicBezTo>
                  <a:pt x="76450" y="379499"/>
                  <a:pt x="77034" y="378915"/>
                  <a:pt x="77034" y="378197"/>
                </a:cubicBezTo>
                <a:close/>
                <a:moveTo>
                  <a:pt x="68186" y="369561"/>
                </a:moveTo>
                <a:cubicBezTo>
                  <a:pt x="67579" y="369561"/>
                  <a:pt x="67094" y="370046"/>
                  <a:pt x="67094" y="370653"/>
                </a:cubicBezTo>
                <a:cubicBezTo>
                  <a:pt x="67094" y="371260"/>
                  <a:pt x="67579" y="371745"/>
                  <a:pt x="68186" y="371745"/>
                </a:cubicBezTo>
                <a:cubicBezTo>
                  <a:pt x="68794" y="371745"/>
                  <a:pt x="69278" y="371260"/>
                  <a:pt x="69278" y="370653"/>
                </a:cubicBezTo>
                <a:cubicBezTo>
                  <a:pt x="69278" y="370046"/>
                  <a:pt x="68794" y="369561"/>
                  <a:pt x="68186" y="369561"/>
                </a:cubicBezTo>
                <a:close/>
                <a:moveTo>
                  <a:pt x="61550" y="363075"/>
                </a:moveTo>
                <a:cubicBezTo>
                  <a:pt x="61550" y="362555"/>
                  <a:pt x="61130" y="362135"/>
                  <a:pt x="60611" y="362135"/>
                </a:cubicBezTo>
                <a:cubicBezTo>
                  <a:pt x="60091" y="362135"/>
                  <a:pt x="59671" y="362555"/>
                  <a:pt x="59671" y="363075"/>
                </a:cubicBezTo>
                <a:cubicBezTo>
                  <a:pt x="59671" y="363594"/>
                  <a:pt x="60091" y="364014"/>
                  <a:pt x="60611" y="364014"/>
                </a:cubicBezTo>
                <a:cubicBezTo>
                  <a:pt x="61130" y="364014"/>
                  <a:pt x="61550" y="363594"/>
                  <a:pt x="61550" y="363075"/>
                </a:cubicBezTo>
                <a:close/>
                <a:moveTo>
                  <a:pt x="53065" y="354801"/>
                </a:moveTo>
                <a:cubicBezTo>
                  <a:pt x="52670" y="354801"/>
                  <a:pt x="52368" y="355134"/>
                  <a:pt x="52368" y="355499"/>
                </a:cubicBezTo>
                <a:cubicBezTo>
                  <a:pt x="52368" y="355893"/>
                  <a:pt x="52700" y="356226"/>
                  <a:pt x="53065" y="356226"/>
                </a:cubicBezTo>
                <a:cubicBezTo>
                  <a:pt x="53430" y="356226"/>
                  <a:pt x="53762" y="355893"/>
                  <a:pt x="53762" y="355499"/>
                </a:cubicBezTo>
                <a:cubicBezTo>
                  <a:pt x="53762" y="355134"/>
                  <a:pt x="53457" y="354801"/>
                  <a:pt x="53065" y="354801"/>
                </a:cubicBezTo>
                <a:close/>
                <a:moveTo>
                  <a:pt x="45487" y="347255"/>
                </a:moveTo>
                <a:cubicBezTo>
                  <a:pt x="45092" y="347255"/>
                  <a:pt x="44790" y="347557"/>
                  <a:pt x="44790" y="347953"/>
                </a:cubicBezTo>
                <a:cubicBezTo>
                  <a:pt x="44790" y="348347"/>
                  <a:pt x="45122" y="348650"/>
                  <a:pt x="45487" y="348650"/>
                </a:cubicBezTo>
                <a:cubicBezTo>
                  <a:pt x="45852" y="348650"/>
                  <a:pt x="46184" y="348347"/>
                  <a:pt x="46184" y="347953"/>
                </a:cubicBezTo>
                <a:cubicBezTo>
                  <a:pt x="46214" y="347557"/>
                  <a:pt x="45882" y="347255"/>
                  <a:pt x="45487" y="347255"/>
                </a:cubicBezTo>
                <a:close/>
                <a:moveTo>
                  <a:pt x="37941" y="339889"/>
                </a:moveTo>
                <a:cubicBezTo>
                  <a:pt x="37669" y="339889"/>
                  <a:pt x="37426" y="340102"/>
                  <a:pt x="37426" y="340404"/>
                </a:cubicBezTo>
                <a:cubicBezTo>
                  <a:pt x="37426" y="340677"/>
                  <a:pt x="37639" y="340919"/>
                  <a:pt x="37941" y="340919"/>
                </a:cubicBezTo>
                <a:cubicBezTo>
                  <a:pt x="38214" y="340919"/>
                  <a:pt x="38456" y="340706"/>
                  <a:pt x="38456" y="340404"/>
                </a:cubicBezTo>
                <a:cubicBezTo>
                  <a:pt x="38426" y="340131"/>
                  <a:pt x="38214" y="339889"/>
                  <a:pt x="37941" y="339889"/>
                </a:cubicBezTo>
                <a:close/>
                <a:moveTo>
                  <a:pt x="30365" y="332495"/>
                </a:moveTo>
                <a:cubicBezTo>
                  <a:pt x="30183" y="332525"/>
                  <a:pt x="30033" y="332678"/>
                  <a:pt x="30033" y="332828"/>
                </a:cubicBezTo>
                <a:cubicBezTo>
                  <a:pt x="30033" y="333010"/>
                  <a:pt x="30185" y="333160"/>
                  <a:pt x="30365" y="333160"/>
                </a:cubicBezTo>
                <a:cubicBezTo>
                  <a:pt x="30548" y="333160"/>
                  <a:pt x="30698" y="333008"/>
                  <a:pt x="30698" y="332828"/>
                </a:cubicBezTo>
                <a:cubicBezTo>
                  <a:pt x="30698" y="332648"/>
                  <a:pt x="30548" y="332495"/>
                  <a:pt x="30365" y="332495"/>
                </a:cubicBezTo>
                <a:close/>
                <a:moveTo>
                  <a:pt x="22820" y="324949"/>
                </a:moveTo>
                <a:cubicBezTo>
                  <a:pt x="22637" y="324949"/>
                  <a:pt x="22487" y="325102"/>
                  <a:pt x="22487" y="325282"/>
                </a:cubicBezTo>
                <a:cubicBezTo>
                  <a:pt x="22487" y="325462"/>
                  <a:pt x="22640" y="325614"/>
                  <a:pt x="22820" y="325614"/>
                </a:cubicBezTo>
                <a:cubicBezTo>
                  <a:pt x="23002" y="325614"/>
                  <a:pt x="23152" y="325462"/>
                  <a:pt x="23152" y="325282"/>
                </a:cubicBezTo>
                <a:cubicBezTo>
                  <a:pt x="23152" y="325102"/>
                  <a:pt x="23002" y="324949"/>
                  <a:pt x="22820" y="324949"/>
                </a:cubicBezTo>
                <a:close/>
                <a:moveTo>
                  <a:pt x="15456" y="317708"/>
                </a:moveTo>
                <a:cubicBezTo>
                  <a:pt x="15456" y="317590"/>
                  <a:pt x="15362" y="317496"/>
                  <a:pt x="15244" y="317496"/>
                </a:cubicBezTo>
                <a:cubicBezTo>
                  <a:pt x="15126" y="317496"/>
                  <a:pt x="15032" y="317590"/>
                  <a:pt x="15032" y="317708"/>
                </a:cubicBezTo>
                <a:cubicBezTo>
                  <a:pt x="15032" y="317826"/>
                  <a:pt x="15126" y="317920"/>
                  <a:pt x="15244" y="317920"/>
                </a:cubicBezTo>
                <a:cubicBezTo>
                  <a:pt x="15362" y="317920"/>
                  <a:pt x="15456" y="317826"/>
                  <a:pt x="15456" y="317708"/>
                </a:cubicBezTo>
                <a:close/>
                <a:moveTo>
                  <a:pt x="7818" y="310162"/>
                </a:moveTo>
                <a:cubicBezTo>
                  <a:pt x="7818" y="310095"/>
                  <a:pt x="7765" y="310042"/>
                  <a:pt x="7698" y="310042"/>
                </a:cubicBezTo>
                <a:cubicBezTo>
                  <a:pt x="7631" y="310042"/>
                  <a:pt x="7578" y="310095"/>
                  <a:pt x="7578" y="310162"/>
                </a:cubicBezTo>
                <a:cubicBezTo>
                  <a:pt x="7578" y="310229"/>
                  <a:pt x="7631" y="310282"/>
                  <a:pt x="7698" y="310282"/>
                </a:cubicBezTo>
                <a:cubicBezTo>
                  <a:pt x="7765" y="310282"/>
                  <a:pt x="7818" y="310229"/>
                  <a:pt x="7818" y="310162"/>
                </a:cubicBezTo>
                <a:close/>
                <a:moveTo>
                  <a:pt x="240" y="302583"/>
                </a:moveTo>
                <a:cubicBezTo>
                  <a:pt x="240" y="302516"/>
                  <a:pt x="187" y="302463"/>
                  <a:pt x="120" y="302463"/>
                </a:cubicBezTo>
                <a:cubicBezTo>
                  <a:pt x="53" y="302463"/>
                  <a:pt x="0" y="302516"/>
                  <a:pt x="0" y="302583"/>
                </a:cubicBezTo>
                <a:cubicBezTo>
                  <a:pt x="0" y="302650"/>
                  <a:pt x="53" y="302703"/>
                  <a:pt x="120" y="302703"/>
                </a:cubicBezTo>
                <a:cubicBezTo>
                  <a:pt x="187" y="302703"/>
                  <a:pt x="240" y="302650"/>
                  <a:pt x="240" y="302583"/>
                </a:cubicBezTo>
                <a:close/>
                <a:moveTo>
                  <a:pt x="362994" y="650413"/>
                </a:moveTo>
                <a:cubicBezTo>
                  <a:pt x="362994" y="650443"/>
                  <a:pt x="363024" y="650473"/>
                  <a:pt x="363054" y="650473"/>
                </a:cubicBezTo>
                <a:cubicBezTo>
                  <a:pt x="363084" y="650473"/>
                  <a:pt x="363114" y="650443"/>
                  <a:pt x="363114" y="650413"/>
                </a:cubicBezTo>
                <a:cubicBezTo>
                  <a:pt x="363114" y="650383"/>
                  <a:pt x="363084" y="650353"/>
                  <a:pt x="363054" y="650353"/>
                </a:cubicBezTo>
                <a:cubicBezTo>
                  <a:pt x="363024" y="650353"/>
                  <a:pt x="362994" y="650383"/>
                  <a:pt x="362994" y="650413"/>
                </a:cubicBezTo>
                <a:close/>
                <a:moveTo>
                  <a:pt x="355568" y="642867"/>
                </a:moveTo>
                <a:cubicBezTo>
                  <a:pt x="355568" y="642835"/>
                  <a:pt x="355540" y="642807"/>
                  <a:pt x="355508" y="642807"/>
                </a:cubicBezTo>
                <a:cubicBezTo>
                  <a:pt x="355476" y="642807"/>
                  <a:pt x="355448" y="642835"/>
                  <a:pt x="355448" y="642867"/>
                </a:cubicBezTo>
                <a:cubicBezTo>
                  <a:pt x="355448" y="642900"/>
                  <a:pt x="355476" y="642927"/>
                  <a:pt x="355508" y="642927"/>
                </a:cubicBezTo>
                <a:cubicBezTo>
                  <a:pt x="355540" y="642927"/>
                  <a:pt x="355568" y="642900"/>
                  <a:pt x="355568" y="642867"/>
                </a:cubicBezTo>
                <a:close/>
                <a:moveTo>
                  <a:pt x="347810" y="635291"/>
                </a:moveTo>
                <a:cubicBezTo>
                  <a:pt x="347810" y="635351"/>
                  <a:pt x="347870" y="635414"/>
                  <a:pt x="347932" y="635414"/>
                </a:cubicBezTo>
                <a:cubicBezTo>
                  <a:pt x="347995" y="635414"/>
                  <a:pt x="348055" y="635353"/>
                  <a:pt x="348055" y="635291"/>
                </a:cubicBezTo>
                <a:cubicBezTo>
                  <a:pt x="348055" y="635231"/>
                  <a:pt x="347995" y="635169"/>
                  <a:pt x="347932" y="635169"/>
                </a:cubicBezTo>
                <a:cubicBezTo>
                  <a:pt x="347872" y="635198"/>
                  <a:pt x="347810" y="635229"/>
                  <a:pt x="347810" y="635291"/>
                </a:cubicBezTo>
                <a:close/>
                <a:moveTo>
                  <a:pt x="340659" y="627743"/>
                </a:moveTo>
                <a:cubicBezTo>
                  <a:pt x="340659" y="627592"/>
                  <a:pt x="340537" y="627470"/>
                  <a:pt x="340387" y="627470"/>
                </a:cubicBezTo>
                <a:cubicBezTo>
                  <a:pt x="340236" y="627470"/>
                  <a:pt x="340114" y="627592"/>
                  <a:pt x="340114" y="627743"/>
                </a:cubicBezTo>
                <a:cubicBezTo>
                  <a:pt x="340114" y="627893"/>
                  <a:pt x="340236" y="628015"/>
                  <a:pt x="340387" y="628015"/>
                </a:cubicBezTo>
                <a:cubicBezTo>
                  <a:pt x="340537" y="628015"/>
                  <a:pt x="340659" y="627893"/>
                  <a:pt x="340659" y="627743"/>
                </a:cubicBezTo>
                <a:close/>
                <a:moveTo>
                  <a:pt x="333083" y="620166"/>
                </a:moveTo>
                <a:cubicBezTo>
                  <a:pt x="333083" y="620016"/>
                  <a:pt x="332961" y="619894"/>
                  <a:pt x="332811" y="619894"/>
                </a:cubicBezTo>
                <a:cubicBezTo>
                  <a:pt x="332661" y="619894"/>
                  <a:pt x="332538" y="620016"/>
                  <a:pt x="332538" y="620166"/>
                </a:cubicBezTo>
                <a:cubicBezTo>
                  <a:pt x="332538" y="620317"/>
                  <a:pt x="332661" y="620439"/>
                  <a:pt x="332811" y="620439"/>
                </a:cubicBezTo>
                <a:cubicBezTo>
                  <a:pt x="332961" y="620439"/>
                  <a:pt x="333083" y="620317"/>
                  <a:pt x="333083" y="620166"/>
                </a:cubicBezTo>
                <a:close/>
                <a:moveTo>
                  <a:pt x="325265" y="612165"/>
                </a:moveTo>
                <a:cubicBezTo>
                  <a:pt x="325023" y="612165"/>
                  <a:pt x="324810" y="612378"/>
                  <a:pt x="324810" y="612620"/>
                </a:cubicBezTo>
                <a:cubicBezTo>
                  <a:pt x="324810" y="612863"/>
                  <a:pt x="325023" y="613075"/>
                  <a:pt x="325265" y="613075"/>
                </a:cubicBezTo>
                <a:cubicBezTo>
                  <a:pt x="325508" y="613075"/>
                  <a:pt x="325720" y="612863"/>
                  <a:pt x="325720" y="612620"/>
                </a:cubicBezTo>
                <a:cubicBezTo>
                  <a:pt x="325688" y="612378"/>
                  <a:pt x="325505" y="612165"/>
                  <a:pt x="325265" y="612165"/>
                </a:cubicBezTo>
                <a:close/>
                <a:moveTo>
                  <a:pt x="318294" y="605044"/>
                </a:moveTo>
                <a:cubicBezTo>
                  <a:pt x="318294" y="604709"/>
                  <a:pt x="318024" y="604439"/>
                  <a:pt x="317689" y="604439"/>
                </a:cubicBezTo>
                <a:cubicBezTo>
                  <a:pt x="317355" y="604439"/>
                  <a:pt x="317085" y="604709"/>
                  <a:pt x="317085" y="605044"/>
                </a:cubicBezTo>
                <a:cubicBezTo>
                  <a:pt x="317085" y="605379"/>
                  <a:pt x="317355" y="605649"/>
                  <a:pt x="317689" y="605649"/>
                </a:cubicBezTo>
                <a:cubicBezTo>
                  <a:pt x="318024" y="605649"/>
                  <a:pt x="318294" y="605379"/>
                  <a:pt x="318294" y="605044"/>
                </a:cubicBezTo>
                <a:close/>
                <a:moveTo>
                  <a:pt x="310961" y="597498"/>
                </a:moveTo>
                <a:cubicBezTo>
                  <a:pt x="310961" y="597046"/>
                  <a:pt x="310596" y="596681"/>
                  <a:pt x="310144" y="596681"/>
                </a:cubicBezTo>
                <a:cubicBezTo>
                  <a:pt x="309691" y="596681"/>
                  <a:pt x="309326" y="597046"/>
                  <a:pt x="309326" y="597498"/>
                </a:cubicBezTo>
                <a:cubicBezTo>
                  <a:pt x="309326" y="597951"/>
                  <a:pt x="309691" y="598316"/>
                  <a:pt x="310144" y="598316"/>
                </a:cubicBezTo>
                <a:cubicBezTo>
                  <a:pt x="310596" y="598316"/>
                  <a:pt x="310961" y="597951"/>
                  <a:pt x="310961" y="597498"/>
                </a:cubicBezTo>
                <a:close/>
                <a:moveTo>
                  <a:pt x="303385" y="589920"/>
                </a:moveTo>
                <a:cubicBezTo>
                  <a:pt x="303385" y="589467"/>
                  <a:pt x="303021" y="589102"/>
                  <a:pt x="302568" y="589102"/>
                </a:cubicBezTo>
                <a:cubicBezTo>
                  <a:pt x="302115" y="589102"/>
                  <a:pt x="301751" y="589467"/>
                  <a:pt x="301751" y="589920"/>
                </a:cubicBezTo>
                <a:cubicBezTo>
                  <a:pt x="301751" y="590372"/>
                  <a:pt x="302115" y="590737"/>
                  <a:pt x="302568" y="590737"/>
                </a:cubicBezTo>
                <a:cubicBezTo>
                  <a:pt x="303021" y="590737"/>
                  <a:pt x="303385" y="590372"/>
                  <a:pt x="303385" y="589920"/>
                </a:cubicBezTo>
                <a:close/>
                <a:moveTo>
                  <a:pt x="296052" y="582374"/>
                </a:moveTo>
                <a:cubicBezTo>
                  <a:pt x="296052" y="581806"/>
                  <a:pt x="295590" y="581344"/>
                  <a:pt x="295022" y="581344"/>
                </a:cubicBezTo>
                <a:cubicBezTo>
                  <a:pt x="294454" y="581344"/>
                  <a:pt x="293993" y="581806"/>
                  <a:pt x="293993" y="582374"/>
                </a:cubicBezTo>
                <a:cubicBezTo>
                  <a:pt x="293993" y="582942"/>
                  <a:pt x="294454" y="583404"/>
                  <a:pt x="295022" y="583404"/>
                </a:cubicBezTo>
                <a:cubicBezTo>
                  <a:pt x="295590" y="583404"/>
                  <a:pt x="296052" y="582942"/>
                  <a:pt x="296052" y="582374"/>
                </a:cubicBezTo>
                <a:close/>
                <a:moveTo>
                  <a:pt x="288719" y="574797"/>
                </a:moveTo>
                <a:cubicBezTo>
                  <a:pt x="288719" y="574096"/>
                  <a:pt x="288148" y="573525"/>
                  <a:pt x="287446" y="573525"/>
                </a:cubicBezTo>
                <a:cubicBezTo>
                  <a:pt x="286745" y="573525"/>
                  <a:pt x="286174" y="574096"/>
                  <a:pt x="286174" y="574797"/>
                </a:cubicBezTo>
                <a:cubicBezTo>
                  <a:pt x="286174" y="575499"/>
                  <a:pt x="286745" y="576070"/>
                  <a:pt x="287446" y="576070"/>
                </a:cubicBezTo>
                <a:cubicBezTo>
                  <a:pt x="288148" y="576070"/>
                  <a:pt x="288719" y="575499"/>
                  <a:pt x="288719" y="574797"/>
                </a:cubicBezTo>
                <a:close/>
                <a:moveTo>
                  <a:pt x="279899" y="565979"/>
                </a:moveTo>
                <a:cubicBezTo>
                  <a:pt x="279201" y="565979"/>
                  <a:pt x="278626" y="566554"/>
                  <a:pt x="278626" y="567251"/>
                </a:cubicBezTo>
                <a:cubicBezTo>
                  <a:pt x="278626" y="567949"/>
                  <a:pt x="279201" y="568523"/>
                  <a:pt x="279899" y="568523"/>
                </a:cubicBezTo>
                <a:cubicBezTo>
                  <a:pt x="280596" y="568523"/>
                  <a:pt x="281171" y="567949"/>
                  <a:pt x="281171" y="567251"/>
                </a:cubicBezTo>
                <a:cubicBezTo>
                  <a:pt x="281173" y="566554"/>
                  <a:pt x="280596" y="565979"/>
                  <a:pt x="279899" y="565979"/>
                </a:cubicBezTo>
                <a:close/>
                <a:moveTo>
                  <a:pt x="273807" y="559705"/>
                </a:moveTo>
                <a:cubicBezTo>
                  <a:pt x="273807" y="558886"/>
                  <a:pt x="273143" y="558221"/>
                  <a:pt x="272323" y="558221"/>
                </a:cubicBezTo>
                <a:cubicBezTo>
                  <a:pt x="271503" y="558221"/>
                  <a:pt x="270838" y="558886"/>
                  <a:pt x="270838" y="559705"/>
                </a:cubicBezTo>
                <a:cubicBezTo>
                  <a:pt x="270838" y="560525"/>
                  <a:pt x="271503" y="561190"/>
                  <a:pt x="272323" y="561190"/>
                </a:cubicBezTo>
                <a:cubicBezTo>
                  <a:pt x="273143" y="561190"/>
                  <a:pt x="273807" y="560525"/>
                  <a:pt x="273807" y="559705"/>
                </a:cubicBezTo>
                <a:close/>
                <a:moveTo>
                  <a:pt x="266474" y="552129"/>
                </a:moveTo>
                <a:cubicBezTo>
                  <a:pt x="266474" y="551192"/>
                  <a:pt x="265714" y="550432"/>
                  <a:pt x="264777" y="550432"/>
                </a:cubicBezTo>
                <a:cubicBezTo>
                  <a:pt x="263840" y="550432"/>
                  <a:pt x="263080" y="551192"/>
                  <a:pt x="263080" y="552129"/>
                </a:cubicBezTo>
                <a:cubicBezTo>
                  <a:pt x="263080" y="553067"/>
                  <a:pt x="263840" y="553826"/>
                  <a:pt x="264777" y="553826"/>
                </a:cubicBezTo>
                <a:cubicBezTo>
                  <a:pt x="265714" y="553826"/>
                  <a:pt x="266474" y="553067"/>
                  <a:pt x="266474" y="552129"/>
                </a:cubicBezTo>
                <a:close/>
                <a:moveTo>
                  <a:pt x="259231" y="544551"/>
                </a:moveTo>
                <a:cubicBezTo>
                  <a:pt x="259231" y="543431"/>
                  <a:pt x="258321" y="542521"/>
                  <a:pt x="257201" y="542521"/>
                </a:cubicBezTo>
                <a:cubicBezTo>
                  <a:pt x="256081" y="542521"/>
                  <a:pt x="255172" y="543431"/>
                  <a:pt x="255172" y="544551"/>
                </a:cubicBezTo>
                <a:cubicBezTo>
                  <a:pt x="255172" y="545671"/>
                  <a:pt x="256081" y="546580"/>
                  <a:pt x="257201" y="546580"/>
                </a:cubicBezTo>
                <a:cubicBezTo>
                  <a:pt x="258321" y="546580"/>
                  <a:pt x="259231" y="545671"/>
                  <a:pt x="259231" y="544551"/>
                </a:cubicBezTo>
                <a:close/>
                <a:moveTo>
                  <a:pt x="249655" y="535095"/>
                </a:moveTo>
                <a:cubicBezTo>
                  <a:pt x="248596" y="535095"/>
                  <a:pt x="247746" y="535945"/>
                  <a:pt x="247746" y="537004"/>
                </a:cubicBezTo>
                <a:cubicBezTo>
                  <a:pt x="247746" y="538065"/>
                  <a:pt x="248596" y="538914"/>
                  <a:pt x="249655" y="538914"/>
                </a:cubicBezTo>
                <a:cubicBezTo>
                  <a:pt x="250715" y="538914"/>
                  <a:pt x="251565" y="538065"/>
                  <a:pt x="251565" y="537004"/>
                </a:cubicBezTo>
                <a:cubicBezTo>
                  <a:pt x="251533" y="535945"/>
                  <a:pt x="250685" y="535095"/>
                  <a:pt x="249655" y="535095"/>
                </a:cubicBezTo>
                <a:close/>
                <a:moveTo>
                  <a:pt x="242078" y="527336"/>
                </a:moveTo>
                <a:cubicBezTo>
                  <a:pt x="240925" y="527336"/>
                  <a:pt x="239986" y="528276"/>
                  <a:pt x="239986" y="529458"/>
                </a:cubicBezTo>
                <a:cubicBezTo>
                  <a:pt x="239986" y="530611"/>
                  <a:pt x="240925" y="531551"/>
                  <a:pt x="242078" y="531551"/>
                </a:cubicBezTo>
                <a:cubicBezTo>
                  <a:pt x="243230" y="531551"/>
                  <a:pt x="244169" y="530611"/>
                  <a:pt x="244169" y="529458"/>
                </a:cubicBezTo>
                <a:cubicBezTo>
                  <a:pt x="244199" y="528276"/>
                  <a:pt x="243230" y="527336"/>
                  <a:pt x="242078" y="527336"/>
                </a:cubicBezTo>
                <a:close/>
                <a:moveTo>
                  <a:pt x="236804" y="521883"/>
                </a:moveTo>
                <a:cubicBezTo>
                  <a:pt x="236804" y="520628"/>
                  <a:pt x="235786" y="519610"/>
                  <a:pt x="234532" y="519610"/>
                </a:cubicBezTo>
                <a:cubicBezTo>
                  <a:pt x="233278" y="519610"/>
                  <a:pt x="232260" y="520628"/>
                  <a:pt x="232260" y="521883"/>
                </a:cubicBezTo>
                <a:cubicBezTo>
                  <a:pt x="232260" y="523136"/>
                  <a:pt x="233278" y="524155"/>
                  <a:pt x="234532" y="524155"/>
                </a:cubicBezTo>
                <a:cubicBezTo>
                  <a:pt x="235786" y="524155"/>
                  <a:pt x="236804" y="523136"/>
                  <a:pt x="236804" y="521883"/>
                </a:cubicBezTo>
                <a:close/>
                <a:moveTo>
                  <a:pt x="229228" y="514304"/>
                </a:moveTo>
                <a:cubicBezTo>
                  <a:pt x="229228" y="513050"/>
                  <a:pt x="228210" y="512032"/>
                  <a:pt x="226956" y="512032"/>
                </a:cubicBezTo>
                <a:cubicBezTo>
                  <a:pt x="225702" y="512032"/>
                  <a:pt x="224684" y="513050"/>
                  <a:pt x="224684" y="514304"/>
                </a:cubicBezTo>
                <a:cubicBezTo>
                  <a:pt x="224684" y="515558"/>
                  <a:pt x="225702" y="516576"/>
                  <a:pt x="226956" y="516576"/>
                </a:cubicBezTo>
                <a:cubicBezTo>
                  <a:pt x="228210" y="516576"/>
                  <a:pt x="229228" y="515558"/>
                  <a:pt x="229228" y="514304"/>
                </a:cubicBezTo>
                <a:close/>
                <a:moveTo>
                  <a:pt x="221835" y="506758"/>
                </a:moveTo>
                <a:cubicBezTo>
                  <a:pt x="221835" y="505419"/>
                  <a:pt x="220750" y="504333"/>
                  <a:pt x="219410" y="504333"/>
                </a:cubicBezTo>
                <a:cubicBezTo>
                  <a:pt x="218071" y="504333"/>
                  <a:pt x="216986" y="505419"/>
                  <a:pt x="216986" y="506758"/>
                </a:cubicBezTo>
                <a:cubicBezTo>
                  <a:pt x="216986" y="508097"/>
                  <a:pt x="218071" y="509183"/>
                  <a:pt x="219410" y="509183"/>
                </a:cubicBezTo>
                <a:cubicBezTo>
                  <a:pt x="220750" y="509183"/>
                  <a:pt x="221835" y="508097"/>
                  <a:pt x="221835" y="506758"/>
                </a:cubicBezTo>
                <a:close/>
                <a:moveTo>
                  <a:pt x="211835" y="496667"/>
                </a:moveTo>
                <a:cubicBezTo>
                  <a:pt x="210440" y="496667"/>
                  <a:pt x="209320" y="497789"/>
                  <a:pt x="209320" y="499182"/>
                </a:cubicBezTo>
                <a:cubicBezTo>
                  <a:pt x="209320" y="500574"/>
                  <a:pt x="210442" y="501696"/>
                  <a:pt x="211835" y="501696"/>
                </a:cubicBezTo>
                <a:cubicBezTo>
                  <a:pt x="213227" y="501696"/>
                  <a:pt x="214349" y="500574"/>
                  <a:pt x="214349" y="499182"/>
                </a:cubicBezTo>
                <a:cubicBezTo>
                  <a:pt x="214349" y="497819"/>
                  <a:pt x="213227" y="496667"/>
                  <a:pt x="211835" y="496667"/>
                </a:cubicBezTo>
                <a:close/>
                <a:moveTo>
                  <a:pt x="204286" y="489121"/>
                </a:moveTo>
                <a:cubicBezTo>
                  <a:pt x="202892" y="489121"/>
                  <a:pt x="201772" y="490243"/>
                  <a:pt x="201772" y="491636"/>
                </a:cubicBezTo>
                <a:cubicBezTo>
                  <a:pt x="201772" y="493028"/>
                  <a:pt x="202894" y="494150"/>
                  <a:pt x="204286" y="494150"/>
                </a:cubicBezTo>
                <a:cubicBezTo>
                  <a:pt x="205679" y="494150"/>
                  <a:pt x="206801" y="493028"/>
                  <a:pt x="206801" y="491636"/>
                </a:cubicBezTo>
                <a:cubicBezTo>
                  <a:pt x="206803" y="490241"/>
                  <a:pt x="205681" y="489121"/>
                  <a:pt x="204286" y="489121"/>
                </a:cubicBezTo>
                <a:close/>
                <a:moveTo>
                  <a:pt x="199348" y="484059"/>
                </a:moveTo>
                <a:cubicBezTo>
                  <a:pt x="199348" y="482602"/>
                  <a:pt x="198168" y="481422"/>
                  <a:pt x="196711" y="481422"/>
                </a:cubicBezTo>
                <a:cubicBezTo>
                  <a:pt x="195254" y="481422"/>
                  <a:pt x="194074" y="482602"/>
                  <a:pt x="194074" y="484059"/>
                </a:cubicBezTo>
                <a:cubicBezTo>
                  <a:pt x="194074" y="485517"/>
                  <a:pt x="195254" y="486696"/>
                  <a:pt x="196711" y="486696"/>
                </a:cubicBezTo>
                <a:cubicBezTo>
                  <a:pt x="198168" y="486696"/>
                  <a:pt x="199348" y="485517"/>
                  <a:pt x="199348" y="484059"/>
                </a:cubicBezTo>
                <a:close/>
                <a:moveTo>
                  <a:pt x="191802" y="476513"/>
                </a:moveTo>
                <a:cubicBezTo>
                  <a:pt x="191802" y="475056"/>
                  <a:pt x="190622" y="473876"/>
                  <a:pt x="189165" y="473876"/>
                </a:cubicBezTo>
                <a:cubicBezTo>
                  <a:pt x="187708" y="473876"/>
                  <a:pt x="186528" y="475056"/>
                  <a:pt x="186528" y="476513"/>
                </a:cubicBezTo>
                <a:cubicBezTo>
                  <a:pt x="186528" y="477971"/>
                  <a:pt x="187708" y="479150"/>
                  <a:pt x="189165" y="479150"/>
                </a:cubicBezTo>
                <a:cubicBezTo>
                  <a:pt x="190622" y="479150"/>
                  <a:pt x="191802" y="477971"/>
                  <a:pt x="191802" y="476513"/>
                </a:cubicBezTo>
                <a:close/>
                <a:moveTo>
                  <a:pt x="184529" y="468967"/>
                </a:moveTo>
                <a:cubicBezTo>
                  <a:pt x="184529" y="467344"/>
                  <a:pt x="183213" y="466028"/>
                  <a:pt x="181589" y="466028"/>
                </a:cubicBezTo>
                <a:cubicBezTo>
                  <a:pt x="179966" y="466028"/>
                  <a:pt x="178650" y="467344"/>
                  <a:pt x="178650" y="468967"/>
                </a:cubicBezTo>
                <a:cubicBezTo>
                  <a:pt x="178650" y="470590"/>
                  <a:pt x="179966" y="471906"/>
                  <a:pt x="181589" y="471906"/>
                </a:cubicBezTo>
                <a:cubicBezTo>
                  <a:pt x="183213" y="471906"/>
                  <a:pt x="184529" y="470590"/>
                  <a:pt x="184529" y="468967"/>
                </a:cubicBezTo>
                <a:close/>
                <a:moveTo>
                  <a:pt x="176710" y="461389"/>
                </a:moveTo>
                <a:cubicBezTo>
                  <a:pt x="176710" y="459915"/>
                  <a:pt x="175517" y="458722"/>
                  <a:pt x="174044" y="458722"/>
                </a:cubicBezTo>
                <a:cubicBezTo>
                  <a:pt x="172571" y="458722"/>
                  <a:pt x="171377" y="459915"/>
                  <a:pt x="171377" y="461389"/>
                </a:cubicBezTo>
                <a:cubicBezTo>
                  <a:pt x="171377" y="462862"/>
                  <a:pt x="172571" y="464056"/>
                  <a:pt x="174044" y="464056"/>
                </a:cubicBezTo>
                <a:cubicBezTo>
                  <a:pt x="175517" y="464056"/>
                  <a:pt x="176710" y="462862"/>
                  <a:pt x="176710" y="461389"/>
                </a:cubicBezTo>
                <a:close/>
                <a:moveTo>
                  <a:pt x="169102" y="453813"/>
                </a:moveTo>
                <a:cubicBezTo>
                  <a:pt x="169102" y="452355"/>
                  <a:pt x="167923" y="451176"/>
                  <a:pt x="166465" y="451176"/>
                </a:cubicBezTo>
                <a:cubicBezTo>
                  <a:pt x="165009" y="451176"/>
                  <a:pt x="163829" y="452355"/>
                  <a:pt x="163829" y="453813"/>
                </a:cubicBezTo>
                <a:cubicBezTo>
                  <a:pt x="163829" y="455270"/>
                  <a:pt x="165009" y="456450"/>
                  <a:pt x="166465" y="456450"/>
                </a:cubicBezTo>
                <a:cubicBezTo>
                  <a:pt x="167923" y="456450"/>
                  <a:pt x="169102" y="455270"/>
                  <a:pt x="169102" y="453813"/>
                </a:cubicBezTo>
                <a:close/>
                <a:moveTo>
                  <a:pt x="161494" y="446267"/>
                </a:moveTo>
                <a:cubicBezTo>
                  <a:pt x="161494" y="444844"/>
                  <a:pt x="160342" y="443692"/>
                  <a:pt x="158920" y="443692"/>
                </a:cubicBezTo>
                <a:cubicBezTo>
                  <a:pt x="157497" y="443692"/>
                  <a:pt x="156345" y="444844"/>
                  <a:pt x="156345" y="446267"/>
                </a:cubicBezTo>
                <a:cubicBezTo>
                  <a:pt x="156345" y="447689"/>
                  <a:pt x="157497" y="448841"/>
                  <a:pt x="158920" y="448841"/>
                </a:cubicBezTo>
                <a:cubicBezTo>
                  <a:pt x="160342" y="448841"/>
                  <a:pt x="161494" y="447689"/>
                  <a:pt x="161494" y="446267"/>
                </a:cubicBezTo>
                <a:close/>
                <a:moveTo>
                  <a:pt x="153919" y="438690"/>
                </a:moveTo>
                <a:cubicBezTo>
                  <a:pt x="153919" y="437268"/>
                  <a:pt x="152766" y="436116"/>
                  <a:pt x="151344" y="436116"/>
                </a:cubicBezTo>
                <a:cubicBezTo>
                  <a:pt x="149922" y="436116"/>
                  <a:pt x="148770" y="437268"/>
                  <a:pt x="148770" y="438690"/>
                </a:cubicBezTo>
                <a:cubicBezTo>
                  <a:pt x="148770" y="440113"/>
                  <a:pt x="149922" y="441265"/>
                  <a:pt x="151344" y="441265"/>
                </a:cubicBezTo>
                <a:cubicBezTo>
                  <a:pt x="152766" y="441265"/>
                  <a:pt x="153919" y="440113"/>
                  <a:pt x="153919" y="438690"/>
                </a:cubicBezTo>
                <a:close/>
                <a:moveTo>
                  <a:pt x="143798" y="428687"/>
                </a:moveTo>
                <a:cubicBezTo>
                  <a:pt x="142434" y="428687"/>
                  <a:pt x="141344" y="429780"/>
                  <a:pt x="141344" y="431142"/>
                </a:cubicBezTo>
                <a:cubicBezTo>
                  <a:pt x="141344" y="432504"/>
                  <a:pt x="142436" y="433596"/>
                  <a:pt x="143798" y="433596"/>
                </a:cubicBezTo>
                <a:cubicBezTo>
                  <a:pt x="145161" y="433596"/>
                  <a:pt x="146253" y="432504"/>
                  <a:pt x="146253" y="431142"/>
                </a:cubicBezTo>
                <a:cubicBezTo>
                  <a:pt x="146253" y="429780"/>
                  <a:pt x="145131" y="428687"/>
                  <a:pt x="143798" y="428687"/>
                </a:cubicBezTo>
                <a:close/>
                <a:moveTo>
                  <a:pt x="138585" y="423566"/>
                </a:moveTo>
                <a:cubicBezTo>
                  <a:pt x="138585" y="422261"/>
                  <a:pt x="137527" y="421203"/>
                  <a:pt x="136223" y="421203"/>
                </a:cubicBezTo>
                <a:cubicBezTo>
                  <a:pt x="134918" y="421203"/>
                  <a:pt x="133860" y="422261"/>
                  <a:pt x="133860" y="423566"/>
                </a:cubicBezTo>
                <a:cubicBezTo>
                  <a:pt x="133860" y="424870"/>
                  <a:pt x="134918" y="425928"/>
                  <a:pt x="136223" y="425928"/>
                </a:cubicBezTo>
                <a:cubicBezTo>
                  <a:pt x="137527" y="425928"/>
                  <a:pt x="138585" y="424870"/>
                  <a:pt x="138585" y="423566"/>
                </a:cubicBezTo>
                <a:close/>
                <a:moveTo>
                  <a:pt x="128677" y="413565"/>
                </a:moveTo>
                <a:cubicBezTo>
                  <a:pt x="127312" y="413565"/>
                  <a:pt x="126222" y="414657"/>
                  <a:pt x="126222" y="416020"/>
                </a:cubicBezTo>
                <a:cubicBezTo>
                  <a:pt x="126222" y="417382"/>
                  <a:pt x="127315" y="418474"/>
                  <a:pt x="128677" y="418474"/>
                </a:cubicBezTo>
                <a:cubicBezTo>
                  <a:pt x="130039" y="418474"/>
                  <a:pt x="131131" y="417382"/>
                  <a:pt x="131131" y="416020"/>
                </a:cubicBezTo>
                <a:cubicBezTo>
                  <a:pt x="131131" y="414657"/>
                  <a:pt x="130009" y="413565"/>
                  <a:pt x="128677" y="413565"/>
                </a:cubicBezTo>
                <a:close/>
                <a:moveTo>
                  <a:pt x="123311" y="408443"/>
                </a:moveTo>
                <a:cubicBezTo>
                  <a:pt x="123311" y="407222"/>
                  <a:pt x="122320" y="406231"/>
                  <a:pt x="121099" y="406231"/>
                </a:cubicBezTo>
                <a:cubicBezTo>
                  <a:pt x="119877" y="406231"/>
                  <a:pt x="118887" y="407222"/>
                  <a:pt x="118887" y="408443"/>
                </a:cubicBezTo>
                <a:cubicBezTo>
                  <a:pt x="118887" y="409665"/>
                  <a:pt x="119877" y="410656"/>
                  <a:pt x="121099" y="410656"/>
                </a:cubicBezTo>
                <a:cubicBezTo>
                  <a:pt x="122320" y="410656"/>
                  <a:pt x="123311" y="409665"/>
                  <a:pt x="123311" y="408443"/>
                </a:cubicBezTo>
                <a:close/>
                <a:moveTo>
                  <a:pt x="115583" y="400897"/>
                </a:moveTo>
                <a:cubicBezTo>
                  <a:pt x="115583" y="399778"/>
                  <a:pt x="114673" y="398868"/>
                  <a:pt x="113553" y="398868"/>
                </a:cubicBezTo>
                <a:cubicBezTo>
                  <a:pt x="112433" y="398868"/>
                  <a:pt x="111523" y="399778"/>
                  <a:pt x="111523" y="400897"/>
                </a:cubicBezTo>
                <a:cubicBezTo>
                  <a:pt x="111523" y="402017"/>
                  <a:pt x="112433" y="402927"/>
                  <a:pt x="113553" y="402927"/>
                </a:cubicBezTo>
                <a:cubicBezTo>
                  <a:pt x="114673" y="402927"/>
                  <a:pt x="115583" y="402017"/>
                  <a:pt x="115583" y="400897"/>
                </a:cubicBezTo>
                <a:close/>
                <a:moveTo>
                  <a:pt x="107795" y="393321"/>
                </a:moveTo>
                <a:cubicBezTo>
                  <a:pt x="107795" y="392317"/>
                  <a:pt x="106982" y="391504"/>
                  <a:pt x="105977" y="391504"/>
                </a:cubicBezTo>
                <a:cubicBezTo>
                  <a:pt x="104973" y="391504"/>
                  <a:pt x="104160" y="392317"/>
                  <a:pt x="104160" y="393321"/>
                </a:cubicBezTo>
                <a:cubicBezTo>
                  <a:pt x="104160" y="394326"/>
                  <a:pt x="104973" y="395139"/>
                  <a:pt x="105977" y="395139"/>
                </a:cubicBezTo>
                <a:cubicBezTo>
                  <a:pt x="106982" y="395139"/>
                  <a:pt x="107795" y="394326"/>
                  <a:pt x="107795" y="393321"/>
                </a:cubicBezTo>
                <a:close/>
                <a:moveTo>
                  <a:pt x="100249" y="385773"/>
                </a:moveTo>
                <a:cubicBezTo>
                  <a:pt x="100249" y="384769"/>
                  <a:pt x="99436" y="383956"/>
                  <a:pt x="98432" y="383956"/>
                </a:cubicBezTo>
                <a:cubicBezTo>
                  <a:pt x="97427" y="383956"/>
                  <a:pt x="96615" y="384769"/>
                  <a:pt x="96615" y="385773"/>
                </a:cubicBezTo>
                <a:cubicBezTo>
                  <a:pt x="96615" y="386777"/>
                  <a:pt x="97427" y="387590"/>
                  <a:pt x="98432" y="387590"/>
                </a:cubicBezTo>
                <a:cubicBezTo>
                  <a:pt x="99436" y="387590"/>
                  <a:pt x="100249" y="386777"/>
                  <a:pt x="100249" y="385773"/>
                </a:cubicBezTo>
                <a:close/>
                <a:moveTo>
                  <a:pt x="90856" y="376652"/>
                </a:moveTo>
                <a:cubicBezTo>
                  <a:pt x="89976" y="376652"/>
                  <a:pt x="89279" y="377349"/>
                  <a:pt x="89279" y="378229"/>
                </a:cubicBezTo>
                <a:cubicBezTo>
                  <a:pt x="89279" y="379109"/>
                  <a:pt x="89976" y="379806"/>
                  <a:pt x="90856" y="379806"/>
                </a:cubicBezTo>
                <a:cubicBezTo>
                  <a:pt x="91736" y="379806"/>
                  <a:pt x="92433" y="379109"/>
                  <a:pt x="92433" y="378229"/>
                </a:cubicBezTo>
                <a:cubicBezTo>
                  <a:pt x="92431" y="377349"/>
                  <a:pt x="91733" y="376652"/>
                  <a:pt x="90856" y="376652"/>
                </a:cubicBezTo>
                <a:close/>
                <a:moveTo>
                  <a:pt x="84670" y="370651"/>
                </a:moveTo>
                <a:cubicBezTo>
                  <a:pt x="84670" y="369898"/>
                  <a:pt x="84061" y="369288"/>
                  <a:pt x="83308" y="369288"/>
                </a:cubicBezTo>
                <a:cubicBezTo>
                  <a:pt x="82555" y="369288"/>
                  <a:pt x="81946" y="369898"/>
                  <a:pt x="81946" y="370651"/>
                </a:cubicBezTo>
                <a:cubicBezTo>
                  <a:pt x="81946" y="371403"/>
                  <a:pt x="82555" y="372013"/>
                  <a:pt x="83308" y="372013"/>
                </a:cubicBezTo>
                <a:cubicBezTo>
                  <a:pt x="84061" y="372013"/>
                  <a:pt x="84670" y="371403"/>
                  <a:pt x="84670" y="370651"/>
                </a:cubicBezTo>
                <a:close/>
                <a:moveTo>
                  <a:pt x="77157" y="363075"/>
                </a:moveTo>
                <a:cubicBezTo>
                  <a:pt x="77157" y="362287"/>
                  <a:pt x="76519" y="361650"/>
                  <a:pt x="75732" y="361650"/>
                </a:cubicBezTo>
                <a:cubicBezTo>
                  <a:pt x="74945" y="361650"/>
                  <a:pt x="74307" y="362287"/>
                  <a:pt x="74307" y="363075"/>
                </a:cubicBezTo>
                <a:cubicBezTo>
                  <a:pt x="74307" y="363862"/>
                  <a:pt x="74945" y="364499"/>
                  <a:pt x="75732" y="364499"/>
                </a:cubicBezTo>
                <a:cubicBezTo>
                  <a:pt x="76519" y="364499"/>
                  <a:pt x="77157" y="363862"/>
                  <a:pt x="77157" y="363075"/>
                </a:cubicBezTo>
                <a:close/>
                <a:moveTo>
                  <a:pt x="69336" y="355528"/>
                </a:moveTo>
                <a:cubicBezTo>
                  <a:pt x="69336" y="354893"/>
                  <a:pt x="68821" y="354379"/>
                  <a:pt x="68186" y="354379"/>
                </a:cubicBezTo>
                <a:cubicBezTo>
                  <a:pt x="67551" y="354379"/>
                  <a:pt x="67036" y="354893"/>
                  <a:pt x="67036" y="355528"/>
                </a:cubicBezTo>
                <a:cubicBezTo>
                  <a:pt x="67036" y="356163"/>
                  <a:pt x="67551" y="356678"/>
                  <a:pt x="68186" y="356678"/>
                </a:cubicBezTo>
                <a:cubicBezTo>
                  <a:pt x="68821" y="356678"/>
                  <a:pt x="69336" y="356163"/>
                  <a:pt x="69336" y="355528"/>
                </a:cubicBezTo>
                <a:close/>
                <a:moveTo>
                  <a:pt x="61550" y="347950"/>
                </a:moveTo>
                <a:cubicBezTo>
                  <a:pt x="61550" y="347431"/>
                  <a:pt x="61130" y="347010"/>
                  <a:pt x="60611" y="347010"/>
                </a:cubicBezTo>
                <a:cubicBezTo>
                  <a:pt x="60091" y="347010"/>
                  <a:pt x="59671" y="347431"/>
                  <a:pt x="59671" y="347950"/>
                </a:cubicBezTo>
                <a:cubicBezTo>
                  <a:pt x="59671" y="348470"/>
                  <a:pt x="60091" y="348890"/>
                  <a:pt x="60611" y="348890"/>
                </a:cubicBezTo>
                <a:cubicBezTo>
                  <a:pt x="61130" y="348890"/>
                  <a:pt x="61550" y="348470"/>
                  <a:pt x="61550" y="347950"/>
                </a:cubicBezTo>
                <a:close/>
                <a:moveTo>
                  <a:pt x="53065" y="339677"/>
                </a:moveTo>
                <a:cubicBezTo>
                  <a:pt x="52670" y="339677"/>
                  <a:pt x="52368" y="339979"/>
                  <a:pt x="52368" y="340374"/>
                </a:cubicBezTo>
                <a:cubicBezTo>
                  <a:pt x="52368" y="340769"/>
                  <a:pt x="52700" y="341071"/>
                  <a:pt x="53065" y="341071"/>
                </a:cubicBezTo>
                <a:cubicBezTo>
                  <a:pt x="53430" y="341071"/>
                  <a:pt x="53762" y="340769"/>
                  <a:pt x="53762" y="340374"/>
                </a:cubicBezTo>
                <a:cubicBezTo>
                  <a:pt x="53762" y="340011"/>
                  <a:pt x="53457" y="339677"/>
                  <a:pt x="53065" y="339677"/>
                </a:cubicBezTo>
                <a:close/>
                <a:moveTo>
                  <a:pt x="45487" y="332130"/>
                </a:moveTo>
                <a:cubicBezTo>
                  <a:pt x="45092" y="332130"/>
                  <a:pt x="44790" y="332463"/>
                  <a:pt x="44790" y="332858"/>
                </a:cubicBezTo>
                <a:cubicBezTo>
                  <a:pt x="44790" y="333253"/>
                  <a:pt x="45122" y="333555"/>
                  <a:pt x="45487" y="333555"/>
                </a:cubicBezTo>
                <a:cubicBezTo>
                  <a:pt x="45852" y="333555"/>
                  <a:pt x="46184" y="333253"/>
                  <a:pt x="46184" y="332858"/>
                </a:cubicBezTo>
                <a:cubicBezTo>
                  <a:pt x="46214" y="332465"/>
                  <a:pt x="45882" y="332130"/>
                  <a:pt x="45487" y="332130"/>
                </a:cubicBezTo>
                <a:close/>
                <a:moveTo>
                  <a:pt x="38516" y="325282"/>
                </a:moveTo>
                <a:cubicBezTo>
                  <a:pt x="38516" y="324963"/>
                  <a:pt x="38260" y="324707"/>
                  <a:pt x="37941" y="324707"/>
                </a:cubicBezTo>
                <a:cubicBezTo>
                  <a:pt x="37623" y="324707"/>
                  <a:pt x="37366" y="324963"/>
                  <a:pt x="37366" y="325282"/>
                </a:cubicBezTo>
                <a:cubicBezTo>
                  <a:pt x="37366" y="325600"/>
                  <a:pt x="37623" y="325856"/>
                  <a:pt x="37941" y="325856"/>
                </a:cubicBezTo>
                <a:cubicBezTo>
                  <a:pt x="38260" y="325856"/>
                  <a:pt x="38516" y="325600"/>
                  <a:pt x="38516" y="325282"/>
                </a:cubicBezTo>
                <a:close/>
                <a:moveTo>
                  <a:pt x="30365" y="317373"/>
                </a:moveTo>
                <a:cubicBezTo>
                  <a:pt x="30183" y="317403"/>
                  <a:pt x="30033" y="317555"/>
                  <a:pt x="30033" y="317706"/>
                </a:cubicBezTo>
                <a:cubicBezTo>
                  <a:pt x="30033" y="317888"/>
                  <a:pt x="30185" y="318038"/>
                  <a:pt x="30365" y="318038"/>
                </a:cubicBezTo>
                <a:cubicBezTo>
                  <a:pt x="30548" y="318038"/>
                  <a:pt x="30698" y="317886"/>
                  <a:pt x="30698" y="317706"/>
                </a:cubicBezTo>
                <a:cubicBezTo>
                  <a:pt x="30698" y="317525"/>
                  <a:pt x="30548" y="317373"/>
                  <a:pt x="30365" y="317373"/>
                </a:cubicBezTo>
                <a:close/>
                <a:moveTo>
                  <a:pt x="22820" y="309827"/>
                </a:moveTo>
                <a:cubicBezTo>
                  <a:pt x="22637" y="309827"/>
                  <a:pt x="22487" y="309979"/>
                  <a:pt x="22487" y="310160"/>
                </a:cubicBezTo>
                <a:cubicBezTo>
                  <a:pt x="22487" y="310340"/>
                  <a:pt x="22640" y="310492"/>
                  <a:pt x="22820" y="310492"/>
                </a:cubicBezTo>
                <a:cubicBezTo>
                  <a:pt x="23002" y="310492"/>
                  <a:pt x="23152" y="310340"/>
                  <a:pt x="23152" y="310160"/>
                </a:cubicBezTo>
                <a:cubicBezTo>
                  <a:pt x="23152" y="309979"/>
                  <a:pt x="23002" y="309827"/>
                  <a:pt x="22820" y="309827"/>
                </a:cubicBezTo>
                <a:close/>
                <a:moveTo>
                  <a:pt x="15456" y="302583"/>
                </a:moveTo>
                <a:cubicBezTo>
                  <a:pt x="15456" y="302466"/>
                  <a:pt x="15362" y="302371"/>
                  <a:pt x="15244" y="302371"/>
                </a:cubicBezTo>
                <a:cubicBezTo>
                  <a:pt x="15126" y="302371"/>
                  <a:pt x="15032" y="302466"/>
                  <a:pt x="15032" y="302583"/>
                </a:cubicBezTo>
                <a:cubicBezTo>
                  <a:pt x="15032" y="302701"/>
                  <a:pt x="15126" y="302796"/>
                  <a:pt x="15244" y="302796"/>
                </a:cubicBezTo>
                <a:cubicBezTo>
                  <a:pt x="15362" y="302796"/>
                  <a:pt x="15456" y="302701"/>
                  <a:pt x="15456" y="302583"/>
                </a:cubicBezTo>
                <a:close/>
                <a:moveTo>
                  <a:pt x="7758" y="295037"/>
                </a:moveTo>
                <a:cubicBezTo>
                  <a:pt x="7758" y="295005"/>
                  <a:pt x="7731" y="294977"/>
                  <a:pt x="7698" y="294977"/>
                </a:cubicBezTo>
                <a:cubicBezTo>
                  <a:pt x="7666" y="294977"/>
                  <a:pt x="7638" y="295005"/>
                  <a:pt x="7638" y="295037"/>
                </a:cubicBezTo>
                <a:cubicBezTo>
                  <a:pt x="7638" y="295069"/>
                  <a:pt x="7666" y="295097"/>
                  <a:pt x="7698" y="295097"/>
                </a:cubicBezTo>
                <a:cubicBezTo>
                  <a:pt x="7731" y="295097"/>
                  <a:pt x="7758" y="295069"/>
                  <a:pt x="7758" y="295037"/>
                </a:cubicBezTo>
                <a:close/>
                <a:moveTo>
                  <a:pt x="180" y="287461"/>
                </a:moveTo>
                <a:cubicBezTo>
                  <a:pt x="180" y="287429"/>
                  <a:pt x="152" y="287401"/>
                  <a:pt x="120" y="287401"/>
                </a:cubicBezTo>
                <a:cubicBezTo>
                  <a:pt x="88" y="287401"/>
                  <a:pt x="60" y="287429"/>
                  <a:pt x="60" y="287461"/>
                </a:cubicBezTo>
                <a:cubicBezTo>
                  <a:pt x="60" y="287494"/>
                  <a:pt x="88" y="287521"/>
                  <a:pt x="120" y="287521"/>
                </a:cubicBezTo>
                <a:cubicBezTo>
                  <a:pt x="152" y="287521"/>
                  <a:pt x="180" y="287494"/>
                  <a:pt x="180" y="287461"/>
                </a:cubicBezTo>
                <a:close/>
                <a:moveTo>
                  <a:pt x="363174" y="635289"/>
                </a:moveTo>
                <a:cubicBezTo>
                  <a:pt x="363174" y="635222"/>
                  <a:pt x="363121" y="635169"/>
                  <a:pt x="363054" y="635169"/>
                </a:cubicBezTo>
                <a:cubicBezTo>
                  <a:pt x="362987" y="635169"/>
                  <a:pt x="362934" y="635222"/>
                  <a:pt x="362934" y="635289"/>
                </a:cubicBezTo>
                <a:cubicBezTo>
                  <a:pt x="362934" y="635356"/>
                  <a:pt x="362987" y="635409"/>
                  <a:pt x="363054" y="635409"/>
                </a:cubicBezTo>
                <a:cubicBezTo>
                  <a:pt x="363121" y="635409"/>
                  <a:pt x="363174" y="635356"/>
                  <a:pt x="363174" y="635289"/>
                </a:cubicBezTo>
                <a:close/>
                <a:moveTo>
                  <a:pt x="355721" y="627743"/>
                </a:moveTo>
                <a:cubicBezTo>
                  <a:pt x="355721" y="627625"/>
                  <a:pt x="355626" y="627530"/>
                  <a:pt x="355508" y="627530"/>
                </a:cubicBezTo>
                <a:cubicBezTo>
                  <a:pt x="355390" y="627530"/>
                  <a:pt x="355296" y="627625"/>
                  <a:pt x="355296" y="627743"/>
                </a:cubicBezTo>
                <a:cubicBezTo>
                  <a:pt x="355296" y="627860"/>
                  <a:pt x="355390" y="627955"/>
                  <a:pt x="355508" y="627955"/>
                </a:cubicBezTo>
                <a:cubicBezTo>
                  <a:pt x="355626" y="627955"/>
                  <a:pt x="355721" y="627860"/>
                  <a:pt x="355721" y="627743"/>
                </a:cubicBezTo>
                <a:close/>
                <a:moveTo>
                  <a:pt x="348205" y="620166"/>
                </a:moveTo>
                <a:cubicBezTo>
                  <a:pt x="348205" y="620016"/>
                  <a:pt x="348082" y="619894"/>
                  <a:pt x="347932" y="619894"/>
                </a:cubicBezTo>
                <a:cubicBezTo>
                  <a:pt x="347782" y="619894"/>
                  <a:pt x="347660" y="620016"/>
                  <a:pt x="347660" y="620166"/>
                </a:cubicBezTo>
                <a:cubicBezTo>
                  <a:pt x="347660" y="620317"/>
                  <a:pt x="347782" y="620439"/>
                  <a:pt x="347932" y="620439"/>
                </a:cubicBezTo>
                <a:cubicBezTo>
                  <a:pt x="348082" y="620439"/>
                  <a:pt x="348205" y="620317"/>
                  <a:pt x="348205" y="620166"/>
                </a:cubicBezTo>
                <a:close/>
                <a:moveTo>
                  <a:pt x="340387" y="612165"/>
                </a:moveTo>
                <a:cubicBezTo>
                  <a:pt x="340144" y="612165"/>
                  <a:pt x="339932" y="612378"/>
                  <a:pt x="339932" y="612620"/>
                </a:cubicBezTo>
                <a:cubicBezTo>
                  <a:pt x="339932" y="612863"/>
                  <a:pt x="340144" y="613075"/>
                  <a:pt x="340387" y="613075"/>
                </a:cubicBezTo>
                <a:cubicBezTo>
                  <a:pt x="340629" y="613075"/>
                  <a:pt x="340841" y="612863"/>
                  <a:pt x="340841" y="612620"/>
                </a:cubicBezTo>
                <a:cubicBezTo>
                  <a:pt x="340811" y="612378"/>
                  <a:pt x="340629" y="612165"/>
                  <a:pt x="340387" y="612165"/>
                </a:cubicBezTo>
                <a:close/>
                <a:moveTo>
                  <a:pt x="333416" y="605074"/>
                </a:moveTo>
                <a:cubicBezTo>
                  <a:pt x="333416" y="604740"/>
                  <a:pt x="333146" y="604469"/>
                  <a:pt x="332811" y="604469"/>
                </a:cubicBezTo>
                <a:cubicBezTo>
                  <a:pt x="332476" y="604469"/>
                  <a:pt x="332206" y="604740"/>
                  <a:pt x="332206" y="605074"/>
                </a:cubicBezTo>
                <a:cubicBezTo>
                  <a:pt x="332206" y="605409"/>
                  <a:pt x="332476" y="605679"/>
                  <a:pt x="332811" y="605679"/>
                </a:cubicBezTo>
                <a:cubicBezTo>
                  <a:pt x="333146" y="605679"/>
                  <a:pt x="333416" y="605409"/>
                  <a:pt x="333416" y="605074"/>
                </a:cubicBezTo>
                <a:close/>
                <a:moveTo>
                  <a:pt x="326083" y="597498"/>
                </a:moveTo>
                <a:cubicBezTo>
                  <a:pt x="326083" y="597046"/>
                  <a:pt x="325718" y="596681"/>
                  <a:pt x="325265" y="596681"/>
                </a:cubicBezTo>
                <a:cubicBezTo>
                  <a:pt x="324813" y="596681"/>
                  <a:pt x="324448" y="597046"/>
                  <a:pt x="324448" y="597498"/>
                </a:cubicBezTo>
                <a:cubicBezTo>
                  <a:pt x="324448" y="597951"/>
                  <a:pt x="324813" y="598316"/>
                  <a:pt x="325265" y="598316"/>
                </a:cubicBezTo>
                <a:cubicBezTo>
                  <a:pt x="325718" y="598316"/>
                  <a:pt x="326083" y="597951"/>
                  <a:pt x="326083" y="597498"/>
                </a:cubicBezTo>
                <a:close/>
                <a:moveTo>
                  <a:pt x="318507" y="589920"/>
                </a:moveTo>
                <a:cubicBezTo>
                  <a:pt x="318507" y="589467"/>
                  <a:pt x="318142" y="589102"/>
                  <a:pt x="317689" y="589102"/>
                </a:cubicBezTo>
                <a:cubicBezTo>
                  <a:pt x="317237" y="589102"/>
                  <a:pt x="316872" y="589467"/>
                  <a:pt x="316872" y="589920"/>
                </a:cubicBezTo>
                <a:cubicBezTo>
                  <a:pt x="316872" y="590372"/>
                  <a:pt x="317237" y="590737"/>
                  <a:pt x="317689" y="590737"/>
                </a:cubicBezTo>
                <a:cubicBezTo>
                  <a:pt x="318142" y="590737"/>
                  <a:pt x="318507" y="590372"/>
                  <a:pt x="318507" y="589920"/>
                </a:cubicBezTo>
                <a:close/>
                <a:moveTo>
                  <a:pt x="311234" y="582374"/>
                </a:moveTo>
                <a:cubicBezTo>
                  <a:pt x="311234" y="581771"/>
                  <a:pt x="310746" y="581284"/>
                  <a:pt x="310144" y="581284"/>
                </a:cubicBezTo>
                <a:cubicBezTo>
                  <a:pt x="309541" y="581284"/>
                  <a:pt x="309054" y="581771"/>
                  <a:pt x="309054" y="582374"/>
                </a:cubicBezTo>
                <a:cubicBezTo>
                  <a:pt x="309054" y="582976"/>
                  <a:pt x="309541" y="583464"/>
                  <a:pt x="310144" y="583464"/>
                </a:cubicBezTo>
                <a:cubicBezTo>
                  <a:pt x="310746" y="583464"/>
                  <a:pt x="311234" y="582976"/>
                  <a:pt x="311234" y="582374"/>
                </a:cubicBezTo>
                <a:close/>
                <a:moveTo>
                  <a:pt x="302568" y="573495"/>
                </a:moveTo>
                <a:cubicBezTo>
                  <a:pt x="301841" y="573495"/>
                  <a:pt x="301266" y="574070"/>
                  <a:pt x="301266" y="574797"/>
                </a:cubicBezTo>
                <a:cubicBezTo>
                  <a:pt x="301266" y="575525"/>
                  <a:pt x="301841" y="576100"/>
                  <a:pt x="302568" y="576100"/>
                </a:cubicBezTo>
                <a:cubicBezTo>
                  <a:pt x="303295" y="576100"/>
                  <a:pt x="303870" y="575525"/>
                  <a:pt x="303870" y="574797"/>
                </a:cubicBezTo>
                <a:cubicBezTo>
                  <a:pt x="303870" y="574100"/>
                  <a:pt x="303295" y="573495"/>
                  <a:pt x="302568" y="573495"/>
                </a:cubicBezTo>
                <a:close/>
                <a:moveTo>
                  <a:pt x="295022" y="565949"/>
                </a:moveTo>
                <a:cubicBezTo>
                  <a:pt x="294295" y="565949"/>
                  <a:pt x="293720" y="566524"/>
                  <a:pt x="293720" y="567251"/>
                </a:cubicBezTo>
                <a:cubicBezTo>
                  <a:pt x="293720" y="567979"/>
                  <a:pt x="294295" y="568554"/>
                  <a:pt x="295022" y="568554"/>
                </a:cubicBezTo>
                <a:cubicBezTo>
                  <a:pt x="295750" y="568554"/>
                  <a:pt x="296324" y="567979"/>
                  <a:pt x="296324" y="567251"/>
                </a:cubicBezTo>
                <a:cubicBezTo>
                  <a:pt x="296324" y="566524"/>
                  <a:pt x="295720" y="565949"/>
                  <a:pt x="295022" y="565949"/>
                </a:cubicBezTo>
                <a:close/>
                <a:moveTo>
                  <a:pt x="288991" y="559705"/>
                </a:moveTo>
                <a:cubicBezTo>
                  <a:pt x="288991" y="558853"/>
                  <a:pt x="288299" y="558161"/>
                  <a:pt x="287446" y="558161"/>
                </a:cubicBezTo>
                <a:cubicBezTo>
                  <a:pt x="286595" y="558161"/>
                  <a:pt x="285902" y="558853"/>
                  <a:pt x="285902" y="559705"/>
                </a:cubicBezTo>
                <a:cubicBezTo>
                  <a:pt x="285902" y="560557"/>
                  <a:pt x="286595" y="561250"/>
                  <a:pt x="287446" y="561250"/>
                </a:cubicBezTo>
                <a:cubicBezTo>
                  <a:pt x="288299" y="561250"/>
                  <a:pt x="288991" y="560557"/>
                  <a:pt x="288991" y="559705"/>
                </a:cubicBezTo>
                <a:close/>
                <a:moveTo>
                  <a:pt x="281746" y="552129"/>
                </a:moveTo>
                <a:cubicBezTo>
                  <a:pt x="281746" y="551108"/>
                  <a:pt x="280919" y="550282"/>
                  <a:pt x="279899" y="550282"/>
                </a:cubicBezTo>
                <a:cubicBezTo>
                  <a:pt x="278878" y="550282"/>
                  <a:pt x="278051" y="551108"/>
                  <a:pt x="278051" y="552129"/>
                </a:cubicBezTo>
                <a:cubicBezTo>
                  <a:pt x="278051" y="553150"/>
                  <a:pt x="278878" y="553976"/>
                  <a:pt x="279899" y="553976"/>
                </a:cubicBezTo>
                <a:cubicBezTo>
                  <a:pt x="280919" y="553976"/>
                  <a:pt x="281746" y="553150"/>
                  <a:pt x="281746" y="552129"/>
                </a:cubicBezTo>
                <a:close/>
                <a:moveTo>
                  <a:pt x="274412" y="544551"/>
                </a:moveTo>
                <a:cubicBezTo>
                  <a:pt x="274412" y="543396"/>
                  <a:pt x="273477" y="542461"/>
                  <a:pt x="272323" y="542461"/>
                </a:cubicBezTo>
                <a:cubicBezTo>
                  <a:pt x="271168" y="542461"/>
                  <a:pt x="270233" y="543396"/>
                  <a:pt x="270233" y="544551"/>
                </a:cubicBezTo>
                <a:cubicBezTo>
                  <a:pt x="270233" y="545705"/>
                  <a:pt x="271168" y="546640"/>
                  <a:pt x="272323" y="546640"/>
                </a:cubicBezTo>
                <a:cubicBezTo>
                  <a:pt x="273477" y="546640"/>
                  <a:pt x="274412" y="545705"/>
                  <a:pt x="274412" y="544551"/>
                </a:cubicBezTo>
                <a:close/>
                <a:moveTo>
                  <a:pt x="264777" y="534975"/>
                </a:moveTo>
                <a:cubicBezTo>
                  <a:pt x="263655" y="534975"/>
                  <a:pt x="262747" y="535885"/>
                  <a:pt x="262747" y="537004"/>
                </a:cubicBezTo>
                <a:cubicBezTo>
                  <a:pt x="262747" y="538125"/>
                  <a:pt x="263657" y="539004"/>
                  <a:pt x="264777" y="539004"/>
                </a:cubicBezTo>
                <a:cubicBezTo>
                  <a:pt x="265897" y="539004"/>
                  <a:pt x="266807" y="538094"/>
                  <a:pt x="266807" y="537004"/>
                </a:cubicBezTo>
                <a:cubicBezTo>
                  <a:pt x="266777" y="535885"/>
                  <a:pt x="265867" y="534975"/>
                  <a:pt x="264777" y="534975"/>
                </a:cubicBezTo>
                <a:close/>
                <a:moveTo>
                  <a:pt x="257201" y="527124"/>
                </a:moveTo>
                <a:cubicBezTo>
                  <a:pt x="255929" y="527124"/>
                  <a:pt x="254897" y="528154"/>
                  <a:pt x="254897" y="529429"/>
                </a:cubicBezTo>
                <a:cubicBezTo>
                  <a:pt x="254897" y="530703"/>
                  <a:pt x="255927" y="531733"/>
                  <a:pt x="257201" y="531733"/>
                </a:cubicBezTo>
                <a:cubicBezTo>
                  <a:pt x="258476" y="531733"/>
                  <a:pt x="259506" y="530703"/>
                  <a:pt x="259506" y="529429"/>
                </a:cubicBezTo>
                <a:cubicBezTo>
                  <a:pt x="259503" y="528156"/>
                  <a:pt x="258474" y="527124"/>
                  <a:pt x="257201" y="527124"/>
                </a:cubicBezTo>
                <a:close/>
                <a:moveTo>
                  <a:pt x="249655" y="519366"/>
                </a:moveTo>
                <a:cubicBezTo>
                  <a:pt x="248261" y="519366"/>
                  <a:pt x="247141" y="520488"/>
                  <a:pt x="247141" y="521880"/>
                </a:cubicBezTo>
                <a:cubicBezTo>
                  <a:pt x="247141" y="523272"/>
                  <a:pt x="248263" y="524395"/>
                  <a:pt x="249655" y="524395"/>
                </a:cubicBezTo>
                <a:cubicBezTo>
                  <a:pt x="251048" y="524395"/>
                  <a:pt x="252170" y="523272"/>
                  <a:pt x="252170" y="521880"/>
                </a:cubicBezTo>
                <a:cubicBezTo>
                  <a:pt x="252170" y="520488"/>
                  <a:pt x="251048" y="519366"/>
                  <a:pt x="249655" y="519366"/>
                </a:cubicBezTo>
                <a:close/>
                <a:moveTo>
                  <a:pt x="244502" y="514304"/>
                </a:moveTo>
                <a:cubicBezTo>
                  <a:pt x="244502" y="512965"/>
                  <a:pt x="243417" y="511879"/>
                  <a:pt x="242078" y="511879"/>
                </a:cubicBezTo>
                <a:cubicBezTo>
                  <a:pt x="240738" y="511879"/>
                  <a:pt x="239653" y="512965"/>
                  <a:pt x="239653" y="514304"/>
                </a:cubicBezTo>
                <a:cubicBezTo>
                  <a:pt x="239653" y="515643"/>
                  <a:pt x="240738" y="516729"/>
                  <a:pt x="242078" y="516729"/>
                </a:cubicBezTo>
                <a:cubicBezTo>
                  <a:pt x="243417" y="516729"/>
                  <a:pt x="244502" y="515643"/>
                  <a:pt x="244502" y="514304"/>
                </a:cubicBezTo>
                <a:close/>
                <a:moveTo>
                  <a:pt x="234532" y="504183"/>
                </a:moveTo>
                <a:cubicBezTo>
                  <a:pt x="233107" y="504183"/>
                  <a:pt x="231955" y="505336"/>
                  <a:pt x="231955" y="506760"/>
                </a:cubicBezTo>
                <a:cubicBezTo>
                  <a:pt x="231955" y="508185"/>
                  <a:pt x="233107" y="509337"/>
                  <a:pt x="234532" y="509337"/>
                </a:cubicBezTo>
                <a:cubicBezTo>
                  <a:pt x="235956" y="509337"/>
                  <a:pt x="237109" y="508185"/>
                  <a:pt x="237109" y="506760"/>
                </a:cubicBezTo>
                <a:cubicBezTo>
                  <a:pt x="237109" y="505336"/>
                  <a:pt x="235956" y="504183"/>
                  <a:pt x="234532" y="504183"/>
                </a:cubicBezTo>
                <a:close/>
                <a:moveTo>
                  <a:pt x="226956" y="496332"/>
                </a:moveTo>
                <a:cubicBezTo>
                  <a:pt x="225379" y="496332"/>
                  <a:pt x="224077" y="497634"/>
                  <a:pt x="224077" y="499211"/>
                </a:cubicBezTo>
                <a:cubicBezTo>
                  <a:pt x="224077" y="500789"/>
                  <a:pt x="225379" y="502091"/>
                  <a:pt x="226956" y="502091"/>
                </a:cubicBezTo>
                <a:cubicBezTo>
                  <a:pt x="228533" y="502091"/>
                  <a:pt x="229835" y="500789"/>
                  <a:pt x="229835" y="499211"/>
                </a:cubicBezTo>
                <a:cubicBezTo>
                  <a:pt x="229835" y="497607"/>
                  <a:pt x="228531" y="496332"/>
                  <a:pt x="226956" y="496332"/>
                </a:cubicBezTo>
                <a:close/>
                <a:moveTo>
                  <a:pt x="222137" y="491636"/>
                </a:moveTo>
                <a:cubicBezTo>
                  <a:pt x="222137" y="490130"/>
                  <a:pt x="220916" y="488909"/>
                  <a:pt x="219410" y="488909"/>
                </a:cubicBezTo>
                <a:cubicBezTo>
                  <a:pt x="217905" y="488909"/>
                  <a:pt x="216683" y="490130"/>
                  <a:pt x="216683" y="491636"/>
                </a:cubicBezTo>
                <a:cubicBezTo>
                  <a:pt x="216683" y="493141"/>
                  <a:pt x="217905" y="494362"/>
                  <a:pt x="219410" y="494362"/>
                </a:cubicBezTo>
                <a:cubicBezTo>
                  <a:pt x="220916" y="494362"/>
                  <a:pt x="222137" y="493141"/>
                  <a:pt x="222137" y="491636"/>
                </a:cubicBezTo>
                <a:close/>
                <a:moveTo>
                  <a:pt x="214652" y="484090"/>
                </a:moveTo>
                <a:cubicBezTo>
                  <a:pt x="214652" y="482533"/>
                  <a:pt x="213391" y="481272"/>
                  <a:pt x="211835" y="481272"/>
                </a:cubicBezTo>
                <a:cubicBezTo>
                  <a:pt x="210278" y="481272"/>
                  <a:pt x="209018" y="482533"/>
                  <a:pt x="209018" y="484090"/>
                </a:cubicBezTo>
                <a:cubicBezTo>
                  <a:pt x="209018" y="485646"/>
                  <a:pt x="210278" y="486907"/>
                  <a:pt x="211835" y="486907"/>
                </a:cubicBezTo>
                <a:cubicBezTo>
                  <a:pt x="213391" y="486907"/>
                  <a:pt x="214652" y="485646"/>
                  <a:pt x="214652" y="484090"/>
                </a:cubicBezTo>
                <a:close/>
                <a:moveTo>
                  <a:pt x="207378" y="476513"/>
                </a:moveTo>
                <a:cubicBezTo>
                  <a:pt x="207378" y="474807"/>
                  <a:pt x="205995" y="473424"/>
                  <a:pt x="204289" y="473424"/>
                </a:cubicBezTo>
                <a:cubicBezTo>
                  <a:pt x="202582" y="473424"/>
                  <a:pt x="201200" y="474807"/>
                  <a:pt x="201200" y="476513"/>
                </a:cubicBezTo>
                <a:cubicBezTo>
                  <a:pt x="201200" y="478220"/>
                  <a:pt x="202582" y="479603"/>
                  <a:pt x="204289" y="479603"/>
                </a:cubicBezTo>
                <a:cubicBezTo>
                  <a:pt x="205995" y="479603"/>
                  <a:pt x="207378" y="478220"/>
                  <a:pt x="207378" y="476513"/>
                </a:cubicBezTo>
                <a:close/>
                <a:moveTo>
                  <a:pt x="199833" y="468935"/>
                </a:moveTo>
                <a:cubicBezTo>
                  <a:pt x="199833" y="467210"/>
                  <a:pt x="198436" y="465813"/>
                  <a:pt x="196711" y="465813"/>
                </a:cubicBezTo>
                <a:cubicBezTo>
                  <a:pt x="194986" y="465813"/>
                  <a:pt x="193589" y="467210"/>
                  <a:pt x="193589" y="468935"/>
                </a:cubicBezTo>
                <a:cubicBezTo>
                  <a:pt x="193589" y="470660"/>
                  <a:pt x="194986" y="472057"/>
                  <a:pt x="196711" y="472057"/>
                </a:cubicBezTo>
                <a:cubicBezTo>
                  <a:pt x="198436" y="472057"/>
                  <a:pt x="199833" y="470660"/>
                  <a:pt x="199833" y="468935"/>
                </a:cubicBezTo>
                <a:close/>
                <a:moveTo>
                  <a:pt x="189165" y="458449"/>
                </a:moveTo>
                <a:cubicBezTo>
                  <a:pt x="187558" y="458449"/>
                  <a:pt x="186226" y="459752"/>
                  <a:pt x="186226" y="461389"/>
                </a:cubicBezTo>
                <a:cubicBezTo>
                  <a:pt x="186226" y="463026"/>
                  <a:pt x="187528" y="464328"/>
                  <a:pt x="189165" y="464328"/>
                </a:cubicBezTo>
                <a:cubicBezTo>
                  <a:pt x="190802" y="464328"/>
                  <a:pt x="192104" y="463026"/>
                  <a:pt x="192104" y="461389"/>
                </a:cubicBezTo>
                <a:cubicBezTo>
                  <a:pt x="192074" y="459752"/>
                  <a:pt x="190772" y="458449"/>
                  <a:pt x="189165" y="458449"/>
                </a:cubicBezTo>
                <a:close/>
                <a:moveTo>
                  <a:pt x="184771" y="453843"/>
                </a:moveTo>
                <a:cubicBezTo>
                  <a:pt x="184771" y="452085"/>
                  <a:pt x="183346" y="450661"/>
                  <a:pt x="181589" y="450661"/>
                </a:cubicBezTo>
                <a:cubicBezTo>
                  <a:pt x="179832" y="450661"/>
                  <a:pt x="178408" y="452085"/>
                  <a:pt x="178408" y="453843"/>
                </a:cubicBezTo>
                <a:cubicBezTo>
                  <a:pt x="178408" y="455600"/>
                  <a:pt x="179832" y="457025"/>
                  <a:pt x="181589" y="457025"/>
                </a:cubicBezTo>
                <a:cubicBezTo>
                  <a:pt x="183346" y="457025"/>
                  <a:pt x="184771" y="455600"/>
                  <a:pt x="184771" y="453843"/>
                </a:cubicBezTo>
                <a:close/>
                <a:moveTo>
                  <a:pt x="174044" y="443145"/>
                </a:moveTo>
                <a:cubicBezTo>
                  <a:pt x="172316" y="443145"/>
                  <a:pt x="170922" y="444539"/>
                  <a:pt x="170922" y="446267"/>
                </a:cubicBezTo>
                <a:cubicBezTo>
                  <a:pt x="170922" y="447994"/>
                  <a:pt x="172316" y="449388"/>
                  <a:pt x="174044" y="449388"/>
                </a:cubicBezTo>
                <a:cubicBezTo>
                  <a:pt x="175771" y="449388"/>
                  <a:pt x="177165" y="447994"/>
                  <a:pt x="177165" y="446267"/>
                </a:cubicBezTo>
                <a:cubicBezTo>
                  <a:pt x="177135" y="444539"/>
                  <a:pt x="175741" y="443145"/>
                  <a:pt x="174044" y="443145"/>
                </a:cubicBezTo>
                <a:close/>
                <a:moveTo>
                  <a:pt x="169282" y="438721"/>
                </a:moveTo>
                <a:cubicBezTo>
                  <a:pt x="169282" y="437164"/>
                  <a:pt x="168022" y="435903"/>
                  <a:pt x="166465" y="435903"/>
                </a:cubicBezTo>
                <a:cubicBezTo>
                  <a:pt x="164909" y="435903"/>
                  <a:pt x="163648" y="437164"/>
                  <a:pt x="163648" y="438721"/>
                </a:cubicBezTo>
                <a:cubicBezTo>
                  <a:pt x="163648" y="440277"/>
                  <a:pt x="164909" y="441537"/>
                  <a:pt x="166465" y="441537"/>
                </a:cubicBezTo>
                <a:cubicBezTo>
                  <a:pt x="168022" y="441537"/>
                  <a:pt x="169282" y="440277"/>
                  <a:pt x="169282" y="438721"/>
                </a:cubicBezTo>
                <a:close/>
                <a:moveTo>
                  <a:pt x="161707" y="431142"/>
                </a:moveTo>
                <a:cubicBezTo>
                  <a:pt x="161707" y="429602"/>
                  <a:pt x="160460" y="428355"/>
                  <a:pt x="158920" y="428355"/>
                </a:cubicBezTo>
                <a:cubicBezTo>
                  <a:pt x="157380" y="428355"/>
                  <a:pt x="156133" y="429602"/>
                  <a:pt x="156133" y="431142"/>
                </a:cubicBezTo>
                <a:cubicBezTo>
                  <a:pt x="156133" y="432682"/>
                  <a:pt x="157380" y="433929"/>
                  <a:pt x="158920" y="433929"/>
                </a:cubicBezTo>
                <a:cubicBezTo>
                  <a:pt x="160460" y="433929"/>
                  <a:pt x="161707" y="432682"/>
                  <a:pt x="161707" y="431142"/>
                </a:cubicBezTo>
                <a:close/>
                <a:moveTo>
                  <a:pt x="154283" y="423596"/>
                </a:moveTo>
                <a:cubicBezTo>
                  <a:pt x="154283" y="421972"/>
                  <a:pt x="152967" y="420656"/>
                  <a:pt x="151344" y="420656"/>
                </a:cubicBezTo>
                <a:cubicBezTo>
                  <a:pt x="149721" y="420656"/>
                  <a:pt x="148405" y="421972"/>
                  <a:pt x="148405" y="423596"/>
                </a:cubicBezTo>
                <a:cubicBezTo>
                  <a:pt x="148405" y="425219"/>
                  <a:pt x="149721" y="426536"/>
                  <a:pt x="151344" y="426536"/>
                </a:cubicBezTo>
                <a:cubicBezTo>
                  <a:pt x="152967" y="426536"/>
                  <a:pt x="154283" y="425219"/>
                  <a:pt x="154283" y="423596"/>
                </a:cubicBezTo>
                <a:close/>
                <a:moveTo>
                  <a:pt x="143798" y="413203"/>
                </a:moveTo>
                <a:cubicBezTo>
                  <a:pt x="142254" y="413203"/>
                  <a:pt x="140979" y="414475"/>
                  <a:pt x="140979" y="416022"/>
                </a:cubicBezTo>
                <a:cubicBezTo>
                  <a:pt x="140979" y="417569"/>
                  <a:pt x="142251" y="418842"/>
                  <a:pt x="143798" y="418842"/>
                </a:cubicBezTo>
                <a:cubicBezTo>
                  <a:pt x="145345" y="418842"/>
                  <a:pt x="146618" y="417569"/>
                  <a:pt x="146618" y="416022"/>
                </a:cubicBezTo>
                <a:cubicBezTo>
                  <a:pt x="146618" y="414475"/>
                  <a:pt x="145343" y="413203"/>
                  <a:pt x="143798" y="413203"/>
                </a:cubicBezTo>
                <a:close/>
                <a:moveTo>
                  <a:pt x="136223" y="405989"/>
                </a:moveTo>
                <a:cubicBezTo>
                  <a:pt x="134858" y="405989"/>
                  <a:pt x="133768" y="407081"/>
                  <a:pt x="133768" y="408443"/>
                </a:cubicBezTo>
                <a:cubicBezTo>
                  <a:pt x="133768" y="409806"/>
                  <a:pt x="134860" y="410898"/>
                  <a:pt x="136223" y="410898"/>
                </a:cubicBezTo>
                <a:cubicBezTo>
                  <a:pt x="137585" y="410898"/>
                  <a:pt x="138677" y="409806"/>
                  <a:pt x="138677" y="408443"/>
                </a:cubicBezTo>
                <a:cubicBezTo>
                  <a:pt x="138677" y="407109"/>
                  <a:pt x="137585" y="405989"/>
                  <a:pt x="136223" y="405989"/>
                </a:cubicBezTo>
                <a:close/>
                <a:moveTo>
                  <a:pt x="131314" y="400897"/>
                </a:moveTo>
                <a:cubicBezTo>
                  <a:pt x="131314" y="399440"/>
                  <a:pt x="130134" y="398260"/>
                  <a:pt x="128677" y="398260"/>
                </a:cubicBezTo>
                <a:cubicBezTo>
                  <a:pt x="127220" y="398260"/>
                  <a:pt x="126040" y="399440"/>
                  <a:pt x="126040" y="400897"/>
                </a:cubicBezTo>
                <a:cubicBezTo>
                  <a:pt x="126040" y="402355"/>
                  <a:pt x="127220" y="403534"/>
                  <a:pt x="128677" y="403534"/>
                </a:cubicBezTo>
                <a:cubicBezTo>
                  <a:pt x="130134" y="403534"/>
                  <a:pt x="131314" y="402355"/>
                  <a:pt x="131314" y="400897"/>
                </a:cubicBezTo>
                <a:close/>
                <a:moveTo>
                  <a:pt x="123523" y="393321"/>
                </a:moveTo>
                <a:cubicBezTo>
                  <a:pt x="123523" y="391982"/>
                  <a:pt x="122438" y="390897"/>
                  <a:pt x="121099" y="390897"/>
                </a:cubicBezTo>
                <a:cubicBezTo>
                  <a:pt x="119760" y="390897"/>
                  <a:pt x="118674" y="391982"/>
                  <a:pt x="118674" y="393321"/>
                </a:cubicBezTo>
                <a:cubicBezTo>
                  <a:pt x="118674" y="394661"/>
                  <a:pt x="119760" y="395746"/>
                  <a:pt x="121099" y="395746"/>
                </a:cubicBezTo>
                <a:cubicBezTo>
                  <a:pt x="122438" y="395746"/>
                  <a:pt x="123523" y="394661"/>
                  <a:pt x="123523" y="393321"/>
                </a:cubicBezTo>
                <a:close/>
                <a:moveTo>
                  <a:pt x="113553" y="383653"/>
                </a:moveTo>
                <a:cubicBezTo>
                  <a:pt x="112401" y="383653"/>
                  <a:pt x="111461" y="384593"/>
                  <a:pt x="111461" y="385775"/>
                </a:cubicBezTo>
                <a:cubicBezTo>
                  <a:pt x="111461" y="386927"/>
                  <a:pt x="112401" y="387867"/>
                  <a:pt x="113553" y="387867"/>
                </a:cubicBezTo>
                <a:cubicBezTo>
                  <a:pt x="114705" y="387867"/>
                  <a:pt x="115645" y="386927"/>
                  <a:pt x="115645" y="385775"/>
                </a:cubicBezTo>
                <a:cubicBezTo>
                  <a:pt x="115645" y="384623"/>
                  <a:pt x="114705" y="383653"/>
                  <a:pt x="113553" y="383653"/>
                </a:cubicBezTo>
                <a:close/>
                <a:moveTo>
                  <a:pt x="107887" y="378197"/>
                </a:moveTo>
                <a:cubicBezTo>
                  <a:pt x="107887" y="377142"/>
                  <a:pt x="107033" y="376287"/>
                  <a:pt x="105977" y="376287"/>
                </a:cubicBezTo>
                <a:cubicBezTo>
                  <a:pt x="104922" y="376287"/>
                  <a:pt x="104068" y="377142"/>
                  <a:pt x="104068" y="378197"/>
                </a:cubicBezTo>
                <a:cubicBezTo>
                  <a:pt x="104068" y="379252"/>
                  <a:pt x="104922" y="380107"/>
                  <a:pt x="105977" y="380107"/>
                </a:cubicBezTo>
                <a:cubicBezTo>
                  <a:pt x="107033" y="380107"/>
                  <a:pt x="107887" y="379252"/>
                  <a:pt x="107887" y="378197"/>
                </a:cubicBezTo>
                <a:close/>
                <a:moveTo>
                  <a:pt x="100401" y="370651"/>
                </a:moveTo>
                <a:cubicBezTo>
                  <a:pt x="100401" y="369563"/>
                  <a:pt x="99519" y="368681"/>
                  <a:pt x="98432" y="368681"/>
                </a:cubicBezTo>
                <a:cubicBezTo>
                  <a:pt x="97344" y="368681"/>
                  <a:pt x="96462" y="369563"/>
                  <a:pt x="96462" y="370651"/>
                </a:cubicBezTo>
                <a:cubicBezTo>
                  <a:pt x="96462" y="371738"/>
                  <a:pt x="97344" y="372621"/>
                  <a:pt x="98432" y="372621"/>
                </a:cubicBezTo>
                <a:cubicBezTo>
                  <a:pt x="99519" y="372621"/>
                  <a:pt x="100401" y="371738"/>
                  <a:pt x="100401" y="370651"/>
                </a:cubicBezTo>
                <a:close/>
                <a:moveTo>
                  <a:pt x="92613" y="363105"/>
                </a:moveTo>
                <a:cubicBezTo>
                  <a:pt x="92613" y="362135"/>
                  <a:pt x="91826" y="361347"/>
                  <a:pt x="90856" y="361347"/>
                </a:cubicBezTo>
                <a:cubicBezTo>
                  <a:pt x="89886" y="361347"/>
                  <a:pt x="89099" y="362135"/>
                  <a:pt x="89099" y="363105"/>
                </a:cubicBezTo>
                <a:cubicBezTo>
                  <a:pt x="89099" y="364075"/>
                  <a:pt x="89886" y="364862"/>
                  <a:pt x="90856" y="364862"/>
                </a:cubicBezTo>
                <a:cubicBezTo>
                  <a:pt x="91826" y="364862"/>
                  <a:pt x="92613" y="364075"/>
                  <a:pt x="92613" y="363105"/>
                </a:cubicBezTo>
                <a:close/>
                <a:moveTo>
                  <a:pt x="84733" y="355528"/>
                </a:moveTo>
                <a:cubicBezTo>
                  <a:pt x="84733" y="354741"/>
                  <a:pt x="84095" y="354104"/>
                  <a:pt x="83308" y="354104"/>
                </a:cubicBezTo>
                <a:cubicBezTo>
                  <a:pt x="82521" y="354104"/>
                  <a:pt x="81883" y="354741"/>
                  <a:pt x="81883" y="355528"/>
                </a:cubicBezTo>
                <a:cubicBezTo>
                  <a:pt x="81883" y="356316"/>
                  <a:pt x="82521" y="356953"/>
                  <a:pt x="83308" y="356953"/>
                </a:cubicBezTo>
                <a:cubicBezTo>
                  <a:pt x="84095" y="356953"/>
                  <a:pt x="84733" y="356316"/>
                  <a:pt x="84733" y="355528"/>
                </a:cubicBezTo>
                <a:close/>
                <a:moveTo>
                  <a:pt x="77217" y="347950"/>
                </a:moveTo>
                <a:cubicBezTo>
                  <a:pt x="77217" y="347130"/>
                  <a:pt x="76552" y="346465"/>
                  <a:pt x="75732" y="346465"/>
                </a:cubicBezTo>
                <a:cubicBezTo>
                  <a:pt x="74912" y="346465"/>
                  <a:pt x="74247" y="347130"/>
                  <a:pt x="74247" y="347950"/>
                </a:cubicBezTo>
                <a:cubicBezTo>
                  <a:pt x="74247" y="348770"/>
                  <a:pt x="74912" y="349435"/>
                  <a:pt x="75732" y="349435"/>
                </a:cubicBezTo>
                <a:cubicBezTo>
                  <a:pt x="76552" y="349435"/>
                  <a:pt x="77217" y="348770"/>
                  <a:pt x="77217" y="347950"/>
                </a:cubicBezTo>
                <a:close/>
                <a:moveTo>
                  <a:pt x="69399" y="340404"/>
                </a:moveTo>
                <a:cubicBezTo>
                  <a:pt x="69399" y="339734"/>
                  <a:pt x="68856" y="339191"/>
                  <a:pt x="68186" y="339191"/>
                </a:cubicBezTo>
                <a:cubicBezTo>
                  <a:pt x="67517" y="339191"/>
                  <a:pt x="66974" y="339734"/>
                  <a:pt x="66974" y="340404"/>
                </a:cubicBezTo>
                <a:cubicBezTo>
                  <a:pt x="66974" y="341073"/>
                  <a:pt x="67517" y="341616"/>
                  <a:pt x="68186" y="341616"/>
                </a:cubicBezTo>
                <a:cubicBezTo>
                  <a:pt x="68856" y="341616"/>
                  <a:pt x="69399" y="341073"/>
                  <a:pt x="69399" y="340404"/>
                </a:cubicBezTo>
                <a:close/>
                <a:moveTo>
                  <a:pt x="61550" y="332828"/>
                </a:moveTo>
                <a:cubicBezTo>
                  <a:pt x="61550" y="332308"/>
                  <a:pt x="61130" y="331888"/>
                  <a:pt x="60611" y="331888"/>
                </a:cubicBezTo>
                <a:cubicBezTo>
                  <a:pt x="60091" y="331888"/>
                  <a:pt x="59671" y="332308"/>
                  <a:pt x="59671" y="332828"/>
                </a:cubicBezTo>
                <a:cubicBezTo>
                  <a:pt x="59671" y="333348"/>
                  <a:pt x="60091" y="333768"/>
                  <a:pt x="60611" y="333768"/>
                </a:cubicBezTo>
                <a:cubicBezTo>
                  <a:pt x="61130" y="333768"/>
                  <a:pt x="61550" y="333348"/>
                  <a:pt x="61550" y="332828"/>
                </a:cubicBezTo>
                <a:close/>
                <a:moveTo>
                  <a:pt x="53065" y="324554"/>
                </a:moveTo>
                <a:cubicBezTo>
                  <a:pt x="52670" y="324554"/>
                  <a:pt x="52368" y="324857"/>
                  <a:pt x="52368" y="325252"/>
                </a:cubicBezTo>
                <a:cubicBezTo>
                  <a:pt x="52368" y="325646"/>
                  <a:pt x="52700" y="325949"/>
                  <a:pt x="53065" y="325949"/>
                </a:cubicBezTo>
                <a:cubicBezTo>
                  <a:pt x="53430" y="325949"/>
                  <a:pt x="53762" y="325617"/>
                  <a:pt x="53762" y="325252"/>
                </a:cubicBezTo>
                <a:cubicBezTo>
                  <a:pt x="53762" y="324887"/>
                  <a:pt x="53457" y="324554"/>
                  <a:pt x="53065" y="324554"/>
                </a:cubicBezTo>
                <a:close/>
                <a:moveTo>
                  <a:pt x="45487" y="317011"/>
                </a:moveTo>
                <a:cubicBezTo>
                  <a:pt x="45092" y="317011"/>
                  <a:pt x="44790" y="317343"/>
                  <a:pt x="44790" y="317708"/>
                </a:cubicBezTo>
                <a:cubicBezTo>
                  <a:pt x="44790" y="318103"/>
                  <a:pt x="45122" y="318405"/>
                  <a:pt x="45487" y="318405"/>
                </a:cubicBezTo>
                <a:cubicBezTo>
                  <a:pt x="45852" y="318405"/>
                  <a:pt x="46184" y="318103"/>
                  <a:pt x="46184" y="317708"/>
                </a:cubicBezTo>
                <a:cubicBezTo>
                  <a:pt x="46214" y="317343"/>
                  <a:pt x="45882" y="317011"/>
                  <a:pt x="45487" y="317011"/>
                </a:cubicBezTo>
                <a:close/>
                <a:moveTo>
                  <a:pt x="37941" y="309585"/>
                </a:moveTo>
                <a:cubicBezTo>
                  <a:pt x="37639" y="309585"/>
                  <a:pt x="37366" y="309827"/>
                  <a:pt x="37366" y="310160"/>
                </a:cubicBezTo>
                <a:cubicBezTo>
                  <a:pt x="37366" y="310462"/>
                  <a:pt x="37609" y="310735"/>
                  <a:pt x="37941" y="310735"/>
                </a:cubicBezTo>
                <a:cubicBezTo>
                  <a:pt x="38244" y="310735"/>
                  <a:pt x="38516" y="310492"/>
                  <a:pt x="38516" y="310160"/>
                </a:cubicBezTo>
                <a:cubicBezTo>
                  <a:pt x="38488" y="309857"/>
                  <a:pt x="38246" y="309585"/>
                  <a:pt x="37941" y="309585"/>
                </a:cubicBezTo>
                <a:close/>
                <a:moveTo>
                  <a:pt x="30365" y="302251"/>
                </a:moveTo>
                <a:cubicBezTo>
                  <a:pt x="30183" y="302281"/>
                  <a:pt x="30033" y="302433"/>
                  <a:pt x="30033" y="302583"/>
                </a:cubicBezTo>
                <a:cubicBezTo>
                  <a:pt x="30033" y="302766"/>
                  <a:pt x="30185" y="302916"/>
                  <a:pt x="30365" y="302916"/>
                </a:cubicBezTo>
                <a:cubicBezTo>
                  <a:pt x="30548" y="302916"/>
                  <a:pt x="30698" y="302763"/>
                  <a:pt x="30698" y="302583"/>
                </a:cubicBezTo>
                <a:cubicBezTo>
                  <a:pt x="30698" y="302403"/>
                  <a:pt x="30548" y="302251"/>
                  <a:pt x="30365" y="302251"/>
                </a:cubicBezTo>
                <a:close/>
                <a:moveTo>
                  <a:pt x="23152" y="295037"/>
                </a:moveTo>
                <a:cubicBezTo>
                  <a:pt x="23152" y="294852"/>
                  <a:pt x="23005" y="294705"/>
                  <a:pt x="22820" y="294705"/>
                </a:cubicBezTo>
                <a:cubicBezTo>
                  <a:pt x="22635" y="294705"/>
                  <a:pt x="22487" y="294852"/>
                  <a:pt x="22487" y="295037"/>
                </a:cubicBezTo>
                <a:cubicBezTo>
                  <a:pt x="22487" y="295222"/>
                  <a:pt x="22635" y="295370"/>
                  <a:pt x="22820" y="295370"/>
                </a:cubicBezTo>
                <a:cubicBezTo>
                  <a:pt x="23005" y="295370"/>
                  <a:pt x="23152" y="295222"/>
                  <a:pt x="23152" y="295037"/>
                </a:cubicBezTo>
                <a:close/>
                <a:moveTo>
                  <a:pt x="15424" y="287461"/>
                </a:moveTo>
                <a:cubicBezTo>
                  <a:pt x="15424" y="287362"/>
                  <a:pt x="15343" y="287281"/>
                  <a:pt x="15244" y="287281"/>
                </a:cubicBezTo>
                <a:cubicBezTo>
                  <a:pt x="15145" y="287281"/>
                  <a:pt x="15064" y="287362"/>
                  <a:pt x="15064" y="287461"/>
                </a:cubicBezTo>
                <a:cubicBezTo>
                  <a:pt x="15064" y="287560"/>
                  <a:pt x="15145" y="287641"/>
                  <a:pt x="15244" y="287641"/>
                </a:cubicBezTo>
                <a:cubicBezTo>
                  <a:pt x="15343" y="287641"/>
                  <a:pt x="15424" y="287560"/>
                  <a:pt x="15424" y="287461"/>
                </a:cubicBezTo>
                <a:close/>
                <a:moveTo>
                  <a:pt x="7758" y="279915"/>
                </a:moveTo>
                <a:cubicBezTo>
                  <a:pt x="7758" y="279883"/>
                  <a:pt x="7731" y="279855"/>
                  <a:pt x="7698" y="279855"/>
                </a:cubicBezTo>
                <a:cubicBezTo>
                  <a:pt x="7666" y="279855"/>
                  <a:pt x="7638" y="279883"/>
                  <a:pt x="7638" y="279915"/>
                </a:cubicBezTo>
                <a:cubicBezTo>
                  <a:pt x="7638" y="279948"/>
                  <a:pt x="7666" y="279975"/>
                  <a:pt x="7698" y="279975"/>
                </a:cubicBezTo>
                <a:cubicBezTo>
                  <a:pt x="7731" y="279975"/>
                  <a:pt x="7758" y="279948"/>
                  <a:pt x="7758" y="279915"/>
                </a:cubicBezTo>
                <a:close/>
                <a:moveTo>
                  <a:pt x="180" y="272337"/>
                </a:moveTo>
                <a:cubicBezTo>
                  <a:pt x="180" y="272304"/>
                  <a:pt x="152" y="272277"/>
                  <a:pt x="120" y="272277"/>
                </a:cubicBezTo>
                <a:cubicBezTo>
                  <a:pt x="88" y="272277"/>
                  <a:pt x="60" y="272304"/>
                  <a:pt x="60" y="272337"/>
                </a:cubicBezTo>
                <a:cubicBezTo>
                  <a:pt x="60" y="272369"/>
                  <a:pt x="88" y="272397"/>
                  <a:pt x="120" y="272397"/>
                </a:cubicBezTo>
                <a:cubicBezTo>
                  <a:pt x="152" y="272397"/>
                  <a:pt x="180" y="272369"/>
                  <a:pt x="180" y="272337"/>
                </a:cubicBezTo>
                <a:close/>
                <a:moveTo>
                  <a:pt x="378055" y="635291"/>
                </a:moveTo>
                <a:cubicBezTo>
                  <a:pt x="378055" y="635351"/>
                  <a:pt x="378115" y="635414"/>
                  <a:pt x="378178" y="635414"/>
                </a:cubicBezTo>
                <a:cubicBezTo>
                  <a:pt x="378240" y="635414"/>
                  <a:pt x="378300" y="635353"/>
                  <a:pt x="378300" y="635291"/>
                </a:cubicBezTo>
                <a:cubicBezTo>
                  <a:pt x="378300" y="635231"/>
                  <a:pt x="378240" y="635169"/>
                  <a:pt x="378178" y="635169"/>
                </a:cubicBezTo>
                <a:cubicBezTo>
                  <a:pt x="378115" y="635198"/>
                  <a:pt x="378055" y="635229"/>
                  <a:pt x="378055" y="635291"/>
                </a:cubicBezTo>
                <a:close/>
                <a:moveTo>
                  <a:pt x="370844" y="627743"/>
                </a:moveTo>
                <a:cubicBezTo>
                  <a:pt x="370844" y="627625"/>
                  <a:pt x="370750" y="627530"/>
                  <a:pt x="370632" y="627530"/>
                </a:cubicBezTo>
                <a:cubicBezTo>
                  <a:pt x="370514" y="627530"/>
                  <a:pt x="370420" y="627625"/>
                  <a:pt x="370420" y="627743"/>
                </a:cubicBezTo>
                <a:cubicBezTo>
                  <a:pt x="370420" y="627860"/>
                  <a:pt x="370514" y="627955"/>
                  <a:pt x="370632" y="627955"/>
                </a:cubicBezTo>
                <a:cubicBezTo>
                  <a:pt x="370750" y="627955"/>
                  <a:pt x="370844" y="627860"/>
                  <a:pt x="370844" y="627743"/>
                </a:cubicBezTo>
                <a:close/>
                <a:moveTo>
                  <a:pt x="363266" y="620166"/>
                </a:moveTo>
                <a:cubicBezTo>
                  <a:pt x="363266" y="620049"/>
                  <a:pt x="363172" y="619954"/>
                  <a:pt x="363054" y="619954"/>
                </a:cubicBezTo>
                <a:cubicBezTo>
                  <a:pt x="362936" y="619954"/>
                  <a:pt x="362841" y="620049"/>
                  <a:pt x="362841" y="620166"/>
                </a:cubicBezTo>
                <a:cubicBezTo>
                  <a:pt x="362841" y="620284"/>
                  <a:pt x="362936" y="620379"/>
                  <a:pt x="363054" y="620379"/>
                </a:cubicBezTo>
                <a:cubicBezTo>
                  <a:pt x="363172" y="620379"/>
                  <a:pt x="363266" y="620284"/>
                  <a:pt x="363266" y="620166"/>
                </a:cubicBezTo>
                <a:close/>
                <a:moveTo>
                  <a:pt x="355901" y="612620"/>
                </a:moveTo>
                <a:cubicBezTo>
                  <a:pt x="355901" y="612403"/>
                  <a:pt x="355725" y="612228"/>
                  <a:pt x="355508" y="612228"/>
                </a:cubicBezTo>
                <a:cubicBezTo>
                  <a:pt x="355291" y="612228"/>
                  <a:pt x="355116" y="612403"/>
                  <a:pt x="355116" y="612620"/>
                </a:cubicBezTo>
                <a:cubicBezTo>
                  <a:pt x="355116" y="612837"/>
                  <a:pt x="355291" y="613013"/>
                  <a:pt x="355508" y="613013"/>
                </a:cubicBezTo>
                <a:cubicBezTo>
                  <a:pt x="355725" y="613013"/>
                  <a:pt x="355901" y="612837"/>
                  <a:pt x="355901" y="612620"/>
                </a:cubicBezTo>
                <a:close/>
                <a:moveTo>
                  <a:pt x="348537" y="605074"/>
                </a:moveTo>
                <a:cubicBezTo>
                  <a:pt x="348537" y="604740"/>
                  <a:pt x="348267" y="604469"/>
                  <a:pt x="347932" y="604469"/>
                </a:cubicBezTo>
                <a:cubicBezTo>
                  <a:pt x="347598" y="604469"/>
                  <a:pt x="347327" y="604740"/>
                  <a:pt x="347327" y="605074"/>
                </a:cubicBezTo>
                <a:cubicBezTo>
                  <a:pt x="347327" y="605409"/>
                  <a:pt x="347598" y="605679"/>
                  <a:pt x="347932" y="605679"/>
                </a:cubicBezTo>
                <a:cubicBezTo>
                  <a:pt x="348267" y="605679"/>
                  <a:pt x="348537" y="605409"/>
                  <a:pt x="348537" y="605074"/>
                </a:cubicBezTo>
                <a:close/>
                <a:moveTo>
                  <a:pt x="341204" y="597498"/>
                </a:moveTo>
                <a:cubicBezTo>
                  <a:pt x="341204" y="597046"/>
                  <a:pt x="340839" y="596681"/>
                  <a:pt x="340387" y="596681"/>
                </a:cubicBezTo>
                <a:cubicBezTo>
                  <a:pt x="339934" y="596681"/>
                  <a:pt x="339569" y="597046"/>
                  <a:pt x="339569" y="597498"/>
                </a:cubicBezTo>
                <a:cubicBezTo>
                  <a:pt x="339569" y="597951"/>
                  <a:pt x="339934" y="598316"/>
                  <a:pt x="340387" y="598316"/>
                </a:cubicBezTo>
                <a:cubicBezTo>
                  <a:pt x="340839" y="598316"/>
                  <a:pt x="341204" y="597951"/>
                  <a:pt x="341204" y="597498"/>
                </a:cubicBezTo>
                <a:close/>
                <a:moveTo>
                  <a:pt x="333628" y="589920"/>
                </a:moveTo>
                <a:cubicBezTo>
                  <a:pt x="333628" y="589467"/>
                  <a:pt x="333264" y="589102"/>
                  <a:pt x="332811" y="589102"/>
                </a:cubicBezTo>
                <a:cubicBezTo>
                  <a:pt x="332358" y="589102"/>
                  <a:pt x="331994" y="589467"/>
                  <a:pt x="331994" y="589920"/>
                </a:cubicBezTo>
                <a:cubicBezTo>
                  <a:pt x="331994" y="590372"/>
                  <a:pt x="332358" y="590737"/>
                  <a:pt x="332811" y="590737"/>
                </a:cubicBezTo>
                <a:cubicBezTo>
                  <a:pt x="333264" y="590737"/>
                  <a:pt x="333628" y="590372"/>
                  <a:pt x="333628" y="589920"/>
                </a:cubicBezTo>
                <a:close/>
                <a:moveTo>
                  <a:pt x="326355" y="582374"/>
                </a:moveTo>
                <a:cubicBezTo>
                  <a:pt x="326355" y="581771"/>
                  <a:pt x="325868" y="581284"/>
                  <a:pt x="325265" y="581284"/>
                </a:cubicBezTo>
                <a:cubicBezTo>
                  <a:pt x="324663" y="581284"/>
                  <a:pt x="324175" y="581771"/>
                  <a:pt x="324175" y="582374"/>
                </a:cubicBezTo>
                <a:cubicBezTo>
                  <a:pt x="324175" y="582976"/>
                  <a:pt x="324663" y="583464"/>
                  <a:pt x="325265" y="583464"/>
                </a:cubicBezTo>
                <a:cubicBezTo>
                  <a:pt x="325868" y="583464"/>
                  <a:pt x="326355" y="582976"/>
                  <a:pt x="326355" y="582374"/>
                </a:cubicBezTo>
                <a:close/>
                <a:moveTo>
                  <a:pt x="319052" y="574797"/>
                </a:moveTo>
                <a:cubicBezTo>
                  <a:pt x="319052" y="574045"/>
                  <a:pt x="318442" y="573435"/>
                  <a:pt x="317689" y="573435"/>
                </a:cubicBezTo>
                <a:cubicBezTo>
                  <a:pt x="316937" y="573435"/>
                  <a:pt x="316327" y="574045"/>
                  <a:pt x="316327" y="574797"/>
                </a:cubicBezTo>
                <a:cubicBezTo>
                  <a:pt x="316327" y="575550"/>
                  <a:pt x="316937" y="576160"/>
                  <a:pt x="317689" y="576160"/>
                </a:cubicBezTo>
                <a:cubicBezTo>
                  <a:pt x="318442" y="576160"/>
                  <a:pt x="319052" y="575550"/>
                  <a:pt x="319052" y="574797"/>
                </a:cubicBezTo>
                <a:close/>
                <a:moveTo>
                  <a:pt x="311506" y="567251"/>
                </a:moveTo>
                <a:cubicBezTo>
                  <a:pt x="311506" y="566499"/>
                  <a:pt x="310897" y="565889"/>
                  <a:pt x="310144" y="565889"/>
                </a:cubicBezTo>
                <a:cubicBezTo>
                  <a:pt x="309391" y="565889"/>
                  <a:pt x="308781" y="566499"/>
                  <a:pt x="308781" y="567251"/>
                </a:cubicBezTo>
                <a:cubicBezTo>
                  <a:pt x="308781" y="568004"/>
                  <a:pt x="309391" y="568614"/>
                  <a:pt x="310144" y="568614"/>
                </a:cubicBezTo>
                <a:cubicBezTo>
                  <a:pt x="310897" y="568614"/>
                  <a:pt x="311506" y="568004"/>
                  <a:pt x="311506" y="567251"/>
                </a:cubicBezTo>
                <a:close/>
                <a:moveTo>
                  <a:pt x="302568" y="558068"/>
                </a:moveTo>
                <a:cubicBezTo>
                  <a:pt x="301658" y="558068"/>
                  <a:pt x="300931" y="558796"/>
                  <a:pt x="300931" y="559705"/>
                </a:cubicBezTo>
                <a:cubicBezTo>
                  <a:pt x="300931" y="560615"/>
                  <a:pt x="301658" y="561342"/>
                  <a:pt x="302568" y="561342"/>
                </a:cubicBezTo>
                <a:cubicBezTo>
                  <a:pt x="303478" y="561342"/>
                  <a:pt x="304205" y="560615"/>
                  <a:pt x="304205" y="559705"/>
                </a:cubicBezTo>
                <a:cubicBezTo>
                  <a:pt x="304205" y="558796"/>
                  <a:pt x="303478" y="558068"/>
                  <a:pt x="302568" y="558068"/>
                </a:cubicBezTo>
                <a:close/>
                <a:moveTo>
                  <a:pt x="296932" y="552129"/>
                </a:moveTo>
                <a:cubicBezTo>
                  <a:pt x="296932" y="551074"/>
                  <a:pt x="296077" y="550219"/>
                  <a:pt x="295022" y="550219"/>
                </a:cubicBezTo>
                <a:cubicBezTo>
                  <a:pt x="293967" y="550219"/>
                  <a:pt x="293113" y="551074"/>
                  <a:pt x="293113" y="552129"/>
                </a:cubicBezTo>
                <a:cubicBezTo>
                  <a:pt x="293113" y="553184"/>
                  <a:pt x="293967" y="554039"/>
                  <a:pt x="295022" y="554039"/>
                </a:cubicBezTo>
                <a:cubicBezTo>
                  <a:pt x="296077" y="554039"/>
                  <a:pt x="296932" y="553184"/>
                  <a:pt x="296932" y="552129"/>
                </a:cubicBezTo>
                <a:close/>
                <a:moveTo>
                  <a:pt x="289598" y="544551"/>
                </a:moveTo>
                <a:cubicBezTo>
                  <a:pt x="289598" y="543362"/>
                  <a:pt x="288636" y="542399"/>
                  <a:pt x="287446" y="542399"/>
                </a:cubicBezTo>
                <a:cubicBezTo>
                  <a:pt x="286257" y="542399"/>
                  <a:pt x="285295" y="543362"/>
                  <a:pt x="285295" y="544551"/>
                </a:cubicBezTo>
                <a:cubicBezTo>
                  <a:pt x="285295" y="545740"/>
                  <a:pt x="286257" y="546703"/>
                  <a:pt x="287446" y="546703"/>
                </a:cubicBezTo>
                <a:cubicBezTo>
                  <a:pt x="288636" y="546703"/>
                  <a:pt x="289598" y="545740"/>
                  <a:pt x="289598" y="544551"/>
                </a:cubicBezTo>
                <a:close/>
                <a:moveTo>
                  <a:pt x="282050" y="537004"/>
                </a:moveTo>
                <a:cubicBezTo>
                  <a:pt x="282050" y="535816"/>
                  <a:pt x="281088" y="534853"/>
                  <a:pt x="279899" y="534853"/>
                </a:cubicBezTo>
                <a:cubicBezTo>
                  <a:pt x="278709" y="534853"/>
                  <a:pt x="277747" y="535816"/>
                  <a:pt x="277747" y="537004"/>
                </a:cubicBezTo>
                <a:cubicBezTo>
                  <a:pt x="277747" y="538194"/>
                  <a:pt x="278709" y="539157"/>
                  <a:pt x="279899" y="539157"/>
                </a:cubicBezTo>
                <a:cubicBezTo>
                  <a:pt x="281088" y="539157"/>
                  <a:pt x="282050" y="538194"/>
                  <a:pt x="282050" y="537004"/>
                </a:cubicBezTo>
                <a:close/>
                <a:moveTo>
                  <a:pt x="274747" y="529429"/>
                </a:moveTo>
                <a:cubicBezTo>
                  <a:pt x="274747" y="528089"/>
                  <a:pt x="273662" y="527004"/>
                  <a:pt x="272323" y="527004"/>
                </a:cubicBezTo>
                <a:cubicBezTo>
                  <a:pt x="270984" y="527004"/>
                  <a:pt x="269898" y="528089"/>
                  <a:pt x="269898" y="529429"/>
                </a:cubicBezTo>
                <a:cubicBezTo>
                  <a:pt x="269898" y="530768"/>
                  <a:pt x="270984" y="531853"/>
                  <a:pt x="272323" y="531853"/>
                </a:cubicBezTo>
                <a:cubicBezTo>
                  <a:pt x="273662" y="531853"/>
                  <a:pt x="274747" y="530768"/>
                  <a:pt x="274747" y="529429"/>
                </a:cubicBezTo>
                <a:close/>
                <a:moveTo>
                  <a:pt x="267414" y="521883"/>
                </a:moveTo>
                <a:cubicBezTo>
                  <a:pt x="267414" y="520425"/>
                  <a:pt x="266234" y="519246"/>
                  <a:pt x="264777" y="519246"/>
                </a:cubicBezTo>
                <a:cubicBezTo>
                  <a:pt x="263320" y="519246"/>
                  <a:pt x="262140" y="520425"/>
                  <a:pt x="262140" y="521883"/>
                </a:cubicBezTo>
                <a:cubicBezTo>
                  <a:pt x="262140" y="523339"/>
                  <a:pt x="263320" y="524520"/>
                  <a:pt x="264777" y="524520"/>
                </a:cubicBezTo>
                <a:cubicBezTo>
                  <a:pt x="266234" y="524520"/>
                  <a:pt x="267414" y="523339"/>
                  <a:pt x="267414" y="521883"/>
                </a:cubicBezTo>
                <a:close/>
                <a:moveTo>
                  <a:pt x="259838" y="514304"/>
                </a:moveTo>
                <a:cubicBezTo>
                  <a:pt x="259838" y="512847"/>
                  <a:pt x="258658" y="511667"/>
                  <a:pt x="257201" y="511667"/>
                </a:cubicBezTo>
                <a:cubicBezTo>
                  <a:pt x="255744" y="511667"/>
                  <a:pt x="254564" y="512847"/>
                  <a:pt x="254564" y="514304"/>
                </a:cubicBezTo>
                <a:cubicBezTo>
                  <a:pt x="254564" y="515761"/>
                  <a:pt x="255744" y="516941"/>
                  <a:pt x="257201" y="516941"/>
                </a:cubicBezTo>
                <a:cubicBezTo>
                  <a:pt x="258658" y="516941"/>
                  <a:pt x="259838" y="515761"/>
                  <a:pt x="259838" y="514304"/>
                </a:cubicBezTo>
                <a:close/>
                <a:moveTo>
                  <a:pt x="249655" y="503881"/>
                </a:moveTo>
                <a:cubicBezTo>
                  <a:pt x="248078" y="503881"/>
                  <a:pt x="246776" y="505153"/>
                  <a:pt x="246776" y="506760"/>
                </a:cubicBezTo>
                <a:cubicBezTo>
                  <a:pt x="246776" y="508337"/>
                  <a:pt x="248048" y="509639"/>
                  <a:pt x="249655" y="509639"/>
                </a:cubicBezTo>
                <a:cubicBezTo>
                  <a:pt x="251233" y="509639"/>
                  <a:pt x="252535" y="508367"/>
                  <a:pt x="252535" y="506760"/>
                </a:cubicBezTo>
                <a:cubicBezTo>
                  <a:pt x="252502" y="505183"/>
                  <a:pt x="251230" y="503881"/>
                  <a:pt x="249655" y="503881"/>
                </a:cubicBezTo>
                <a:close/>
                <a:moveTo>
                  <a:pt x="245107" y="499182"/>
                </a:moveTo>
                <a:cubicBezTo>
                  <a:pt x="245107" y="497508"/>
                  <a:pt x="243752" y="496152"/>
                  <a:pt x="242078" y="496152"/>
                </a:cubicBezTo>
                <a:cubicBezTo>
                  <a:pt x="240404" y="496152"/>
                  <a:pt x="239048" y="497508"/>
                  <a:pt x="239048" y="499182"/>
                </a:cubicBezTo>
                <a:cubicBezTo>
                  <a:pt x="239048" y="500856"/>
                  <a:pt x="240404" y="502211"/>
                  <a:pt x="242078" y="502211"/>
                </a:cubicBezTo>
                <a:cubicBezTo>
                  <a:pt x="243752" y="502211"/>
                  <a:pt x="245107" y="500856"/>
                  <a:pt x="245107" y="499182"/>
                </a:cubicBezTo>
                <a:close/>
                <a:moveTo>
                  <a:pt x="234532" y="488756"/>
                </a:moveTo>
                <a:cubicBezTo>
                  <a:pt x="232955" y="488756"/>
                  <a:pt x="231652" y="490028"/>
                  <a:pt x="231652" y="491636"/>
                </a:cubicBezTo>
                <a:cubicBezTo>
                  <a:pt x="231652" y="493213"/>
                  <a:pt x="232925" y="494515"/>
                  <a:pt x="234532" y="494515"/>
                </a:cubicBezTo>
                <a:cubicBezTo>
                  <a:pt x="236139" y="494515"/>
                  <a:pt x="237411" y="493213"/>
                  <a:pt x="237411" y="491636"/>
                </a:cubicBezTo>
                <a:cubicBezTo>
                  <a:pt x="237381" y="490059"/>
                  <a:pt x="236109" y="488756"/>
                  <a:pt x="234532" y="488756"/>
                </a:cubicBezTo>
                <a:close/>
                <a:moveTo>
                  <a:pt x="230138" y="484090"/>
                </a:moveTo>
                <a:cubicBezTo>
                  <a:pt x="230138" y="482332"/>
                  <a:pt x="228713" y="480907"/>
                  <a:pt x="226956" y="480907"/>
                </a:cubicBezTo>
                <a:cubicBezTo>
                  <a:pt x="225199" y="480907"/>
                  <a:pt x="223774" y="482332"/>
                  <a:pt x="223774" y="484090"/>
                </a:cubicBezTo>
                <a:cubicBezTo>
                  <a:pt x="223774" y="485847"/>
                  <a:pt x="225199" y="487271"/>
                  <a:pt x="226956" y="487271"/>
                </a:cubicBezTo>
                <a:cubicBezTo>
                  <a:pt x="228713" y="487271"/>
                  <a:pt x="230138" y="485847"/>
                  <a:pt x="230138" y="484090"/>
                </a:cubicBezTo>
                <a:close/>
                <a:moveTo>
                  <a:pt x="219410" y="473179"/>
                </a:moveTo>
                <a:cubicBezTo>
                  <a:pt x="217561" y="473179"/>
                  <a:pt x="216076" y="474664"/>
                  <a:pt x="216076" y="476513"/>
                </a:cubicBezTo>
                <a:cubicBezTo>
                  <a:pt x="216076" y="478363"/>
                  <a:pt x="217561" y="479848"/>
                  <a:pt x="219410" y="479848"/>
                </a:cubicBezTo>
                <a:cubicBezTo>
                  <a:pt x="221260" y="479848"/>
                  <a:pt x="222744" y="478363"/>
                  <a:pt x="222744" y="476513"/>
                </a:cubicBezTo>
                <a:cubicBezTo>
                  <a:pt x="222712" y="474664"/>
                  <a:pt x="221227" y="473179"/>
                  <a:pt x="219410" y="473179"/>
                </a:cubicBezTo>
                <a:close/>
                <a:moveTo>
                  <a:pt x="215199" y="468967"/>
                </a:moveTo>
                <a:cubicBezTo>
                  <a:pt x="215199" y="467108"/>
                  <a:pt x="213693" y="465603"/>
                  <a:pt x="211835" y="465603"/>
                </a:cubicBezTo>
                <a:cubicBezTo>
                  <a:pt x="209976" y="465603"/>
                  <a:pt x="208470" y="467108"/>
                  <a:pt x="208470" y="468967"/>
                </a:cubicBezTo>
                <a:cubicBezTo>
                  <a:pt x="208470" y="470826"/>
                  <a:pt x="209976" y="472331"/>
                  <a:pt x="211835" y="472331"/>
                </a:cubicBezTo>
                <a:cubicBezTo>
                  <a:pt x="213693" y="472331"/>
                  <a:pt x="215199" y="470826"/>
                  <a:pt x="215199" y="468967"/>
                </a:cubicBezTo>
                <a:close/>
                <a:moveTo>
                  <a:pt x="204286" y="458024"/>
                </a:moveTo>
                <a:cubicBezTo>
                  <a:pt x="202437" y="458024"/>
                  <a:pt x="200922" y="459539"/>
                  <a:pt x="200922" y="461389"/>
                </a:cubicBezTo>
                <a:cubicBezTo>
                  <a:pt x="200922" y="463238"/>
                  <a:pt x="202407" y="464753"/>
                  <a:pt x="204286" y="464753"/>
                </a:cubicBezTo>
                <a:cubicBezTo>
                  <a:pt x="206136" y="464753"/>
                  <a:pt x="207651" y="463238"/>
                  <a:pt x="207651" y="461389"/>
                </a:cubicBezTo>
                <a:cubicBezTo>
                  <a:pt x="207621" y="459542"/>
                  <a:pt x="206136" y="458024"/>
                  <a:pt x="204286" y="458024"/>
                </a:cubicBezTo>
                <a:close/>
                <a:moveTo>
                  <a:pt x="200135" y="453813"/>
                </a:moveTo>
                <a:cubicBezTo>
                  <a:pt x="200135" y="451922"/>
                  <a:pt x="198602" y="450388"/>
                  <a:pt x="196711" y="450388"/>
                </a:cubicBezTo>
                <a:cubicBezTo>
                  <a:pt x="194820" y="450388"/>
                  <a:pt x="193287" y="451922"/>
                  <a:pt x="193287" y="453813"/>
                </a:cubicBezTo>
                <a:cubicBezTo>
                  <a:pt x="193287" y="455704"/>
                  <a:pt x="194820" y="457237"/>
                  <a:pt x="196711" y="457237"/>
                </a:cubicBezTo>
                <a:cubicBezTo>
                  <a:pt x="198602" y="457237"/>
                  <a:pt x="200135" y="455704"/>
                  <a:pt x="200135" y="453813"/>
                </a:cubicBezTo>
                <a:close/>
                <a:moveTo>
                  <a:pt x="192589" y="446267"/>
                </a:moveTo>
                <a:cubicBezTo>
                  <a:pt x="192589" y="444376"/>
                  <a:pt x="191056" y="442842"/>
                  <a:pt x="189165" y="442842"/>
                </a:cubicBezTo>
                <a:cubicBezTo>
                  <a:pt x="187274" y="442842"/>
                  <a:pt x="185741" y="444376"/>
                  <a:pt x="185741" y="446267"/>
                </a:cubicBezTo>
                <a:cubicBezTo>
                  <a:pt x="185741" y="448158"/>
                  <a:pt x="187274" y="449691"/>
                  <a:pt x="189165" y="449691"/>
                </a:cubicBezTo>
                <a:cubicBezTo>
                  <a:pt x="191056" y="449691"/>
                  <a:pt x="192589" y="448158"/>
                  <a:pt x="192589" y="446267"/>
                </a:cubicBezTo>
                <a:close/>
                <a:moveTo>
                  <a:pt x="185013" y="438721"/>
                </a:moveTo>
                <a:cubicBezTo>
                  <a:pt x="185013" y="436829"/>
                  <a:pt x="183480" y="435296"/>
                  <a:pt x="181589" y="435296"/>
                </a:cubicBezTo>
                <a:cubicBezTo>
                  <a:pt x="179698" y="435296"/>
                  <a:pt x="178165" y="436829"/>
                  <a:pt x="178165" y="438721"/>
                </a:cubicBezTo>
                <a:cubicBezTo>
                  <a:pt x="178165" y="440612"/>
                  <a:pt x="179698" y="442145"/>
                  <a:pt x="181589" y="442145"/>
                </a:cubicBezTo>
                <a:cubicBezTo>
                  <a:pt x="183480" y="442145"/>
                  <a:pt x="185013" y="440612"/>
                  <a:pt x="185013" y="438721"/>
                </a:cubicBezTo>
                <a:close/>
                <a:moveTo>
                  <a:pt x="174044" y="427810"/>
                </a:moveTo>
                <a:cubicBezTo>
                  <a:pt x="172194" y="427810"/>
                  <a:pt x="170709" y="429295"/>
                  <a:pt x="170709" y="431144"/>
                </a:cubicBezTo>
                <a:cubicBezTo>
                  <a:pt x="170709" y="432994"/>
                  <a:pt x="172194" y="434478"/>
                  <a:pt x="174044" y="434478"/>
                </a:cubicBezTo>
                <a:cubicBezTo>
                  <a:pt x="175863" y="434478"/>
                  <a:pt x="177378" y="432994"/>
                  <a:pt x="177378" y="431144"/>
                </a:cubicBezTo>
                <a:cubicBezTo>
                  <a:pt x="177345" y="429295"/>
                  <a:pt x="175861" y="427810"/>
                  <a:pt x="174044" y="427810"/>
                </a:cubicBezTo>
                <a:close/>
                <a:moveTo>
                  <a:pt x="169737" y="423566"/>
                </a:moveTo>
                <a:cubicBezTo>
                  <a:pt x="169737" y="421758"/>
                  <a:pt x="168273" y="420294"/>
                  <a:pt x="166465" y="420294"/>
                </a:cubicBezTo>
                <a:cubicBezTo>
                  <a:pt x="164658" y="420294"/>
                  <a:pt x="163194" y="421758"/>
                  <a:pt x="163194" y="423566"/>
                </a:cubicBezTo>
                <a:cubicBezTo>
                  <a:pt x="163194" y="425374"/>
                  <a:pt x="164658" y="426838"/>
                  <a:pt x="166465" y="426838"/>
                </a:cubicBezTo>
                <a:cubicBezTo>
                  <a:pt x="168273" y="426838"/>
                  <a:pt x="169737" y="425374"/>
                  <a:pt x="169737" y="423566"/>
                </a:cubicBezTo>
                <a:close/>
                <a:moveTo>
                  <a:pt x="158920" y="412898"/>
                </a:moveTo>
                <a:cubicBezTo>
                  <a:pt x="157193" y="412898"/>
                  <a:pt x="155798" y="414292"/>
                  <a:pt x="155798" y="416020"/>
                </a:cubicBezTo>
                <a:cubicBezTo>
                  <a:pt x="155798" y="417747"/>
                  <a:pt x="157193" y="419142"/>
                  <a:pt x="158920" y="419142"/>
                </a:cubicBezTo>
                <a:cubicBezTo>
                  <a:pt x="160647" y="419142"/>
                  <a:pt x="162041" y="417747"/>
                  <a:pt x="162041" y="416020"/>
                </a:cubicBezTo>
                <a:cubicBezTo>
                  <a:pt x="162011" y="414292"/>
                  <a:pt x="160617" y="412898"/>
                  <a:pt x="158920" y="412898"/>
                </a:cubicBezTo>
                <a:close/>
                <a:moveTo>
                  <a:pt x="154466" y="408474"/>
                </a:moveTo>
                <a:cubicBezTo>
                  <a:pt x="154466" y="406749"/>
                  <a:pt x="153069" y="405352"/>
                  <a:pt x="151344" y="405352"/>
                </a:cubicBezTo>
                <a:cubicBezTo>
                  <a:pt x="149619" y="405352"/>
                  <a:pt x="148222" y="406749"/>
                  <a:pt x="148222" y="408474"/>
                </a:cubicBezTo>
                <a:cubicBezTo>
                  <a:pt x="148222" y="410199"/>
                  <a:pt x="149619" y="411595"/>
                  <a:pt x="151344" y="411595"/>
                </a:cubicBezTo>
                <a:cubicBezTo>
                  <a:pt x="153069" y="411595"/>
                  <a:pt x="154466" y="410199"/>
                  <a:pt x="154466" y="408474"/>
                </a:cubicBezTo>
                <a:close/>
                <a:moveTo>
                  <a:pt x="146768" y="400897"/>
                </a:moveTo>
                <a:cubicBezTo>
                  <a:pt x="146768" y="399258"/>
                  <a:pt x="145438" y="397928"/>
                  <a:pt x="143798" y="397928"/>
                </a:cubicBezTo>
                <a:cubicBezTo>
                  <a:pt x="142159" y="397928"/>
                  <a:pt x="140829" y="399258"/>
                  <a:pt x="140829" y="400897"/>
                </a:cubicBezTo>
                <a:cubicBezTo>
                  <a:pt x="140829" y="402537"/>
                  <a:pt x="142159" y="403867"/>
                  <a:pt x="143798" y="403867"/>
                </a:cubicBezTo>
                <a:cubicBezTo>
                  <a:pt x="145438" y="403867"/>
                  <a:pt x="146768" y="402537"/>
                  <a:pt x="146768" y="400897"/>
                </a:cubicBezTo>
                <a:close/>
                <a:moveTo>
                  <a:pt x="139009" y="393321"/>
                </a:moveTo>
                <a:cubicBezTo>
                  <a:pt x="139009" y="391781"/>
                  <a:pt x="137763" y="390534"/>
                  <a:pt x="136223" y="390534"/>
                </a:cubicBezTo>
                <a:cubicBezTo>
                  <a:pt x="134683" y="390534"/>
                  <a:pt x="133436" y="391781"/>
                  <a:pt x="133436" y="393321"/>
                </a:cubicBezTo>
                <a:cubicBezTo>
                  <a:pt x="133436" y="394861"/>
                  <a:pt x="134683" y="396108"/>
                  <a:pt x="136223" y="396108"/>
                </a:cubicBezTo>
                <a:cubicBezTo>
                  <a:pt x="137763" y="396108"/>
                  <a:pt x="139009" y="394861"/>
                  <a:pt x="139009" y="393321"/>
                </a:cubicBezTo>
                <a:close/>
                <a:moveTo>
                  <a:pt x="128677" y="382986"/>
                </a:moveTo>
                <a:cubicBezTo>
                  <a:pt x="127132" y="382986"/>
                  <a:pt x="125888" y="384228"/>
                  <a:pt x="125888" y="385775"/>
                </a:cubicBezTo>
                <a:cubicBezTo>
                  <a:pt x="125888" y="387323"/>
                  <a:pt x="127130" y="388565"/>
                  <a:pt x="128677" y="388565"/>
                </a:cubicBezTo>
                <a:cubicBezTo>
                  <a:pt x="130224" y="388565"/>
                  <a:pt x="131466" y="387323"/>
                  <a:pt x="131466" y="385775"/>
                </a:cubicBezTo>
                <a:cubicBezTo>
                  <a:pt x="131464" y="384228"/>
                  <a:pt x="130192" y="382986"/>
                  <a:pt x="128677" y="382986"/>
                </a:cubicBezTo>
                <a:close/>
                <a:moveTo>
                  <a:pt x="123613" y="378197"/>
                </a:moveTo>
                <a:cubicBezTo>
                  <a:pt x="123613" y="376809"/>
                  <a:pt x="122487" y="375682"/>
                  <a:pt x="121099" y="375682"/>
                </a:cubicBezTo>
                <a:cubicBezTo>
                  <a:pt x="119711" y="375682"/>
                  <a:pt x="118584" y="376809"/>
                  <a:pt x="118584" y="378197"/>
                </a:cubicBezTo>
                <a:cubicBezTo>
                  <a:pt x="118584" y="379585"/>
                  <a:pt x="119711" y="380711"/>
                  <a:pt x="121099" y="380711"/>
                </a:cubicBezTo>
                <a:cubicBezTo>
                  <a:pt x="122487" y="380711"/>
                  <a:pt x="123613" y="379585"/>
                  <a:pt x="123613" y="378197"/>
                </a:cubicBezTo>
                <a:close/>
                <a:moveTo>
                  <a:pt x="115825" y="370651"/>
                </a:moveTo>
                <a:cubicBezTo>
                  <a:pt x="115825" y="369397"/>
                  <a:pt x="114807" y="368378"/>
                  <a:pt x="113553" y="368378"/>
                </a:cubicBezTo>
                <a:cubicBezTo>
                  <a:pt x="112299" y="368378"/>
                  <a:pt x="111281" y="369397"/>
                  <a:pt x="111281" y="370651"/>
                </a:cubicBezTo>
                <a:cubicBezTo>
                  <a:pt x="111281" y="371904"/>
                  <a:pt x="112299" y="372923"/>
                  <a:pt x="113553" y="372923"/>
                </a:cubicBezTo>
                <a:cubicBezTo>
                  <a:pt x="114807" y="372923"/>
                  <a:pt x="115825" y="371904"/>
                  <a:pt x="115825" y="370651"/>
                </a:cubicBezTo>
                <a:close/>
                <a:moveTo>
                  <a:pt x="108007" y="363105"/>
                </a:moveTo>
                <a:cubicBezTo>
                  <a:pt x="108007" y="361985"/>
                  <a:pt x="107097" y="361075"/>
                  <a:pt x="105977" y="361075"/>
                </a:cubicBezTo>
                <a:cubicBezTo>
                  <a:pt x="104858" y="361075"/>
                  <a:pt x="103948" y="361985"/>
                  <a:pt x="103948" y="363105"/>
                </a:cubicBezTo>
                <a:cubicBezTo>
                  <a:pt x="103948" y="364224"/>
                  <a:pt x="104858" y="365134"/>
                  <a:pt x="105977" y="365134"/>
                </a:cubicBezTo>
                <a:cubicBezTo>
                  <a:pt x="107097" y="365134"/>
                  <a:pt x="108007" y="364224"/>
                  <a:pt x="108007" y="363105"/>
                </a:cubicBezTo>
                <a:close/>
                <a:moveTo>
                  <a:pt x="98432" y="353497"/>
                </a:moveTo>
                <a:cubicBezTo>
                  <a:pt x="97309" y="353497"/>
                  <a:pt x="96402" y="354406"/>
                  <a:pt x="96402" y="355496"/>
                </a:cubicBezTo>
                <a:cubicBezTo>
                  <a:pt x="96402" y="356618"/>
                  <a:pt x="97312" y="357526"/>
                  <a:pt x="98432" y="357526"/>
                </a:cubicBezTo>
                <a:cubicBezTo>
                  <a:pt x="99551" y="357526"/>
                  <a:pt x="100461" y="356616"/>
                  <a:pt x="100461" y="355496"/>
                </a:cubicBezTo>
                <a:cubicBezTo>
                  <a:pt x="100431" y="354406"/>
                  <a:pt x="99521" y="353497"/>
                  <a:pt x="98432" y="353497"/>
                </a:cubicBezTo>
                <a:close/>
                <a:moveTo>
                  <a:pt x="92613" y="347982"/>
                </a:moveTo>
                <a:cubicBezTo>
                  <a:pt x="92613" y="347013"/>
                  <a:pt x="91826" y="346225"/>
                  <a:pt x="90856" y="346225"/>
                </a:cubicBezTo>
                <a:cubicBezTo>
                  <a:pt x="89886" y="346225"/>
                  <a:pt x="89099" y="347013"/>
                  <a:pt x="89099" y="347982"/>
                </a:cubicBezTo>
                <a:cubicBezTo>
                  <a:pt x="89099" y="348952"/>
                  <a:pt x="89886" y="349740"/>
                  <a:pt x="90856" y="349740"/>
                </a:cubicBezTo>
                <a:cubicBezTo>
                  <a:pt x="91826" y="349740"/>
                  <a:pt x="92613" y="348952"/>
                  <a:pt x="92613" y="347982"/>
                </a:cubicBezTo>
                <a:close/>
                <a:moveTo>
                  <a:pt x="84793" y="340404"/>
                </a:moveTo>
                <a:cubicBezTo>
                  <a:pt x="84793" y="339584"/>
                  <a:pt x="84128" y="338919"/>
                  <a:pt x="83308" y="338919"/>
                </a:cubicBezTo>
                <a:cubicBezTo>
                  <a:pt x="82488" y="338919"/>
                  <a:pt x="81823" y="339584"/>
                  <a:pt x="81823" y="340404"/>
                </a:cubicBezTo>
                <a:cubicBezTo>
                  <a:pt x="81823" y="341224"/>
                  <a:pt x="82488" y="341889"/>
                  <a:pt x="83308" y="341889"/>
                </a:cubicBezTo>
                <a:cubicBezTo>
                  <a:pt x="84128" y="341889"/>
                  <a:pt x="84793" y="341224"/>
                  <a:pt x="84793" y="340404"/>
                </a:cubicBezTo>
                <a:close/>
                <a:moveTo>
                  <a:pt x="77217" y="332858"/>
                </a:moveTo>
                <a:cubicBezTo>
                  <a:pt x="77217" y="332038"/>
                  <a:pt x="76552" y="331373"/>
                  <a:pt x="75732" y="331373"/>
                </a:cubicBezTo>
                <a:cubicBezTo>
                  <a:pt x="74912" y="331373"/>
                  <a:pt x="74247" y="332038"/>
                  <a:pt x="74247" y="332858"/>
                </a:cubicBezTo>
                <a:cubicBezTo>
                  <a:pt x="74247" y="333678"/>
                  <a:pt x="74912" y="334342"/>
                  <a:pt x="75732" y="334342"/>
                </a:cubicBezTo>
                <a:cubicBezTo>
                  <a:pt x="76552" y="334342"/>
                  <a:pt x="77217" y="333678"/>
                  <a:pt x="77217" y="332858"/>
                </a:cubicBezTo>
                <a:close/>
                <a:moveTo>
                  <a:pt x="69399" y="325282"/>
                </a:moveTo>
                <a:cubicBezTo>
                  <a:pt x="69399" y="324612"/>
                  <a:pt x="68856" y="324070"/>
                  <a:pt x="68186" y="324070"/>
                </a:cubicBezTo>
                <a:cubicBezTo>
                  <a:pt x="67517" y="324070"/>
                  <a:pt x="66974" y="324612"/>
                  <a:pt x="66974" y="325282"/>
                </a:cubicBezTo>
                <a:cubicBezTo>
                  <a:pt x="66974" y="325951"/>
                  <a:pt x="67517" y="326494"/>
                  <a:pt x="68186" y="326494"/>
                </a:cubicBezTo>
                <a:cubicBezTo>
                  <a:pt x="68856" y="326494"/>
                  <a:pt x="69399" y="325951"/>
                  <a:pt x="69399" y="325282"/>
                </a:cubicBezTo>
                <a:close/>
                <a:moveTo>
                  <a:pt x="61580" y="317708"/>
                </a:moveTo>
                <a:cubicBezTo>
                  <a:pt x="61580" y="317172"/>
                  <a:pt x="61146" y="316738"/>
                  <a:pt x="60611" y="316738"/>
                </a:cubicBezTo>
                <a:cubicBezTo>
                  <a:pt x="60075" y="316738"/>
                  <a:pt x="59641" y="317172"/>
                  <a:pt x="59641" y="317708"/>
                </a:cubicBezTo>
                <a:cubicBezTo>
                  <a:pt x="59641" y="318244"/>
                  <a:pt x="60075" y="318678"/>
                  <a:pt x="60611" y="318678"/>
                </a:cubicBezTo>
                <a:cubicBezTo>
                  <a:pt x="61146" y="318678"/>
                  <a:pt x="61580" y="318244"/>
                  <a:pt x="61580" y="317708"/>
                </a:cubicBezTo>
                <a:close/>
                <a:moveTo>
                  <a:pt x="53065" y="309434"/>
                </a:moveTo>
                <a:cubicBezTo>
                  <a:pt x="52670" y="309434"/>
                  <a:pt x="52368" y="309767"/>
                  <a:pt x="52368" y="310132"/>
                </a:cubicBezTo>
                <a:cubicBezTo>
                  <a:pt x="52368" y="310527"/>
                  <a:pt x="52700" y="310859"/>
                  <a:pt x="53065" y="310859"/>
                </a:cubicBezTo>
                <a:cubicBezTo>
                  <a:pt x="53430" y="310859"/>
                  <a:pt x="53762" y="310527"/>
                  <a:pt x="53762" y="310132"/>
                </a:cubicBezTo>
                <a:cubicBezTo>
                  <a:pt x="53762" y="309767"/>
                  <a:pt x="53457" y="309434"/>
                  <a:pt x="53065" y="309434"/>
                </a:cubicBezTo>
                <a:close/>
                <a:moveTo>
                  <a:pt x="45487" y="301886"/>
                </a:moveTo>
                <a:cubicBezTo>
                  <a:pt x="45092" y="301886"/>
                  <a:pt x="44790" y="302188"/>
                  <a:pt x="44790" y="302583"/>
                </a:cubicBezTo>
                <a:cubicBezTo>
                  <a:pt x="44790" y="302978"/>
                  <a:pt x="45122" y="303311"/>
                  <a:pt x="45487" y="303311"/>
                </a:cubicBezTo>
                <a:cubicBezTo>
                  <a:pt x="45852" y="303311"/>
                  <a:pt x="46184" y="303008"/>
                  <a:pt x="46184" y="302583"/>
                </a:cubicBezTo>
                <a:cubicBezTo>
                  <a:pt x="46214" y="302221"/>
                  <a:pt x="45882" y="301886"/>
                  <a:pt x="45487" y="301886"/>
                </a:cubicBezTo>
                <a:close/>
                <a:moveTo>
                  <a:pt x="37941" y="295552"/>
                </a:moveTo>
                <a:cubicBezTo>
                  <a:pt x="38214" y="295552"/>
                  <a:pt x="38456" y="295340"/>
                  <a:pt x="38456" y="295037"/>
                </a:cubicBezTo>
                <a:cubicBezTo>
                  <a:pt x="38456" y="294765"/>
                  <a:pt x="38244" y="294522"/>
                  <a:pt x="37941" y="294522"/>
                </a:cubicBezTo>
                <a:cubicBezTo>
                  <a:pt x="37669" y="294522"/>
                  <a:pt x="37426" y="294735"/>
                  <a:pt x="37426" y="295037"/>
                </a:cubicBezTo>
                <a:cubicBezTo>
                  <a:pt x="37426" y="295310"/>
                  <a:pt x="37639" y="295552"/>
                  <a:pt x="37941" y="295552"/>
                </a:cubicBezTo>
                <a:close/>
                <a:moveTo>
                  <a:pt x="30365" y="287129"/>
                </a:moveTo>
                <a:cubicBezTo>
                  <a:pt x="30183" y="287158"/>
                  <a:pt x="30033" y="287311"/>
                  <a:pt x="30033" y="287461"/>
                </a:cubicBezTo>
                <a:cubicBezTo>
                  <a:pt x="30033" y="287644"/>
                  <a:pt x="30185" y="287793"/>
                  <a:pt x="30365" y="287793"/>
                </a:cubicBezTo>
                <a:cubicBezTo>
                  <a:pt x="30548" y="287793"/>
                  <a:pt x="30698" y="287641"/>
                  <a:pt x="30698" y="287461"/>
                </a:cubicBezTo>
                <a:cubicBezTo>
                  <a:pt x="30698" y="287281"/>
                  <a:pt x="30548" y="287129"/>
                  <a:pt x="30365" y="287129"/>
                </a:cubicBezTo>
                <a:close/>
                <a:moveTo>
                  <a:pt x="23152" y="279915"/>
                </a:moveTo>
                <a:cubicBezTo>
                  <a:pt x="23152" y="279730"/>
                  <a:pt x="23005" y="279583"/>
                  <a:pt x="22820" y="279583"/>
                </a:cubicBezTo>
                <a:cubicBezTo>
                  <a:pt x="22635" y="279583"/>
                  <a:pt x="22487" y="279730"/>
                  <a:pt x="22487" y="279915"/>
                </a:cubicBezTo>
                <a:cubicBezTo>
                  <a:pt x="22487" y="280100"/>
                  <a:pt x="22635" y="280247"/>
                  <a:pt x="22820" y="280247"/>
                </a:cubicBezTo>
                <a:cubicBezTo>
                  <a:pt x="23005" y="280247"/>
                  <a:pt x="23152" y="280100"/>
                  <a:pt x="23152" y="279915"/>
                </a:cubicBezTo>
                <a:close/>
                <a:moveTo>
                  <a:pt x="15424" y="272337"/>
                </a:moveTo>
                <a:cubicBezTo>
                  <a:pt x="15424" y="272237"/>
                  <a:pt x="15343" y="272157"/>
                  <a:pt x="15244" y="272157"/>
                </a:cubicBezTo>
                <a:cubicBezTo>
                  <a:pt x="15145" y="272157"/>
                  <a:pt x="15064" y="272237"/>
                  <a:pt x="15064" y="272337"/>
                </a:cubicBezTo>
                <a:cubicBezTo>
                  <a:pt x="15064" y="272436"/>
                  <a:pt x="15145" y="272516"/>
                  <a:pt x="15244" y="272516"/>
                </a:cubicBezTo>
                <a:cubicBezTo>
                  <a:pt x="15343" y="272516"/>
                  <a:pt x="15424" y="272436"/>
                  <a:pt x="15424" y="272337"/>
                </a:cubicBezTo>
                <a:close/>
                <a:moveTo>
                  <a:pt x="7758" y="264791"/>
                </a:moveTo>
                <a:cubicBezTo>
                  <a:pt x="7758" y="264758"/>
                  <a:pt x="7731" y="264731"/>
                  <a:pt x="7698" y="264731"/>
                </a:cubicBezTo>
                <a:cubicBezTo>
                  <a:pt x="7666" y="264731"/>
                  <a:pt x="7638" y="264758"/>
                  <a:pt x="7638" y="264791"/>
                </a:cubicBezTo>
                <a:cubicBezTo>
                  <a:pt x="7638" y="264823"/>
                  <a:pt x="7666" y="264850"/>
                  <a:pt x="7698" y="264850"/>
                </a:cubicBezTo>
                <a:cubicBezTo>
                  <a:pt x="7731" y="264850"/>
                  <a:pt x="7758" y="264823"/>
                  <a:pt x="7758" y="264791"/>
                </a:cubicBezTo>
                <a:close/>
                <a:moveTo>
                  <a:pt x="180" y="257214"/>
                </a:moveTo>
                <a:cubicBezTo>
                  <a:pt x="180" y="257182"/>
                  <a:pt x="152" y="257154"/>
                  <a:pt x="120" y="257154"/>
                </a:cubicBezTo>
                <a:cubicBezTo>
                  <a:pt x="88" y="257154"/>
                  <a:pt x="60" y="257182"/>
                  <a:pt x="60" y="257214"/>
                </a:cubicBezTo>
                <a:cubicBezTo>
                  <a:pt x="60" y="257247"/>
                  <a:pt x="88" y="257274"/>
                  <a:pt x="120" y="257274"/>
                </a:cubicBezTo>
                <a:cubicBezTo>
                  <a:pt x="152" y="257274"/>
                  <a:pt x="180" y="257247"/>
                  <a:pt x="180" y="257214"/>
                </a:cubicBezTo>
                <a:close/>
                <a:moveTo>
                  <a:pt x="393359" y="635289"/>
                </a:moveTo>
                <a:cubicBezTo>
                  <a:pt x="393359" y="635256"/>
                  <a:pt x="393331" y="635229"/>
                  <a:pt x="393299" y="635229"/>
                </a:cubicBezTo>
                <a:cubicBezTo>
                  <a:pt x="393267" y="635229"/>
                  <a:pt x="393239" y="635256"/>
                  <a:pt x="393239" y="635289"/>
                </a:cubicBezTo>
                <a:cubicBezTo>
                  <a:pt x="393239" y="635321"/>
                  <a:pt x="393267" y="635349"/>
                  <a:pt x="393299" y="635349"/>
                </a:cubicBezTo>
                <a:cubicBezTo>
                  <a:pt x="393331" y="635349"/>
                  <a:pt x="393359" y="635321"/>
                  <a:pt x="393359" y="635289"/>
                </a:cubicBezTo>
                <a:close/>
                <a:moveTo>
                  <a:pt x="385933" y="627743"/>
                </a:moveTo>
                <a:cubicBezTo>
                  <a:pt x="385933" y="627643"/>
                  <a:pt x="385853" y="627563"/>
                  <a:pt x="385753" y="627563"/>
                </a:cubicBezTo>
                <a:cubicBezTo>
                  <a:pt x="385654" y="627563"/>
                  <a:pt x="385573" y="627643"/>
                  <a:pt x="385573" y="627743"/>
                </a:cubicBezTo>
                <a:cubicBezTo>
                  <a:pt x="385573" y="627842"/>
                  <a:pt x="385654" y="627923"/>
                  <a:pt x="385753" y="627923"/>
                </a:cubicBezTo>
                <a:cubicBezTo>
                  <a:pt x="385853" y="627923"/>
                  <a:pt x="385933" y="627842"/>
                  <a:pt x="385933" y="627743"/>
                </a:cubicBezTo>
                <a:close/>
                <a:moveTo>
                  <a:pt x="378390" y="620166"/>
                </a:moveTo>
                <a:cubicBezTo>
                  <a:pt x="378390" y="620049"/>
                  <a:pt x="378295" y="619954"/>
                  <a:pt x="378178" y="619954"/>
                </a:cubicBezTo>
                <a:cubicBezTo>
                  <a:pt x="378060" y="619954"/>
                  <a:pt x="377965" y="620049"/>
                  <a:pt x="377965" y="620166"/>
                </a:cubicBezTo>
                <a:cubicBezTo>
                  <a:pt x="377965" y="620284"/>
                  <a:pt x="378060" y="620379"/>
                  <a:pt x="378178" y="620379"/>
                </a:cubicBezTo>
                <a:cubicBezTo>
                  <a:pt x="378295" y="620379"/>
                  <a:pt x="378390" y="620284"/>
                  <a:pt x="378390" y="620166"/>
                </a:cubicBezTo>
                <a:close/>
                <a:moveTo>
                  <a:pt x="371025" y="612620"/>
                </a:moveTo>
                <a:cubicBezTo>
                  <a:pt x="371025" y="612403"/>
                  <a:pt x="370849" y="612228"/>
                  <a:pt x="370632" y="612228"/>
                </a:cubicBezTo>
                <a:cubicBezTo>
                  <a:pt x="370415" y="612228"/>
                  <a:pt x="370239" y="612403"/>
                  <a:pt x="370239" y="612620"/>
                </a:cubicBezTo>
                <a:cubicBezTo>
                  <a:pt x="370239" y="612837"/>
                  <a:pt x="370415" y="613013"/>
                  <a:pt x="370632" y="613013"/>
                </a:cubicBezTo>
                <a:cubicBezTo>
                  <a:pt x="370849" y="613013"/>
                  <a:pt x="371025" y="612837"/>
                  <a:pt x="371025" y="612620"/>
                </a:cubicBezTo>
                <a:close/>
                <a:moveTo>
                  <a:pt x="363659" y="605044"/>
                </a:moveTo>
                <a:cubicBezTo>
                  <a:pt x="363659" y="604709"/>
                  <a:pt x="363389" y="604439"/>
                  <a:pt x="363054" y="604439"/>
                </a:cubicBezTo>
                <a:cubicBezTo>
                  <a:pt x="362719" y="604439"/>
                  <a:pt x="362449" y="604709"/>
                  <a:pt x="362449" y="605044"/>
                </a:cubicBezTo>
                <a:cubicBezTo>
                  <a:pt x="362449" y="605379"/>
                  <a:pt x="362719" y="605649"/>
                  <a:pt x="363054" y="605649"/>
                </a:cubicBezTo>
                <a:cubicBezTo>
                  <a:pt x="363389" y="605649"/>
                  <a:pt x="363659" y="605379"/>
                  <a:pt x="363659" y="605044"/>
                </a:cubicBezTo>
                <a:close/>
                <a:moveTo>
                  <a:pt x="356266" y="597498"/>
                </a:moveTo>
                <a:cubicBezTo>
                  <a:pt x="356266" y="597080"/>
                  <a:pt x="355926" y="596741"/>
                  <a:pt x="355508" y="596741"/>
                </a:cubicBezTo>
                <a:cubicBezTo>
                  <a:pt x="355090" y="596741"/>
                  <a:pt x="354751" y="597080"/>
                  <a:pt x="354751" y="597498"/>
                </a:cubicBezTo>
                <a:cubicBezTo>
                  <a:pt x="354751" y="597916"/>
                  <a:pt x="355090" y="598256"/>
                  <a:pt x="355508" y="598256"/>
                </a:cubicBezTo>
                <a:cubicBezTo>
                  <a:pt x="355926" y="598256"/>
                  <a:pt x="356266" y="597916"/>
                  <a:pt x="356266" y="597498"/>
                </a:cubicBezTo>
                <a:close/>
                <a:moveTo>
                  <a:pt x="348750" y="589920"/>
                </a:moveTo>
                <a:cubicBezTo>
                  <a:pt x="348750" y="589467"/>
                  <a:pt x="348385" y="589102"/>
                  <a:pt x="347932" y="589102"/>
                </a:cubicBezTo>
                <a:cubicBezTo>
                  <a:pt x="347480" y="589102"/>
                  <a:pt x="347115" y="589467"/>
                  <a:pt x="347115" y="589920"/>
                </a:cubicBezTo>
                <a:cubicBezTo>
                  <a:pt x="347115" y="590372"/>
                  <a:pt x="347480" y="590737"/>
                  <a:pt x="347932" y="590737"/>
                </a:cubicBezTo>
                <a:cubicBezTo>
                  <a:pt x="348385" y="590737"/>
                  <a:pt x="348750" y="590372"/>
                  <a:pt x="348750" y="589920"/>
                </a:cubicBezTo>
                <a:close/>
                <a:moveTo>
                  <a:pt x="341476" y="582374"/>
                </a:moveTo>
                <a:cubicBezTo>
                  <a:pt x="341476" y="581771"/>
                  <a:pt x="340989" y="581284"/>
                  <a:pt x="340387" y="581284"/>
                </a:cubicBezTo>
                <a:cubicBezTo>
                  <a:pt x="339784" y="581284"/>
                  <a:pt x="339297" y="581771"/>
                  <a:pt x="339297" y="582374"/>
                </a:cubicBezTo>
                <a:cubicBezTo>
                  <a:pt x="339297" y="582976"/>
                  <a:pt x="339784" y="583464"/>
                  <a:pt x="340387" y="583464"/>
                </a:cubicBezTo>
                <a:cubicBezTo>
                  <a:pt x="340989" y="583464"/>
                  <a:pt x="341476" y="582976"/>
                  <a:pt x="341476" y="582374"/>
                </a:cubicBezTo>
                <a:close/>
                <a:moveTo>
                  <a:pt x="334173" y="574797"/>
                </a:moveTo>
                <a:cubicBezTo>
                  <a:pt x="334173" y="574045"/>
                  <a:pt x="333564" y="573435"/>
                  <a:pt x="332811" y="573435"/>
                </a:cubicBezTo>
                <a:cubicBezTo>
                  <a:pt x="332058" y="573435"/>
                  <a:pt x="331449" y="574045"/>
                  <a:pt x="331449" y="574797"/>
                </a:cubicBezTo>
                <a:cubicBezTo>
                  <a:pt x="331449" y="575550"/>
                  <a:pt x="332058" y="576160"/>
                  <a:pt x="332811" y="576160"/>
                </a:cubicBezTo>
                <a:cubicBezTo>
                  <a:pt x="333564" y="576160"/>
                  <a:pt x="334173" y="575550"/>
                  <a:pt x="334173" y="574797"/>
                </a:cubicBezTo>
                <a:close/>
                <a:moveTo>
                  <a:pt x="326628" y="567251"/>
                </a:moveTo>
                <a:cubicBezTo>
                  <a:pt x="326628" y="566499"/>
                  <a:pt x="326018" y="565889"/>
                  <a:pt x="325265" y="565889"/>
                </a:cubicBezTo>
                <a:cubicBezTo>
                  <a:pt x="324512" y="565889"/>
                  <a:pt x="323903" y="566499"/>
                  <a:pt x="323903" y="567251"/>
                </a:cubicBezTo>
                <a:cubicBezTo>
                  <a:pt x="323903" y="568004"/>
                  <a:pt x="324512" y="568614"/>
                  <a:pt x="325265" y="568614"/>
                </a:cubicBezTo>
                <a:cubicBezTo>
                  <a:pt x="326018" y="568614"/>
                  <a:pt x="326628" y="568004"/>
                  <a:pt x="326628" y="567251"/>
                </a:cubicBezTo>
                <a:close/>
                <a:moveTo>
                  <a:pt x="319327" y="559705"/>
                </a:moveTo>
                <a:cubicBezTo>
                  <a:pt x="319327" y="558800"/>
                  <a:pt x="318595" y="558068"/>
                  <a:pt x="317689" y="558068"/>
                </a:cubicBezTo>
                <a:cubicBezTo>
                  <a:pt x="316784" y="558068"/>
                  <a:pt x="316052" y="558800"/>
                  <a:pt x="316052" y="559705"/>
                </a:cubicBezTo>
                <a:cubicBezTo>
                  <a:pt x="316052" y="560610"/>
                  <a:pt x="316784" y="561342"/>
                  <a:pt x="317689" y="561342"/>
                </a:cubicBezTo>
                <a:cubicBezTo>
                  <a:pt x="318595" y="561342"/>
                  <a:pt x="319327" y="560610"/>
                  <a:pt x="319327" y="559705"/>
                </a:cubicBezTo>
                <a:close/>
                <a:moveTo>
                  <a:pt x="312113" y="552129"/>
                </a:moveTo>
                <a:cubicBezTo>
                  <a:pt x="312113" y="551042"/>
                  <a:pt x="311231" y="550159"/>
                  <a:pt x="310144" y="550159"/>
                </a:cubicBezTo>
                <a:cubicBezTo>
                  <a:pt x="309056" y="550159"/>
                  <a:pt x="308174" y="551042"/>
                  <a:pt x="308174" y="552129"/>
                </a:cubicBezTo>
                <a:cubicBezTo>
                  <a:pt x="308174" y="553217"/>
                  <a:pt x="309056" y="554099"/>
                  <a:pt x="310144" y="554099"/>
                </a:cubicBezTo>
                <a:cubicBezTo>
                  <a:pt x="311231" y="554099"/>
                  <a:pt x="312113" y="553217"/>
                  <a:pt x="312113" y="552129"/>
                </a:cubicBezTo>
                <a:close/>
                <a:moveTo>
                  <a:pt x="304840" y="544551"/>
                </a:moveTo>
                <a:cubicBezTo>
                  <a:pt x="304840" y="543297"/>
                  <a:pt x="303822" y="542279"/>
                  <a:pt x="302568" y="542279"/>
                </a:cubicBezTo>
                <a:cubicBezTo>
                  <a:pt x="301314" y="542279"/>
                  <a:pt x="300296" y="543297"/>
                  <a:pt x="300296" y="544551"/>
                </a:cubicBezTo>
                <a:cubicBezTo>
                  <a:pt x="300296" y="545805"/>
                  <a:pt x="301314" y="546823"/>
                  <a:pt x="302568" y="546823"/>
                </a:cubicBezTo>
                <a:cubicBezTo>
                  <a:pt x="303822" y="546823"/>
                  <a:pt x="304840" y="545805"/>
                  <a:pt x="304840" y="544551"/>
                </a:cubicBezTo>
                <a:close/>
                <a:moveTo>
                  <a:pt x="297234" y="537004"/>
                </a:moveTo>
                <a:cubicBezTo>
                  <a:pt x="297234" y="535783"/>
                  <a:pt x="296244" y="534792"/>
                  <a:pt x="295022" y="534792"/>
                </a:cubicBezTo>
                <a:cubicBezTo>
                  <a:pt x="293801" y="534792"/>
                  <a:pt x="292810" y="535783"/>
                  <a:pt x="292810" y="537004"/>
                </a:cubicBezTo>
                <a:cubicBezTo>
                  <a:pt x="292810" y="538226"/>
                  <a:pt x="293801" y="539217"/>
                  <a:pt x="295022" y="539217"/>
                </a:cubicBezTo>
                <a:cubicBezTo>
                  <a:pt x="296244" y="539217"/>
                  <a:pt x="297234" y="538226"/>
                  <a:pt x="297234" y="537004"/>
                </a:cubicBezTo>
                <a:close/>
                <a:moveTo>
                  <a:pt x="289901" y="529429"/>
                </a:moveTo>
                <a:cubicBezTo>
                  <a:pt x="289901" y="528073"/>
                  <a:pt x="288802" y="526974"/>
                  <a:pt x="287446" y="526974"/>
                </a:cubicBezTo>
                <a:cubicBezTo>
                  <a:pt x="286091" y="526974"/>
                  <a:pt x="284992" y="528073"/>
                  <a:pt x="284992" y="529429"/>
                </a:cubicBezTo>
                <a:cubicBezTo>
                  <a:pt x="284992" y="530784"/>
                  <a:pt x="286091" y="531883"/>
                  <a:pt x="287446" y="531883"/>
                </a:cubicBezTo>
                <a:cubicBezTo>
                  <a:pt x="288802" y="531883"/>
                  <a:pt x="289901" y="530784"/>
                  <a:pt x="289901" y="529429"/>
                </a:cubicBezTo>
                <a:close/>
                <a:moveTo>
                  <a:pt x="282716" y="521883"/>
                </a:moveTo>
                <a:cubicBezTo>
                  <a:pt x="282716" y="520326"/>
                  <a:pt x="281455" y="519065"/>
                  <a:pt x="279899" y="519065"/>
                </a:cubicBezTo>
                <a:cubicBezTo>
                  <a:pt x="278342" y="519065"/>
                  <a:pt x="277082" y="520326"/>
                  <a:pt x="277082" y="521883"/>
                </a:cubicBezTo>
                <a:cubicBezTo>
                  <a:pt x="277082" y="523438"/>
                  <a:pt x="278342" y="524699"/>
                  <a:pt x="279899" y="524699"/>
                </a:cubicBezTo>
                <a:cubicBezTo>
                  <a:pt x="281455" y="524699"/>
                  <a:pt x="282716" y="523438"/>
                  <a:pt x="282716" y="521883"/>
                </a:cubicBezTo>
                <a:close/>
                <a:moveTo>
                  <a:pt x="272323" y="511577"/>
                </a:moveTo>
                <a:cubicBezTo>
                  <a:pt x="270808" y="511577"/>
                  <a:pt x="269596" y="512789"/>
                  <a:pt x="269596" y="514304"/>
                </a:cubicBezTo>
                <a:cubicBezTo>
                  <a:pt x="269596" y="515818"/>
                  <a:pt x="270808" y="517031"/>
                  <a:pt x="272323" y="517031"/>
                </a:cubicBezTo>
                <a:cubicBezTo>
                  <a:pt x="273837" y="517031"/>
                  <a:pt x="275050" y="515818"/>
                  <a:pt x="275050" y="514304"/>
                </a:cubicBezTo>
                <a:cubicBezTo>
                  <a:pt x="275050" y="512819"/>
                  <a:pt x="273837" y="511577"/>
                  <a:pt x="272323" y="511577"/>
                </a:cubicBezTo>
                <a:close/>
                <a:moveTo>
                  <a:pt x="264777" y="503788"/>
                </a:moveTo>
                <a:cubicBezTo>
                  <a:pt x="263140" y="503788"/>
                  <a:pt x="261808" y="505123"/>
                  <a:pt x="261808" y="506758"/>
                </a:cubicBezTo>
                <a:cubicBezTo>
                  <a:pt x="261808" y="508393"/>
                  <a:pt x="263142" y="509727"/>
                  <a:pt x="264777" y="509727"/>
                </a:cubicBezTo>
                <a:cubicBezTo>
                  <a:pt x="266412" y="509727"/>
                  <a:pt x="267746" y="508393"/>
                  <a:pt x="267746" y="506758"/>
                </a:cubicBezTo>
                <a:cubicBezTo>
                  <a:pt x="267716" y="505123"/>
                  <a:pt x="266414" y="503788"/>
                  <a:pt x="264777" y="503788"/>
                </a:cubicBezTo>
                <a:close/>
                <a:moveTo>
                  <a:pt x="260535" y="499211"/>
                </a:moveTo>
                <a:cubicBezTo>
                  <a:pt x="260535" y="497371"/>
                  <a:pt x="259042" y="495877"/>
                  <a:pt x="257201" y="495877"/>
                </a:cubicBezTo>
                <a:cubicBezTo>
                  <a:pt x="255361" y="495877"/>
                  <a:pt x="253867" y="497371"/>
                  <a:pt x="253867" y="499211"/>
                </a:cubicBezTo>
                <a:cubicBezTo>
                  <a:pt x="253867" y="501052"/>
                  <a:pt x="255361" y="502546"/>
                  <a:pt x="257201" y="502546"/>
                </a:cubicBezTo>
                <a:cubicBezTo>
                  <a:pt x="259042" y="502546"/>
                  <a:pt x="260535" y="501052"/>
                  <a:pt x="260535" y="499211"/>
                </a:cubicBezTo>
                <a:close/>
                <a:moveTo>
                  <a:pt x="252837" y="491636"/>
                </a:moveTo>
                <a:cubicBezTo>
                  <a:pt x="252837" y="489878"/>
                  <a:pt x="251413" y="488453"/>
                  <a:pt x="249655" y="488453"/>
                </a:cubicBezTo>
                <a:cubicBezTo>
                  <a:pt x="247899" y="488453"/>
                  <a:pt x="246474" y="489878"/>
                  <a:pt x="246474" y="491636"/>
                </a:cubicBezTo>
                <a:cubicBezTo>
                  <a:pt x="246474" y="493393"/>
                  <a:pt x="247899" y="494817"/>
                  <a:pt x="249655" y="494817"/>
                </a:cubicBezTo>
                <a:cubicBezTo>
                  <a:pt x="251413" y="494817"/>
                  <a:pt x="252837" y="493393"/>
                  <a:pt x="252837" y="491636"/>
                </a:cubicBezTo>
                <a:close/>
                <a:moveTo>
                  <a:pt x="242078" y="480725"/>
                </a:moveTo>
                <a:cubicBezTo>
                  <a:pt x="240228" y="480725"/>
                  <a:pt x="238713" y="482240"/>
                  <a:pt x="238713" y="484090"/>
                </a:cubicBezTo>
                <a:cubicBezTo>
                  <a:pt x="238713" y="485939"/>
                  <a:pt x="240198" y="487454"/>
                  <a:pt x="242078" y="487454"/>
                </a:cubicBezTo>
                <a:cubicBezTo>
                  <a:pt x="243927" y="487454"/>
                  <a:pt x="245442" y="485939"/>
                  <a:pt x="245442" y="484090"/>
                </a:cubicBezTo>
                <a:cubicBezTo>
                  <a:pt x="245442" y="482210"/>
                  <a:pt x="243927" y="480725"/>
                  <a:pt x="242078" y="480725"/>
                </a:cubicBezTo>
                <a:close/>
                <a:moveTo>
                  <a:pt x="238016" y="476483"/>
                </a:moveTo>
                <a:cubicBezTo>
                  <a:pt x="238016" y="474560"/>
                  <a:pt x="236455" y="472999"/>
                  <a:pt x="234532" y="472999"/>
                </a:cubicBezTo>
                <a:cubicBezTo>
                  <a:pt x="232608" y="472999"/>
                  <a:pt x="231048" y="474560"/>
                  <a:pt x="231048" y="476483"/>
                </a:cubicBezTo>
                <a:cubicBezTo>
                  <a:pt x="231048" y="478407"/>
                  <a:pt x="232608" y="479968"/>
                  <a:pt x="234532" y="479968"/>
                </a:cubicBezTo>
                <a:cubicBezTo>
                  <a:pt x="236455" y="479968"/>
                  <a:pt x="238016" y="478407"/>
                  <a:pt x="238016" y="476483"/>
                </a:cubicBezTo>
                <a:close/>
                <a:moveTo>
                  <a:pt x="230713" y="468935"/>
                </a:moveTo>
                <a:cubicBezTo>
                  <a:pt x="230713" y="466859"/>
                  <a:pt x="229032" y="465178"/>
                  <a:pt x="226956" y="465178"/>
                </a:cubicBezTo>
                <a:cubicBezTo>
                  <a:pt x="224880" y="465178"/>
                  <a:pt x="223199" y="466859"/>
                  <a:pt x="223199" y="468935"/>
                </a:cubicBezTo>
                <a:cubicBezTo>
                  <a:pt x="223199" y="471011"/>
                  <a:pt x="224880" y="472692"/>
                  <a:pt x="226956" y="472692"/>
                </a:cubicBezTo>
                <a:cubicBezTo>
                  <a:pt x="229032" y="472692"/>
                  <a:pt x="230713" y="471011"/>
                  <a:pt x="230713" y="468935"/>
                </a:cubicBezTo>
                <a:close/>
                <a:moveTo>
                  <a:pt x="222985" y="461389"/>
                </a:moveTo>
                <a:cubicBezTo>
                  <a:pt x="222985" y="459414"/>
                  <a:pt x="221385" y="457814"/>
                  <a:pt x="219410" y="457814"/>
                </a:cubicBezTo>
                <a:cubicBezTo>
                  <a:pt x="217436" y="457814"/>
                  <a:pt x="215836" y="459414"/>
                  <a:pt x="215836" y="461389"/>
                </a:cubicBezTo>
                <a:cubicBezTo>
                  <a:pt x="215836" y="463363"/>
                  <a:pt x="217436" y="464963"/>
                  <a:pt x="219410" y="464963"/>
                </a:cubicBezTo>
                <a:cubicBezTo>
                  <a:pt x="221385" y="464963"/>
                  <a:pt x="222985" y="463363"/>
                  <a:pt x="222985" y="461389"/>
                </a:cubicBezTo>
                <a:close/>
                <a:moveTo>
                  <a:pt x="211835" y="450176"/>
                </a:moveTo>
                <a:cubicBezTo>
                  <a:pt x="209835" y="450176"/>
                  <a:pt x="208198" y="451813"/>
                  <a:pt x="208198" y="453813"/>
                </a:cubicBezTo>
                <a:cubicBezTo>
                  <a:pt x="208198" y="455812"/>
                  <a:pt x="209835" y="457449"/>
                  <a:pt x="211835" y="457449"/>
                </a:cubicBezTo>
                <a:cubicBezTo>
                  <a:pt x="213834" y="457449"/>
                  <a:pt x="215471" y="455812"/>
                  <a:pt x="215471" y="453813"/>
                </a:cubicBezTo>
                <a:cubicBezTo>
                  <a:pt x="215471" y="451813"/>
                  <a:pt x="213864" y="450176"/>
                  <a:pt x="211835" y="450176"/>
                </a:cubicBezTo>
                <a:close/>
                <a:moveTo>
                  <a:pt x="208198" y="446267"/>
                </a:moveTo>
                <a:cubicBezTo>
                  <a:pt x="208198" y="444108"/>
                  <a:pt x="206448" y="442357"/>
                  <a:pt x="204289" y="442357"/>
                </a:cubicBezTo>
                <a:cubicBezTo>
                  <a:pt x="202130" y="442357"/>
                  <a:pt x="200380" y="444108"/>
                  <a:pt x="200380" y="446267"/>
                </a:cubicBezTo>
                <a:cubicBezTo>
                  <a:pt x="200380" y="448425"/>
                  <a:pt x="202130" y="450176"/>
                  <a:pt x="204289" y="450176"/>
                </a:cubicBezTo>
                <a:cubicBezTo>
                  <a:pt x="206448" y="450176"/>
                  <a:pt x="208198" y="448425"/>
                  <a:pt x="208198" y="446267"/>
                </a:cubicBezTo>
                <a:close/>
                <a:moveTo>
                  <a:pt x="200347" y="438721"/>
                </a:moveTo>
                <a:cubicBezTo>
                  <a:pt x="200347" y="436711"/>
                  <a:pt x="198720" y="435084"/>
                  <a:pt x="196711" y="435084"/>
                </a:cubicBezTo>
                <a:cubicBezTo>
                  <a:pt x="194702" y="435084"/>
                  <a:pt x="193074" y="436711"/>
                  <a:pt x="193074" y="438721"/>
                </a:cubicBezTo>
                <a:cubicBezTo>
                  <a:pt x="193074" y="440729"/>
                  <a:pt x="194702" y="442357"/>
                  <a:pt x="196711" y="442357"/>
                </a:cubicBezTo>
                <a:cubicBezTo>
                  <a:pt x="198720" y="442357"/>
                  <a:pt x="200347" y="440729"/>
                  <a:pt x="200347" y="438721"/>
                </a:cubicBezTo>
                <a:close/>
                <a:moveTo>
                  <a:pt x="192739" y="431142"/>
                </a:moveTo>
                <a:cubicBezTo>
                  <a:pt x="192739" y="429168"/>
                  <a:pt x="191139" y="427567"/>
                  <a:pt x="189165" y="427567"/>
                </a:cubicBezTo>
                <a:cubicBezTo>
                  <a:pt x="187191" y="427567"/>
                  <a:pt x="185591" y="429168"/>
                  <a:pt x="185591" y="431142"/>
                </a:cubicBezTo>
                <a:cubicBezTo>
                  <a:pt x="185591" y="433116"/>
                  <a:pt x="187191" y="434717"/>
                  <a:pt x="189165" y="434717"/>
                </a:cubicBezTo>
                <a:cubicBezTo>
                  <a:pt x="191139" y="434717"/>
                  <a:pt x="192739" y="433116"/>
                  <a:pt x="192739" y="431142"/>
                </a:cubicBezTo>
                <a:close/>
                <a:moveTo>
                  <a:pt x="185406" y="423566"/>
                </a:moveTo>
                <a:cubicBezTo>
                  <a:pt x="185406" y="421458"/>
                  <a:pt x="183697" y="419749"/>
                  <a:pt x="181589" y="419749"/>
                </a:cubicBezTo>
                <a:cubicBezTo>
                  <a:pt x="179481" y="419749"/>
                  <a:pt x="177773" y="421458"/>
                  <a:pt x="177773" y="423566"/>
                </a:cubicBezTo>
                <a:cubicBezTo>
                  <a:pt x="177773" y="425674"/>
                  <a:pt x="179481" y="427383"/>
                  <a:pt x="181589" y="427383"/>
                </a:cubicBezTo>
                <a:cubicBezTo>
                  <a:pt x="183697" y="427383"/>
                  <a:pt x="185406" y="425674"/>
                  <a:pt x="185406" y="423566"/>
                </a:cubicBezTo>
                <a:close/>
                <a:moveTo>
                  <a:pt x="174044" y="419749"/>
                </a:moveTo>
                <a:cubicBezTo>
                  <a:pt x="176105" y="419749"/>
                  <a:pt x="177770" y="418082"/>
                  <a:pt x="177770" y="416022"/>
                </a:cubicBezTo>
                <a:cubicBezTo>
                  <a:pt x="177770" y="413962"/>
                  <a:pt x="176103" y="412295"/>
                  <a:pt x="174044" y="412295"/>
                </a:cubicBezTo>
                <a:cubicBezTo>
                  <a:pt x="171982" y="412295"/>
                  <a:pt x="170317" y="413962"/>
                  <a:pt x="170317" y="416022"/>
                </a:cubicBezTo>
                <a:cubicBezTo>
                  <a:pt x="170285" y="418082"/>
                  <a:pt x="171952" y="419749"/>
                  <a:pt x="174044" y="419749"/>
                </a:cubicBezTo>
                <a:close/>
                <a:moveTo>
                  <a:pt x="169890" y="408474"/>
                </a:moveTo>
                <a:cubicBezTo>
                  <a:pt x="169890" y="406583"/>
                  <a:pt x="168357" y="405049"/>
                  <a:pt x="166465" y="405049"/>
                </a:cubicBezTo>
                <a:cubicBezTo>
                  <a:pt x="164575" y="405049"/>
                  <a:pt x="163041" y="406583"/>
                  <a:pt x="163041" y="408474"/>
                </a:cubicBezTo>
                <a:cubicBezTo>
                  <a:pt x="163041" y="410365"/>
                  <a:pt x="164575" y="411898"/>
                  <a:pt x="166465" y="411898"/>
                </a:cubicBezTo>
                <a:cubicBezTo>
                  <a:pt x="168357" y="411898"/>
                  <a:pt x="169890" y="410365"/>
                  <a:pt x="169890" y="408474"/>
                </a:cubicBezTo>
                <a:close/>
                <a:moveTo>
                  <a:pt x="162192" y="400897"/>
                </a:moveTo>
                <a:cubicBezTo>
                  <a:pt x="162192" y="399089"/>
                  <a:pt x="160728" y="397625"/>
                  <a:pt x="158920" y="397625"/>
                </a:cubicBezTo>
                <a:cubicBezTo>
                  <a:pt x="157112" y="397625"/>
                  <a:pt x="155648" y="399089"/>
                  <a:pt x="155648" y="400897"/>
                </a:cubicBezTo>
                <a:cubicBezTo>
                  <a:pt x="155648" y="402705"/>
                  <a:pt x="157112" y="404169"/>
                  <a:pt x="158920" y="404169"/>
                </a:cubicBezTo>
                <a:cubicBezTo>
                  <a:pt x="160728" y="404169"/>
                  <a:pt x="162192" y="402705"/>
                  <a:pt x="162192" y="400897"/>
                </a:cubicBezTo>
                <a:close/>
                <a:moveTo>
                  <a:pt x="154768" y="393321"/>
                </a:moveTo>
                <a:cubicBezTo>
                  <a:pt x="154768" y="391430"/>
                  <a:pt x="153235" y="389897"/>
                  <a:pt x="151344" y="389897"/>
                </a:cubicBezTo>
                <a:cubicBezTo>
                  <a:pt x="149453" y="389897"/>
                  <a:pt x="147920" y="391430"/>
                  <a:pt x="147920" y="393321"/>
                </a:cubicBezTo>
                <a:cubicBezTo>
                  <a:pt x="147920" y="395213"/>
                  <a:pt x="149453" y="396746"/>
                  <a:pt x="151344" y="396746"/>
                </a:cubicBezTo>
                <a:cubicBezTo>
                  <a:pt x="153235" y="396746"/>
                  <a:pt x="154768" y="395213"/>
                  <a:pt x="154768" y="393321"/>
                </a:cubicBezTo>
                <a:close/>
                <a:moveTo>
                  <a:pt x="143798" y="382684"/>
                </a:moveTo>
                <a:cubicBezTo>
                  <a:pt x="142101" y="382684"/>
                  <a:pt x="140707" y="384078"/>
                  <a:pt x="140707" y="385775"/>
                </a:cubicBezTo>
                <a:cubicBezTo>
                  <a:pt x="140707" y="387472"/>
                  <a:pt x="142101" y="388867"/>
                  <a:pt x="143798" y="388867"/>
                </a:cubicBezTo>
                <a:cubicBezTo>
                  <a:pt x="145496" y="388867"/>
                  <a:pt x="146890" y="387472"/>
                  <a:pt x="146890" y="385775"/>
                </a:cubicBezTo>
                <a:cubicBezTo>
                  <a:pt x="146860" y="384076"/>
                  <a:pt x="145496" y="382684"/>
                  <a:pt x="143798" y="382684"/>
                </a:cubicBezTo>
                <a:close/>
                <a:moveTo>
                  <a:pt x="139102" y="378227"/>
                </a:moveTo>
                <a:cubicBezTo>
                  <a:pt x="139102" y="376636"/>
                  <a:pt x="137813" y="375347"/>
                  <a:pt x="136223" y="375347"/>
                </a:cubicBezTo>
                <a:cubicBezTo>
                  <a:pt x="134632" y="375347"/>
                  <a:pt x="133343" y="376636"/>
                  <a:pt x="133343" y="378227"/>
                </a:cubicBezTo>
                <a:cubicBezTo>
                  <a:pt x="133343" y="379818"/>
                  <a:pt x="134632" y="381106"/>
                  <a:pt x="136223" y="381106"/>
                </a:cubicBezTo>
                <a:cubicBezTo>
                  <a:pt x="137813" y="381106"/>
                  <a:pt x="139102" y="379818"/>
                  <a:pt x="139102" y="378227"/>
                </a:cubicBezTo>
                <a:close/>
                <a:moveTo>
                  <a:pt x="128677" y="367681"/>
                </a:moveTo>
                <a:cubicBezTo>
                  <a:pt x="127040" y="367681"/>
                  <a:pt x="125708" y="369016"/>
                  <a:pt x="125708" y="370651"/>
                </a:cubicBezTo>
                <a:cubicBezTo>
                  <a:pt x="125708" y="372285"/>
                  <a:pt x="127042" y="373620"/>
                  <a:pt x="128677" y="373620"/>
                </a:cubicBezTo>
                <a:cubicBezTo>
                  <a:pt x="130312" y="373620"/>
                  <a:pt x="131646" y="372285"/>
                  <a:pt x="131646" y="370651"/>
                </a:cubicBezTo>
                <a:cubicBezTo>
                  <a:pt x="131616" y="369013"/>
                  <a:pt x="130312" y="367681"/>
                  <a:pt x="128677" y="367681"/>
                </a:cubicBezTo>
                <a:close/>
                <a:moveTo>
                  <a:pt x="123766" y="363075"/>
                </a:moveTo>
                <a:cubicBezTo>
                  <a:pt x="123766" y="361601"/>
                  <a:pt x="122572" y="360408"/>
                  <a:pt x="121099" y="360408"/>
                </a:cubicBezTo>
                <a:cubicBezTo>
                  <a:pt x="119626" y="360408"/>
                  <a:pt x="118432" y="361601"/>
                  <a:pt x="118432" y="363075"/>
                </a:cubicBezTo>
                <a:cubicBezTo>
                  <a:pt x="118432" y="364548"/>
                  <a:pt x="119626" y="365742"/>
                  <a:pt x="121099" y="365742"/>
                </a:cubicBezTo>
                <a:cubicBezTo>
                  <a:pt x="122572" y="365742"/>
                  <a:pt x="123766" y="364548"/>
                  <a:pt x="123766" y="363075"/>
                </a:cubicBezTo>
                <a:close/>
                <a:moveTo>
                  <a:pt x="113553" y="353164"/>
                </a:moveTo>
                <a:cubicBezTo>
                  <a:pt x="112251" y="353164"/>
                  <a:pt x="111189" y="354224"/>
                  <a:pt x="111189" y="355528"/>
                </a:cubicBezTo>
                <a:cubicBezTo>
                  <a:pt x="111189" y="356831"/>
                  <a:pt x="112249" y="357893"/>
                  <a:pt x="113553" y="357893"/>
                </a:cubicBezTo>
                <a:cubicBezTo>
                  <a:pt x="114858" y="357893"/>
                  <a:pt x="115917" y="356833"/>
                  <a:pt x="115917" y="355528"/>
                </a:cubicBezTo>
                <a:cubicBezTo>
                  <a:pt x="115917" y="354224"/>
                  <a:pt x="114858" y="353164"/>
                  <a:pt x="113553" y="353164"/>
                </a:cubicBezTo>
                <a:close/>
                <a:moveTo>
                  <a:pt x="108037" y="347950"/>
                </a:moveTo>
                <a:cubicBezTo>
                  <a:pt x="108037" y="346811"/>
                  <a:pt x="107116" y="345891"/>
                  <a:pt x="105977" y="345891"/>
                </a:cubicBezTo>
                <a:cubicBezTo>
                  <a:pt x="104839" y="345891"/>
                  <a:pt x="103918" y="346811"/>
                  <a:pt x="103918" y="347950"/>
                </a:cubicBezTo>
                <a:cubicBezTo>
                  <a:pt x="103918" y="349089"/>
                  <a:pt x="104839" y="350010"/>
                  <a:pt x="105977" y="350010"/>
                </a:cubicBezTo>
                <a:cubicBezTo>
                  <a:pt x="107116" y="350010"/>
                  <a:pt x="108037" y="349089"/>
                  <a:pt x="108037" y="347950"/>
                </a:cubicBezTo>
                <a:close/>
                <a:moveTo>
                  <a:pt x="100521" y="340404"/>
                </a:moveTo>
                <a:cubicBezTo>
                  <a:pt x="100521" y="339249"/>
                  <a:pt x="99586" y="338314"/>
                  <a:pt x="98432" y="338314"/>
                </a:cubicBezTo>
                <a:cubicBezTo>
                  <a:pt x="97277" y="338314"/>
                  <a:pt x="96342" y="339249"/>
                  <a:pt x="96342" y="340404"/>
                </a:cubicBezTo>
                <a:cubicBezTo>
                  <a:pt x="96342" y="341558"/>
                  <a:pt x="97277" y="342494"/>
                  <a:pt x="98432" y="342494"/>
                </a:cubicBezTo>
                <a:cubicBezTo>
                  <a:pt x="99586" y="342494"/>
                  <a:pt x="100521" y="341558"/>
                  <a:pt x="100521" y="340404"/>
                </a:cubicBezTo>
                <a:close/>
                <a:moveTo>
                  <a:pt x="92673" y="332858"/>
                </a:moveTo>
                <a:cubicBezTo>
                  <a:pt x="92673" y="331853"/>
                  <a:pt x="91860" y="331041"/>
                  <a:pt x="90856" y="331041"/>
                </a:cubicBezTo>
                <a:cubicBezTo>
                  <a:pt x="89852" y="331041"/>
                  <a:pt x="89039" y="331853"/>
                  <a:pt x="89039" y="332858"/>
                </a:cubicBezTo>
                <a:cubicBezTo>
                  <a:pt x="89039" y="333862"/>
                  <a:pt x="89852" y="334675"/>
                  <a:pt x="90856" y="334675"/>
                </a:cubicBezTo>
                <a:cubicBezTo>
                  <a:pt x="91860" y="334675"/>
                  <a:pt x="92673" y="333862"/>
                  <a:pt x="92673" y="332858"/>
                </a:cubicBezTo>
                <a:close/>
                <a:moveTo>
                  <a:pt x="84793" y="325282"/>
                </a:moveTo>
                <a:cubicBezTo>
                  <a:pt x="84793" y="324462"/>
                  <a:pt x="84128" y="323797"/>
                  <a:pt x="83308" y="323797"/>
                </a:cubicBezTo>
                <a:cubicBezTo>
                  <a:pt x="82488" y="323797"/>
                  <a:pt x="81823" y="324462"/>
                  <a:pt x="81823" y="325282"/>
                </a:cubicBezTo>
                <a:cubicBezTo>
                  <a:pt x="81823" y="326101"/>
                  <a:pt x="82488" y="326767"/>
                  <a:pt x="83308" y="326767"/>
                </a:cubicBezTo>
                <a:cubicBezTo>
                  <a:pt x="84128" y="326767"/>
                  <a:pt x="84793" y="326101"/>
                  <a:pt x="84793" y="325282"/>
                </a:cubicBezTo>
                <a:close/>
                <a:moveTo>
                  <a:pt x="77217" y="317708"/>
                </a:moveTo>
                <a:cubicBezTo>
                  <a:pt x="77217" y="316888"/>
                  <a:pt x="76552" y="316223"/>
                  <a:pt x="75732" y="316223"/>
                </a:cubicBezTo>
                <a:cubicBezTo>
                  <a:pt x="74912" y="316223"/>
                  <a:pt x="74247" y="316888"/>
                  <a:pt x="74247" y="317708"/>
                </a:cubicBezTo>
                <a:cubicBezTo>
                  <a:pt x="74247" y="318528"/>
                  <a:pt x="74912" y="319193"/>
                  <a:pt x="75732" y="319193"/>
                </a:cubicBezTo>
                <a:cubicBezTo>
                  <a:pt x="76552" y="319193"/>
                  <a:pt x="77217" y="318528"/>
                  <a:pt x="77217" y="317708"/>
                </a:cubicBezTo>
                <a:close/>
                <a:moveTo>
                  <a:pt x="69399" y="310162"/>
                </a:moveTo>
                <a:cubicBezTo>
                  <a:pt x="69399" y="309492"/>
                  <a:pt x="68856" y="308950"/>
                  <a:pt x="68186" y="308950"/>
                </a:cubicBezTo>
                <a:cubicBezTo>
                  <a:pt x="67517" y="308950"/>
                  <a:pt x="66974" y="309492"/>
                  <a:pt x="66974" y="310162"/>
                </a:cubicBezTo>
                <a:cubicBezTo>
                  <a:pt x="66974" y="310832"/>
                  <a:pt x="67517" y="311374"/>
                  <a:pt x="68186" y="311374"/>
                </a:cubicBezTo>
                <a:cubicBezTo>
                  <a:pt x="68856" y="311374"/>
                  <a:pt x="69399" y="310832"/>
                  <a:pt x="69399" y="310162"/>
                </a:cubicBezTo>
                <a:close/>
                <a:moveTo>
                  <a:pt x="60611" y="303553"/>
                </a:moveTo>
                <a:cubicBezTo>
                  <a:pt x="61126" y="303553"/>
                  <a:pt x="61550" y="303128"/>
                  <a:pt x="61550" y="302613"/>
                </a:cubicBezTo>
                <a:cubicBezTo>
                  <a:pt x="61550" y="302099"/>
                  <a:pt x="61126" y="301674"/>
                  <a:pt x="60611" y="301674"/>
                </a:cubicBezTo>
                <a:cubicBezTo>
                  <a:pt x="60096" y="301674"/>
                  <a:pt x="59671" y="302099"/>
                  <a:pt x="59671" y="302613"/>
                </a:cubicBezTo>
                <a:cubicBezTo>
                  <a:pt x="59671" y="303130"/>
                  <a:pt x="60096" y="303553"/>
                  <a:pt x="60611" y="303553"/>
                </a:cubicBezTo>
                <a:close/>
                <a:moveTo>
                  <a:pt x="53065" y="294310"/>
                </a:moveTo>
                <a:cubicBezTo>
                  <a:pt x="52670" y="294310"/>
                  <a:pt x="52368" y="294613"/>
                  <a:pt x="52368" y="295007"/>
                </a:cubicBezTo>
                <a:cubicBezTo>
                  <a:pt x="52368" y="295402"/>
                  <a:pt x="52700" y="295704"/>
                  <a:pt x="53065" y="295704"/>
                </a:cubicBezTo>
                <a:cubicBezTo>
                  <a:pt x="53430" y="295704"/>
                  <a:pt x="53762" y="295402"/>
                  <a:pt x="53762" y="295007"/>
                </a:cubicBezTo>
                <a:cubicBezTo>
                  <a:pt x="53762" y="294645"/>
                  <a:pt x="53457" y="294310"/>
                  <a:pt x="53065" y="294310"/>
                </a:cubicBezTo>
                <a:close/>
                <a:moveTo>
                  <a:pt x="45487" y="288129"/>
                </a:moveTo>
                <a:cubicBezTo>
                  <a:pt x="45852" y="288129"/>
                  <a:pt x="46154" y="287826"/>
                  <a:pt x="46154" y="287461"/>
                </a:cubicBezTo>
                <a:cubicBezTo>
                  <a:pt x="46154" y="287096"/>
                  <a:pt x="45852" y="286794"/>
                  <a:pt x="45487" y="286794"/>
                </a:cubicBezTo>
                <a:cubicBezTo>
                  <a:pt x="45122" y="286794"/>
                  <a:pt x="44820" y="287096"/>
                  <a:pt x="44820" y="287461"/>
                </a:cubicBezTo>
                <a:cubicBezTo>
                  <a:pt x="44852" y="287824"/>
                  <a:pt x="45124" y="288129"/>
                  <a:pt x="45487" y="288129"/>
                </a:cubicBezTo>
                <a:close/>
                <a:moveTo>
                  <a:pt x="37941" y="280430"/>
                </a:moveTo>
                <a:cubicBezTo>
                  <a:pt x="38214" y="280430"/>
                  <a:pt x="38456" y="280218"/>
                  <a:pt x="38456" y="279915"/>
                </a:cubicBezTo>
                <a:cubicBezTo>
                  <a:pt x="38456" y="279643"/>
                  <a:pt x="38244" y="279400"/>
                  <a:pt x="37941" y="279400"/>
                </a:cubicBezTo>
                <a:cubicBezTo>
                  <a:pt x="37669" y="279400"/>
                  <a:pt x="37426" y="279612"/>
                  <a:pt x="37426" y="279915"/>
                </a:cubicBezTo>
                <a:cubicBezTo>
                  <a:pt x="37426" y="280187"/>
                  <a:pt x="37639" y="280430"/>
                  <a:pt x="37941" y="280430"/>
                </a:cubicBezTo>
                <a:close/>
                <a:moveTo>
                  <a:pt x="30638" y="272337"/>
                </a:moveTo>
                <a:cubicBezTo>
                  <a:pt x="30638" y="272186"/>
                  <a:pt x="30515" y="272064"/>
                  <a:pt x="30365" y="272064"/>
                </a:cubicBezTo>
                <a:cubicBezTo>
                  <a:pt x="30215" y="272064"/>
                  <a:pt x="30093" y="272186"/>
                  <a:pt x="30093" y="272337"/>
                </a:cubicBezTo>
                <a:cubicBezTo>
                  <a:pt x="30093" y="272487"/>
                  <a:pt x="30215" y="272609"/>
                  <a:pt x="30365" y="272609"/>
                </a:cubicBezTo>
                <a:cubicBezTo>
                  <a:pt x="30515" y="272609"/>
                  <a:pt x="30638" y="272487"/>
                  <a:pt x="30638" y="272337"/>
                </a:cubicBezTo>
                <a:close/>
                <a:moveTo>
                  <a:pt x="23062" y="264791"/>
                </a:moveTo>
                <a:cubicBezTo>
                  <a:pt x="23062" y="264640"/>
                  <a:pt x="22940" y="264518"/>
                  <a:pt x="22790" y="264518"/>
                </a:cubicBezTo>
                <a:cubicBezTo>
                  <a:pt x="22640" y="264518"/>
                  <a:pt x="22517" y="264640"/>
                  <a:pt x="22517" y="264791"/>
                </a:cubicBezTo>
                <a:cubicBezTo>
                  <a:pt x="22517" y="264941"/>
                  <a:pt x="22640" y="265063"/>
                  <a:pt x="22790" y="265063"/>
                </a:cubicBezTo>
                <a:cubicBezTo>
                  <a:pt x="22940" y="265063"/>
                  <a:pt x="23062" y="264941"/>
                  <a:pt x="23062" y="264791"/>
                </a:cubicBezTo>
                <a:close/>
                <a:moveTo>
                  <a:pt x="15364" y="257214"/>
                </a:moveTo>
                <a:cubicBezTo>
                  <a:pt x="15364" y="257147"/>
                  <a:pt x="15311" y="257094"/>
                  <a:pt x="15244" y="257094"/>
                </a:cubicBezTo>
                <a:cubicBezTo>
                  <a:pt x="15177" y="257094"/>
                  <a:pt x="15124" y="257147"/>
                  <a:pt x="15124" y="257214"/>
                </a:cubicBezTo>
                <a:cubicBezTo>
                  <a:pt x="15124" y="257281"/>
                  <a:pt x="15177" y="257334"/>
                  <a:pt x="15244" y="257334"/>
                </a:cubicBezTo>
                <a:cubicBezTo>
                  <a:pt x="15311" y="257334"/>
                  <a:pt x="15364" y="257281"/>
                  <a:pt x="15364" y="257214"/>
                </a:cubicBezTo>
                <a:close/>
                <a:moveTo>
                  <a:pt x="7758" y="249668"/>
                </a:moveTo>
                <a:cubicBezTo>
                  <a:pt x="7758" y="249636"/>
                  <a:pt x="7731" y="249608"/>
                  <a:pt x="7698" y="249608"/>
                </a:cubicBezTo>
                <a:cubicBezTo>
                  <a:pt x="7666" y="249608"/>
                  <a:pt x="7638" y="249636"/>
                  <a:pt x="7638" y="249668"/>
                </a:cubicBezTo>
                <a:cubicBezTo>
                  <a:pt x="7638" y="249701"/>
                  <a:pt x="7666" y="249728"/>
                  <a:pt x="7698" y="249728"/>
                </a:cubicBezTo>
                <a:cubicBezTo>
                  <a:pt x="7731" y="249728"/>
                  <a:pt x="7758" y="249701"/>
                  <a:pt x="7758" y="249668"/>
                </a:cubicBezTo>
                <a:close/>
                <a:moveTo>
                  <a:pt x="408360" y="635291"/>
                </a:moveTo>
                <a:cubicBezTo>
                  <a:pt x="408360" y="635321"/>
                  <a:pt x="408391" y="635351"/>
                  <a:pt x="408421" y="635351"/>
                </a:cubicBezTo>
                <a:cubicBezTo>
                  <a:pt x="408451" y="635351"/>
                  <a:pt x="408481" y="635321"/>
                  <a:pt x="408481" y="635291"/>
                </a:cubicBezTo>
                <a:cubicBezTo>
                  <a:pt x="408481" y="635261"/>
                  <a:pt x="408451" y="635231"/>
                  <a:pt x="408421" y="635231"/>
                </a:cubicBezTo>
                <a:cubicBezTo>
                  <a:pt x="408391" y="635259"/>
                  <a:pt x="408360" y="635259"/>
                  <a:pt x="408360" y="635291"/>
                </a:cubicBezTo>
                <a:close/>
                <a:moveTo>
                  <a:pt x="401055" y="627743"/>
                </a:moveTo>
                <a:cubicBezTo>
                  <a:pt x="401055" y="627643"/>
                  <a:pt x="400974" y="627563"/>
                  <a:pt x="400875" y="627563"/>
                </a:cubicBezTo>
                <a:cubicBezTo>
                  <a:pt x="400776" y="627563"/>
                  <a:pt x="400695" y="627643"/>
                  <a:pt x="400695" y="627743"/>
                </a:cubicBezTo>
                <a:cubicBezTo>
                  <a:pt x="400695" y="627842"/>
                  <a:pt x="400776" y="627923"/>
                  <a:pt x="400875" y="627923"/>
                </a:cubicBezTo>
                <a:cubicBezTo>
                  <a:pt x="400974" y="627923"/>
                  <a:pt x="401055" y="627842"/>
                  <a:pt x="401055" y="627743"/>
                </a:cubicBezTo>
                <a:close/>
                <a:moveTo>
                  <a:pt x="393479" y="620166"/>
                </a:moveTo>
                <a:cubicBezTo>
                  <a:pt x="393479" y="620067"/>
                  <a:pt x="393398" y="619986"/>
                  <a:pt x="393299" y="619986"/>
                </a:cubicBezTo>
                <a:cubicBezTo>
                  <a:pt x="393200" y="619986"/>
                  <a:pt x="393119" y="620067"/>
                  <a:pt x="393119" y="620166"/>
                </a:cubicBezTo>
                <a:cubicBezTo>
                  <a:pt x="393119" y="620266"/>
                  <a:pt x="393200" y="620347"/>
                  <a:pt x="393299" y="620347"/>
                </a:cubicBezTo>
                <a:cubicBezTo>
                  <a:pt x="393398" y="620347"/>
                  <a:pt x="393479" y="620266"/>
                  <a:pt x="393479" y="620166"/>
                </a:cubicBezTo>
                <a:close/>
                <a:moveTo>
                  <a:pt x="386086" y="612620"/>
                </a:moveTo>
                <a:cubicBezTo>
                  <a:pt x="386086" y="612435"/>
                  <a:pt x="385938" y="612288"/>
                  <a:pt x="385753" y="612288"/>
                </a:cubicBezTo>
                <a:cubicBezTo>
                  <a:pt x="385569" y="612288"/>
                  <a:pt x="385421" y="612435"/>
                  <a:pt x="385421" y="612620"/>
                </a:cubicBezTo>
                <a:cubicBezTo>
                  <a:pt x="385421" y="612805"/>
                  <a:pt x="385569" y="612953"/>
                  <a:pt x="385753" y="612953"/>
                </a:cubicBezTo>
                <a:cubicBezTo>
                  <a:pt x="385938" y="612953"/>
                  <a:pt x="386086" y="612805"/>
                  <a:pt x="386086" y="612620"/>
                </a:cubicBezTo>
                <a:close/>
                <a:moveTo>
                  <a:pt x="378693" y="605074"/>
                </a:moveTo>
                <a:cubicBezTo>
                  <a:pt x="378693" y="604790"/>
                  <a:pt x="378462" y="604559"/>
                  <a:pt x="378178" y="604559"/>
                </a:cubicBezTo>
                <a:cubicBezTo>
                  <a:pt x="377894" y="604559"/>
                  <a:pt x="377663" y="604790"/>
                  <a:pt x="377663" y="605074"/>
                </a:cubicBezTo>
                <a:cubicBezTo>
                  <a:pt x="377663" y="605358"/>
                  <a:pt x="377894" y="605589"/>
                  <a:pt x="378178" y="605589"/>
                </a:cubicBezTo>
                <a:cubicBezTo>
                  <a:pt x="378462" y="605589"/>
                  <a:pt x="378693" y="605358"/>
                  <a:pt x="378693" y="605074"/>
                </a:cubicBezTo>
                <a:close/>
                <a:moveTo>
                  <a:pt x="371389" y="597498"/>
                </a:moveTo>
                <a:cubicBezTo>
                  <a:pt x="371389" y="597080"/>
                  <a:pt x="371050" y="596741"/>
                  <a:pt x="370632" y="596741"/>
                </a:cubicBezTo>
                <a:cubicBezTo>
                  <a:pt x="370214" y="596741"/>
                  <a:pt x="369875" y="597080"/>
                  <a:pt x="369875" y="597498"/>
                </a:cubicBezTo>
                <a:cubicBezTo>
                  <a:pt x="369875" y="597916"/>
                  <a:pt x="370214" y="598256"/>
                  <a:pt x="370632" y="598256"/>
                </a:cubicBezTo>
                <a:cubicBezTo>
                  <a:pt x="371050" y="598256"/>
                  <a:pt x="371389" y="597916"/>
                  <a:pt x="371389" y="597498"/>
                </a:cubicBezTo>
                <a:close/>
                <a:moveTo>
                  <a:pt x="363811" y="589920"/>
                </a:moveTo>
                <a:cubicBezTo>
                  <a:pt x="363811" y="589502"/>
                  <a:pt x="363472" y="589162"/>
                  <a:pt x="363054" y="589162"/>
                </a:cubicBezTo>
                <a:cubicBezTo>
                  <a:pt x="362636" y="589162"/>
                  <a:pt x="362296" y="589502"/>
                  <a:pt x="362296" y="589920"/>
                </a:cubicBezTo>
                <a:cubicBezTo>
                  <a:pt x="362296" y="590338"/>
                  <a:pt x="362636" y="590677"/>
                  <a:pt x="363054" y="590677"/>
                </a:cubicBezTo>
                <a:cubicBezTo>
                  <a:pt x="363472" y="590677"/>
                  <a:pt x="363811" y="590338"/>
                  <a:pt x="363811" y="589920"/>
                </a:cubicBezTo>
                <a:close/>
                <a:moveTo>
                  <a:pt x="356538" y="582374"/>
                </a:moveTo>
                <a:cubicBezTo>
                  <a:pt x="356538" y="581806"/>
                  <a:pt x="356076" y="581344"/>
                  <a:pt x="355508" y="581344"/>
                </a:cubicBezTo>
                <a:cubicBezTo>
                  <a:pt x="354940" y="581344"/>
                  <a:pt x="354478" y="581806"/>
                  <a:pt x="354478" y="582374"/>
                </a:cubicBezTo>
                <a:cubicBezTo>
                  <a:pt x="354478" y="582942"/>
                  <a:pt x="354940" y="583404"/>
                  <a:pt x="355508" y="583404"/>
                </a:cubicBezTo>
                <a:cubicBezTo>
                  <a:pt x="356076" y="583404"/>
                  <a:pt x="356538" y="582942"/>
                  <a:pt x="356538" y="582374"/>
                </a:cubicBezTo>
                <a:close/>
                <a:moveTo>
                  <a:pt x="349235" y="574797"/>
                </a:moveTo>
                <a:cubicBezTo>
                  <a:pt x="349235" y="574079"/>
                  <a:pt x="348650" y="573495"/>
                  <a:pt x="347932" y="573495"/>
                </a:cubicBezTo>
                <a:cubicBezTo>
                  <a:pt x="347214" y="573495"/>
                  <a:pt x="346630" y="574079"/>
                  <a:pt x="346630" y="574797"/>
                </a:cubicBezTo>
                <a:cubicBezTo>
                  <a:pt x="346630" y="575516"/>
                  <a:pt x="347214" y="576100"/>
                  <a:pt x="347932" y="576100"/>
                </a:cubicBezTo>
                <a:cubicBezTo>
                  <a:pt x="348650" y="576100"/>
                  <a:pt x="349235" y="575516"/>
                  <a:pt x="349235" y="574797"/>
                </a:cubicBezTo>
                <a:close/>
                <a:moveTo>
                  <a:pt x="341749" y="567251"/>
                </a:moveTo>
                <a:cubicBezTo>
                  <a:pt x="341749" y="566499"/>
                  <a:pt x="341139" y="565889"/>
                  <a:pt x="340387" y="565889"/>
                </a:cubicBezTo>
                <a:cubicBezTo>
                  <a:pt x="339634" y="565889"/>
                  <a:pt x="339024" y="566499"/>
                  <a:pt x="339024" y="567251"/>
                </a:cubicBezTo>
                <a:cubicBezTo>
                  <a:pt x="339024" y="568004"/>
                  <a:pt x="339634" y="568614"/>
                  <a:pt x="340387" y="568614"/>
                </a:cubicBezTo>
                <a:cubicBezTo>
                  <a:pt x="341139" y="568614"/>
                  <a:pt x="341749" y="568004"/>
                  <a:pt x="341749" y="567251"/>
                </a:cubicBezTo>
                <a:close/>
                <a:moveTo>
                  <a:pt x="334448" y="559705"/>
                </a:moveTo>
                <a:cubicBezTo>
                  <a:pt x="334448" y="558800"/>
                  <a:pt x="333716" y="558068"/>
                  <a:pt x="332811" y="558068"/>
                </a:cubicBezTo>
                <a:cubicBezTo>
                  <a:pt x="331906" y="558068"/>
                  <a:pt x="331174" y="558800"/>
                  <a:pt x="331174" y="559705"/>
                </a:cubicBezTo>
                <a:cubicBezTo>
                  <a:pt x="331174" y="560610"/>
                  <a:pt x="331906" y="561342"/>
                  <a:pt x="332811" y="561342"/>
                </a:cubicBezTo>
                <a:cubicBezTo>
                  <a:pt x="333716" y="561342"/>
                  <a:pt x="334448" y="560610"/>
                  <a:pt x="334448" y="559705"/>
                </a:cubicBezTo>
                <a:close/>
                <a:moveTo>
                  <a:pt x="325265" y="550157"/>
                </a:moveTo>
                <a:cubicBezTo>
                  <a:pt x="324173" y="550157"/>
                  <a:pt x="323296" y="551037"/>
                  <a:pt x="323296" y="552127"/>
                </a:cubicBezTo>
                <a:cubicBezTo>
                  <a:pt x="323296" y="553219"/>
                  <a:pt x="324175" y="554097"/>
                  <a:pt x="325265" y="554097"/>
                </a:cubicBezTo>
                <a:cubicBezTo>
                  <a:pt x="326355" y="554097"/>
                  <a:pt x="327235" y="553217"/>
                  <a:pt x="327235" y="552127"/>
                </a:cubicBezTo>
                <a:cubicBezTo>
                  <a:pt x="327203" y="551037"/>
                  <a:pt x="326325" y="550157"/>
                  <a:pt x="325265" y="550157"/>
                </a:cubicBezTo>
                <a:close/>
                <a:moveTo>
                  <a:pt x="319961" y="544551"/>
                </a:moveTo>
                <a:cubicBezTo>
                  <a:pt x="319961" y="543297"/>
                  <a:pt x="318943" y="542279"/>
                  <a:pt x="317689" y="542279"/>
                </a:cubicBezTo>
                <a:cubicBezTo>
                  <a:pt x="316436" y="542279"/>
                  <a:pt x="315417" y="543297"/>
                  <a:pt x="315417" y="544551"/>
                </a:cubicBezTo>
                <a:cubicBezTo>
                  <a:pt x="315417" y="545805"/>
                  <a:pt x="316436" y="546823"/>
                  <a:pt x="317689" y="546823"/>
                </a:cubicBezTo>
                <a:cubicBezTo>
                  <a:pt x="318943" y="546823"/>
                  <a:pt x="319961" y="545805"/>
                  <a:pt x="319961" y="544551"/>
                </a:cubicBezTo>
                <a:close/>
                <a:moveTo>
                  <a:pt x="312416" y="537004"/>
                </a:moveTo>
                <a:cubicBezTo>
                  <a:pt x="312416" y="535751"/>
                  <a:pt x="311398" y="534732"/>
                  <a:pt x="310144" y="534732"/>
                </a:cubicBezTo>
                <a:cubicBezTo>
                  <a:pt x="308890" y="534732"/>
                  <a:pt x="307872" y="535751"/>
                  <a:pt x="307872" y="537004"/>
                </a:cubicBezTo>
                <a:cubicBezTo>
                  <a:pt x="307872" y="538259"/>
                  <a:pt x="308890" y="539277"/>
                  <a:pt x="310144" y="539277"/>
                </a:cubicBezTo>
                <a:cubicBezTo>
                  <a:pt x="311398" y="539277"/>
                  <a:pt x="312416" y="538259"/>
                  <a:pt x="312416" y="537004"/>
                </a:cubicBezTo>
                <a:close/>
                <a:moveTo>
                  <a:pt x="305143" y="529429"/>
                </a:moveTo>
                <a:cubicBezTo>
                  <a:pt x="305143" y="528006"/>
                  <a:pt x="303990" y="526854"/>
                  <a:pt x="302568" y="526854"/>
                </a:cubicBezTo>
                <a:cubicBezTo>
                  <a:pt x="301146" y="526854"/>
                  <a:pt x="299993" y="528006"/>
                  <a:pt x="299993" y="529429"/>
                </a:cubicBezTo>
                <a:cubicBezTo>
                  <a:pt x="299993" y="530851"/>
                  <a:pt x="301146" y="532003"/>
                  <a:pt x="302568" y="532003"/>
                </a:cubicBezTo>
                <a:cubicBezTo>
                  <a:pt x="303990" y="532003"/>
                  <a:pt x="305143" y="530851"/>
                  <a:pt x="305143" y="529429"/>
                </a:cubicBezTo>
                <a:close/>
                <a:moveTo>
                  <a:pt x="295022" y="519003"/>
                </a:moveTo>
                <a:cubicBezTo>
                  <a:pt x="293445" y="519003"/>
                  <a:pt x="292143" y="520275"/>
                  <a:pt x="292143" y="521883"/>
                </a:cubicBezTo>
                <a:cubicBezTo>
                  <a:pt x="292143" y="523460"/>
                  <a:pt x="293415" y="524762"/>
                  <a:pt x="295022" y="524762"/>
                </a:cubicBezTo>
                <a:cubicBezTo>
                  <a:pt x="296629" y="524762"/>
                  <a:pt x="297902" y="523489"/>
                  <a:pt x="297902" y="521883"/>
                </a:cubicBezTo>
                <a:cubicBezTo>
                  <a:pt x="297869" y="520305"/>
                  <a:pt x="296597" y="519003"/>
                  <a:pt x="295022" y="519003"/>
                </a:cubicBezTo>
                <a:close/>
                <a:moveTo>
                  <a:pt x="287444" y="511517"/>
                </a:moveTo>
                <a:cubicBezTo>
                  <a:pt x="285900" y="511517"/>
                  <a:pt x="284625" y="512789"/>
                  <a:pt x="284625" y="514336"/>
                </a:cubicBezTo>
                <a:cubicBezTo>
                  <a:pt x="284625" y="515883"/>
                  <a:pt x="285897" y="517156"/>
                  <a:pt x="287444" y="517156"/>
                </a:cubicBezTo>
                <a:cubicBezTo>
                  <a:pt x="288991" y="517156"/>
                  <a:pt x="290263" y="515883"/>
                  <a:pt x="290263" y="514336"/>
                </a:cubicBezTo>
                <a:cubicBezTo>
                  <a:pt x="290263" y="512759"/>
                  <a:pt x="288991" y="511517"/>
                  <a:pt x="287444" y="511517"/>
                </a:cubicBezTo>
                <a:close/>
                <a:moveTo>
                  <a:pt x="279899" y="503576"/>
                </a:moveTo>
                <a:cubicBezTo>
                  <a:pt x="278141" y="503576"/>
                  <a:pt x="276717" y="505000"/>
                  <a:pt x="276717" y="506758"/>
                </a:cubicBezTo>
                <a:cubicBezTo>
                  <a:pt x="276717" y="508515"/>
                  <a:pt x="278141" y="509940"/>
                  <a:pt x="279899" y="509940"/>
                </a:cubicBezTo>
                <a:cubicBezTo>
                  <a:pt x="281656" y="509940"/>
                  <a:pt x="283080" y="508515"/>
                  <a:pt x="283080" y="506758"/>
                </a:cubicBezTo>
                <a:cubicBezTo>
                  <a:pt x="283050" y="505000"/>
                  <a:pt x="281626" y="503576"/>
                  <a:pt x="279899" y="503576"/>
                </a:cubicBezTo>
                <a:close/>
                <a:moveTo>
                  <a:pt x="275747" y="499211"/>
                </a:moveTo>
                <a:cubicBezTo>
                  <a:pt x="275747" y="497320"/>
                  <a:pt x="274214" y="495787"/>
                  <a:pt x="272323" y="495787"/>
                </a:cubicBezTo>
                <a:cubicBezTo>
                  <a:pt x="270432" y="495787"/>
                  <a:pt x="268898" y="497320"/>
                  <a:pt x="268898" y="499211"/>
                </a:cubicBezTo>
                <a:cubicBezTo>
                  <a:pt x="268898" y="501103"/>
                  <a:pt x="270432" y="502636"/>
                  <a:pt x="272323" y="502636"/>
                </a:cubicBezTo>
                <a:cubicBezTo>
                  <a:pt x="274214" y="502636"/>
                  <a:pt x="275747" y="501103"/>
                  <a:pt x="275747" y="499211"/>
                </a:cubicBezTo>
                <a:close/>
                <a:moveTo>
                  <a:pt x="264777" y="488301"/>
                </a:moveTo>
                <a:cubicBezTo>
                  <a:pt x="262928" y="488301"/>
                  <a:pt x="261443" y="489786"/>
                  <a:pt x="261443" y="491636"/>
                </a:cubicBezTo>
                <a:cubicBezTo>
                  <a:pt x="261443" y="493485"/>
                  <a:pt x="262928" y="494970"/>
                  <a:pt x="264777" y="494970"/>
                </a:cubicBezTo>
                <a:cubicBezTo>
                  <a:pt x="266626" y="494970"/>
                  <a:pt x="268111" y="493485"/>
                  <a:pt x="268111" y="491636"/>
                </a:cubicBezTo>
                <a:cubicBezTo>
                  <a:pt x="268081" y="489786"/>
                  <a:pt x="266594" y="488301"/>
                  <a:pt x="264777" y="488301"/>
                </a:cubicBezTo>
                <a:close/>
                <a:moveTo>
                  <a:pt x="260838" y="484059"/>
                </a:moveTo>
                <a:cubicBezTo>
                  <a:pt x="260838" y="482051"/>
                  <a:pt x="259210" y="480423"/>
                  <a:pt x="257201" y="480423"/>
                </a:cubicBezTo>
                <a:cubicBezTo>
                  <a:pt x="255193" y="480423"/>
                  <a:pt x="253565" y="482051"/>
                  <a:pt x="253565" y="484059"/>
                </a:cubicBezTo>
                <a:cubicBezTo>
                  <a:pt x="253565" y="486068"/>
                  <a:pt x="255193" y="487696"/>
                  <a:pt x="257201" y="487696"/>
                </a:cubicBezTo>
                <a:cubicBezTo>
                  <a:pt x="259210" y="487696"/>
                  <a:pt x="260838" y="486068"/>
                  <a:pt x="260838" y="484059"/>
                </a:cubicBezTo>
                <a:close/>
                <a:moveTo>
                  <a:pt x="253472" y="476513"/>
                </a:moveTo>
                <a:cubicBezTo>
                  <a:pt x="253472" y="474405"/>
                  <a:pt x="251764" y="472696"/>
                  <a:pt x="249655" y="472696"/>
                </a:cubicBezTo>
                <a:cubicBezTo>
                  <a:pt x="247547" y="472696"/>
                  <a:pt x="245839" y="474405"/>
                  <a:pt x="245839" y="476513"/>
                </a:cubicBezTo>
                <a:cubicBezTo>
                  <a:pt x="245839" y="478621"/>
                  <a:pt x="247547" y="480330"/>
                  <a:pt x="249655" y="480330"/>
                </a:cubicBezTo>
                <a:cubicBezTo>
                  <a:pt x="251764" y="480330"/>
                  <a:pt x="253472" y="478621"/>
                  <a:pt x="253472" y="476513"/>
                </a:cubicBezTo>
                <a:close/>
                <a:moveTo>
                  <a:pt x="246017" y="468967"/>
                </a:moveTo>
                <a:cubicBezTo>
                  <a:pt x="246017" y="466792"/>
                  <a:pt x="244253" y="465028"/>
                  <a:pt x="242078" y="465028"/>
                </a:cubicBezTo>
                <a:cubicBezTo>
                  <a:pt x="239902" y="465028"/>
                  <a:pt x="238138" y="466792"/>
                  <a:pt x="238138" y="468967"/>
                </a:cubicBezTo>
                <a:cubicBezTo>
                  <a:pt x="238138" y="471143"/>
                  <a:pt x="239902" y="472906"/>
                  <a:pt x="242078" y="472906"/>
                </a:cubicBezTo>
                <a:cubicBezTo>
                  <a:pt x="244253" y="472906"/>
                  <a:pt x="246017" y="471143"/>
                  <a:pt x="246017" y="468967"/>
                </a:cubicBezTo>
                <a:close/>
                <a:moveTo>
                  <a:pt x="234532" y="465148"/>
                </a:moveTo>
                <a:cubicBezTo>
                  <a:pt x="236624" y="465148"/>
                  <a:pt x="238291" y="463451"/>
                  <a:pt x="238291" y="461389"/>
                </a:cubicBezTo>
                <a:cubicBezTo>
                  <a:pt x="238291" y="459297"/>
                  <a:pt x="236594" y="457629"/>
                  <a:pt x="234532" y="457629"/>
                </a:cubicBezTo>
                <a:cubicBezTo>
                  <a:pt x="232440" y="457629"/>
                  <a:pt x="230773" y="459327"/>
                  <a:pt x="230773" y="461389"/>
                </a:cubicBezTo>
                <a:cubicBezTo>
                  <a:pt x="230745" y="463481"/>
                  <a:pt x="232442" y="465148"/>
                  <a:pt x="234532" y="465148"/>
                </a:cubicBezTo>
                <a:close/>
                <a:moveTo>
                  <a:pt x="231048" y="453813"/>
                </a:moveTo>
                <a:cubicBezTo>
                  <a:pt x="231048" y="451552"/>
                  <a:pt x="229217" y="449721"/>
                  <a:pt x="226956" y="449721"/>
                </a:cubicBezTo>
                <a:cubicBezTo>
                  <a:pt x="224696" y="449721"/>
                  <a:pt x="222865" y="451552"/>
                  <a:pt x="222865" y="453813"/>
                </a:cubicBezTo>
                <a:cubicBezTo>
                  <a:pt x="222865" y="456073"/>
                  <a:pt x="224696" y="457904"/>
                  <a:pt x="226956" y="457904"/>
                </a:cubicBezTo>
                <a:cubicBezTo>
                  <a:pt x="229217" y="457904"/>
                  <a:pt x="231048" y="456073"/>
                  <a:pt x="231048" y="453813"/>
                </a:cubicBezTo>
                <a:close/>
                <a:moveTo>
                  <a:pt x="223532" y="446267"/>
                </a:moveTo>
                <a:cubicBezTo>
                  <a:pt x="223532" y="443990"/>
                  <a:pt x="221687" y="442145"/>
                  <a:pt x="219410" y="442145"/>
                </a:cubicBezTo>
                <a:cubicBezTo>
                  <a:pt x="217134" y="442145"/>
                  <a:pt x="215289" y="443990"/>
                  <a:pt x="215289" y="446267"/>
                </a:cubicBezTo>
                <a:cubicBezTo>
                  <a:pt x="215289" y="448543"/>
                  <a:pt x="217134" y="450388"/>
                  <a:pt x="219410" y="450388"/>
                </a:cubicBezTo>
                <a:cubicBezTo>
                  <a:pt x="221687" y="450388"/>
                  <a:pt x="223532" y="448543"/>
                  <a:pt x="223532" y="446267"/>
                </a:cubicBezTo>
                <a:close/>
                <a:moveTo>
                  <a:pt x="211835" y="442630"/>
                </a:moveTo>
                <a:cubicBezTo>
                  <a:pt x="213987" y="442630"/>
                  <a:pt x="215744" y="440873"/>
                  <a:pt x="215744" y="438721"/>
                </a:cubicBezTo>
                <a:cubicBezTo>
                  <a:pt x="215744" y="436568"/>
                  <a:pt x="213987" y="434811"/>
                  <a:pt x="211835" y="434811"/>
                </a:cubicBezTo>
                <a:cubicBezTo>
                  <a:pt x="209683" y="434811"/>
                  <a:pt x="207926" y="436568"/>
                  <a:pt x="207926" y="438721"/>
                </a:cubicBezTo>
                <a:cubicBezTo>
                  <a:pt x="207923" y="440873"/>
                  <a:pt x="209683" y="442630"/>
                  <a:pt x="211835" y="442630"/>
                </a:cubicBezTo>
                <a:close/>
                <a:moveTo>
                  <a:pt x="208410" y="431142"/>
                </a:moveTo>
                <a:cubicBezTo>
                  <a:pt x="208410" y="428865"/>
                  <a:pt x="206565" y="427020"/>
                  <a:pt x="204289" y="427020"/>
                </a:cubicBezTo>
                <a:cubicBezTo>
                  <a:pt x="202012" y="427020"/>
                  <a:pt x="200167" y="428865"/>
                  <a:pt x="200167" y="431142"/>
                </a:cubicBezTo>
                <a:cubicBezTo>
                  <a:pt x="200167" y="433419"/>
                  <a:pt x="202012" y="435264"/>
                  <a:pt x="204289" y="435264"/>
                </a:cubicBezTo>
                <a:cubicBezTo>
                  <a:pt x="206565" y="435264"/>
                  <a:pt x="208410" y="433419"/>
                  <a:pt x="208410" y="431142"/>
                </a:cubicBezTo>
                <a:close/>
                <a:moveTo>
                  <a:pt x="200802" y="423566"/>
                </a:moveTo>
                <a:cubicBezTo>
                  <a:pt x="200802" y="421305"/>
                  <a:pt x="198971" y="419474"/>
                  <a:pt x="196711" y="419474"/>
                </a:cubicBezTo>
                <a:cubicBezTo>
                  <a:pt x="194450" y="419474"/>
                  <a:pt x="192619" y="421305"/>
                  <a:pt x="192619" y="423566"/>
                </a:cubicBezTo>
                <a:cubicBezTo>
                  <a:pt x="192619" y="425827"/>
                  <a:pt x="194450" y="427658"/>
                  <a:pt x="196711" y="427658"/>
                </a:cubicBezTo>
                <a:cubicBezTo>
                  <a:pt x="198971" y="427658"/>
                  <a:pt x="200802" y="425827"/>
                  <a:pt x="200802" y="423566"/>
                </a:cubicBezTo>
                <a:close/>
                <a:moveTo>
                  <a:pt x="193194" y="416020"/>
                </a:moveTo>
                <a:cubicBezTo>
                  <a:pt x="193194" y="413794"/>
                  <a:pt x="191391" y="411991"/>
                  <a:pt x="189165" y="411991"/>
                </a:cubicBezTo>
                <a:cubicBezTo>
                  <a:pt x="186939" y="411991"/>
                  <a:pt x="185136" y="413794"/>
                  <a:pt x="185136" y="416020"/>
                </a:cubicBezTo>
                <a:cubicBezTo>
                  <a:pt x="185136" y="418246"/>
                  <a:pt x="186939" y="420049"/>
                  <a:pt x="189165" y="420049"/>
                </a:cubicBezTo>
                <a:cubicBezTo>
                  <a:pt x="191391" y="420049"/>
                  <a:pt x="193194" y="418246"/>
                  <a:pt x="193194" y="416020"/>
                </a:cubicBezTo>
                <a:close/>
                <a:moveTo>
                  <a:pt x="185618" y="408474"/>
                </a:moveTo>
                <a:cubicBezTo>
                  <a:pt x="185618" y="406248"/>
                  <a:pt x="183815" y="404444"/>
                  <a:pt x="181589" y="404444"/>
                </a:cubicBezTo>
                <a:cubicBezTo>
                  <a:pt x="179363" y="404444"/>
                  <a:pt x="177560" y="406248"/>
                  <a:pt x="177560" y="408474"/>
                </a:cubicBezTo>
                <a:cubicBezTo>
                  <a:pt x="177560" y="410700"/>
                  <a:pt x="179363" y="412503"/>
                  <a:pt x="181589" y="412503"/>
                </a:cubicBezTo>
                <a:cubicBezTo>
                  <a:pt x="183815" y="412503"/>
                  <a:pt x="185618" y="410700"/>
                  <a:pt x="185618" y="408474"/>
                </a:cubicBezTo>
                <a:close/>
                <a:moveTo>
                  <a:pt x="177953" y="400897"/>
                </a:moveTo>
                <a:cubicBezTo>
                  <a:pt x="177953" y="398739"/>
                  <a:pt x="176202" y="396988"/>
                  <a:pt x="174044" y="396988"/>
                </a:cubicBezTo>
                <a:cubicBezTo>
                  <a:pt x="171885" y="396988"/>
                  <a:pt x="170135" y="398739"/>
                  <a:pt x="170135" y="400897"/>
                </a:cubicBezTo>
                <a:cubicBezTo>
                  <a:pt x="170135" y="403056"/>
                  <a:pt x="171885" y="404807"/>
                  <a:pt x="174044" y="404807"/>
                </a:cubicBezTo>
                <a:cubicBezTo>
                  <a:pt x="176202" y="404807"/>
                  <a:pt x="177953" y="403056"/>
                  <a:pt x="177953" y="400897"/>
                </a:cubicBezTo>
                <a:close/>
                <a:moveTo>
                  <a:pt x="170192" y="393321"/>
                </a:moveTo>
                <a:cubicBezTo>
                  <a:pt x="170192" y="391264"/>
                  <a:pt x="168523" y="389595"/>
                  <a:pt x="166465" y="389595"/>
                </a:cubicBezTo>
                <a:cubicBezTo>
                  <a:pt x="164408" y="389595"/>
                  <a:pt x="162739" y="391264"/>
                  <a:pt x="162739" y="393321"/>
                </a:cubicBezTo>
                <a:cubicBezTo>
                  <a:pt x="162739" y="395379"/>
                  <a:pt x="164408" y="397048"/>
                  <a:pt x="166465" y="397048"/>
                </a:cubicBezTo>
                <a:cubicBezTo>
                  <a:pt x="168523" y="397048"/>
                  <a:pt x="170192" y="395379"/>
                  <a:pt x="170192" y="393321"/>
                </a:cubicBezTo>
                <a:close/>
                <a:moveTo>
                  <a:pt x="158920" y="382348"/>
                </a:moveTo>
                <a:cubicBezTo>
                  <a:pt x="157040" y="382348"/>
                  <a:pt x="155496" y="383863"/>
                  <a:pt x="155496" y="385773"/>
                </a:cubicBezTo>
                <a:cubicBezTo>
                  <a:pt x="155496" y="387653"/>
                  <a:pt x="157010" y="389197"/>
                  <a:pt x="158920" y="389197"/>
                </a:cubicBezTo>
                <a:cubicBezTo>
                  <a:pt x="160799" y="389197"/>
                  <a:pt x="162344" y="387682"/>
                  <a:pt x="162344" y="385773"/>
                </a:cubicBezTo>
                <a:cubicBezTo>
                  <a:pt x="162314" y="383896"/>
                  <a:pt x="160799" y="382348"/>
                  <a:pt x="158920" y="382348"/>
                </a:cubicBezTo>
                <a:close/>
                <a:moveTo>
                  <a:pt x="154888" y="378197"/>
                </a:moveTo>
                <a:cubicBezTo>
                  <a:pt x="154888" y="376239"/>
                  <a:pt x="153302" y="374652"/>
                  <a:pt x="151344" y="374652"/>
                </a:cubicBezTo>
                <a:cubicBezTo>
                  <a:pt x="149386" y="374652"/>
                  <a:pt x="147800" y="376239"/>
                  <a:pt x="147800" y="378197"/>
                </a:cubicBezTo>
                <a:cubicBezTo>
                  <a:pt x="147800" y="380155"/>
                  <a:pt x="149386" y="381741"/>
                  <a:pt x="151344" y="381741"/>
                </a:cubicBezTo>
                <a:cubicBezTo>
                  <a:pt x="153302" y="381741"/>
                  <a:pt x="154888" y="380155"/>
                  <a:pt x="154888" y="378197"/>
                </a:cubicBezTo>
                <a:close/>
                <a:moveTo>
                  <a:pt x="147070" y="370651"/>
                </a:moveTo>
                <a:cubicBezTo>
                  <a:pt x="147070" y="368843"/>
                  <a:pt x="145606" y="367379"/>
                  <a:pt x="143798" y="367379"/>
                </a:cubicBezTo>
                <a:cubicBezTo>
                  <a:pt x="141990" y="367379"/>
                  <a:pt x="140527" y="368843"/>
                  <a:pt x="140527" y="370651"/>
                </a:cubicBezTo>
                <a:cubicBezTo>
                  <a:pt x="140527" y="372459"/>
                  <a:pt x="141990" y="373923"/>
                  <a:pt x="143798" y="373923"/>
                </a:cubicBezTo>
                <a:cubicBezTo>
                  <a:pt x="145606" y="373923"/>
                  <a:pt x="147070" y="372459"/>
                  <a:pt x="147070" y="370651"/>
                </a:cubicBezTo>
                <a:close/>
                <a:moveTo>
                  <a:pt x="139252" y="363105"/>
                </a:moveTo>
                <a:cubicBezTo>
                  <a:pt x="139252" y="361430"/>
                  <a:pt x="137897" y="360075"/>
                  <a:pt x="136223" y="360075"/>
                </a:cubicBezTo>
                <a:cubicBezTo>
                  <a:pt x="134549" y="360075"/>
                  <a:pt x="133193" y="361430"/>
                  <a:pt x="133193" y="363105"/>
                </a:cubicBezTo>
                <a:cubicBezTo>
                  <a:pt x="133193" y="364779"/>
                  <a:pt x="134549" y="366134"/>
                  <a:pt x="136223" y="366134"/>
                </a:cubicBezTo>
                <a:cubicBezTo>
                  <a:pt x="137897" y="366134"/>
                  <a:pt x="139252" y="364779"/>
                  <a:pt x="139252" y="363105"/>
                </a:cubicBezTo>
                <a:close/>
                <a:moveTo>
                  <a:pt x="128677" y="352497"/>
                </a:moveTo>
                <a:cubicBezTo>
                  <a:pt x="127010" y="352497"/>
                  <a:pt x="125645" y="353861"/>
                  <a:pt x="125645" y="355528"/>
                </a:cubicBezTo>
                <a:cubicBezTo>
                  <a:pt x="125645" y="357196"/>
                  <a:pt x="127010" y="358560"/>
                  <a:pt x="128677" y="358560"/>
                </a:cubicBezTo>
                <a:cubicBezTo>
                  <a:pt x="130344" y="358560"/>
                  <a:pt x="131709" y="357196"/>
                  <a:pt x="131709" y="355528"/>
                </a:cubicBezTo>
                <a:cubicBezTo>
                  <a:pt x="131676" y="353861"/>
                  <a:pt x="130342" y="352497"/>
                  <a:pt x="128677" y="352497"/>
                </a:cubicBezTo>
                <a:close/>
                <a:moveTo>
                  <a:pt x="123826" y="347950"/>
                </a:moveTo>
                <a:cubicBezTo>
                  <a:pt x="123826" y="346444"/>
                  <a:pt x="122604" y="345223"/>
                  <a:pt x="121099" y="345223"/>
                </a:cubicBezTo>
                <a:cubicBezTo>
                  <a:pt x="119593" y="345223"/>
                  <a:pt x="118372" y="346444"/>
                  <a:pt x="118372" y="347950"/>
                </a:cubicBezTo>
                <a:cubicBezTo>
                  <a:pt x="118372" y="349456"/>
                  <a:pt x="119593" y="350677"/>
                  <a:pt x="121099" y="350677"/>
                </a:cubicBezTo>
                <a:cubicBezTo>
                  <a:pt x="122604" y="350677"/>
                  <a:pt x="123826" y="349456"/>
                  <a:pt x="123826" y="347950"/>
                </a:cubicBezTo>
                <a:close/>
                <a:moveTo>
                  <a:pt x="115977" y="340404"/>
                </a:moveTo>
                <a:cubicBezTo>
                  <a:pt x="115977" y="339065"/>
                  <a:pt x="114892" y="337979"/>
                  <a:pt x="113553" y="337979"/>
                </a:cubicBezTo>
                <a:cubicBezTo>
                  <a:pt x="112214" y="337979"/>
                  <a:pt x="111129" y="339065"/>
                  <a:pt x="111129" y="340404"/>
                </a:cubicBezTo>
                <a:cubicBezTo>
                  <a:pt x="111129" y="341743"/>
                  <a:pt x="112214" y="342828"/>
                  <a:pt x="113553" y="342828"/>
                </a:cubicBezTo>
                <a:cubicBezTo>
                  <a:pt x="114892" y="342828"/>
                  <a:pt x="115977" y="341743"/>
                  <a:pt x="115977" y="340404"/>
                </a:cubicBezTo>
                <a:close/>
                <a:moveTo>
                  <a:pt x="105977" y="330736"/>
                </a:moveTo>
                <a:cubicBezTo>
                  <a:pt x="104825" y="330736"/>
                  <a:pt x="103886" y="331676"/>
                  <a:pt x="103886" y="332858"/>
                </a:cubicBezTo>
                <a:cubicBezTo>
                  <a:pt x="103886" y="334010"/>
                  <a:pt x="104825" y="334950"/>
                  <a:pt x="105977" y="334950"/>
                </a:cubicBezTo>
                <a:cubicBezTo>
                  <a:pt x="107130" y="334950"/>
                  <a:pt x="108069" y="334010"/>
                  <a:pt x="108069" y="332858"/>
                </a:cubicBezTo>
                <a:cubicBezTo>
                  <a:pt x="108099" y="331676"/>
                  <a:pt x="107130" y="330736"/>
                  <a:pt x="105977" y="330736"/>
                </a:cubicBezTo>
                <a:close/>
                <a:moveTo>
                  <a:pt x="98432" y="323160"/>
                </a:moveTo>
                <a:cubicBezTo>
                  <a:pt x="97279" y="323160"/>
                  <a:pt x="96340" y="324099"/>
                  <a:pt x="96340" y="325282"/>
                </a:cubicBezTo>
                <a:cubicBezTo>
                  <a:pt x="96340" y="326434"/>
                  <a:pt x="97279" y="327374"/>
                  <a:pt x="98432" y="327374"/>
                </a:cubicBezTo>
                <a:cubicBezTo>
                  <a:pt x="99584" y="327374"/>
                  <a:pt x="100524" y="326434"/>
                  <a:pt x="100524" y="325282"/>
                </a:cubicBezTo>
                <a:cubicBezTo>
                  <a:pt x="100524" y="324130"/>
                  <a:pt x="99584" y="323160"/>
                  <a:pt x="98432" y="323160"/>
                </a:cubicBezTo>
                <a:close/>
                <a:moveTo>
                  <a:pt x="92673" y="317738"/>
                </a:moveTo>
                <a:cubicBezTo>
                  <a:pt x="92673" y="316733"/>
                  <a:pt x="91860" y="315921"/>
                  <a:pt x="90856" y="315921"/>
                </a:cubicBezTo>
                <a:cubicBezTo>
                  <a:pt x="89852" y="315921"/>
                  <a:pt x="89039" y="316733"/>
                  <a:pt x="89039" y="317738"/>
                </a:cubicBezTo>
                <a:cubicBezTo>
                  <a:pt x="89039" y="318743"/>
                  <a:pt x="89852" y="319555"/>
                  <a:pt x="90856" y="319555"/>
                </a:cubicBezTo>
                <a:cubicBezTo>
                  <a:pt x="91860" y="319555"/>
                  <a:pt x="92673" y="318743"/>
                  <a:pt x="92673" y="317738"/>
                </a:cubicBezTo>
                <a:close/>
                <a:moveTo>
                  <a:pt x="84793" y="310162"/>
                </a:moveTo>
                <a:cubicBezTo>
                  <a:pt x="84793" y="309342"/>
                  <a:pt x="84128" y="308677"/>
                  <a:pt x="83308" y="308677"/>
                </a:cubicBezTo>
                <a:cubicBezTo>
                  <a:pt x="82488" y="308677"/>
                  <a:pt x="81823" y="309342"/>
                  <a:pt x="81823" y="310162"/>
                </a:cubicBezTo>
                <a:cubicBezTo>
                  <a:pt x="81823" y="310981"/>
                  <a:pt x="82488" y="311647"/>
                  <a:pt x="83308" y="311647"/>
                </a:cubicBezTo>
                <a:cubicBezTo>
                  <a:pt x="84128" y="311647"/>
                  <a:pt x="84793" y="310981"/>
                  <a:pt x="84793" y="310162"/>
                </a:cubicBezTo>
                <a:close/>
                <a:moveTo>
                  <a:pt x="77217" y="302613"/>
                </a:moveTo>
                <a:cubicBezTo>
                  <a:pt x="77217" y="301794"/>
                  <a:pt x="76552" y="301128"/>
                  <a:pt x="75732" y="301128"/>
                </a:cubicBezTo>
                <a:cubicBezTo>
                  <a:pt x="74912" y="301128"/>
                  <a:pt x="74247" y="301794"/>
                  <a:pt x="74247" y="302613"/>
                </a:cubicBezTo>
                <a:cubicBezTo>
                  <a:pt x="74247" y="303433"/>
                  <a:pt x="74912" y="304098"/>
                  <a:pt x="75732" y="304098"/>
                </a:cubicBezTo>
                <a:cubicBezTo>
                  <a:pt x="76552" y="304098"/>
                  <a:pt x="77217" y="303433"/>
                  <a:pt x="77217" y="302613"/>
                </a:cubicBezTo>
                <a:close/>
                <a:moveTo>
                  <a:pt x="68186" y="296190"/>
                </a:moveTo>
                <a:cubicBezTo>
                  <a:pt x="68824" y="296190"/>
                  <a:pt x="69339" y="295675"/>
                  <a:pt x="69339" y="295037"/>
                </a:cubicBezTo>
                <a:cubicBezTo>
                  <a:pt x="69339" y="294400"/>
                  <a:pt x="68824" y="293885"/>
                  <a:pt x="68186" y="293885"/>
                </a:cubicBezTo>
                <a:cubicBezTo>
                  <a:pt x="67549" y="293885"/>
                  <a:pt x="67034" y="294400"/>
                  <a:pt x="67034" y="295037"/>
                </a:cubicBezTo>
                <a:cubicBezTo>
                  <a:pt x="67004" y="295675"/>
                  <a:pt x="67549" y="296190"/>
                  <a:pt x="68186" y="296190"/>
                </a:cubicBezTo>
                <a:close/>
                <a:moveTo>
                  <a:pt x="60611" y="288371"/>
                </a:moveTo>
                <a:cubicBezTo>
                  <a:pt x="61096" y="288371"/>
                  <a:pt x="61490" y="287976"/>
                  <a:pt x="61490" y="287491"/>
                </a:cubicBezTo>
                <a:cubicBezTo>
                  <a:pt x="61490" y="287006"/>
                  <a:pt x="61096" y="286611"/>
                  <a:pt x="60611" y="286611"/>
                </a:cubicBezTo>
                <a:cubicBezTo>
                  <a:pt x="60126" y="286611"/>
                  <a:pt x="59731" y="287006"/>
                  <a:pt x="59731" y="287491"/>
                </a:cubicBezTo>
                <a:cubicBezTo>
                  <a:pt x="59731" y="287976"/>
                  <a:pt x="60126" y="288371"/>
                  <a:pt x="60611" y="288371"/>
                </a:cubicBezTo>
                <a:close/>
                <a:moveTo>
                  <a:pt x="53065" y="280550"/>
                </a:moveTo>
                <a:cubicBezTo>
                  <a:pt x="53430" y="280550"/>
                  <a:pt x="53732" y="280247"/>
                  <a:pt x="53732" y="279913"/>
                </a:cubicBezTo>
                <a:cubicBezTo>
                  <a:pt x="53732" y="279548"/>
                  <a:pt x="53430" y="279245"/>
                  <a:pt x="53065" y="279245"/>
                </a:cubicBezTo>
                <a:cubicBezTo>
                  <a:pt x="52700" y="279245"/>
                  <a:pt x="52398" y="279548"/>
                  <a:pt x="52398" y="279913"/>
                </a:cubicBezTo>
                <a:cubicBezTo>
                  <a:pt x="52398" y="280278"/>
                  <a:pt x="52700" y="280550"/>
                  <a:pt x="53065" y="280550"/>
                </a:cubicBezTo>
                <a:close/>
                <a:moveTo>
                  <a:pt x="45487" y="273004"/>
                </a:moveTo>
                <a:cubicBezTo>
                  <a:pt x="45852" y="273004"/>
                  <a:pt x="46154" y="272701"/>
                  <a:pt x="46154" y="272337"/>
                </a:cubicBezTo>
                <a:cubicBezTo>
                  <a:pt x="46154" y="271972"/>
                  <a:pt x="45852" y="271669"/>
                  <a:pt x="45487" y="271669"/>
                </a:cubicBezTo>
                <a:cubicBezTo>
                  <a:pt x="45122" y="271669"/>
                  <a:pt x="44820" y="271972"/>
                  <a:pt x="44820" y="272337"/>
                </a:cubicBezTo>
                <a:cubicBezTo>
                  <a:pt x="44852" y="272701"/>
                  <a:pt x="45124" y="273004"/>
                  <a:pt x="45487" y="273004"/>
                </a:cubicBezTo>
                <a:close/>
                <a:moveTo>
                  <a:pt x="37941" y="265246"/>
                </a:moveTo>
                <a:cubicBezTo>
                  <a:pt x="38184" y="265246"/>
                  <a:pt x="38396" y="265033"/>
                  <a:pt x="38396" y="264791"/>
                </a:cubicBezTo>
                <a:cubicBezTo>
                  <a:pt x="38396" y="264548"/>
                  <a:pt x="38184" y="264335"/>
                  <a:pt x="37941" y="264335"/>
                </a:cubicBezTo>
                <a:cubicBezTo>
                  <a:pt x="37699" y="264335"/>
                  <a:pt x="37486" y="264548"/>
                  <a:pt x="37486" y="264791"/>
                </a:cubicBezTo>
                <a:cubicBezTo>
                  <a:pt x="37486" y="265033"/>
                  <a:pt x="37669" y="265246"/>
                  <a:pt x="37941" y="265246"/>
                </a:cubicBezTo>
                <a:close/>
                <a:moveTo>
                  <a:pt x="30638" y="257214"/>
                </a:moveTo>
                <a:cubicBezTo>
                  <a:pt x="30638" y="257064"/>
                  <a:pt x="30515" y="256942"/>
                  <a:pt x="30365" y="256942"/>
                </a:cubicBezTo>
                <a:cubicBezTo>
                  <a:pt x="30215" y="256942"/>
                  <a:pt x="30093" y="257064"/>
                  <a:pt x="30093" y="257214"/>
                </a:cubicBezTo>
                <a:cubicBezTo>
                  <a:pt x="30093" y="257364"/>
                  <a:pt x="30215" y="257487"/>
                  <a:pt x="30365" y="257487"/>
                </a:cubicBezTo>
                <a:cubicBezTo>
                  <a:pt x="30515" y="257487"/>
                  <a:pt x="30638" y="257364"/>
                  <a:pt x="30638" y="257214"/>
                </a:cubicBezTo>
                <a:close/>
                <a:moveTo>
                  <a:pt x="23002" y="249668"/>
                </a:moveTo>
                <a:cubicBezTo>
                  <a:pt x="23002" y="249550"/>
                  <a:pt x="22908" y="249456"/>
                  <a:pt x="22790" y="249456"/>
                </a:cubicBezTo>
                <a:cubicBezTo>
                  <a:pt x="22672" y="249456"/>
                  <a:pt x="22577" y="249550"/>
                  <a:pt x="22577" y="249668"/>
                </a:cubicBezTo>
                <a:cubicBezTo>
                  <a:pt x="22577" y="249786"/>
                  <a:pt x="22672" y="249881"/>
                  <a:pt x="22790" y="249881"/>
                </a:cubicBezTo>
                <a:cubicBezTo>
                  <a:pt x="22908" y="249881"/>
                  <a:pt x="23002" y="249786"/>
                  <a:pt x="23002" y="249668"/>
                </a:cubicBezTo>
                <a:close/>
                <a:moveTo>
                  <a:pt x="15364" y="242092"/>
                </a:moveTo>
                <a:cubicBezTo>
                  <a:pt x="15364" y="242025"/>
                  <a:pt x="15311" y="241972"/>
                  <a:pt x="15244" y="241972"/>
                </a:cubicBezTo>
                <a:cubicBezTo>
                  <a:pt x="15177" y="241972"/>
                  <a:pt x="15124" y="242025"/>
                  <a:pt x="15124" y="242092"/>
                </a:cubicBezTo>
                <a:cubicBezTo>
                  <a:pt x="15124" y="242159"/>
                  <a:pt x="15177" y="242212"/>
                  <a:pt x="15244" y="242212"/>
                </a:cubicBezTo>
                <a:cubicBezTo>
                  <a:pt x="15311" y="242212"/>
                  <a:pt x="15364" y="242159"/>
                  <a:pt x="15364" y="242092"/>
                </a:cubicBezTo>
                <a:close/>
                <a:moveTo>
                  <a:pt x="416119" y="627743"/>
                </a:moveTo>
                <a:cubicBezTo>
                  <a:pt x="416119" y="627675"/>
                  <a:pt x="416066" y="627623"/>
                  <a:pt x="415999" y="627623"/>
                </a:cubicBezTo>
                <a:cubicBezTo>
                  <a:pt x="415932" y="627623"/>
                  <a:pt x="415879" y="627675"/>
                  <a:pt x="415879" y="627743"/>
                </a:cubicBezTo>
                <a:cubicBezTo>
                  <a:pt x="415879" y="627809"/>
                  <a:pt x="415932" y="627863"/>
                  <a:pt x="415999" y="627863"/>
                </a:cubicBezTo>
                <a:cubicBezTo>
                  <a:pt x="416066" y="627863"/>
                  <a:pt x="416119" y="627809"/>
                  <a:pt x="416119" y="627743"/>
                </a:cubicBezTo>
                <a:close/>
                <a:moveTo>
                  <a:pt x="408543" y="620166"/>
                </a:moveTo>
                <a:cubicBezTo>
                  <a:pt x="408543" y="620100"/>
                  <a:pt x="408490" y="620046"/>
                  <a:pt x="408423" y="620046"/>
                </a:cubicBezTo>
                <a:cubicBezTo>
                  <a:pt x="408356" y="620046"/>
                  <a:pt x="408303" y="620100"/>
                  <a:pt x="408303" y="620166"/>
                </a:cubicBezTo>
                <a:cubicBezTo>
                  <a:pt x="408303" y="620234"/>
                  <a:pt x="408356" y="620286"/>
                  <a:pt x="408423" y="620286"/>
                </a:cubicBezTo>
                <a:cubicBezTo>
                  <a:pt x="408490" y="620286"/>
                  <a:pt x="408543" y="620234"/>
                  <a:pt x="408543" y="620166"/>
                </a:cubicBezTo>
                <a:close/>
                <a:moveTo>
                  <a:pt x="401147" y="612620"/>
                </a:moveTo>
                <a:cubicBezTo>
                  <a:pt x="401147" y="612470"/>
                  <a:pt x="401025" y="612348"/>
                  <a:pt x="400875" y="612348"/>
                </a:cubicBezTo>
                <a:cubicBezTo>
                  <a:pt x="400725" y="612348"/>
                  <a:pt x="400602" y="612470"/>
                  <a:pt x="400602" y="612620"/>
                </a:cubicBezTo>
                <a:cubicBezTo>
                  <a:pt x="400602" y="612771"/>
                  <a:pt x="400725" y="612893"/>
                  <a:pt x="400875" y="612893"/>
                </a:cubicBezTo>
                <a:cubicBezTo>
                  <a:pt x="401025" y="612893"/>
                  <a:pt x="401147" y="612771"/>
                  <a:pt x="401147" y="612620"/>
                </a:cubicBezTo>
                <a:close/>
                <a:moveTo>
                  <a:pt x="393814" y="605044"/>
                </a:moveTo>
                <a:cubicBezTo>
                  <a:pt x="393814" y="604760"/>
                  <a:pt x="393583" y="604530"/>
                  <a:pt x="393299" y="604530"/>
                </a:cubicBezTo>
                <a:cubicBezTo>
                  <a:pt x="393015" y="604530"/>
                  <a:pt x="392784" y="604760"/>
                  <a:pt x="392784" y="605044"/>
                </a:cubicBezTo>
                <a:cubicBezTo>
                  <a:pt x="392784" y="605328"/>
                  <a:pt x="393015" y="605559"/>
                  <a:pt x="393299" y="605559"/>
                </a:cubicBezTo>
                <a:cubicBezTo>
                  <a:pt x="393583" y="605559"/>
                  <a:pt x="393814" y="605328"/>
                  <a:pt x="393814" y="605044"/>
                </a:cubicBezTo>
                <a:close/>
                <a:moveTo>
                  <a:pt x="386418" y="597498"/>
                </a:moveTo>
                <a:cubicBezTo>
                  <a:pt x="386418" y="597131"/>
                  <a:pt x="386121" y="596833"/>
                  <a:pt x="385753" y="596833"/>
                </a:cubicBezTo>
                <a:cubicBezTo>
                  <a:pt x="385386" y="596833"/>
                  <a:pt x="385088" y="597131"/>
                  <a:pt x="385088" y="597498"/>
                </a:cubicBezTo>
                <a:cubicBezTo>
                  <a:pt x="385088" y="597865"/>
                  <a:pt x="385386" y="598163"/>
                  <a:pt x="385753" y="598163"/>
                </a:cubicBezTo>
                <a:cubicBezTo>
                  <a:pt x="386121" y="598163"/>
                  <a:pt x="386418" y="597865"/>
                  <a:pt x="386418" y="597498"/>
                </a:cubicBezTo>
                <a:close/>
                <a:moveTo>
                  <a:pt x="378178" y="589225"/>
                </a:moveTo>
                <a:cubicBezTo>
                  <a:pt x="377783" y="589225"/>
                  <a:pt x="377480" y="589557"/>
                  <a:pt x="377480" y="589922"/>
                </a:cubicBezTo>
                <a:cubicBezTo>
                  <a:pt x="377480" y="590317"/>
                  <a:pt x="377813" y="590619"/>
                  <a:pt x="378178" y="590619"/>
                </a:cubicBezTo>
                <a:cubicBezTo>
                  <a:pt x="378572" y="590619"/>
                  <a:pt x="378875" y="590317"/>
                  <a:pt x="378875" y="589922"/>
                </a:cubicBezTo>
                <a:cubicBezTo>
                  <a:pt x="378905" y="589557"/>
                  <a:pt x="378570" y="589225"/>
                  <a:pt x="378178" y="589225"/>
                </a:cubicBezTo>
                <a:close/>
                <a:moveTo>
                  <a:pt x="371602" y="582374"/>
                </a:moveTo>
                <a:cubicBezTo>
                  <a:pt x="371602" y="581838"/>
                  <a:pt x="371167" y="581404"/>
                  <a:pt x="370632" y="581404"/>
                </a:cubicBezTo>
                <a:cubicBezTo>
                  <a:pt x="370096" y="581404"/>
                  <a:pt x="369662" y="581838"/>
                  <a:pt x="369662" y="582374"/>
                </a:cubicBezTo>
                <a:cubicBezTo>
                  <a:pt x="369662" y="582909"/>
                  <a:pt x="370096" y="583344"/>
                  <a:pt x="370632" y="583344"/>
                </a:cubicBezTo>
                <a:cubicBezTo>
                  <a:pt x="371167" y="583344"/>
                  <a:pt x="371602" y="582909"/>
                  <a:pt x="371602" y="582374"/>
                </a:cubicBezTo>
                <a:close/>
                <a:moveTo>
                  <a:pt x="364356" y="574797"/>
                </a:moveTo>
                <a:cubicBezTo>
                  <a:pt x="364356" y="574079"/>
                  <a:pt x="363772" y="573495"/>
                  <a:pt x="363054" y="573495"/>
                </a:cubicBezTo>
                <a:cubicBezTo>
                  <a:pt x="362336" y="573495"/>
                  <a:pt x="361752" y="574079"/>
                  <a:pt x="361752" y="574797"/>
                </a:cubicBezTo>
                <a:cubicBezTo>
                  <a:pt x="361752" y="575516"/>
                  <a:pt x="362336" y="576100"/>
                  <a:pt x="363054" y="576100"/>
                </a:cubicBezTo>
                <a:cubicBezTo>
                  <a:pt x="363772" y="576100"/>
                  <a:pt x="364356" y="575516"/>
                  <a:pt x="364356" y="574797"/>
                </a:cubicBezTo>
                <a:close/>
                <a:moveTo>
                  <a:pt x="356810" y="567251"/>
                </a:moveTo>
                <a:cubicBezTo>
                  <a:pt x="356810" y="566533"/>
                  <a:pt x="356226" y="565949"/>
                  <a:pt x="355508" y="565949"/>
                </a:cubicBezTo>
                <a:cubicBezTo>
                  <a:pt x="354790" y="565949"/>
                  <a:pt x="354206" y="566533"/>
                  <a:pt x="354206" y="567251"/>
                </a:cubicBezTo>
                <a:cubicBezTo>
                  <a:pt x="354206" y="567970"/>
                  <a:pt x="354790" y="568554"/>
                  <a:pt x="355508" y="568554"/>
                </a:cubicBezTo>
                <a:cubicBezTo>
                  <a:pt x="356226" y="568554"/>
                  <a:pt x="356810" y="567970"/>
                  <a:pt x="356810" y="567251"/>
                </a:cubicBezTo>
                <a:close/>
                <a:moveTo>
                  <a:pt x="349507" y="559705"/>
                </a:moveTo>
                <a:cubicBezTo>
                  <a:pt x="349507" y="558835"/>
                  <a:pt x="348803" y="558130"/>
                  <a:pt x="347932" y="558130"/>
                </a:cubicBezTo>
                <a:cubicBezTo>
                  <a:pt x="347062" y="558130"/>
                  <a:pt x="346358" y="558835"/>
                  <a:pt x="346358" y="559705"/>
                </a:cubicBezTo>
                <a:cubicBezTo>
                  <a:pt x="346358" y="560576"/>
                  <a:pt x="347062" y="561280"/>
                  <a:pt x="347932" y="561280"/>
                </a:cubicBezTo>
                <a:cubicBezTo>
                  <a:pt x="348803" y="561280"/>
                  <a:pt x="349507" y="560576"/>
                  <a:pt x="349507" y="559705"/>
                </a:cubicBezTo>
                <a:close/>
                <a:moveTo>
                  <a:pt x="340387" y="550157"/>
                </a:moveTo>
                <a:cubicBezTo>
                  <a:pt x="339295" y="550157"/>
                  <a:pt x="338417" y="551037"/>
                  <a:pt x="338417" y="552127"/>
                </a:cubicBezTo>
                <a:cubicBezTo>
                  <a:pt x="338417" y="553219"/>
                  <a:pt x="339297" y="554097"/>
                  <a:pt x="340387" y="554097"/>
                </a:cubicBezTo>
                <a:cubicBezTo>
                  <a:pt x="341476" y="554097"/>
                  <a:pt x="342356" y="553217"/>
                  <a:pt x="342356" y="552127"/>
                </a:cubicBezTo>
                <a:cubicBezTo>
                  <a:pt x="342326" y="551037"/>
                  <a:pt x="341446" y="550157"/>
                  <a:pt x="340387" y="550157"/>
                </a:cubicBezTo>
                <a:close/>
                <a:moveTo>
                  <a:pt x="335083" y="544551"/>
                </a:moveTo>
                <a:cubicBezTo>
                  <a:pt x="335083" y="543297"/>
                  <a:pt x="334065" y="542279"/>
                  <a:pt x="332811" y="542279"/>
                </a:cubicBezTo>
                <a:cubicBezTo>
                  <a:pt x="331557" y="542279"/>
                  <a:pt x="330539" y="543297"/>
                  <a:pt x="330539" y="544551"/>
                </a:cubicBezTo>
                <a:cubicBezTo>
                  <a:pt x="330539" y="545805"/>
                  <a:pt x="331557" y="546823"/>
                  <a:pt x="332811" y="546823"/>
                </a:cubicBezTo>
                <a:cubicBezTo>
                  <a:pt x="334065" y="546823"/>
                  <a:pt x="335083" y="545805"/>
                  <a:pt x="335083" y="544551"/>
                </a:cubicBezTo>
                <a:close/>
                <a:moveTo>
                  <a:pt x="327537" y="537004"/>
                </a:moveTo>
                <a:cubicBezTo>
                  <a:pt x="327537" y="535751"/>
                  <a:pt x="326519" y="534732"/>
                  <a:pt x="325265" y="534732"/>
                </a:cubicBezTo>
                <a:cubicBezTo>
                  <a:pt x="324011" y="534732"/>
                  <a:pt x="322993" y="535751"/>
                  <a:pt x="322993" y="537004"/>
                </a:cubicBezTo>
                <a:cubicBezTo>
                  <a:pt x="322993" y="538259"/>
                  <a:pt x="324011" y="539277"/>
                  <a:pt x="325265" y="539277"/>
                </a:cubicBezTo>
                <a:cubicBezTo>
                  <a:pt x="326519" y="539277"/>
                  <a:pt x="327537" y="538259"/>
                  <a:pt x="327537" y="537004"/>
                </a:cubicBezTo>
                <a:close/>
                <a:moveTo>
                  <a:pt x="320264" y="529429"/>
                </a:moveTo>
                <a:cubicBezTo>
                  <a:pt x="320264" y="528006"/>
                  <a:pt x="319112" y="526854"/>
                  <a:pt x="317689" y="526854"/>
                </a:cubicBezTo>
                <a:cubicBezTo>
                  <a:pt x="316267" y="526854"/>
                  <a:pt x="315115" y="528006"/>
                  <a:pt x="315115" y="529429"/>
                </a:cubicBezTo>
                <a:cubicBezTo>
                  <a:pt x="315115" y="530851"/>
                  <a:pt x="316267" y="532003"/>
                  <a:pt x="317689" y="532003"/>
                </a:cubicBezTo>
                <a:cubicBezTo>
                  <a:pt x="319112" y="532003"/>
                  <a:pt x="320264" y="530851"/>
                  <a:pt x="320264" y="529429"/>
                </a:cubicBezTo>
                <a:close/>
                <a:moveTo>
                  <a:pt x="310144" y="518943"/>
                </a:moveTo>
                <a:cubicBezTo>
                  <a:pt x="308537" y="518943"/>
                  <a:pt x="307204" y="520245"/>
                  <a:pt x="307204" y="521883"/>
                </a:cubicBezTo>
                <a:cubicBezTo>
                  <a:pt x="307204" y="523520"/>
                  <a:pt x="308507" y="524822"/>
                  <a:pt x="310144" y="524822"/>
                </a:cubicBezTo>
                <a:cubicBezTo>
                  <a:pt x="311781" y="524822"/>
                  <a:pt x="313083" y="523520"/>
                  <a:pt x="313083" y="521883"/>
                </a:cubicBezTo>
                <a:cubicBezTo>
                  <a:pt x="313053" y="520245"/>
                  <a:pt x="311751" y="518943"/>
                  <a:pt x="310144" y="518943"/>
                </a:cubicBezTo>
                <a:close/>
                <a:moveTo>
                  <a:pt x="305507" y="514336"/>
                </a:moveTo>
                <a:cubicBezTo>
                  <a:pt x="305507" y="512713"/>
                  <a:pt x="304191" y="511397"/>
                  <a:pt x="302568" y="511397"/>
                </a:cubicBezTo>
                <a:cubicBezTo>
                  <a:pt x="300945" y="511397"/>
                  <a:pt x="299629" y="512713"/>
                  <a:pt x="299629" y="514336"/>
                </a:cubicBezTo>
                <a:cubicBezTo>
                  <a:pt x="299629" y="515960"/>
                  <a:pt x="300945" y="517276"/>
                  <a:pt x="302568" y="517276"/>
                </a:cubicBezTo>
                <a:cubicBezTo>
                  <a:pt x="304191" y="517276"/>
                  <a:pt x="305507" y="515960"/>
                  <a:pt x="305507" y="514336"/>
                </a:cubicBezTo>
                <a:close/>
                <a:moveTo>
                  <a:pt x="295022" y="503516"/>
                </a:moveTo>
                <a:cubicBezTo>
                  <a:pt x="293235" y="503516"/>
                  <a:pt x="291781" y="504971"/>
                  <a:pt x="291781" y="506758"/>
                </a:cubicBezTo>
                <a:cubicBezTo>
                  <a:pt x="291781" y="508545"/>
                  <a:pt x="293235" y="510000"/>
                  <a:pt x="295022" y="510000"/>
                </a:cubicBezTo>
                <a:cubicBezTo>
                  <a:pt x="296810" y="510000"/>
                  <a:pt x="298264" y="508545"/>
                  <a:pt x="298264" y="506758"/>
                </a:cubicBezTo>
                <a:cubicBezTo>
                  <a:pt x="298234" y="504971"/>
                  <a:pt x="296779" y="503516"/>
                  <a:pt x="295022" y="503516"/>
                </a:cubicBezTo>
                <a:close/>
                <a:moveTo>
                  <a:pt x="290931" y="499182"/>
                </a:moveTo>
                <a:cubicBezTo>
                  <a:pt x="290931" y="497258"/>
                  <a:pt x="289370" y="495697"/>
                  <a:pt x="287446" y="495697"/>
                </a:cubicBezTo>
                <a:cubicBezTo>
                  <a:pt x="285523" y="495697"/>
                  <a:pt x="283962" y="497258"/>
                  <a:pt x="283962" y="499182"/>
                </a:cubicBezTo>
                <a:cubicBezTo>
                  <a:pt x="283962" y="501105"/>
                  <a:pt x="285523" y="502666"/>
                  <a:pt x="287446" y="502666"/>
                </a:cubicBezTo>
                <a:cubicBezTo>
                  <a:pt x="289370" y="502666"/>
                  <a:pt x="290931" y="501105"/>
                  <a:pt x="290931" y="499182"/>
                </a:cubicBezTo>
                <a:close/>
                <a:moveTo>
                  <a:pt x="279899" y="488151"/>
                </a:moveTo>
                <a:cubicBezTo>
                  <a:pt x="277959" y="488151"/>
                  <a:pt x="276414" y="489728"/>
                  <a:pt x="276414" y="491636"/>
                </a:cubicBezTo>
                <a:cubicBezTo>
                  <a:pt x="276414" y="493575"/>
                  <a:pt x="277991" y="495120"/>
                  <a:pt x="279899" y="495120"/>
                </a:cubicBezTo>
                <a:cubicBezTo>
                  <a:pt x="281838" y="495120"/>
                  <a:pt x="283383" y="493543"/>
                  <a:pt x="283383" y="491636"/>
                </a:cubicBezTo>
                <a:cubicBezTo>
                  <a:pt x="283385" y="489696"/>
                  <a:pt x="281808" y="488151"/>
                  <a:pt x="279899" y="488151"/>
                </a:cubicBezTo>
                <a:close/>
                <a:moveTo>
                  <a:pt x="276050" y="484059"/>
                </a:moveTo>
                <a:cubicBezTo>
                  <a:pt x="276050" y="482002"/>
                  <a:pt x="274380" y="480332"/>
                  <a:pt x="272323" y="480332"/>
                </a:cubicBezTo>
                <a:cubicBezTo>
                  <a:pt x="270265" y="480332"/>
                  <a:pt x="268596" y="482002"/>
                  <a:pt x="268596" y="484059"/>
                </a:cubicBezTo>
                <a:cubicBezTo>
                  <a:pt x="268596" y="486117"/>
                  <a:pt x="270265" y="487786"/>
                  <a:pt x="272323" y="487786"/>
                </a:cubicBezTo>
                <a:cubicBezTo>
                  <a:pt x="274380" y="487786"/>
                  <a:pt x="276050" y="486117"/>
                  <a:pt x="276050" y="484059"/>
                </a:cubicBezTo>
                <a:close/>
                <a:moveTo>
                  <a:pt x="268716" y="476513"/>
                </a:moveTo>
                <a:cubicBezTo>
                  <a:pt x="268716" y="474338"/>
                  <a:pt x="266952" y="472574"/>
                  <a:pt x="264777" y="472574"/>
                </a:cubicBezTo>
                <a:cubicBezTo>
                  <a:pt x="262602" y="472574"/>
                  <a:pt x="260838" y="474338"/>
                  <a:pt x="260838" y="476513"/>
                </a:cubicBezTo>
                <a:cubicBezTo>
                  <a:pt x="260838" y="478689"/>
                  <a:pt x="262602" y="480453"/>
                  <a:pt x="264777" y="480453"/>
                </a:cubicBezTo>
                <a:cubicBezTo>
                  <a:pt x="266952" y="480453"/>
                  <a:pt x="268716" y="478689"/>
                  <a:pt x="268716" y="476513"/>
                </a:cubicBezTo>
                <a:close/>
                <a:moveTo>
                  <a:pt x="261503" y="468935"/>
                </a:moveTo>
                <a:cubicBezTo>
                  <a:pt x="261503" y="466559"/>
                  <a:pt x="259577" y="464633"/>
                  <a:pt x="257201" y="464633"/>
                </a:cubicBezTo>
                <a:cubicBezTo>
                  <a:pt x="254825" y="464633"/>
                  <a:pt x="252900" y="466559"/>
                  <a:pt x="252900" y="468935"/>
                </a:cubicBezTo>
                <a:cubicBezTo>
                  <a:pt x="252900" y="471311"/>
                  <a:pt x="254825" y="473237"/>
                  <a:pt x="257201" y="473237"/>
                </a:cubicBezTo>
                <a:cubicBezTo>
                  <a:pt x="259577" y="473237"/>
                  <a:pt x="261503" y="471311"/>
                  <a:pt x="261503" y="468935"/>
                </a:cubicBezTo>
                <a:close/>
                <a:moveTo>
                  <a:pt x="253777" y="461389"/>
                </a:moveTo>
                <a:cubicBezTo>
                  <a:pt x="253777" y="459112"/>
                  <a:pt x="251932" y="457267"/>
                  <a:pt x="249655" y="457267"/>
                </a:cubicBezTo>
                <a:cubicBezTo>
                  <a:pt x="247379" y="457267"/>
                  <a:pt x="245534" y="459112"/>
                  <a:pt x="245534" y="461389"/>
                </a:cubicBezTo>
                <a:cubicBezTo>
                  <a:pt x="245534" y="463665"/>
                  <a:pt x="247379" y="465510"/>
                  <a:pt x="249655" y="465510"/>
                </a:cubicBezTo>
                <a:cubicBezTo>
                  <a:pt x="251932" y="465510"/>
                  <a:pt x="253777" y="463665"/>
                  <a:pt x="253777" y="461389"/>
                </a:cubicBezTo>
                <a:close/>
                <a:moveTo>
                  <a:pt x="246319" y="453813"/>
                </a:moveTo>
                <a:cubicBezTo>
                  <a:pt x="246319" y="451469"/>
                  <a:pt x="244421" y="449571"/>
                  <a:pt x="242078" y="449571"/>
                </a:cubicBezTo>
                <a:cubicBezTo>
                  <a:pt x="239734" y="449571"/>
                  <a:pt x="237836" y="451469"/>
                  <a:pt x="237836" y="453813"/>
                </a:cubicBezTo>
                <a:cubicBezTo>
                  <a:pt x="237836" y="456156"/>
                  <a:pt x="239734" y="458055"/>
                  <a:pt x="242078" y="458055"/>
                </a:cubicBezTo>
                <a:cubicBezTo>
                  <a:pt x="244421" y="458055"/>
                  <a:pt x="246319" y="456156"/>
                  <a:pt x="246319" y="453813"/>
                </a:cubicBezTo>
                <a:close/>
                <a:moveTo>
                  <a:pt x="238866" y="446267"/>
                </a:moveTo>
                <a:cubicBezTo>
                  <a:pt x="238866" y="443872"/>
                  <a:pt x="236926" y="441933"/>
                  <a:pt x="234532" y="441933"/>
                </a:cubicBezTo>
                <a:cubicBezTo>
                  <a:pt x="232137" y="441933"/>
                  <a:pt x="230198" y="443872"/>
                  <a:pt x="230198" y="446267"/>
                </a:cubicBezTo>
                <a:cubicBezTo>
                  <a:pt x="230198" y="448661"/>
                  <a:pt x="232137" y="450601"/>
                  <a:pt x="234532" y="450601"/>
                </a:cubicBezTo>
                <a:cubicBezTo>
                  <a:pt x="236926" y="450601"/>
                  <a:pt x="238866" y="448661"/>
                  <a:pt x="238866" y="446267"/>
                </a:cubicBezTo>
                <a:close/>
                <a:moveTo>
                  <a:pt x="226956" y="443024"/>
                </a:moveTo>
                <a:cubicBezTo>
                  <a:pt x="229351" y="443024"/>
                  <a:pt x="231290" y="441085"/>
                  <a:pt x="231290" y="438690"/>
                </a:cubicBezTo>
                <a:cubicBezTo>
                  <a:pt x="231290" y="436296"/>
                  <a:pt x="229351" y="434356"/>
                  <a:pt x="226956" y="434356"/>
                </a:cubicBezTo>
                <a:cubicBezTo>
                  <a:pt x="224562" y="434356"/>
                  <a:pt x="222622" y="436296"/>
                  <a:pt x="222622" y="438690"/>
                </a:cubicBezTo>
                <a:cubicBezTo>
                  <a:pt x="222622" y="441085"/>
                  <a:pt x="224562" y="443024"/>
                  <a:pt x="226956" y="443024"/>
                </a:cubicBezTo>
                <a:close/>
                <a:moveTo>
                  <a:pt x="223774" y="431142"/>
                </a:moveTo>
                <a:cubicBezTo>
                  <a:pt x="223774" y="428731"/>
                  <a:pt x="221821" y="426778"/>
                  <a:pt x="219410" y="426778"/>
                </a:cubicBezTo>
                <a:cubicBezTo>
                  <a:pt x="217000" y="426778"/>
                  <a:pt x="215046" y="428731"/>
                  <a:pt x="215046" y="431142"/>
                </a:cubicBezTo>
                <a:cubicBezTo>
                  <a:pt x="215046" y="433553"/>
                  <a:pt x="217000" y="435506"/>
                  <a:pt x="219410" y="435506"/>
                </a:cubicBezTo>
                <a:cubicBezTo>
                  <a:pt x="221821" y="435506"/>
                  <a:pt x="223774" y="433553"/>
                  <a:pt x="223774" y="431142"/>
                </a:cubicBezTo>
                <a:close/>
                <a:moveTo>
                  <a:pt x="216199" y="423566"/>
                </a:moveTo>
                <a:cubicBezTo>
                  <a:pt x="216199" y="421155"/>
                  <a:pt x="214245" y="419201"/>
                  <a:pt x="211835" y="419201"/>
                </a:cubicBezTo>
                <a:cubicBezTo>
                  <a:pt x="209424" y="419201"/>
                  <a:pt x="207471" y="421155"/>
                  <a:pt x="207471" y="423566"/>
                </a:cubicBezTo>
                <a:cubicBezTo>
                  <a:pt x="207471" y="425976"/>
                  <a:pt x="209424" y="427930"/>
                  <a:pt x="211835" y="427930"/>
                </a:cubicBezTo>
                <a:cubicBezTo>
                  <a:pt x="214245" y="427930"/>
                  <a:pt x="216199" y="425976"/>
                  <a:pt x="216199" y="423566"/>
                </a:cubicBezTo>
                <a:close/>
                <a:moveTo>
                  <a:pt x="208865" y="416020"/>
                </a:moveTo>
                <a:cubicBezTo>
                  <a:pt x="208865" y="413491"/>
                  <a:pt x="206817" y="411443"/>
                  <a:pt x="204289" y="411443"/>
                </a:cubicBezTo>
                <a:cubicBezTo>
                  <a:pt x="201761" y="411443"/>
                  <a:pt x="199712" y="413491"/>
                  <a:pt x="199712" y="416020"/>
                </a:cubicBezTo>
                <a:cubicBezTo>
                  <a:pt x="199712" y="418548"/>
                  <a:pt x="201761" y="420596"/>
                  <a:pt x="204289" y="420596"/>
                </a:cubicBezTo>
                <a:cubicBezTo>
                  <a:pt x="206817" y="420596"/>
                  <a:pt x="208865" y="418548"/>
                  <a:pt x="208865" y="416020"/>
                </a:cubicBezTo>
                <a:close/>
                <a:moveTo>
                  <a:pt x="196711" y="412748"/>
                </a:moveTo>
                <a:cubicBezTo>
                  <a:pt x="199075" y="412748"/>
                  <a:pt x="201015" y="410808"/>
                  <a:pt x="201015" y="408443"/>
                </a:cubicBezTo>
                <a:cubicBezTo>
                  <a:pt x="201015" y="406079"/>
                  <a:pt x="199075" y="404140"/>
                  <a:pt x="196711" y="404140"/>
                </a:cubicBezTo>
                <a:cubicBezTo>
                  <a:pt x="194346" y="404140"/>
                  <a:pt x="192407" y="406079"/>
                  <a:pt x="192407" y="408443"/>
                </a:cubicBezTo>
                <a:cubicBezTo>
                  <a:pt x="192407" y="410838"/>
                  <a:pt x="194346" y="412748"/>
                  <a:pt x="196711" y="412748"/>
                </a:cubicBezTo>
                <a:close/>
                <a:moveTo>
                  <a:pt x="193377" y="400897"/>
                </a:moveTo>
                <a:cubicBezTo>
                  <a:pt x="193377" y="398572"/>
                  <a:pt x="191490" y="396686"/>
                  <a:pt x="189165" y="396686"/>
                </a:cubicBezTo>
                <a:cubicBezTo>
                  <a:pt x="186840" y="396686"/>
                  <a:pt x="184954" y="398572"/>
                  <a:pt x="184954" y="400897"/>
                </a:cubicBezTo>
                <a:cubicBezTo>
                  <a:pt x="184954" y="403223"/>
                  <a:pt x="186840" y="405109"/>
                  <a:pt x="189165" y="405109"/>
                </a:cubicBezTo>
                <a:cubicBezTo>
                  <a:pt x="191490" y="405109"/>
                  <a:pt x="193377" y="403223"/>
                  <a:pt x="193377" y="400897"/>
                </a:cubicBezTo>
                <a:close/>
                <a:moveTo>
                  <a:pt x="185953" y="393321"/>
                </a:moveTo>
                <a:cubicBezTo>
                  <a:pt x="185953" y="390911"/>
                  <a:pt x="184000" y="388957"/>
                  <a:pt x="181589" y="388957"/>
                </a:cubicBezTo>
                <a:cubicBezTo>
                  <a:pt x="179179" y="388957"/>
                  <a:pt x="177225" y="390911"/>
                  <a:pt x="177225" y="393321"/>
                </a:cubicBezTo>
                <a:cubicBezTo>
                  <a:pt x="177225" y="395732"/>
                  <a:pt x="179179" y="397685"/>
                  <a:pt x="181589" y="397685"/>
                </a:cubicBezTo>
                <a:cubicBezTo>
                  <a:pt x="184000" y="397685"/>
                  <a:pt x="185953" y="395732"/>
                  <a:pt x="185953" y="393321"/>
                </a:cubicBezTo>
                <a:close/>
                <a:moveTo>
                  <a:pt x="178073" y="385773"/>
                </a:moveTo>
                <a:cubicBezTo>
                  <a:pt x="178073" y="383547"/>
                  <a:pt x="176269" y="381744"/>
                  <a:pt x="174044" y="381744"/>
                </a:cubicBezTo>
                <a:cubicBezTo>
                  <a:pt x="171818" y="381744"/>
                  <a:pt x="170014" y="383547"/>
                  <a:pt x="170014" y="385773"/>
                </a:cubicBezTo>
                <a:cubicBezTo>
                  <a:pt x="170014" y="387999"/>
                  <a:pt x="171818" y="389803"/>
                  <a:pt x="174044" y="389803"/>
                </a:cubicBezTo>
                <a:cubicBezTo>
                  <a:pt x="176269" y="389803"/>
                  <a:pt x="178073" y="387999"/>
                  <a:pt x="178073" y="385773"/>
                </a:cubicBezTo>
                <a:close/>
                <a:moveTo>
                  <a:pt x="170315" y="378197"/>
                </a:moveTo>
                <a:cubicBezTo>
                  <a:pt x="170315" y="376070"/>
                  <a:pt x="168592" y="374347"/>
                  <a:pt x="166465" y="374347"/>
                </a:cubicBezTo>
                <a:cubicBezTo>
                  <a:pt x="164339" y="374347"/>
                  <a:pt x="162616" y="376070"/>
                  <a:pt x="162616" y="378197"/>
                </a:cubicBezTo>
                <a:cubicBezTo>
                  <a:pt x="162616" y="380324"/>
                  <a:pt x="164339" y="382046"/>
                  <a:pt x="166465" y="382046"/>
                </a:cubicBezTo>
                <a:cubicBezTo>
                  <a:pt x="168592" y="382046"/>
                  <a:pt x="170315" y="380324"/>
                  <a:pt x="170315" y="378197"/>
                </a:cubicBezTo>
                <a:close/>
                <a:moveTo>
                  <a:pt x="162556" y="370651"/>
                </a:moveTo>
                <a:cubicBezTo>
                  <a:pt x="162556" y="368642"/>
                  <a:pt x="160929" y="367014"/>
                  <a:pt x="158920" y="367014"/>
                </a:cubicBezTo>
                <a:cubicBezTo>
                  <a:pt x="156911" y="367014"/>
                  <a:pt x="155283" y="368642"/>
                  <a:pt x="155283" y="370651"/>
                </a:cubicBezTo>
                <a:cubicBezTo>
                  <a:pt x="155283" y="372660"/>
                  <a:pt x="156911" y="374287"/>
                  <a:pt x="158920" y="374287"/>
                </a:cubicBezTo>
                <a:cubicBezTo>
                  <a:pt x="160929" y="374287"/>
                  <a:pt x="162556" y="372660"/>
                  <a:pt x="162556" y="370651"/>
                </a:cubicBezTo>
                <a:close/>
                <a:moveTo>
                  <a:pt x="155071" y="363075"/>
                </a:moveTo>
                <a:cubicBezTo>
                  <a:pt x="155071" y="361017"/>
                  <a:pt x="153401" y="359348"/>
                  <a:pt x="151344" y="359348"/>
                </a:cubicBezTo>
                <a:cubicBezTo>
                  <a:pt x="149287" y="359348"/>
                  <a:pt x="147617" y="361017"/>
                  <a:pt x="147617" y="363075"/>
                </a:cubicBezTo>
                <a:cubicBezTo>
                  <a:pt x="147617" y="365132"/>
                  <a:pt x="149287" y="366801"/>
                  <a:pt x="151344" y="366801"/>
                </a:cubicBezTo>
                <a:cubicBezTo>
                  <a:pt x="153401" y="366801"/>
                  <a:pt x="155071" y="365132"/>
                  <a:pt x="155071" y="363075"/>
                </a:cubicBezTo>
                <a:close/>
                <a:moveTo>
                  <a:pt x="143798" y="352164"/>
                </a:moveTo>
                <a:cubicBezTo>
                  <a:pt x="141949" y="352164"/>
                  <a:pt x="140434" y="353679"/>
                  <a:pt x="140434" y="355528"/>
                </a:cubicBezTo>
                <a:cubicBezTo>
                  <a:pt x="140434" y="357378"/>
                  <a:pt x="141949" y="358893"/>
                  <a:pt x="143798" y="358893"/>
                </a:cubicBezTo>
                <a:cubicBezTo>
                  <a:pt x="145648" y="358893"/>
                  <a:pt x="147163" y="357378"/>
                  <a:pt x="147163" y="355528"/>
                </a:cubicBezTo>
                <a:cubicBezTo>
                  <a:pt x="147133" y="353679"/>
                  <a:pt x="145648" y="352164"/>
                  <a:pt x="143798" y="352164"/>
                </a:cubicBezTo>
                <a:close/>
                <a:moveTo>
                  <a:pt x="139312" y="347950"/>
                </a:moveTo>
                <a:cubicBezTo>
                  <a:pt x="139312" y="346244"/>
                  <a:pt x="137929" y="344860"/>
                  <a:pt x="136223" y="344860"/>
                </a:cubicBezTo>
                <a:cubicBezTo>
                  <a:pt x="134516" y="344860"/>
                  <a:pt x="133133" y="346244"/>
                  <a:pt x="133133" y="347950"/>
                </a:cubicBezTo>
                <a:cubicBezTo>
                  <a:pt x="133133" y="349656"/>
                  <a:pt x="134516" y="351040"/>
                  <a:pt x="136223" y="351040"/>
                </a:cubicBezTo>
                <a:cubicBezTo>
                  <a:pt x="137929" y="351040"/>
                  <a:pt x="139312" y="349656"/>
                  <a:pt x="139312" y="347950"/>
                </a:cubicBezTo>
                <a:close/>
                <a:moveTo>
                  <a:pt x="131799" y="340404"/>
                </a:moveTo>
                <a:cubicBezTo>
                  <a:pt x="131799" y="338679"/>
                  <a:pt x="130402" y="337282"/>
                  <a:pt x="128677" y="337282"/>
                </a:cubicBezTo>
                <a:cubicBezTo>
                  <a:pt x="126952" y="337282"/>
                  <a:pt x="125555" y="338679"/>
                  <a:pt x="125555" y="340404"/>
                </a:cubicBezTo>
                <a:cubicBezTo>
                  <a:pt x="125555" y="342129"/>
                  <a:pt x="126952" y="343526"/>
                  <a:pt x="128677" y="343526"/>
                </a:cubicBezTo>
                <a:cubicBezTo>
                  <a:pt x="130402" y="343526"/>
                  <a:pt x="131799" y="342129"/>
                  <a:pt x="131799" y="340404"/>
                </a:cubicBezTo>
                <a:close/>
                <a:moveTo>
                  <a:pt x="121099" y="330041"/>
                </a:moveTo>
                <a:cubicBezTo>
                  <a:pt x="119554" y="330041"/>
                  <a:pt x="118310" y="331283"/>
                  <a:pt x="118310" y="332830"/>
                </a:cubicBezTo>
                <a:cubicBezTo>
                  <a:pt x="118310" y="334377"/>
                  <a:pt x="119552" y="335620"/>
                  <a:pt x="121099" y="335620"/>
                </a:cubicBezTo>
                <a:cubicBezTo>
                  <a:pt x="122646" y="335620"/>
                  <a:pt x="123888" y="334377"/>
                  <a:pt x="123888" y="332830"/>
                </a:cubicBezTo>
                <a:cubicBezTo>
                  <a:pt x="123888" y="331313"/>
                  <a:pt x="122646" y="330041"/>
                  <a:pt x="121099" y="330041"/>
                </a:cubicBezTo>
                <a:close/>
                <a:moveTo>
                  <a:pt x="115977" y="325282"/>
                </a:moveTo>
                <a:cubicBezTo>
                  <a:pt x="115977" y="323942"/>
                  <a:pt x="114892" y="322857"/>
                  <a:pt x="113553" y="322857"/>
                </a:cubicBezTo>
                <a:cubicBezTo>
                  <a:pt x="112214" y="322857"/>
                  <a:pt x="111129" y="323942"/>
                  <a:pt x="111129" y="325282"/>
                </a:cubicBezTo>
                <a:cubicBezTo>
                  <a:pt x="111129" y="326621"/>
                  <a:pt x="112214" y="327706"/>
                  <a:pt x="113553" y="327706"/>
                </a:cubicBezTo>
                <a:cubicBezTo>
                  <a:pt x="114892" y="327706"/>
                  <a:pt x="115977" y="326621"/>
                  <a:pt x="115977" y="325282"/>
                </a:cubicBezTo>
                <a:close/>
                <a:moveTo>
                  <a:pt x="108067" y="317708"/>
                </a:moveTo>
                <a:cubicBezTo>
                  <a:pt x="108067" y="316553"/>
                  <a:pt x="107132" y="315618"/>
                  <a:pt x="105977" y="315618"/>
                </a:cubicBezTo>
                <a:cubicBezTo>
                  <a:pt x="104823" y="315618"/>
                  <a:pt x="103888" y="316553"/>
                  <a:pt x="103888" y="317708"/>
                </a:cubicBezTo>
                <a:cubicBezTo>
                  <a:pt x="103888" y="318862"/>
                  <a:pt x="104823" y="319798"/>
                  <a:pt x="105977" y="319798"/>
                </a:cubicBezTo>
                <a:cubicBezTo>
                  <a:pt x="107132" y="319798"/>
                  <a:pt x="108067" y="318862"/>
                  <a:pt x="108067" y="317708"/>
                </a:cubicBezTo>
                <a:close/>
                <a:moveTo>
                  <a:pt x="98432" y="308040"/>
                </a:moveTo>
                <a:cubicBezTo>
                  <a:pt x="97279" y="308040"/>
                  <a:pt x="96340" y="308979"/>
                  <a:pt x="96340" y="310132"/>
                </a:cubicBezTo>
                <a:cubicBezTo>
                  <a:pt x="96340" y="311284"/>
                  <a:pt x="97279" y="312254"/>
                  <a:pt x="98432" y="312254"/>
                </a:cubicBezTo>
                <a:cubicBezTo>
                  <a:pt x="99584" y="312254"/>
                  <a:pt x="100524" y="311314"/>
                  <a:pt x="100524" y="310132"/>
                </a:cubicBezTo>
                <a:cubicBezTo>
                  <a:pt x="100521" y="309010"/>
                  <a:pt x="99584" y="308040"/>
                  <a:pt x="98432" y="308040"/>
                </a:cubicBezTo>
                <a:close/>
                <a:moveTo>
                  <a:pt x="92673" y="302613"/>
                </a:moveTo>
                <a:cubicBezTo>
                  <a:pt x="92673" y="301609"/>
                  <a:pt x="91860" y="300796"/>
                  <a:pt x="90856" y="300796"/>
                </a:cubicBezTo>
                <a:cubicBezTo>
                  <a:pt x="89852" y="300796"/>
                  <a:pt x="89039" y="301609"/>
                  <a:pt x="89039" y="302613"/>
                </a:cubicBezTo>
                <a:cubicBezTo>
                  <a:pt x="89039" y="303618"/>
                  <a:pt x="89852" y="304431"/>
                  <a:pt x="90856" y="304431"/>
                </a:cubicBezTo>
                <a:cubicBezTo>
                  <a:pt x="91860" y="304431"/>
                  <a:pt x="92673" y="303618"/>
                  <a:pt x="92673" y="302613"/>
                </a:cubicBezTo>
                <a:close/>
                <a:moveTo>
                  <a:pt x="84793" y="295037"/>
                </a:moveTo>
                <a:cubicBezTo>
                  <a:pt x="84793" y="294217"/>
                  <a:pt x="84128" y="293553"/>
                  <a:pt x="83308" y="293553"/>
                </a:cubicBezTo>
                <a:cubicBezTo>
                  <a:pt x="82488" y="293553"/>
                  <a:pt x="81823" y="294217"/>
                  <a:pt x="81823" y="295037"/>
                </a:cubicBezTo>
                <a:cubicBezTo>
                  <a:pt x="81823" y="295857"/>
                  <a:pt x="82488" y="296522"/>
                  <a:pt x="83308" y="296522"/>
                </a:cubicBezTo>
                <a:cubicBezTo>
                  <a:pt x="84128" y="296522"/>
                  <a:pt x="84793" y="295857"/>
                  <a:pt x="84793" y="295037"/>
                </a:cubicBezTo>
                <a:close/>
                <a:moveTo>
                  <a:pt x="75732" y="288886"/>
                </a:moveTo>
                <a:cubicBezTo>
                  <a:pt x="76519" y="288886"/>
                  <a:pt x="77157" y="288249"/>
                  <a:pt x="77157" y="287461"/>
                </a:cubicBezTo>
                <a:cubicBezTo>
                  <a:pt x="77157" y="286674"/>
                  <a:pt x="76519" y="286036"/>
                  <a:pt x="75732" y="286036"/>
                </a:cubicBezTo>
                <a:cubicBezTo>
                  <a:pt x="74945" y="286036"/>
                  <a:pt x="74307" y="286674"/>
                  <a:pt x="74307" y="287461"/>
                </a:cubicBezTo>
                <a:cubicBezTo>
                  <a:pt x="74307" y="288249"/>
                  <a:pt x="74945" y="288886"/>
                  <a:pt x="75732" y="288886"/>
                </a:cubicBezTo>
                <a:close/>
                <a:moveTo>
                  <a:pt x="68186" y="281067"/>
                </a:moveTo>
                <a:cubicBezTo>
                  <a:pt x="68824" y="281067"/>
                  <a:pt x="69339" y="280552"/>
                  <a:pt x="69339" y="279915"/>
                </a:cubicBezTo>
                <a:cubicBezTo>
                  <a:pt x="69339" y="279278"/>
                  <a:pt x="68824" y="278763"/>
                  <a:pt x="68186" y="278763"/>
                </a:cubicBezTo>
                <a:cubicBezTo>
                  <a:pt x="67549" y="278763"/>
                  <a:pt x="67034" y="279278"/>
                  <a:pt x="67034" y="279915"/>
                </a:cubicBezTo>
                <a:cubicBezTo>
                  <a:pt x="67004" y="280550"/>
                  <a:pt x="67549" y="281067"/>
                  <a:pt x="68186" y="281067"/>
                </a:cubicBezTo>
                <a:close/>
                <a:moveTo>
                  <a:pt x="60611" y="273246"/>
                </a:moveTo>
                <a:cubicBezTo>
                  <a:pt x="61096" y="273246"/>
                  <a:pt x="61490" y="272852"/>
                  <a:pt x="61490" y="272367"/>
                </a:cubicBezTo>
                <a:cubicBezTo>
                  <a:pt x="61490" y="271881"/>
                  <a:pt x="61096" y="271487"/>
                  <a:pt x="60611" y="271487"/>
                </a:cubicBezTo>
                <a:cubicBezTo>
                  <a:pt x="60126" y="271487"/>
                  <a:pt x="59731" y="271881"/>
                  <a:pt x="59731" y="272367"/>
                </a:cubicBezTo>
                <a:cubicBezTo>
                  <a:pt x="59731" y="272854"/>
                  <a:pt x="60126" y="273246"/>
                  <a:pt x="60611" y="273246"/>
                </a:cubicBezTo>
                <a:close/>
                <a:moveTo>
                  <a:pt x="53670" y="264791"/>
                </a:moveTo>
                <a:cubicBezTo>
                  <a:pt x="53670" y="264455"/>
                  <a:pt x="53400" y="264185"/>
                  <a:pt x="53065" y="264185"/>
                </a:cubicBezTo>
                <a:cubicBezTo>
                  <a:pt x="52730" y="264185"/>
                  <a:pt x="52460" y="264455"/>
                  <a:pt x="52460" y="264791"/>
                </a:cubicBezTo>
                <a:cubicBezTo>
                  <a:pt x="52460" y="265125"/>
                  <a:pt x="52730" y="265395"/>
                  <a:pt x="53065" y="265395"/>
                </a:cubicBezTo>
                <a:cubicBezTo>
                  <a:pt x="53400" y="265395"/>
                  <a:pt x="53670" y="265125"/>
                  <a:pt x="53670" y="264791"/>
                </a:cubicBezTo>
                <a:close/>
                <a:moveTo>
                  <a:pt x="45487" y="257822"/>
                </a:moveTo>
                <a:cubicBezTo>
                  <a:pt x="45819" y="257822"/>
                  <a:pt x="46094" y="257549"/>
                  <a:pt x="46094" y="257214"/>
                </a:cubicBezTo>
                <a:cubicBezTo>
                  <a:pt x="46094" y="256880"/>
                  <a:pt x="45822" y="256607"/>
                  <a:pt x="45487" y="256607"/>
                </a:cubicBezTo>
                <a:cubicBezTo>
                  <a:pt x="45152" y="256607"/>
                  <a:pt x="44880" y="256880"/>
                  <a:pt x="44880" y="257214"/>
                </a:cubicBezTo>
                <a:cubicBezTo>
                  <a:pt x="44912" y="257549"/>
                  <a:pt x="45154" y="257822"/>
                  <a:pt x="45487" y="257822"/>
                </a:cubicBezTo>
                <a:close/>
                <a:moveTo>
                  <a:pt x="38304" y="249668"/>
                </a:moveTo>
                <a:cubicBezTo>
                  <a:pt x="38304" y="249451"/>
                  <a:pt x="38128" y="249276"/>
                  <a:pt x="37911" y="249276"/>
                </a:cubicBezTo>
                <a:cubicBezTo>
                  <a:pt x="37694" y="249276"/>
                  <a:pt x="37519" y="249451"/>
                  <a:pt x="37519" y="249668"/>
                </a:cubicBezTo>
                <a:cubicBezTo>
                  <a:pt x="37519" y="249885"/>
                  <a:pt x="37694" y="250061"/>
                  <a:pt x="37911" y="250061"/>
                </a:cubicBezTo>
                <a:cubicBezTo>
                  <a:pt x="38128" y="250061"/>
                  <a:pt x="38304" y="249885"/>
                  <a:pt x="38304" y="249668"/>
                </a:cubicBezTo>
                <a:close/>
                <a:moveTo>
                  <a:pt x="30545" y="242092"/>
                </a:moveTo>
                <a:cubicBezTo>
                  <a:pt x="30545" y="241993"/>
                  <a:pt x="30465" y="241912"/>
                  <a:pt x="30365" y="241912"/>
                </a:cubicBezTo>
                <a:cubicBezTo>
                  <a:pt x="30266" y="241912"/>
                  <a:pt x="30185" y="241993"/>
                  <a:pt x="30185" y="242092"/>
                </a:cubicBezTo>
                <a:cubicBezTo>
                  <a:pt x="30185" y="242191"/>
                  <a:pt x="30266" y="242272"/>
                  <a:pt x="30365" y="242272"/>
                </a:cubicBezTo>
                <a:cubicBezTo>
                  <a:pt x="30465" y="242272"/>
                  <a:pt x="30545" y="242191"/>
                  <a:pt x="30545" y="242092"/>
                </a:cubicBezTo>
                <a:close/>
                <a:moveTo>
                  <a:pt x="22970" y="234546"/>
                </a:moveTo>
                <a:cubicBezTo>
                  <a:pt x="22970" y="234447"/>
                  <a:pt x="22889" y="234366"/>
                  <a:pt x="22790" y="234366"/>
                </a:cubicBezTo>
                <a:cubicBezTo>
                  <a:pt x="22690" y="234366"/>
                  <a:pt x="22610" y="234447"/>
                  <a:pt x="22610" y="234546"/>
                </a:cubicBezTo>
                <a:cubicBezTo>
                  <a:pt x="22610" y="234645"/>
                  <a:pt x="22690" y="234726"/>
                  <a:pt x="22790" y="234726"/>
                </a:cubicBezTo>
                <a:cubicBezTo>
                  <a:pt x="22889" y="234726"/>
                  <a:pt x="22970" y="234645"/>
                  <a:pt x="22970" y="234546"/>
                </a:cubicBezTo>
                <a:close/>
                <a:moveTo>
                  <a:pt x="15304" y="226967"/>
                </a:moveTo>
                <a:cubicBezTo>
                  <a:pt x="15304" y="226935"/>
                  <a:pt x="15276" y="226907"/>
                  <a:pt x="15244" y="226907"/>
                </a:cubicBezTo>
                <a:cubicBezTo>
                  <a:pt x="15212" y="226907"/>
                  <a:pt x="15184" y="226935"/>
                  <a:pt x="15184" y="226967"/>
                </a:cubicBezTo>
                <a:cubicBezTo>
                  <a:pt x="15184" y="227000"/>
                  <a:pt x="15212" y="227027"/>
                  <a:pt x="15244" y="227027"/>
                </a:cubicBezTo>
                <a:cubicBezTo>
                  <a:pt x="15276" y="227027"/>
                  <a:pt x="15304" y="227000"/>
                  <a:pt x="15304" y="226967"/>
                </a:cubicBezTo>
                <a:close/>
                <a:moveTo>
                  <a:pt x="431180" y="627743"/>
                </a:moveTo>
                <a:cubicBezTo>
                  <a:pt x="431180" y="627710"/>
                  <a:pt x="431152" y="627683"/>
                  <a:pt x="431120" y="627683"/>
                </a:cubicBezTo>
                <a:cubicBezTo>
                  <a:pt x="431088" y="627683"/>
                  <a:pt x="431060" y="627710"/>
                  <a:pt x="431060" y="627743"/>
                </a:cubicBezTo>
                <a:cubicBezTo>
                  <a:pt x="431060" y="627775"/>
                  <a:pt x="431088" y="627803"/>
                  <a:pt x="431120" y="627803"/>
                </a:cubicBezTo>
                <a:cubicBezTo>
                  <a:pt x="431152" y="627803"/>
                  <a:pt x="431180" y="627775"/>
                  <a:pt x="431180" y="627743"/>
                </a:cubicBezTo>
                <a:close/>
                <a:moveTo>
                  <a:pt x="423422" y="620166"/>
                </a:moveTo>
                <a:cubicBezTo>
                  <a:pt x="423422" y="620226"/>
                  <a:pt x="423482" y="620289"/>
                  <a:pt x="423544" y="620289"/>
                </a:cubicBezTo>
                <a:cubicBezTo>
                  <a:pt x="423607" y="620289"/>
                  <a:pt x="423667" y="620229"/>
                  <a:pt x="423667" y="620166"/>
                </a:cubicBezTo>
                <a:cubicBezTo>
                  <a:pt x="423667" y="620104"/>
                  <a:pt x="423607" y="620044"/>
                  <a:pt x="423544" y="620044"/>
                </a:cubicBezTo>
                <a:cubicBezTo>
                  <a:pt x="423484" y="620077"/>
                  <a:pt x="423422" y="620106"/>
                  <a:pt x="423422" y="620166"/>
                </a:cubicBezTo>
                <a:close/>
                <a:moveTo>
                  <a:pt x="416211" y="612620"/>
                </a:moveTo>
                <a:cubicBezTo>
                  <a:pt x="416211" y="612503"/>
                  <a:pt x="416116" y="612408"/>
                  <a:pt x="415999" y="612408"/>
                </a:cubicBezTo>
                <a:cubicBezTo>
                  <a:pt x="415881" y="612408"/>
                  <a:pt x="415786" y="612503"/>
                  <a:pt x="415786" y="612620"/>
                </a:cubicBezTo>
                <a:cubicBezTo>
                  <a:pt x="415786" y="612738"/>
                  <a:pt x="415881" y="612833"/>
                  <a:pt x="415999" y="612833"/>
                </a:cubicBezTo>
                <a:cubicBezTo>
                  <a:pt x="416116" y="612833"/>
                  <a:pt x="416211" y="612738"/>
                  <a:pt x="416211" y="612620"/>
                </a:cubicBezTo>
                <a:close/>
                <a:moveTo>
                  <a:pt x="408421" y="604649"/>
                </a:moveTo>
                <a:cubicBezTo>
                  <a:pt x="408208" y="604679"/>
                  <a:pt x="408026" y="604832"/>
                  <a:pt x="408026" y="605044"/>
                </a:cubicBezTo>
                <a:cubicBezTo>
                  <a:pt x="408026" y="605257"/>
                  <a:pt x="408208" y="605439"/>
                  <a:pt x="408421" y="605439"/>
                </a:cubicBezTo>
                <a:cubicBezTo>
                  <a:pt x="408633" y="605439"/>
                  <a:pt x="408815" y="605257"/>
                  <a:pt x="408815" y="605044"/>
                </a:cubicBezTo>
                <a:cubicBezTo>
                  <a:pt x="408815" y="604832"/>
                  <a:pt x="408633" y="604649"/>
                  <a:pt x="408421" y="604649"/>
                </a:cubicBezTo>
                <a:close/>
                <a:moveTo>
                  <a:pt x="400875" y="596891"/>
                </a:moveTo>
                <a:cubicBezTo>
                  <a:pt x="400542" y="596891"/>
                  <a:pt x="400268" y="597163"/>
                  <a:pt x="400268" y="597498"/>
                </a:cubicBezTo>
                <a:cubicBezTo>
                  <a:pt x="400268" y="597833"/>
                  <a:pt x="400540" y="598106"/>
                  <a:pt x="400875" y="598106"/>
                </a:cubicBezTo>
                <a:cubicBezTo>
                  <a:pt x="401210" y="598106"/>
                  <a:pt x="401482" y="597833"/>
                  <a:pt x="401482" y="597498"/>
                </a:cubicBezTo>
                <a:cubicBezTo>
                  <a:pt x="401452" y="597163"/>
                  <a:pt x="401180" y="596891"/>
                  <a:pt x="400875" y="596891"/>
                </a:cubicBezTo>
                <a:close/>
                <a:moveTo>
                  <a:pt x="393964" y="589920"/>
                </a:moveTo>
                <a:cubicBezTo>
                  <a:pt x="393964" y="589552"/>
                  <a:pt x="393666" y="589255"/>
                  <a:pt x="393299" y="589255"/>
                </a:cubicBezTo>
                <a:cubicBezTo>
                  <a:pt x="392932" y="589255"/>
                  <a:pt x="392634" y="589552"/>
                  <a:pt x="392634" y="589920"/>
                </a:cubicBezTo>
                <a:cubicBezTo>
                  <a:pt x="392634" y="590287"/>
                  <a:pt x="392932" y="590585"/>
                  <a:pt x="393299" y="590585"/>
                </a:cubicBezTo>
                <a:cubicBezTo>
                  <a:pt x="393666" y="590585"/>
                  <a:pt x="393964" y="590287"/>
                  <a:pt x="393964" y="589920"/>
                </a:cubicBezTo>
                <a:close/>
                <a:moveTo>
                  <a:pt x="386631" y="582374"/>
                </a:moveTo>
                <a:cubicBezTo>
                  <a:pt x="386631" y="581889"/>
                  <a:pt x="386238" y="581496"/>
                  <a:pt x="385753" y="581496"/>
                </a:cubicBezTo>
                <a:cubicBezTo>
                  <a:pt x="385268" y="581496"/>
                  <a:pt x="384876" y="581889"/>
                  <a:pt x="384876" y="582374"/>
                </a:cubicBezTo>
                <a:cubicBezTo>
                  <a:pt x="384876" y="582858"/>
                  <a:pt x="385268" y="583251"/>
                  <a:pt x="385753" y="583251"/>
                </a:cubicBezTo>
                <a:cubicBezTo>
                  <a:pt x="386238" y="583251"/>
                  <a:pt x="386631" y="582858"/>
                  <a:pt x="386631" y="582374"/>
                </a:cubicBezTo>
                <a:close/>
                <a:moveTo>
                  <a:pt x="379390" y="574797"/>
                </a:moveTo>
                <a:cubicBezTo>
                  <a:pt x="379390" y="574128"/>
                  <a:pt x="378847" y="573585"/>
                  <a:pt x="378178" y="573585"/>
                </a:cubicBezTo>
                <a:cubicBezTo>
                  <a:pt x="377508" y="573585"/>
                  <a:pt x="376965" y="574128"/>
                  <a:pt x="376965" y="574797"/>
                </a:cubicBezTo>
                <a:cubicBezTo>
                  <a:pt x="376965" y="575467"/>
                  <a:pt x="377508" y="576010"/>
                  <a:pt x="378178" y="576010"/>
                </a:cubicBezTo>
                <a:cubicBezTo>
                  <a:pt x="378847" y="576010"/>
                  <a:pt x="379390" y="575467"/>
                  <a:pt x="379390" y="574797"/>
                </a:cubicBezTo>
                <a:close/>
                <a:moveTo>
                  <a:pt x="371904" y="567251"/>
                </a:moveTo>
                <a:cubicBezTo>
                  <a:pt x="371904" y="566549"/>
                  <a:pt x="371334" y="565979"/>
                  <a:pt x="370632" y="565979"/>
                </a:cubicBezTo>
                <a:cubicBezTo>
                  <a:pt x="369930" y="565979"/>
                  <a:pt x="369360" y="566549"/>
                  <a:pt x="369360" y="567251"/>
                </a:cubicBezTo>
                <a:cubicBezTo>
                  <a:pt x="369360" y="567953"/>
                  <a:pt x="369930" y="568523"/>
                  <a:pt x="370632" y="568523"/>
                </a:cubicBezTo>
                <a:cubicBezTo>
                  <a:pt x="371334" y="568523"/>
                  <a:pt x="371904" y="567953"/>
                  <a:pt x="371904" y="567251"/>
                </a:cubicBezTo>
                <a:close/>
                <a:moveTo>
                  <a:pt x="364629" y="559705"/>
                </a:moveTo>
                <a:cubicBezTo>
                  <a:pt x="364629" y="558835"/>
                  <a:pt x="363924" y="558130"/>
                  <a:pt x="363054" y="558130"/>
                </a:cubicBezTo>
                <a:cubicBezTo>
                  <a:pt x="362183" y="558130"/>
                  <a:pt x="361479" y="558835"/>
                  <a:pt x="361479" y="559705"/>
                </a:cubicBezTo>
                <a:cubicBezTo>
                  <a:pt x="361479" y="560576"/>
                  <a:pt x="362183" y="561280"/>
                  <a:pt x="363054" y="561280"/>
                </a:cubicBezTo>
                <a:cubicBezTo>
                  <a:pt x="363924" y="561280"/>
                  <a:pt x="364629" y="560576"/>
                  <a:pt x="364629" y="559705"/>
                </a:cubicBezTo>
                <a:close/>
                <a:moveTo>
                  <a:pt x="357355" y="552129"/>
                </a:moveTo>
                <a:cubicBezTo>
                  <a:pt x="357355" y="551108"/>
                  <a:pt x="356529" y="550282"/>
                  <a:pt x="355508" y="550282"/>
                </a:cubicBezTo>
                <a:cubicBezTo>
                  <a:pt x="354488" y="550282"/>
                  <a:pt x="353661" y="551108"/>
                  <a:pt x="353661" y="552129"/>
                </a:cubicBezTo>
                <a:cubicBezTo>
                  <a:pt x="353661" y="553150"/>
                  <a:pt x="354488" y="553976"/>
                  <a:pt x="355508" y="553976"/>
                </a:cubicBezTo>
                <a:cubicBezTo>
                  <a:pt x="356529" y="553976"/>
                  <a:pt x="357355" y="553150"/>
                  <a:pt x="357355" y="552129"/>
                </a:cubicBezTo>
                <a:close/>
                <a:moveTo>
                  <a:pt x="350144" y="544551"/>
                </a:moveTo>
                <a:cubicBezTo>
                  <a:pt x="350144" y="543329"/>
                  <a:pt x="349154" y="542339"/>
                  <a:pt x="347932" y="542339"/>
                </a:cubicBezTo>
                <a:cubicBezTo>
                  <a:pt x="346711" y="542339"/>
                  <a:pt x="345720" y="543329"/>
                  <a:pt x="345720" y="544551"/>
                </a:cubicBezTo>
                <a:cubicBezTo>
                  <a:pt x="345720" y="545772"/>
                  <a:pt x="346711" y="546763"/>
                  <a:pt x="347932" y="546763"/>
                </a:cubicBezTo>
                <a:cubicBezTo>
                  <a:pt x="349154" y="546763"/>
                  <a:pt x="350144" y="545772"/>
                  <a:pt x="350144" y="544551"/>
                </a:cubicBezTo>
                <a:close/>
                <a:moveTo>
                  <a:pt x="342659" y="537004"/>
                </a:moveTo>
                <a:cubicBezTo>
                  <a:pt x="342659" y="535751"/>
                  <a:pt x="341640" y="534732"/>
                  <a:pt x="340387" y="534732"/>
                </a:cubicBezTo>
                <a:cubicBezTo>
                  <a:pt x="339133" y="534732"/>
                  <a:pt x="338115" y="535751"/>
                  <a:pt x="338115" y="537004"/>
                </a:cubicBezTo>
                <a:cubicBezTo>
                  <a:pt x="338115" y="538259"/>
                  <a:pt x="339133" y="539277"/>
                  <a:pt x="340387" y="539277"/>
                </a:cubicBezTo>
                <a:cubicBezTo>
                  <a:pt x="341640" y="539277"/>
                  <a:pt x="342659" y="538259"/>
                  <a:pt x="342659" y="537004"/>
                </a:cubicBezTo>
                <a:close/>
                <a:moveTo>
                  <a:pt x="335385" y="529429"/>
                </a:moveTo>
                <a:cubicBezTo>
                  <a:pt x="335385" y="528006"/>
                  <a:pt x="334233" y="526854"/>
                  <a:pt x="332811" y="526854"/>
                </a:cubicBezTo>
                <a:cubicBezTo>
                  <a:pt x="331389" y="526854"/>
                  <a:pt x="330236" y="528006"/>
                  <a:pt x="330236" y="529429"/>
                </a:cubicBezTo>
                <a:cubicBezTo>
                  <a:pt x="330236" y="530851"/>
                  <a:pt x="331389" y="532003"/>
                  <a:pt x="332811" y="532003"/>
                </a:cubicBezTo>
                <a:cubicBezTo>
                  <a:pt x="334233" y="532003"/>
                  <a:pt x="335385" y="530851"/>
                  <a:pt x="335385" y="529429"/>
                </a:cubicBezTo>
                <a:close/>
                <a:moveTo>
                  <a:pt x="325265" y="518913"/>
                </a:moveTo>
                <a:cubicBezTo>
                  <a:pt x="323628" y="518913"/>
                  <a:pt x="322298" y="520248"/>
                  <a:pt x="322298" y="521883"/>
                </a:cubicBezTo>
                <a:cubicBezTo>
                  <a:pt x="322298" y="523517"/>
                  <a:pt x="323630" y="524852"/>
                  <a:pt x="325265" y="524852"/>
                </a:cubicBezTo>
                <a:cubicBezTo>
                  <a:pt x="326900" y="524852"/>
                  <a:pt x="328235" y="523517"/>
                  <a:pt x="328235" y="521883"/>
                </a:cubicBezTo>
                <a:cubicBezTo>
                  <a:pt x="328205" y="520245"/>
                  <a:pt x="326900" y="518913"/>
                  <a:pt x="325265" y="518913"/>
                </a:cubicBezTo>
                <a:close/>
                <a:moveTo>
                  <a:pt x="320629" y="514336"/>
                </a:moveTo>
                <a:cubicBezTo>
                  <a:pt x="320629" y="512713"/>
                  <a:pt x="319313" y="511397"/>
                  <a:pt x="317689" y="511397"/>
                </a:cubicBezTo>
                <a:cubicBezTo>
                  <a:pt x="316066" y="511397"/>
                  <a:pt x="314750" y="512713"/>
                  <a:pt x="314750" y="514336"/>
                </a:cubicBezTo>
                <a:cubicBezTo>
                  <a:pt x="314750" y="515960"/>
                  <a:pt x="316066" y="517276"/>
                  <a:pt x="317689" y="517276"/>
                </a:cubicBezTo>
                <a:cubicBezTo>
                  <a:pt x="319313" y="517276"/>
                  <a:pt x="320629" y="515960"/>
                  <a:pt x="320629" y="514336"/>
                </a:cubicBezTo>
                <a:close/>
                <a:moveTo>
                  <a:pt x="310144" y="503426"/>
                </a:moveTo>
                <a:cubicBezTo>
                  <a:pt x="308294" y="503426"/>
                  <a:pt x="306810" y="504911"/>
                  <a:pt x="306810" y="506760"/>
                </a:cubicBezTo>
                <a:cubicBezTo>
                  <a:pt x="306810" y="508610"/>
                  <a:pt x="308294" y="510094"/>
                  <a:pt x="310144" y="510094"/>
                </a:cubicBezTo>
                <a:cubicBezTo>
                  <a:pt x="311993" y="510094"/>
                  <a:pt x="313478" y="508610"/>
                  <a:pt x="313478" y="506760"/>
                </a:cubicBezTo>
                <a:cubicBezTo>
                  <a:pt x="313448" y="504911"/>
                  <a:pt x="311963" y="503426"/>
                  <a:pt x="310144" y="503426"/>
                </a:cubicBezTo>
                <a:close/>
                <a:moveTo>
                  <a:pt x="302568" y="495605"/>
                </a:moveTo>
                <a:cubicBezTo>
                  <a:pt x="300598" y="495605"/>
                  <a:pt x="298991" y="497212"/>
                  <a:pt x="298991" y="499182"/>
                </a:cubicBezTo>
                <a:cubicBezTo>
                  <a:pt x="298991" y="501151"/>
                  <a:pt x="300598" y="502759"/>
                  <a:pt x="302568" y="502759"/>
                </a:cubicBezTo>
                <a:cubicBezTo>
                  <a:pt x="304538" y="502759"/>
                  <a:pt x="306145" y="501151"/>
                  <a:pt x="306145" y="499182"/>
                </a:cubicBezTo>
                <a:cubicBezTo>
                  <a:pt x="306145" y="497212"/>
                  <a:pt x="304538" y="495605"/>
                  <a:pt x="302568" y="495605"/>
                </a:cubicBezTo>
                <a:close/>
                <a:moveTo>
                  <a:pt x="295022" y="488089"/>
                </a:moveTo>
                <a:cubicBezTo>
                  <a:pt x="293053" y="488089"/>
                  <a:pt x="291476" y="489696"/>
                  <a:pt x="291476" y="491636"/>
                </a:cubicBezTo>
                <a:cubicBezTo>
                  <a:pt x="291476" y="493605"/>
                  <a:pt x="293083" y="495182"/>
                  <a:pt x="295022" y="495182"/>
                </a:cubicBezTo>
                <a:cubicBezTo>
                  <a:pt x="296992" y="495182"/>
                  <a:pt x="298569" y="493575"/>
                  <a:pt x="298569" y="491636"/>
                </a:cubicBezTo>
                <a:cubicBezTo>
                  <a:pt x="298567" y="489666"/>
                  <a:pt x="296962" y="488089"/>
                  <a:pt x="295022" y="488089"/>
                </a:cubicBezTo>
                <a:close/>
                <a:moveTo>
                  <a:pt x="291263" y="484059"/>
                </a:moveTo>
                <a:cubicBezTo>
                  <a:pt x="291263" y="481951"/>
                  <a:pt x="289555" y="480243"/>
                  <a:pt x="287446" y="480243"/>
                </a:cubicBezTo>
                <a:cubicBezTo>
                  <a:pt x="285338" y="480243"/>
                  <a:pt x="283630" y="481951"/>
                  <a:pt x="283630" y="484059"/>
                </a:cubicBezTo>
                <a:cubicBezTo>
                  <a:pt x="283630" y="486168"/>
                  <a:pt x="285338" y="487876"/>
                  <a:pt x="287446" y="487876"/>
                </a:cubicBezTo>
                <a:cubicBezTo>
                  <a:pt x="289555" y="487876"/>
                  <a:pt x="291263" y="486168"/>
                  <a:pt x="291263" y="484059"/>
                </a:cubicBezTo>
                <a:close/>
                <a:moveTo>
                  <a:pt x="284050" y="476513"/>
                </a:moveTo>
                <a:cubicBezTo>
                  <a:pt x="284050" y="474221"/>
                  <a:pt x="282191" y="472362"/>
                  <a:pt x="279899" y="472362"/>
                </a:cubicBezTo>
                <a:cubicBezTo>
                  <a:pt x="277606" y="472362"/>
                  <a:pt x="275747" y="474221"/>
                  <a:pt x="275747" y="476513"/>
                </a:cubicBezTo>
                <a:cubicBezTo>
                  <a:pt x="275747" y="478806"/>
                  <a:pt x="277606" y="480665"/>
                  <a:pt x="279899" y="480665"/>
                </a:cubicBezTo>
                <a:cubicBezTo>
                  <a:pt x="282191" y="480665"/>
                  <a:pt x="284050" y="478806"/>
                  <a:pt x="284050" y="476513"/>
                </a:cubicBezTo>
                <a:close/>
                <a:moveTo>
                  <a:pt x="276747" y="468935"/>
                </a:moveTo>
                <a:cubicBezTo>
                  <a:pt x="276747" y="466492"/>
                  <a:pt x="274766" y="464511"/>
                  <a:pt x="272323" y="464511"/>
                </a:cubicBezTo>
                <a:cubicBezTo>
                  <a:pt x="269880" y="464511"/>
                  <a:pt x="267899" y="466492"/>
                  <a:pt x="267899" y="468935"/>
                </a:cubicBezTo>
                <a:cubicBezTo>
                  <a:pt x="267899" y="471378"/>
                  <a:pt x="269880" y="473359"/>
                  <a:pt x="272323" y="473359"/>
                </a:cubicBezTo>
                <a:cubicBezTo>
                  <a:pt x="274766" y="473359"/>
                  <a:pt x="276747" y="471378"/>
                  <a:pt x="276747" y="468935"/>
                </a:cubicBezTo>
                <a:close/>
                <a:moveTo>
                  <a:pt x="269079" y="461389"/>
                </a:moveTo>
                <a:cubicBezTo>
                  <a:pt x="269079" y="459013"/>
                  <a:pt x="267153" y="457087"/>
                  <a:pt x="264777" y="457087"/>
                </a:cubicBezTo>
                <a:cubicBezTo>
                  <a:pt x="262401" y="457087"/>
                  <a:pt x="260475" y="459013"/>
                  <a:pt x="260475" y="461389"/>
                </a:cubicBezTo>
                <a:cubicBezTo>
                  <a:pt x="260475" y="463765"/>
                  <a:pt x="262401" y="465690"/>
                  <a:pt x="264777" y="465690"/>
                </a:cubicBezTo>
                <a:cubicBezTo>
                  <a:pt x="267153" y="465690"/>
                  <a:pt x="269079" y="463765"/>
                  <a:pt x="269079" y="461389"/>
                </a:cubicBezTo>
                <a:close/>
                <a:moveTo>
                  <a:pt x="261778" y="453813"/>
                </a:moveTo>
                <a:cubicBezTo>
                  <a:pt x="261778" y="451284"/>
                  <a:pt x="259730" y="449236"/>
                  <a:pt x="257201" y="449236"/>
                </a:cubicBezTo>
                <a:cubicBezTo>
                  <a:pt x="254673" y="449236"/>
                  <a:pt x="252625" y="451284"/>
                  <a:pt x="252625" y="453813"/>
                </a:cubicBezTo>
                <a:cubicBezTo>
                  <a:pt x="252625" y="456341"/>
                  <a:pt x="254673" y="458389"/>
                  <a:pt x="257201" y="458389"/>
                </a:cubicBezTo>
                <a:cubicBezTo>
                  <a:pt x="259730" y="458389"/>
                  <a:pt x="261778" y="456341"/>
                  <a:pt x="261778" y="453813"/>
                </a:cubicBezTo>
                <a:close/>
                <a:moveTo>
                  <a:pt x="254382" y="446267"/>
                </a:moveTo>
                <a:cubicBezTo>
                  <a:pt x="254382" y="443655"/>
                  <a:pt x="252267" y="441540"/>
                  <a:pt x="249655" y="441540"/>
                </a:cubicBezTo>
                <a:cubicBezTo>
                  <a:pt x="247044" y="441540"/>
                  <a:pt x="244929" y="443655"/>
                  <a:pt x="244929" y="446267"/>
                </a:cubicBezTo>
                <a:cubicBezTo>
                  <a:pt x="244929" y="448878"/>
                  <a:pt x="247044" y="450993"/>
                  <a:pt x="249655" y="450993"/>
                </a:cubicBezTo>
                <a:cubicBezTo>
                  <a:pt x="252267" y="450993"/>
                  <a:pt x="254382" y="448878"/>
                  <a:pt x="254382" y="446267"/>
                </a:cubicBezTo>
                <a:close/>
                <a:moveTo>
                  <a:pt x="246624" y="438690"/>
                </a:moveTo>
                <a:cubicBezTo>
                  <a:pt x="246624" y="436181"/>
                  <a:pt x="244587" y="434144"/>
                  <a:pt x="242078" y="434144"/>
                </a:cubicBezTo>
                <a:cubicBezTo>
                  <a:pt x="239568" y="434144"/>
                  <a:pt x="237531" y="436181"/>
                  <a:pt x="237531" y="438690"/>
                </a:cubicBezTo>
                <a:cubicBezTo>
                  <a:pt x="237531" y="441201"/>
                  <a:pt x="239568" y="443237"/>
                  <a:pt x="242078" y="443237"/>
                </a:cubicBezTo>
                <a:cubicBezTo>
                  <a:pt x="244587" y="443237"/>
                  <a:pt x="246624" y="441201"/>
                  <a:pt x="246624" y="438690"/>
                </a:cubicBezTo>
                <a:close/>
                <a:moveTo>
                  <a:pt x="239108" y="431142"/>
                </a:moveTo>
                <a:cubicBezTo>
                  <a:pt x="239108" y="428598"/>
                  <a:pt x="237046" y="426536"/>
                  <a:pt x="234502" y="426536"/>
                </a:cubicBezTo>
                <a:cubicBezTo>
                  <a:pt x="231957" y="426536"/>
                  <a:pt x="229895" y="428598"/>
                  <a:pt x="229895" y="431142"/>
                </a:cubicBezTo>
                <a:cubicBezTo>
                  <a:pt x="229895" y="433687"/>
                  <a:pt x="231957" y="435748"/>
                  <a:pt x="234502" y="435748"/>
                </a:cubicBezTo>
                <a:cubicBezTo>
                  <a:pt x="237046" y="435748"/>
                  <a:pt x="239108" y="433687"/>
                  <a:pt x="239108" y="431142"/>
                </a:cubicBezTo>
                <a:close/>
                <a:moveTo>
                  <a:pt x="231775" y="423566"/>
                </a:moveTo>
                <a:cubicBezTo>
                  <a:pt x="231775" y="420887"/>
                  <a:pt x="229618" y="418717"/>
                  <a:pt x="226956" y="418717"/>
                </a:cubicBezTo>
                <a:cubicBezTo>
                  <a:pt x="224294" y="418717"/>
                  <a:pt x="222137" y="420887"/>
                  <a:pt x="222137" y="423566"/>
                </a:cubicBezTo>
                <a:cubicBezTo>
                  <a:pt x="222137" y="426244"/>
                  <a:pt x="224294" y="428415"/>
                  <a:pt x="226956" y="428415"/>
                </a:cubicBezTo>
                <a:cubicBezTo>
                  <a:pt x="229618" y="428415"/>
                  <a:pt x="231775" y="426244"/>
                  <a:pt x="231775" y="423566"/>
                </a:cubicBezTo>
                <a:close/>
                <a:moveTo>
                  <a:pt x="219410" y="420839"/>
                </a:moveTo>
                <a:cubicBezTo>
                  <a:pt x="222077" y="420839"/>
                  <a:pt x="224229" y="418687"/>
                  <a:pt x="224229" y="415990"/>
                </a:cubicBezTo>
                <a:cubicBezTo>
                  <a:pt x="224229" y="413323"/>
                  <a:pt x="222077" y="411140"/>
                  <a:pt x="219410" y="411140"/>
                </a:cubicBezTo>
                <a:cubicBezTo>
                  <a:pt x="216743" y="411140"/>
                  <a:pt x="214592" y="413293"/>
                  <a:pt x="214592" y="415990"/>
                </a:cubicBezTo>
                <a:cubicBezTo>
                  <a:pt x="214561" y="418687"/>
                  <a:pt x="216713" y="420839"/>
                  <a:pt x="219410" y="420839"/>
                </a:cubicBezTo>
                <a:close/>
                <a:moveTo>
                  <a:pt x="216411" y="408443"/>
                </a:moveTo>
                <a:cubicBezTo>
                  <a:pt x="216411" y="405915"/>
                  <a:pt x="214363" y="403867"/>
                  <a:pt x="211835" y="403867"/>
                </a:cubicBezTo>
                <a:cubicBezTo>
                  <a:pt x="209306" y="403867"/>
                  <a:pt x="207258" y="405915"/>
                  <a:pt x="207258" y="408443"/>
                </a:cubicBezTo>
                <a:cubicBezTo>
                  <a:pt x="207258" y="410972"/>
                  <a:pt x="209306" y="413020"/>
                  <a:pt x="211835" y="413020"/>
                </a:cubicBezTo>
                <a:cubicBezTo>
                  <a:pt x="214363" y="413020"/>
                  <a:pt x="216411" y="410972"/>
                  <a:pt x="216411" y="408443"/>
                </a:cubicBezTo>
                <a:close/>
                <a:moveTo>
                  <a:pt x="209078" y="400868"/>
                </a:moveTo>
                <a:cubicBezTo>
                  <a:pt x="209078" y="398223"/>
                  <a:pt x="206933" y="396079"/>
                  <a:pt x="204289" y="396079"/>
                </a:cubicBezTo>
                <a:cubicBezTo>
                  <a:pt x="201645" y="396079"/>
                  <a:pt x="199500" y="398223"/>
                  <a:pt x="199500" y="400868"/>
                </a:cubicBezTo>
                <a:cubicBezTo>
                  <a:pt x="199500" y="403511"/>
                  <a:pt x="201645" y="405656"/>
                  <a:pt x="204289" y="405656"/>
                </a:cubicBezTo>
                <a:cubicBezTo>
                  <a:pt x="206933" y="405656"/>
                  <a:pt x="209078" y="403511"/>
                  <a:pt x="209078" y="400868"/>
                </a:cubicBezTo>
                <a:close/>
                <a:moveTo>
                  <a:pt x="201377" y="393321"/>
                </a:moveTo>
                <a:cubicBezTo>
                  <a:pt x="201377" y="390745"/>
                  <a:pt x="199288" y="388655"/>
                  <a:pt x="196711" y="388655"/>
                </a:cubicBezTo>
                <a:cubicBezTo>
                  <a:pt x="194134" y="388655"/>
                  <a:pt x="192044" y="390745"/>
                  <a:pt x="192044" y="393321"/>
                </a:cubicBezTo>
                <a:cubicBezTo>
                  <a:pt x="192044" y="395898"/>
                  <a:pt x="194134" y="397988"/>
                  <a:pt x="196711" y="397988"/>
                </a:cubicBezTo>
                <a:cubicBezTo>
                  <a:pt x="199288" y="397988"/>
                  <a:pt x="201377" y="395898"/>
                  <a:pt x="201377" y="393321"/>
                </a:cubicBezTo>
                <a:close/>
                <a:moveTo>
                  <a:pt x="193529" y="385773"/>
                </a:moveTo>
                <a:cubicBezTo>
                  <a:pt x="193529" y="383362"/>
                  <a:pt x="191576" y="381409"/>
                  <a:pt x="189165" y="381409"/>
                </a:cubicBezTo>
                <a:cubicBezTo>
                  <a:pt x="186754" y="381409"/>
                  <a:pt x="184801" y="383362"/>
                  <a:pt x="184801" y="385773"/>
                </a:cubicBezTo>
                <a:cubicBezTo>
                  <a:pt x="184801" y="388183"/>
                  <a:pt x="186754" y="390137"/>
                  <a:pt x="189165" y="390137"/>
                </a:cubicBezTo>
                <a:cubicBezTo>
                  <a:pt x="191576" y="390137"/>
                  <a:pt x="193529" y="388183"/>
                  <a:pt x="193529" y="385773"/>
                </a:cubicBezTo>
                <a:close/>
                <a:moveTo>
                  <a:pt x="186103" y="378197"/>
                </a:moveTo>
                <a:cubicBezTo>
                  <a:pt x="186103" y="375703"/>
                  <a:pt x="184083" y="373683"/>
                  <a:pt x="181589" y="373683"/>
                </a:cubicBezTo>
                <a:cubicBezTo>
                  <a:pt x="179096" y="373683"/>
                  <a:pt x="177075" y="375703"/>
                  <a:pt x="177075" y="378197"/>
                </a:cubicBezTo>
                <a:cubicBezTo>
                  <a:pt x="177075" y="380691"/>
                  <a:pt x="179096" y="382711"/>
                  <a:pt x="181589" y="382711"/>
                </a:cubicBezTo>
                <a:cubicBezTo>
                  <a:pt x="184083" y="382711"/>
                  <a:pt x="186103" y="380691"/>
                  <a:pt x="186103" y="378197"/>
                </a:cubicBezTo>
                <a:close/>
                <a:moveTo>
                  <a:pt x="178345" y="370651"/>
                </a:moveTo>
                <a:cubicBezTo>
                  <a:pt x="178345" y="368275"/>
                  <a:pt x="176420" y="366349"/>
                  <a:pt x="174044" y="366349"/>
                </a:cubicBezTo>
                <a:cubicBezTo>
                  <a:pt x="171668" y="366349"/>
                  <a:pt x="169742" y="368275"/>
                  <a:pt x="169742" y="370651"/>
                </a:cubicBezTo>
                <a:cubicBezTo>
                  <a:pt x="169742" y="373027"/>
                  <a:pt x="171668" y="374953"/>
                  <a:pt x="174044" y="374953"/>
                </a:cubicBezTo>
                <a:cubicBezTo>
                  <a:pt x="176420" y="374953"/>
                  <a:pt x="178345" y="373027"/>
                  <a:pt x="178345" y="370651"/>
                </a:cubicBezTo>
                <a:close/>
                <a:moveTo>
                  <a:pt x="170495" y="363105"/>
                </a:moveTo>
                <a:cubicBezTo>
                  <a:pt x="170495" y="360878"/>
                  <a:pt x="168691" y="359075"/>
                  <a:pt x="166465" y="359075"/>
                </a:cubicBezTo>
                <a:cubicBezTo>
                  <a:pt x="164240" y="359075"/>
                  <a:pt x="162436" y="360878"/>
                  <a:pt x="162436" y="363105"/>
                </a:cubicBezTo>
                <a:cubicBezTo>
                  <a:pt x="162436" y="365331"/>
                  <a:pt x="164240" y="367134"/>
                  <a:pt x="166465" y="367134"/>
                </a:cubicBezTo>
                <a:cubicBezTo>
                  <a:pt x="168691" y="367134"/>
                  <a:pt x="170495" y="365331"/>
                  <a:pt x="170495" y="363105"/>
                </a:cubicBezTo>
                <a:close/>
                <a:moveTo>
                  <a:pt x="158920" y="359255"/>
                </a:moveTo>
                <a:cubicBezTo>
                  <a:pt x="160982" y="359255"/>
                  <a:pt x="162646" y="357588"/>
                  <a:pt x="162646" y="355528"/>
                </a:cubicBezTo>
                <a:cubicBezTo>
                  <a:pt x="162646" y="353469"/>
                  <a:pt x="160979" y="351802"/>
                  <a:pt x="158920" y="351802"/>
                </a:cubicBezTo>
                <a:cubicBezTo>
                  <a:pt x="156860" y="351802"/>
                  <a:pt x="155193" y="353469"/>
                  <a:pt x="155193" y="355528"/>
                </a:cubicBezTo>
                <a:cubicBezTo>
                  <a:pt x="155163" y="357588"/>
                  <a:pt x="156830" y="359255"/>
                  <a:pt x="158920" y="359255"/>
                </a:cubicBezTo>
                <a:close/>
                <a:moveTo>
                  <a:pt x="155101" y="347950"/>
                </a:moveTo>
                <a:cubicBezTo>
                  <a:pt x="155101" y="345874"/>
                  <a:pt x="153420" y="344193"/>
                  <a:pt x="151344" y="344193"/>
                </a:cubicBezTo>
                <a:cubicBezTo>
                  <a:pt x="149268" y="344193"/>
                  <a:pt x="147587" y="345874"/>
                  <a:pt x="147587" y="347950"/>
                </a:cubicBezTo>
                <a:cubicBezTo>
                  <a:pt x="147587" y="350026"/>
                  <a:pt x="149268" y="351707"/>
                  <a:pt x="151344" y="351707"/>
                </a:cubicBezTo>
                <a:cubicBezTo>
                  <a:pt x="153420" y="351707"/>
                  <a:pt x="155101" y="350026"/>
                  <a:pt x="155101" y="347950"/>
                </a:cubicBezTo>
                <a:close/>
                <a:moveTo>
                  <a:pt x="143798" y="336950"/>
                </a:moveTo>
                <a:cubicBezTo>
                  <a:pt x="141889" y="336950"/>
                  <a:pt x="140344" y="338494"/>
                  <a:pt x="140344" y="340374"/>
                </a:cubicBezTo>
                <a:cubicBezTo>
                  <a:pt x="140344" y="342284"/>
                  <a:pt x="141889" y="343828"/>
                  <a:pt x="143798" y="343828"/>
                </a:cubicBezTo>
                <a:cubicBezTo>
                  <a:pt x="145708" y="343828"/>
                  <a:pt x="147223" y="342284"/>
                  <a:pt x="147223" y="340374"/>
                </a:cubicBezTo>
                <a:cubicBezTo>
                  <a:pt x="147223" y="338494"/>
                  <a:pt x="145678" y="336950"/>
                  <a:pt x="143798" y="336950"/>
                </a:cubicBezTo>
                <a:close/>
                <a:moveTo>
                  <a:pt x="139344" y="332858"/>
                </a:moveTo>
                <a:cubicBezTo>
                  <a:pt x="139344" y="331133"/>
                  <a:pt x="137947" y="329736"/>
                  <a:pt x="136223" y="329736"/>
                </a:cubicBezTo>
                <a:cubicBezTo>
                  <a:pt x="134498" y="329736"/>
                  <a:pt x="133101" y="331133"/>
                  <a:pt x="133101" y="332858"/>
                </a:cubicBezTo>
                <a:cubicBezTo>
                  <a:pt x="133101" y="334583"/>
                  <a:pt x="134498" y="335980"/>
                  <a:pt x="136223" y="335980"/>
                </a:cubicBezTo>
                <a:cubicBezTo>
                  <a:pt x="137947" y="335980"/>
                  <a:pt x="139344" y="334583"/>
                  <a:pt x="139344" y="332858"/>
                </a:cubicBezTo>
                <a:close/>
                <a:moveTo>
                  <a:pt x="131799" y="325282"/>
                </a:moveTo>
                <a:cubicBezTo>
                  <a:pt x="131799" y="323557"/>
                  <a:pt x="130402" y="322162"/>
                  <a:pt x="128677" y="322162"/>
                </a:cubicBezTo>
                <a:cubicBezTo>
                  <a:pt x="126952" y="322162"/>
                  <a:pt x="125555" y="323557"/>
                  <a:pt x="125555" y="325282"/>
                </a:cubicBezTo>
                <a:cubicBezTo>
                  <a:pt x="125555" y="327007"/>
                  <a:pt x="126952" y="328404"/>
                  <a:pt x="128677" y="328404"/>
                </a:cubicBezTo>
                <a:cubicBezTo>
                  <a:pt x="130402" y="328404"/>
                  <a:pt x="131799" y="327007"/>
                  <a:pt x="131799" y="325282"/>
                </a:cubicBezTo>
                <a:close/>
                <a:moveTo>
                  <a:pt x="123886" y="317708"/>
                </a:moveTo>
                <a:cubicBezTo>
                  <a:pt x="123886" y="316168"/>
                  <a:pt x="122639" y="314921"/>
                  <a:pt x="121099" y="314921"/>
                </a:cubicBezTo>
                <a:cubicBezTo>
                  <a:pt x="119559" y="314921"/>
                  <a:pt x="118312" y="316168"/>
                  <a:pt x="118312" y="317708"/>
                </a:cubicBezTo>
                <a:cubicBezTo>
                  <a:pt x="118312" y="319248"/>
                  <a:pt x="119559" y="320495"/>
                  <a:pt x="121099" y="320495"/>
                </a:cubicBezTo>
                <a:cubicBezTo>
                  <a:pt x="122639" y="320495"/>
                  <a:pt x="123886" y="319248"/>
                  <a:pt x="123886" y="317708"/>
                </a:cubicBezTo>
                <a:close/>
                <a:moveTo>
                  <a:pt x="115977" y="310162"/>
                </a:moveTo>
                <a:cubicBezTo>
                  <a:pt x="115977" y="308822"/>
                  <a:pt x="114892" y="307737"/>
                  <a:pt x="113553" y="307737"/>
                </a:cubicBezTo>
                <a:cubicBezTo>
                  <a:pt x="112214" y="307737"/>
                  <a:pt x="111129" y="308822"/>
                  <a:pt x="111129" y="310162"/>
                </a:cubicBezTo>
                <a:cubicBezTo>
                  <a:pt x="111129" y="311501"/>
                  <a:pt x="112214" y="312586"/>
                  <a:pt x="113553" y="312586"/>
                </a:cubicBezTo>
                <a:cubicBezTo>
                  <a:pt x="114892" y="312586"/>
                  <a:pt x="115977" y="311501"/>
                  <a:pt x="115977" y="310162"/>
                </a:cubicBezTo>
                <a:close/>
                <a:moveTo>
                  <a:pt x="105977" y="300493"/>
                </a:moveTo>
                <a:cubicBezTo>
                  <a:pt x="104825" y="300493"/>
                  <a:pt x="103886" y="301433"/>
                  <a:pt x="103886" y="302586"/>
                </a:cubicBezTo>
                <a:cubicBezTo>
                  <a:pt x="103886" y="303738"/>
                  <a:pt x="104825" y="304708"/>
                  <a:pt x="105977" y="304708"/>
                </a:cubicBezTo>
                <a:cubicBezTo>
                  <a:pt x="107130" y="304708"/>
                  <a:pt x="108069" y="303768"/>
                  <a:pt x="108069" y="302586"/>
                </a:cubicBezTo>
                <a:cubicBezTo>
                  <a:pt x="108099" y="301433"/>
                  <a:pt x="107130" y="300493"/>
                  <a:pt x="105977" y="300493"/>
                </a:cubicBezTo>
                <a:close/>
                <a:moveTo>
                  <a:pt x="100491" y="295037"/>
                </a:moveTo>
                <a:cubicBezTo>
                  <a:pt x="100491" y="293899"/>
                  <a:pt x="99570" y="292978"/>
                  <a:pt x="98432" y="292978"/>
                </a:cubicBezTo>
                <a:cubicBezTo>
                  <a:pt x="97293" y="292978"/>
                  <a:pt x="96372" y="293899"/>
                  <a:pt x="96372" y="295037"/>
                </a:cubicBezTo>
                <a:cubicBezTo>
                  <a:pt x="96372" y="296176"/>
                  <a:pt x="97293" y="297097"/>
                  <a:pt x="98432" y="297097"/>
                </a:cubicBezTo>
                <a:cubicBezTo>
                  <a:pt x="99570" y="297097"/>
                  <a:pt x="100491" y="296176"/>
                  <a:pt x="100491" y="295037"/>
                </a:cubicBezTo>
                <a:close/>
                <a:moveTo>
                  <a:pt x="92553" y="287461"/>
                </a:moveTo>
                <a:cubicBezTo>
                  <a:pt x="92553" y="286523"/>
                  <a:pt x="91793" y="285764"/>
                  <a:pt x="90856" y="285764"/>
                </a:cubicBezTo>
                <a:cubicBezTo>
                  <a:pt x="89919" y="285764"/>
                  <a:pt x="89159" y="286523"/>
                  <a:pt x="89159" y="287461"/>
                </a:cubicBezTo>
                <a:cubicBezTo>
                  <a:pt x="89159" y="288399"/>
                  <a:pt x="89919" y="289158"/>
                  <a:pt x="90856" y="289158"/>
                </a:cubicBezTo>
                <a:cubicBezTo>
                  <a:pt x="91793" y="289158"/>
                  <a:pt x="92553" y="288399"/>
                  <a:pt x="92553" y="287461"/>
                </a:cubicBezTo>
                <a:close/>
                <a:moveTo>
                  <a:pt x="83308" y="281340"/>
                </a:moveTo>
                <a:cubicBezTo>
                  <a:pt x="84095" y="281340"/>
                  <a:pt x="84733" y="280702"/>
                  <a:pt x="84733" y="279915"/>
                </a:cubicBezTo>
                <a:cubicBezTo>
                  <a:pt x="84733" y="279128"/>
                  <a:pt x="84095" y="278490"/>
                  <a:pt x="83308" y="278490"/>
                </a:cubicBezTo>
                <a:cubicBezTo>
                  <a:pt x="82521" y="278490"/>
                  <a:pt x="81883" y="279128"/>
                  <a:pt x="81883" y="279915"/>
                </a:cubicBezTo>
                <a:cubicBezTo>
                  <a:pt x="81886" y="280702"/>
                  <a:pt x="82521" y="281340"/>
                  <a:pt x="83308" y="281340"/>
                </a:cubicBezTo>
                <a:close/>
                <a:moveTo>
                  <a:pt x="75732" y="273701"/>
                </a:moveTo>
                <a:cubicBezTo>
                  <a:pt x="76489" y="273701"/>
                  <a:pt x="77097" y="273094"/>
                  <a:pt x="77097" y="272337"/>
                </a:cubicBezTo>
                <a:cubicBezTo>
                  <a:pt x="77097" y="271579"/>
                  <a:pt x="76489" y="270972"/>
                  <a:pt x="75732" y="270972"/>
                </a:cubicBezTo>
                <a:cubicBezTo>
                  <a:pt x="74975" y="270972"/>
                  <a:pt x="74367" y="271579"/>
                  <a:pt x="74367" y="272337"/>
                </a:cubicBezTo>
                <a:cubicBezTo>
                  <a:pt x="74370" y="273096"/>
                  <a:pt x="74975" y="273701"/>
                  <a:pt x="75732" y="273701"/>
                </a:cubicBezTo>
                <a:close/>
                <a:moveTo>
                  <a:pt x="68186" y="265823"/>
                </a:moveTo>
                <a:cubicBezTo>
                  <a:pt x="68761" y="265823"/>
                  <a:pt x="69216" y="265368"/>
                  <a:pt x="69216" y="264793"/>
                </a:cubicBezTo>
                <a:cubicBezTo>
                  <a:pt x="69216" y="264218"/>
                  <a:pt x="68761" y="263763"/>
                  <a:pt x="68186" y="263763"/>
                </a:cubicBezTo>
                <a:cubicBezTo>
                  <a:pt x="67611" y="263763"/>
                  <a:pt x="67157" y="264218"/>
                  <a:pt x="67157" y="264793"/>
                </a:cubicBezTo>
                <a:cubicBezTo>
                  <a:pt x="67127" y="265368"/>
                  <a:pt x="67611" y="265823"/>
                  <a:pt x="68186" y="265823"/>
                </a:cubicBezTo>
                <a:close/>
                <a:moveTo>
                  <a:pt x="61428" y="257244"/>
                </a:moveTo>
                <a:cubicBezTo>
                  <a:pt x="61428" y="256792"/>
                  <a:pt x="61063" y="256427"/>
                  <a:pt x="60611" y="256427"/>
                </a:cubicBezTo>
                <a:cubicBezTo>
                  <a:pt x="60158" y="256427"/>
                  <a:pt x="59793" y="256792"/>
                  <a:pt x="59793" y="257244"/>
                </a:cubicBezTo>
                <a:cubicBezTo>
                  <a:pt x="59793" y="257697"/>
                  <a:pt x="60158" y="258062"/>
                  <a:pt x="60611" y="258062"/>
                </a:cubicBezTo>
                <a:cubicBezTo>
                  <a:pt x="61063" y="258062"/>
                  <a:pt x="61428" y="257697"/>
                  <a:pt x="61428" y="257244"/>
                </a:cubicBezTo>
                <a:close/>
                <a:moveTo>
                  <a:pt x="53640" y="249668"/>
                </a:moveTo>
                <a:cubicBezTo>
                  <a:pt x="53640" y="249349"/>
                  <a:pt x="53384" y="249093"/>
                  <a:pt x="53065" y="249093"/>
                </a:cubicBezTo>
                <a:cubicBezTo>
                  <a:pt x="52746" y="249093"/>
                  <a:pt x="52490" y="249349"/>
                  <a:pt x="52490" y="249668"/>
                </a:cubicBezTo>
                <a:cubicBezTo>
                  <a:pt x="52490" y="249987"/>
                  <a:pt x="52746" y="250243"/>
                  <a:pt x="53065" y="250243"/>
                </a:cubicBezTo>
                <a:cubicBezTo>
                  <a:pt x="53384" y="250243"/>
                  <a:pt x="53640" y="249987"/>
                  <a:pt x="53640" y="249668"/>
                </a:cubicBezTo>
                <a:close/>
                <a:moveTo>
                  <a:pt x="46002" y="242092"/>
                </a:moveTo>
                <a:cubicBezTo>
                  <a:pt x="46002" y="241808"/>
                  <a:pt x="45771" y="241577"/>
                  <a:pt x="45487" y="241577"/>
                </a:cubicBezTo>
                <a:cubicBezTo>
                  <a:pt x="45203" y="241577"/>
                  <a:pt x="44972" y="241808"/>
                  <a:pt x="44972" y="242092"/>
                </a:cubicBezTo>
                <a:cubicBezTo>
                  <a:pt x="44972" y="242376"/>
                  <a:pt x="45203" y="242607"/>
                  <a:pt x="45487" y="242607"/>
                </a:cubicBezTo>
                <a:cubicBezTo>
                  <a:pt x="45771" y="242607"/>
                  <a:pt x="46002" y="242376"/>
                  <a:pt x="46002" y="242092"/>
                </a:cubicBezTo>
                <a:close/>
                <a:moveTo>
                  <a:pt x="37911" y="234818"/>
                </a:moveTo>
                <a:cubicBezTo>
                  <a:pt x="38064" y="234818"/>
                  <a:pt x="38184" y="234696"/>
                  <a:pt x="38184" y="234546"/>
                </a:cubicBezTo>
                <a:cubicBezTo>
                  <a:pt x="38184" y="234396"/>
                  <a:pt x="38061" y="234274"/>
                  <a:pt x="37911" y="234274"/>
                </a:cubicBezTo>
                <a:cubicBezTo>
                  <a:pt x="37759" y="234274"/>
                  <a:pt x="37639" y="234396"/>
                  <a:pt x="37639" y="234546"/>
                </a:cubicBezTo>
                <a:cubicBezTo>
                  <a:pt x="37639" y="234696"/>
                  <a:pt x="37761" y="234818"/>
                  <a:pt x="37911" y="234818"/>
                </a:cubicBezTo>
                <a:close/>
                <a:moveTo>
                  <a:pt x="30545" y="226967"/>
                </a:moveTo>
                <a:cubicBezTo>
                  <a:pt x="30545" y="226868"/>
                  <a:pt x="30465" y="226787"/>
                  <a:pt x="30365" y="226787"/>
                </a:cubicBezTo>
                <a:cubicBezTo>
                  <a:pt x="30266" y="226787"/>
                  <a:pt x="30185" y="226868"/>
                  <a:pt x="30185" y="226967"/>
                </a:cubicBezTo>
                <a:cubicBezTo>
                  <a:pt x="30185" y="227067"/>
                  <a:pt x="30266" y="227148"/>
                  <a:pt x="30365" y="227148"/>
                </a:cubicBezTo>
                <a:cubicBezTo>
                  <a:pt x="30465" y="227148"/>
                  <a:pt x="30545" y="227067"/>
                  <a:pt x="30545" y="226967"/>
                </a:cubicBezTo>
                <a:close/>
                <a:moveTo>
                  <a:pt x="22940" y="219421"/>
                </a:moveTo>
                <a:cubicBezTo>
                  <a:pt x="22940" y="219355"/>
                  <a:pt x="22887" y="219301"/>
                  <a:pt x="22820" y="219301"/>
                </a:cubicBezTo>
                <a:cubicBezTo>
                  <a:pt x="22753" y="219301"/>
                  <a:pt x="22700" y="219355"/>
                  <a:pt x="22700" y="219421"/>
                </a:cubicBezTo>
                <a:cubicBezTo>
                  <a:pt x="22700" y="219489"/>
                  <a:pt x="22753" y="219541"/>
                  <a:pt x="22820" y="219541"/>
                </a:cubicBezTo>
                <a:cubicBezTo>
                  <a:pt x="22887" y="219541"/>
                  <a:pt x="22940" y="219489"/>
                  <a:pt x="22940" y="219421"/>
                </a:cubicBezTo>
                <a:close/>
                <a:moveTo>
                  <a:pt x="446302" y="627743"/>
                </a:moveTo>
                <a:cubicBezTo>
                  <a:pt x="446302" y="627710"/>
                  <a:pt x="446274" y="627683"/>
                  <a:pt x="446242" y="627683"/>
                </a:cubicBezTo>
                <a:cubicBezTo>
                  <a:pt x="446209" y="627683"/>
                  <a:pt x="446182" y="627710"/>
                  <a:pt x="446182" y="627743"/>
                </a:cubicBezTo>
                <a:cubicBezTo>
                  <a:pt x="446182" y="627775"/>
                  <a:pt x="446209" y="627803"/>
                  <a:pt x="446242" y="627803"/>
                </a:cubicBezTo>
                <a:cubicBezTo>
                  <a:pt x="446274" y="627803"/>
                  <a:pt x="446302" y="627775"/>
                  <a:pt x="446302" y="627743"/>
                </a:cubicBezTo>
                <a:close/>
                <a:moveTo>
                  <a:pt x="438726" y="620166"/>
                </a:moveTo>
                <a:cubicBezTo>
                  <a:pt x="438726" y="620134"/>
                  <a:pt x="438698" y="620106"/>
                  <a:pt x="438666" y="620106"/>
                </a:cubicBezTo>
                <a:cubicBezTo>
                  <a:pt x="438633" y="620106"/>
                  <a:pt x="438606" y="620134"/>
                  <a:pt x="438606" y="620166"/>
                </a:cubicBezTo>
                <a:cubicBezTo>
                  <a:pt x="438606" y="620199"/>
                  <a:pt x="438633" y="620226"/>
                  <a:pt x="438666" y="620226"/>
                </a:cubicBezTo>
                <a:cubicBezTo>
                  <a:pt x="438698" y="620226"/>
                  <a:pt x="438726" y="620199"/>
                  <a:pt x="438726" y="620166"/>
                </a:cubicBezTo>
                <a:close/>
                <a:moveTo>
                  <a:pt x="431300" y="612620"/>
                </a:moveTo>
                <a:cubicBezTo>
                  <a:pt x="431300" y="612521"/>
                  <a:pt x="431219" y="612440"/>
                  <a:pt x="431120" y="612440"/>
                </a:cubicBezTo>
                <a:cubicBezTo>
                  <a:pt x="431021" y="612440"/>
                  <a:pt x="430940" y="612521"/>
                  <a:pt x="430940" y="612620"/>
                </a:cubicBezTo>
                <a:cubicBezTo>
                  <a:pt x="430940" y="612720"/>
                  <a:pt x="431021" y="612800"/>
                  <a:pt x="431120" y="612800"/>
                </a:cubicBezTo>
                <a:cubicBezTo>
                  <a:pt x="431219" y="612800"/>
                  <a:pt x="431300" y="612720"/>
                  <a:pt x="431300" y="612620"/>
                </a:cubicBezTo>
                <a:close/>
                <a:moveTo>
                  <a:pt x="423544" y="604709"/>
                </a:moveTo>
                <a:cubicBezTo>
                  <a:pt x="423362" y="604740"/>
                  <a:pt x="423212" y="604892"/>
                  <a:pt x="423212" y="605042"/>
                </a:cubicBezTo>
                <a:cubicBezTo>
                  <a:pt x="423212" y="605224"/>
                  <a:pt x="423364" y="605375"/>
                  <a:pt x="423544" y="605375"/>
                </a:cubicBezTo>
                <a:cubicBezTo>
                  <a:pt x="423727" y="605375"/>
                  <a:pt x="423877" y="605222"/>
                  <a:pt x="423877" y="605042"/>
                </a:cubicBezTo>
                <a:cubicBezTo>
                  <a:pt x="423877" y="604862"/>
                  <a:pt x="423727" y="604709"/>
                  <a:pt x="423544" y="604709"/>
                </a:cubicBezTo>
                <a:close/>
                <a:moveTo>
                  <a:pt x="415999" y="596921"/>
                </a:moveTo>
                <a:cubicBezTo>
                  <a:pt x="415696" y="596921"/>
                  <a:pt x="415424" y="597163"/>
                  <a:pt x="415424" y="597496"/>
                </a:cubicBezTo>
                <a:cubicBezTo>
                  <a:pt x="415424" y="597798"/>
                  <a:pt x="415666" y="598071"/>
                  <a:pt x="415999" y="598071"/>
                </a:cubicBezTo>
                <a:cubicBezTo>
                  <a:pt x="416301" y="598071"/>
                  <a:pt x="416574" y="597828"/>
                  <a:pt x="416574" y="597496"/>
                </a:cubicBezTo>
                <a:cubicBezTo>
                  <a:pt x="416544" y="597193"/>
                  <a:pt x="416301" y="596921"/>
                  <a:pt x="415999" y="596921"/>
                </a:cubicBezTo>
                <a:close/>
                <a:moveTo>
                  <a:pt x="408998" y="589920"/>
                </a:moveTo>
                <a:cubicBezTo>
                  <a:pt x="408998" y="589601"/>
                  <a:pt x="408742" y="589345"/>
                  <a:pt x="408423" y="589345"/>
                </a:cubicBezTo>
                <a:cubicBezTo>
                  <a:pt x="408104" y="589345"/>
                  <a:pt x="407848" y="589601"/>
                  <a:pt x="407848" y="589920"/>
                </a:cubicBezTo>
                <a:cubicBezTo>
                  <a:pt x="407848" y="590238"/>
                  <a:pt x="408104" y="590495"/>
                  <a:pt x="408423" y="590495"/>
                </a:cubicBezTo>
                <a:cubicBezTo>
                  <a:pt x="408742" y="590495"/>
                  <a:pt x="408998" y="590238"/>
                  <a:pt x="408998" y="589920"/>
                </a:cubicBezTo>
                <a:close/>
                <a:moveTo>
                  <a:pt x="401692" y="582374"/>
                </a:moveTo>
                <a:cubicBezTo>
                  <a:pt x="401692" y="581921"/>
                  <a:pt x="401327" y="581556"/>
                  <a:pt x="400875" y="581556"/>
                </a:cubicBezTo>
                <a:cubicBezTo>
                  <a:pt x="400422" y="581556"/>
                  <a:pt x="400057" y="581921"/>
                  <a:pt x="400057" y="582374"/>
                </a:cubicBezTo>
                <a:cubicBezTo>
                  <a:pt x="400057" y="582826"/>
                  <a:pt x="400422" y="583191"/>
                  <a:pt x="400875" y="583191"/>
                </a:cubicBezTo>
                <a:cubicBezTo>
                  <a:pt x="401327" y="583191"/>
                  <a:pt x="401692" y="582826"/>
                  <a:pt x="401692" y="582374"/>
                </a:cubicBezTo>
                <a:close/>
                <a:moveTo>
                  <a:pt x="394449" y="574797"/>
                </a:moveTo>
                <a:cubicBezTo>
                  <a:pt x="394449" y="574162"/>
                  <a:pt x="393934" y="573648"/>
                  <a:pt x="393299" y="573648"/>
                </a:cubicBezTo>
                <a:cubicBezTo>
                  <a:pt x="392664" y="573648"/>
                  <a:pt x="392149" y="574162"/>
                  <a:pt x="392149" y="574797"/>
                </a:cubicBezTo>
                <a:cubicBezTo>
                  <a:pt x="392149" y="575432"/>
                  <a:pt x="392664" y="575947"/>
                  <a:pt x="393299" y="575947"/>
                </a:cubicBezTo>
                <a:cubicBezTo>
                  <a:pt x="393934" y="575947"/>
                  <a:pt x="394449" y="575432"/>
                  <a:pt x="394449" y="574797"/>
                </a:cubicBezTo>
                <a:close/>
                <a:moveTo>
                  <a:pt x="386903" y="567251"/>
                </a:moveTo>
                <a:cubicBezTo>
                  <a:pt x="386903" y="566616"/>
                  <a:pt x="386388" y="566102"/>
                  <a:pt x="385753" y="566102"/>
                </a:cubicBezTo>
                <a:cubicBezTo>
                  <a:pt x="385119" y="566102"/>
                  <a:pt x="384603" y="566616"/>
                  <a:pt x="384603" y="567251"/>
                </a:cubicBezTo>
                <a:cubicBezTo>
                  <a:pt x="384603" y="567886"/>
                  <a:pt x="385119" y="568401"/>
                  <a:pt x="385753" y="568401"/>
                </a:cubicBezTo>
                <a:cubicBezTo>
                  <a:pt x="386388" y="568401"/>
                  <a:pt x="386903" y="567886"/>
                  <a:pt x="386903" y="567251"/>
                </a:cubicBezTo>
                <a:close/>
                <a:moveTo>
                  <a:pt x="379662" y="559705"/>
                </a:moveTo>
                <a:cubicBezTo>
                  <a:pt x="379662" y="558886"/>
                  <a:pt x="378997" y="558221"/>
                  <a:pt x="378178" y="558221"/>
                </a:cubicBezTo>
                <a:cubicBezTo>
                  <a:pt x="377358" y="558221"/>
                  <a:pt x="376693" y="558886"/>
                  <a:pt x="376693" y="559705"/>
                </a:cubicBezTo>
                <a:cubicBezTo>
                  <a:pt x="376693" y="560525"/>
                  <a:pt x="377358" y="561190"/>
                  <a:pt x="378178" y="561190"/>
                </a:cubicBezTo>
                <a:cubicBezTo>
                  <a:pt x="378997" y="561190"/>
                  <a:pt x="379662" y="560525"/>
                  <a:pt x="379662" y="559705"/>
                </a:cubicBezTo>
                <a:close/>
                <a:moveTo>
                  <a:pt x="372449" y="552129"/>
                </a:moveTo>
                <a:cubicBezTo>
                  <a:pt x="372449" y="551125"/>
                  <a:pt x="371636" y="550312"/>
                  <a:pt x="370632" y="550312"/>
                </a:cubicBezTo>
                <a:cubicBezTo>
                  <a:pt x="369627" y="550312"/>
                  <a:pt x="368815" y="551125"/>
                  <a:pt x="368815" y="552129"/>
                </a:cubicBezTo>
                <a:cubicBezTo>
                  <a:pt x="368815" y="553134"/>
                  <a:pt x="369627" y="553946"/>
                  <a:pt x="370632" y="553946"/>
                </a:cubicBezTo>
                <a:cubicBezTo>
                  <a:pt x="371636" y="553946"/>
                  <a:pt x="372449" y="553134"/>
                  <a:pt x="372449" y="552129"/>
                </a:cubicBezTo>
                <a:close/>
                <a:moveTo>
                  <a:pt x="365206" y="544551"/>
                </a:moveTo>
                <a:cubicBezTo>
                  <a:pt x="365206" y="543362"/>
                  <a:pt x="364243" y="542399"/>
                  <a:pt x="363054" y="542399"/>
                </a:cubicBezTo>
                <a:cubicBezTo>
                  <a:pt x="361865" y="542399"/>
                  <a:pt x="360902" y="543362"/>
                  <a:pt x="360902" y="544551"/>
                </a:cubicBezTo>
                <a:cubicBezTo>
                  <a:pt x="360902" y="545740"/>
                  <a:pt x="361865" y="546703"/>
                  <a:pt x="363054" y="546703"/>
                </a:cubicBezTo>
                <a:cubicBezTo>
                  <a:pt x="364243" y="546703"/>
                  <a:pt x="365206" y="545740"/>
                  <a:pt x="365206" y="544551"/>
                </a:cubicBezTo>
                <a:close/>
                <a:moveTo>
                  <a:pt x="357660" y="537004"/>
                </a:moveTo>
                <a:cubicBezTo>
                  <a:pt x="357660" y="535816"/>
                  <a:pt x="356697" y="534853"/>
                  <a:pt x="355508" y="534853"/>
                </a:cubicBezTo>
                <a:cubicBezTo>
                  <a:pt x="354319" y="534853"/>
                  <a:pt x="353356" y="535816"/>
                  <a:pt x="353356" y="537004"/>
                </a:cubicBezTo>
                <a:cubicBezTo>
                  <a:pt x="353356" y="538194"/>
                  <a:pt x="354319" y="539157"/>
                  <a:pt x="355508" y="539157"/>
                </a:cubicBezTo>
                <a:cubicBezTo>
                  <a:pt x="356697" y="539157"/>
                  <a:pt x="357660" y="538194"/>
                  <a:pt x="357660" y="537004"/>
                </a:cubicBezTo>
                <a:close/>
                <a:moveTo>
                  <a:pt x="350507" y="529429"/>
                </a:moveTo>
                <a:cubicBezTo>
                  <a:pt x="350507" y="528006"/>
                  <a:pt x="349355" y="526854"/>
                  <a:pt x="347932" y="526854"/>
                </a:cubicBezTo>
                <a:cubicBezTo>
                  <a:pt x="346510" y="526854"/>
                  <a:pt x="345358" y="528006"/>
                  <a:pt x="345358" y="529429"/>
                </a:cubicBezTo>
                <a:cubicBezTo>
                  <a:pt x="345358" y="530851"/>
                  <a:pt x="346510" y="532003"/>
                  <a:pt x="347932" y="532003"/>
                </a:cubicBezTo>
                <a:cubicBezTo>
                  <a:pt x="349355" y="532003"/>
                  <a:pt x="350507" y="530851"/>
                  <a:pt x="350507" y="529429"/>
                </a:cubicBezTo>
                <a:close/>
                <a:moveTo>
                  <a:pt x="343326" y="521883"/>
                </a:moveTo>
                <a:cubicBezTo>
                  <a:pt x="343326" y="520259"/>
                  <a:pt x="342010" y="518943"/>
                  <a:pt x="340387" y="518943"/>
                </a:cubicBezTo>
                <a:cubicBezTo>
                  <a:pt x="338763" y="518943"/>
                  <a:pt x="337447" y="520259"/>
                  <a:pt x="337447" y="521883"/>
                </a:cubicBezTo>
                <a:cubicBezTo>
                  <a:pt x="337447" y="523506"/>
                  <a:pt x="338763" y="524822"/>
                  <a:pt x="340387" y="524822"/>
                </a:cubicBezTo>
                <a:cubicBezTo>
                  <a:pt x="342010" y="524822"/>
                  <a:pt x="343326" y="523506"/>
                  <a:pt x="343326" y="521883"/>
                </a:cubicBezTo>
                <a:close/>
                <a:moveTo>
                  <a:pt x="335750" y="514336"/>
                </a:moveTo>
                <a:cubicBezTo>
                  <a:pt x="335750" y="512713"/>
                  <a:pt x="334434" y="511397"/>
                  <a:pt x="332811" y="511397"/>
                </a:cubicBezTo>
                <a:cubicBezTo>
                  <a:pt x="331188" y="511397"/>
                  <a:pt x="329872" y="512713"/>
                  <a:pt x="329872" y="514336"/>
                </a:cubicBezTo>
                <a:cubicBezTo>
                  <a:pt x="329872" y="515960"/>
                  <a:pt x="331188" y="517276"/>
                  <a:pt x="332811" y="517276"/>
                </a:cubicBezTo>
                <a:cubicBezTo>
                  <a:pt x="334434" y="517276"/>
                  <a:pt x="335750" y="515960"/>
                  <a:pt x="335750" y="514336"/>
                </a:cubicBezTo>
                <a:close/>
                <a:moveTo>
                  <a:pt x="325265" y="503426"/>
                </a:moveTo>
                <a:cubicBezTo>
                  <a:pt x="323416" y="503426"/>
                  <a:pt x="321933" y="504911"/>
                  <a:pt x="321933" y="506760"/>
                </a:cubicBezTo>
                <a:cubicBezTo>
                  <a:pt x="321933" y="508610"/>
                  <a:pt x="323416" y="510094"/>
                  <a:pt x="325265" y="510094"/>
                </a:cubicBezTo>
                <a:cubicBezTo>
                  <a:pt x="327115" y="510094"/>
                  <a:pt x="328599" y="508610"/>
                  <a:pt x="328599" y="506760"/>
                </a:cubicBezTo>
                <a:cubicBezTo>
                  <a:pt x="328567" y="504911"/>
                  <a:pt x="327082" y="503426"/>
                  <a:pt x="325265" y="503426"/>
                </a:cubicBezTo>
                <a:close/>
                <a:moveTo>
                  <a:pt x="321326" y="499182"/>
                </a:moveTo>
                <a:cubicBezTo>
                  <a:pt x="321326" y="497173"/>
                  <a:pt x="319698" y="495545"/>
                  <a:pt x="317689" y="495545"/>
                </a:cubicBezTo>
                <a:cubicBezTo>
                  <a:pt x="315681" y="495545"/>
                  <a:pt x="314053" y="497173"/>
                  <a:pt x="314053" y="499182"/>
                </a:cubicBezTo>
                <a:cubicBezTo>
                  <a:pt x="314053" y="501190"/>
                  <a:pt x="315681" y="502819"/>
                  <a:pt x="317689" y="502819"/>
                </a:cubicBezTo>
                <a:cubicBezTo>
                  <a:pt x="319698" y="502819"/>
                  <a:pt x="321326" y="501190"/>
                  <a:pt x="321326" y="499182"/>
                </a:cubicBezTo>
                <a:close/>
                <a:moveTo>
                  <a:pt x="313780" y="491636"/>
                </a:moveTo>
                <a:cubicBezTo>
                  <a:pt x="313780" y="489627"/>
                  <a:pt x="312152" y="487999"/>
                  <a:pt x="310144" y="487999"/>
                </a:cubicBezTo>
                <a:cubicBezTo>
                  <a:pt x="308135" y="487999"/>
                  <a:pt x="306507" y="489627"/>
                  <a:pt x="306507" y="491636"/>
                </a:cubicBezTo>
                <a:cubicBezTo>
                  <a:pt x="306507" y="493644"/>
                  <a:pt x="308135" y="495273"/>
                  <a:pt x="310144" y="495273"/>
                </a:cubicBezTo>
                <a:cubicBezTo>
                  <a:pt x="312152" y="495273"/>
                  <a:pt x="313780" y="493644"/>
                  <a:pt x="313780" y="491636"/>
                </a:cubicBezTo>
                <a:close/>
                <a:moveTo>
                  <a:pt x="306507" y="484090"/>
                </a:moveTo>
                <a:cubicBezTo>
                  <a:pt x="306507" y="481914"/>
                  <a:pt x="304743" y="480150"/>
                  <a:pt x="302568" y="480150"/>
                </a:cubicBezTo>
                <a:cubicBezTo>
                  <a:pt x="300393" y="480150"/>
                  <a:pt x="298629" y="481914"/>
                  <a:pt x="298629" y="484090"/>
                </a:cubicBezTo>
                <a:cubicBezTo>
                  <a:pt x="298629" y="486265"/>
                  <a:pt x="300393" y="488029"/>
                  <a:pt x="302568" y="488029"/>
                </a:cubicBezTo>
                <a:cubicBezTo>
                  <a:pt x="304743" y="488029"/>
                  <a:pt x="306507" y="486265"/>
                  <a:pt x="306507" y="484090"/>
                </a:cubicBezTo>
                <a:close/>
                <a:moveTo>
                  <a:pt x="299264" y="476513"/>
                </a:moveTo>
                <a:cubicBezTo>
                  <a:pt x="299264" y="474170"/>
                  <a:pt x="297366" y="472271"/>
                  <a:pt x="295022" y="472271"/>
                </a:cubicBezTo>
                <a:cubicBezTo>
                  <a:pt x="292679" y="472271"/>
                  <a:pt x="290781" y="474170"/>
                  <a:pt x="290781" y="476513"/>
                </a:cubicBezTo>
                <a:cubicBezTo>
                  <a:pt x="290781" y="478857"/>
                  <a:pt x="292679" y="480755"/>
                  <a:pt x="295022" y="480755"/>
                </a:cubicBezTo>
                <a:cubicBezTo>
                  <a:pt x="297366" y="480755"/>
                  <a:pt x="299264" y="478857"/>
                  <a:pt x="299264" y="476513"/>
                </a:cubicBezTo>
                <a:close/>
                <a:moveTo>
                  <a:pt x="291961" y="468935"/>
                </a:moveTo>
                <a:cubicBezTo>
                  <a:pt x="291961" y="466441"/>
                  <a:pt x="289940" y="464420"/>
                  <a:pt x="287446" y="464420"/>
                </a:cubicBezTo>
                <a:cubicBezTo>
                  <a:pt x="284953" y="464420"/>
                  <a:pt x="282932" y="466441"/>
                  <a:pt x="282932" y="468935"/>
                </a:cubicBezTo>
                <a:cubicBezTo>
                  <a:pt x="282932" y="471429"/>
                  <a:pt x="284953" y="473449"/>
                  <a:pt x="287446" y="473449"/>
                </a:cubicBezTo>
                <a:cubicBezTo>
                  <a:pt x="289940" y="473449"/>
                  <a:pt x="291961" y="471429"/>
                  <a:pt x="291961" y="468935"/>
                </a:cubicBezTo>
                <a:close/>
                <a:moveTo>
                  <a:pt x="284413" y="461389"/>
                </a:moveTo>
                <a:cubicBezTo>
                  <a:pt x="284413" y="458895"/>
                  <a:pt x="282392" y="456874"/>
                  <a:pt x="279899" y="456874"/>
                </a:cubicBezTo>
                <a:cubicBezTo>
                  <a:pt x="277405" y="456874"/>
                  <a:pt x="275385" y="458895"/>
                  <a:pt x="275385" y="461389"/>
                </a:cubicBezTo>
                <a:cubicBezTo>
                  <a:pt x="275385" y="463882"/>
                  <a:pt x="277405" y="465903"/>
                  <a:pt x="279899" y="465903"/>
                </a:cubicBezTo>
                <a:cubicBezTo>
                  <a:pt x="282392" y="465903"/>
                  <a:pt x="284413" y="463882"/>
                  <a:pt x="284413" y="461389"/>
                </a:cubicBezTo>
                <a:close/>
                <a:moveTo>
                  <a:pt x="277049" y="453813"/>
                </a:moveTo>
                <a:cubicBezTo>
                  <a:pt x="277049" y="451201"/>
                  <a:pt x="274934" y="449086"/>
                  <a:pt x="272323" y="449086"/>
                </a:cubicBezTo>
                <a:cubicBezTo>
                  <a:pt x="269711" y="449086"/>
                  <a:pt x="267596" y="451201"/>
                  <a:pt x="267596" y="453813"/>
                </a:cubicBezTo>
                <a:cubicBezTo>
                  <a:pt x="267596" y="456424"/>
                  <a:pt x="269711" y="458539"/>
                  <a:pt x="272323" y="458539"/>
                </a:cubicBezTo>
                <a:cubicBezTo>
                  <a:pt x="274934" y="458539"/>
                  <a:pt x="277049" y="456424"/>
                  <a:pt x="277049" y="453813"/>
                </a:cubicBezTo>
                <a:close/>
                <a:moveTo>
                  <a:pt x="269626" y="446267"/>
                </a:moveTo>
                <a:cubicBezTo>
                  <a:pt x="269626" y="443588"/>
                  <a:pt x="267455" y="441417"/>
                  <a:pt x="264777" y="441417"/>
                </a:cubicBezTo>
                <a:cubicBezTo>
                  <a:pt x="262099" y="441417"/>
                  <a:pt x="259928" y="443588"/>
                  <a:pt x="259928" y="446267"/>
                </a:cubicBezTo>
                <a:cubicBezTo>
                  <a:pt x="259928" y="448945"/>
                  <a:pt x="262099" y="451116"/>
                  <a:pt x="264777" y="451116"/>
                </a:cubicBezTo>
                <a:cubicBezTo>
                  <a:pt x="267455" y="451116"/>
                  <a:pt x="269626" y="448945"/>
                  <a:pt x="269626" y="446267"/>
                </a:cubicBezTo>
                <a:close/>
                <a:moveTo>
                  <a:pt x="262050" y="438721"/>
                </a:moveTo>
                <a:cubicBezTo>
                  <a:pt x="262050" y="436042"/>
                  <a:pt x="259880" y="433871"/>
                  <a:pt x="257201" y="433871"/>
                </a:cubicBezTo>
                <a:cubicBezTo>
                  <a:pt x="254523" y="433871"/>
                  <a:pt x="252353" y="436042"/>
                  <a:pt x="252353" y="438721"/>
                </a:cubicBezTo>
                <a:cubicBezTo>
                  <a:pt x="252353" y="441399"/>
                  <a:pt x="254523" y="443570"/>
                  <a:pt x="257201" y="443570"/>
                </a:cubicBezTo>
                <a:cubicBezTo>
                  <a:pt x="259880" y="443570"/>
                  <a:pt x="262050" y="441399"/>
                  <a:pt x="262050" y="438721"/>
                </a:cubicBezTo>
                <a:close/>
                <a:moveTo>
                  <a:pt x="254625" y="431142"/>
                </a:moveTo>
                <a:cubicBezTo>
                  <a:pt x="254625" y="428396"/>
                  <a:pt x="252401" y="426173"/>
                  <a:pt x="249655" y="426173"/>
                </a:cubicBezTo>
                <a:cubicBezTo>
                  <a:pt x="246910" y="426173"/>
                  <a:pt x="244687" y="428396"/>
                  <a:pt x="244687" y="431142"/>
                </a:cubicBezTo>
                <a:cubicBezTo>
                  <a:pt x="244687" y="433888"/>
                  <a:pt x="246910" y="436111"/>
                  <a:pt x="249655" y="436111"/>
                </a:cubicBezTo>
                <a:cubicBezTo>
                  <a:pt x="252401" y="436111"/>
                  <a:pt x="254625" y="433888"/>
                  <a:pt x="254625" y="431142"/>
                </a:cubicBezTo>
                <a:close/>
                <a:moveTo>
                  <a:pt x="247106" y="423566"/>
                </a:moveTo>
                <a:cubicBezTo>
                  <a:pt x="247106" y="420788"/>
                  <a:pt x="244855" y="418537"/>
                  <a:pt x="242078" y="418537"/>
                </a:cubicBezTo>
                <a:cubicBezTo>
                  <a:pt x="239300" y="418537"/>
                  <a:pt x="237049" y="420788"/>
                  <a:pt x="237049" y="423566"/>
                </a:cubicBezTo>
                <a:cubicBezTo>
                  <a:pt x="237049" y="426344"/>
                  <a:pt x="239300" y="428595"/>
                  <a:pt x="242078" y="428595"/>
                </a:cubicBezTo>
                <a:cubicBezTo>
                  <a:pt x="244855" y="428595"/>
                  <a:pt x="247106" y="426344"/>
                  <a:pt x="247106" y="423566"/>
                </a:cubicBezTo>
                <a:close/>
                <a:moveTo>
                  <a:pt x="239593" y="416020"/>
                </a:moveTo>
                <a:cubicBezTo>
                  <a:pt x="239593" y="413224"/>
                  <a:pt x="237328" y="410958"/>
                  <a:pt x="234532" y="410958"/>
                </a:cubicBezTo>
                <a:cubicBezTo>
                  <a:pt x="231736" y="410958"/>
                  <a:pt x="229470" y="413224"/>
                  <a:pt x="229470" y="416020"/>
                </a:cubicBezTo>
                <a:cubicBezTo>
                  <a:pt x="229470" y="418816"/>
                  <a:pt x="231736" y="421081"/>
                  <a:pt x="234532" y="421081"/>
                </a:cubicBezTo>
                <a:cubicBezTo>
                  <a:pt x="237328" y="421081"/>
                  <a:pt x="239593" y="418816"/>
                  <a:pt x="239593" y="416020"/>
                </a:cubicBezTo>
                <a:close/>
                <a:moveTo>
                  <a:pt x="226956" y="413535"/>
                </a:moveTo>
                <a:cubicBezTo>
                  <a:pt x="229745" y="413535"/>
                  <a:pt x="232017" y="411263"/>
                  <a:pt x="232017" y="408474"/>
                </a:cubicBezTo>
                <a:cubicBezTo>
                  <a:pt x="232017" y="405684"/>
                  <a:pt x="229745" y="403412"/>
                  <a:pt x="226956" y="403412"/>
                </a:cubicBezTo>
                <a:cubicBezTo>
                  <a:pt x="224167" y="403412"/>
                  <a:pt x="221895" y="405684"/>
                  <a:pt x="221895" y="408474"/>
                </a:cubicBezTo>
                <a:cubicBezTo>
                  <a:pt x="221895" y="411261"/>
                  <a:pt x="224167" y="413535"/>
                  <a:pt x="226956" y="413535"/>
                </a:cubicBezTo>
                <a:close/>
                <a:moveTo>
                  <a:pt x="224439" y="400897"/>
                </a:moveTo>
                <a:cubicBezTo>
                  <a:pt x="224439" y="398120"/>
                  <a:pt x="222188" y="395868"/>
                  <a:pt x="219410" y="395868"/>
                </a:cubicBezTo>
                <a:cubicBezTo>
                  <a:pt x="216633" y="395868"/>
                  <a:pt x="214381" y="398120"/>
                  <a:pt x="214381" y="400897"/>
                </a:cubicBezTo>
                <a:cubicBezTo>
                  <a:pt x="214381" y="403676"/>
                  <a:pt x="216633" y="405927"/>
                  <a:pt x="219410" y="405927"/>
                </a:cubicBezTo>
                <a:cubicBezTo>
                  <a:pt x="222188" y="405927"/>
                  <a:pt x="224439" y="403676"/>
                  <a:pt x="224439" y="400897"/>
                </a:cubicBezTo>
                <a:close/>
                <a:moveTo>
                  <a:pt x="216773" y="393321"/>
                </a:moveTo>
                <a:cubicBezTo>
                  <a:pt x="216773" y="390594"/>
                  <a:pt x="214561" y="388382"/>
                  <a:pt x="211835" y="388382"/>
                </a:cubicBezTo>
                <a:cubicBezTo>
                  <a:pt x="209108" y="388382"/>
                  <a:pt x="206896" y="390594"/>
                  <a:pt x="206896" y="393321"/>
                </a:cubicBezTo>
                <a:cubicBezTo>
                  <a:pt x="206896" y="396048"/>
                  <a:pt x="209108" y="398260"/>
                  <a:pt x="211835" y="398260"/>
                </a:cubicBezTo>
                <a:cubicBezTo>
                  <a:pt x="214561" y="398260"/>
                  <a:pt x="216773" y="396048"/>
                  <a:pt x="216773" y="393321"/>
                </a:cubicBezTo>
                <a:close/>
                <a:moveTo>
                  <a:pt x="209228" y="385773"/>
                </a:moveTo>
                <a:cubicBezTo>
                  <a:pt x="209228" y="383046"/>
                  <a:pt x="207016" y="380834"/>
                  <a:pt x="204289" y="380834"/>
                </a:cubicBezTo>
                <a:cubicBezTo>
                  <a:pt x="201562" y="380834"/>
                  <a:pt x="199350" y="383046"/>
                  <a:pt x="199350" y="385773"/>
                </a:cubicBezTo>
                <a:cubicBezTo>
                  <a:pt x="199350" y="388500"/>
                  <a:pt x="201562" y="390712"/>
                  <a:pt x="204289" y="390712"/>
                </a:cubicBezTo>
                <a:cubicBezTo>
                  <a:pt x="207016" y="390712"/>
                  <a:pt x="209228" y="388500"/>
                  <a:pt x="209228" y="385773"/>
                </a:cubicBezTo>
                <a:close/>
                <a:moveTo>
                  <a:pt x="196711" y="383016"/>
                </a:moveTo>
                <a:cubicBezTo>
                  <a:pt x="199378" y="383016"/>
                  <a:pt x="201500" y="380864"/>
                  <a:pt x="201500" y="378227"/>
                </a:cubicBezTo>
                <a:cubicBezTo>
                  <a:pt x="201500" y="375560"/>
                  <a:pt x="199348" y="373408"/>
                  <a:pt x="196711" y="373408"/>
                </a:cubicBezTo>
                <a:cubicBezTo>
                  <a:pt x="194044" y="373408"/>
                  <a:pt x="191892" y="375560"/>
                  <a:pt x="191892" y="378227"/>
                </a:cubicBezTo>
                <a:cubicBezTo>
                  <a:pt x="191924" y="380864"/>
                  <a:pt x="194074" y="383016"/>
                  <a:pt x="196711" y="383016"/>
                </a:cubicBezTo>
                <a:close/>
                <a:moveTo>
                  <a:pt x="184559" y="370651"/>
                </a:moveTo>
                <a:cubicBezTo>
                  <a:pt x="184559" y="373198"/>
                  <a:pt x="186621" y="375258"/>
                  <a:pt x="189165" y="375258"/>
                </a:cubicBezTo>
                <a:cubicBezTo>
                  <a:pt x="191710" y="375258"/>
                  <a:pt x="193772" y="373196"/>
                  <a:pt x="193772" y="370651"/>
                </a:cubicBezTo>
                <a:cubicBezTo>
                  <a:pt x="193772" y="368106"/>
                  <a:pt x="191710" y="366044"/>
                  <a:pt x="189165" y="366044"/>
                </a:cubicBezTo>
                <a:cubicBezTo>
                  <a:pt x="186621" y="366044"/>
                  <a:pt x="184559" y="368106"/>
                  <a:pt x="184559" y="370651"/>
                </a:cubicBezTo>
                <a:close/>
                <a:moveTo>
                  <a:pt x="181589" y="367801"/>
                </a:moveTo>
                <a:cubicBezTo>
                  <a:pt x="184196" y="367801"/>
                  <a:pt x="186318" y="365679"/>
                  <a:pt x="186318" y="363072"/>
                </a:cubicBezTo>
                <a:cubicBezTo>
                  <a:pt x="186318" y="360465"/>
                  <a:pt x="184196" y="358343"/>
                  <a:pt x="181589" y="358343"/>
                </a:cubicBezTo>
                <a:cubicBezTo>
                  <a:pt x="178982" y="358343"/>
                  <a:pt x="176861" y="360465"/>
                  <a:pt x="176861" y="363072"/>
                </a:cubicBezTo>
                <a:cubicBezTo>
                  <a:pt x="176891" y="365682"/>
                  <a:pt x="178982" y="367801"/>
                  <a:pt x="181589" y="367801"/>
                </a:cubicBezTo>
                <a:close/>
                <a:moveTo>
                  <a:pt x="178408" y="355528"/>
                </a:moveTo>
                <a:cubicBezTo>
                  <a:pt x="178408" y="353118"/>
                  <a:pt x="176454" y="351164"/>
                  <a:pt x="174044" y="351164"/>
                </a:cubicBezTo>
                <a:cubicBezTo>
                  <a:pt x="171633" y="351164"/>
                  <a:pt x="169680" y="353118"/>
                  <a:pt x="169680" y="355528"/>
                </a:cubicBezTo>
                <a:cubicBezTo>
                  <a:pt x="169680" y="357939"/>
                  <a:pt x="171633" y="359893"/>
                  <a:pt x="174044" y="359893"/>
                </a:cubicBezTo>
                <a:cubicBezTo>
                  <a:pt x="176454" y="359893"/>
                  <a:pt x="178408" y="357939"/>
                  <a:pt x="178408" y="355528"/>
                </a:cubicBezTo>
                <a:close/>
                <a:moveTo>
                  <a:pt x="170587" y="347950"/>
                </a:moveTo>
                <a:cubicBezTo>
                  <a:pt x="170587" y="345673"/>
                  <a:pt x="168742" y="343828"/>
                  <a:pt x="166465" y="343828"/>
                </a:cubicBezTo>
                <a:cubicBezTo>
                  <a:pt x="164189" y="343828"/>
                  <a:pt x="162344" y="345673"/>
                  <a:pt x="162344" y="347950"/>
                </a:cubicBezTo>
                <a:cubicBezTo>
                  <a:pt x="162344" y="350227"/>
                  <a:pt x="164189" y="352072"/>
                  <a:pt x="166465" y="352072"/>
                </a:cubicBezTo>
                <a:cubicBezTo>
                  <a:pt x="168742" y="352072"/>
                  <a:pt x="170587" y="350227"/>
                  <a:pt x="170587" y="347950"/>
                </a:cubicBezTo>
                <a:close/>
                <a:moveTo>
                  <a:pt x="162737" y="340404"/>
                </a:moveTo>
                <a:cubicBezTo>
                  <a:pt x="162737" y="338296"/>
                  <a:pt x="161028" y="336587"/>
                  <a:pt x="158920" y="336587"/>
                </a:cubicBezTo>
                <a:cubicBezTo>
                  <a:pt x="156812" y="336587"/>
                  <a:pt x="155103" y="338296"/>
                  <a:pt x="155103" y="340404"/>
                </a:cubicBezTo>
                <a:cubicBezTo>
                  <a:pt x="155103" y="342512"/>
                  <a:pt x="156812" y="344221"/>
                  <a:pt x="158920" y="344221"/>
                </a:cubicBezTo>
                <a:cubicBezTo>
                  <a:pt x="161028" y="344221"/>
                  <a:pt x="162737" y="342512"/>
                  <a:pt x="162737" y="340404"/>
                </a:cubicBezTo>
                <a:close/>
                <a:moveTo>
                  <a:pt x="155161" y="332858"/>
                </a:moveTo>
                <a:cubicBezTo>
                  <a:pt x="155161" y="330750"/>
                  <a:pt x="153452" y="329041"/>
                  <a:pt x="151344" y="329041"/>
                </a:cubicBezTo>
                <a:cubicBezTo>
                  <a:pt x="149236" y="329041"/>
                  <a:pt x="147527" y="330750"/>
                  <a:pt x="147527" y="332858"/>
                </a:cubicBezTo>
                <a:cubicBezTo>
                  <a:pt x="147527" y="334966"/>
                  <a:pt x="149236" y="336675"/>
                  <a:pt x="151344" y="336675"/>
                </a:cubicBezTo>
                <a:cubicBezTo>
                  <a:pt x="153452" y="336675"/>
                  <a:pt x="155161" y="334966"/>
                  <a:pt x="155161" y="332858"/>
                </a:cubicBezTo>
                <a:close/>
                <a:moveTo>
                  <a:pt x="143798" y="321830"/>
                </a:moveTo>
                <a:cubicBezTo>
                  <a:pt x="141889" y="321830"/>
                  <a:pt x="140344" y="323372"/>
                  <a:pt x="140344" y="325282"/>
                </a:cubicBezTo>
                <a:cubicBezTo>
                  <a:pt x="140344" y="327191"/>
                  <a:pt x="141889" y="328706"/>
                  <a:pt x="143798" y="328706"/>
                </a:cubicBezTo>
                <a:cubicBezTo>
                  <a:pt x="145708" y="328706"/>
                  <a:pt x="147223" y="327161"/>
                  <a:pt x="147223" y="325282"/>
                </a:cubicBezTo>
                <a:cubicBezTo>
                  <a:pt x="147223" y="323372"/>
                  <a:pt x="145678" y="321830"/>
                  <a:pt x="143798" y="321830"/>
                </a:cubicBezTo>
                <a:close/>
                <a:moveTo>
                  <a:pt x="139344" y="317738"/>
                </a:moveTo>
                <a:cubicBezTo>
                  <a:pt x="139344" y="316013"/>
                  <a:pt x="137947" y="314616"/>
                  <a:pt x="136223" y="314616"/>
                </a:cubicBezTo>
                <a:cubicBezTo>
                  <a:pt x="134498" y="314616"/>
                  <a:pt x="133101" y="316013"/>
                  <a:pt x="133101" y="317738"/>
                </a:cubicBezTo>
                <a:cubicBezTo>
                  <a:pt x="133101" y="319463"/>
                  <a:pt x="134498" y="320860"/>
                  <a:pt x="136223" y="320860"/>
                </a:cubicBezTo>
                <a:cubicBezTo>
                  <a:pt x="137947" y="320860"/>
                  <a:pt x="139344" y="319463"/>
                  <a:pt x="139344" y="317738"/>
                </a:cubicBezTo>
                <a:close/>
                <a:moveTo>
                  <a:pt x="128677" y="307040"/>
                </a:moveTo>
                <a:cubicBezTo>
                  <a:pt x="126950" y="307040"/>
                  <a:pt x="125555" y="308435"/>
                  <a:pt x="125555" y="310162"/>
                </a:cubicBezTo>
                <a:cubicBezTo>
                  <a:pt x="125555" y="311889"/>
                  <a:pt x="126950" y="313284"/>
                  <a:pt x="128677" y="313284"/>
                </a:cubicBezTo>
                <a:cubicBezTo>
                  <a:pt x="130404" y="313284"/>
                  <a:pt x="131799" y="311889"/>
                  <a:pt x="131799" y="310162"/>
                </a:cubicBezTo>
                <a:cubicBezTo>
                  <a:pt x="131766" y="308432"/>
                  <a:pt x="130374" y="307040"/>
                  <a:pt x="128677" y="307040"/>
                </a:cubicBezTo>
                <a:close/>
                <a:moveTo>
                  <a:pt x="123826" y="302583"/>
                </a:moveTo>
                <a:cubicBezTo>
                  <a:pt x="123826" y="301078"/>
                  <a:pt x="122604" y="299856"/>
                  <a:pt x="121099" y="299856"/>
                </a:cubicBezTo>
                <a:cubicBezTo>
                  <a:pt x="119593" y="299856"/>
                  <a:pt x="118372" y="301078"/>
                  <a:pt x="118372" y="302583"/>
                </a:cubicBezTo>
                <a:cubicBezTo>
                  <a:pt x="118372" y="304089"/>
                  <a:pt x="119593" y="305311"/>
                  <a:pt x="121099" y="305311"/>
                </a:cubicBezTo>
                <a:cubicBezTo>
                  <a:pt x="122604" y="305311"/>
                  <a:pt x="123826" y="304089"/>
                  <a:pt x="123826" y="302583"/>
                </a:cubicBezTo>
                <a:close/>
                <a:moveTo>
                  <a:pt x="113553" y="297402"/>
                </a:moveTo>
                <a:cubicBezTo>
                  <a:pt x="114855" y="297402"/>
                  <a:pt x="115917" y="296342"/>
                  <a:pt x="115917" y="295037"/>
                </a:cubicBezTo>
                <a:cubicBezTo>
                  <a:pt x="115917" y="293735"/>
                  <a:pt x="114858" y="292673"/>
                  <a:pt x="113553" y="292673"/>
                </a:cubicBezTo>
                <a:cubicBezTo>
                  <a:pt x="112249" y="292673"/>
                  <a:pt x="111189" y="293733"/>
                  <a:pt x="111189" y="295037"/>
                </a:cubicBezTo>
                <a:cubicBezTo>
                  <a:pt x="111159" y="296342"/>
                  <a:pt x="112221" y="297402"/>
                  <a:pt x="113553" y="297402"/>
                </a:cubicBezTo>
                <a:close/>
                <a:moveTo>
                  <a:pt x="108007" y="287461"/>
                </a:moveTo>
                <a:cubicBezTo>
                  <a:pt x="108007" y="286341"/>
                  <a:pt x="107097" y="285432"/>
                  <a:pt x="105977" y="285432"/>
                </a:cubicBezTo>
                <a:cubicBezTo>
                  <a:pt x="104858" y="285432"/>
                  <a:pt x="103948" y="286341"/>
                  <a:pt x="103948" y="287461"/>
                </a:cubicBezTo>
                <a:cubicBezTo>
                  <a:pt x="103948" y="288581"/>
                  <a:pt x="104858" y="289491"/>
                  <a:pt x="105977" y="289491"/>
                </a:cubicBezTo>
                <a:cubicBezTo>
                  <a:pt x="107097" y="289491"/>
                  <a:pt x="108007" y="288581"/>
                  <a:pt x="108007" y="287461"/>
                </a:cubicBezTo>
                <a:close/>
                <a:moveTo>
                  <a:pt x="98432" y="281915"/>
                </a:moveTo>
                <a:cubicBezTo>
                  <a:pt x="99554" y="281915"/>
                  <a:pt x="100461" y="281005"/>
                  <a:pt x="100461" y="279915"/>
                </a:cubicBezTo>
                <a:cubicBezTo>
                  <a:pt x="100461" y="278793"/>
                  <a:pt x="99551" y="277885"/>
                  <a:pt x="98432" y="277885"/>
                </a:cubicBezTo>
                <a:cubicBezTo>
                  <a:pt x="97312" y="277885"/>
                  <a:pt x="96402" y="278795"/>
                  <a:pt x="96402" y="279915"/>
                </a:cubicBezTo>
                <a:cubicBezTo>
                  <a:pt x="96400" y="281035"/>
                  <a:pt x="97309" y="281915"/>
                  <a:pt x="98432" y="281915"/>
                </a:cubicBezTo>
                <a:close/>
                <a:moveTo>
                  <a:pt x="92493" y="272337"/>
                </a:moveTo>
                <a:cubicBezTo>
                  <a:pt x="92493" y="271431"/>
                  <a:pt x="91761" y="270699"/>
                  <a:pt x="90856" y="270699"/>
                </a:cubicBezTo>
                <a:cubicBezTo>
                  <a:pt x="89951" y="270699"/>
                  <a:pt x="89219" y="271431"/>
                  <a:pt x="89219" y="272337"/>
                </a:cubicBezTo>
                <a:cubicBezTo>
                  <a:pt x="89219" y="273242"/>
                  <a:pt x="89951" y="273974"/>
                  <a:pt x="90856" y="273974"/>
                </a:cubicBezTo>
                <a:cubicBezTo>
                  <a:pt x="91761" y="273974"/>
                  <a:pt x="92493" y="273242"/>
                  <a:pt x="92493" y="272337"/>
                </a:cubicBezTo>
                <a:close/>
                <a:moveTo>
                  <a:pt x="84610" y="264791"/>
                </a:moveTo>
                <a:cubicBezTo>
                  <a:pt x="84610" y="264073"/>
                  <a:pt x="84026" y="263488"/>
                  <a:pt x="83308" y="263488"/>
                </a:cubicBezTo>
                <a:cubicBezTo>
                  <a:pt x="82590" y="263488"/>
                  <a:pt x="82006" y="264073"/>
                  <a:pt x="82006" y="264791"/>
                </a:cubicBezTo>
                <a:cubicBezTo>
                  <a:pt x="82006" y="265508"/>
                  <a:pt x="82590" y="266093"/>
                  <a:pt x="83308" y="266093"/>
                </a:cubicBezTo>
                <a:cubicBezTo>
                  <a:pt x="84026" y="266093"/>
                  <a:pt x="84610" y="265508"/>
                  <a:pt x="84610" y="264791"/>
                </a:cubicBezTo>
                <a:close/>
                <a:moveTo>
                  <a:pt x="77034" y="257214"/>
                </a:moveTo>
                <a:cubicBezTo>
                  <a:pt x="77034" y="256496"/>
                  <a:pt x="76450" y="255912"/>
                  <a:pt x="75732" y="255912"/>
                </a:cubicBezTo>
                <a:cubicBezTo>
                  <a:pt x="75014" y="255912"/>
                  <a:pt x="74430" y="256496"/>
                  <a:pt x="74430" y="257214"/>
                </a:cubicBezTo>
                <a:cubicBezTo>
                  <a:pt x="74430" y="257932"/>
                  <a:pt x="75014" y="258517"/>
                  <a:pt x="75732" y="258517"/>
                </a:cubicBezTo>
                <a:cubicBezTo>
                  <a:pt x="76450" y="258517"/>
                  <a:pt x="77034" y="257932"/>
                  <a:pt x="77034" y="257214"/>
                </a:cubicBezTo>
                <a:close/>
                <a:moveTo>
                  <a:pt x="68186" y="250638"/>
                </a:moveTo>
                <a:cubicBezTo>
                  <a:pt x="68731" y="250638"/>
                  <a:pt x="69156" y="250213"/>
                  <a:pt x="69156" y="249668"/>
                </a:cubicBezTo>
                <a:cubicBezTo>
                  <a:pt x="69156" y="249123"/>
                  <a:pt x="68731" y="248699"/>
                  <a:pt x="68186" y="248699"/>
                </a:cubicBezTo>
                <a:cubicBezTo>
                  <a:pt x="67641" y="248699"/>
                  <a:pt x="67217" y="249123"/>
                  <a:pt x="67217" y="249668"/>
                </a:cubicBezTo>
                <a:cubicBezTo>
                  <a:pt x="67187" y="250213"/>
                  <a:pt x="67641" y="250638"/>
                  <a:pt x="68186" y="250638"/>
                </a:cubicBezTo>
                <a:close/>
                <a:moveTo>
                  <a:pt x="61308" y="242122"/>
                </a:moveTo>
                <a:cubicBezTo>
                  <a:pt x="61308" y="241737"/>
                  <a:pt x="60996" y="241425"/>
                  <a:pt x="60611" y="241425"/>
                </a:cubicBezTo>
                <a:cubicBezTo>
                  <a:pt x="60225" y="241425"/>
                  <a:pt x="59913" y="241737"/>
                  <a:pt x="59913" y="242122"/>
                </a:cubicBezTo>
                <a:cubicBezTo>
                  <a:pt x="59913" y="242508"/>
                  <a:pt x="60225" y="242819"/>
                  <a:pt x="60611" y="242819"/>
                </a:cubicBezTo>
                <a:cubicBezTo>
                  <a:pt x="60996" y="242819"/>
                  <a:pt x="61308" y="242508"/>
                  <a:pt x="61308" y="242122"/>
                </a:cubicBezTo>
                <a:close/>
                <a:moveTo>
                  <a:pt x="53065" y="235001"/>
                </a:moveTo>
                <a:cubicBezTo>
                  <a:pt x="53307" y="235001"/>
                  <a:pt x="53520" y="234789"/>
                  <a:pt x="53520" y="234546"/>
                </a:cubicBezTo>
                <a:cubicBezTo>
                  <a:pt x="53520" y="234304"/>
                  <a:pt x="53307" y="234091"/>
                  <a:pt x="53065" y="234091"/>
                </a:cubicBezTo>
                <a:cubicBezTo>
                  <a:pt x="52823" y="234091"/>
                  <a:pt x="52610" y="234304"/>
                  <a:pt x="52610" y="234546"/>
                </a:cubicBezTo>
                <a:cubicBezTo>
                  <a:pt x="52610" y="234789"/>
                  <a:pt x="52793" y="235001"/>
                  <a:pt x="53065" y="235001"/>
                </a:cubicBezTo>
                <a:close/>
                <a:moveTo>
                  <a:pt x="45487" y="227422"/>
                </a:moveTo>
                <a:cubicBezTo>
                  <a:pt x="45729" y="227422"/>
                  <a:pt x="45942" y="227210"/>
                  <a:pt x="45942" y="226967"/>
                </a:cubicBezTo>
                <a:cubicBezTo>
                  <a:pt x="45942" y="226725"/>
                  <a:pt x="45729" y="226513"/>
                  <a:pt x="45487" y="226513"/>
                </a:cubicBezTo>
                <a:cubicBezTo>
                  <a:pt x="45244" y="226513"/>
                  <a:pt x="45032" y="226725"/>
                  <a:pt x="45032" y="226967"/>
                </a:cubicBezTo>
                <a:cubicBezTo>
                  <a:pt x="45034" y="227243"/>
                  <a:pt x="45244" y="227422"/>
                  <a:pt x="45487" y="227422"/>
                </a:cubicBezTo>
                <a:close/>
                <a:moveTo>
                  <a:pt x="38124" y="219421"/>
                </a:moveTo>
                <a:cubicBezTo>
                  <a:pt x="38124" y="219299"/>
                  <a:pt x="38034" y="219209"/>
                  <a:pt x="37911" y="219209"/>
                </a:cubicBezTo>
                <a:cubicBezTo>
                  <a:pt x="37789" y="219209"/>
                  <a:pt x="37699" y="219299"/>
                  <a:pt x="37699" y="219421"/>
                </a:cubicBezTo>
                <a:cubicBezTo>
                  <a:pt x="37699" y="219544"/>
                  <a:pt x="37789" y="219634"/>
                  <a:pt x="37911" y="219634"/>
                </a:cubicBezTo>
                <a:cubicBezTo>
                  <a:pt x="38034" y="219634"/>
                  <a:pt x="38124" y="219544"/>
                  <a:pt x="38124" y="219421"/>
                </a:cubicBezTo>
                <a:close/>
                <a:moveTo>
                  <a:pt x="30485" y="211845"/>
                </a:moveTo>
                <a:cubicBezTo>
                  <a:pt x="30485" y="211778"/>
                  <a:pt x="30432" y="211725"/>
                  <a:pt x="30365" y="211725"/>
                </a:cubicBezTo>
                <a:cubicBezTo>
                  <a:pt x="30299" y="211725"/>
                  <a:pt x="30245" y="211778"/>
                  <a:pt x="30245" y="211845"/>
                </a:cubicBezTo>
                <a:cubicBezTo>
                  <a:pt x="30245" y="211912"/>
                  <a:pt x="30299" y="211966"/>
                  <a:pt x="30365" y="211966"/>
                </a:cubicBezTo>
                <a:cubicBezTo>
                  <a:pt x="30432" y="211966"/>
                  <a:pt x="30485" y="211912"/>
                  <a:pt x="30485" y="211845"/>
                </a:cubicBezTo>
                <a:close/>
                <a:moveTo>
                  <a:pt x="22940" y="204299"/>
                </a:moveTo>
                <a:cubicBezTo>
                  <a:pt x="22940" y="204232"/>
                  <a:pt x="22887" y="204179"/>
                  <a:pt x="22820" y="204179"/>
                </a:cubicBezTo>
                <a:cubicBezTo>
                  <a:pt x="22753" y="204179"/>
                  <a:pt x="22700" y="204232"/>
                  <a:pt x="22700" y="204299"/>
                </a:cubicBezTo>
                <a:cubicBezTo>
                  <a:pt x="22700" y="204366"/>
                  <a:pt x="22753" y="204419"/>
                  <a:pt x="22820" y="204419"/>
                </a:cubicBezTo>
                <a:cubicBezTo>
                  <a:pt x="22887" y="204419"/>
                  <a:pt x="22940" y="204366"/>
                  <a:pt x="22940" y="204299"/>
                </a:cubicBezTo>
                <a:close/>
                <a:moveTo>
                  <a:pt x="446121" y="612620"/>
                </a:moveTo>
                <a:cubicBezTo>
                  <a:pt x="446121" y="612680"/>
                  <a:pt x="446182" y="612743"/>
                  <a:pt x="446244" y="612743"/>
                </a:cubicBezTo>
                <a:cubicBezTo>
                  <a:pt x="446306" y="612743"/>
                  <a:pt x="446366" y="612683"/>
                  <a:pt x="446366" y="612620"/>
                </a:cubicBezTo>
                <a:cubicBezTo>
                  <a:pt x="446366" y="612560"/>
                  <a:pt x="446306" y="612498"/>
                  <a:pt x="446244" y="612498"/>
                </a:cubicBezTo>
                <a:cubicBezTo>
                  <a:pt x="446151" y="612500"/>
                  <a:pt x="446121" y="612560"/>
                  <a:pt x="446121" y="612620"/>
                </a:cubicBezTo>
                <a:close/>
                <a:moveTo>
                  <a:pt x="438878" y="605044"/>
                </a:moveTo>
                <a:cubicBezTo>
                  <a:pt x="438878" y="604926"/>
                  <a:pt x="438784" y="604832"/>
                  <a:pt x="438666" y="604832"/>
                </a:cubicBezTo>
                <a:cubicBezTo>
                  <a:pt x="438548" y="604832"/>
                  <a:pt x="438453" y="604926"/>
                  <a:pt x="438453" y="605044"/>
                </a:cubicBezTo>
                <a:cubicBezTo>
                  <a:pt x="438453" y="605162"/>
                  <a:pt x="438548" y="605257"/>
                  <a:pt x="438666" y="605257"/>
                </a:cubicBezTo>
                <a:cubicBezTo>
                  <a:pt x="438784" y="605257"/>
                  <a:pt x="438878" y="605162"/>
                  <a:pt x="438878" y="605044"/>
                </a:cubicBezTo>
                <a:close/>
                <a:moveTo>
                  <a:pt x="431120" y="597043"/>
                </a:moveTo>
                <a:cubicBezTo>
                  <a:pt x="430878" y="597043"/>
                  <a:pt x="430665" y="597256"/>
                  <a:pt x="430665" y="597498"/>
                </a:cubicBezTo>
                <a:cubicBezTo>
                  <a:pt x="430665" y="597741"/>
                  <a:pt x="430878" y="597953"/>
                  <a:pt x="431120" y="597953"/>
                </a:cubicBezTo>
                <a:cubicBezTo>
                  <a:pt x="431362" y="597953"/>
                  <a:pt x="431575" y="597741"/>
                  <a:pt x="431575" y="597498"/>
                </a:cubicBezTo>
                <a:cubicBezTo>
                  <a:pt x="431545" y="597256"/>
                  <a:pt x="431362" y="597043"/>
                  <a:pt x="431120" y="597043"/>
                </a:cubicBezTo>
                <a:close/>
                <a:moveTo>
                  <a:pt x="424059" y="589920"/>
                </a:moveTo>
                <a:cubicBezTo>
                  <a:pt x="424059" y="589636"/>
                  <a:pt x="423828" y="589405"/>
                  <a:pt x="423544" y="589405"/>
                </a:cubicBezTo>
                <a:cubicBezTo>
                  <a:pt x="423260" y="589405"/>
                  <a:pt x="423029" y="589636"/>
                  <a:pt x="423029" y="589920"/>
                </a:cubicBezTo>
                <a:cubicBezTo>
                  <a:pt x="423029" y="590204"/>
                  <a:pt x="423260" y="590435"/>
                  <a:pt x="423544" y="590435"/>
                </a:cubicBezTo>
                <a:cubicBezTo>
                  <a:pt x="423828" y="590435"/>
                  <a:pt x="424059" y="590204"/>
                  <a:pt x="424059" y="589920"/>
                </a:cubicBezTo>
                <a:close/>
                <a:moveTo>
                  <a:pt x="416756" y="582344"/>
                </a:moveTo>
                <a:cubicBezTo>
                  <a:pt x="416756" y="581926"/>
                  <a:pt x="416417" y="581586"/>
                  <a:pt x="415999" y="581586"/>
                </a:cubicBezTo>
                <a:cubicBezTo>
                  <a:pt x="415581" y="581586"/>
                  <a:pt x="415241" y="581926"/>
                  <a:pt x="415241" y="582344"/>
                </a:cubicBezTo>
                <a:cubicBezTo>
                  <a:pt x="415241" y="582761"/>
                  <a:pt x="415581" y="583101"/>
                  <a:pt x="415999" y="583101"/>
                </a:cubicBezTo>
                <a:cubicBezTo>
                  <a:pt x="416417" y="583101"/>
                  <a:pt x="416756" y="582761"/>
                  <a:pt x="416756" y="582344"/>
                </a:cubicBezTo>
                <a:close/>
                <a:moveTo>
                  <a:pt x="409393" y="574797"/>
                </a:moveTo>
                <a:cubicBezTo>
                  <a:pt x="409393" y="574262"/>
                  <a:pt x="408959" y="573828"/>
                  <a:pt x="408423" y="573828"/>
                </a:cubicBezTo>
                <a:cubicBezTo>
                  <a:pt x="407887" y="573828"/>
                  <a:pt x="407453" y="574262"/>
                  <a:pt x="407453" y="574797"/>
                </a:cubicBezTo>
                <a:cubicBezTo>
                  <a:pt x="407453" y="575333"/>
                  <a:pt x="407887" y="575767"/>
                  <a:pt x="408423" y="575767"/>
                </a:cubicBezTo>
                <a:cubicBezTo>
                  <a:pt x="408959" y="575767"/>
                  <a:pt x="409393" y="575333"/>
                  <a:pt x="409393" y="574797"/>
                </a:cubicBezTo>
                <a:close/>
                <a:moveTo>
                  <a:pt x="400875" y="566222"/>
                </a:moveTo>
                <a:cubicBezTo>
                  <a:pt x="400300" y="566222"/>
                  <a:pt x="399845" y="566676"/>
                  <a:pt x="399845" y="567251"/>
                </a:cubicBezTo>
                <a:cubicBezTo>
                  <a:pt x="399845" y="567826"/>
                  <a:pt x="400300" y="568281"/>
                  <a:pt x="400875" y="568281"/>
                </a:cubicBezTo>
                <a:cubicBezTo>
                  <a:pt x="401450" y="568281"/>
                  <a:pt x="401905" y="567826"/>
                  <a:pt x="401905" y="567251"/>
                </a:cubicBezTo>
                <a:cubicBezTo>
                  <a:pt x="401907" y="566676"/>
                  <a:pt x="401422" y="566222"/>
                  <a:pt x="400875" y="566222"/>
                </a:cubicBezTo>
                <a:close/>
                <a:moveTo>
                  <a:pt x="393299" y="558311"/>
                </a:moveTo>
                <a:cubicBezTo>
                  <a:pt x="392542" y="558311"/>
                  <a:pt x="391934" y="558918"/>
                  <a:pt x="391934" y="559675"/>
                </a:cubicBezTo>
                <a:cubicBezTo>
                  <a:pt x="391934" y="560433"/>
                  <a:pt x="392542" y="561040"/>
                  <a:pt x="393299" y="561040"/>
                </a:cubicBezTo>
                <a:cubicBezTo>
                  <a:pt x="394057" y="561040"/>
                  <a:pt x="394664" y="560433"/>
                  <a:pt x="394664" y="559675"/>
                </a:cubicBezTo>
                <a:cubicBezTo>
                  <a:pt x="394664" y="558948"/>
                  <a:pt x="394057" y="558311"/>
                  <a:pt x="393299" y="558311"/>
                </a:cubicBezTo>
                <a:close/>
                <a:moveTo>
                  <a:pt x="387450" y="552129"/>
                </a:moveTo>
                <a:cubicBezTo>
                  <a:pt x="387450" y="551192"/>
                  <a:pt x="386691" y="550432"/>
                  <a:pt x="385753" y="550432"/>
                </a:cubicBezTo>
                <a:cubicBezTo>
                  <a:pt x="384816" y="550432"/>
                  <a:pt x="384056" y="551192"/>
                  <a:pt x="384056" y="552129"/>
                </a:cubicBezTo>
                <a:cubicBezTo>
                  <a:pt x="384056" y="553067"/>
                  <a:pt x="384816" y="553826"/>
                  <a:pt x="385753" y="553826"/>
                </a:cubicBezTo>
                <a:cubicBezTo>
                  <a:pt x="386691" y="553826"/>
                  <a:pt x="387450" y="553067"/>
                  <a:pt x="387450" y="552129"/>
                </a:cubicBezTo>
                <a:close/>
                <a:moveTo>
                  <a:pt x="380237" y="544551"/>
                </a:moveTo>
                <a:cubicBezTo>
                  <a:pt x="380237" y="543412"/>
                  <a:pt x="379316" y="542491"/>
                  <a:pt x="378178" y="542491"/>
                </a:cubicBezTo>
                <a:cubicBezTo>
                  <a:pt x="377039" y="542491"/>
                  <a:pt x="376118" y="543412"/>
                  <a:pt x="376118" y="544551"/>
                </a:cubicBezTo>
                <a:cubicBezTo>
                  <a:pt x="376118" y="545689"/>
                  <a:pt x="377039" y="546611"/>
                  <a:pt x="378178" y="546611"/>
                </a:cubicBezTo>
                <a:cubicBezTo>
                  <a:pt x="379316" y="546611"/>
                  <a:pt x="380237" y="545689"/>
                  <a:pt x="380237" y="544551"/>
                </a:cubicBezTo>
                <a:close/>
                <a:moveTo>
                  <a:pt x="370632" y="534882"/>
                </a:moveTo>
                <a:cubicBezTo>
                  <a:pt x="369480" y="534882"/>
                  <a:pt x="368540" y="535822"/>
                  <a:pt x="368540" y="537004"/>
                </a:cubicBezTo>
                <a:cubicBezTo>
                  <a:pt x="368540" y="538157"/>
                  <a:pt x="369480" y="539097"/>
                  <a:pt x="370632" y="539097"/>
                </a:cubicBezTo>
                <a:cubicBezTo>
                  <a:pt x="371784" y="539097"/>
                  <a:pt x="372724" y="538157"/>
                  <a:pt x="372724" y="537004"/>
                </a:cubicBezTo>
                <a:cubicBezTo>
                  <a:pt x="372722" y="535853"/>
                  <a:pt x="371782" y="534882"/>
                  <a:pt x="370632" y="534882"/>
                </a:cubicBezTo>
                <a:close/>
                <a:moveTo>
                  <a:pt x="365568" y="529429"/>
                </a:moveTo>
                <a:cubicBezTo>
                  <a:pt x="365568" y="528041"/>
                  <a:pt x="364441" y="526914"/>
                  <a:pt x="363054" y="526914"/>
                </a:cubicBezTo>
                <a:cubicBezTo>
                  <a:pt x="361666" y="526914"/>
                  <a:pt x="360539" y="528041"/>
                  <a:pt x="360539" y="529429"/>
                </a:cubicBezTo>
                <a:cubicBezTo>
                  <a:pt x="360539" y="530816"/>
                  <a:pt x="361666" y="531943"/>
                  <a:pt x="363054" y="531943"/>
                </a:cubicBezTo>
                <a:cubicBezTo>
                  <a:pt x="364441" y="531943"/>
                  <a:pt x="365568" y="530816"/>
                  <a:pt x="365568" y="529429"/>
                </a:cubicBezTo>
                <a:close/>
                <a:moveTo>
                  <a:pt x="358325" y="521883"/>
                </a:moveTo>
                <a:cubicBezTo>
                  <a:pt x="358325" y="520326"/>
                  <a:pt x="357064" y="519065"/>
                  <a:pt x="355508" y="519065"/>
                </a:cubicBezTo>
                <a:cubicBezTo>
                  <a:pt x="353952" y="519065"/>
                  <a:pt x="352691" y="520326"/>
                  <a:pt x="352691" y="521883"/>
                </a:cubicBezTo>
                <a:cubicBezTo>
                  <a:pt x="352691" y="523438"/>
                  <a:pt x="353952" y="524699"/>
                  <a:pt x="355508" y="524699"/>
                </a:cubicBezTo>
                <a:cubicBezTo>
                  <a:pt x="357064" y="524699"/>
                  <a:pt x="358325" y="523438"/>
                  <a:pt x="358325" y="521883"/>
                </a:cubicBezTo>
                <a:close/>
                <a:moveTo>
                  <a:pt x="350872" y="514336"/>
                </a:moveTo>
                <a:cubicBezTo>
                  <a:pt x="350872" y="512713"/>
                  <a:pt x="349556" y="511397"/>
                  <a:pt x="347932" y="511397"/>
                </a:cubicBezTo>
                <a:cubicBezTo>
                  <a:pt x="346309" y="511397"/>
                  <a:pt x="344993" y="512713"/>
                  <a:pt x="344993" y="514336"/>
                </a:cubicBezTo>
                <a:cubicBezTo>
                  <a:pt x="344993" y="515960"/>
                  <a:pt x="346309" y="517276"/>
                  <a:pt x="347932" y="517276"/>
                </a:cubicBezTo>
                <a:cubicBezTo>
                  <a:pt x="349556" y="517276"/>
                  <a:pt x="350872" y="515960"/>
                  <a:pt x="350872" y="514336"/>
                </a:cubicBezTo>
                <a:close/>
                <a:moveTo>
                  <a:pt x="343658" y="506758"/>
                </a:moveTo>
                <a:cubicBezTo>
                  <a:pt x="343658" y="504950"/>
                  <a:pt x="342195" y="503486"/>
                  <a:pt x="340387" y="503486"/>
                </a:cubicBezTo>
                <a:cubicBezTo>
                  <a:pt x="338579" y="503486"/>
                  <a:pt x="337115" y="504950"/>
                  <a:pt x="337115" y="506758"/>
                </a:cubicBezTo>
                <a:cubicBezTo>
                  <a:pt x="337115" y="508566"/>
                  <a:pt x="338579" y="510030"/>
                  <a:pt x="340387" y="510030"/>
                </a:cubicBezTo>
                <a:cubicBezTo>
                  <a:pt x="342195" y="510030"/>
                  <a:pt x="343658" y="508566"/>
                  <a:pt x="343658" y="506758"/>
                </a:cubicBezTo>
                <a:close/>
                <a:moveTo>
                  <a:pt x="336448" y="499182"/>
                </a:moveTo>
                <a:cubicBezTo>
                  <a:pt x="336448" y="497173"/>
                  <a:pt x="334820" y="495545"/>
                  <a:pt x="332811" y="495545"/>
                </a:cubicBezTo>
                <a:cubicBezTo>
                  <a:pt x="330802" y="495545"/>
                  <a:pt x="329174" y="497173"/>
                  <a:pt x="329174" y="499182"/>
                </a:cubicBezTo>
                <a:cubicBezTo>
                  <a:pt x="329174" y="501190"/>
                  <a:pt x="330802" y="502819"/>
                  <a:pt x="332811" y="502819"/>
                </a:cubicBezTo>
                <a:cubicBezTo>
                  <a:pt x="334820" y="502819"/>
                  <a:pt x="336448" y="501190"/>
                  <a:pt x="336448" y="499182"/>
                </a:cubicBezTo>
                <a:close/>
                <a:moveTo>
                  <a:pt x="328902" y="491636"/>
                </a:moveTo>
                <a:cubicBezTo>
                  <a:pt x="328902" y="489627"/>
                  <a:pt x="327274" y="487999"/>
                  <a:pt x="325265" y="487999"/>
                </a:cubicBezTo>
                <a:cubicBezTo>
                  <a:pt x="323256" y="487999"/>
                  <a:pt x="321631" y="489627"/>
                  <a:pt x="321631" y="491636"/>
                </a:cubicBezTo>
                <a:cubicBezTo>
                  <a:pt x="321631" y="493644"/>
                  <a:pt x="323256" y="495273"/>
                  <a:pt x="325265" y="495273"/>
                </a:cubicBezTo>
                <a:cubicBezTo>
                  <a:pt x="327274" y="495273"/>
                  <a:pt x="328902" y="493644"/>
                  <a:pt x="328902" y="491636"/>
                </a:cubicBezTo>
                <a:close/>
                <a:moveTo>
                  <a:pt x="317689" y="488089"/>
                </a:moveTo>
                <a:cubicBezTo>
                  <a:pt x="319902" y="488089"/>
                  <a:pt x="321691" y="486301"/>
                  <a:pt x="321691" y="484087"/>
                </a:cubicBezTo>
                <a:cubicBezTo>
                  <a:pt x="321691" y="481873"/>
                  <a:pt x="319904" y="480085"/>
                  <a:pt x="317689" y="480085"/>
                </a:cubicBezTo>
                <a:cubicBezTo>
                  <a:pt x="315475" y="480085"/>
                  <a:pt x="313688" y="481873"/>
                  <a:pt x="313688" y="484087"/>
                </a:cubicBezTo>
                <a:cubicBezTo>
                  <a:pt x="313690" y="486272"/>
                  <a:pt x="315477" y="488089"/>
                  <a:pt x="317689" y="488089"/>
                </a:cubicBezTo>
                <a:close/>
                <a:moveTo>
                  <a:pt x="314478" y="476513"/>
                </a:moveTo>
                <a:cubicBezTo>
                  <a:pt x="314478" y="474119"/>
                  <a:pt x="312538" y="472179"/>
                  <a:pt x="310144" y="472179"/>
                </a:cubicBezTo>
                <a:cubicBezTo>
                  <a:pt x="307749" y="472179"/>
                  <a:pt x="305810" y="474119"/>
                  <a:pt x="305810" y="476513"/>
                </a:cubicBezTo>
                <a:cubicBezTo>
                  <a:pt x="305810" y="478908"/>
                  <a:pt x="307749" y="480847"/>
                  <a:pt x="310144" y="480847"/>
                </a:cubicBezTo>
                <a:cubicBezTo>
                  <a:pt x="312538" y="480847"/>
                  <a:pt x="314478" y="478908"/>
                  <a:pt x="314478" y="476513"/>
                </a:cubicBezTo>
                <a:close/>
                <a:moveTo>
                  <a:pt x="307234" y="468935"/>
                </a:moveTo>
                <a:cubicBezTo>
                  <a:pt x="307234" y="466358"/>
                  <a:pt x="305145" y="464268"/>
                  <a:pt x="302568" y="464268"/>
                </a:cubicBezTo>
                <a:cubicBezTo>
                  <a:pt x="299991" y="464268"/>
                  <a:pt x="297902" y="466358"/>
                  <a:pt x="297902" y="468935"/>
                </a:cubicBezTo>
                <a:cubicBezTo>
                  <a:pt x="297902" y="471512"/>
                  <a:pt x="299991" y="473601"/>
                  <a:pt x="302568" y="473601"/>
                </a:cubicBezTo>
                <a:cubicBezTo>
                  <a:pt x="305145" y="473601"/>
                  <a:pt x="307234" y="471512"/>
                  <a:pt x="307234" y="468935"/>
                </a:cubicBezTo>
                <a:close/>
                <a:moveTo>
                  <a:pt x="299599" y="461389"/>
                </a:moveTo>
                <a:cubicBezTo>
                  <a:pt x="299599" y="458860"/>
                  <a:pt x="297551" y="456812"/>
                  <a:pt x="295022" y="456812"/>
                </a:cubicBezTo>
                <a:cubicBezTo>
                  <a:pt x="292494" y="456812"/>
                  <a:pt x="290446" y="458860"/>
                  <a:pt x="290446" y="461389"/>
                </a:cubicBezTo>
                <a:cubicBezTo>
                  <a:pt x="290446" y="463917"/>
                  <a:pt x="292494" y="465966"/>
                  <a:pt x="295022" y="465966"/>
                </a:cubicBezTo>
                <a:cubicBezTo>
                  <a:pt x="297551" y="465966"/>
                  <a:pt x="299599" y="463917"/>
                  <a:pt x="299599" y="461389"/>
                </a:cubicBezTo>
                <a:close/>
                <a:moveTo>
                  <a:pt x="292295" y="453813"/>
                </a:moveTo>
                <a:cubicBezTo>
                  <a:pt x="292295" y="451145"/>
                  <a:pt x="290143" y="448964"/>
                  <a:pt x="287476" y="448964"/>
                </a:cubicBezTo>
                <a:cubicBezTo>
                  <a:pt x="284810" y="448964"/>
                  <a:pt x="282658" y="451116"/>
                  <a:pt x="282658" y="453813"/>
                </a:cubicBezTo>
                <a:cubicBezTo>
                  <a:pt x="282658" y="456480"/>
                  <a:pt x="284810" y="458632"/>
                  <a:pt x="287476" y="458632"/>
                </a:cubicBezTo>
                <a:cubicBezTo>
                  <a:pt x="290143" y="458632"/>
                  <a:pt x="292295" y="456510"/>
                  <a:pt x="292295" y="453813"/>
                </a:cubicBezTo>
                <a:close/>
                <a:moveTo>
                  <a:pt x="284990" y="446267"/>
                </a:moveTo>
                <a:cubicBezTo>
                  <a:pt x="284990" y="443454"/>
                  <a:pt x="282711" y="441175"/>
                  <a:pt x="279899" y="441175"/>
                </a:cubicBezTo>
                <a:cubicBezTo>
                  <a:pt x="277086" y="441175"/>
                  <a:pt x="274807" y="443454"/>
                  <a:pt x="274807" y="446267"/>
                </a:cubicBezTo>
                <a:cubicBezTo>
                  <a:pt x="274807" y="449079"/>
                  <a:pt x="277086" y="451358"/>
                  <a:pt x="279899" y="451358"/>
                </a:cubicBezTo>
                <a:cubicBezTo>
                  <a:pt x="282711" y="451358"/>
                  <a:pt x="284990" y="449079"/>
                  <a:pt x="284990" y="446267"/>
                </a:cubicBezTo>
                <a:close/>
                <a:moveTo>
                  <a:pt x="272323" y="443690"/>
                </a:moveTo>
                <a:cubicBezTo>
                  <a:pt x="275080" y="443720"/>
                  <a:pt x="277324" y="441477"/>
                  <a:pt x="277324" y="438688"/>
                </a:cubicBezTo>
                <a:cubicBezTo>
                  <a:pt x="277324" y="435931"/>
                  <a:pt x="275082" y="433687"/>
                  <a:pt x="272323" y="433687"/>
                </a:cubicBezTo>
                <a:cubicBezTo>
                  <a:pt x="269564" y="433687"/>
                  <a:pt x="267321" y="435929"/>
                  <a:pt x="267321" y="438688"/>
                </a:cubicBezTo>
                <a:cubicBezTo>
                  <a:pt x="267324" y="441447"/>
                  <a:pt x="269566" y="443690"/>
                  <a:pt x="272323" y="443690"/>
                </a:cubicBezTo>
                <a:close/>
                <a:moveTo>
                  <a:pt x="269898" y="431144"/>
                </a:moveTo>
                <a:cubicBezTo>
                  <a:pt x="269898" y="428295"/>
                  <a:pt x="267594" y="426023"/>
                  <a:pt x="264777" y="426023"/>
                </a:cubicBezTo>
                <a:cubicBezTo>
                  <a:pt x="261960" y="426023"/>
                  <a:pt x="259656" y="428327"/>
                  <a:pt x="259656" y="431144"/>
                </a:cubicBezTo>
                <a:cubicBezTo>
                  <a:pt x="259626" y="433964"/>
                  <a:pt x="261928" y="436266"/>
                  <a:pt x="264777" y="436266"/>
                </a:cubicBezTo>
                <a:cubicBezTo>
                  <a:pt x="267596" y="436266"/>
                  <a:pt x="269898" y="433961"/>
                  <a:pt x="269898" y="431144"/>
                </a:cubicBezTo>
                <a:close/>
                <a:moveTo>
                  <a:pt x="216894" y="378197"/>
                </a:moveTo>
                <a:cubicBezTo>
                  <a:pt x="216894" y="375407"/>
                  <a:pt x="214622" y="373135"/>
                  <a:pt x="211832" y="373135"/>
                </a:cubicBezTo>
                <a:cubicBezTo>
                  <a:pt x="209043" y="373135"/>
                  <a:pt x="206771" y="375407"/>
                  <a:pt x="206771" y="378197"/>
                </a:cubicBezTo>
                <a:cubicBezTo>
                  <a:pt x="206771" y="380986"/>
                  <a:pt x="209043" y="383258"/>
                  <a:pt x="211832" y="383258"/>
                </a:cubicBezTo>
                <a:cubicBezTo>
                  <a:pt x="214622" y="383288"/>
                  <a:pt x="216894" y="381016"/>
                  <a:pt x="216894" y="378197"/>
                </a:cubicBezTo>
                <a:close/>
                <a:moveTo>
                  <a:pt x="209500" y="370651"/>
                </a:moveTo>
                <a:cubicBezTo>
                  <a:pt x="209500" y="367771"/>
                  <a:pt x="207168" y="365439"/>
                  <a:pt x="204289" y="365439"/>
                </a:cubicBezTo>
                <a:cubicBezTo>
                  <a:pt x="201409" y="365439"/>
                  <a:pt x="199077" y="367771"/>
                  <a:pt x="199077" y="370651"/>
                </a:cubicBezTo>
                <a:cubicBezTo>
                  <a:pt x="199077" y="373530"/>
                  <a:pt x="201409" y="375862"/>
                  <a:pt x="204289" y="375862"/>
                </a:cubicBezTo>
                <a:cubicBezTo>
                  <a:pt x="207168" y="375862"/>
                  <a:pt x="209500" y="373530"/>
                  <a:pt x="209500" y="370651"/>
                </a:cubicBezTo>
                <a:close/>
                <a:moveTo>
                  <a:pt x="201710" y="363075"/>
                </a:moveTo>
                <a:cubicBezTo>
                  <a:pt x="201710" y="360313"/>
                  <a:pt x="199472" y="358076"/>
                  <a:pt x="196711" y="358076"/>
                </a:cubicBezTo>
                <a:cubicBezTo>
                  <a:pt x="193949" y="358076"/>
                  <a:pt x="191712" y="360313"/>
                  <a:pt x="191712" y="363075"/>
                </a:cubicBezTo>
                <a:cubicBezTo>
                  <a:pt x="191712" y="365836"/>
                  <a:pt x="193949" y="368074"/>
                  <a:pt x="196711" y="368074"/>
                </a:cubicBezTo>
                <a:cubicBezTo>
                  <a:pt x="199472" y="368074"/>
                  <a:pt x="201710" y="365836"/>
                  <a:pt x="201710" y="363075"/>
                </a:cubicBezTo>
                <a:close/>
                <a:moveTo>
                  <a:pt x="189165" y="360255"/>
                </a:moveTo>
                <a:cubicBezTo>
                  <a:pt x="191772" y="360255"/>
                  <a:pt x="193894" y="358133"/>
                  <a:pt x="193894" y="355526"/>
                </a:cubicBezTo>
                <a:cubicBezTo>
                  <a:pt x="193894" y="352919"/>
                  <a:pt x="191772" y="350797"/>
                  <a:pt x="189165" y="350797"/>
                </a:cubicBezTo>
                <a:cubicBezTo>
                  <a:pt x="186558" y="350797"/>
                  <a:pt x="184436" y="352919"/>
                  <a:pt x="184436" y="355526"/>
                </a:cubicBezTo>
                <a:cubicBezTo>
                  <a:pt x="184438" y="358133"/>
                  <a:pt x="186558" y="360255"/>
                  <a:pt x="189165" y="360255"/>
                </a:cubicBezTo>
                <a:close/>
                <a:moveTo>
                  <a:pt x="186408" y="347950"/>
                </a:moveTo>
                <a:cubicBezTo>
                  <a:pt x="186408" y="345306"/>
                  <a:pt x="184263" y="343161"/>
                  <a:pt x="181619" y="343161"/>
                </a:cubicBezTo>
                <a:cubicBezTo>
                  <a:pt x="178976" y="343161"/>
                  <a:pt x="176831" y="345306"/>
                  <a:pt x="176831" y="347950"/>
                </a:cubicBezTo>
                <a:cubicBezTo>
                  <a:pt x="176831" y="350594"/>
                  <a:pt x="178976" y="352739"/>
                  <a:pt x="181619" y="352739"/>
                </a:cubicBezTo>
                <a:cubicBezTo>
                  <a:pt x="184263" y="352739"/>
                  <a:pt x="186408" y="350594"/>
                  <a:pt x="186408" y="347950"/>
                </a:cubicBezTo>
                <a:close/>
                <a:moveTo>
                  <a:pt x="178558" y="340404"/>
                </a:moveTo>
                <a:cubicBezTo>
                  <a:pt x="178558" y="337910"/>
                  <a:pt x="176537" y="335890"/>
                  <a:pt x="174044" y="335890"/>
                </a:cubicBezTo>
                <a:cubicBezTo>
                  <a:pt x="171550" y="335890"/>
                  <a:pt x="169530" y="337910"/>
                  <a:pt x="169530" y="340404"/>
                </a:cubicBezTo>
                <a:cubicBezTo>
                  <a:pt x="169530" y="342898"/>
                  <a:pt x="171550" y="344918"/>
                  <a:pt x="174044" y="344918"/>
                </a:cubicBezTo>
                <a:cubicBezTo>
                  <a:pt x="176537" y="344918"/>
                  <a:pt x="178558" y="342898"/>
                  <a:pt x="178558" y="340404"/>
                </a:cubicBezTo>
                <a:close/>
                <a:moveTo>
                  <a:pt x="170617" y="332828"/>
                </a:moveTo>
                <a:cubicBezTo>
                  <a:pt x="170617" y="330535"/>
                  <a:pt x="168758" y="328676"/>
                  <a:pt x="166465" y="328676"/>
                </a:cubicBezTo>
                <a:cubicBezTo>
                  <a:pt x="164173" y="328676"/>
                  <a:pt x="162314" y="330535"/>
                  <a:pt x="162314" y="332828"/>
                </a:cubicBezTo>
                <a:cubicBezTo>
                  <a:pt x="162314" y="335121"/>
                  <a:pt x="164173" y="336979"/>
                  <a:pt x="166465" y="336979"/>
                </a:cubicBezTo>
                <a:cubicBezTo>
                  <a:pt x="168758" y="336979"/>
                  <a:pt x="170617" y="335121"/>
                  <a:pt x="170617" y="332828"/>
                </a:cubicBezTo>
                <a:close/>
                <a:moveTo>
                  <a:pt x="162737" y="325282"/>
                </a:moveTo>
                <a:cubicBezTo>
                  <a:pt x="162737" y="323174"/>
                  <a:pt x="161028" y="321467"/>
                  <a:pt x="158920" y="321467"/>
                </a:cubicBezTo>
                <a:cubicBezTo>
                  <a:pt x="156812" y="321467"/>
                  <a:pt x="155103" y="323174"/>
                  <a:pt x="155103" y="325282"/>
                </a:cubicBezTo>
                <a:cubicBezTo>
                  <a:pt x="155103" y="327390"/>
                  <a:pt x="156812" y="329099"/>
                  <a:pt x="158920" y="329099"/>
                </a:cubicBezTo>
                <a:cubicBezTo>
                  <a:pt x="161028" y="329099"/>
                  <a:pt x="162737" y="327390"/>
                  <a:pt x="162737" y="325282"/>
                </a:cubicBezTo>
                <a:close/>
                <a:moveTo>
                  <a:pt x="155161" y="317708"/>
                </a:moveTo>
                <a:cubicBezTo>
                  <a:pt x="155161" y="315600"/>
                  <a:pt x="153452" y="313891"/>
                  <a:pt x="151344" y="313891"/>
                </a:cubicBezTo>
                <a:cubicBezTo>
                  <a:pt x="149236" y="313891"/>
                  <a:pt x="147527" y="315600"/>
                  <a:pt x="147527" y="317708"/>
                </a:cubicBezTo>
                <a:cubicBezTo>
                  <a:pt x="147527" y="319816"/>
                  <a:pt x="149236" y="321525"/>
                  <a:pt x="151344" y="321525"/>
                </a:cubicBezTo>
                <a:cubicBezTo>
                  <a:pt x="153452" y="321525"/>
                  <a:pt x="155161" y="319816"/>
                  <a:pt x="155161" y="317708"/>
                </a:cubicBezTo>
                <a:close/>
                <a:moveTo>
                  <a:pt x="143798" y="306705"/>
                </a:moveTo>
                <a:cubicBezTo>
                  <a:pt x="141889" y="306705"/>
                  <a:pt x="140344" y="308250"/>
                  <a:pt x="140344" y="310129"/>
                </a:cubicBezTo>
                <a:cubicBezTo>
                  <a:pt x="140344" y="312039"/>
                  <a:pt x="141889" y="313584"/>
                  <a:pt x="143798" y="313584"/>
                </a:cubicBezTo>
                <a:cubicBezTo>
                  <a:pt x="145708" y="313584"/>
                  <a:pt x="147223" y="312039"/>
                  <a:pt x="147223" y="310129"/>
                </a:cubicBezTo>
                <a:cubicBezTo>
                  <a:pt x="147223" y="308252"/>
                  <a:pt x="145678" y="306705"/>
                  <a:pt x="143798" y="306705"/>
                </a:cubicBezTo>
                <a:close/>
                <a:moveTo>
                  <a:pt x="139312" y="302583"/>
                </a:moveTo>
                <a:cubicBezTo>
                  <a:pt x="139312" y="300877"/>
                  <a:pt x="137929" y="299494"/>
                  <a:pt x="136223" y="299494"/>
                </a:cubicBezTo>
                <a:cubicBezTo>
                  <a:pt x="134516" y="299494"/>
                  <a:pt x="133133" y="300877"/>
                  <a:pt x="133133" y="302583"/>
                </a:cubicBezTo>
                <a:cubicBezTo>
                  <a:pt x="133133" y="304290"/>
                  <a:pt x="134516" y="305673"/>
                  <a:pt x="136223" y="305673"/>
                </a:cubicBezTo>
                <a:cubicBezTo>
                  <a:pt x="137929" y="305673"/>
                  <a:pt x="139312" y="304290"/>
                  <a:pt x="139312" y="302583"/>
                </a:cubicBezTo>
                <a:close/>
                <a:moveTo>
                  <a:pt x="131766" y="295037"/>
                </a:moveTo>
                <a:cubicBezTo>
                  <a:pt x="131766" y="293331"/>
                  <a:pt x="130383" y="291948"/>
                  <a:pt x="128677" y="291948"/>
                </a:cubicBezTo>
                <a:cubicBezTo>
                  <a:pt x="126971" y="291948"/>
                  <a:pt x="125587" y="293331"/>
                  <a:pt x="125587" y="295037"/>
                </a:cubicBezTo>
                <a:cubicBezTo>
                  <a:pt x="125587" y="296743"/>
                  <a:pt x="126971" y="298127"/>
                  <a:pt x="128677" y="298127"/>
                </a:cubicBezTo>
                <a:cubicBezTo>
                  <a:pt x="130383" y="298127"/>
                  <a:pt x="131766" y="296743"/>
                  <a:pt x="131766" y="295037"/>
                </a:cubicBezTo>
                <a:close/>
                <a:moveTo>
                  <a:pt x="123736" y="287491"/>
                </a:moveTo>
                <a:cubicBezTo>
                  <a:pt x="123736" y="286034"/>
                  <a:pt x="122556" y="284854"/>
                  <a:pt x="121099" y="284854"/>
                </a:cubicBezTo>
                <a:cubicBezTo>
                  <a:pt x="119642" y="284854"/>
                  <a:pt x="118462" y="286034"/>
                  <a:pt x="118462" y="287491"/>
                </a:cubicBezTo>
                <a:cubicBezTo>
                  <a:pt x="118462" y="288948"/>
                  <a:pt x="119642" y="290128"/>
                  <a:pt x="121099" y="290128"/>
                </a:cubicBezTo>
                <a:cubicBezTo>
                  <a:pt x="122556" y="290128"/>
                  <a:pt x="123736" y="288948"/>
                  <a:pt x="123736" y="287491"/>
                </a:cubicBezTo>
                <a:close/>
                <a:moveTo>
                  <a:pt x="113553" y="282217"/>
                </a:moveTo>
                <a:cubicBezTo>
                  <a:pt x="114825" y="282217"/>
                  <a:pt x="115857" y="281187"/>
                  <a:pt x="115857" y="279913"/>
                </a:cubicBezTo>
                <a:cubicBezTo>
                  <a:pt x="115857" y="278638"/>
                  <a:pt x="114828" y="277608"/>
                  <a:pt x="113553" y="277608"/>
                </a:cubicBezTo>
                <a:cubicBezTo>
                  <a:pt x="112279" y="277608"/>
                  <a:pt x="111249" y="278638"/>
                  <a:pt x="111249" y="279913"/>
                </a:cubicBezTo>
                <a:cubicBezTo>
                  <a:pt x="111221" y="281187"/>
                  <a:pt x="112251" y="282217"/>
                  <a:pt x="113553" y="282217"/>
                </a:cubicBezTo>
                <a:close/>
                <a:moveTo>
                  <a:pt x="105977" y="274309"/>
                </a:moveTo>
                <a:cubicBezTo>
                  <a:pt x="107070" y="274309"/>
                  <a:pt x="107947" y="273429"/>
                  <a:pt x="107947" y="272339"/>
                </a:cubicBezTo>
                <a:cubicBezTo>
                  <a:pt x="107947" y="271246"/>
                  <a:pt x="107067" y="270369"/>
                  <a:pt x="105977" y="270369"/>
                </a:cubicBezTo>
                <a:cubicBezTo>
                  <a:pt x="104888" y="270369"/>
                  <a:pt x="104008" y="271249"/>
                  <a:pt x="104008" y="272339"/>
                </a:cubicBezTo>
                <a:cubicBezTo>
                  <a:pt x="104038" y="273429"/>
                  <a:pt x="104885" y="274309"/>
                  <a:pt x="105977" y="274309"/>
                </a:cubicBezTo>
                <a:close/>
                <a:moveTo>
                  <a:pt x="100279" y="264791"/>
                </a:moveTo>
                <a:cubicBezTo>
                  <a:pt x="100279" y="263770"/>
                  <a:pt x="99452" y="262943"/>
                  <a:pt x="98432" y="262943"/>
                </a:cubicBezTo>
                <a:cubicBezTo>
                  <a:pt x="97411" y="262943"/>
                  <a:pt x="96585" y="263770"/>
                  <a:pt x="96585" y="264791"/>
                </a:cubicBezTo>
                <a:cubicBezTo>
                  <a:pt x="96585" y="265811"/>
                  <a:pt x="97411" y="266638"/>
                  <a:pt x="98432" y="266638"/>
                </a:cubicBezTo>
                <a:cubicBezTo>
                  <a:pt x="99452" y="266638"/>
                  <a:pt x="100279" y="265811"/>
                  <a:pt x="100279" y="264791"/>
                </a:cubicBezTo>
                <a:close/>
                <a:moveTo>
                  <a:pt x="92431" y="257214"/>
                </a:moveTo>
                <a:cubicBezTo>
                  <a:pt x="92431" y="256344"/>
                  <a:pt x="91726" y="255639"/>
                  <a:pt x="90856" y="255639"/>
                </a:cubicBezTo>
                <a:cubicBezTo>
                  <a:pt x="89985" y="255639"/>
                  <a:pt x="89281" y="256344"/>
                  <a:pt x="89281" y="257214"/>
                </a:cubicBezTo>
                <a:cubicBezTo>
                  <a:pt x="89281" y="258085"/>
                  <a:pt x="89985" y="258789"/>
                  <a:pt x="90856" y="258789"/>
                </a:cubicBezTo>
                <a:cubicBezTo>
                  <a:pt x="91726" y="258789"/>
                  <a:pt x="92431" y="258085"/>
                  <a:pt x="92431" y="257214"/>
                </a:cubicBezTo>
                <a:close/>
                <a:moveTo>
                  <a:pt x="83308" y="250880"/>
                </a:moveTo>
                <a:cubicBezTo>
                  <a:pt x="83975" y="250880"/>
                  <a:pt x="84520" y="250336"/>
                  <a:pt x="84520" y="249668"/>
                </a:cubicBezTo>
                <a:cubicBezTo>
                  <a:pt x="84520" y="249001"/>
                  <a:pt x="83975" y="248456"/>
                  <a:pt x="83308" y="248456"/>
                </a:cubicBezTo>
                <a:cubicBezTo>
                  <a:pt x="82641" y="248456"/>
                  <a:pt x="82096" y="249001"/>
                  <a:pt x="82096" y="249668"/>
                </a:cubicBezTo>
                <a:cubicBezTo>
                  <a:pt x="82066" y="250336"/>
                  <a:pt x="82613" y="250880"/>
                  <a:pt x="83308" y="250880"/>
                </a:cubicBezTo>
                <a:close/>
                <a:moveTo>
                  <a:pt x="76882" y="242122"/>
                </a:moveTo>
                <a:cubicBezTo>
                  <a:pt x="76882" y="241487"/>
                  <a:pt x="76367" y="240972"/>
                  <a:pt x="75732" y="240972"/>
                </a:cubicBezTo>
                <a:cubicBezTo>
                  <a:pt x="75097" y="240972"/>
                  <a:pt x="74582" y="241487"/>
                  <a:pt x="74582" y="242122"/>
                </a:cubicBezTo>
                <a:cubicBezTo>
                  <a:pt x="74582" y="242757"/>
                  <a:pt x="75097" y="243272"/>
                  <a:pt x="75732" y="243272"/>
                </a:cubicBezTo>
                <a:cubicBezTo>
                  <a:pt x="76367" y="243272"/>
                  <a:pt x="76882" y="242757"/>
                  <a:pt x="76882" y="242122"/>
                </a:cubicBezTo>
                <a:close/>
                <a:moveTo>
                  <a:pt x="68186" y="235364"/>
                </a:moveTo>
                <a:cubicBezTo>
                  <a:pt x="68641" y="235364"/>
                  <a:pt x="69004" y="234999"/>
                  <a:pt x="69004" y="234546"/>
                </a:cubicBezTo>
                <a:cubicBezTo>
                  <a:pt x="69004" y="234094"/>
                  <a:pt x="68639" y="233729"/>
                  <a:pt x="68186" y="233729"/>
                </a:cubicBezTo>
                <a:cubicBezTo>
                  <a:pt x="67734" y="233729"/>
                  <a:pt x="67369" y="234094"/>
                  <a:pt x="67369" y="234546"/>
                </a:cubicBezTo>
                <a:cubicBezTo>
                  <a:pt x="67339" y="235001"/>
                  <a:pt x="67702" y="235364"/>
                  <a:pt x="68186" y="235364"/>
                </a:cubicBezTo>
                <a:close/>
                <a:moveTo>
                  <a:pt x="61216" y="226967"/>
                </a:moveTo>
                <a:cubicBezTo>
                  <a:pt x="61216" y="226633"/>
                  <a:pt x="60945" y="226363"/>
                  <a:pt x="60611" y="226363"/>
                </a:cubicBezTo>
                <a:cubicBezTo>
                  <a:pt x="60276" y="226363"/>
                  <a:pt x="60006" y="226633"/>
                  <a:pt x="60006" y="226967"/>
                </a:cubicBezTo>
                <a:cubicBezTo>
                  <a:pt x="60006" y="227302"/>
                  <a:pt x="60276" y="227573"/>
                  <a:pt x="60611" y="227573"/>
                </a:cubicBezTo>
                <a:cubicBezTo>
                  <a:pt x="60945" y="227573"/>
                  <a:pt x="61216" y="227302"/>
                  <a:pt x="61216" y="226967"/>
                </a:cubicBezTo>
                <a:close/>
                <a:moveTo>
                  <a:pt x="53427" y="219421"/>
                </a:moveTo>
                <a:cubicBezTo>
                  <a:pt x="53427" y="219204"/>
                  <a:pt x="53252" y="219029"/>
                  <a:pt x="53035" y="219029"/>
                </a:cubicBezTo>
                <a:cubicBezTo>
                  <a:pt x="52818" y="219029"/>
                  <a:pt x="52642" y="219204"/>
                  <a:pt x="52642" y="219421"/>
                </a:cubicBezTo>
                <a:cubicBezTo>
                  <a:pt x="52642" y="219638"/>
                  <a:pt x="52818" y="219814"/>
                  <a:pt x="53035" y="219814"/>
                </a:cubicBezTo>
                <a:cubicBezTo>
                  <a:pt x="53252" y="219814"/>
                  <a:pt x="53427" y="219638"/>
                  <a:pt x="53427" y="219421"/>
                </a:cubicBezTo>
                <a:close/>
                <a:moveTo>
                  <a:pt x="45819" y="211845"/>
                </a:moveTo>
                <a:cubicBezTo>
                  <a:pt x="45819" y="211661"/>
                  <a:pt x="45672" y="211513"/>
                  <a:pt x="45487" y="211513"/>
                </a:cubicBezTo>
                <a:cubicBezTo>
                  <a:pt x="45302" y="211513"/>
                  <a:pt x="45154" y="211661"/>
                  <a:pt x="45154" y="211845"/>
                </a:cubicBezTo>
                <a:cubicBezTo>
                  <a:pt x="45154" y="212030"/>
                  <a:pt x="45302" y="212178"/>
                  <a:pt x="45487" y="212178"/>
                </a:cubicBezTo>
                <a:cubicBezTo>
                  <a:pt x="45672" y="212178"/>
                  <a:pt x="45819" y="212030"/>
                  <a:pt x="45819" y="211845"/>
                </a:cubicBezTo>
                <a:close/>
                <a:moveTo>
                  <a:pt x="38121" y="204299"/>
                </a:moveTo>
                <a:cubicBezTo>
                  <a:pt x="38121" y="204200"/>
                  <a:pt x="38040" y="204119"/>
                  <a:pt x="37941" y="204119"/>
                </a:cubicBezTo>
                <a:cubicBezTo>
                  <a:pt x="37842" y="204119"/>
                  <a:pt x="37761" y="204200"/>
                  <a:pt x="37761" y="204299"/>
                </a:cubicBezTo>
                <a:cubicBezTo>
                  <a:pt x="37761" y="204398"/>
                  <a:pt x="37842" y="204479"/>
                  <a:pt x="37941" y="204479"/>
                </a:cubicBezTo>
                <a:cubicBezTo>
                  <a:pt x="38040" y="204479"/>
                  <a:pt x="38121" y="204398"/>
                  <a:pt x="38121" y="204299"/>
                </a:cubicBezTo>
                <a:close/>
                <a:moveTo>
                  <a:pt x="30425" y="196723"/>
                </a:moveTo>
                <a:cubicBezTo>
                  <a:pt x="30425" y="196691"/>
                  <a:pt x="30398" y="196663"/>
                  <a:pt x="30365" y="196663"/>
                </a:cubicBezTo>
                <a:cubicBezTo>
                  <a:pt x="30333" y="196663"/>
                  <a:pt x="30305" y="196691"/>
                  <a:pt x="30305" y="196723"/>
                </a:cubicBezTo>
                <a:cubicBezTo>
                  <a:pt x="30305" y="196755"/>
                  <a:pt x="30333" y="196783"/>
                  <a:pt x="30365" y="196783"/>
                </a:cubicBezTo>
                <a:cubicBezTo>
                  <a:pt x="30398" y="196783"/>
                  <a:pt x="30425" y="196755"/>
                  <a:pt x="30425" y="196723"/>
                </a:cubicBezTo>
                <a:close/>
                <a:moveTo>
                  <a:pt x="461425" y="612620"/>
                </a:moveTo>
                <a:cubicBezTo>
                  <a:pt x="461425" y="612588"/>
                  <a:pt x="461398" y="612560"/>
                  <a:pt x="461365" y="612560"/>
                </a:cubicBezTo>
                <a:cubicBezTo>
                  <a:pt x="461333" y="612560"/>
                  <a:pt x="461305" y="612588"/>
                  <a:pt x="461305" y="612620"/>
                </a:cubicBezTo>
                <a:cubicBezTo>
                  <a:pt x="461305" y="612653"/>
                  <a:pt x="461333" y="612680"/>
                  <a:pt x="461365" y="612680"/>
                </a:cubicBezTo>
                <a:cubicBezTo>
                  <a:pt x="461398" y="612680"/>
                  <a:pt x="461425" y="612653"/>
                  <a:pt x="461425" y="612620"/>
                </a:cubicBezTo>
                <a:close/>
                <a:moveTo>
                  <a:pt x="453970" y="605044"/>
                </a:moveTo>
                <a:cubicBezTo>
                  <a:pt x="453970" y="604945"/>
                  <a:pt x="453889" y="604864"/>
                  <a:pt x="453789" y="604864"/>
                </a:cubicBezTo>
                <a:cubicBezTo>
                  <a:pt x="453690" y="604864"/>
                  <a:pt x="453610" y="604945"/>
                  <a:pt x="453610" y="605044"/>
                </a:cubicBezTo>
                <a:cubicBezTo>
                  <a:pt x="453610" y="605144"/>
                  <a:pt x="453690" y="605224"/>
                  <a:pt x="453789" y="605224"/>
                </a:cubicBezTo>
                <a:cubicBezTo>
                  <a:pt x="453889" y="605224"/>
                  <a:pt x="453970" y="605144"/>
                  <a:pt x="453970" y="605044"/>
                </a:cubicBezTo>
                <a:close/>
                <a:moveTo>
                  <a:pt x="446634" y="597498"/>
                </a:moveTo>
                <a:cubicBezTo>
                  <a:pt x="446634" y="597281"/>
                  <a:pt x="446458" y="597106"/>
                  <a:pt x="446242" y="597106"/>
                </a:cubicBezTo>
                <a:cubicBezTo>
                  <a:pt x="446024" y="597106"/>
                  <a:pt x="445849" y="597281"/>
                  <a:pt x="445849" y="597498"/>
                </a:cubicBezTo>
                <a:cubicBezTo>
                  <a:pt x="445849" y="597715"/>
                  <a:pt x="446024" y="597891"/>
                  <a:pt x="446242" y="597891"/>
                </a:cubicBezTo>
                <a:cubicBezTo>
                  <a:pt x="446458" y="597891"/>
                  <a:pt x="446634" y="597715"/>
                  <a:pt x="446634" y="597498"/>
                </a:cubicBezTo>
                <a:close/>
                <a:moveTo>
                  <a:pt x="438666" y="589527"/>
                </a:moveTo>
                <a:cubicBezTo>
                  <a:pt x="438453" y="589557"/>
                  <a:pt x="438271" y="589709"/>
                  <a:pt x="438271" y="589922"/>
                </a:cubicBezTo>
                <a:cubicBezTo>
                  <a:pt x="438271" y="590135"/>
                  <a:pt x="438453" y="590317"/>
                  <a:pt x="438666" y="590317"/>
                </a:cubicBezTo>
                <a:cubicBezTo>
                  <a:pt x="438878" y="590317"/>
                  <a:pt x="439061" y="590135"/>
                  <a:pt x="439061" y="589922"/>
                </a:cubicBezTo>
                <a:cubicBezTo>
                  <a:pt x="439061" y="589709"/>
                  <a:pt x="438878" y="589527"/>
                  <a:pt x="438666" y="589527"/>
                </a:cubicBezTo>
                <a:close/>
                <a:moveTo>
                  <a:pt x="431120" y="581769"/>
                </a:moveTo>
                <a:cubicBezTo>
                  <a:pt x="430788" y="581769"/>
                  <a:pt x="430513" y="582041"/>
                  <a:pt x="430513" y="582376"/>
                </a:cubicBezTo>
                <a:cubicBezTo>
                  <a:pt x="430513" y="582711"/>
                  <a:pt x="430785" y="582983"/>
                  <a:pt x="431120" y="582983"/>
                </a:cubicBezTo>
                <a:cubicBezTo>
                  <a:pt x="431455" y="582983"/>
                  <a:pt x="431727" y="582711"/>
                  <a:pt x="431727" y="582376"/>
                </a:cubicBezTo>
                <a:cubicBezTo>
                  <a:pt x="431697" y="582041"/>
                  <a:pt x="431423" y="581769"/>
                  <a:pt x="431120" y="581769"/>
                </a:cubicBezTo>
                <a:close/>
                <a:moveTo>
                  <a:pt x="424422" y="574797"/>
                </a:moveTo>
                <a:cubicBezTo>
                  <a:pt x="424422" y="574312"/>
                  <a:pt x="424029" y="573920"/>
                  <a:pt x="423544" y="573920"/>
                </a:cubicBezTo>
                <a:cubicBezTo>
                  <a:pt x="423059" y="573920"/>
                  <a:pt x="422667" y="574312"/>
                  <a:pt x="422667" y="574797"/>
                </a:cubicBezTo>
                <a:cubicBezTo>
                  <a:pt x="422667" y="575283"/>
                  <a:pt x="423059" y="575675"/>
                  <a:pt x="423544" y="575675"/>
                </a:cubicBezTo>
                <a:cubicBezTo>
                  <a:pt x="424029" y="575675"/>
                  <a:pt x="424422" y="575283"/>
                  <a:pt x="424422" y="574797"/>
                </a:cubicBezTo>
                <a:close/>
                <a:moveTo>
                  <a:pt x="416968" y="567251"/>
                </a:moveTo>
                <a:cubicBezTo>
                  <a:pt x="416968" y="566715"/>
                  <a:pt x="416534" y="566282"/>
                  <a:pt x="415999" y="566282"/>
                </a:cubicBezTo>
                <a:cubicBezTo>
                  <a:pt x="415463" y="566282"/>
                  <a:pt x="415029" y="566715"/>
                  <a:pt x="415029" y="567251"/>
                </a:cubicBezTo>
                <a:cubicBezTo>
                  <a:pt x="415029" y="567787"/>
                  <a:pt x="415463" y="568221"/>
                  <a:pt x="415999" y="568221"/>
                </a:cubicBezTo>
                <a:cubicBezTo>
                  <a:pt x="416534" y="568221"/>
                  <a:pt x="416968" y="567787"/>
                  <a:pt x="416968" y="567251"/>
                </a:cubicBezTo>
                <a:close/>
                <a:moveTo>
                  <a:pt x="409635" y="559675"/>
                </a:moveTo>
                <a:cubicBezTo>
                  <a:pt x="409635" y="559006"/>
                  <a:pt x="409092" y="558463"/>
                  <a:pt x="408423" y="558463"/>
                </a:cubicBezTo>
                <a:cubicBezTo>
                  <a:pt x="407753" y="558463"/>
                  <a:pt x="407211" y="559006"/>
                  <a:pt x="407211" y="559675"/>
                </a:cubicBezTo>
                <a:cubicBezTo>
                  <a:pt x="407211" y="560345"/>
                  <a:pt x="407753" y="560888"/>
                  <a:pt x="408423" y="560888"/>
                </a:cubicBezTo>
                <a:cubicBezTo>
                  <a:pt x="409092" y="560888"/>
                  <a:pt x="409635" y="560345"/>
                  <a:pt x="409635" y="559675"/>
                </a:cubicBezTo>
                <a:close/>
                <a:moveTo>
                  <a:pt x="402450" y="552129"/>
                </a:moveTo>
                <a:cubicBezTo>
                  <a:pt x="402450" y="551259"/>
                  <a:pt x="401745" y="550555"/>
                  <a:pt x="400875" y="550555"/>
                </a:cubicBezTo>
                <a:cubicBezTo>
                  <a:pt x="400004" y="550555"/>
                  <a:pt x="399300" y="551259"/>
                  <a:pt x="399300" y="552129"/>
                </a:cubicBezTo>
                <a:cubicBezTo>
                  <a:pt x="399300" y="553000"/>
                  <a:pt x="400004" y="553704"/>
                  <a:pt x="400875" y="553704"/>
                </a:cubicBezTo>
                <a:cubicBezTo>
                  <a:pt x="401745" y="553704"/>
                  <a:pt x="402450" y="553000"/>
                  <a:pt x="402450" y="552129"/>
                </a:cubicBezTo>
                <a:close/>
                <a:moveTo>
                  <a:pt x="395269" y="544581"/>
                </a:moveTo>
                <a:cubicBezTo>
                  <a:pt x="395269" y="543493"/>
                  <a:pt x="394387" y="542611"/>
                  <a:pt x="393299" y="542611"/>
                </a:cubicBezTo>
                <a:cubicBezTo>
                  <a:pt x="392212" y="542611"/>
                  <a:pt x="391330" y="543493"/>
                  <a:pt x="391330" y="544581"/>
                </a:cubicBezTo>
                <a:cubicBezTo>
                  <a:pt x="391330" y="545668"/>
                  <a:pt x="392212" y="546551"/>
                  <a:pt x="393299" y="546551"/>
                </a:cubicBezTo>
                <a:cubicBezTo>
                  <a:pt x="394387" y="546551"/>
                  <a:pt x="395269" y="545668"/>
                  <a:pt x="395269" y="544581"/>
                </a:cubicBezTo>
                <a:close/>
                <a:moveTo>
                  <a:pt x="385753" y="535035"/>
                </a:moveTo>
                <a:cubicBezTo>
                  <a:pt x="384661" y="535035"/>
                  <a:pt x="383784" y="535915"/>
                  <a:pt x="383784" y="537004"/>
                </a:cubicBezTo>
                <a:cubicBezTo>
                  <a:pt x="383784" y="538097"/>
                  <a:pt x="384663" y="538974"/>
                  <a:pt x="385753" y="538974"/>
                </a:cubicBezTo>
                <a:cubicBezTo>
                  <a:pt x="386843" y="538974"/>
                  <a:pt x="387723" y="538094"/>
                  <a:pt x="387723" y="537004"/>
                </a:cubicBezTo>
                <a:cubicBezTo>
                  <a:pt x="387693" y="535915"/>
                  <a:pt x="386813" y="535035"/>
                  <a:pt x="385753" y="535035"/>
                </a:cubicBezTo>
                <a:close/>
                <a:moveTo>
                  <a:pt x="380540" y="529429"/>
                </a:moveTo>
                <a:cubicBezTo>
                  <a:pt x="380540" y="528124"/>
                  <a:pt x="379482" y="527066"/>
                  <a:pt x="378178" y="527066"/>
                </a:cubicBezTo>
                <a:cubicBezTo>
                  <a:pt x="376873" y="527066"/>
                  <a:pt x="375816" y="528124"/>
                  <a:pt x="375816" y="529429"/>
                </a:cubicBezTo>
                <a:cubicBezTo>
                  <a:pt x="375816" y="530733"/>
                  <a:pt x="376873" y="531790"/>
                  <a:pt x="378178" y="531790"/>
                </a:cubicBezTo>
                <a:cubicBezTo>
                  <a:pt x="379482" y="531790"/>
                  <a:pt x="380540" y="530733"/>
                  <a:pt x="380540" y="529429"/>
                </a:cubicBezTo>
                <a:close/>
                <a:moveTo>
                  <a:pt x="373419" y="521883"/>
                </a:moveTo>
                <a:cubicBezTo>
                  <a:pt x="373419" y="520342"/>
                  <a:pt x="372172" y="519095"/>
                  <a:pt x="370632" y="519095"/>
                </a:cubicBezTo>
                <a:cubicBezTo>
                  <a:pt x="369092" y="519095"/>
                  <a:pt x="367845" y="520342"/>
                  <a:pt x="367845" y="521883"/>
                </a:cubicBezTo>
                <a:cubicBezTo>
                  <a:pt x="367845" y="523423"/>
                  <a:pt x="369092" y="524669"/>
                  <a:pt x="370632" y="524669"/>
                </a:cubicBezTo>
                <a:cubicBezTo>
                  <a:pt x="372172" y="524669"/>
                  <a:pt x="373419" y="523423"/>
                  <a:pt x="373419" y="521883"/>
                </a:cubicBezTo>
                <a:close/>
                <a:moveTo>
                  <a:pt x="365871" y="514336"/>
                </a:moveTo>
                <a:cubicBezTo>
                  <a:pt x="365871" y="512780"/>
                  <a:pt x="364610" y="511519"/>
                  <a:pt x="363054" y="511519"/>
                </a:cubicBezTo>
                <a:cubicBezTo>
                  <a:pt x="361498" y="511519"/>
                  <a:pt x="360237" y="512780"/>
                  <a:pt x="360237" y="514336"/>
                </a:cubicBezTo>
                <a:cubicBezTo>
                  <a:pt x="360237" y="515892"/>
                  <a:pt x="361498" y="517153"/>
                  <a:pt x="363054" y="517153"/>
                </a:cubicBezTo>
                <a:cubicBezTo>
                  <a:pt x="364610" y="517153"/>
                  <a:pt x="365871" y="515892"/>
                  <a:pt x="365871" y="514336"/>
                </a:cubicBezTo>
                <a:close/>
                <a:moveTo>
                  <a:pt x="355508" y="503576"/>
                </a:moveTo>
                <a:cubicBezTo>
                  <a:pt x="353751" y="503576"/>
                  <a:pt x="352326" y="505000"/>
                  <a:pt x="352326" y="506758"/>
                </a:cubicBezTo>
                <a:cubicBezTo>
                  <a:pt x="352326" y="508515"/>
                  <a:pt x="353751" y="509940"/>
                  <a:pt x="355508" y="509940"/>
                </a:cubicBezTo>
                <a:cubicBezTo>
                  <a:pt x="357265" y="509940"/>
                  <a:pt x="358690" y="508515"/>
                  <a:pt x="358690" y="506758"/>
                </a:cubicBezTo>
                <a:cubicBezTo>
                  <a:pt x="358660" y="505000"/>
                  <a:pt x="357235" y="503576"/>
                  <a:pt x="355508" y="503576"/>
                </a:cubicBezTo>
                <a:close/>
                <a:moveTo>
                  <a:pt x="351507" y="499182"/>
                </a:moveTo>
                <a:cubicBezTo>
                  <a:pt x="351507" y="497207"/>
                  <a:pt x="349907" y="495607"/>
                  <a:pt x="347932" y="495607"/>
                </a:cubicBezTo>
                <a:cubicBezTo>
                  <a:pt x="345958" y="495607"/>
                  <a:pt x="344358" y="497207"/>
                  <a:pt x="344358" y="499182"/>
                </a:cubicBezTo>
                <a:cubicBezTo>
                  <a:pt x="344358" y="501156"/>
                  <a:pt x="345958" y="502756"/>
                  <a:pt x="347932" y="502756"/>
                </a:cubicBezTo>
                <a:cubicBezTo>
                  <a:pt x="349907" y="502756"/>
                  <a:pt x="351507" y="501156"/>
                  <a:pt x="351507" y="499182"/>
                </a:cubicBezTo>
                <a:close/>
                <a:moveTo>
                  <a:pt x="344023" y="491636"/>
                </a:moveTo>
                <a:cubicBezTo>
                  <a:pt x="344023" y="489627"/>
                  <a:pt x="342396" y="487999"/>
                  <a:pt x="340387" y="487999"/>
                </a:cubicBezTo>
                <a:cubicBezTo>
                  <a:pt x="338378" y="487999"/>
                  <a:pt x="336750" y="489627"/>
                  <a:pt x="336750" y="491636"/>
                </a:cubicBezTo>
                <a:cubicBezTo>
                  <a:pt x="336750" y="493644"/>
                  <a:pt x="338378" y="495273"/>
                  <a:pt x="340387" y="495273"/>
                </a:cubicBezTo>
                <a:cubicBezTo>
                  <a:pt x="342396" y="495273"/>
                  <a:pt x="344023" y="493644"/>
                  <a:pt x="344023" y="491636"/>
                </a:cubicBezTo>
                <a:close/>
                <a:moveTo>
                  <a:pt x="332811" y="488089"/>
                </a:moveTo>
                <a:cubicBezTo>
                  <a:pt x="335023" y="488089"/>
                  <a:pt x="336812" y="486301"/>
                  <a:pt x="336812" y="484087"/>
                </a:cubicBezTo>
                <a:cubicBezTo>
                  <a:pt x="336812" y="481873"/>
                  <a:pt x="335025" y="480085"/>
                  <a:pt x="332811" y="480085"/>
                </a:cubicBezTo>
                <a:cubicBezTo>
                  <a:pt x="330597" y="480085"/>
                  <a:pt x="328810" y="481873"/>
                  <a:pt x="328810" y="484087"/>
                </a:cubicBezTo>
                <a:cubicBezTo>
                  <a:pt x="328810" y="486272"/>
                  <a:pt x="330597" y="488089"/>
                  <a:pt x="332811" y="488089"/>
                </a:cubicBezTo>
                <a:close/>
                <a:moveTo>
                  <a:pt x="329599" y="476513"/>
                </a:moveTo>
                <a:cubicBezTo>
                  <a:pt x="329599" y="474119"/>
                  <a:pt x="327660" y="472179"/>
                  <a:pt x="325265" y="472179"/>
                </a:cubicBezTo>
                <a:cubicBezTo>
                  <a:pt x="322871" y="472179"/>
                  <a:pt x="320934" y="474119"/>
                  <a:pt x="320934" y="476513"/>
                </a:cubicBezTo>
                <a:cubicBezTo>
                  <a:pt x="320934" y="478908"/>
                  <a:pt x="322871" y="480847"/>
                  <a:pt x="325265" y="480847"/>
                </a:cubicBezTo>
                <a:cubicBezTo>
                  <a:pt x="327660" y="480847"/>
                  <a:pt x="329599" y="478908"/>
                  <a:pt x="329599" y="476513"/>
                </a:cubicBezTo>
                <a:close/>
                <a:moveTo>
                  <a:pt x="322386" y="468935"/>
                </a:moveTo>
                <a:cubicBezTo>
                  <a:pt x="322386" y="466342"/>
                  <a:pt x="320282" y="464238"/>
                  <a:pt x="317689" y="464238"/>
                </a:cubicBezTo>
                <a:cubicBezTo>
                  <a:pt x="315096" y="464238"/>
                  <a:pt x="312993" y="466342"/>
                  <a:pt x="312993" y="468935"/>
                </a:cubicBezTo>
                <a:cubicBezTo>
                  <a:pt x="312993" y="471528"/>
                  <a:pt x="315096" y="473632"/>
                  <a:pt x="317689" y="473632"/>
                </a:cubicBezTo>
                <a:cubicBezTo>
                  <a:pt x="320282" y="473632"/>
                  <a:pt x="322386" y="471528"/>
                  <a:pt x="322386" y="468935"/>
                </a:cubicBezTo>
                <a:close/>
                <a:moveTo>
                  <a:pt x="314840" y="461389"/>
                </a:moveTo>
                <a:cubicBezTo>
                  <a:pt x="314840" y="458796"/>
                  <a:pt x="312737" y="456692"/>
                  <a:pt x="310144" y="456692"/>
                </a:cubicBezTo>
                <a:cubicBezTo>
                  <a:pt x="307551" y="456692"/>
                  <a:pt x="305447" y="458796"/>
                  <a:pt x="305447" y="461389"/>
                </a:cubicBezTo>
                <a:cubicBezTo>
                  <a:pt x="305447" y="463982"/>
                  <a:pt x="307551" y="466086"/>
                  <a:pt x="310144" y="466086"/>
                </a:cubicBezTo>
                <a:cubicBezTo>
                  <a:pt x="312737" y="466086"/>
                  <a:pt x="314840" y="463982"/>
                  <a:pt x="314840" y="461389"/>
                </a:cubicBezTo>
                <a:close/>
                <a:moveTo>
                  <a:pt x="307537" y="453813"/>
                </a:moveTo>
                <a:cubicBezTo>
                  <a:pt x="307537" y="451056"/>
                  <a:pt x="305295" y="448841"/>
                  <a:pt x="302566" y="448841"/>
                </a:cubicBezTo>
                <a:cubicBezTo>
                  <a:pt x="299809" y="448841"/>
                  <a:pt x="297594" y="451083"/>
                  <a:pt x="297594" y="453813"/>
                </a:cubicBezTo>
                <a:cubicBezTo>
                  <a:pt x="297594" y="456570"/>
                  <a:pt x="299836" y="458784"/>
                  <a:pt x="302566" y="458784"/>
                </a:cubicBezTo>
                <a:cubicBezTo>
                  <a:pt x="305325" y="458814"/>
                  <a:pt x="307537" y="456570"/>
                  <a:pt x="307537" y="453813"/>
                </a:cubicBezTo>
                <a:close/>
                <a:moveTo>
                  <a:pt x="300234" y="446267"/>
                </a:moveTo>
                <a:cubicBezTo>
                  <a:pt x="300234" y="443387"/>
                  <a:pt x="297902" y="441055"/>
                  <a:pt x="295022" y="441055"/>
                </a:cubicBezTo>
                <a:cubicBezTo>
                  <a:pt x="292143" y="441055"/>
                  <a:pt x="289811" y="443387"/>
                  <a:pt x="289811" y="446267"/>
                </a:cubicBezTo>
                <a:cubicBezTo>
                  <a:pt x="289811" y="449146"/>
                  <a:pt x="292143" y="451478"/>
                  <a:pt x="295022" y="451478"/>
                </a:cubicBezTo>
                <a:cubicBezTo>
                  <a:pt x="297902" y="451478"/>
                  <a:pt x="300234" y="449146"/>
                  <a:pt x="300234" y="446267"/>
                </a:cubicBezTo>
                <a:close/>
                <a:moveTo>
                  <a:pt x="292535" y="438690"/>
                </a:moveTo>
                <a:cubicBezTo>
                  <a:pt x="292535" y="435871"/>
                  <a:pt x="290263" y="433599"/>
                  <a:pt x="287444" y="433599"/>
                </a:cubicBezTo>
                <a:cubicBezTo>
                  <a:pt x="284625" y="433599"/>
                  <a:pt x="282353" y="435871"/>
                  <a:pt x="282353" y="438690"/>
                </a:cubicBezTo>
                <a:cubicBezTo>
                  <a:pt x="282353" y="441510"/>
                  <a:pt x="284625" y="443782"/>
                  <a:pt x="287444" y="443782"/>
                </a:cubicBezTo>
                <a:cubicBezTo>
                  <a:pt x="290263" y="443812"/>
                  <a:pt x="292535" y="441508"/>
                  <a:pt x="292535" y="438690"/>
                </a:cubicBezTo>
                <a:close/>
                <a:moveTo>
                  <a:pt x="201772" y="347950"/>
                </a:moveTo>
                <a:cubicBezTo>
                  <a:pt x="201772" y="345154"/>
                  <a:pt x="199507" y="342889"/>
                  <a:pt x="196711" y="342889"/>
                </a:cubicBezTo>
                <a:cubicBezTo>
                  <a:pt x="193915" y="342889"/>
                  <a:pt x="191650" y="345154"/>
                  <a:pt x="191650" y="347950"/>
                </a:cubicBezTo>
                <a:cubicBezTo>
                  <a:pt x="191650" y="350746"/>
                  <a:pt x="193915" y="353012"/>
                  <a:pt x="196711" y="353012"/>
                </a:cubicBezTo>
                <a:cubicBezTo>
                  <a:pt x="199507" y="353012"/>
                  <a:pt x="201772" y="350746"/>
                  <a:pt x="201772" y="347950"/>
                </a:cubicBezTo>
                <a:close/>
                <a:moveTo>
                  <a:pt x="193984" y="340404"/>
                </a:moveTo>
                <a:cubicBezTo>
                  <a:pt x="193984" y="337742"/>
                  <a:pt x="191827" y="335585"/>
                  <a:pt x="189165" y="335585"/>
                </a:cubicBezTo>
                <a:cubicBezTo>
                  <a:pt x="186503" y="335585"/>
                  <a:pt x="184346" y="337742"/>
                  <a:pt x="184346" y="340404"/>
                </a:cubicBezTo>
                <a:cubicBezTo>
                  <a:pt x="184346" y="343066"/>
                  <a:pt x="186503" y="345223"/>
                  <a:pt x="189165" y="345223"/>
                </a:cubicBezTo>
                <a:cubicBezTo>
                  <a:pt x="191827" y="345223"/>
                  <a:pt x="193984" y="343066"/>
                  <a:pt x="193984" y="340404"/>
                </a:cubicBezTo>
                <a:close/>
                <a:moveTo>
                  <a:pt x="176770" y="332858"/>
                </a:moveTo>
                <a:cubicBezTo>
                  <a:pt x="176770" y="335525"/>
                  <a:pt x="178922" y="337677"/>
                  <a:pt x="181589" y="337677"/>
                </a:cubicBezTo>
                <a:cubicBezTo>
                  <a:pt x="184256" y="337677"/>
                  <a:pt x="186408" y="335525"/>
                  <a:pt x="186408" y="332858"/>
                </a:cubicBezTo>
                <a:cubicBezTo>
                  <a:pt x="186408" y="330191"/>
                  <a:pt x="184256" y="328009"/>
                  <a:pt x="181589" y="328009"/>
                </a:cubicBezTo>
                <a:cubicBezTo>
                  <a:pt x="178922" y="328009"/>
                  <a:pt x="176770" y="330161"/>
                  <a:pt x="176770" y="332858"/>
                </a:cubicBezTo>
                <a:close/>
                <a:moveTo>
                  <a:pt x="178590" y="325282"/>
                </a:moveTo>
                <a:cubicBezTo>
                  <a:pt x="178590" y="322774"/>
                  <a:pt x="176553" y="320737"/>
                  <a:pt x="174044" y="320737"/>
                </a:cubicBezTo>
                <a:cubicBezTo>
                  <a:pt x="171534" y="320737"/>
                  <a:pt x="169497" y="322774"/>
                  <a:pt x="169497" y="325282"/>
                </a:cubicBezTo>
                <a:cubicBezTo>
                  <a:pt x="169497" y="327792"/>
                  <a:pt x="171534" y="329828"/>
                  <a:pt x="174044" y="329828"/>
                </a:cubicBezTo>
                <a:cubicBezTo>
                  <a:pt x="176553" y="329828"/>
                  <a:pt x="178590" y="327792"/>
                  <a:pt x="178590" y="325282"/>
                </a:cubicBezTo>
                <a:close/>
                <a:moveTo>
                  <a:pt x="170617" y="317738"/>
                </a:moveTo>
                <a:cubicBezTo>
                  <a:pt x="170617" y="315445"/>
                  <a:pt x="168758" y="313586"/>
                  <a:pt x="166465" y="313586"/>
                </a:cubicBezTo>
                <a:cubicBezTo>
                  <a:pt x="164173" y="313586"/>
                  <a:pt x="162314" y="315445"/>
                  <a:pt x="162314" y="317738"/>
                </a:cubicBezTo>
                <a:cubicBezTo>
                  <a:pt x="162314" y="320031"/>
                  <a:pt x="164173" y="321890"/>
                  <a:pt x="166465" y="321890"/>
                </a:cubicBezTo>
                <a:cubicBezTo>
                  <a:pt x="168758" y="321890"/>
                  <a:pt x="170617" y="320031"/>
                  <a:pt x="170617" y="317738"/>
                </a:cubicBezTo>
                <a:close/>
                <a:moveTo>
                  <a:pt x="162737" y="310162"/>
                </a:moveTo>
                <a:cubicBezTo>
                  <a:pt x="162737" y="308053"/>
                  <a:pt x="161028" y="306345"/>
                  <a:pt x="158920" y="306345"/>
                </a:cubicBezTo>
                <a:cubicBezTo>
                  <a:pt x="156812" y="306345"/>
                  <a:pt x="155103" y="308053"/>
                  <a:pt x="155103" y="310162"/>
                </a:cubicBezTo>
                <a:cubicBezTo>
                  <a:pt x="155103" y="312270"/>
                  <a:pt x="156812" y="313979"/>
                  <a:pt x="158920" y="313979"/>
                </a:cubicBezTo>
                <a:cubicBezTo>
                  <a:pt x="161028" y="313979"/>
                  <a:pt x="162737" y="312270"/>
                  <a:pt x="162737" y="310162"/>
                </a:cubicBezTo>
                <a:close/>
                <a:moveTo>
                  <a:pt x="155101" y="302613"/>
                </a:moveTo>
                <a:cubicBezTo>
                  <a:pt x="155101" y="300538"/>
                  <a:pt x="153420" y="298856"/>
                  <a:pt x="151344" y="298856"/>
                </a:cubicBezTo>
                <a:cubicBezTo>
                  <a:pt x="149268" y="298856"/>
                  <a:pt x="147587" y="300538"/>
                  <a:pt x="147587" y="302613"/>
                </a:cubicBezTo>
                <a:cubicBezTo>
                  <a:pt x="147587" y="304689"/>
                  <a:pt x="149268" y="306370"/>
                  <a:pt x="151344" y="306370"/>
                </a:cubicBezTo>
                <a:cubicBezTo>
                  <a:pt x="153420" y="306370"/>
                  <a:pt x="155101" y="304689"/>
                  <a:pt x="155101" y="302613"/>
                </a:cubicBezTo>
                <a:close/>
                <a:moveTo>
                  <a:pt x="147223" y="295037"/>
                </a:moveTo>
                <a:cubicBezTo>
                  <a:pt x="147223" y="293146"/>
                  <a:pt x="145689" y="291613"/>
                  <a:pt x="143798" y="291613"/>
                </a:cubicBezTo>
                <a:cubicBezTo>
                  <a:pt x="141907" y="291613"/>
                  <a:pt x="140374" y="293146"/>
                  <a:pt x="140374" y="295037"/>
                </a:cubicBezTo>
                <a:cubicBezTo>
                  <a:pt x="140374" y="296928"/>
                  <a:pt x="141907" y="298462"/>
                  <a:pt x="143798" y="298462"/>
                </a:cubicBezTo>
                <a:cubicBezTo>
                  <a:pt x="145689" y="298462"/>
                  <a:pt x="147223" y="296928"/>
                  <a:pt x="147223" y="295037"/>
                </a:cubicBezTo>
                <a:close/>
                <a:moveTo>
                  <a:pt x="139192" y="287461"/>
                </a:moveTo>
                <a:cubicBezTo>
                  <a:pt x="139192" y="285822"/>
                  <a:pt x="137862" y="284492"/>
                  <a:pt x="136223" y="284492"/>
                </a:cubicBezTo>
                <a:cubicBezTo>
                  <a:pt x="134583" y="284492"/>
                  <a:pt x="133253" y="285822"/>
                  <a:pt x="133253" y="287461"/>
                </a:cubicBezTo>
                <a:cubicBezTo>
                  <a:pt x="133253" y="289100"/>
                  <a:pt x="134583" y="290430"/>
                  <a:pt x="136223" y="290430"/>
                </a:cubicBezTo>
                <a:cubicBezTo>
                  <a:pt x="137862" y="290430"/>
                  <a:pt x="139192" y="289100"/>
                  <a:pt x="139192" y="287461"/>
                </a:cubicBezTo>
                <a:close/>
                <a:moveTo>
                  <a:pt x="131646" y="279915"/>
                </a:moveTo>
                <a:cubicBezTo>
                  <a:pt x="131646" y="278276"/>
                  <a:pt x="130316" y="276946"/>
                  <a:pt x="128677" y="276946"/>
                </a:cubicBezTo>
                <a:cubicBezTo>
                  <a:pt x="127038" y="276946"/>
                  <a:pt x="125708" y="278276"/>
                  <a:pt x="125708" y="279915"/>
                </a:cubicBezTo>
                <a:cubicBezTo>
                  <a:pt x="125708" y="281554"/>
                  <a:pt x="127038" y="282884"/>
                  <a:pt x="128677" y="282884"/>
                </a:cubicBezTo>
                <a:cubicBezTo>
                  <a:pt x="130316" y="282884"/>
                  <a:pt x="131646" y="281554"/>
                  <a:pt x="131646" y="279915"/>
                </a:cubicBezTo>
                <a:close/>
                <a:moveTo>
                  <a:pt x="123673" y="272337"/>
                </a:moveTo>
                <a:cubicBezTo>
                  <a:pt x="123673" y="270914"/>
                  <a:pt x="122521" y="269762"/>
                  <a:pt x="121099" y="269762"/>
                </a:cubicBezTo>
                <a:cubicBezTo>
                  <a:pt x="119677" y="269762"/>
                  <a:pt x="118524" y="270914"/>
                  <a:pt x="118524" y="272337"/>
                </a:cubicBezTo>
                <a:cubicBezTo>
                  <a:pt x="118524" y="273759"/>
                  <a:pt x="119677" y="274911"/>
                  <a:pt x="121099" y="274911"/>
                </a:cubicBezTo>
                <a:cubicBezTo>
                  <a:pt x="122521" y="274911"/>
                  <a:pt x="123673" y="273759"/>
                  <a:pt x="123673" y="272337"/>
                </a:cubicBezTo>
                <a:close/>
                <a:moveTo>
                  <a:pt x="113553" y="266943"/>
                </a:moveTo>
                <a:cubicBezTo>
                  <a:pt x="114735" y="266943"/>
                  <a:pt x="115705" y="265973"/>
                  <a:pt x="115705" y="264791"/>
                </a:cubicBezTo>
                <a:cubicBezTo>
                  <a:pt x="115705" y="263608"/>
                  <a:pt x="114735" y="262638"/>
                  <a:pt x="113553" y="262638"/>
                </a:cubicBezTo>
                <a:cubicBezTo>
                  <a:pt x="112371" y="262638"/>
                  <a:pt x="111401" y="263608"/>
                  <a:pt x="111401" y="264791"/>
                </a:cubicBezTo>
                <a:cubicBezTo>
                  <a:pt x="111371" y="265973"/>
                  <a:pt x="112341" y="266943"/>
                  <a:pt x="113553" y="266943"/>
                </a:cubicBezTo>
                <a:close/>
                <a:moveTo>
                  <a:pt x="107825" y="257214"/>
                </a:moveTo>
                <a:cubicBezTo>
                  <a:pt x="107825" y="256194"/>
                  <a:pt x="106998" y="255367"/>
                  <a:pt x="105977" y="255367"/>
                </a:cubicBezTo>
                <a:cubicBezTo>
                  <a:pt x="104957" y="255367"/>
                  <a:pt x="104130" y="256194"/>
                  <a:pt x="104130" y="257214"/>
                </a:cubicBezTo>
                <a:cubicBezTo>
                  <a:pt x="104130" y="258235"/>
                  <a:pt x="104957" y="259062"/>
                  <a:pt x="105977" y="259062"/>
                </a:cubicBezTo>
                <a:cubicBezTo>
                  <a:pt x="106998" y="259062"/>
                  <a:pt x="107825" y="258235"/>
                  <a:pt x="107825" y="257214"/>
                </a:cubicBezTo>
                <a:close/>
                <a:moveTo>
                  <a:pt x="98432" y="251488"/>
                </a:moveTo>
                <a:cubicBezTo>
                  <a:pt x="99432" y="251488"/>
                  <a:pt x="100251" y="250670"/>
                  <a:pt x="100251" y="249668"/>
                </a:cubicBezTo>
                <a:cubicBezTo>
                  <a:pt x="100251" y="248668"/>
                  <a:pt x="99434" y="247848"/>
                  <a:pt x="98432" y="247848"/>
                </a:cubicBezTo>
                <a:cubicBezTo>
                  <a:pt x="97430" y="247848"/>
                  <a:pt x="96612" y="248666"/>
                  <a:pt x="96612" y="249668"/>
                </a:cubicBezTo>
                <a:cubicBezTo>
                  <a:pt x="96612" y="250668"/>
                  <a:pt x="97432" y="251488"/>
                  <a:pt x="98432" y="251488"/>
                </a:cubicBezTo>
                <a:close/>
                <a:moveTo>
                  <a:pt x="92280" y="242092"/>
                </a:moveTo>
                <a:cubicBezTo>
                  <a:pt x="92280" y="241305"/>
                  <a:pt x="91643" y="240667"/>
                  <a:pt x="90856" y="240667"/>
                </a:cubicBezTo>
                <a:cubicBezTo>
                  <a:pt x="90068" y="240667"/>
                  <a:pt x="89431" y="241305"/>
                  <a:pt x="89431" y="242092"/>
                </a:cubicBezTo>
                <a:cubicBezTo>
                  <a:pt x="89431" y="242879"/>
                  <a:pt x="90068" y="243517"/>
                  <a:pt x="90856" y="243517"/>
                </a:cubicBezTo>
                <a:cubicBezTo>
                  <a:pt x="91643" y="243517"/>
                  <a:pt x="92280" y="242879"/>
                  <a:pt x="92280" y="242092"/>
                </a:cubicBezTo>
                <a:close/>
                <a:moveTo>
                  <a:pt x="83308" y="235576"/>
                </a:moveTo>
                <a:cubicBezTo>
                  <a:pt x="83883" y="235576"/>
                  <a:pt x="84338" y="235121"/>
                  <a:pt x="84338" y="234546"/>
                </a:cubicBezTo>
                <a:cubicBezTo>
                  <a:pt x="84338" y="233971"/>
                  <a:pt x="83883" y="233516"/>
                  <a:pt x="83308" y="233516"/>
                </a:cubicBezTo>
                <a:cubicBezTo>
                  <a:pt x="82733" y="233516"/>
                  <a:pt x="82278" y="233971"/>
                  <a:pt x="82278" y="234546"/>
                </a:cubicBezTo>
                <a:cubicBezTo>
                  <a:pt x="82248" y="235121"/>
                  <a:pt x="82733" y="235576"/>
                  <a:pt x="83308" y="235576"/>
                </a:cubicBezTo>
                <a:close/>
                <a:moveTo>
                  <a:pt x="75732" y="228030"/>
                </a:moveTo>
                <a:cubicBezTo>
                  <a:pt x="76307" y="228030"/>
                  <a:pt x="76762" y="227575"/>
                  <a:pt x="76762" y="227000"/>
                </a:cubicBezTo>
                <a:cubicBezTo>
                  <a:pt x="76762" y="226425"/>
                  <a:pt x="76307" y="225970"/>
                  <a:pt x="75732" y="225970"/>
                </a:cubicBezTo>
                <a:cubicBezTo>
                  <a:pt x="75157" y="225970"/>
                  <a:pt x="74702" y="226425"/>
                  <a:pt x="74702" y="227000"/>
                </a:cubicBezTo>
                <a:cubicBezTo>
                  <a:pt x="74702" y="227545"/>
                  <a:pt x="75157" y="228030"/>
                  <a:pt x="75732" y="228030"/>
                </a:cubicBezTo>
                <a:close/>
                <a:moveTo>
                  <a:pt x="68944" y="219421"/>
                </a:moveTo>
                <a:cubicBezTo>
                  <a:pt x="68944" y="219003"/>
                  <a:pt x="68604" y="218664"/>
                  <a:pt x="68186" y="218664"/>
                </a:cubicBezTo>
                <a:cubicBezTo>
                  <a:pt x="67768" y="218664"/>
                  <a:pt x="67429" y="219003"/>
                  <a:pt x="67429" y="219421"/>
                </a:cubicBezTo>
                <a:cubicBezTo>
                  <a:pt x="67429" y="219839"/>
                  <a:pt x="67768" y="220179"/>
                  <a:pt x="68186" y="220179"/>
                </a:cubicBezTo>
                <a:cubicBezTo>
                  <a:pt x="68604" y="220179"/>
                  <a:pt x="68944" y="219839"/>
                  <a:pt x="68944" y="219421"/>
                </a:cubicBezTo>
                <a:close/>
                <a:moveTo>
                  <a:pt x="60611" y="212360"/>
                </a:moveTo>
                <a:cubicBezTo>
                  <a:pt x="60883" y="212360"/>
                  <a:pt x="61126" y="212148"/>
                  <a:pt x="61126" y="211845"/>
                </a:cubicBezTo>
                <a:cubicBezTo>
                  <a:pt x="61126" y="211573"/>
                  <a:pt x="60913" y="211331"/>
                  <a:pt x="60611" y="211331"/>
                </a:cubicBezTo>
                <a:cubicBezTo>
                  <a:pt x="60338" y="211331"/>
                  <a:pt x="60096" y="211543"/>
                  <a:pt x="60096" y="211845"/>
                </a:cubicBezTo>
                <a:cubicBezTo>
                  <a:pt x="60096" y="212148"/>
                  <a:pt x="60338" y="212360"/>
                  <a:pt x="60611" y="212360"/>
                </a:cubicBezTo>
                <a:close/>
                <a:moveTo>
                  <a:pt x="53035" y="204632"/>
                </a:moveTo>
                <a:cubicBezTo>
                  <a:pt x="53247" y="204632"/>
                  <a:pt x="53368" y="204479"/>
                  <a:pt x="53368" y="204299"/>
                </a:cubicBezTo>
                <a:cubicBezTo>
                  <a:pt x="53368" y="204119"/>
                  <a:pt x="53215" y="203967"/>
                  <a:pt x="53035" y="203967"/>
                </a:cubicBezTo>
                <a:cubicBezTo>
                  <a:pt x="52852" y="203967"/>
                  <a:pt x="52702" y="204119"/>
                  <a:pt x="52702" y="204299"/>
                </a:cubicBezTo>
                <a:cubicBezTo>
                  <a:pt x="52702" y="204479"/>
                  <a:pt x="52852" y="204632"/>
                  <a:pt x="53035" y="204632"/>
                </a:cubicBezTo>
                <a:close/>
                <a:moveTo>
                  <a:pt x="45759" y="196723"/>
                </a:moveTo>
                <a:cubicBezTo>
                  <a:pt x="45759" y="196573"/>
                  <a:pt x="45637" y="196450"/>
                  <a:pt x="45487" y="196450"/>
                </a:cubicBezTo>
                <a:cubicBezTo>
                  <a:pt x="45337" y="196450"/>
                  <a:pt x="45214" y="196573"/>
                  <a:pt x="45214" y="196723"/>
                </a:cubicBezTo>
                <a:cubicBezTo>
                  <a:pt x="45214" y="196873"/>
                  <a:pt x="45337" y="196996"/>
                  <a:pt x="45487" y="196996"/>
                </a:cubicBezTo>
                <a:cubicBezTo>
                  <a:pt x="45637" y="196996"/>
                  <a:pt x="45759" y="196873"/>
                  <a:pt x="45759" y="196723"/>
                </a:cubicBezTo>
                <a:close/>
                <a:moveTo>
                  <a:pt x="38034" y="189175"/>
                </a:moveTo>
                <a:cubicBezTo>
                  <a:pt x="38034" y="189115"/>
                  <a:pt x="37974" y="189052"/>
                  <a:pt x="37911" y="189052"/>
                </a:cubicBezTo>
                <a:cubicBezTo>
                  <a:pt x="37849" y="189052"/>
                  <a:pt x="37789" y="189112"/>
                  <a:pt x="37789" y="189175"/>
                </a:cubicBezTo>
                <a:cubicBezTo>
                  <a:pt x="37789" y="189235"/>
                  <a:pt x="37849" y="189297"/>
                  <a:pt x="37911" y="189297"/>
                </a:cubicBezTo>
                <a:cubicBezTo>
                  <a:pt x="38004" y="189297"/>
                  <a:pt x="38034" y="189237"/>
                  <a:pt x="38034" y="189175"/>
                </a:cubicBezTo>
                <a:close/>
                <a:moveTo>
                  <a:pt x="468789" y="605044"/>
                </a:moveTo>
                <a:cubicBezTo>
                  <a:pt x="468789" y="605104"/>
                  <a:pt x="468849" y="605167"/>
                  <a:pt x="468911" y="605167"/>
                </a:cubicBezTo>
                <a:cubicBezTo>
                  <a:pt x="468973" y="605167"/>
                  <a:pt x="469033" y="605107"/>
                  <a:pt x="469033" y="605044"/>
                </a:cubicBezTo>
                <a:cubicBezTo>
                  <a:pt x="469033" y="604984"/>
                  <a:pt x="468973" y="604922"/>
                  <a:pt x="468911" y="604922"/>
                </a:cubicBezTo>
                <a:cubicBezTo>
                  <a:pt x="468851" y="604952"/>
                  <a:pt x="468789" y="604984"/>
                  <a:pt x="468789" y="605044"/>
                </a:cubicBezTo>
                <a:close/>
                <a:moveTo>
                  <a:pt x="461578" y="597498"/>
                </a:moveTo>
                <a:cubicBezTo>
                  <a:pt x="461578" y="597380"/>
                  <a:pt x="461483" y="597286"/>
                  <a:pt x="461365" y="597286"/>
                </a:cubicBezTo>
                <a:cubicBezTo>
                  <a:pt x="461248" y="597286"/>
                  <a:pt x="461153" y="597380"/>
                  <a:pt x="461153" y="597498"/>
                </a:cubicBezTo>
                <a:cubicBezTo>
                  <a:pt x="461153" y="597616"/>
                  <a:pt x="461248" y="597710"/>
                  <a:pt x="461365" y="597710"/>
                </a:cubicBezTo>
                <a:cubicBezTo>
                  <a:pt x="461483" y="597710"/>
                  <a:pt x="461578" y="597616"/>
                  <a:pt x="461578" y="597498"/>
                </a:cubicBezTo>
                <a:close/>
                <a:moveTo>
                  <a:pt x="453789" y="589647"/>
                </a:moveTo>
                <a:cubicBezTo>
                  <a:pt x="453637" y="589677"/>
                  <a:pt x="453517" y="589800"/>
                  <a:pt x="453517" y="589920"/>
                </a:cubicBezTo>
                <a:cubicBezTo>
                  <a:pt x="453517" y="590072"/>
                  <a:pt x="453640" y="590192"/>
                  <a:pt x="453789" y="590192"/>
                </a:cubicBezTo>
                <a:cubicBezTo>
                  <a:pt x="453942" y="590192"/>
                  <a:pt x="454062" y="590070"/>
                  <a:pt x="454062" y="589920"/>
                </a:cubicBezTo>
                <a:cubicBezTo>
                  <a:pt x="454062" y="589770"/>
                  <a:pt x="453940" y="589647"/>
                  <a:pt x="453789" y="589647"/>
                </a:cubicBezTo>
                <a:close/>
                <a:moveTo>
                  <a:pt x="446242" y="581798"/>
                </a:moveTo>
                <a:cubicBezTo>
                  <a:pt x="445939" y="581798"/>
                  <a:pt x="445667" y="582041"/>
                  <a:pt x="445667" y="582374"/>
                </a:cubicBezTo>
                <a:cubicBezTo>
                  <a:pt x="445667" y="582676"/>
                  <a:pt x="445909" y="582949"/>
                  <a:pt x="446242" y="582949"/>
                </a:cubicBezTo>
                <a:cubicBezTo>
                  <a:pt x="446544" y="582949"/>
                  <a:pt x="446817" y="582706"/>
                  <a:pt x="446817" y="582374"/>
                </a:cubicBezTo>
                <a:cubicBezTo>
                  <a:pt x="446789" y="582071"/>
                  <a:pt x="446546" y="581798"/>
                  <a:pt x="446242" y="581798"/>
                </a:cubicBezTo>
                <a:close/>
                <a:moveTo>
                  <a:pt x="439363" y="574797"/>
                </a:moveTo>
                <a:cubicBezTo>
                  <a:pt x="439363" y="574412"/>
                  <a:pt x="439051" y="574100"/>
                  <a:pt x="438666" y="574100"/>
                </a:cubicBezTo>
                <a:cubicBezTo>
                  <a:pt x="438280" y="574100"/>
                  <a:pt x="437969" y="574412"/>
                  <a:pt x="437969" y="574797"/>
                </a:cubicBezTo>
                <a:cubicBezTo>
                  <a:pt x="437969" y="575183"/>
                  <a:pt x="438280" y="575495"/>
                  <a:pt x="438666" y="575495"/>
                </a:cubicBezTo>
                <a:cubicBezTo>
                  <a:pt x="439051" y="575495"/>
                  <a:pt x="439363" y="575183"/>
                  <a:pt x="439363" y="574797"/>
                </a:cubicBezTo>
                <a:close/>
                <a:moveTo>
                  <a:pt x="431937" y="567251"/>
                </a:moveTo>
                <a:cubicBezTo>
                  <a:pt x="431937" y="566799"/>
                  <a:pt x="431573" y="566434"/>
                  <a:pt x="431120" y="566434"/>
                </a:cubicBezTo>
                <a:cubicBezTo>
                  <a:pt x="430668" y="566434"/>
                  <a:pt x="430303" y="566799"/>
                  <a:pt x="430303" y="567251"/>
                </a:cubicBezTo>
                <a:cubicBezTo>
                  <a:pt x="430303" y="567704"/>
                  <a:pt x="430668" y="568069"/>
                  <a:pt x="431120" y="568069"/>
                </a:cubicBezTo>
                <a:cubicBezTo>
                  <a:pt x="431573" y="568069"/>
                  <a:pt x="431937" y="567704"/>
                  <a:pt x="431937" y="567251"/>
                </a:cubicBezTo>
                <a:close/>
                <a:moveTo>
                  <a:pt x="424694" y="559675"/>
                </a:moveTo>
                <a:cubicBezTo>
                  <a:pt x="424694" y="559040"/>
                  <a:pt x="424179" y="558525"/>
                  <a:pt x="423544" y="558525"/>
                </a:cubicBezTo>
                <a:cubicBezTo>
                  <a:pt x="422909" y="558525"/>
                  <a:pt x="422394" y="559040"/>
                  <a:pt x="422394" y="559675"/>
                </a:cubicBezTo>
                <a:cubicBezTo>
                  <a:pt x="422394" y="560310"/>
                  <a:pt x="422909" y="560825"/>
                  <a:pt x="423544" y="560825"/>
                </a:cubicBezTo>
                <a:cubicBezTo>
                  <a:pt x="424179" y="560825"/>
                  <a:pt x="424694" y="560310"/>
                  <a:pt x="424694" y="559675"/>
                </a:cubicBezTo>
                <a:close/>
                <a:moveTo>
                  <a:pt x="417483" y="552129"/>
                </a:moveTo>
                <a:cubicBezTo>
                  <a:pt x="417483" y="551309"/>
                  <a:pt x="416818" y="550644"/>
                  <a:pt x="415999" y="550644"/>
                </a:cubicBezTo>
                <a:cubicBezTo>
                  <a:pt x="415179" y="550644"/>
                  <a:pt x="414514" y="551309"/>
                  <a:pt x="414514" y="552129"/>
                </a:cubicBezTo>
                <a:cubicBezTo>
                  <a:pt x="414514" y="552949"/>
                  <a:pt x="415179" y="553614"/>
                  <a:pt x="415999" y="553614"/>
                </a:cubicBezTo>
                <a:cubicBezTo>
                  <a:pt x="416818" y="553614"/>
                  <a:pt x="417483" y="552949"/>
                  <a:pt x="417483" y="552129"/>
                </a:cubicBezTo>
                <a:close/>
                <a:moveTo>
                  <a:pt x="410180" y="544551"/>
                </a:moveTo>
                <a:cubicBezTo>
                  <a:pt x="410180" y="543581"/>
                  <a:pt x="409393" y="542793"/>
                  <a:pt x="408423" y="542793"/>
                </a:cubicBezTo>
                <a:cubicBezTo>
                  <a:pt x="407453" y="542793"/>
                  <a:pt x="406666" y="543581"/>
                  <a:pt x="406666" y="544551"/>
                </a:cubicBezTo>
                <a:cubicBezTo>
                  <a:pt x="406666" y="545521"/>
                  <a:pt x="407453" y="546308"/>
                  <a:pt x="408423" y="546308"/>
                </a:cubicBezTo>
                <a:cubicBezTo>
                  <a:pt x="409393" y="546308"/>
                  <a:pt x="410180" y="545521"/>
                  <a:pt x="410180" y="544551"/>
                </a:cubicBezTo>
                <a:close/>
                <a:moveTo>
                  <a:pt x="400875" y="535155"/>
                </a:moveTo>
                <a:cubicBezTo>
                  <a:pt x="399845" y="535155"/>
                  <a:pt x="399025" y="535973"/>
                  <a:pt x="399025" y="537004"/>
                </a:cubicBezTo>
                <a:cubicBezTo>
                  <a:pt x="399025" y="538004"/>
                  <a:pt x="399843" y="538854"/>
                  <a:pt x="400875" y="538854"/>
                </a:cubicBezTo>
                <a:cubicBezTo>
                  <a:pt x="401875" y="538854"/>
                  <a:pt x="402724" y="538037"/>
                  <a:pt x="402724" y="537004"/>
                </a:cubicBezTo>
                <a:cubicBezTo>
                  <a:pt x="402694" y="535975"/>
                  <a:pt x="401875" y="535155"/>
                  <a:pt x="400875" y="535155"/>
                </a:cubicBezTo>
                <a:close/>
                <a:moveTo>
                  <a:pt x="395571" y="529429"/>
                </a:moveTo>
                <a:cubicBezTo>
                  <a:pt x="395571" y="528175"/>
                  <a:pt x="394553" y="527156"/>
                  <a:pt x="393299" y="527156"/>
                </a:cubicBezTo>
                <a:cubicBezTo>
                  <a:pt x="392045" y="527156"/>
                  <a:pt x="391027" y="528175"/>
                  <a:pt x="391027" y="529429"/>
                </a:cubicBezTo>
                <a:cubicBezTo>
                  <a:pt x="391027" y="530682"/>
                  <a:pt x="392045" y="531701"/>
                  <a:pt x="393299" y="531701"/>
                </a:cubicBezTo>
                <a:cubicBezTo>
                  <a:pt x="394553" y="531701"/>
                  <a:pt x="395571" y="530682"/>
                  <a:pt x="395571" y="529429"/>
                </a:cubicBezTo>
                <a:close/>
                <a:moveTo>
                  <a:pt x="388328" y="521883"/>
                </a:moveTo>
                <a:cubicBezTo>
                  <a:pt x="388328" y="520460"/>
                  <a:pt x="387176" y="519308"/>
                  <a:pt x="385753" y="519308"/>
                </a:cubicBezTo>
                <a:cubicBezTo>
                  <a:pt x="384331" y="519308"/>
                  <a:pt x="383179" y="520460"/>
                  <a:pt x="383179" y="521883"/>
                </a:cubicBezTo>
                <a:cubicBezTo>
                  <a:pt x="383179" y="523305"/>
                  <a:pt x="384331" y="524457"/>
                  <a:pt x="385753" y="524457"/>
                </a:cubicBezTo>
                <a:cubicBezTo>
                  <a:pt x="387176" y="524457"/>
                  <a:pt x="388328" y="523305"/>
                  <a:pt x="388328" y="521883"/>
                </a:cubicBezTo>
                <a:close/>
                <a:moveTo>
                  <a:pt x="380844" y="514304"/>
                </a:moveTo>
                <a:cubicBezTo>
                  <a:pt x="380844" y="512831"/>
                  <a:pt x="379651" y="511637"/>
                  <a:pt x="378178" y="511637"/>
                </a:cubicBezTo>
                <a:cubicBezTo>
                  <a:pt x="376705" y="511637"/>
                  <a:pt x="375511" y="512831"/>
                  <a:pt x="375511" y="514304"/>
                </a:cubicBezTo>
                <a:cubicBezTo>
                  <a:pt x="375511" y="515777"/>
                  <a:pt x="376705" y="516971"/>
                  <a:pt x="378178" y="516971"/>
                </a:cubicBezTo>
                <a:cubicBezTo>
                  <a:pt x="379651" y="516971"/>
                  <a:pt x="380844" y="515777"/>
                  <a:pt x="380844" y="514304"/>
                </a:cubicBezTo>
                <a:close/>
                <a:moveTo>
                  <a:pt x="373754" y="506758"/>
                </a:moveTo>
                <a:cubicBezTo>
                  <a:pt x="373754" y="505033"/>
                  <a:pt x="372357" y="503636"/>
                  <a:pt x="370632" y="503636"/>
                </a:cubicBezTo>
                <a:cubicBezTo>
                  <a:pt x="368907" y="503636"/>
                  <a:pt x="367510" y="505033"/>
                  <a:pt x="367510" y="506758"/>
                </a:cubicBezTo>
                <a:cubicBezTo>
                  <a:pt x="367510" y="508483"/>
                  <a:pt x="368907" y="509880"/>
                  <a:pt x="370632" y="509880"/>
                </a:cubicBezTo>
                <a:cubicBezTo>
                  <a:pt x="372357" y="509880"/>
                  <a:pt x="373754" y="508483"/>
                  <a:pt x="373754" y="506758"/>
                </a:cubicBezTo>
                <a:close/>
                <a:moveTo>
                  <a:pt x="366598" y="499182"/>
                </a:moveTo>
                <a:cubicBezTo>
                  <a:pt x="366598" y="497224"/>
                  <a:pt x="365012" y="495637"/>
                  <a:pt x="363054" y="495637"/>
                </a:cubicBezTo>
                <a:cubicBezTo>
                  <a:pt x="361096" y="495637"/>
                  <a:pt x="359510" y="497224"/>
                  <a:pt x="359510" y="499182"/>
                </a:cubicBezTo>
                <a:cubicBezTo>
                  <a:pt x="359510" y="501140"/>
                  <a:pt x="361096" y="502726"/>
                  <a:pt x="363054" y="502726"/>
                </a:cubicBezTo>
                <a:cubicBezTo>
                  <a:pt x="365012" y="502726"/>
                  <a:pt x="366598" y="501140"/>
                  <a:pt x="366598" y="499182"/>
                </a:cubicBezTo>
                <a:close/>
                <a:moveTo>
                  <a:pt x="359052" y="491636"/>
                </a:moveTo>
                <a:cubicBezTo>
                  <a:pt x="359052" y="489677"/>
                  <a:pt x="357466" y="488091"/>
                  <a:pt x="355508" y="488091"/>
                </a:cubicBezTo>
                <a:cubicBezTo>
                  <a:pt x="353550" y="488091"/>
                  <a:pt x="351964" y="489677"/>
                  <a:pt x="351964" y="491636"/>
                </a:cubicBezTo>
                <a:cubicBezTo>
                  <a:pt x="351964" y="493593"/>
                  <a:pt x="353550" y="495180"/>
                  <a:pt x="355508" y="495180"/>
                </a:cubicBezTo>
                <a:cubicBezTo>
                  <a:pt x="357466" y="495180"/>
                  <a:pt x="359052" y="493593"/>
                  <a:pt x="359052" y="491636"/>
                </a:cubicBezTo>
                <a:close/>
                <a:moveTo>
                  <a:pt x="351872" y="484059"/>
                </a:moveTo>
                <a:cubicBezTo>
                  <a:pt x="351872" y="481884"/>
                  <a:pt x="350107" y="480120"/>
                  <a:pt x="347932" y="480120"/>
                </a:cubicBezTo>
                <a:cubicBezTo>
                  <a:pt x="345757" y="480120"/>
                  <a:pt x="343993" y="481884"/>
                  <a:pt x="343993" y="484059"/>
                </a:cubicBezTo>
                <a:cubicBezTo>
                  <a:pt x="343993" y="486235"/>
                  <a:pt x="345757" y="487999"/>
                  <a:pt x="347932" y="487999"/>
                </a:cubicBezTo>
                <a:cubicBezTo>
                  <a:pt x="350107" y="487999"/>
                  <a:pt x="351872" y="486235"/>
                  <a:pt x="351872" y="484059"/>
                </a:cubicBezTo>
                <a:close/>
                <a:moveTo>
                  <a:pt x="344721" y="476513"/>
                </a:moveTo>
                <a:cubicBezTo>
                  <a:pt x="344721" y="474119"/>
                  <a:pt x="342781" y="472179"/>
                  <a:pt x="340387" y="472179"/>
                </a:cubicBezTo>
                <a:cubicBezTo>
                  <a:pt x="337992" y="472179"/>
                  <a:pt x="336053" y="474119"/>
                  <a:pt x="336053" y="476513"/>
                </a:cubicBezTo>
                <a:cubicBezTo>
                  <a:pt x="336053" y="478908"/>
                  <a:pt x="337992" y="480847"/>
                  <a:pt x="340387" y="480847"/>
                </a:cubicBezTo>
                <a:cubicBezTo>
                  <a:pt x="342781" y="480847"/>
                  <a:pt x="344721" y="478908"/>
                  <a:pt x="344721" y="476513"/>
                </a:cubicBezTo>
                <a:close/>
                <a:moveTo>
                  <a:pt x="337477" y="468935"/>
                </a:moveTo>
                <a:cubicBezTo>
                  <a:pt x="337477" y="466358"/>
                  <a:pt x="335388" y="464268"/>
                  <a:pt x="332811" y="464268"/>
                </a:cubicBezTo>
                <a:cubicBezTo>
                  <a:pt x="330234" y="464268"/>
                  <a:pt x="328145" y="466358"/>
                  <a:pt x="328145" y="468935"/>
                </a:cubicBezTo>
                <a:cubicBezTo>
                  <a:pt x="328145" y="471512"/>
                  <a:pt x="330234" y="473601"/>
                  <a:pt x="332811" y="473601"/>
                </a:cubicBezTo>
                <a:cubicBezTo>
                  <a:pt x="335388" y="473601"/>
                  <a:pt x="337477" y="471512"/>
                  <a:pt x="337477" y="468935"/>
                </a:cubicBezTo>
                <a:close/>
                <a:moveTo>
                  <a:pt x="329929" y="461389"/>
                </a:moveTo>
                <a:cubicBezTo>
                  <a:pt x="329929" y="458796"/>
                  <a:pt x="327826" y="456692"/>
                  <a:pt x="325233" y="456692"/>
                </a:cubicBezTo>
                <a:cubicBezTo>
                  <a:pt x="322642" y="456692"/>
                  <a:pt x="320539" y="458796"/>
                  <a:pt x="320539" y="461389"/>
                </a:cubicBezTo>
                <a:cubicBezTo>
                  <a:pt x="320539" y="463982"/>
                  <a:pt x="322642" y="466086"/>
                  <a:pt x="325233" y="466086"/>
                </a:cubicBezTo>
                <a:cubicBezTo>
                  <a:pt x="327826" y="466086"/>
                  <a:pt x="329929" y="463982"/>
                  <a:pt x="329929" y="461389"/>
                </a:cubicBezTo>
                <a:close/>
                <a:moveTo>
                  <a:pt x="322658" y="453843"/>
                </a:moveTo>
                <a:cubicBezTo>
                  <a:pt x="322658" y="451097"/>
                  <a:pt x="320435" y="448873"/>
                  <a:pt x="317689" y="448873"/>
                </a:cubicBezTo>
                <a:cubicBezTo>
                  <a:pt x="314944" y="448873"/>
                  <a:pt x="312720" y="451097"/>
                  <a:pt x="312720" y="453843"/>
                </a:cubicBezTo>
                <a:cubicBezTo>
                  <a:pt x="312720" y="456588"/>
                  <a:pt x="314944" y="458812"/>
                  <a:pt x="317689" y="458812"/>
                </a:cubicBezTo>
                <a:cubicBezTo>
                  <a:pt x="320435" y="458812"/>
                  <a:pt x="322658" y="456588"/>
                  <a:pt x="322658" y="453843"/>
                </a:cubicBezTo>
                <a:close/>
                <a:moveTo>
                  <a:pt x="315447" y="446267"/>
                </a:moveTo>
                <a:cubicBezTo>
                  <a:pt x="315447" y="443336"/>
                  <a:pt x="313074" y="440962"/>
                  <a:pt x="310144" y="440962"/>
                </a:cubicBezTo>
                <a:cubicBezTo>
                  <a:pt x="307214" y="440962"/>
                  <a:pt x="304840" y="443336"/>
                  <a:pt x="304840" y="446267"/>
                </a:cubicBezTo>
                <a:cubicBezTo>
                  <a:pt x="304840" y="449197"/>
                  <a:pt x="307214" y="451571"/>
                  <a:pt x="310144" y="451571"/>
                </a:cubicBezTo>
                <a:cubicBezTo>
                  <a:pt x="313074" y="451571"/>
                  <a:pt x="315447" y="449197"/>
                  <a:pt x="315447" y="446267"/>
                </a:cubicBezTo>
                <a:close/>
                <a:moveTo>
                  <a:pt x="201832" y="332828"/>
                </a:moveTo>
                <a:cubicBezTo>
                  <a:pt x="201832" y="329979"/>
                  <a:pt x="199528" y="327706"/>
                  <a:pt x="196711" y="327706"/>
                </a:cubicBezTo>
                <a:cubicBezTo>
                  <a:pt x="193892" y="327706"/>
                  <a:pt x="191590" y="330011"/>
                  <a:pt x="191590" y="332828"/>
                </a:cubicBezTo>
                <a:cubicBezTo>
                  <a:pt x="191590" y="335645"/>
                  <a:pt x="193894" y="337949"/>
                  <a:pt x="196711" y="337949"/>
                </a:cubicBezTo>
                <a:cubicBezTo>
                  <a:pt x="199560" y="337979"/>
                  <a:pt x="201832" y="335677"/>
                  <a:pt x="201832" y="332828"/>
                </a:cubicBezTo>
                <a:close/>
                <a:moveTo>
                  <a:pt x="184316" y="325282"/>
                </a:moveTo>
                <a:cubicBezTo>
                  <a:pt x="184316" y="327949"/>
                  <a:pt x="186468" y="330101"/>
                  <a:pt x="189135" y="330101"/>
                </a:cubicBezTo>
                <a:cubicBezTo>
                  <a:pt x="191802" y="330101"/>
                  <a:pt x="193954" y="327949"/>
                  <a:pt x="193954" y="325282"/>
                </a:cubicBezTo>
                <a:cubicBezTo>
                  <a:pt x="193954" y="322617"/>
                  <a:pt x="191802" y="320435"/>
                  <a:pt x="189135" y="320435"/>
                </a:cubicBezTo>
                <a:cubicBezTo>
                  <a:pt x="186468" y="320435"/>
                  <a:pt x="184316" y="322617"/>
                  <a:pt x="184316" y="325282"/>
                </a:cubicBezTo>
                <a:close/>
                <a:moveTo>
                  <a:pt x="176770" y="317708"/>
                </a:moveTo>
                <a:cubicBezTo>
                  <a:pt x="176770" y="320375"/>
                  <a:pt x="178922" y="322557"/>
                  <a:pt x="181589" y="322557"/>
                </a:cubicBezTo>
                <a:cubicBezTo>
                  <a:pt x="184256" y="322557"/>
                  <a:pt x="186408" y="320405"/>
                  <a:pt x="186408" y="317708"/>
                </a:cubicBezTo>
                <a:cubicBezTo>
                  <a:pt x="186408" y="315011"/>
                  <a:pt x="184256" y="312859"/>
                  <a:pt x="181589" y="312859"/>
                </a:cubicBezTo>
                <a:cubicBezTo>
                  <a:pt x="178922" y="312889"/>
                  <a:pt x="176770" y="315041"/>
                  <a:pt x="176770" y="317708"/>
                </a:cubicBezTo>
                <a:close/>
                <a:moveTo>
                  <a:pt x="178558" y="310162"/>
                </a:moveTo>
                <a:cubicBezTo>
                  <a:pt x="178558" y="307668"/>
                  <a:pt x="176537" y="305647"/>
                  <a:pt x="174044" y="305647"/>
                </a:cubicBezTo>
                <a:cubicBezTo>
                  <a:pt x="171550" y="305647"/>
                  <a:pt x="169530" y="307668"/>
                  <a:pt x="169530" y="310162"/>
                </a:cubicBezTo>
                <a:cubicBezTo>
                  <a:pt x="169530" y="312655"/>
                  <a:pt x="171550" y="314676"/>
                  <a:pt x="174044" y="314676"/>
                </a:cubicBezTo>
                <a:cubicBezTo>
                  <a:pt x="176537" y="314676"/>
                  <a:pt x="178558" y="312655"/>
                  <a:pt x="178558" y="310162"/>
                </a:cubicBezTo>
                <a:close/>
                <a:moveTo>
                  <a:pt x="170587" y="302583"/>
                </a:moveTo>
                <a:cubicBezTo>
                  <a:pt x="170587" y="300307"/>
                  <a:pt x="168742" y="298462"/>
                  <a:pt x="166465" y="298462"/>
                </a:cubicBezTo>
                <a:cubicBezTo>
                  <a:pt x="164189" y="298462"/>
                  <a:pt x="162344" y="300307"/>
                  <a:pt x="162344" y="302583"/>
                </a:cubicBezTo>
                <a:cubicBezTo>
                  <a:pt x="162344" y="304860"/>
                  <a:pt x="164189" y="306705"/>
                  <a:pt x="166465" y="306705"/>
                </a:cubicBezTo>
                <a:cubicBezTo>
                  <a:pt x="168742" y="306705"/>
                  <a:pt x="170587" y="304860"/>
                  <a:pt x="170587" y="302583"/>
                </a:cubicBezTo>
                <a:close/>
                <a:moveTo>
                  <a:pt x="162646" y="295037"/>
                </a:moveTo>
                <a:cubicBezTo>
                  <a:pt x="162646" y="292980"/>
                  <a:pt x="160977" y="291310"/>
                  <a:pt x="158920" y="291310"/>
                </a:cubicBezTo>
                <a:cubicBezTo>
                  <a:pt x="156863" y="291310"/>
                  <a:pt x="155193" y="292980"/>
                  <a:pt x="155193" y="295037"/>
                </a:cubicBezTo>
                <a:cubicBezTo>
                  <a:pt x="155193" y="297095"/>
                  <a:pt x="156863" y="298764"/>
                  <a:pt x="158920" y="298764"/>
                </a:cubicBezTo>
                <a:cubicBezTo>
                  <a:pt x="160977" y="298764"/>
                  <a:pt x="162646" y="297095"/>
                  <a:pt x="162646" y="295037"/>
                </a:cubicBezTo>
                <a:close/>
                <a:moveTo>
                  <a:pt x="155011" y="287491"/>
                </a:moveTo>
                <a:cubicBezTo>
                  <a:pt x="155011" y="285466"/>
                  <a:pt x="153369" y="283824"/>
                  <a:pt x="151344" y="283824"/>
                </a:cubicBezTo>
                <a:cubicBezTo>
                  <a:pt x="149319" y="283824"/>
                  <a:pt x="147677" y="285466"/>
                  <a:pt x="147677" y="287491"/>
                </a:cubicBezTo>
                <a:cubicBezTo>
                  <a:pt x="147677" y="289516"/>
                  <a:pt x="149319" y="291158"/>
                  <a:pt x="151344" y="291158"/>
                </a:cubicBezTo>
                <a:cubicBezTo>
                  <a:pt x="153369" y="291158"/>
                  <a:pt x="155011" y="289516"/>
                  <a:pt x="155011" y="287491"/>
                </a:cubicBezTo>
                <a:close/>
                <a:moveTo>
                  <a:pt x="147133" y="279915"/>
                </a:moveTo>
                <a:cubicBezTo>
                  <a:pt x="147133" y="278075"/>
                  <a:pt x="145639" y="276581"/>
                  <a:pt x="143798" y="276581"/>
                </a:cubicBezTo>
                <a:cubicBezTo>
                  <a:pt x="141958" y="276581"/>
                  <a:pt x="140464" y="278075"/>
                  <a:pt x="140464" y="279915"/>
                </a:cubicBezTo>
                <a:cubicBezTo>
                  <a:pt x="140464" y="281756"/>
                  <a:pt x="141958" y="283249"/>
                  <a:pt x="143798" y="283249"/>
                </a:cubicBezTo>
                <a:cubicBezTo>
                  <a:pt x="145639" y="283249"/>
                  <a:pt x="147133" y="281756"/>
                  <a:pt x="147133" y="279915"/>
                </a:cubicBezTo>
                <a:close/>
                <a:moveTo>
                  <a:pt x="139162" y="272337"/>
                </a:moveTo>
                <a:cubicBezTo>
                  <a:pt x="139162" y="270713"/>
                  <a:pt x="137846" y="269397"/>
                  <a:pt x="136223" y="269397"/>
                </a:cubicBezTo>
                <a:cubicBezTo>
                  <a:pt x="134599" y="269397"/>
                  <a:pt x="133283" y="270713"/>
                  <a:pt x="133283" y="272337"/>
                </a:cubicBezTo>
                <a:cubicBezTo>
                  <a:pt x="133283" y="273960"/>
                  <a:pt x="134599" y="275276"/>
                  <a:pt x="136223" y="275276"/>
                </a:cubicBezTo>
                <a:cubicBezTo>
                  <a:pt x="137846" y="275276"/>
                  <a:pt x="139162" y="273960"/>
                  <a:pt x="139162" y="272337"/>
                </a:cubicBezTo>
                <a:close/>
                <a:moveTo>
                  <a:pt x="131494" y="264791"/>
                </a:moveTo>
                <a:cubicBezTo>
                  <a:pt x="131494" y="263234"/>
                  <a:pt x="130233" y="261973"/>
                  <a:pt x="128677" y="261973"/>
                </a:cubicBezTo>
                <a:cubicBezTo>
                  <a:pt x="127121" y="261973"/>
                  <a:pt x="125860" y="263234"/>
                  <a:pt x="125860" y="264791"/>
                </a:cubicBezTo>
                <a:cubicBezTo>
                  <a:pt x="125860" y="266347"/>
                  <a:pt x="127121" y="267607"/>
                  <a:pt x="128677" y="267607"/>
                </a:cubicBezTo>
                <a:cubicBezTo>
                  <a:pt x="130233" y="267607"/>
                  <a:pt x="131494" y="266347"/>
                  <a:pt x="131494" y="264791"/>
                </a:cubicBezTo>
                <a:close/>
                <a:moveTo>
                  <a:pt x="123553" y="257244"/>
                </a:moveTo>
                <a:cubicBezTo>
                  <a:pt x="123553" y="255889"/>
                  <a:pt x="122454" y="254790"/>
                  <a:pt x="121099" y="254790"/>
                </a:cubicBezTo>
                <a:cubicBezTo>
                  <a:pt x="119743" y="254790"/>
                  <a:pt x="118644" y="255889"/>
                  <a:pt x="118644" y="257244"/>
                </a:cubicBezTo>
                <a:cubicBezTo>
                  <a:pt x="118644" y="258600"/>
                  <a:pt x="119743" y="259699"/>
                  <a:pt x="121099" y="259699"/>
                </a:cubicBezTo>
                <a:cubicBezTo>
                  <a:pt x="122454" y="259699"/>
                  <a:pt x="123553" y="258600"/>
                  <a:pt x="123553" y="257244"/>
                </a:cubicBezTo>
                <a:close/>
                <a:moveTo>
                  <a:pt x="113553" y="251698"/>
                </a:moveTo>
                <a:cubicBezTo>
                  <a:pt x="114675" y="251698"/>
                  <a:pt x="115615" y="250788"/>
                  <a:pt x="115615" y="249636"/>
                </a:cubicBezTo>
                <a:cubicBezTo>
                  <a:pt x="115615" y="248514"/>
                  <a:pt x="114705" y="247606"/>
                  <a:pt x="113553" y="247606"/>
                </a:cubicBezTo>
                <a:cubicBezTo>
                  <a:pt x="112431" y="247606"/>
                  <a:pt x="111491" y="248516"/>
                  <a:pt x="111491" y="249636"/>
                </a:cubicBezTo>
                <a:cubicBezTo>
                  <a:pt x="111493" y="250790"/>
                  <a:pt x="112401" y="251698"/>
                  <a:pt x="113553" y="251698"/>
                </a:cubicBezTo>
                <a:close/>
                <a:moveTo>
                  <a:pt x="107674" y="242092"/>
                </a:moveTo>
                <a:cubicBezTo>
                  <a:pt x="107674" y="241155"/>
                  <a:pt x="106915" y="240395"/>
                  <a:pt x="105977" y="240395"/>
                </a:cubicBezTo>
                <a:cubicBezTo>
                  <a:pt x="105040" y="240395"/>
                  <a:pt x="104280" y="241155"/>
                  <a:pt x="104280" y="242092"/>
                </a:cubicBezTo>
                <a:cubicBezTo>
                  <a:pt x="104280" y="243030"/>
                  <a:pt x="105040" y="243789"/>
                  <a:pt x="105977" y="243789"/>
                </a:cubicBezTo>
                <a:cubicBezTo>
                  <a:pt x="106915" y="243789"/>
                  <a:pt x="107674" y="243030"/>
                  <a:pt x="107674" y="242092"/>
                </a:cubicBezTo>
                <a:close/>
                <a:moveTo>
                  <a:pt x="100006" y="234546"/>
                </a:moveTo>
                <a:cubicBezTo>
                  <a:pt x="100006" y="233675"/>
                  <a:pt x="99302" y="232971"/>
                  <a:pt x="98432" y="232971"/>
                </a:cubicBezTo>
                <a:cubicBezTo>
                  <a:pt x="97561" y="232971"/>
                  <a:pt x="96857" y="233675"/>
                  <a:pt x="96857" y="234546"/>
                </a:cubicBezTo>
                <a:cubicBezTo>
                  <a:pt x="96857" y="235416"/>
                  <a:pt x="97561" y="236121"/>
                  <a:pt x="98432" y="236121"/>
                </a:cubicBezTo>
                <a:cubicBezTo>
                  <a:pt x="99302" y="236121"/>
                  <a:pt x="100006" y="235416"/>
                  <a:pt x="100006" y="234546"/>
                </a:cubicBezTo>
                <a:close/>
                <a:moveTo>
                  <a:pt x="92158" y="227000"/>
                </a:moveTo>
                <a:cubicBezTo>
                  <a:pt x="92158" y="226282"/>
                  <a:pt x="91574" y="225697"/>
                  <a:pt x="90856" y="225697"/>
                </a:cubicBezTo>
                <a:cubicBezTo>
                  <a:pt x="90138" y="225697"/>
                  <a:pt x="89554" y="226282"/>
                  <a:pt x="89554" y="227000"/>
                </a:cubicBezTo>
                <a:cubicBezTo>
                  <a:pt x="89554" y="227718"/>
                  <a:pt x="90138" y="228302"/>
                  <a:pt x="90856" y="228302"/>
                </a:cubicBezTo>
                <a:cubicBezTo>
                  <a:pt x="91574" y="228302"/>
                  <a:pt x="92158" y="227718"/>
                  <a:pt x="92158" y="227000"/>
                </a:cubicBezTo>
                <a:close/>
                <a:moveTo>
                  <a:pt x="84278" y="219421"/>
                </a:moveTo>
                <a:cubicBezTo>
                  <a:pt x="84278" y="218886"/>
                  <a:pt x="83843" y="218452"/>
                  <a:pt x="83308" y="218452"/>
                </a:cubicBezTo>
                <a:cubicBezTo>
                  <a:pt x="82772" y="218452"/>
                  <a:pt x="82338" y="218886"/>
                  <a:pt x="82338" y="219421"/>
                </a:cubicBezTo>
                <a:cubicBezTo>
                  <a:pt x="82338" y="219957"/>
                  <a:pt x="82772" y="220391"/>
                  <a:pt x="83308" y="220391"/>
                </a:cubicBezTo>
                <a:cubicBezTo>
                  <a:pt x="83843" y="220391"/>
                  <a:pt x="84278" y="219957"/>
                  <a:pt x="84278" y="219421"/>
                </a:cubicBezTo>
                <a:close/>
                <a:moveTo>
                  <a:pt x="76609" y="211875"/>
                </a:moveTo>
                <a:cubicBezTo>
                  <a:pt x="76609" y="211391"/>
                  <a:pt x="76217" y="210998"/>
                  <a:pt x="75732" y="210998"/>
                </a:cubicBezTo>
                <a:cubicBezTo>
                  <a:pt x="75247" y="210998"/>
                  <a:pt x="74855" y="211391"/>
                  <a:pt x="74855" y="211875"/>
                </a:cubicBezTo>
                <a:cubicBezTo>
                  <a:pt x="74855" y="212360"/>
                  <a:pt x="75247" y="212753"/>
                  <a:pt x="75732" y="212753"/>
                </a:cubicBezTo>
                <a:cubicBezTo>
                  <a:pt x="76217" y="212753"/>
                  <a:pt x="76609" y="212360"/>
                  <a:pt x="76609" y="211875"/>
                </a:cubicBezTo>
                <a:close/>
                <a:moveTo>
                  <a:pt x="68851" y="204299"/>
                </a:moveTo>
                <a:cubicBezTo>
                  <a:pt x="68851" y="203932"/>
                  <a:pt x="68554" y="203634"/>
                  <a:pt x="68186" y="203634"/>
                </a:cubicBezTo>
                <a:cubicBezTo>
                  <a:pt x="67819" y="203634"/>
                  <a:pt x="67521" y="203932"/>
                  <a:pt x="67521" y="204299"/>
                </a:cubicBezTo>
                <a:cubicBezTo>
                  <a:pt x="67521" y="204666"/>
                  <a:pt x="67819" y="204964"/>
                  <a:pt x="68186" y="204964"/>
                </a:cubicBezTo>
                <a:cubicBezTo>
                  <a:pt x="68554" y="204964"/>
                  <a:pt x="68851" y="204666"/>
                  <a:pt x="68851" y="204299"/>
                </a:cubicBezTo>
                <a:close/>
                <a:moveTo>
                  <a:pt x="61003" y="196723"/>
                </a:moveTo>
                <a:cubicBezTo>
                  <a:pt x="61003" y="196506"/>
                  <a:pt x="60828" y="196330"/>
                  <a:pt x="60611" y="196330"/>
                </a:cubicBezTo>
                <a:cubicBezTo>
                  <a:pt x="60394" y="196330"/>
                  <a:pt x="60218" y="196506"/>
                  <a:pt x="60218" y="196723"/>
                </a:cubicBezTo>
                <a:cubicBezTo>
                  <a:pt x="60218" y="196940"/>
                  <a:pt x="60394" y="197116"/>
                  <a:pt x="60611" y="197116"/>
                </a:cubicBezTo>
                <a:cubicBezTo>
                  <a:pt x="60828" y="197116"/>
                  <a:pt x="61003" y="196940"/>
                  <a:pt x="61003" y="196723"/>
                </a:cubicBezTo>
                <a:close/>
                <a:moveTo>
                  <a:pt x="53247" y="189175"/>
                </a:moveTo>
                <a:cubicBezTo>
                  <a:pt x="53247" y="189057"/>
                  <a:pt x="53153" y="188962"/>
                  <a:pt x="53035" y="188962"/>
                </a:cubicBezTo>
                <a:cubicBezTo>
                  <a:pt x="52917" y="188962"/>
                  <a:pt x="52823" y="189057"/>
                  <a:pt x="52823" y="189175"/>
                </a:cubicBezTo>
                <a:cubicBezTo>
                  <a:pt x="52823" y="189292"/>
                  <a:pt x="52917" y="189387"/>
                  <a:pt x="53035" y="189387"/>
                </a:cubicBezTo>
                <a:cubicBezTo>
                  <a:pt x="53153" y="189387"/>
                  <a:pt x="53247" y="189292"/>
                  <a:pt x="53247" y="189175"/>
                </a:cubicBezTo>
                <a:close/>
                <a:moveTo>
                  <a:pt x="45699" y="181599"/>
                </a:moveTo>
                <a:cubicBezTo>
                  <a:pt x="45699" y="181481"/>
                  <a:pt x="45605" y="181386"/>
                  <a:pt x="45487" y="181386"/>
                </a:cubicBezTo>
                <a:cubicBezTo>
                  <a:pt x="45369" y="181386"/>
                  <a:pt x="45274" y="181481"/>
                  <a:pt x="45274" y="181599"/>
                </a:cubicBezTo>
                <a:cubicBezTo>
                  <a:pt x="45274" y="181716"/>
                  <a:pt x="45369" y="181811"/>
                  <a:pt x="45487" y="181811"/>
                </a:cubicBezTo>
                <a:cubicBezTo>
                  <a:pt x="45605" y="181811"/>
                  <a:pt x="45699" y="181716"/>
                  <a:pt x="45699" y="181599"/>
                </a:cubicBezTo>
                <a:close/>
                <a:moveTo>
                  <a:pt x="38001" y="174052"/>
                </a:moveTo>
                <a:cubicBezTo>
                  <a:pt x="38001" y="174020"/>
                  <a:pt x="37974" y="173992"/>
                  <a:pt x="37941" y="173992"/>
                </a:cubicBezTo>
                <a:cubicBezTo>
                  <a:pt x="37909" y="173992"/>
                  <a:pt x="37881" y="174020"/>
                  <a:pt x="37881" y="174052"/>
                </a:cubicBezTo>
                <a:cubicBezTo>
                  <a:pt x="37881" y="174085"/>
                  <a:pt x="37909" y="174112"/>
                  <a:pt x="37941" y="174112"/>
                </a:cubicBezTo>
                <a:cubicBezTo>
                  <a:pt x="37974" y="174112"/>
                  <a:pt x="38001" y="174085"/>
                  <a:pt x="38001" y="174052"/>
                </a:cubicBezTo>
                <a:close/>
                <a:moveTo>
                  <a:pt x="484093" y="605044"/>
                </a:moveTo>
                <a:cubicBezTo>
                  <a:pt x="484093" y="605012"/>
                  <a:pt x="484065" y="604984"/>
                  <a:pt x="484033" y="604984"/>
                </a:cubicBezTo>
                <a:cubicBezTo>
                  <a:pt x="484000" y="604984"/>
                  <a:pt x="483973" y="605012"/>
                  <a:pt x="483973" y="605044"/>
                </a:cubicBezTo>
                <a:cubicBezTo>
                  <a:pt x="483973" y="605077"/>
                  <a:pt x="484000" y="605104"/>
                  <a:pt x="484033" y="605104"/>
                </a:cubicBezTo>
                <a:cubicBezTo>
                  <a:pt x="484065" y="605104"/>
                  <a:pt x="484093" y="605077"/>
                  <a:pt x="484093" y="605044"/>
                </a:cubicBezTo>
                <a:close/>
                <a:moveTo>
                  <a:pt x="476667" y="597498"/>
                </a:moveTo>
                <a:cubicBezTo>
                  <a:pt x="476667" y="597399"/>
                  <a:pt x="476586" y="597318"/>
                  <a:pt x="476487" y="597318"/>
                </a:cubicBezTo>
                <a:cubicBezTo>
                  <a:pt x="476387" y="597318"/>
                  <a:pt x="476307" y="597399"/>
                  <a:pt x="476307" y="597498"/>
                </a:cubicBezTo>
                <a:cubicBezTo>
                  <a:pt x="476307" y="597597"/>
                  <a:pt x="476387" y="597678"/>
                  <a:pt x="476487" y="597678"/>
                </a:cubicBezTo>
                <a:cubicBezTo>
                  <a:pt x="476586" y="597678"/>
                  <a:pt x="476667" y="597597"/>
                  <a:pt x="476667" y="597498"/>
                </a:cubicBezTo>
                <a:close/>
                <a:moveTo>
                  <a:pt x="468699" y="589920"/>
                </a:moveTo>
                <a:cubicBezTo>
                  <a:pt x="468699" y="590042"/>
                  <a:pt x="468789" y="590132"/>
                  <a:pt x="468911" y="590132"/>
                </a:cubicBezTo>
                <a:cubicBezTo>
                  <a:pt x="469033" y="590132"/>
                  <a:pt x="469123" y="590042"/>
                  <a:pt x="469123" y="589920"/>
                </a:cubicBezTo>
                <a:cubicBezTo>
                  <a:pt x="469123" y="589797"/>
                  <a:pt x="469033" y="589707"/>
                  <a:pt x="468911" y="589707"/>
                </a:cubicBezTo>
                <a:cubicBezTo>
                  <a:pt x="468789" y="589740"/>
                  <a:pt x="468699" y="589830"/>
                  <a:pt x="468699" y="589920"/>
                </a:cubicBezTo>
                <a:close/>
                <a:moveTo>
                  <a:pt x="461365" y="581981"/>
                </a:moveTo>
                <a:cubicBezTo>
                  <a:pt x="461153" y="581981"/>
                  <a:pt x="460971" y="582163"/>
                  <a:pt x="460971" y="582376"/>
                </a:cubicBezTo>
                <a:cubicBezTo>
                  <a:pt x="460971" y="582588"/>
                  <a:pt x="461153" y="582771"/>
                  <a:pt x="461365" y="582771"/>
                </a:cubicBezTo>
                <a:cubicBezTo>
                  <a:pt x="461578" y="582771"/>
                  <a:pt x="461760" y="582588"/>
                  <a:pt x="461760" y="582376"/>
                </a:cubicBezTo>
                <a:cubicBezTo>
                  <a:pt x="461760" y="582163"/>
                  <a:pt x="461578" y="581981"/>
                  <a:pt x="461365" y="581981"/>
                </a:cubicBezTo>
                <a:close/>
                <a:moveTo>
                  <a:pt x="454394" y="574827"/>
                </a:moveTo>
                <a:cubicBezTo>
                  <a:pt x="454394" y="574493"/>
                  <a:pt x="454124" y="574223"/>
                  <a:pt x="453789" y="574223"/>
                </a:cubicBezTo>
                <a:cubicBezTo>
                  <a:pt x="453455" y="574223"/>
                  <a:pt x="453185" y="574493"/>
                  <a:pt x="453185" y="574827"/>
                </a:cubicBezTo>
                <a:cubicBezTo>
                  <a:pt x="453185" y="575162"/>
                  <a:pt x="453455" y="575432"/>
                  <a:pt x="453789" y="575432"/>
                </a:cubicBezTo>
                <a:cubicBezTo>
                  <a:pt x="454124" y="575432"/>
                  <a:pt x="454394" y="575162"/>
                  <a:pt x="454394" y="574827"/>
                </a:cubicBezTo>
                <a:close/>
                <a:moveTo>
                  <a:pt x="446242" y="566524"/>
                </a:moveTo>
                <a:cubicBezTo>
                  <a:pt x="445847" y="566524"/>
                  <a:pt x="445544" y="566857"/>
                  <a:pt x="445544" y="567221"/>
                </a:cubicBezTo>
                <a:cubicBezTo>
                  <a:pt x="445544" y="567616"/>
                  <a:pt x="445877" y="567919"/>
                  <a:pt x="446242" y="567919"/>
                </a:cubicBezTo>
                <a:cubicBezTo>
                  <a:pt x="446636" y="567919"/>
                  <a:pt x="446939" y="567616"/>
                  <a:pt x="446939" y="567221"/>
                </a:cubicBezTo>
                <a:cubicBezTo>
                  <a:pt x="446939" y="566857"/>
                  <a:pt x="446636" y="566524"/>
                  <a:pt x="446242" y="566524"/>
                </a:cubicBezTo>
                <a:close/>
                <a:moveTo>
                  <a:pt x="439606" y="559675"/>
                </a:moveTo>
                <a:cubicBezTo>
                  <a:pt x="439606" y="559156"/>
                  <a:pt x="439185" y="558736"/>
                  <a:pt x="438666" y="558736"/>
                </a:cubicBezTo>
                <a:cubicBezTo>
                  <a:pt x="438146" y="558736"/>
                  <a:pt x="437726" y="559156"/>
                  <a:pt x="437726" y="559675"/>
                </a:cubicBezTo>
                <a:cubicBezTo>
                  <a:pt x="437726" y="560195"/>
                  <a:pt x="438146" y="560615"/>
                  <a:pt x="438666" y="560615"/>
                </a:cubicBezTo>
                <a:cubicBezTo>
                  <a:pt x="439185" y="560615"/>
                  <a:pt x="439606" y="560195"/>
                  <a:pt x="439606" y="559675"/>
                </a:cubicBezTo>
                <a:close/>
                <a:moveTo>
                  <a:pt x="432392" y="552129"/>
                </a:moveTo>
                <a:cubicBezTo>
                  <a:pt x="432392" y="551427"/>
                  <a:pt x="431822" y="550857"/>
                  <a:pt x="431120" y="550857"/>
                </a:cubicBezTo>
                <a:cubicBezTo>
                  <a:pt x="430418" y="550857"/>
                  <a:pt x="429848" y="551427"/>
                  <a:pt x="429848" y="552129"/>
                </a:cubicBezTo>
                <a:cubicBezTo>
                  <a:pt x="429848" y="552831"/>
                  <a:pt x="430418" y="553402"/>
                  <a:pt x="431120" y="553402"/>
                </a:cubicBezTo>
                <a:cubicBezTo>
                  <a:pt x="431822" y="553402"/>
                  <a:pt x="432392" y="552831"/>
                  <a:pt x="432392" y="552129"/>
                </a:cubicBezTo>
                <a:close/>
                <a:moveTo>
                  <a:pt x="425181" y="544581"/>
                </a:moveTo>
                <a:cubicBezTo>
                  <a:pt x="425181" y="543675"/>
                  <a:pt x="424450" y="542944"/>
                  <a:pt x="423544" y="542944"/>
                </a:cubicBezTo>
                <a:cubicBezTo>
                  <a:pt x="422639" y="542944"/>
                  <a:pt x="421907" y="543675"/>
                  <a:pt x="421907" y="544581"/>
                </a:cubicBezTo>
                <a:cubicBezTo>
                  <a:pt x="421907" y="545486"/>
                  <a:pt x="422639" y="546218"/>
                  <a:pt x="423544" y="546218"/>
                </a:cubicBezTo>
                <a:cubicBezTo>
                  <a:pt x="424450" y="546218"/>
                  <a:pt x="425181" y="545486"/>
                  <a:pt x="425181" y="544581"/>
                </a:cubicBezTo>
                <a:close/>
                <a:moveTo>
                  <a:pt x="415999" y="535247"/>
                </a:moveTo>
                <a:cubicBezTo>
                  <a:pt x="415029" y="535247"/>
                  <a:pt x="414242" y="536035"/>
                  <a:pt x="414242" y="537004"/>
                </a:cubicBezTo>
                <a:cubicBezTo>
                  <a:pt x="414242" y="537974"/>
                  <a:pt x="415029" y="538762"/>
                  <a:pt x="415999" y="538762"/>
                </a:cubicBezTo>
                <a:cubicBezTo>
                  <a:pt x="416968" y="538762"/>
                  <a:pt x="417756" y="537974"/>
                  <a:pt x="417756" y="537004"/>
                </a:cubicBezTo>
                <a:cubicBezTo>
                  <a:pt x="417726" y="536035"/>
                  <a:pt x="416938" y="535247"/>
                  <a:pt x="415999" y="535247"/>
                </a:cubicBezTo>
                <a:close/>
                <a:moveTo>
                  <a:pt x="410482" y="529429"/>
                </a:moveTo>
                <a:cubicBezTo>
                  <a:pt x="410482" y="528290"/>
                  <a:pt x="409561" y="527369"/>
                  <a:pt x="408423" y="527369"/>
                </a:cubicBezTo>
                <a:cubicBezTo>
                  <a:pt x="407285" y="527369"/>
                  <a:pt x="406363" y="528290"/>
                  <a:pt x="406363" y="529429"/>
                </a:cubicBezTo>
                <a:cubicBezTo>
                  <a:pt x="406363" y="530567"/>
                  <a:pt x="407285" y="531488"/>
                  <a:pt x="408423" y="531488"/>
                </a:cubicBezTo>
                <a:cubicBezTo>
                  <a:pt x="409561" y="531488"/>
                  <a:pt x="410482" y="530567"/>
                  <a:pt x="410482" y="529429"/>
                </a:cubicBezTo>
                <a:close/>
                <a:moveTo>
                  <a:pt x="403329" y="521883"/>
                </a:moveTo>
                <a:cubicBezTo>
                  <a:pt x="403329" y="520527"/>
                  <a:pt x="402230" y="519428"/>
                  <a:pt x="400875" y="519428"/>
                </a:cubicBezTo>
                <a:cubicBezTo>
                  <a:pt x="399519" y="519428"/>
                  <a:pt x="398420" y="520527"/>
                  <a:pt x="398420" y="521883"/>
                </a:cubicBezTo>
                <a:cubicBezTo>
                  <a:pt x="398420" y="523238"/>
                  <a:pt x="399519" y="524337"/>
                  <a:pt x="400875" y="524337"/>
                </a:cubicBezTo>
                <a:cubicBezTo>
                  <a:pt x="402230" y="524337"/>
                  <a:pt x="403329" y="523238"/>
                  <a:pt x="403329" y="521883"/>
                </a:cubicBezTo>
                <a:close/>
                <a:moveTo>
                  <a:pt x="395873" y="514304"/>
                </a:moveTo>
                <a:cubicBezTo>
                  <a:pt x="395873" y="512882"/>
                  <a:pt x="394721" y="511729"/>
                  <a:pt x="393299" y="511729"/>
                </a:cubicBezTo>
                <a:cubicBezTo>
                  <a:pt x="391877" y="511729"/>
                  <a:pt x="390725" y="512882"/>
                  <a:pt x="390725" y="514304"/>
                </a:cubicBezTo>
                <a:cubicBezTo>
                  <a:pt x="390725" y="515726"/>
                  <a:pt x="391877" y="516879"/>
                  <a:pt x="393299" y="516879"/>
                </a:cubicBezTo>
                <a:cubicBezTo>
                  <a:pt x="394721" y="516879"/>
                  <a:pt x="395873" y="515726"/>
                  <a:pt x="395873" y="514304"/>
                </a:cubicBezTo>
                <a:close/>
                <a:moveTo>
                  <a:pt x="385753" y="503818"/>
                </a:moveTo>
                <a:cubicBezTo>
                  <a:pt x="384146" y="503818"/>
                  <a:pt x="382814" y="505120"/>
                  <a:pt x="382814" y="506758"/>
                </a:cubicBezTo>
                <a:cubicBezTo>
                  <a:pt x="382814" y="508365"/>
                  <a:pt x="384116" y="509697"/>
                  <a:pt x="385753" y="509697"/>
                </a:cubicBezTo>
                <a:cubicBezTo>
                  <a:pt x="387390" y="509697"/>
                  <a:pt x="388693" y="508395"/>
                  <a:pt x="388693" y="506758"/>
                </a:cubicBezTo>
                <a:cubicBezTo>
                  <a:pt x="388663" y="505123"/>
                  <a:pt x="387361" y="503818"/>
                  <a:pt x="385753" y="503818"/>
                </a:cubicBezTo>
                <a:close/>
                <a:moveTo>
                  <a:pt x="381542" y="499211"/>
                </a:moveTo>
                <a:cubicBezTo>
                  <a:pt x="381542" y="497353"/>
                  <a:pt x="380036" y="495848"/>
                  <a:pt x="378178" y="495848"/>
                </a:cubicBezTo>
                <a:cubicBezTo>
                  <a:pt x="376319" y="495848"/>
                  <a:pt x="374813" y="497353"/>
                  <a:pt x="374813" y="499211"/>
                </a:cubicBezTo>
                <a:cubicBezTo>
                  <a:pt x="374813" y="501070"/>
                  <a:pt x="376319" y="502576"/>
                  <a:pt x="378178" y="502576"/>
                </a:cubicBezTo>
                <a:cubicBezTo>
                  <a:pt x="380036" y="502576"/>
                  <a:pt x="381542" y="501070"/>
                  <a:pt x="381542" y="499211"/>
                </a:cubicBezTo>
                <a:close/>
                <a:moveTo>
                  <a:pt x="370632" y="488181"/>
                </a:moveTo>
                <a:cubicBezTo>
                  <a:pt x="368722" y="488181"/>
                  <a:pt x="367178" y="489726"/>
                  <a:pt x="367178" y="491605"/>
                </a:cubicBezTo>
                <a:cubicBezTo>
                  <a:pt x="367178" y="493515"/>
                  <a:pt x="368722" y="495030"/>
                  <a:pt x="370632" y="495030"/>
                </a:cubicBezTo>
                <a:cubicBezTo>
                  <a:pt x="372541" y="495030"/>
                  <a:pt x="374056" y="493485"/>
                  <a:pt x="374056" y="491605"/>
                </a:cubicBezTo>
                <a:cubicBezTo>
                  <a:pt x="374056" y="489726"/>
                  <a:pt x="372509" y="488181"/>
                  <a:pt x="370632" y="488181"/>
                </a:cubicBezTo>
                <a:close/>
                <a:moveTo>
                  <a:pt x="366903" y="484059"/>
                </a:moveTo>
                <a:cubicBezTo>
                  <a:pt x="366903" y="481933"/>
                  <a:pt x="365180" y="480210"/>
                  <a:pt x="363054" y="480210"/>
                </a:cubicBezTo>
                <a:cubicBezTo>
                  <a:pt x="360927" y="480210"/>
                  <a:pt x="359205" y="481933"/>
                  <a:pt x="359205" y="484059"/>
                </a:cubicBezTo>
                <a:cubicBezTo>
                  <a:pt x="359205" y="486186"/>
                  <a:pt x="360927" y="487909"/>
                  <a:pt x="363054" y="487909"/>
                </a:cubicBezTo>
                <a:cubicBezTo>
                  <a:pt x="365180" y="487909"/>
                  <a:pt x="366903" y="486186"/>
                  <a:pt x="366903" y="484059"/>
                </a:cubicBezTo>
                <a:close/>
                <a:moveTo>
                  <a:pt x="359720" y="476513"/>
                </a:moveTo>
                <a:cubicBezTo>
                  <a:pt x="359720" y="474188"/>
                  <a:pt x="357833" y="472302"/>
                  <a:pt x="355508" y="472302"/>
                </a:cubicBezTo>
                <a:cubicBezTo>
                  <a:pt x="353183" y="472302"/>
                  <a:pt x="351297" y="474188"/>
                  <a:pt x="351297" y="476513"/>
                </a:cubicBezTo>
                <a:cubicBezTo>
                  <a:pt x="351297" y="478839"/>
                  <a:pt x="353183" y="480725"/>
                  <a:pt x="355508" y="480725"/>
                </a:cubicBezTo>
                <a:cubicBezTo>
                  <a:pt x="357833" y="480725"/>
                  <a:pt x="359720" y="478839"/>
                  <a:pt x="359720" y="476513"/>
                </a:cubicBezTo>
                <a:close/>
                <a:moveTo>
                  <a:pt x="352539" y="468935"/>
                </a:moveTo>
                <a:cubicBezTo>
                  <a:pt x="352539" y="466390"/>
                  <a:pt x="350477" y="464328"/>
                  <a:pt x="347932" y="464328"/>
                </a:cubicBezTo>
                <a:cubicBezTo>
                  <a:pt x="345388" y="464328"/>
                  <a:pt x="343326" y="466390"/>
                  <a:pt x="343326" y="468935"/>
                </a:cubicBezTo>
                <a:cubicBezTo>
                  <a:pt x="343326" y="471479"/>
                  <a:pt x="345388" y="473541"/>
                  <a:pt x="347932" y="473541"/>
                </a:cubicBezTo>
                <a:cubicBezTo>
                  <a:pt x="350477" y="473541"/>
                  <a:pt x="352539" y="471479"/>
                  <a:pt x="352539" y="468935"/>
                </a:cubicBezTo>
                <a:close/>
                <a:moveTo>
                  <a:pt x="345023" y="461389"/>
                </a:moveTo>
                <a:cubicBezTo>
                  <a:pt x="345023" y="458812"/>
                  <a:pt x="342931" y="456722"/>
                  <a:pt x="340357" y="456722"/>
                </a:cubicBezTo>
                <a:cubicBezTo>
                  <a:pt x="337780" y="456722"/>
                  <a:pt x="335690" y="458814"/>
                  <a:pt x="335690" y="461389"/>
                </a:cubicBezTo>
                <a:cubicBezTo>
                  <a:pt x="335690" y="463964"/>
                  <a:pt x="337782" y="466055"/>
                  <a:pt x="340357" y="466055"/>
                </a:cubicBezTo>
                <a:cubicBezTo>
                  <a:pt x="342931" y="466058"/>
                  <a:pt x="345023" y="463966"/>
                  <a:pt x="345023" y="461389"/>
                </a:cubicBezTo>
                <a:close/>
                <a:moveTo>
                  <a:pt x="337780" y="453843"/>
                </a:moveTo>
                <a:cubicBezTo>
                  <a:pt x="337780" y="451097"/>
                  <a:pt x="335556" y="448873"/>
                  <a:pt x="332811" y="448873"/>
                </a:cubicBezTo>
                <a:cubicBezTo>
                  <a:pt x="330065" y="448873"/>
                  <a:pt x="327842" y="451097"/>
                  <a:pt x="327842" y="453843"/>
                </a:cubicBezTo>
                <a:cubicBezTo>
                  <a:pt x="327842" y="456588"/>
                  <a:pt x="330065" y="458812"/>
                  <a:pt x="332811" y="458812"/>
                </a:cubicBezTo>
                <a:cubicBezTo>
                  <a:pt x="335556" y="458812"/>
                  <a:pt x="337780" y="456588"/>
                  <a:pt x="337780" y="453843"/>
                </a:cubicBezTo>
                <a:close/>
                <a:moveTo>
                  <a:pt x="330569" y="446267"/>
                </a:moveTo>
                <a:cubicBezTo>
                  <a:pt x="330569" y="443336"/>
                  <a:pt x="328195" y="440962"/>
                  <a:pt x="325265" y="440962"/>
                </a:cubicBezTo>
                <a:cubicBezTo>
                  <a:pt x="322337" y="440962"/>
                  <a:pt x="319964" y="443336"/>
                  <a:pt x="319964" y="446267"/>
                </a:cubicBezTo>
                <a:cubicBezTo>
                  <a:pt x="319964" y="449197"/>
                  <a:pt x="322337" y="451571"/>
                  <a:pt x="325265" y="451571"/>
                </a:cubicBezTo>
                <a:cubicBezTo>
                  <a:pt x="328195" y="451571"/>
                  <a:pt x="330569" y="449197"/>
                  <a:pt x="330569" y="446267"/>
                </a:cubicBezTo>
                <a:close/>
                <a:moveTo>
                  <a:pt x="201832" y="317708"/>
                </a:moveTo>
                <a:cubicBezTo>
                  <a:pt x="201832" y="314879"/>
                  <a:pt x="199539" y="312586"/>
                  <a:pt x="196711" y="312586"/>
                </a:cubicBezTo>
                <a:cubicBezTo>
                  <a:pt x="193882" y="312586"/>
                  <a:pt x="191590" y="314879"/>
                  <a:pt x="191590" y="317708"/>
                </a:cubicBezTo>
                <a:cubicBezTo>
                  <a:pt x="191590" y="320537"/>
                  <a:pt x="193882" y="322829"/>
                  <a:pt x="196711" y="322829"/>
                </a:cubicBezTo>
                <a:cubicBezTo>
                  <a:pt x="199539" y="322829"/>
                  <a:pt x="201832" y="320537"/>
                  <a:pt x="201832" y="317708"/>
                </a:cubicBezTo>
                <a:close/>
                <a:moveTo>
                  <a:pt x="193984" y="310162"/>
                </a:moveTo>
                <a:cubicBezTo>
                  <a:pt x="193984" y="307495"/>
                  <a:pt x="191832" y="305343"/>
                  <a:pt x="189165" y="305343"/>
                </a:cubicBezTo>
                <a:cubicBezTo>
                  <a:pt x="186498" y="305343"/>
                  <a:pt x="184346" y="307495"/>
                  <a:pt x="184346" y="310162"/>
                </a:cubicBezTo>
                <a:cubicBezTo>
                  <a:pt x="184346" y="312829"/>
                  <a:pt x="186498" y="315011"/>
                  <a:pt x="189165" y="315011"/>
                </a:cubicBezTo>
                <a:cubicBezTo>
                  <a:pt x="191832" y="314979"/>
                  <a:pt x="193984" y="312829"/>
                  <a:pt x="193984" y="310162"/>
                </a:cubicBezTo>
                <a:close/>
                <a:moveTo>
                  <a:pt x="176801" y="302583"/>
                </a:moveTo>
                <a:cubicBezTo>
                  <a:pt x="176801" y="305251"/>
                  <a:pt x="178952" y="307402"/>
                  <a:pt x="181619" y="307402"/>
                </a:cubicBezTo>
                <a:cubicBezTo>
                  <a:pt x="184286" y="307402"/>
                  <a:pt x="186438" y="305251"/>
                  <a:pt x="186438" y="302583"/>
                </a:cubicBezTo>
                <a:cubicBezTo>
                  <a:pt x="186438" y="299916"/>
                  <a:pt x="184286" y="297794"/>
                  <a:pt x="181619" y="297794"/>
                </a:cubicBezTo>
                <a:cubicBezTo>
                  <a:pt x="178952" y="297794"/>
                  <a:pt x="176801" y="299946"/>
                  <a:pt x="176801" y="302583"/>
                </a:cubicBezTo>
                <a:close/>
                <a:moveTo>
                  <a:pt x="169617" y="295037"/>
                </a:moveTo>
                <a:cubicBezTo>
                  <a:pt x="169617" y="297492"/>
                  <a:pt x="171587" y="299462"/>
                  <a:pt x="174041" y="299462"/>
                </a:cubicBezTo>
                <a:cubicBezTo>
                  <a:pt x="176496" y="299462"/>
                  <a:pt x="178465" y="297492"/>
                  <a:pt x="178465" y="295037"/>
                </a:cubicBezTo>
                <a:cubicBezTo>
                  <a:pt x="178465" y="292583"/>
                  <a:pt x="176496" y="290613"/>
                  <a:pt x="174041" y="290613"/>
                </a:cubicBezTo>
                <a:cubicBezTo>
                  <a:pt x="171589" y="290613"/>
                  <a:pt x="169617" y="292583"/>
                  <a:pt x="169617" y="295037"/>
                </a:cubicBezTo>
                <a:close/>
                <a:moveTo>
                  <a:pt x="170465" y="287461"/>
                </a:moveTo>
                <a:cubicBezTo>
                  <a:pt x="170465" y="285251"/>
                  <a:pt x="168675" y="283462"/>
                  <a:pt x="166465" y="283462"/>
                </a:cubicBezTo>
                <a:cubicBezTo>
                  <a:pt x="164256" y="283462"/>
                  <a:pt x="162466" y="285251"/>
                  <a:pt x="162466" y="287461"/>
                </a:cubicBezTo>
                <a:cubicBezTo>
                  <a:pt x="162466" y="289671"/>
                  <a:pt x="164256" y="291461"/>
                  <a:pt x="166465" y="291461"/>
                </a:cubicBezTo>
                <a:cubicBezTo>
                  <a:pt x="168675" y="291461"/>
                  <a:pt x="170465" y="289671"/>
                  <a:pt x="170465" y="287461"/>
                </a:cubicBezTo>
                <a:close/>
                <a:moveTo>
                  <a:pt x="158920" y="283582"/>
                </a:moveTo>
                <a:cubicBezTo>
                  <a:pt x="160949" y="283582"/>
                  <a:pt x="162586" y="281945"/>
                  <a:pt x="162586" y="279915"/>
                </a:cubicBezTo>
                <a:cubicBezTo>
                  <a:pt x="162586" y="277885"/>
                  <a:pt x="160949" y="276248"/>
                  <a:pt x="158920" y="276248"/>
                </a:cubicBezTo>
                <a:cubicBezTo>
                  <a:pt x="156890" y="276248"/>
                  <a:pt x="155253" y="277885"/>
                  <a:pt x="155253" y="279915"/>
                </a:cubicBezTo>
                <a:cubicBezTo>
                  <a:pt x="155223" y="281945"/>
                  <a:pt x="156890" y="283582"/>
                  <a:pt x="158920" y="283582"/>
                </a:cubicBezTo>
                <a:close/>
                <a:moveTo>
                  <a:pt x="154918" y="272337"/>
                </a:moveTo>
                <a:cubicBezTo>
                  <a:pt x="154918" y="270362"/>
                  <a:pt x="153318" y="268762"/>
                  <a:pt x="151344" y="268762"/>
                </a:cubicBezTo>
                <a:cubicBezTo>
                  <a:pt x="149370" y="268762"/>
                  <a:pt x="147770" y="270362"/>
                  <a:pt x="147770" y="272337"/>
                </a:cubicBezTo>
                <a:cubicBezTo>
                  <a:pt x="147770" y="274311"/>
                  <a:pt x="149370" y="275911"/>
                  <a:pt x="151344" y="275911"/>
                </a:cubicBezTo>
                <a:cubicBezTo>
                  <a:pt x="153318" y="275911"/>
                  <a:pt x="154918" y="274311"/>
                  <a:pt x="154918" y="272337"/>
                </a:cubicBezTo>
                <a:close/>
                <a:moveTo>
                  <a:pt x="146920" y="264791"/>
                </a:moveTo>
                <a:cubicBezTo>
                  <a:pt x="146920" y="263065"/>
                  <a:pt x="145523" y="261669"/>
                  <a:pt x="143798" y="261669"/>
                </a:cubicBezTo>
                <a:cubicBezTo>
                  <a:pt x="142074" y="261669"/>
                  <a:pt x="140677" y="263065"/>
                  <a:pt x="140677" y="264791"/>
                </a:cubicBezTo>
                <a:cubicBezTo>
                  <a:pt x="140677" y="266516"/>
                  <a:pt x="142074" y="267912"/>
                  <a:pt x="143798" y="267912"/>
                </a:cubicBezTo>
                <a:cubicBezTo>
                  <a:pt x="145523" y="267912"/>
                  <a:pt x="146920" y="266516"/>
                  <a:pt x="146920" y="264791"/>
                </a:cubicBezTo>
                <a:close/>
                <a:moveTo>
                  <a:pt x="139040" y="257214"/>
                </a:moveTo>
                <a:cubicBezTo>
                  <a:pt x="139040" y="255658"/>
                  <a:pt x="137779" y="254397"/>
                  <a:pt x="136223" y="254397"/>
                </a:cubicBezTo>
                <a:cubicBezTo>
                  <a:pt x="134666" y="254397"/>
                  <a:pt x="133406" y="255658"/>
                  <a:pt x="133406" y="257214"/>
                </a:cubicBezTo>
                <a:cubicBezTo>
                  <a:pt x="133406" y="258771"/>
                  <a:pt x="134666" y="260032"/>
                  <a:pt x="136223" y="260032"/>
                </a:cubicBezTo>
                <a:cubicBezTo>
                  <a:pt x="137779" y="260032"/>
                  <a:pt x="139040" y="258771"/>
                  <a:pt x="139040" y="257214"/>
                </a:cubicBezTo>
                <a:close/>
                <a:moveTo>
                  <a:pt x="131344" y="249668"/>
                </a:moveTo>
                <a:cubicBezTo>
                  <a:pt x="131344" y="248195"/>
                  <a:pt x="130150" y="247001"/>
                  <a:pt x="128677" y="247001"/>
                </a:cubicBezTo>
                <a:cubicBezTo>
                  <a:pt x="127204" y="247001"/>
                  <a:pt x="126010" y="248195"/>
                  <a:pt x="126010" y="249668"/>
                </a:cubicBezTo>
                <a:cubicBezTo>
                  <a:pt x="126010" y="251142"/>
                  <a:pt x="127204" y="252335"/>
                  <a:pt x="128677" y="252335"/>
                </a:cubicBezTo>
                <a:cubicBezTo>
                  <a:pt x="130150" y="252335"/>
                  <a:pt x="131344" y="251142"/>
                  <a:pt x="131344" y="249668"/>
                </a:cubicBezTo>
                <a:close/>
                <a:moveTo>
                  <a:pt x="123371" y="242122"/>
                </a:moveTo>
                <a:cubicBezTo>
                  <a:pt x="123371" y="240868"/>
                  <a:pt x="122353" y="239850"/>
                  <a:pt x="121099" y="239850"/>
                </a:cubicBezTo>
                <a:cubicBezTo>
                  <a:pt x="119845" y="239850"/>
                  <a:pt x="118827" y="240868"/>
                  <a:pt x="118827" y="242122"/>
                </a:cubicBezTo>
                <a:cubicBezTo>
                  <a:pt x="118827" y="243376"/>
                  <a:pt x="119845" y="244394"/>
                  <a:pt x="121099" y="244394"/>
                </a:cubicBezTo>
                <a:cubicBezTo>
                  <a:pt x="122353" y="244394"/>
                  <a:pt x="123371" y="243376"/>
                  <a:pt x="123371" y="242122"/>
                </a:cubicBezTo>
                <a:close/>
                <a:moveTo>
                  <a:pt x="115400" y="234546"/>
                </a:moveTo>
                <a:cubicBezTo>
                  <a:pt x="115400" y="233525"/>
                  <a:pt x="114574" y="232699"/>
                  <a:pt x="113553" y="232699"/>
                </a:cubicBezTo>
                <a:cubicBezTo>
                  <a:pt x="112532" y="232699"/>
                  <a:pt x="111706" y="233525"/>
                  <a:pt x="111706" y="234546"/>
                </a:cubicBezTo>
                <a:cubicBezTo>
                  <a:pt x="111706" y="235567"/>
                  <a:pt x="112532" y="236393"/>
                  <a:pt x="113553" y="236393"/>
                </a:cubicBezTo>
                <a:cubicBezTo>
                  <a:pt x="114574" y="236393"/>
                  <a:pt x="115400" y="235567"/>
                  <a:pt x="115400" y="234546"/>
                </a:cubicBezTo>
                <a:close/>
                <a:moveTo>
                  <a:pt x="107552" y="226967"/>
                </a:moveTo>
                <a:cubicBezTo>
                  <a:pt x="107552" y="226097"/>
                  <a:pt x="106848" y="225393"/>
                  <a:pt x="105977" y="225393"/>
                </a:cubicBezTo>
                <a:cubicBezTo>
                  <a:pt x="105107" y="225393"/>
                  <a:pt x="104403" y="226097"/>
                  <a:pt x="104403" y="226967"/>
                </a:cubicBezTo>
                <a:cubicBezTo>
                  <a:pt x="104403" y="227838"/>
                  <a:pt x="105107" y="228542"/>
                  <a:pt x="105977" y="228542"/>
                </a:cubicBezTo>
                <a:cubicBezTo>
                  <a:pt x="106848" y="228542"/>
                  <a:pt x="107552" y="227838"/>
                  <a:pt x="107552" y="226967"/>
                </a:cubicBezTo>
                <a:close/>
                <a:moveTo>
                  <a:pt x="99856" y="219421"/>
                </a:moveTo>
                <a:cubicBezTo>
                  <a:pt x="99856" y="218634"/>
                  <a:pt x="99219" y="217997"/>
                  <a:pt x="98432" y="217997"/>
                </a:cubicBezTo>
                <a:cubicBezTo>
                  <a:pt x="97644" y="217997"/>
                  <a:pt x="97007" y="218634"/>
                  <a:pt x="97007" y="219421"/>
                </a:cubicBezTo>
                <a:cubicBezTo>
                  <a:pt x="97007" y="220209"/>
                  <a:pt x="97644" y="220846"/>
                  <a:pt x="98432" y="220846"/>
                </a:cubicBezTo>
                <a:cubicBezTo>
                  <a:pt x="99219" y="220846"/>
                  <a:pt x="99856" y="220209"/>
                  <a:pt x="99856" y="219421"/>
                </a:cubicBezTo>
                <a:close/>
                <a:moveTo>
                  <a:pt x="91946" y="211875"/>
                </a:moveTo>
                <a:cubicBezTo>
                  <a:pt x="91946" y="211273"/>
                  <a:pt x="91459" y="210785"/>
                  <a:pt x="90856" y="210785"/>
                </a:cubicBezTo>
                <a:cubicBezTo>
                  <a:pt x="90253" y="210785"/>
                  <a:pt x="89766" y="211273"/>
                  <a:pt x="89766" y="211875"/>
                </a:cubicBezTo>
                <a:cubicBezTo>
                  <a:pt x="89766" y="212478"/>
                  <a:pt x="90253" y="212965"/>
                  <a:pt x="90856" y="212965"/>
                </a:cubicBezTo>
                <a:cubicBezTo>
                  <a:pt x="91459" y="212965"/>
                  <a:pt x="91946" y="212478"/>
                  <a:pt x="91946" y="211875"/>
                </a:cubicBezTo>
                <a:close/>
                <a:moveTo>
                  <a:pt x="83308" y="205179"/>
                </a:moveTo>
                <a:cubicBezTo>
                  <a:pt x="83793" y="205179"/>
                  <a:pt x="84188" y="204784"/>
                  <a:pt x="84188" y="204299"/>
                </a:cubicBezTo>
                <a:cubicBezTo>
                  <a:pt x="84188" y="203814"/>
                  <a:pt x="83793" y="203420"/>
                  <a:pt x="83308" y="203420"/>
                </a:cubicBezTo>
                <a:cubicBezTo>
                  <a:pt x="82823" y="203420"/>
                  <a:pt x="82428" y="203814"/>
                  <a:pt x="82428" y="204299"/>
                </a:cubicBezTo>
                <a:cubicBezTo>
                  <a:pt x="82400" y="204784"/>
                  <a:pt x="82793" y="205179"/>
                  <a:pt x="83308" y="205179"/>
                </a:cubicBezTo>
                <a:close/>
                <a:moveTo>
                  <a:pt x="76489" y="196753"/>
                </a:moveTo>
                <a:cubicBezTo>
                  <a:pt x="76489" y="196335"/>
                  <a:pt x="76150" y="195996"/>
                  <a:pt x="75732" y="195996"/>
                </a:cubicBezTo>
                <a:cubicBezTo>
                  <a:pt x="75314" y="195996"/>
                  <a:pt x="74975" y="196335"/>
                  <a:pt x="74975" y="196753"/>
                </a:cubicBezTo>
                <a:cubicBezTo>
                  <a:pt x="74975" y="197171"/>
                  <a:pt x="75314" y="197510"/>
                  <a:pt x="75732" y="197510"/>
                </a:cubicBezTo>
                <a:cubicBezTo>
                  <a:pt x="76150" y="197510"/>
                  <a:pt x="76489" y="197171"/>
                  <a:pt x="76489" y="196753"/>
                </a:cubicBezTo>
                <a:close/>
                <a:moveTo>
                  <a:pt x="68186" y="189692"/>
                </a:moveTo>
                <a:cubicBezTo>
                  <a:pt x="68459" y="189692"/>
                  <a:pt x="68701" y="189479"/>
                  <a:pt x="68701" y="189177"/>
                </a:cubicBezTo>
                <a:cubicBezTo>
                  <a:pt x="68701" y="188904"/>
                  <a:pt x="68489" y="188662"/>
                  <a:pt x="68186" y="188662"/>
                </a:cubicBezTo>
                <a:cubicBezTo>
                  <a:pt x="67914" y="188662"/>
                  <a:pt x="67671" y="188875"/>
                  <a:pt x="67671" y="189177"/>
                </a:cubicBezTo>
                <a:cubicBezTo>
                  <a:pt x="67671" y="189450"/>
                  <a:pt x="67884" y="189692"/>
                  <a:pt x="68186" y="189692"/>
                </a:cubicBezTo>
                <a:close/>
                <a:moveTo>
                  <a:pt x="60611" y="181933"/>
                </a:moveTo>
                <a:cubicBezTo>
                  <a:pt x="60793" y="181933"/>
                  <a:pt x="60943" y="181781"/>
                  <a:pt x="60943" y="181601"/>
                </a:cubicBezTo>
                <a:cubicBezTo>
                  <a:pt x="60943" y="181421"/>
                  <a:pt x="60791" y="181268"/>
                  <a:pt x="60611" y="181268"/>
                </a:cubicBezTo>
                <a:cubicBezTo>
                  <a:pt x="60428" y="181268"/>
                  <a:pt x="60278" y="181421"/>
                  <a:pt x="60278" y="181601"/>
                </a:cubicBezTo>
                <a:cubicBezTo>
                  <a:pt x="60278" y="181781"/>
                  <a:pt x="60428" y="181933"/>
                  <a:pt x="60611" y="181933"/>
                </a:cubicBezTo>
                <a:close/>
                <a:moveTo>
                  <a:pt x="53215" y="174052"/>
                </a:moveTo>
                <a:cubicBezTo>
                  <a:pt x="53215" y="173953"/>
                  <a:pt x="53134" y="173872"/>
                  <a:pt x="53035" y="173872"/>
                </a:cubicBezTo>
                <a:cubicBezTo>
                  <a:pt x="52936" y="173872"/>
                  <a:pt x="52855" y="173953"/>
                  <a:pt x="52855" y="174052"/>
                </a:cubicBezTo>
                <a:cubicBezTo>
                  <a:pt x="52855" y="174152"/>
                  <a:pt x="52936" y="174233"/>
                  <a:pt x="53035" y="174233"/>
                </a:cubicBezTo>
                <a:cubicBezTo>
                  <a:pt x="53134" y="174233"/>
                  <a:pt x="53215" y="174152"/>
                  <a:pt x="53215" y="174052"/>
                </a:cubicBezTo>
                <a:close/>
                <a:moveTo>
                  <a:pt x="45607" y="166476"/>
                </a:moveTo>
                <a:cubicBezTo>
                  <a:pt x="45607" y="166409"/>
                  <a:pt x="45554" y="166356"/>
                  <a:pt x="45487" y="166356"/>
                </a:cubicBezTo>
                <a:cubicBezTo>
                  <a:pt x="45420" y="166356"/>
                  <a:pt x="45367" y="166409"/>
                  <a:pt x="45367" y="166476"/>
                </a:cubicBezTo>
                <a:cubicBezTo>
                  <a:pt x="45367" y="166543"/>
                  <a:pt x="45420" y="166596"/>
                  <a:pt x="45487" y="166596"/>
                </a:cubicBezTo>
                <a:cubicBezTo>
                  <a:pt x="45554" y="166596"/>
                  <a:pt x="45607" y="166543"/>
                  <a:pt x="45607" y="166476"/>
                </a:cubicBezTo>
                <a:close/>
                <a:moveTo>
                  <a:pt x="491671" y="597498"/>
                </a:moveTo>
                <a:cubicBezTo>
                  <a:pt x="491671" y="597466"/>
                  <a:pt x="491643" y="597438"/>
                  <a:pt x="491611" y="597438"/>
                </a:cubicBezTo>
                <a:cubicBezTo>
                  <a:pt x="491578" y="597438"/>
                  <a:pt x="491550" y="597466"/>
                  <a:pt x="491550" y="597498"/>
                </a:cubicBezTo>
                <a:cubicBezTo>
                  <a:pt x="491550" y="597531"/>
                  <a:pt x="491578" y="597558"/>
                  <a:pt x="491611" y="597558"/>
                </a:cubicBezTo>
                <a:cubicBezTo>
                  <a:pt x="491643" y="597558"/>
                  <a:pt x="491671" y="597531"/>
                  <a:pt x="491671" y="597498"/>
                </a:cubicBezTo>
                <a:close/>
                <a:moveTo>
                  <a:pt x="483912" y="589920"/>
                </a:moveTo>
                <a:cubicBezTo>
                  <a:pt x="483912" y="589980"/>
                  <a:pt x="483973" y="590042"/>
                  <a:pt x="484035" y="590042"/>
                </a:cubicBezTo>
                <a:cubicBezTo>
                  <a:pt x="484097" y="590042"/>
                  <a:pt x="484157" y="589982"/>
                  <a:pt x="484157" y="589920"/>
                </a:cubicBezTo>
                <a:cubicBezTo>
                  <a:pt x="484157" y="589860"/>
                  <a:pt x="484097" y="589797"/>
                  <a:pt x="484035" y="589797"/>
                </a:cubicBezTo>
                <a:cubicBezTo>
                  <a:pt x="483973" y="589830"/>
                  <a:pt x="483912" y="589860"/>
                  <a:pt x="483912" y="589920"/>
                </a:cubicBezTo>
                <a:close/>
                <a:moveTo>
                  <a:pt x="476759" y="582374"/>
                </a:moveTo>
                <a:cubicBezTo>
                  <a:pt x="476759" y="582223"/>
                  <a:pt x="476637" y="582101"/>
                  <a:pt x="476487" y="582101"/>
                </a:cubicBezTo>
                <a:cubicBezTo>
                  <a:pt x="476337" y="582101"/>
                  <a:pt x="476214" y="582223"/>
                  <a:pt x="476214" y="582374"/>
                </a:cubicBezTo>
                <a:cubicBezTo>
                  <a:pt x="476214" y="582524"/>
                  <a:pt x="476337" y="582646"/>
                  <a:pt x="476487" y="582646"/>
                </a:cubicBezTo>
                <a:cubicBezTo>
                  <a:pt x="476637" y="582646"/>
                  <a:pt x="476759" y="582524"/>
                  <a:pt x="476759" y="582374"/>
                </a:cubicBezTo>
                <a:close/>
                <a:moveTo>
                  <a:pt x="468911" y="574312"/>
                </a:moveTo>
                <a:cubicBezTo>
                  <a:pt x="468639" y="574312"/>
                  <a:pt x="468396" y="574525"/>
                  <a:pt x="468396" y="574827"/>
                </a:cubicBezTo>
                <a:cubicBezTo>
                  <a:pt x="468396" y="575100"/>
                  <a:pt x="468609" y="575343"/>
                  <a:pt x="468911" y="575343"/>
                </a:cubicBezTo>
                <a:cubicBezTo>
                  <a:pt x="469183" y="575343"/>
                  <a:pt x="469426" y="575130"/>
                  <a:pt x="469426" y="574827"/>
                </a:cubicBezTo>
                <a:cubicBezTo>
                  <a:pt x="469426" y="574525"/>
                  <a:pt x="469183" y="574312"/>
                  <a:pt x="468911" y="574312"/>
                </a:cubicBezTo>
                <a:close/>
                <a:moveTo>
                  <a:pt x="461365" y="566737"/>
                </a:moveTo>
                <a:cubicBezTo>
                  <a:pt x="461093" y="566737"/>
                  <a:pt x="460850" y="566949"/>
                  <a:pt x="460850" y="567251"/>
                </a:cubicBezTo>
                <a:cubicBezTo>
                  <a:pt x="460850" y="567524"/>
                  <a:pt x="461063" y="567766"/>
                  <a:pt x="461365" y="567766"/>
                </a:cubicBezTo>
                <a:cubicBezTo>
                  <a:pt x="461638" y="567766"/>
                  <a:pt x="461880" y="567554"/>
                  <a:pt x="461880" y="567251"/>
                </a:cubicBezTo>
                <a:cubicBezTo>
                  <a:pt x="461850" y="566979"/>
                  <a:pt x="461638" y="566737"/>
                  <a:pt x="461365" y="566737"/>
                </a:cubicBezTo>
                <a:close/>
                <a:moveTo>
                  <a:pt x="453789" y="558856"/>
                </a:moveTo>
                <a:cubicBezTo>
                  <a:pt x="453335" y="558856"/>
                  <a:pt x="452972" y="559220"/>
                  <a:pt x="452972" y="559673"/>
                </a:cubicBezTo>
                <a:cubicBezTo>
                  <a:pt x="452972" y="560126"/>
                  <a:pt x="453337" y="560490"/>
                  <a:pt x="453789" y="560490"/>
                </a:cubicBezTo>
                <a:cubicBezTo>
                  <a:pt x="454242" y="560490"/>
                  <a:pt x="454607" y="560126"/>
                  <a:pt x="454607" y="559673"/>
                </a:cubicBezTo>
                <a:cubicBezTo>
                  <a:pt x="454607" y="559220"/>
                  <a:pt x="454242" y="558856"/>
                  <a:pt x="453789" y="558856"/>
                </a:cubicBezTo>
                <a:close/>
                <a:moveTo>
                  <a:pt x="447391" y="552129"/>
                </a:moveTo>
                <a:cubicBezTo>
                  <a:pt x="447391" y="551494"/>
                  <a:pt x="446877" y="550979"/>
                  <a:pt x="446242" y="550979"/>
                </a:cubicBezTo>
                <a:cubicBezTo>
                  <a:pt x="445607" y="550979"/>
                  <a:pt x="445092" y="551494"/>
                  <a:pt x="445092" y="552129"/>
                </a:cubicBezTo>
                <a:cubicBezTo>
                  <a:pt x="445092" y="552764"/>
                  <a:pt x="445607" y="553279"/>
                  <a:pt x="446242" y="553279"/>
                </a:cubicBezTo>
                <a:cubicBezTo>
                  <a:pt x="446877" y="553279"/>
                  <a:pt x="447391" y="552764"/>
                  <a:pt x="447391" y="552129"/>
                </a:cubicBezTo>
                <a:close/>
                <a:moveTo>
                  <a:pt x="440028" y="544551"/>
                </a:moveTo>
                <a:cubicBezTo>
                  <a:pt x="440028" y="543798"/>
                  <a:pt x="439419" y="543188"/>
                  <a:pt x="438666" y="543188"/>
                </a:cubicBezTo>
                <a:cubicBezTo>
                  <a:pt x="437913" y="543188"/>
                  <a:pt x="437304" y="543798"/>
                  <a:pt x="437304" y="544551"/>
                </a:cubicBezTo>
                <a:cubicBezTo>
                  <a:pt x="437304" y="545304"/>
                  <a:pt x="437913" y="545913"/>
                  <a:pt x="438666" y="545913"/>
                </a:cubicBezTo>
                <a:cubicBezTo>
                  <a:pt x="439419" y="545913"/>
                  <a:pt x="440028" y="545304"/>
                  <a:pt x="440028" y="544551"/>
                </a:cubicBezTo>
                <a:close/>
                <a:moveTo>
                  <a:pt x="431120" y="535460"/>
                </a:moveTo>
                <a:cubicBezTo>
                  <a:pt x="430270" y="535460"/>
                  <a:pt x="429575" y="536157"/>
                  <a:pt x="429575" y="537004"/>
                </a:cubicBezTo>
                <a:cubicBezTo>
                  <a:pt x="429575" y="537852"/>
                  <a:pt x="430273" y="538549"/>
                  <a:pt x="431120" y="538549"/>
                </a:cubicBezTo>
                <a:cubicBezTo>
                  <a:pt x="431967" y="538549"/>
                  <a:pt x="432665" y="537852"/>
                  <a:pt x="432665" y="537004"/>
                </a:cubicBezTo>
                <a:cubicBezTo>
                  <a:pt x="432635" y="536157"/>
                  <a:pt x="431970" y="535460"/>
                  <a:pt x="431120" y="535460"/>
                </a:cubicBezTo>
                <a:close/>
                <a:moveTo>
                  <a:pt x="425454" y="529429"/>
                </a:moveTo>
                <a:cubicBezTo>
                  <a:pt x="425454" y="528373"/>
                  <a:pt x="424599" y="527519"/>
                  <a:pt x="423544" y="527519"/>
                </a:cubicBezTo>
                <a:cubicBezTo>
                  <a:pt x="422489" y="527519"/>
                  <a:pt x="421635" y="528373"/>
                  <a:pt x="421635" y="529429"/>
                </a:cubicBezTo>
                <a:cubicBezTo>
                  <a:pt x="421635" y="530484"/>
                  <a:pt x="422489" y="531338"/>
                  <a:pt x="423544" y="531338"/>
                </a:cubicBezTo>
                <a:cubicBezTo>
                  <a:pt x="424599" y="531338"/>
                  <a:pt x="425454" y="530484"/>
                  <a:pt x="425454" y="529429"/>
                </a:cubicBezTo>
                <a:close/>
                <a:moveTo>
                  <a:pt x="418301" y="521883"/>
                </a:moveTo>
                <a:cubicBezTo>
                  <a:pt x="418301" y="520610"/>
                  <a:pt x="417271" y="519580"/>
                  <a:pt x="415999" y="519580"/>
                </a:cubicBezTo>
                <a:cubicBezTo>
                  <a:pt x="414726" y="519580"/>
                  <a:pt x="413697" y="520610"/>
                  <a:pt x="413697" y="521883"/>
                </a:cubicBezTo>
                <a:cubicBezTo>
                  <a:pt x="413697" y="523155"/>
                  <a:pt x="414726" y="524184"/>
                  <a:pt x="415999" y="524184"/>
                </a:cubicBezTo>
                <a:cubicBezTo>
                  <a:pt x="417271" y="524184"/>
                  <a:pt x="418301" y="523155"/>
                  <a:pt x="418301" y="521883"/>
                </a:cubicBezTo>
                <a:close/>
                <a:moveTo>
                  <a:pt x="410725" y="514304"/>
                </a:moveTo>
                <a:cubicBezTo>
                  <a:pt x="410725" y="513032"/>
                  <a:pt x="409695" y="512002"/>
                  <a:pt x="408423" y="512002"/>
                </a:cubicBezTo>
                <a:cubicBezTo>
                  <a:pt x="407151" y="512002"/>
                  <a:pt x="406121" y="513032"/>
                  <a:pt x="406121" y="514304"/>
                </a:cubicBezTo>
                <a:cubicBezTo>
                  <a:pt x="406121" y="515576"/>
                  <a:pt x="407151" y="516606"/>
                  <a:pt x="408423" y="516606"/>
                </a:cubicBezTo>
                <a:cubicBezTo>
                  <a:pt x="409695" y="516606"/>
                  <a:pt x="410725" y="515576"/>
                  <a:pt x="410725" y="514304"/>
                </a:cubicBezTo>
                <a:close/>
                <a:moveTo>
                  <a:pt x="403662" y="506758"/>
                </a:moveTo>
                <a:cubicBezTo>
                  <a:pt x="403662" y="505218"/>
                  <a:pt x="402415" y="503971"/>
                  <a:pt x="400875" y="503971"/>
                </a:cubicBezTo>
                <a:cubicBezTo>
                  <a:pt x="399335" y="503971"/>
                  <a:pt x="398088" y="505218"/>
                  <a:pt x="398088" y="506758"/>
                </a:cubicBezTo>
                <a:cubicBezTo>
                  <a:pt x="398088" y="508298"/>
                  <a:pt x="399335" y="509545"/>
                  <a:pt x="400875" y="509545"/>
                </a:cubicBezTo>
                <a:cubicBezTo>
                  <a:pt x="402415" y="509545"/>
                  <a:pt x="403662" y="508298"/>
                  <a:pt x="403662" y="506758"/>
                </a:cubicBezTo>
                <a:close/>
                <a:moveTo>
                  <a:pt x="396571" y="499211"/>
                </a:moveTo>
                <a:cubicBezTo>
                  <a:pt x="396571" y="497403"/>
                  <a:pt x="395107" y="495940"/>
                  <a:pt x="393299" y="495940"/>
                </a:cubicBezTo>
                <a:cubicBezTo>
                  <a:pt x="391491" y="495940"/>
                  <a:pt x="390027" y="497403"/>
                  <a:pt x="390027" y="499211"/>
                </a:cubicBezTo>
                <a:cubicBezTo>
                  <a:pt x="390027" y="501020"/>
                  <a:pt x="391491" y="502483"/>
                  <a:pt x="393299" y="502483"/>
                </a:cubicBezTo>
                <a:cubicBezTo>
                  <a:pt x="395107" y="502483"/>
                  <a:pt x="396571" y="501020"/>
                  <a:pt x="396571" y="499211"/>
                </a:cubicBezTo>
                <a:close/>
                <a:moveTo>
                  <a:pt x="389025" y="491636"/>
                </a:moveTo>
                <a:cubicBezTo>
                  <a:pt x="389025" y="489828"/>
                  <a:pt x="387561" y="488364"/>
                  <a:pt x="385753" y="488364"/>
                </a:cubicBezTo>
                <a:cubicBezTo>
                  <a:pt x="383946" y="488364"/>
                  <a:pt x="382481" y="489828"/>
                  <a:pt x="382481" y="491636"/>
                </a:cubicBezTo>
                <a:cubicBezTo>
                  <a:pt x="382481" y="493444"/>
                  <a:pt x="383946" y="494908"/>
                  <a:pt x="385753" y="494908"/>
                </a:cubicBezTo>
                <a:cubicBezTo>
                  <a:pt x="387561" y="494908"/>
                  <a:pt x="389025" y="493444"/>
                  <a:pt x="389025" y="491636"/>
                </a:cubicBezTo>
                <a:close/>
                <a:moveTo>
                  <a:pt x="381844" y="484059"/>
                </a:moveTo>
                <a:cubicBezTo>
                  <a:pt x="381844" y="482034"/>
                  <a:pt x="380203" y="480392"/>
                  <a:pt x="378178" y="480392"/>
                </a:cubicBezTo>
                <a:cubicBezTo>
                  <a:pt x="376153" y="480392"/>
                  <a:pt x="374511" y="482034"/>
                  <a:pt x="374511" y="484059"/>
                </a:cubicBezTo>
                <a:cubicBezTo>
                  <a:pt x="374511" y="486084"/>
                  <a:pt x="376153" y="487726"/>
                  <a:pt x="378178" y="487726"/>
                </a:cubicBezTo>
                <a:cubicBezTo>
                  <a:pt x="380203" y="487726"/>
                  <a:pt x="381844" y="486084"/>
                  <a:pt x="381844" y="484059"/>
                </a:cubicBezTo>
                <a:close/>
                <a:moveTo>
                  <a:pt x="374753" y="476513"/>
                </a:moveTo>
                <a:cubicBezTo>
                  <a:pt x="374753" y="474236"/>
                  <a:pt x="372908" y="472392"/>
                  <a:pt x="370632" y="472392"/>
                </a:cubicBezTo>
                <a:cubicBezTo>
                  <a:pt x="368355" y="472392"/>
                  <a:pt x="366510" y="474236"/>
                  <a:pt x="366510" y="476513"/>
                </a:cubicBezTo>
                <a:cubicBezTo>
                  <a:pt x="366510" y="478790"/>
                  <a:pt x="368355" y="480635"/>
                  <a:pt x="370632" y="480635"/>
                </a:cubicBezTo>
                <a:cubicBezTo>
                  <a:pt x="372908" y="480635"/>
                  <a:pt x="374753" y="478790"/>
                  <a:pt x="374753" y="476513"/>
                </a:cubicBezTo>
                <a:close/>
                <a:moveTo>
                  <a:pt x="367600" y="468935"/>
                </a:moveTo>
                <a:cubicBezTo>
                  <a:pt x="367600" y="466425"/>
                  <a:pt x="365564" y="464388"/>
                  <a:pt x="363054" y="464388"/>
                </a:cubicBezTo>
                <a:cubicBezTo>
                  <a:pt x="360544" y="464388"/>
                  <a:pt x="358508" y="466425"/>
                  <a:pt x="358508" y="468935"/>
                </a:cubicBezTo>
                <a:cubicBezTo>
                  <a:pt x="358508" y="471445"/>
                  <a:pt x="360544" y="473481"/>
                  <a:pt x="363054" y="473481"/>
                </a:cubicBezTo>
                <a:cubicBezTo>
                  <a:pt x="365564" y="473481"/>
                  <a:pt x="367600" y="471445"/>
                  <a:pt x="367600" y="468935"/>
                </a:cubicBezTo>
                <a:close/>
                <a:moveTo>
                  <a:pt x="360054" y="461389"/>
                </a:moveTo>
                <a:cubicBezTo>
                  <a:pt x="360054" y="458879"/>
                  <a:pt x="358018" y="456842"/>
                  <a:pt x="355508" y="456842"/>
                </a:cubicBezTo>
                <a:cubicBezTo>
                  <a:pt x="352998" y="456842"/>
                  <a:pt x="350962" y="458879"/>
                  <a:pt x="350962" y="461389"/>
                </a:cubicBezTo>
                <a:cubicBezTo>
                  <a:pt x="350962" y="463899"/>
                  <a:pt x="352998" y="465935"/>
                  <a:pt x="355508" y="465935"/>
                </a:cubicBezTo>
                <a:cubicBezTo>
                  <a:pt x="358018" y="465935"/>
                  <a:pt x="360054" y="463899"/>
                  <a:pt x="360054" y="461389"/>
                </a:cubicBezTo>
                <a:close/>
                <a:moveTo>
                  <a:pt x="352871" y="453813"/>
                </a:moveTo>
                <a:cubicBezTo>
                  <a:pt x="352871" y="451085"/>
                  <a:pt x="350659" y="448873"/>
                  <a:pt x="347932" y="448873"/>
                </a:cubicBezTo>
                <a:cubicBezTo>
                  <a:pt x="345206" y="448873"/>
                  <a:pt x="342993" y="451085"/>
                  <a:pt x="342993" y="453813"/>
                </a:cubicBezTo>
                <a:cubicBezTo>
                  <a:pt x="342993" y="456540"/>
                  <a:pt x="345206" y="458752"/>
                  <a:pt x="347932" y="458752"/>
                </a:cubicBezTo>
                <a:cubicBezTo>
                  <a:pt x="350659" y="458784"/>
                  <a:pt x="352871" y="456570"/>
                  <a:pt x="352871" y="453813"/>
                </a:cubicBezTo>
                <a:close/>
                <a:moveTo>
                  <a:pt x="345660" y="446267"/>
                </a:moveTo>
                <a:cubicBezTo>
                  <a:pt x="345660" y="443355"/>
                  <a:pt x="343298" y="440993"/>
                  <a:pt x="340387" y="440993"/>
                </a:cubicBezTo>
                <a:cubicBezTo>
                  <a:pt x="337475" y="440993"/>
                  <a:pt x="335113" y="443355"/>
                  <a:pt x="335113" y="446267"/>
                </a:cubicBezTo>
                <a:cubicBezTo>
                  <a:pt x="335113" y="449178"/>
                  <a:pt x="337475" y="451540"/>
                  <a:pt x="340387" y="451540"/>
                </a:cubicBezTo>
                <a:cubicBezTo>
                  <a:pt x="343298" y="451540"/>
                  <a:pt x="345660" y="449178"/>
                  <a:pt x="345660" y="446267"/>
                </a:cubicBezTo>
                <a:close/>
                <a:moveTo>
                  <a:pt x="201802" y="302583"/>
                </a:moveTo>
                <a:cubicBezTo>
                  <a:pt x="201802" y="299771"/>
                  <a:pt x="199523" y="297492"/>
                  <a:pt x="196711" y="297492"/>
                </a:cubicBezTo>
                <a:cubicBezTo>
                  <a:pt x="193899" y="297492"/>
                  <a:pt x="191620" y="299771"/>
                  <a:pt x="191620" y="302583"/>
                </a:cubicBezTo>
                <a:cubicBezTo>
                  <a:pt x="191620" y="305396"/>
                  <a:pt x="193899" y="307675"/>
                  <a:pt x="196711" y="307675"/>
                </a:cubicBezTo>
                <a:cubicBezTo>
                  <a:pt x="199523" y="307675"/>
                  <a:pt x="201802" y="305396"/>
                  <a:pt x="201802" y="302583"/>
                </a:cubicBezTo>
                <a:close/>
                <a:moveTo>
                  <a:pt x="193954" y="295037"/>
                </a:moveTo>
                <a:cubicBezTo>
                  <a:pt x="193954" y="292393"/>
                  <a:pt x="191809" y="290248"/>
                  <a:pt x="189165" y="290248"/>
                </a:cubicBezTo>
                <a:cubicBezTo>
                  <a:pt x="186521" y="290248"/>
                  <a:pt x="184376" y="292393"/>
                  <a:pt x="184376" y="295037"/>
                </a:cubicBezTo>
                <a:cubicBezTo>
                  <a:pt x="184376" y="297681"/>
                  <a:pt x="186521" y="299826"/>
                  <a:pt x="189165" y="299826"/>
                </a:cubicBezTo>
                <a:cubicBezTo>
                  <a:pt x="191809" y="299826"/>
                  <a:pt x="193954" y="297681"/>
                  <a:pt x="193954" y="295037"/>
                </a:cubicBezTo>
                <a:close/>
                <a:moveTo>
                  <a:pt x="186286" y="287461"/>
                </a:moveTo>
                <a:cubicBezTo>
                  <a:pt x="186286" y="284868"/>
                  <a:pt x="184182" y="282764"/>
                  <a:pt x="181589" y="282764"/>
                </a:cubicBezTo>
                <a:cubicBezTo>
                  <a:pt x="178996" y="282764"/>
                  <a:pt x="176893" y="284868"/>
                  <a:pt x="176893" y="287461"/>
                </a:cubicBezTo>
                <a:cubicBezTo>
                  <a:pt x="176893" y="290054"/>
                  <a:pt x="178996" y="292158"/>
                  <a:pt x="181589" y="292158"/>
                </a:cubicBezTo>
                <a:cubicBezTo>
                  <a:pt x="184182" y="292158"/>
                  <a:pt x="186286" y="290054"/>
                  <a:pt x="186286" y="287461"/>
                </a:cubicBezTo>
                <a:close/>
                <a:moveTo>
                  <a:pt x="178377" y="279915"/>
                </a:moveTo>
                <a:cubicBezTo>
                  <a:pt x="178377" y="277520"/>
                  <a:pt x="176438" y="275581"/>
                  <a:pt x="174044" y="275581"/>
                </a:cubicBezTo>
                <a:cubicBezTo>
                  <a:pt x="171649" y="275581"/>
                  <a:pt x="169710" y="277520"/>
                  <a:pt x="169710" y="279915"/>
                </a:cubicBezTo>
                <a:cubicBezTo>
                  <a:pt x="169710" y="282309"/>
                  <a:pt x="171649" y="284249"/>
                  <a:pt x="174044" y="284249"/>
                </a:cubicBezTo>
                <a:cubicBezTo>
                  <a:pt x="176438" y="284249"/>
                  <a:pt x="178377" y="282309"/>
                  <a:pt x="178377" y="279915"/>
                </a:cubicBezTo>
                <a:close/>
                <a:moveTo>
                  <a:pt x="170375" y="272337"/>
                </a:moveTo>
                <a:cubicBezTo>
                  <a:pt x="170375" y="270178"/>
                  <a:pt x="168625" y="268427"/>
                  <a:pt x="166465" y="268427"/>
                </a:cubicBezTo>
                <a:cubicBezTo>
                  <a:pt x="164307" y="268427"/>
                  <a:pt x="162556" y="270178"/>
                  <a:pt x="162556" y="272337"/>
                </a:cubicBezTo>
                <a:cubicBezTo>
                  <a:pt x="162556" y="274495"/>
                  <a:pt x="164307" y="276246"/>
                  <a:pt x="166465" y="276246"/>
                </a:cubicBezTo>
                <a:cubicBezTo>
                  <a:pt x="168625" y="276246"/>
                  <a:pt x="170375" y="274495"/>
                  <a:pt x="170375" y="272337"/>
                </a:cubicBezTo>
                <a:close/>
                <a:moveTo>
                  <a:pt x="158920" y="268217"/>
                </a:moveTo>
                <a:cubicBezTo>
                  <a:pt x="160829" y="268217"/>
                  <a:pt x="162374" y="266673"/>
                  <a:pt x="162374" y="264763"/>
                </a:cubicBezTo>
                <a:cubicBezTo>
                  <a:pt x="162374" y="262853"/>
                  <a:pt x="160829" y="261338"/>
                  <a:pt x="158920" y="261338"/>
                </a:cubicBezTo>
                <a:cubicBezTo>
                  <a:pt x="157010" y="261338"/>
                  <a:pt x="155466" y="262883"/>
                  <a:pt x="155466" y="264763"/>
                </a:cubicBezTo>
                <a:cubicBezTo>
                  <a:pt x="155466" y="266700"/>
                  <a:pt x="157010" y="268217"/>
                  <a:pt x="158920" y="268217"/>
                </a:cubicBezTo>
                <a:close/>
                <a:moveTo>
                  <a:pt x="151344" y="260669"/>
                </a:moveTo>
                <a:cubicBezTo>
                  <a:pt x="153254" y="260669"/>
                  <a:pt x="154798" y="259124"/>
                  <a:pt x="154798" y="257214"/>
                </a:cubicBezTo>
                <a:cubicBezTo>
                  <a:pt x="154798" y="255305"/>
                  <a:pt x="153254" y="253790"/>
                  <a:pt x="151344" y="253790"/>
                </a:cubicBezTo>
                <a:cubicBezTo>
                  <a:pt x="149435" y="253790"/>
                  <a:pt x="147890" y="255335"/>
                  <a:pt x="147890" y="257214"/>
                </a:cubicBezTo>
                <a:cubicBezTo>
                  <a:pt x="147920" y="259124"/>
                  <a:pt x="149435" y="260669"/>
                  <a:pt x="151344" y="260669"/>
                </a:cubicBezTo>
                <a:close/>
                <a:moveTo>
                  <a:pt x="146828" y="249668"/>
                </a:moveTo>
                <a:cubicBezTo>
                  <a:pt x="146828" y="247994"/>
                  <a:pt x="145472" y="246639"/>
                  <a:pt x="143798" y="246639"/>
                </a:cubicBezTo>
                <a:cubicBezTo>
                  <a:pt x="142124" y="246639"/>
                  <a:pt x="140769" y="247994"/>
                  <a:pt x="140769" y="249668"/>
                </a:cubicBezTo>
                <a:cubicBezTo>
                  <a:pt x="140769" y="251342"/>
                  <a:pt x="142124" y="252698"/>
                  <a:pt x="143798" y="252698"/>
                </a:cubicBezTo>
                <a:cubicBezTo>
                  <a:pt x="145472" y="252698"/>
                  <a:pt x="146828" y="251342"/>
                  <a:pt x="146828" y="249668"/>
                </a:cubicBezTo>
                <a:close/>
                <a:moveTo>
                  <a:pt x="138797" y="242092"/>
                </a:moveTo>
                <a:cubicBezTo>
                  <a:pt x="138797" y="240670"/>
                  <a:pt x="137645" y="239517"/>
                  <a:pt x="136223" y="239517"/>
                </a:cubicBezTo>
                <a:cubicBezTo>
                  <a:pt x="134800" y="239517"/>
                  <a:pt x="133648" y="240670"/>
                  <a:pt x="133648" y="242092"/>
                </a:cubicBezTo>
                <a:cubicBezTo>
                  <a:pt x="133648" y="243514"/>
                  <a:pt x="134800" y="244667"/>
                  <a:pt x="136223" y="244667"/>
                </a:cubicBezTo>
                <a:cubicBezTo>
                  <a:pt x="137645" y="244667"/>
                  <a:pt x="138797" y="243514"/>
                  <a:pt x="138797" y="242092"/>
                </a:cubicBezTo>
                <a:close/>
                <a:moveTo>
                  <a:pt x="128677" y="236970"/>
                </a:moveTo>
                <a:cubicBezTo>
                  <a:pt x="130011" y="236970"/>
                  <a:pt x="131101" y="235878"/>
                  <a:pt x="131101" y="234546"/>
                </a:cubicBezTo>
                <a:cubicBezTo>
                  <a:pt x="131101" y="233214"/>
                  <a:pt x="130009" y="232121"/>
                  <a:pt x="128677" y="232121"/>
                </a:cubicBezTo>
                <a:cubicBezTo>
                  <a:pt x="127345" y="232121"/>
                  <a:pt x="126252" y="233214"/>
                  <a:pt x="126252" y="234546"/>
                </a:cubicBezTo>
                <a:cubicBezTo>
                  <a:pt x="126220" y="235878"/>
                  <a:pt x="127312" y="236970"/>
                  <a:pt x="128677" y="236970"/>
                </a:cubicBezTo>
                <a:close/>
                <a:moveTo>
                  <a:pt x="121099" y="229090"/>
                </a:moveTo>
                <a:cubicBezTo>
                  <a:pt x="122251" y="229090"/>
                  <a:pt x="123191" y="228150"/>
                  <a:pt x="123191" y="226998"/>
                </a:cubicBezTo>
                <a:cubicBezTo>
                  <a:pt x="123191" y="225845"/>
                  <a:pt x="122251" y="224876"/>
                  <a:pt x="121099" y="224876"/>
                </a:cubicBezTo>
                <a:cubicBezTo>
                  <a:pt x="119947" y="224876"/>
                  <a:pt x="119007" y="225815"/>
                  <a:pt x="119007" y="226998"/>
                </a:cubicBezTo>
                <a:cubicBezTo>
                  <a:pt x="119009" y="228150"/>
                  <a:pt x="119949" y="229090"/>
                  <a:pt x="121099" y="229090"/>
                </a:cubicBezTo>
                <a:close/>
                <a:moveTo>
                  <a:pt x="115250" y="219421"/>
                </a:moveTo>
                <a:cubicBezTo>
                  <a:pt x="115250" y="218484"/>
                  <a:pt x="114491" y="217724"/>
                  <a:pt x="113553" y="217724"/>
                </a:cubicBezTo>
                <a:cubicBezTo>
                  <a:pt x="112616" y="217724"/>
                  <a:pt x="111856" y="218484"/>
                  <a:pt x="111856" y="219421"/>
                </a:cubicBezTo>
                <a:cubicBezTo>
                  <a:pt x="111856" y="220359"/>
                  <a:pt x="112616" y="221118"/>
                  <a:pt x="113553" y="221118"/>
                </a:cubicBezTo>
                <a:cubicBezTo>
                  <a:pt x="114491" y="221118"/>
                  <a:pt x="115250" y="220359"/>
                  <a:pt x="115250" y="219421"/>
                </a:cubicBezTo>
                <a:close/>
                <a:moveTo>
                  <a:pt x="107280" y="211875"/>
                </a:moveTo>
                <a:cubicBezTo>
                  <a:pt x="107280" y="211157"/>
                  <a:pt x="106696" y="210573"/>
                  <a:pt x="105977" y="210573"/>
                </a:cubicBezTo>
                <a:cubicBezTo>
                  <a:pt x="105259" y="210573"/>
                  <a:pt x="104675" y="211157"/>
                  <a:pt x="104675" y="211875"/>
                </a:cubicBezTo>
                <a:cubicBezTo>
                  <a:pt x="104675" y="212593"/>
                  <a:pt x="105259" y="213178"/>
                  <a:pt x="105977" y="213178"/>
                </a:cubicBezTo>
                <a:cubicBezTo>
                  <a:pt x="106696" y="213178"/>
                  <a:pt x="107280" y="212593"/>
                  <a:pt x="107280" y="211875"/>
                </a:cubicBezTo>
                <a:close/>
                <a:moveTo>
                  <a:pt x="99734" y="204299"/>
                </a:moveTo>
                <a:cubicBezTo>
                  <a:pt x="99734" y="203581"/>
                  <a:pt x="99150" y="202997"/>
                  <a:pt x="98432" y="202997"/>
                </a:cubicBezTo>
                <a:cubicBezTo>
                  <a:pt x="97714" y="202997"/>
                  <a:pt x="97129" y="203581"/>
                  <a:pt x="97129" y="204299"/>
                </a:cubicBezTo>
                <a:cubicBezTo>
                  <a:pt x="97129" y="205018"/>
                  <a:pt x="97714" y="205602"/>
                  <a:pt x="98432" y="205602"/>
                </a:cubicBezTo>
                <a:cubicBezTo>
                  <a:pt x="99150" y="205602"/>
                  <a:pt x="99734" y="205018"/>
                  <a:pt x="99734" y="204299"/>
                </a:cubicBezTo>
                <a:close/>
                <a:moveTo>
                  <a:pt x="90856" y="197723"/>
                </a:moveTo>
                <a:cubicBezTo>
                  <a:pt x="91401" y="197723"/>
                  <a:pt x="91826" y="197298"/>
                  <a:pt x="91826" y="196753"/>
                </a:cubicBezTo>
                <a:cubicBezTo>
                  <a:pt x="91826" y="196208"/>
                  <a:pt x="91401" y="195783"/>
                  <a:pt x="90856" y="195783"/>
                </a:cubicBezTo>
                <a:cubicBezTo>
                  <a:pt x="90311" y="195783"/>
                  <a:pt x="89886" y="196208"/>
                  <a:pt x="89886" y="196753"/>
                </a:cubicBezTo>
                <a:cubicBezTo>
                  <a:pt x="89886" y="197268"/>
                  <a:pt x="90309" y="197723"/>
                  <a:pt x="90856" y="197723"/>
                </a:cubicBezTo>
                <a:close/>
                <a:moveTo>
                  <a:pt x="83308" y="189812"/>
                </a:moveTo>
                <a:cubicBezTo>
                  <a:pt x="83673" y="189812"/>
                  <a:pt x="83975" y="189510"/>
                  <a:pt x="83975" y="189145"/>
                </a:cubicBezTo>
                <a:cubicBezTo>
                  <a:pt x="83975" y="188780"/>
                  <a:pt x="83673" y="188477"/>
                  <a:pt x="83308" y="188477"/>
                </a:cubicBezTo>
                <a:cubicBezTo>
                  <a:pt x="82943" y="188477"/>
                  <a:pt x="82641" y="188780"/>
                  <a:pt x="82641" y="189145"/>
                </a:cubicBezTo>
                <a:cubicBezTo>
                  <a:pt x="82643" y="189539"/>
                  <a:pt x="82945" y="189812"/>
                  <a:pt x="83308" y="189812"/>
                </a:cubicBezTo>
                <a:close/>
                <a:moveTo>
                  <a:pt x="75732" y="182266"/>
                </a:moveTo>
                <a:cubicBezTo>
                  <a:pt x="76097" y="182266"/>
                  <a:pt x="76400" y="181963"/>
                  <a:pt x="76400" y="181628"/>
                </a:cubicBezTo>
                <a:cubicBezTo>
                  <a:pt x="76400" y="181264"/>
                  <a:pt x="76097" y="180961"/>
                  <a:pt x="75732" y="180961"/>
                </a:cubicBezTo>
                <a:cubicBezTo>
                  <a:pt x="75367" y="180961"/>
                  <a:pt x="75065" y="181264"/>
                  <a:pt x="75065" y="181628"/>
                </a:cubicBezTo>
                <a:cubicBezTo>
                  <a:pt x="75097" y="181963"/>
                  <a:pt x="75370" y="182266"/>
                  <a:pt x="75732" y="182266"/>
                </a:cubicBezTo>
                <a:close/>
                <a:moveTo>
                  <a:pt x="68549" y="174052"/>
                </a:moveTo>
                <a:cubicBezTo>
                  <a:pt x="68549" y="173835"/>
                  <a:pt x="68373" y="173660"/>
                  <a:pt x="68156" y="173660"/>
                </a:cubicBezTo>
                <a:cubicBezTo>
                  <a:pt x="67939" y="173660"/>
                  <a:pt x="67764" y="173835"/>
                  <a:pt x="67764" y="174052"/>
                </a:cubicBezTo>
                <a:cubicBezTo>
                  <a:pt x="67764" y="174270"/>
                  <a:pt x="67939" y="174445"/>
                  <a:pt x="68156" y="174445"/>
                </a:cubicBezTo>
                <a:cubicBezTo>
                  <a:pt x="68373" y="174445"/>
                  <a:pt x="68549" y="174270"/>
                  <a:pt x="68549" y="174052"/>
                </a:cubicBezTo>
                <a:close/>
                <a:moveTo>
                  <a:pt x="60791" y="166476"/>
                </a:moveTo>
                <a:cubicBezTo>
                  <a:pt x="60791" y="166377"/>
                  <a:pt x="60710" y="166296"/>
                  <a:pt x="60611" y="166296"/>
                </a:cubicBezTo>
                <a:cubicBezTo>
                  <a:pt x="60511" y="166296"/>
                  <a:pt x="60431" y="166377"/>
                  <a:pt x="60431" y="166476"/>
                </a:cubicBezTo>
                <a:cubicBezTo>
                  <a:pt x="60431" y="166576"/>
                  <a:pt x="60511" y="166656"/>
                  <a:pt x="60611" y="166656"/>
                </a:cubicBezTo>
                <a:cubicBezTo>
                  <a:pt x="60710" y="166656"/>
                  <a:pt x="60791" y="166576"/>
                  <a:pt x="60791" y="166476"/>
                </a:cubicBezTo>
                <a:close/>
                <a:moveTo>
                  <a:pt x="53125" y="158930"/>
                </a:moveTo>
                <a:cubicBezTo>
                  <a:pt x="53125" y="158898"/>
                  <a:pt x="53097" y="158870"/>
                  <a:pt x="53065" y="158870"/>
                </a:cubicBezTo>
                <a:cubicBezTo>
                  <a:pt x="53033" y="158870"/>
                  <a:pt x="53005" y="158898"/>
                  <a:pt x="53005" y="158930"/>
                </a:cubicBezTo>
                <a:cubicBezTo>
                  <a:pt x="53005" y="158962"/>
                  <a:pt x="53033" y="158990"/>
                  <a:pt x="53065" y="158990"/>
                </a:cubicBezTo>
                <a:cubicBezTo>
                  <a:pt x="53097" y="158990"/>
                  <a:pt x="53125" y="158962"/>
                  <a:pt x="53125" y="158930"/>
                </a:cubicBezTo>
                <a:close/>
                <a:moveTo>
                  <a:pt x="45547" y="151354"/>
                </a:moveTo>
                <a:cubicBezTo>
                  <a:pt x="45547" y="151322"/>
                  <a:pt x="45519" y="151294"/>
                  <a:pt x="45487" y="151294"/>
                </a:cubicBezTo>
                <a:cubicBezTo>
                  <a:pt x="45455" y="151294"/>
                  <a:pt x="45427" y="151322"/>
                  <a:pt x="45427" y="151354"/>
                </a:cubicBezTo>
                <a:cubicBezTo>
                  <a:pt x="45427" y="151386"/>
                  <a:pt x="45455" y="151414"/>
                  <a:pt x="45487" y="151414"/>
                </a:cubicBezTo>
                <a:cubicBezTo>
                  <a:pt x="45519" y="151414"/>
                  <a:pt x="45547" y="151386"/>
                  <a:pt x="45547" y="151354"/>
                </a:cubicBezTo>
                <a:close/>
                <a:moveTo>
                  <a:pt x="499216" y="589920"/>
                </a:moveTo>
                <a:cubicBezTo>
                  <a:pt x="499216" y="589888"/>
                  <a:pt x="499189" y="589860"/>
                  <a:pt x="499156" y="589860"/>
                </a:cubicBezTo>
                <a:cubicBezTo>
                  <a:pt x="499124" y="589860"/>
                  <a:pt x="499096" y="589888"/>
                  <a:pt x="499096" y="589920"/>
                </a:cubicBezTo>
                <a:cubicBezTo>
                  <a:pt x="499096" y="589952"/>
                  <a:pt x="499124" y="589980"/>
                  <a:pt x="499156" y="589980"/>
                </a:cubicBezTo>
                <a:cubicBezTo>
                  <a:pt x="499189" y="589980"/>
                  <a:pt x="499216" y="589952"/>
                  <a:pt x="499216" y="589920"/>
                </a:cubicBezTo>
                <a:close/>
                <a:moveTo>
                  <a:pt x="491791" y="582374"/>
                </a:moveTo>
                <a:cubicBezTo>
                  <a:pt x="491791" y="582274"/>
                  <a:pt x="491710" y="582194"/>
                  <a:pt x="491611" y="582194"/>
                </a:cubicBezTo>
                <a:cubicBezTo>
                  <a:pt x="491511" y="582194"/>
                  <a:pt x="491430" y="582274"/>
                  <a:pt x="491430" y="582374"/>
                </a:cubicBezTo>
                <a:cubicBezTo>
                  <a:pt x="491430" y="582473"/>
                  <a:pt x="491511" y="582554"/>
                  <a:pt x="491611" y="582554"/>
                </a:cubicBezTo>
                <a:cubicBezTo>
                  <a:pt x="491710" y="582554"/>
                  <a:pt x="491791" y="582473"/>
                  <a:pt x="491791" y="582374"/>
                </a:cubicBezTo>
                <a:close/>
                <a:moveTo>
                  <a:pt x="484365" y="574797"/>
                </a:moveTo>
                <a:cubicBezTo>
                  <a:pt x="484365" y="574613"/>
                  <a:pt x="484217" y="574465"/>
                  <a:pt x="484033" y="574465"/>
                </a:cubicBezTo>
                <a:cubicBezTo>
                  <a:pt x="483848" y="574465"/>
                  <a:pt x="483700" y="574613"/>
                  <a:pt x="483700" y="574797"/>
                </a:cubicBezTo>
                <a:cubicBezTo>
                  <a:pt x="483700" y="574982"/>
                  <a:pt x="483848" y="575130"/>
                  <a:pt x="484033" y="575130"/>
                </a:cubicBezTo>
                <a:cubicBezTo>
                  <a:pt x="484217" y="575130"/>
                  <a:pt x="484365" y="574982"/>
                  <a:pt x="484365" y="574797"/>
                </a:cubicBezTo>
                <a:close/>
                <a:moveTo>
                  <a:pt x="476487" y="566797"/>
                </a:moveTo>
                <a:cubicBezTo>
                  <a:pt x="476244" y="566797"/>
                  <a:pt x="476032" y="567009"/>
                  <a:pt x="476032" y="567251"/>
                </a:cubicBezTo>
                <a:cubicBezTo>
                  <a:pt x="476032" y="567494"/>
                  <a:pt x="476244" y="567706"/>
                  <a:pt x="476487" y="567706"/>
                </a:cubicBezTo>
                <a:cubicBezTo>
                  <a:pt x="476729" y="567706"/>
                  <a:pt x="476942" y="567494"/>
                  <a:pt x="476942" y="567251"/>
                </a:cubicBezTo>
                <a:cubicBezTo>
                  <a:pt x="476912" y="567009"/>
                  <a:pt x="476729" y="566797"/>
                  <a:pt x="476487" y="566797"/>
                </a:cubicBezTo>
                <a:close/>
                <a:moveTo>
                  <a:pt x="468911" y="558978"/>
                </a:moveTo>
                <a:cubicBezTo>
                  <a:pt x="468516" y="558978"/>
                  <a:pt x="468214" y="559280"/>
                  <a:pt x="468214" y="559675"/>
                </a:cubicBezTo>
                <a:cubicBezTo>
                  <a:pt x="468214" y="560070"/>
                  <a:pt x="468516" y="560402"/>
                  <a:pt x="468911" y="560402"/>
                </a:cubicBezTo>
                <a:cubicBezTo>
                  <a:pt x="469306" y="560402"/>
                  <a:pt x="469608" y="560070"/>
                  <a:pt x="469608" y="559675"/>
                </a:cubicBezTo>
                <a:cubicBezTo>
                  <a:pt x="469638" y="559280"/>
                  <a:pt x="469306" y="558978"/>
                  <a:pt x="468911" y="558978"/>
                </a:cubicBezTo>
                <a:close/>
                <a:moveTo>
                  <a:pt x="461365" y="551249"/>
                </a:moveTo>
                <a:cubicBezTo>
                  <a:pt x="460880" y="551249"/>
                  <a:pt x="460486" y="551644"/>
                  <a:pt x="460486" y="552129"/>
                </a:cubicBezTo>
                <a:cubicBezTo>
                  <a:pt x="460486" y="552614"/>
                  <a:pt x="460880" y="553009"/>
                  <a:pt x="461365" y="553009"/>
                </a:cubicBezTo>
                <a:cubicBezTo>
                  <a:pt x="461850" y="553009"/>
                  <a:pt x="462245" y="552614"/>
                  <a:pt x="462245" y="552129"/>
                </a:cubicBezTo>
                <a:cubicBezTo>
                  <a:pt x="462243" y="551644"/>
                  <a:pt x="461850" y="551249"/>
                  <a:pt x="461365" y="551249"/>
                </a:cubicBezTo>
                <a:close/>
                <a:moveTo>
                  <a:pt x="455062" y="544551"/>
                </a:moveTo>
                <a:cubicBezTo>
                  <a:pt x="455062" y="543849"/>
                  <a:pt x="454491" y="543278"/>
                  <a:pt x="453789" y="543278"/>
                </a:cubicBezTo>
                <a:cubicBezTo>
                  <a:pt x="453088" y="543278"/>
                  <a:pt x="452517" y="543849"/>
                  <a:pt x="452517" y="544551"/>
                </a:cubicBezTo>
                <a:cubicBezTo>
                  <a:pt x="452517" y="545253"/>
                  <a:pt x="453088" y="545823"/>
                  <a:pt x="453789" y="545823"/>
                </a:cubicBezTo>
                <a:cubicBezTo>
                  <a:pt x="454491" y="545823"/>
                  <a:pt x="455062" y="545253"/>
                  <a:pt x="455062" y="544551"/>
                </a:cubicBezTo>
                <a:close/>
                <a:moveTo>
                  <a:pt x="446242" y="535642"/>
                </a:moveTo>
                <a:cubicBezTo>
                  <a:pt x="445484" y="535642"/>
                  <a:pt x="444877" y="536249"/>
                  <a:pt x="444877" y="537007"/>
                </a:cubicBezTo>
                <a:cubicBezTo>
                  <a:pt x="444877" y="537764"/>
                  <a:pt x="445484" y="538371"/>
                  <a:pt x="446242" y="538371"/>
                </a:cubicBezTo>
                <a:cubicBezTo>
                  <a:pt x="446999" y="538371"/>
                  <a:pt x="447606" y="537764"/>
                  <a:pt x="447606" y="537007"/>
                </a:cubicBezTo>
                <a:cubicBezTo>
                  <a:pt x="447606" y="536247"/>
                  <a:pt x="446969" y="535642"/>
                  <a:pt x="446242" y="535642"/>
                </a:cubicBezTo>
                <a:close/>
                <a:moveTo>
                  <a:pt x="440303" y="529458"/>
                </a:moveTo>
                <a:cubicBezTo>
                  <a:pt x="440303" y="528553"/>
                  <a:pt x="439571" y="527821"/>
                  <a:pt x="438666" y="527821"/>
                </a:cubicBezTo>
                <a:cubicBezTo>
                  <a:pt x="437761" y="527821"/>
                  <a:pt x="437029" y="528553"/>
                  <a:pt x="437029" y="529458"/>
                </a:cubicBezTo>
                <a:cubicBezTo>
                  <a:pt x="437029" y="530363"/>
                  <a:pt x="437761" y="531095"/>
                  <a:pt x="438666" y="531095"/>
                </a:cubicBezTo>
                <a:cubicBezTo>
                  <a:pt x="439571" y="531095"/>
                  <a:pt x="440303" y="530363"/>
                  <a:pt x="440303" y="529458"/>
                </a:cubicBezTo>
                <a:close/>
                <a:moveTo>
                  <a:pt x="431120" y="519820"/>
                </a:moveTo>
                <a:cubicBezTo>
                  <a:pt x="429998" y="519820"/>
                  <a:pt x="429058" y="520730"/>
                  <a:pt x="429058" y="521883"/>
                </a:cubicBezTo>
                <a:cubicBezTo>
                  <a:pt x="429058" y="523005"/>
                  <a:pt x="429968" y="523944"/>
                  <a:pt x="431120" y="523944"/>
                </a:cubicBezTo>
                <a:cubicBezTo>
                  <a:pt x="432242" y="523944"/>
                  <a:pt x="433182" y="523034"/>
                  <a:pt x="433182" y="521883"/>
                </a:cubicBezTo>
                <a:cubicBezTo>
                  <a:pt x="433150" y="520760"/>
                  <a:pt x="432242" y="519820"/>
                  <a:pt x="431120" y="519820"/>
                </a:cubicBezTo>
                <a:close/>
                <a:moveTo>
                  <a:pt x="425756" y="514304"/>
                </a:moveTo>
                <a:cubicBezTo>
                  <a:pt x="425756" y="513082"/>
                  <a:pt x="424766" y="512092"/>
                  <a:pt x="423544" y="512092"/>
                </a:cubicBezTo>
                <a:cubicBezTo>
                  <a:pt x="422323" y="512092"/>
                  <a:pt x="421332" y="513082"/>
                  <a:pt x="421332" y="514304"/>
                </a:cubicBezTo>
                <a:cubicBezTo>
                  <a:pt x="421332" y="515525"/>
                  <a:pt x="422323" y="516516"/>
                  <a:pt x="423544" y="516516"/>
                </a:cubicBezTo>
                <a:cubicBezTo>
                  <a:pt x="424766" y="516516"/>
                  <a:pt x="425756" y="515525"/>
                  <a:pt x="425756" y="514304"/>
                </a:cubicBezTo>
                <a:close/>
                <a:moveTo>
                  <a:pt x="418635" y="506758"/>
                </a:moveTo>
                <a:cubicBezTo>
                  <a:pt x="418635" y="505301"/>
                  <a:pt x="417456" y="504121"/>
                  <a:pt x="415999" y="504121"/>
                </a:cubicBezTo>
                <a:cubicBezTo>
                  <a:pt x="414542" y="504121"/>
                  <a:pt x="413362" y="505301"/>
                  <a:pt x="413362" y="506758"/>
                </a:cubicBezTo>
                <a:cubicBezTo>
                  <a:pt x="413362" y="508215"/>
                  <a:pt x="414542" y="509395"/>
                  <a:pt x="415999" y="509395"/>
                </a:cubicBezTo>
                <a:cubicBezTo>
                  <a:pt x="417456" y="509395"/>
                  <a:pt x="418635" y="508215"/>
                  <a:pt x="418635" y="506758"/>
                </a:cubicBezTo>
                <a:close/>
                <a:moveTo>
                  <a:pt x="411392" y="499211"/>
                </a:moveTo>
                <a:cubicBezTo>
                  <a:pt x="411392" y="497572"/>
                  <a:pt x="410062" y="496242"/>
                  <a:pt x="408423" y="496242"/>
                </a:cubicBezTo>
                <a:cubicBezTo>
                  <a:pt x="406783" y="496242"/>
                  <a:pt x="405453" y="497572"/>
                  <a:pt x="405453" y="499211"/>
                </a:cubicBezTo>
                <a:cubicBezTo>
                  <a:pt x="405453" y="500851"/>
                  <a:pt x="406783" y="502181"/>
                  <a:pt x="408423" y="502181"/>
                </a:cubicBezTo>
                <a:cubicBezTo>
                  <a:pt x="410062" y="502181"/>
                  <a:pt x="411392" y="500851"/>
                  <a:pt x="411392" y="499211"/>
                </a:cubicBezTo>
                <a:close/>
                <a:moveTo>
                  <a:pt x="403997" y="491636"/>
                </a:moveTo>
                <a:cubicBezTo>
                  <a:pt x="403997" y="489911"/>
                  <a:pt x="402600" y="488513"/>
                  <a:pt x="400875" y="488513"/>
                </a:cubicBezTo>
                <a:cubicBezTo>
                  <a:pt x="399150" y="488513"/>
                  <a:pt x="397753" y="489911"/>
                  <a:pt x="397753" y="491636"/>
                </a:cubicBezTo>
                <a:cubicBezTo>
                  <a:pt x="397753" y="493360"/>
                  <a:pt x="399150" y="494757"/>
                  <a:pt x="400875" y="494757"/>
                </a:cubicBezTo>
                <a:cubicBezTo>
                  <a:pt x="402600" y="494757"/>
                  <a:pt x="403997" y="493360"/>
                  <a:pt x="403997" y="491636"/>
                </a:cubicBezTo>
                <a:close/>
                <a:moveTo>
                  <a:pt x="396843" y="484059"/>
                </a:moveTo>
                <a:cubicBezTo>
                  <a:pt x="396843" y="482101"/>
                  <a:pt x="395257" y="480515"/>
                  <a:pt x="393299" y="480515"/>
                </a:cubicBezTo>
                <a:cubicBezTo>
                  <a:pt x="391341" y="480515"/>
                  <a:pt x="389755" y="482101"/>
                  <a:pt x="389755" y="484059"/>
                </a:cubicBezTo>
                <a:cubicBezTo>
                  <a:pt x="389755" y="486018"/>
                  <a:pt x="391341" y="487604"/>
                  <a:pt x="393299" y="487604"/>
                </a:cubicBezTo>
                <a:cubicBezTo>
                  <a:pt x="395257" y="487604"/>
                  <a:pt x="396843" y="486018"/>
                  <a:pt x="396843" y="484059"/>
                </a:cubicBezTo>
                <a:close/>
                <a:moveTo>
                  <a:pt x="389662" y="476513"/>
                </a:moveTo>
                <a:cubicBezTo>
                  <a:pt x="389662" y="474354"/>
                  <a:pt x="387912" y="472604"/>
                  <a:pt x="385753" y="472604"/>
                </a:cubicBezTo>
                <a:cubicBezTo>
                  <a:pt x="383594" y="472604"/>
                  <a:pt x="381844" y="474354"/>
                  <a:pt x="381844" y="476513"/>
                </a:cubicBezTo>
                <a:cubicBezTo>
                  <a:pt x="381844" y="478672"/>
                  <a:pt x="383594" y="480423"/>
                  <a:pt x="385753" y="480423"/>
                </a:cubicBezTo>
                <a:cubicBezTo>
                  <a:pt x="387912" y="480423"/>
                  <a:pt x="389662" y="478672"/>
                  <a:pt x="389662" y="476513"/>
                </a:cubicBezTo>
                <a:close/>
                <a:moveTo>
                  <a:pt x="378178" y="473269"/>
                </a:moveTo>
                <a:cubicBezTo>
                  <a:pt x="380572" y="473269"/>
                  <a:pt x="382512" y="471329"/>
                  <a:pt x="382512" y="468935"/>
                </a:cubicBezTo>
                <a:cubicBezTo>
                  <a:pt x="382512" y="466541"/>
                  <a:pt x="380572" y="464601"/>
                  <a:pt x="378178" y="464601"/>
                </a:cubicBezTo>
                <a:cubicBezTo>
                  <a:pt x="375783" y="464601"/>
                  <a:pt x="373844" y="466541"/>
                  <a:pt x="373844" y="468935"/>
                </a:cubicBezTo>
                <a:cubicBezTo>
                  <a:pt x="373844" y="471329"/>
                  <a:pt x="375783" y="473269"/>
                  <a:pt x="378178" y="473269"/>
                </a:cubicBezTo>
                <a:close/>
                <a:moveTo>
                  <a:pt x="375086" y="461389"/>
                </a:moveTo>
                <a:cubicBezTo>
                  <a:pt x="375086" y="458930"/>
                  <a:pt x="373091" y="456934"/>
                  <a:pt x="370632" y="456934"/>
                </a:cubicBezTo>
                <a:cubicBezTo>
                  <a:pt x="368173" y="456934"/>
                  <a:pt x="366178" y="458930"/>
                  <a:pt x="366178" y="461389"/>
                </a:cubicBezTo>
                <a:cubicBezTo>
                  <a:pt x="366178" y="463848"/>
                  <a:pt x="368173" y="465843"/>
                  <a:pt x="370632" y="465843"/>
                </a:cubicBezTo>
                <a:cubicBezTo>
                  <a:pt x="373091" y="465843"/>
                  <a:pt x="375086" y="463848"/>
                  <a:pt x="375086" y="461389"/>
                </a:cubicBezTo>
                <a:close/>
                <a:moveTo>
                  <a:pt x="367933" y="453813"/>
                </a:moveTo>
                <a:cubicBezTo>
                  <a:pt x="367933" y="451116"/>
                  <a:pt x="365751" y="448964"/>
                  <a:pt x="363084" y="448964"/>
                </a:cubicBezTo>
                <a:cubicBezTo>
                  <a:pt x="360387" y="448964"/>
                  <a:pt x="358235" y="451145"/>
                  <a:pt x="358235" y="453813"/>
                </a:cubicBezTo>
                <a:cubicBezTo>
                  <a:pt x="358235" y="456480"/>
                  <a:pt x="360417" y="458662"/>
                  <a:pt x="363084" y="458662"/>
                </a:cubicBezTo>
                <a:cubicBezTo>
                  <a:pt x="365751" y="458692"/>
                  <a:pt x="367933" y="456510"/>
                  <a:pt x="367933" y="453813"/>
                </a:cubicBezTo>
                <a:close/>
                <a:moveTo>
                  <a:pt x="355508" y="451448"/>
                </a:moveTo>
                <a:cubicBezTo>
                  <a:pt x="358387" y="451448"/>
                  <a:pt x="360689" y="449114"/>
                  <a:pt x="360689" y="446267"/>
                </a:cubicBezTo>
                <a:cubicBezTo>
                  <a:pt x="360689" y="443387"/>
                  <a:pt x="358355" y="441085"/>
                  <a:pt x="355508" y="441085"/>
                </a:cubicBezTo>
                <a:cubicBezTo>
                  <a:pt x="352629" y="441085"/>
                  <a:pt x="350327" y="443419"/>
                  <a:pt x="350327" y="446267"/>
                </a:cubicBezTo>
                <a:cubicBezTo>
                  <a:pt x="350297" y="449146"/>
                  <a:pt x="352629" y="451448"/>
                  <a:pt x="355508" y="451448"/>
                </a:cubicBezTo>
                <a:close/>
                <a:moveTo>
                  <a:pt x="353176" y="438690"/>
                </a:moveTo>
                <a:cubicBezTo>
                  <a:pt x="353176" y="437266"/>
                  <a:pt x="352601" y="435963"/>
                  <a:pt x="351661" y="434994"/>
                </a:cubicBezTo>
                <a:cubicBezTo>
                  <a:pt x="352661" y="435963"/>
                  <a:pt x="353996" y="436571"/>
                  <a:pt x="355510" y="436571"/>
                </a:cubicBezTo>
                <a:cubicBezTo>
                  <a:pt x="358510" y="436571"/>
                  <a:pt x="360967" y="434116"/>
                  <a:pt x="360967" y="431114"/>
                </a:cubicBezTo>
                <a:cubicBezTo>
                  <a:pt x="360967" y="430054"/>
                  <a:pt x="360602" y="429145"/>
                  <a:pt x="360087" y="428295"/>
                </a:cubicBezTo>
                <a:cubicBezTo>
                  <a:pt x="360967" y="428840"/>
                  <a:pt x="361966" y="429265"/>
                  <a:pt x="363086" y="429265"/>
                </a:cubicBezTo>
                <a:cubicBezTo>
                  <a:pt x="364328" y="429265"/>
                  <a:pt x="365391" y="428780"/>
                  <a:pt x="366328" y="428112"/>
                </a:cubicBezTo>
                <a:cubicBezTo>
                  <a:pt x="365721" y="428962"/>
                  <a:pt x="365298" y="429962"/>
                  <a:pt x="365298" y="431082"/>
                </a:cubicBezTo>
                <a:cubicBezTo>
                  <a:pt x="365298" y="434022"/>
                  <a:pt x="367693" y="436416"/>
                  <a:pt x="370632" y="436416"/>
                </a:cubicBezTo>
                <a:cubicBezTo>
                  <a:pt x="373571" y="436416"/>
                  <a:pt x="375966" y="434022"/>
                  <a:pt x="375966" y="431082"/>
                </a:cubicBezTo>
                <a:cubicBezTo>
                  <a:pt x="375966" y="429717"/>
                  <a:pt x="375421" y="428535"/>
                  <a:pt x="374601" y="427598"/>
                </a:cubicBezTo>
                <a:cubicBezTo>
                  <a:pt x="375571" y="428447"/>
                  <a:pt x="376813" y="429022"/>
                  <a:pt x="378208" y="429022"/>
                </a:cubicBezTo>
                <a:cubicBezTo>
                  <a:pt x="381239" y="429022"/>
                  <a:pt x="383694" y="426568"/>
                  <a:pt x="383694" y="423536"/>
                </a:cubicBezTo>
                <a:cubicBezTo>
                  <a:pt x="383694" y="422353"/>
                  <a:pt x="383239" y="421294"/>
                  <a:pt x="382572" y="420384"/>
                </a:cubicBezTo>
                <a:cubicBezTo>
                  <a:pt x="383481" y="421051"/>
                  <a:pt x="384541" y="421506"/>
                  <a:pt x="385753" y="421506"/>
                </a:cubicBezTo>
                <a:cubicBezTo>
                  <a:pt x="387118" y="421506"/>
                  <a:pt x="388300" y="420961"/>
                  <a:pt x="389270" y="420172"/>
                </a:cubicBezTo>
                <a:cubicBezTo>
                  <a:pt x="388513" y="421111"/>
                  <a:pt x="387998" y="422234"/>
                  <a:pt x="387998" y="423536"/>
                </a:cubicBezTo>
                <a:cubicBezTo>
                  <a:pt x="387998" y="426475"/>
                  <a:pt x="390392" y="428870"/>
                  <a:pt x="393331" y="428870"/>
                </a:cubicBezTo>
                <a:cubicBezTo>
                  <a:pt x="396271" y="428870"/>
                  <a:pt x="398665" y="426475"/>
                  <a:pt x="398665" y="423536"/>
                </a:cubicBezTo>
                <a:cubicBezTo>
                  <a:pt x="398665" y="422081"/>
                  <a:pt x="398058" y="420747"/>
                  <a:pt x="397120" y="419777"/>
                </a:cubicBezTo>
                <a:cubicBezTo>
                  <a:pt x="398090" y="420747"/>
                  <a:pt x="399425" y="421322"/>
                  <a:pt x="400880" y="421322"/>
                </a:cubicBezTo>
                <a:cubicBezTo>
                  <a:pt x="403849" y="421322"/>
                  <a:pt x="406243" y="418927"/>
                  <a:pt x="406243" y="415957"/>
                </a:cubicBezTo>
                <a:cubicBezTo>
                  <a:pt x="406243" y="412988"/>
                  <a:pt x="403849" y="410593"/>
                  <a:pt x="400880" y="410593"/>
                </a:cubicBezTo>
                <a:cubicBezTo>
                  <a:pt x="399607" y="410593"/>
                  <a:pt x="398485" y="411108"/>
                  <a:pt x="397545" y="411836"/>
                </a:cubicBezTo>
                <a:cubicBezTo>
                  <a:pt x="398333" y="410896"/>
                  <a:pt x="398848" y="409713"/>
                  <a:pt x="398848" y="408381"/>
                </a:cubicBezTo>
                <a:cubicBezTo>
                  <a:pt x="398848" y="407259"/>
                  <a:pt x="398423" y="406259"/>
                  <a:pt x="397848" y="405382"/>
                </a:cubicBezTo>
                <a:cubicBezTo>
                  <a:pt x="398727" y="405957"/>
                  <a:pt x="399727" y="406382"/>
                  <a:pt x="400880" y="406382"/>
                </a:cubicBezTo>
                <a:cubicBezTo>
                  <a:pt x="402364" y="406382"/>
                  <a:pt x="403669" y="405774"/>
                  <a:pt x="404669" y="404867"/>
                </a:cubicBezTo>
                <a:cubicBezTo>
                  <a:pt x="403819" y="405807"/>
                  <a:pt x="403244" y="407019"/>
                  <a:pt x="403244" y="408383"/>
                </a:cubicBezTo>
                <a:cubicBezTo>
                  <a:pt x="403244" y="411263"/>
                  <a:pt x="405578" y="413565"/>
                  <a:pt x="408425" y="413565"/>
                </a:cubicBezTo>
                <a:cubicBezTo>
                  <a:pt x="411304" y="413565"/>
                  <a:pt x="413607" y="411231"/>
                  <a:pt x="413607" y="408383"/>
                </a:cubicBezTo>
                <a:cubicBezTo>
                  <a:pt x="413607" y="405504"/>
                  <a:pt x="411272" y="403202"/>
                  <a:pt x="408425" y="403202"/>
                </a:cubicBezTo>
                <a:cubicBezTo>
                  <a:pt x="407061" y="403202"/>
                  <a:pt x="405848" y="403747"/>
                  <a:pt x="404909" y="404627"/>
                </a:cubicBezTo>
                <a:cubicBezTo>
                  <a:pt x="405848" y="403627"/>
                  <a:pt x="406423" y="402322"/>
                  <a:pt x="406423" y="400837"/>
                </a:cubicBezTo>
                <a:cubicBezTo>
                  <a:pt x="406423" y="399685"/>
                  <a:pt x="405998" y="398716"/>
                  <a:pt x="405423" y="397805"/>
                </a:cubicBezTo>
                <a:cubicBezTo>
                  <a:pt x="406303" y="398380"/>
                  <a:pt x="407303" y="398805"/>
                  <a:pt x="408423" y="398805"/>
                </a:cubicBezTo>
                <a:cubicBezTo>
                  <a:pt x="409758" y="398805"/>
                  <a:pt x="410907" y="398291"/>
                  <a:pt x="411877" y="397503"/>
                </a:cubicBezTo>
                <a:cubicBezTo>
                  <a:pt x="411120" y="398413"/>
                  <a:pt x="410635" y="399533"/>
                  <a:pt x="410635" y="400837"/>
                </a:cubicBezTo>
                <a:cubicBezTo>
                  <a:pt x="410635" y="403807"/>
                  <a:pt x="413029" y="406202"/>
                  <a:pt x="415999" y="406202"/>
                </a:cubicBezTo>
                <a:cubicBezTo>
                  <a:pt x="418968" y="406202"/>
                  <a:pt x="421362" y="403807"/>
                  <a:pt x="421362" y="400837"/>
                </a:cubicBezTo>
                <a:cubicBezTo>
                  <a:pt x="421362" y="399353"/>
                  <a:pt x="420755" y="398048"/>
                  <a:pt x="419818" y="397078"/>
                </a:cubicBezTo>
                <a:cubicBezTo>
                  <a:pt x="420787" y="398018"/>
                  <a:pt x="422090" y="398623"/>
                  <a:pt x="423577" y="398623"/>
                </a:cubicBezTo>
                <a:cubicBezTo>
                  <a:pt x="426516" y="398623"/>
                  <a:pt x="428910" y="396229"/>
                  <a:pt x="428910" y="393289"/>
                </a:cubicBezTo>
                <a:cubicBezTo>
                  <a:pt x="428910" y="390350"/>
                  <a:pt x="426516" y="387955"/>
                  <a:pt x="423577" y="387955"/>
                </a:cubicBezTo>
                <a:cubicBezTo>
                  <a:pt x="422274" y="387955"/>
                  <a:pt x="421152" y="388470"/>
                  <a:pt x="420212" y="389228"/>
                </a:cubicBezTo>
                <a:cubicBezTo>
                  <a:pt x="421030" y="388257"/>
                  <a:pt x="421547" y="387075"/>
                  <a:pt x="421547" y="385711"/>
                </a:cubicBezTo>
                <a:cubicBezTo>
                  <a:pt x="421547" y="384498"/>
                  <a:pt x="421062" y="383439"/>
                  <a:pt x="420425" y="382529"/>
                </a:cubicBezTo>
                <a:cubicBezTo>
                  <a:pt x="421335" y="383166"/>
                  <a:pt x="422364" y="383651"/>
                  <a:pt x="423577" y="383651"/>
                </a:cubicBezTo>
                <a:cubicBezTo>
                  <a:pt x="426608" y="383651"/>
                  <a:pt x="429063" y="381196"/>
                  <a:pt x="429063" y="378165"/>
                </a:cubicBezTo>
                <a:cubicBezTo>
                  <a:pt x="429063" y="376770"/>
                  <a:pt x="428488" y="375528"/>
                  <a:pt x="427638" y="374558"/>
                </a:cubicBezTo>
                <a:cubicBezTo>
                  <a:pt x="428578" y="375375"/>
                  <a:pt x="429790" y="375922"/>
                  <a:pt x="431122" y="375922"/>
                </a:cubicBezTo>
                <a:cubicBezTo>
                  <a:pt x="434062" y="375922"/>
                  <a:pt x="436456" y="373528"/>
                  <a:pt x="436456" y="370588"/>
                </a:cubicBezTo>
                <a:cubicBezTo>
                  <a:pt x="436456" y="367649"/>
                  <a:pt x="434062" y="365254"/>
                  <a:pt x="431122" y="365254"/>
                </a:cubicBezTo>
                <a:cubicBezTo>
                  <a:pt x="430000" y="365254"/>
                  <a:pt x="429000" y="365679"/>
                  <a:pt x="428153" y="366284"/>
                </a:cubicBezTo>
                <a:cubicBezTo>
                  <a:pt x="428820" y="365345"/>
                  <a:pt x="429305" y="364255"/>
                  <a:pt x="429305" y="363042"/>
                </a:cubicBezTo>
                <a:cubicBezTo>
                  <a:pt x="429305" y="361920"/>
                  <a:pt x="428910" y="360920"/>
                  <a:pt x="428336" y="360043"/>
                </a:cubicBezTo>
                <a:cubicBezTo>
                  <a:pt x="429153" y="360558"/>
                  <a:pt x="430093" y="360923"/>
                  <a:pt x="431155" y="360923"/>
                </a:cubicBezTo>
                <a:cubicBezTo>
                  <a:pt x="434154" y="360923"/>
                  <a:pt x="436611" y="358468"/>
                  <a:pt x="436611" y="355466"/>
                </a:cubicBezTo>
                <a:cubicBezTo>
                  <a:pt x="436611" y="353981"/>
                  <a:pt x="436004" y="352617"/>
                  <a:pt x="435034" y="351647"/>
                </a:cubicBezTo>
                <a:cubicBezTo>
                  <a:pt x="435974" y="352587"/>
                  <a:pt x="437276" y="353161"/>
                  <a:pt x="438730" y="353161"/>
                </a:cubicBezTo>
                <a:cubicBezTo>
                  <a:pt x="441640" y="353161"/>
                  <a:pt x="443974" y="350797"/>
                  <a:pt x="443974" y="347918"/>
                </a:cubicBezTo>
                <a:cubicBezTo>
                  <a:pt x="443974" y="345008"/>
                  <a:pt x="441610" y="342674"/>
                  <a:pt x="438730" y="342674"/>
                </a:cubicBezTo>
                <a:cubicBezTo>
                  <a:pt x="437396" y="342674"/>
                  <a:pt x="436216" y="343219"/>
                  <a:pt x="435306" y="344009"/>
                </a:cubicBezTo>
                <a:cubicBezTo>
                  <a:pt x="436186" y="343038"/>
                  <a:pt x="436761" y="341766"/>
                  <a:pt x="436761" y="340342"/>
                </a:cubicBezTo>
                <a:cubicBezTo>
                  <a:pt x="436761" y="338947"/>
                  <a:pt x="436216" y="337735"/>
                  <a:pt x="435366" y="336735"/>
                </a:cubicBezTo>
                <a:cubicBezTo>
                  <a:pt x="436276" y="337522"/>
                  <a:pt x="437458" y="338037"/>
                  <a:pt x="438760" y="338037"/>
                </a:cubicBezTo>
                <a:cubicBezTo>
                  <a:pt x="441670" y="338037"/>
                  <a:pt x="444034" y="335673"/>
                  <a:pt x="444034" y="332763"/>
                </a:cubicBezTo>
                <a:cubicBezTo>
                  <a:pt x="444034" y="329854"/>
                  <a:pt x="441670" y="327489"/>
                  <a:pt x="438760" y="327489"/>
                </a:cubicBezTo>
                <a:cubicBezTo>
                  <a:pt x="437458" y="327489"/>
                  <a:pt x="436306" y="328004"/>
                  <a:pt x="435366" y="328792"/>
                </a:cubicBezTo>
                <a:cubicBezTo>
                  <a:pt x="436216" y="327822"/>
                  <a:pt x="436761" y="326579"/>
                  <a:pt x="436761" y="325185"/>
                </a:cubicBezTo>
                <a:cubicBezTo>
                  <a:pt x="436761" y="323820"/>
                  <a:pt x="436216" y="322610"/>
                  <a:pt x="435396" y="321640"/>
                </a:cubicBezTo>
                <a:cubicBezTo>
                  <a:pt x="436306" y="322398"/>
                  <a:pt x="437458" y="322910"/>
                  <a:pt x="438730" y="322910"/>
                </a:cubicBezTo>
                <a:cubicBezTo>
                  <a:pt x="441670" y="322910"/>
                  <a:pt x="444034" y="320548"/>
                  <a:pt x="444034" y="317609"/>
                </a:cubicBezTo>
                <a:cubicBezTo>
                  <a:pt x="444034" y="316184"/>
                  <a:pt x="443489" y="314942"/>
                  <a:pt x="442579" y="313972"/>
                </a:cubicBezTo>
                <a:cubicBezTo>
                  <a:pt x="443519" y="314882"/>
                  <a:pt x="444821" y="315457"/>
                  <a:pt x="446246" y="315457"/>
                </a:cubicBezTo>
                <a:cubicBezTo>
                  <a:pt x="449186" y="315457"/>
                  <a:pt x="451550" y="313092"/>
                  <a:pt x="451550" y="310152"/>
                </a:cubicBezTo>
                <a:cubicBezTo>
                  <a:pt x="451550" y="307213"/>
                  <a:pt x="449186" y="304849"/>
                  <a:pt x="446246" y="304849"/>
                </a:cubicBezTo>
                <a:cubicBezTo>
                  <a:pt x="443307" y="304849"/>
                  <a:pt x="440942" y="307213"/>
                  <a:pt x="440942" y="310152"/>
                </a:cubicBezTo>
                <a:cubicBezTo>
                  <a:pt x="440942" y="311547"/>
                  <a:pt x="441487" y="312820"/>
                  <a:pt x="442397" y="313759"/>
                </a:cubicBezTo>
                <a:cubicBezTo>
                  <a:pt x="441457" y="312849"/>
                  <a:pt x="440155" y="312275"/>
                  <a:pt x="438730" y="312275"/>
                </a:cubicBezTo>
                <a:cubicBezTo>
                  <a:pt x="437458" y="312275"/>
                  <a:pt x="436306" y="312789"/>
                  <a:pt x="435396" y="313547"/>
                </a:cubicBezTo>
                <a:cubicBezTo>
                  <a:pt x="436214" y="312577"/>
                  <a:pt x="436761" y="311365"/>
                  <a:pt x="436761" y="310000"/>
                </a:cubicBezTo>
                <a:cubicBezTo>
                  <a:pt x="436761" y="308606"/>
                  <a:pt x="436216" y="307393"/>
                  <a:pt x="435366" y="306393"/>
                </a:cubicBezTo>
                <a:cubicBezTo>
                  <a:pt x="436276" y="307181"/>
                  <a:pt x="437458" y="307696"/>
                  <a:pt x="438760" y="307696"/>
                </a:cubicBezTo>
                <a:cubicBezTo>
                  <a:pt x="441670" y="307696"/>
                  <a:pt x="444034" y="305331"/>
                  <a:pt x="444034" y="302422"/>
                </a:cubicBezTo>
                <a:cubicBezTo>
                  <a:pt x="444034" y="299512"/>
                  <a:pt x="441670" y="297148"/>
                  <a:pt x="438760" y="297148"/>
                </a:cubicBezTo>
                <a:cubicBezTo>
                  <a:pt x="437366" y="297148"/>
                  <a:pt x="436124" y="297723"/>
                  <a:pt x="435184" y="298602"/>
                </a:cubicBezTo>
                <a:cubicBezTo>
                  <a:pt x="436094" y="297633"/>
                  <a:pt x="436699" y="296330"/>
                  <a:pt x="436699" y="294875"/>
                </a:cubicBezTo>
                <a:cubicBezTo>
                  <a:pt x="436699" y="293421"/>
                  <a:pt x="436124" y="292119"/>
                  <a:pt x="435214" y="291149"/>
                </a:cubicBezTo>
                <a:cubicBezTo>
                  <a:pt x="436124" y="291999"/>
                  <a:pt x="437336" y="292514"/>
                  <a:pt x="438668" y="292514"/>
                </a:cubicBezTo>
                <a:cubicBezTo>
                  <a:pt x="441487" y="292514"/>
                  <a:pt x="443759" y="290241"/>
                  <a:pt x="443759" y="287422"/>
                </a:cubicBezTo>
                <a:cubicBezTo>
                  <a:pt x="443759" y="284602"/>
                  <a:pt x="441487" y="282330"/>
                  <a:pt x="438668" y="282330"/>
                </a:cubicBezTo>
                <a:cubicBezTo>
                  <a:pt x="435849" y="282330"/>
                  <a:pt x="433577" y="284635"/>
                  <a:pt x="433577" y="287422"/>
                </a:cubicBezTo>
                <a:cubicBezTo>
                  <a:pt x="433577" y="288756"/>
                  <a:pt x="434092" y="289969"/>
                  <a:pt x="434941" y="290876"/>
                </a:cubicBezTo>
                <a:cubicBezTo>
                  <a:pt x="433972" y="289966"/>
                  <a:pt x="432669" y="289391"/>
                  <a:pt x="431215" y="289391"/>
                </a:cubicBezTo>
                <a:cubicBezTo>
                  <a:pt x="430123" y="289391"/>
                  <a:pt x="429185" y="289786"/>
                  <a:pt x="428336" y="290331"/>
                </a:cubicBezTo>
                <a:cubicBezTo>
                  <a:pt x="428910" y="289451"/>
                  <a:pt x="429335" y="288452"/>
                  <a:pt x="429335" y="287300"/>
                </a:cubicBezTo>
                <a:cubicBezTo>
                  <a:pt x="429335" y="286087"/>
                  <a:pt x="428880" y="285028"/>
                  <a:pt x="428213" y="284088"/>
                </a:cubicBezTo>
                <a:cubicBezTo>
                  <a:pt x="429093" y="284695"/>
                  <a:pt x="430093" y="285117"/>
                  <a:pt x="431245" y="285117"/>
                </a:cubicBezTo>
                <a:cubicBezTo>
                  <a:pt x="434214" y="285117"/>
                  <a:pt x="436639" y="282693"/>
                  <a:pt x="436639" y="279723"/>
                </a:cubicBezTo>
                <a:cubicBezTo>
                  <a:pt x="436639" y="276754"/>
                  <a:pt x="434214" y="274329"/>
                  <a:pt x="431245" y="274329"/>
                </a:cubicBezTo>
                <a:cubicBezTo>
                  <a:pt x="430003" y="274329"/>
                  <a:pt x="428880" y="274814"/>
                  <a:pt x="427971" y="275542"/>
                </a:cubicBezTo>
                <a:cubicBezTo>
                  <a:pt x="428728" y="274602"/>
                  <a:pt x="429243" y="273450"/>
                  <a:pt x="429243" y="272147"/>
                </a:cubicBezTo>
                <a:cubicBezTo>
                  <a:pt x="429243" y="270965"/>
                  <a:pt x="428878" y="269905"/>
                  <a:pt x="428243" y="268995"/>
                </a:cubicBezTo>
                <a:cubicBezTo>
                  <a:pt x="429060" y="269540"/>
                  <a:pt x="430063" y="269875"/>
                  <a:pt x="431122" y="269875"/>
                </a:cubicBezTo>
                <a:cubicBezTo>
                  <a:pt x="433942" y="269875"/>
                  <a:pt x="436244" y="267570"/>
                  <a:pt x="436244" y="264754"/>
                </a:cubicBezTo>
                <a:cubicBezTo>
                  <a:pt x="436244" y="261937"/>
                  <a:pt x="433939" y="259632"/>
                  <a:pt x="431122" y="259632"/>
                </a:cubicBezTo>
                <a:cubicBezTo>
                  <a:pt x="428306" y="259632"/>
                  <a:pt x="426001" y="261937"/>
                  <a:pt x="426001" y="264754"/>
                </a:cubicBezTo>
                <a:cubicBezTo>
                  <a:pt x="426001" y="265813"/>
                  <a:pt x="426334" y="266783"/>
                  <a:pt x="426881" y="267603"/>
                </a:cubicBezTo>
                <a:cubicBezTo>
                  <a:pt x="425971" y="266966"/>
                  <a:pt x="424881" y="266603"/>
                  <a:pt x="423699" y="266603"/>
                </a:cubicBezTo>
                <a:cubicBezTo>
                  <a:pt x="422639" y="266603"/>
                  <a:pt x="421670" y="266998"/>
                  <a:pt x="420820" y="267513"/>
                </a:cubicBezTo>
                <a:cubicBezTo>
                  <a:pt x="421365" y="266633"/>
                  <a:pt x="421759" y="265693"/>
                  <a:pt x="421759" y="264574"/>
                </a:cubicBezTo>
                <a:cubicBezTo>
                  <a:pt x="421759" y="263331"/>
                  <a:pt x="421275" y="262239"/>
                  <a:pt x="420607" y="261331"/>
                </a:cubicBezTo>
                <a:cubicBezTo>
                  <a:pt x="421487" y="261969"/>
                  <a:pt x="422517" y="262424"/>
                  <a:pt x="423699" y="262424"/>
                </a:cubicBezTo>
                <a:cubicBezTo>
                  <a:pt x="426668" y="262424"/>
                  <a:pt x="429093" y="259999"/>
                  <a:pt x="429093" y="257030"/>
                </a:cubicBezTo>
                <a:cubicBezTo>
                  <a:pt x="429093" y="254060"/>
                  <a:pt x="426668" y="251635"/>
                  <a:pt x="423699" y="251635"/>
                </a:cubicBezTo>
                <a:cubicBezTo>
                  <a:pt x="422397" y="251635"/>
                  <a:pt x="421245" y="252150"/>
                  <a:pt x="420305" y="252938"/>
                </a:cubicBezTo>
                <a:cubicBezTo>
                  <a:pt x="421092" y="251998"/>
                  <a:pt x="421640" y="250816"/>
                  <a:pt x="421640" y="249483"/>
                </a:cubicBezTo>
                <a:cubicBezTo>
                  <a:pt x="421640" y="248029"/>
                  <a:pt x="421065" y="246726"/>
                  <a:pt x="420155" y="245757"/>
                </a:cubicBezTo>
                <a:cubicBezTo>
                  <a:pt x="421065" y="246574"/>
                  <a:pt x="422247" y="247091"/>
                  <a:pt x="423549" y="247091"/>
                </a:cubicBezTo>
                <a:cubicBezTo>
                  <a:pt x="426338" y="247091"/>
                  <a:pt x="428580" y="244849"/>
                  <a:pt x="428580" y="242060"/>
                </a:cubicBezTo>
                <a:cubicBezTo>
                  <a:pt x="428580" y="239271"/>
                  <a:pt x="426338" y="237028"/>
                  <a:pt x="423549" y="237028"/>
                </a:cubicBezTo>
                <a:cubicBezTo>
                  <a:pt x="420760" y="237028"/>
                  <a:pt x="418518" y="239271"/>
                  <a:pt x="418518" y="242060"/>
                </a:cubicBezTo>
                <a:cubicBezTo>
                  <a:pt x="418518" y="243394"/>
                  <a:pt x="419033" y="244574"/>
                  <a:pt x="419882" y="245454"/>
                </a:cubicBezTo>
                <a:cubicBezTo>
                  <a:pt x="418912" y="244544"/>
                  <a:pt x="417610" y="243999"/>
                  <a:pt x="416186" y="243999"/>
                </a:cubicBezTo>
                <a:cubicBezTo>
                  <a:pt x="414731" y="243999"/>
                  <a:pt x="413429" y="244574"/>
                  <a:pt x="412459" y="245514"/>
                </a:cubicBezTo>
                <a:cubicBezTo>
                  <a:pt x="413339" y="244574"/>
                  <a:pt x="413914" y="243332"/>
                  <a:pt x="413914" y="241937"/>
                </a:cubicBezTo>
                <a:cubicBezTo>
                  <a:pt x="413914" y="239028"/>
                  <a:pt x="411549" y="236663"/>
                  <a:pt x="408640" y="236663"/>
                </a:cubicBezTo>
                <a:cubicBezTo>
                  <a:pt x="405731" y="236663"/>
                  <a:pt x="403366" y="239028"/>
                  <a:pt x="403366" y="241937"/>
                </a:cubicBezTo>
                <a:cubicBezTo>
                  <a:pt x="403366" y="243120"/>
                  <a:pt x="403821" y="244180"/>
                  <a:pt x="404518" y="245059"/>
                </a:cubicBezTo>
                <a:cubicBezTo>
                  <a:pt x="403549" y="244302"/>
                  <a:pt x="402396" y="243787"/>
                  <a:pt x="401094" y="243787"/>
                </a:cubicBezTo>
                <a:cubicBezTo>
                  <a:pt x="400154" y="243787"/>
                  <a:pt x="399307" y="244089"/>
                  <a:pt x="398517" y="244484"/>
                </a:cubicBezTo>
                <a:cubicBezTo>
                  <a:pt x="398912" y="243697"/>
                  <a:pt x="399215" y="242847"/>
                  <a:pt x="399215" y="241907"/>
                </a:cubicBezTo>
                <a:cubicBezTo>
                  <a:pt x="399215" y="240573"/>
                  <a:pt x="398700" y="239423"/>
                  <a:pt x="397912" y="238453"/>
                </a:cubicBezTo>
                <a:cubicBezTo>
                  <a:pt x="398822" y="239150"/>
                  <a:pt x="399882" y="239635"/>
                  <a:pt x="401094" y="239635"/>
                </a:cubicBezTo>
                <a:cubicBezTo>
                  <a:pt x="404004" y="239635"/>
                  <a:pt x="406368" y="237271"/>
                  <a:pt x="406368" y="234361"/>
                </a:cubicBezTo>
                <a:cubicBezTo>
                  <a:pt x="406368" y="231452"/>
                  <a:pt x="404004" y="229087"/>
                  <a:pt x="401094" y="229087"/>
                </a:cubicBezTo>
                <a:cubicBezTo>
                  <a:pt x="399670" y="229087"/>
                  <a:pt x="398397" y="229662"/>
                  <a:pt x="397458" y="230572"/>
                </a:cubicBezTo>
                <a:cubicBezTo>
                  <a:pt x="398397" y="229602"/>
                  <a:pt x="399002" y="228268"/>
                  <a:pt x="399002" y="226813"/>
                </a:cubicBezTo>
                <a:cubicBezTo>
                  <a:pt x="399002" y="225388"/>
                  <a:pt x="398427" y="224116"/>
                  <a:pt x="397547" y="223146"/>
                </a:cubicBezTo>
                <a:cubicBezTo>
                  <a:pt x="398427" y="223934"/>
                  <a:pt x="399610" y="224418"/>
                  <a:pt x="400882" y="224418"/>
                </a:cubicBezTo>
                <a:cubicBezTo>
                  <a:pt x="403671" y="224418"/>
                  <a:pt x="405913" y="222176"/>
                  <a:pt x="405913" y="219387"/>
                </a:cubicBezTo>
                <a:cubicBezTo>
                  <a:pt x="405913" y="216597"/>
                  <a:pt x="403671" y="214355"/>
                  <a:pt x="400882" y="214355"/>
                </a:cubicBezTo>
                <a:cubicBezTo>
                  <a:pt x="398125" y="214355"/>
                  <a:pt x="395850" y="216597"/>
                  <a:pt x="395850" y="219387"/>
                </a:cubicBezTo>
                <a:cubicBezTo>
                  <a:pt x="395850" y="220689"/>
                  <a:pt x="396366" y="221871"/>
                  <a:pt x="397185" y="222781"/>
                </a:cubicBezTo>
                <a:cubicBezTo>
                  <a:pt x="396215" y="221901"/>
                  <a:pt x="394943" y="221357"/>
                  <a:pt x="393549" y="221357"/>
                </a:cubicBezTo>
                <a:cubicBezTo>
                  <a:pt x="390549" y="221357"/>
                  <a:pt x="388092" y="223811"/>
                  <a:pt x="388092" y="226813"/>
                </a:cubicBezTo>
                <a:cubicBezTo>
                  <a:pt x="388092" y="228115"/>
                  <a:pt x="388607" y="229267"/>
                  <a:pt x="389365" y="230207"/>
                </a:cubicBezTo>
                <a:cubicBezTo>
                  <a:pt x="388425" y="229450"/>
                  <a:pt x="387273" y="228935"/>
                  <a:pt x="385970" y="228935"/>
                </a:cubicBezTo>
                <a:cubicBezTo>
                  <a:pt x="384818" y="228935"/>
                  <a:pt x="383788" y="229390"/>
                  <a:pt x="382909" y="229995"/>
                </a:cubicBezTo>
                <a:cubicBezTo>
                  <a:pt x="383546" y="229085"/>
                  <a:pt x="384001" y="228025"/>
                  <a:pt x="384001" y="226843"/>
                </a:cubicBezTo>
                <a:cubicBezTo>
                  <a:pt x="384001" y="225418"/>
                  <a:pt x="383426" y="224146"/>
                  <a:pt x="382546" y="223146"/>
                </a:cubicBezTo>
                <a:cubicBezTo>
                  <a:pt x="383456" y="223963"/>
                  <a:pt x="384638" y="224481"/>
                  <a:pt x="385940" y="224481"/>
                </a:cubicBezTo>
                <a:cubicBezTo>
                  <a:pt x="388820" y="224481"/>
                  <a:pt x="391154" y="222146"/>
                  <a:pt x="391154" y="219267"/>
                </a:cubicBezTo>
                <a:cubicBezTo>
                  <a:pt x="391154" y="216387"/>
                  <a:pt x="388820" y="214053"/>
                  <a:pt x="385940" y="214053"/>
                </a:cubicBezTo>
                <a:cubicBezTo>
                  <a:pt x="383061" y="214053"/>
                  <a:pt x="380727" y="216387"/>
                  <a:pt x="380727" y="219267"/>
                </a:cubicBezTo>
                <a:cubicBezTo>
                  <a:pt x="380727" y="220569"/>
                  <a:pt x="381272" y="221751"/>
                  <a:pt x="382061" y="222661"/>
                </a:cubicBezTo>
                <a:cubicBezTo>
                  <a:pt x="381062" y="221781"/>
                  <a:pt x="379819" y="221206"/>
                  <a:pt x="378395" y="221206"/>
                </a:cubicBezTo>
                <a:cubicBezTo>
                  <a:pt x="377213" y="221206"/>
                  <a:pt x="376183" y="221661"/>
                  <a:pt x="375303" y="222266"/>
                </a:cubicBezTo>
                <a:cubicBezTo>
                  <a:pt x="375910" y="221386"/>
                  <a:pt x="376333" y="220386"/>
                  <a:pt x="376333" y="219234"/>
                </a:cubicBezTo>
                <a:cubicBezTo>
                  <a:pt x="376333" y="217870"/>
                  <a:pt x="375818" y="216657"/>
                  <a:pt x="374998" y="215688"/>
                </a:cubicBezTo>
                <a:cubicBezTo>
                  <a:pt x="375878" y="216415"/>
                  <a:pt x="376998" y="216870"/>
                  <a:pt x="378210" y="216870"/>
                </a:cubicBezTo>
                <a:cubicBezTo>
                  <a:pt x="380999" y="216870"/>
                  <a:pt x="383271" y="214598"/>
                  <a:pt x="383271" y="211808"/>
                </a:cubicBezTo>
                <a:cubicBezTo>
                  <a:pt x="383271" y="209019"/>
                  <a:pt x="380999" y="206747"/>
                  <a:pt x="378210" y="206747"/>
                </a:cubicBezTo>
                <a:cubicBezTo>
                  <a:pt x="375421" y="206747"/>
                  <a:pt x="373149" y="209019"/>
                  <a:pt x="373149" y="211808"/>
                </a:cubicBezTo>
                <a:cubicBezTo>
                  <a:pt x="373149" y="213051"/>
                  <a:pt x="373604" y="214173"/>
                  <a:pt x="374361" y="215050"/>
                </a:cubicBezTo>
                <a:cubicBezTo>
                  <a:pt x="373421" y="214263"/>
                  <a:pt x="372179" y="213748"/>
                  <a:pt x="370844" y="213748"/>
                </a:cubicBezTo>
                <a:cubicBezTo>
                  <a:pt x="369420" y="213748"/>
                  <a:pt x="368148" y="214323"/>
                  <a:pt x="367178" y="215203"/>
                </a:cubicBezTo>
                <a:cubicBezTo>
                  <a:pt x="368027" y="214263"/>
                  <a:pt x="368572" y="213051"/>
                  <a:pt x="368572" y="211656"/>
                </a:cubicBezTo>
                <a:cubicBezTo>
                  <a:pt x="368572" y="210321"/>
                  <a:pt x="368057" y="209109"/>
                  <a:pt x="367238" y="208171"/>
                </a:cubicBezTo>
                <a:cubicBezTo>
                  <a:pt x="368148" y="208989"/>
                  <a:pt x="369330" y="209474"/>
                  <a:pt x="370662" y="209474"/>
                </a:cubicBezTo>
                <a:cubicBezTo>
                  <a:pt x="373541" y="209474"/>
                  <a:pt x="375876" y="207139"/>
                  <a:pt x="375876" y="204260"/>
                </a:cubicBezTo>
                <a:cubicBezTo>
                  <a:pt x="375876" y="201381"/>
                  <a:pt x="373541" y="199046"/>
                  <a:pt x="370662" y="199046"/>
                </a:cubicBezTo>
                <a:cubicBezTo>
                  <a:pt x="367783" y="199046"/>
                  <a:pt x="365448" y="201381"/>
                  <a:pt x="365448" y="204260"/>
                </a:cubicBezTo>
                <a:cubicBezTo>
                  <a:pt x="365448" y="205562"/>
                  <a:pt x="365963" y="206775"/>
                  <a:pt x="366750" y="207684"/>
                </a:cubicBezTo>
                <a:cubicBezTo>
                  <a:pt x="365811" y="206867"/>
                  <a:pt x="364599" y="206350"/>
                  <a:pt x="363266" y="206350"/>
                </a:cubicBezTo>
                <a:cubicBezTo>
                  <a:pt x="360327" y="206350"/>
                  <a:pt x="357963" y="208714"/>
                  <a:pt x="357963" y="211653"/>
                </a:cubicBezTo>
                <a:cubicBezTo>
                  <a:pt x="357963" y="212926"/>
                  <a:pt x="358477" y="214078"/>
                  <a:pt x="359235" y="214988"/>
                </a:cubicBezTo>
                <a:cubicBezTo>
                  <a:pt x="358265" y="214170"/>
                  <a:pt x="357053" y="213623"/>
                  <a:pt x="355688" y="213623"/>
                </a:cubicBezTo>
                <a:cubicBezTo>
                  <a:pt x="354416" y="213623"/>
                  <a:pt x="353294" y="214138"/>
                  <a:pt x="352354" y="214836"/>
                </a:cubicBezTo>
                <a:cubicBezTo>
                  <a:pt x="353051" y="213926"/>
                  <a:pt x="353536" y="212866"/>
                  <a:pt x="353536" y="211624"/>
                </a:cubicBezTo>
                <a:cubicBezTo>
                  <a:pt x="353536" y="210139"/>
                  <a:pt x="352929" y="208804"/>
                  <a:pt x="351959" y="207834"/>
                </a:cubicBezTo>
                <a:cubicBezTo>
                  <a:pt x="352929" y="208774"/>
                  <a:pt x="354231" y="209379"/>
                  <a:pt x="355686" y="209379"/>
                </a:cubicBezTo>
                <a:cubicBezTo>
                  <a:pt x="358625" y="209379"/>
                  <a:pt x="360990" y="207015"/>
                  <a:pt x="360990" y="204075"/>
                </a:cubicBezTo>
                <a:cubicBezTo>
                  <a:pt x="360990" y="201136"/>
                  <a:pt x="358625" y="198771"/>
                  <a:pt x="355686" y="198771"/>
                </a:cubicBezTo>
                <a:cubicBezTo>
                  <a:pt x="352747" y="198771"/>
                  <a:pt x="350382" y="201136"/>
                  <a:pt x="350382" y="204075"/>
                </a:cubicBezTo>
                <a:cubicBezTo>
                  <a:pt x="350382" y="205530"/>
                  <a:pt x="350957" y="206832"/>
                  <a:pt x="351927" y="207802"/>
                </a:cubicBezTo>
                <a:cubicBezTo>
                  <a:pt x="350957" y="206832"/>
                  <a:pt x="349623" y="206225"/>
                  <a:pt x="348138" y="206225"/>
                </a:cubicBezTo>
                <a:cubicBezTo>
                  <a:pt x="346773" y="206225"/>
                  <a:pt x="345561" y="206770"/>
                  <a:pt x="344591" y="207620"/>
                </a:cubicBezTo>
                <a:cubicBezTo>
                  <a:pt x="345441" y="206650"/>
                  <a:pt x="345986" y="205437"/>
                  <a:pt x="345986" y="204073"/>
                </a:cubicBezTo>
                <a:cubicBezTo>
                  <a:pt x="345986" y="202678"/>
                  <a:pt x="345441" y="201406"/>
                  <a:pt x="344561" y="200436"/>
                </a:cubicBezTo>
                <a:cubicBezTo>
                  <a:pt x="345471" y="201254"/>
                  <a:pt x="346653" y="201771"/>
                  <a:pt x="347956" y="201771"/>
                </a:cubicBezTo>
                <a:cubicBezTo>
                  <a:pt x="350745" y="201771"/>
                  <a:pt x="353017" y="199499"/>
                  <a:pt x="353017" y="196709"/>
                </a:cubicBezTo>
                <a:cubicBezTo>
                  <a:pt x="353017" y="193920"/>
                  <a:pt x="350745" y="191648"/>
                  <a:pt x="347956" y="191648"/>
                </a:cubicBezTo>
                <a:cubicBezTo>
                  <a:pt x="345166" y="191648"/>
                  <a:pt x="342894" y="193920"/>
                  <a:pt x="342894" y="196709"/>
                </a:cubicBezTo>
                <a:cubicBezTo>
                  <a:pt x="342894" y="198011"/>
                  <a:pt x="343409" y="199194"/>
                  <a:pt x="344196" y="200074"/>
                </a:cubicBezTo>
                <a:cubicBezTo>
                  <a:pt x="343227" y="199194"/>
                  <a:pt x="341954" y="198649"/>
                  <a:pt x="340560" y="198649"/>
                </a:cubicBezTo>
                <a:cubicBezTo>
                  <a:pt x="337560" y="198649"/>
                  <a:pt x="335136" y="201074"/>
                  <a:pt x="335136" y="204073"/>
                </a:cubicBezTo>
                <a:cubicBezTo>
                  <a:pt x="335136" y="205437"/>
                  <a:pt x="335681" y="206620"/>
                  <a:pt x="336501" y="207558"/>
                </a:cubicBezTo>
                <a:cubicBezTo>
                  <a:pt x="335561" y="206740"/>
                  <a:pt x="334349" y="206193"/>
                  <a:pt x="333016" y="206193"/>
                </a:cubicBezTo>
                <a:cubicBezTo>
                  <a:pt x="331682" y="206193"/>
                  <a:pt x="330532" y="206707"/>
                  <a:pt x="329592" y="207495"/>
                </a:cubicBezTo>
                <a:cubicBezTo>
                  <a:pt x="330380" y="206555"/>
                  <a:pt x="330927" y="205373"/>
                  <a:pt x="330927" y="204041"/>
                </a:cubicBezTo>
                <a:cubicBezTo>
                  <a:pt x="330927" y="202828"/>
                  <a:pt x="330502" y="201706"/>
                  <a:pt x="329835" y="200798"/>
                </a:cubicBezTo>
                <a:cubicBezTo>
                  <a:pt x="330684" y="201406"/>
                  <a:pt x="331714" y="201798"/>
                  <a:pt x="332834" y="201798"/>
                </a:cubicBezTo>
                <a:cubicBezTo>
                  <a:pt x="335653" y="201798"/>
                  <a:pt x="337955" y="199494"/>
                  <a:pt x="337955" y="196677"/>
                </a:cubicBezTo>
                <a:cubicBezTo>
                  <a:pt x="337955" y="193827"/>
                  <a:pt x="335651" y="191555"/>
                  <a:pt x="332834" y="191555"/>
                </a:cubicBezTo>
                <a:cubicBezTo>
                  <a:pt x="330017" y="191555"/>
                  <a:pt x="327713" y="193860"/>
                  <a:pt x="327713" y="196677"/>
                </a:cubicBezTo>
                <a:cubicBezTo>
                  <a:pt x="327713" y="197799"/>
                  <a:pt x="328078" y="198829"/>
                  <a:pt x="328713" y="199676"/>
                </a:cubicBezTo>
                <a:cubicBezTo>
                  <a:pt x="327803" y="199009"/>
                  <a:pt x="326683" y="198584"/>
                  <a:pt x="325471" y="198584"/>
                </a:cubicBezTo>
                <a:cubicBezTo>
                  <a:pt x="322474" y="198584"/>
                  <a:pt x="320017" y="201039"/>
                  <a:pt x="320017" y="204041"/>
                </a:cubicBezTo>
                <a:cubicBezTo>
                  <a:pt x="320017" y="205375"/>
                  <a:pt x="320562" y="206555"/>
                  <a:pt x="321351" y="207495"/>
                </a:cubicBezTo>
                <a:cubicBezTo>
                  <a:pt x="320412" y="206707"/>
                  <a:pt x="319230" y="206193"/>
                  <a:pt x="317927" y="206193"/>
                </a:cubicBezTo>
                <a:cubicBezTo>
                  <a:pt x="316593" y="206193"/>
                  <a:pt x="315381" y="206738"/>
                  <a:pt x="314443" y="207558"/>
                </a:cubicBezTo>
                <a:cubicBezTo>
                  <a:pt x="315260" y="206618"/>
                  <a:pt x="315808" y="205405"/>
                  <a:pt x="315808" y="204073"/>
                </a:cubicBezTo>
                <a:cubicBezTo>
                  <a:pt x="315808" y="202831"/>
                  <a:pt x="315353" y="201678"/>
                  <a:pt x="314655" y="200769"/>
                </a:cubicBezTo>
                <a:cubicBezTo>
                  <a:pt x="315505" y="201406"/>
                  <a:pt x="316565" y="201798"/>
                  <a:pt x="317717" y="201798"/>
                </a:cubicBezTo>
                <a:cubicBezTo>
                  <a:pt x="320536" y="201798"/>
                  <a:pt x="322836" y="199494"/>
                  <a:pt x="322836" y="196677"/>
                </a:cubicBezTo>
                <a:cubicBezTo>
                  <a:pt x="322836" y="193860"/>
                  <a:pt x="320534" y="191555"/>
                  <a:pt x="317717" y="191555"/>
                </a:cubicBezTo>
                <a:cubicBezTo>
                  <a:pt x="314900" y="191555"/>
                  <a:pt x="312596" y="193860"/>
                  <a:pt x="312596" y="196677"/>
                </a:cubicBezTo>
                <a:cubicBezTo>
                  <a:pt x="312596" y="197859"/>
                  <a:pt x="312991" y="198919"/>
                  <a:pt x="313656" y="199769"/>
                </a:cubicBezTo>
                <a:cubicBezTo>
                  <a:pt x="312746" y="199072"/>
                  <a:pt x="311626" y="198646"/>
                  <a:pt x="310382" y="198646"/>
                </a:cubicBezTo>
                <a:cubicBezTo>
                  <a:pt x="307382" y="198646"/>
                  <a:pt x="304958" y="201071"/>
                  <a:pt x="304958" y="204070"/>
                </a:cubicBezTo>
                <a:cubicBezTo>
                  <a:pt x="304958" y="205435"/>
                  <a:pt x="305503" y="206678"/>
                  <a:pt x="306352" y="207617"/>
                </a:cubicBezTo>
                <a:cubicBezTo>
                  <a:pt x="305413" y="206768"/>
                  <a:pt x="304200" y="206223"/>
                  <a:pt x="302806" y="206223"/>
                </a:cubicBezTo>
                <a:cubicBezTo>
                  <a:pt x="301351" y="206223"/>
                  <a:pt x="300049" y="206798"/>
                  <a:pt x="299079" y="207737"/>
                </a:cubicBezTo>
                <a:cubicBezTo>
                  <a:pt x="299989" y="206768"/>
                  <a:pt x="300594" y="205495"/>
                  <a:pt x="300594" y="204041"/>
                </a:cubicBezTo>
                <a:cubicBezTo>
                  <a:pt x="300594" y="202616"/>
                  <a:pt x="300019" y="201344"/>
                  <a:pt x="299139" y="200404"/>
                </a:cubicBezTo>
                <a:cubicBezTo>
                  <a:pt x="300049" y="201254"/>
                  <a:pt x="301261" y="201769"/>
                  <a:pt x="302593" y="201769"/>
                </a:cubicBezTo>
                <a:cubicBezTo>
                  <a:pt x="305413" y="201769"/>
                  <a:pt x="307685" y="199496"/>
                  <a:pt x="307685" y="196677"/>
                </a:cubicBezTo>
                <a:cubicBezTo>
                  <a:pt x="307685" y="193858"/>
                  <a:pt x="305413" y="191586"/>
                  <a:pt x="302593" y="191586"/>
                </a:cubicBezTo>
                <a:cubicBezTo>
                  <a:pt x="299774" y="191586"/>
                  <a:pt x="297502" y="193890"/>
                  <a:pt x="297502" y="196677"/>
                </a:cubicBezTo>
                <a:cubicBezTo>
                  <a:pt x="297502" y="198042"/>
                  <a:pt x="298047" y="199254"/>
                  <a:pt x="298897" y="200161"/>
                </a:cubicBezTo>
                <a:cubicBezTo>
                  <a:pt x="297957" y="199281"/>
                  <a:pt x="296685" y="198707"/>
                  <a:pt x="295260" y="198707"/>
                </a:cubicBezTo>
                <a:cubicBezTo>
                  <a:pt x="292321" y="198707"/>
                  <a:pt x="289926" y="201101"/>
                  <a:pt x="289926" y="204041"/>
                </a:cubicBezTo>
                <a:cubicBezTo>
                  <a:pt x="289926" y="206980"/>
                  <a:pt x="292321" y="209375"/>
                  <a:pt x="295260" y="209375"/>
                </a:cubicBezTo>
                <a:cubicBezTo>
                  <a:pt x="296685" y="209375"/>
                  <a:pt x="297987" y="208800"/>
                  <a:pt x="298957" y="207860"/>
                </a:cubicBezTo>
                <a:cubicBezTo>
                  <a:pt x="298017" y="208830"/>
                  <a:pt x="297442" y="210132"/>
                  <a:pt x="297442" y="211587"/>
                </a:cubicBezTo>
                <a:cubicBezTo>
                  <a:pt x="297442" y="212769"/>
                  <a:pt x="297897" y="213799"/>
                  <a:pt x="298534" y="214679"/>
                </a:cubicBezTo>
                <a:cubicBezTo>
                  <a:pt x="297594" y="214011"/>
                  <a:pt x="296535" y="213526"/>
                  <a:pt x="295292" y="213526"/>
                </a:cubicBezTo>
                <a:cubicBezTo>
                  <a:pt x="293928" y="213526"/>
                  <a:pt x="292746" y="214071"/>
                  <a:pt x="291776" y="214861"/>
                </a:cubicBezTo>
                <a:cubicBezTo>
                  <a:pt x="292503" y="213951"/>
                  <a:pt x="292988" y="212861"/>
                  <a:pt x="292988" y="211587"/>
                </a:cubicBezTo>
                <a:cubicBezTo>
                  <a:pt x="292988" y="208677"/>
                  <a:pt x="290624" y="206313"/>
                  <a:pt x="287714" y="206313"/>
                </a:cubicBezTo>
                <a:cubicBezTo>
                  <a:pt x="284805" y="206313"/>
                  <a:pt x="282441" y="208677"/>
                  <a:pt x="282441" y="211587"/>
                </a:cubicBezTo>
                <a:cubicBezTo>
                  <a:pt x="282441" y="212921"/>
                  <a:pt x="282986" y="214101"/>
                  <a:pt x="283805" y="215041"/>
                </a:cubicBezTo>
                <a:cubicBezTo>
                  <a:pt x="282835" y="214161"/>
                  <a:pt x="281563" y="213616"/>
                  <a:pt x="280169" y="213616"/>
                </a:cubicBezTo>
                <a:cubicBezTo>
                  <a:pt x="277107" y="213616"/>
                  <a:pt x="274622" y="216101"/>
                  <a:pt x="274622" y="219163"/>
                </a:cubicBezTo>
                <a:cubicBezTo>
                  <a:pt x="274622" y="220193"/>
                  <a:pt x="274955" y="221072"/>
                  <a:pt x="275440" y="221890"/>
                </a:cubicBezTo>
                <a:cubicBezTo>
                  <a:pt x="274590" y="221375"/>
                  <a:pt x="273653" y="221010"/>
                  <a:pt x="272591" y="221010"/>
                </a:cubicBezTo>
                <a:cubicBezTo>
                  <a:pt x="271288" y="221010"/>
                  <a:pt x="270136" y="221525"/>
                  <a:pt x="269166" y="222282"/>
                </a:cubicBezTo>
                <a:cubicBezTo>
                  <a:pt x="269834" y="221403"/>
                  <a:pt x="270319" y="220343"/>
                  <a:pt x="270319" y="219161"/>
                </a:cubicBezTo>
                <a:cubicBezTo>
                  <a:pt x="270319" y="217736"/>
                  <a:pt x="269744" y="216463"/>
                  <a:pt x="268834" y="215494"/>
                </a:cubicBezTo>
                <a:cubicBezTo>
                  <a:pt x="269744" y="216374"/>
                  <a:pt x="270986" y="216918"/>
                  <a:pt x="272350" y="216918"/>
                </a:cubicBezTo>
                <a:cubicBezTo>
                  <a:pt x="275170" y="216918"/>
                  <a:pt x="277472" y="214614"/>
                  <a:pt x="277472" y="211797"/>
                </a:cubicBezTo>
                <a:cubicBezTo>
                  <a:pt x="277472" y="208980"/>
                  <a:pt x="275167" y="206675"/>
                  <a:pt x="272350" y="206675"/>
                </a:cubicBezTo>
                <a:cubicBezTo>
                  <a:pt x="269533" y="206675"/>
                  <a:pt x="267229" y="208980"/>
                  <a:pt x="267229" y="211797"/>
                </a:cubicBezTo>
                <a:cubicBezTo>
                  <a:pt x="267229" y="213191"/>
                  <a:pt x="267774" y="214434"/>
                  <a:pt x="268684" y="215343"/>
                </a:cubicBezTo>
                <a:cubicBezTo>
                  <a:pt x="267744" y="214434"/>
                  <a:pt x="266472" y="213889"/>
                  <a:pt x="265047" y="213889"/>
                </a:cubicBezTo>
                <a:cubicBezTo>
                  <a:pt x="262138" y="213889"/>
                  <a:pt x="259773" y="216253"/>
                  <a:pt x="259773" y="219163"/>
                </a:cubicBezTo>
                <a:cubicBezTo>
                  <a:pt x="259773" y="220528"/>
                  <a:pt x="260318" y="221740"/>
                  <a:pt x="261168" y="222679"/>
                </a:cubicBezTo>
                <a:cubicBezTo>
                  <a:pt x="260198" y="221800"/>
                  <a:pt x="258926" y="221225"/>
                  <a:pt x="257501" y="221225"/>
                </a:cubicBezTo>
                <a:cubicBezTo>
                  <a:pt x="254440" y="221225"/>
                  <a:pt x="251985" y="223709"/>
                  <a:pt x="251985" y="226741"/>
                </a:cubicBezTo>
                <a:cubicBezTo>
                  <a:pt x="251985" y="228076"/>
                  <a:pt x="252530" y="229288"/>
                  <a:pt x="253320" y="230226"/>
                </a:cubicBezTo>
                <a:cubicBezTo>
                  <a:pt x="252380" y="229438"/>
                  <a:pt x="251228" y="228923"/>
                  <a:pt x="249926" y="228923"/>
                </a:cubicBezTo>
                <a:cubicBezTo>
                  <a:pt x="246956" y="228923"/>
                  <a:pt x="244562" y="231318"/>
                  <a:pt x="244562" y="234287"/>
                </a:cubicBezTo>
                <a:cubicBezTo>
                  <a:pt x="244562" y="235712"/>
                  <a:pt x="245137" y="236954"/>
                  <a:pt x="246017" y="237924"/>
                </a:cubicBezTo>
                <a:cubicBezTo>
                  <a:pt x="245047" y="237014"/>
                  <a:pt x="243775" y="236440"/>
                  <a:pt x="242350" y="236440"/>
                </a:cubicBezTo>
                <a:cubicBezTo>
                  <a:pt x="239381" y="236440"/>
                  <a:pt x="236956" y="238864"/>
                  <a:pt x="236956" y="241834"/>
                </a:cubicBezTo>
                <a:cubicBezTo>
                  <a:pt x="236956" y="243258"/>
                  <a:pt x="237531" y="244530"/>
                  <a:pt x="238441" y="245500"/>
                </a:cubicBezTo>
                <a:cubicBezTo>
                  <a:pt x="237471" y="244590"/>
                  <a:pt x="236229" y="244015"/>
                  <a:pt x="234804" y="244015"/>
                </a:cubicBezTo>
                <a:cubicBezTo>
                  <a:pt x="231835" y="244015"/>
                  <a:pt x="229440" y="246410"/>
                  <a:pt x="229440" y="249380"/>
                </a:cubicBezTo>
                <a:cubicBezTo>
                  <a:pt x="229440" y="250682"/>
                  <a:pt x="229955" y="251834"/>
                  <a:pt x="230743" y="252774"/>
                </a:cubicBezTo>
                <a:cubicBezTo>
                  <a:pt x="229773" y="251986"/>
                  <a:pt x="228591" y="251439"/>
                  <a:pt x="227258" y="251439"/>
                </a:cubicBezTo>
                <a:cubicBezTo>
                  <a:pt x="224197" y="251439"/>
                  <a:pt x="221742" y="253894"/>
                  <a:pt x="221742" y="256956"/>
                </a:cubicBezTo>
                <a:cubicBezTo>
                  <a:pt x="221742" y="258381"/>
                  <a:pt x="222317" y="259653"/>
                  <a:pt x="223197" y="260653"/>
                </a:cubicBezTo>
                <a:cubicBezTo>
                  <a:pt x="222257" y="259803"/>
                  <a:pt x="221045" y="259258"/>
                  <a:pt x="219681" y="259258"/>
                </a:cubicBezTo>
                <a:cubicBezTo>
                  <a:pt x="216771" y="259258"/>
                  <a:pt x="214407" y="261622"/>
                  <a:pt x="214407" y="264532"/>
                </a:cubicBezTo>
                <a:cubicBezTo>
                  <a:pt x="214407" y="267441"/>
                  <a:pt x="216771" y="269806"/>
                  <a:pt x="219681" y="269806"/>
                </a:cubicBezTo>
                <a:cubicBezTo>
                  <a:pt x="220863" y="269806"/>
                  <a:pt x="221923" y="269351"/>
                  <a:pt x="222802" y="268654"/>
                </a:cubicBezTo>
                <a:cubicBezTo>
                  <a:pt x="222045" y="269623"/>
                  <a:pt x="221530" y="270776"/>
                  <a:pt x="221530" y="272078"/>
                </a:cubicBezTo>
                <a:cubicBezTo>
                  <a:pt x="221530" y="273138"/>
                  <a:pt x="221895" y="274078"/>
                  <a:pt x="222410" y="274928"/>
                </a:cubicBezTo>
                <a:cubicBezTo>
                  <a:pt x="221592" y="274442"/>
                  <a:pt x="220683" y="274110"/>
                  <a:pt x="219683" y="274110"/>
                </a:cubicBezTo>
                <a:cubicBezTo>
                  <a:pt x="216621" y="274110"/>
                  <a:pt x="214137" y="276594"/>
                  <a:pt x="214137" y="279656"/>
                </a:cubicBezTo>
                <a:cubicBezTo>
                  <a:pt x="214137" y="281051"/>
                  <a:pt x="214712" y="282323"/>
                  <a:pt x="215561" y="283293"/>
                </a:cubicBezTo>
                <a:cubicBezTo>
                  <a:pt x="214622" y="282476"/>
                  <a:pt x="213439" y="281929"/>
                  <a:pt x="212107" y="281929"/>
                </a:cubicBezTo>
                <a:cubicBezTo>
                  <a:pt x="209198" y="281929"/>
                  <a:pt x="206833" y="284293"/>
                  <a:pt x="206833" y="287203"/>
                </a:cubicBezTo>
                <a:cubicBezTo>
                  <a:pt x="206833" y="290112"/>
                  <a:pt x="209198" y="292477"/>
                  <a:pt x="212107" y="292477"/>
                </a:cubicBezTo>
                <a:cubicBezTo>
                  <a:pt x="213349" y="292477"/>
                  <a:pt x="214471" y="291991"/>
                  <a:pt x="215349" y="291264"/>
                </a:cubicBezTo>
                <a:cubicBezTo>
                  <a:pt x="214561" y="292234"/>
                  <a:pt x="214014" y="293416"/>
                  <a:pt x="214014" y="294781"/>
                </a:cubicBezTo>
                <a:cubicBezTo>
                  <a:pt x="214014" y="296023"/>
                  <a:pt x="214499" y="297116"/>
                  <a:pt x="215166" y="298023"/>
                </a:cubicBezTo>
                <a:cubicBezTo>
                  <a:pt x="214287" y="297386"/>
                  <a:pt x="213257" y="296931"/>
                  <a:pt x="212075" y="296931"/>
                </a:cubicBezTo>
                <a:cubicBezTo>
                  <a:pt x="210620" y="296931"/>
                  <a:pt x="209318" y="297506"/>
                  <a:pt x="208348" y="298446"/>
                </a:cubicBezTo>
                <a:cubicBezTo>
                  <a:pt x="209258" y="297475"/>
                  <a:pt x="209863" y="296203"/>
                  <a:pt x="209863" y="294749"/>
                </a:cubicBezTo>
                <a:cubicBezTo>
                  <a:pt x="209863" y="291809"/>
                  <a:pt x="207468" y="289415"/>
                  <a:pt x="204529" y="289415"/>
                </a:cubicBezTo>
                <a:cubicBezTo>
                  <a:pt x="201590" y="289415"/>
                  <a:pt x="199195" y="291809"/>
                  <a:pt x="199195" y="294749"/>
                </a:cubicBezTo>
                <a:cubicBezTo>
                  <a:pt x="199195" y="297688"/>
                  <a:pt x="201590" y="300083"/>
                  <a:pt x="204529" y="300083"/>
                </a:cubicBezTo>
                <a:cubicBezTo>
                  <a:pt x="205954" y="300083"/>
                  <a:pt x="207256" y="299508"/>
                  <a:pt x="208226" y="298568"/>
                </a:cubicBezTo>
                <a:cubicBezTo>
                  <a:pt x="207286" y="299538"/>
                  <a:pt x="206711" y="300840"/>
                  <a:pt x="206711" y="302295"/>
                </a:cubicBezTo>
                <a:cubicBezTo>
                  <a:pt x="206711" y="303659"/>
                  <a:pt x="207256" y="304872"/>
                  <a:pt x="208105" y="305841"/>
                </a:cubicBezTo>
                <a:cubicBezTo>
                  <a:pt x="207136" y="304992"/>
                  <a:pt x="205924" y="304447"/>
                  <a:pt x="204559" y="304447"/>
                </a:cubicBezTo>
                <a:cubicBezTo>
                  <a:pt x="201560" y="304447"/>
                  <a:pt x="199135" y="306871"/>
                  <a:pt x="199135" y="309871"/>
                </a:cubicBezTo>
                <a:cubicBezTo>
                  <a:pt x="199135" y="312871"/>
                  <a:pt x="201560" y="315295"/>
                  <a:pt x="204559" y="315295"/>
                </a:cubicBezTo>
                <a:cubicBezTo>
                  <a:pt x="205894" y="315295"/>
                  <a:pt x="207106" y="314750"/>
                  <a:pt x="208043" y="313930"/>
                </a:cubicBezTo>
                <a:cubicBezTo>
                  <a:pt x="207226" y="314870"/>
                  <a:pt x="206679" y="316082"/>
                  <a:pt x="206679" y="317415"/>
                </a:cubicBezTo>
                <a:cubicBezTo>
                  <a:pt x="206679" y="318747"/>
                  <a:pt x="207194" y="319899"/>
                  <a:pt x="207981" y="320839"/>
                </a:cubicBezTo>
                <a:cubicBezTo>
                  <a:pt x="207041" y="320052"/>
                  <a:pt x="205859" y="319504"/>
                  <a:pt x="204527" y="319504"/>
                </a:cubicBezTo>
                <a:cubicBezTo>
                  <a:pt x="201527" y="319504"/>
                  <a:pt x="199070" y="321959"/>
                  <a:pt x="199070" y="324959"/>
                </a:cubicBezTo>
                <a:cubicBezTo>
                  <a:pt x="199070" y="327960"/>
                  <a:pt x="201525" y="330415"/>
                  <a:pt x="204527" y="330415"/>
                </a:cubicBezTo>
                <a:cubicBezTo>
                  <a:pt x="205861" y="330415"/>
                  <a:pt x="207041" y="329870"/>
                  <a:pt x="207981" y="329080"/>
                </a:cubicBezTo>
                <a:cubicBezTo>
                  <a:pt x="207194" y="330020"/>
                  <a:pt x="206679" y="331202"/>
                  <a:pt x="206679" y="332505"/>
                </a:cubicBezTo>
                <a:cubicBezTo>
                  <a:pt x="206679" y="333839"/>
                  <a:pt x="207224" y="335051"/>
                  <a:pt x="208043" y="335989"/>
                </a:cubicBezTo>
                <a:cubicBezTo>
                  <a:pt x="207103" y="335171"/>
                  <a:pt x="205891" y="334624"/>
                  <a:pt x="204559" y="334624"/>
                </a:cubicBezTo>
                <a:cubicBezTo>
                  <a:pt x="201560" y="334624"/>
                  <a:pt x="199135" y="337049"/>
                  <a:pt x="199135" y="340048"/>
                </a:cubicBezTo>
                <a:cubicBezTo>
                  <a:pt x="199135" y="343048"/>
                  <a:pt x="201560" y="345472"/>
                  <a:pt x="204559" y="345472"/>
                </a:cubicBezTo>
                <a:cubicBezTo>
                  <a:pt x="205924" y="345472"/>
                  <a:pt x="207166" y="344927"/>
                  <a:pt x="208105" y="344078"/>
                </a:cubicBezTo>
                <a:cubicBezTo>
                  <a:pt x="207256" y="345017"/>
                  <a:pt x="206711" y="346230"/>
                  <a:pt x="206711" y="347625"/>
                </a:cubicBezTo>
                <a:cubicBezTo>
                  <a:pt x="206711" y="349109"/>
                  <a:pt x="207318" y="350444"/>
                  <a:pt x="208288" y="351414"/>
                </a:cubicBezTo>
                <a:cubicBezTo>
                  <a:pt x="207318" y="350474"/>
                  <a:pt x="206016" y="349869"/>
                  <a:pt x="204561" y="349869"/>
                </a:cubicBezTo>
                <a:cubicBezTo>
                  <a:pt x="201622" y="349869"/>
                  <a:pt x="199258" y="352233"/>
                  <a:pt x="199258" y="355173"/>
                </a:cubicBezTo>
                <a:cubicBezTo>
                  <a:pt x="199258" y="358113"/>
                  <a:pt x="201622" y="360477"/>
                  <a:pt x="204561" y="360477"/>
                </a:cubicBezTo>
                <a:cubicBezTo>
                  <a:pt x="207501" y="360477"/>
                  <a:pt x="209865" y="358113"/>
                  <a:pt x="209865" y="355173"/>
                </a:cubicBezTo>
                <a:cubicBezTo>
                  <a:pt x="209865" y="353718"/>
                  <a:pt x="209290" y="352416"/>
                  <a:pt x="208320" y="351446"/>
                </a:cubicBezTo>
                <a:cubicBezTo>
                  <a:pt x="209290" y="352416"/>
                  <a:pt x="210625" y="353023"/>
                  <a:pt x="212109" y="353023"/>
                </a:cubicBezTo>
                <a:cubicBezTo>
                  <a:pt x="213352" y="353023"/>
                  <a:pt x="214414" y="352538"/>
                  <a:pt x="215321" y="351841"/>
                </a:cubicBezTo>
                <a:cubicBezTo>
                  <a:pt x="214594" y="352781"/>
                  <a:pt x="214109" y="353903"/>
                  <a:pt x="214109" y="355175"/>
                </a:cubicBezTo>
                <a:cubicBezTo>
                  <a:pt x="214109" y="356540"/>
                  <a:pt x="214654" y="357752"/>
                  <a:pt x="215473" y="358722"/>
                </a:cubicBezTo>
                <a:cubicBezTo>
                  <a:pt x="214564" y="357965"/>
                  <a:pt x="213412" y="357450"/>
                  <a:pt x="212139" y="357450"/>
                </a:cubicBezTo>
                <a:cubicBezTo>
                  <a:pt x="209200" y="357450"/>
                  <a:pt x="206836" y="359814"/>
                  <a:pt x="206836" y="362754"/>
                </a:cubicBezTo>
                <a:cubicBezTo>
                  <a:pt x="206836" y="365693"/>
                  <a:pt x="209200" y="368058"/>
                  <a:pt x="212139" y="368058"/>
                </a:cubicBezTo>
                <a:cubicBezTo>
                  <a:pt x="213504" y="368058"/>
                  <a:pt x="214746" y="367513"/>
                  <a:pt x="215686" y="366663"/>
                </a:cubicBezTo>
                <a:cubicBezTo>
                  <a:pt x="214806" y="367633"/>
                  <a:pt x="214231" y="368905"/>
                  <a:pt x="214231" y="370330"/>
                </a:cubicBezTo>
                <a:cubicBezTo>
                  <a:pt x="214231" y="373362"/>
                  <a:pt x="216686" y="375816"/>
                  <a:pt x="219717" y="375816"/>
                </a:cubicBezTo>
                <a:cubicBezTo>
                  <a:pt x="220870" y="375816"/>
                  <a:pt x="221869" y="375391"/>
                  <a:pt x="222749" y="374786"/>
                </a:cubicBezTo>
                <a:cubicBezTo>
                  <a:pt x="222142" y="375696"/>
                  <a:pt x="221689" y="376726"/>
                  <a:pt x="221689" y="377878"/>
                </a:cubicBezTo>
                <a:cubicBezTo>
                  <a:pt x="221689" y="379303"/>
                  <a:pt x="222264" y="380575"/>
                  <a:pt x="223144" y="381545"/>
                </a:cubicBezTo>
                <a:cubicBezTo>
                  <a:pt x="222234" y="380728"/>
                  <a:pt x="221052" y="380210"/>
                  <a:pt x="219750" y="380210"/>
                </a:cubicBezTo>
                <a:cubicBezTo>
                  <a:pt x="216870" y="380210"/>
                  <a:pt x="214536" y="382545"/>
                  <a:pt x="214536" y="385424"/>
                </a:cubicBezTo>
                <a:cubicBezTo>
                  <a:pt x="214536" y="388304"/>
                  <a:pt x="216870" y="390638"/>
                  <a:pt x="219750" y="390638"/>
                </a:cubicBezTo>
                <a:cubicBezTo>
                  <a:pt x="222629" y="390638"/>
                  <a:pt x="224963" y="388304"/>
                  <a:pt x="224963" y="385424"/>
                </a:cubicBezTo>
                <a:cubicBezTo>
                  <a:pt x="224963" y="384090"/>
                  <a:pt x="224418" y="382940"/>
                  <a:pt x="223629" y="382030"/>
                </a:cubicBezTo>
                <a:cubicBezTo>
                  <a:pt x="224629" y="382910"/>
                  <a:pt x="225871" y="383485"/>
                  <a:pt x="227295" y="383485"/>
                </a:cubicBezTo>
                <a:cubicBezTo>
                  <a:pt x="228508" y="383485"/>
                  <a:pt x="229537" y="383030"/>
                  <a:pt x="230447" y="382392"/>
                </a:cubicBezTo>
                <a:cubicBezTo>
                  <a:pt x="229840" y="383272"/>
                  <a:pt x="229387" y="384302"/>
                  <a:pt x="229387" y="385454"/>
                </a:cubicBezTo>
                <a:cubicBezTo>
                  <a:pt x="229387" y="386757"/>
                  <a:pt x="229902" y="387909"/>
                  <a:pt x="230660" y="388849"/>
                </a:cubicBezTo>
                <a:cubicBezTo>
                  <a:pt x="229720" y="388091"/>
                  <a:pt x="228568" y="387576"/>
                  <a:pt x="227265" y="387576"/>
                </a:cubicBezTo>
                <a:cubicBezTo>
                  <a:pt x="224266" y="387576"/>
                  <a:pt x="221809" y="390031"/>
                  <a:pt x="221809" y="393033"/>
                </a:cubicBezTo>
                <a:cubicBezTo>
                  <a:pt x="221809" y="396034"/>
                  <a:pt x="224264" y="398489"/>
                  <a:pt x="227265" y="398489"/>
                </a:cubicBezTo>
                <a:cubicBezTo>
                  <a:pt x="228690" y="398489"/>
                  <a:pt x="229992" y="397914"/>
                  <a:pt x="230962" y="397004"/>
                </a:cubicBezTo>
                <a:cubicBezTo>
                  <a:pt x="231872" y="396034"/>
                  <a:pt x="232447" y="394732"/>
                  <a:pt x="232447" y="393308"/>
                </a:cubicBezTo>
                <a:cubicBezTo>
                  <a:pt x="232447" y="392005"/>
                  <a:pt x="231932" y="390853"/>
                  <a:pt x="231174" y="389913"/>
                </a:cubicBezTo>
                <a:cubicBezTo>
                  <a:pt x="232114" y="390671"/>
                  <a:pt x="233267" y="391185"/>
                  <a:pt x="234569" y="391185"/>
                </a:cubicBezTo>
                <a:cubicBezTo>
                  <a:pt x="235661" y="391185"/>
                  <a:pt x="236631" y="390760"/>
                  <a:pt x="237508" y="390216"/>
                </a:cubicBezTo>
                <a:cubicBezTo>
                  <a:pt x="236901" y="391125"/>
                  <a:pt x="236478" y="392125"/>
                  <a:pt x="236478" y="393308"/>
                </a:cubicBezTo>
                <a:cubicBezTo>
                  <a:pt x="236478" y="394642"/>
                  <a:pt x="236993" y="395792"/>
                  <a:pt x="237781" y="396762"/>
                </a:cubicBezTo>
                <a:cubicBezTo>
                  <a:pt x="236871" y="396065"/>
                  <a:pt x="235811" y="395580"/>
                  <a:pt x="234599" y="395580"/>
                </a:cubicBezTo>
                <a:cubicBezTo>
                  <a:pt x="233174" y="395580"/>
                  <a:pt x="231932" y="396125"/>
                  <a:pt x="230962" y="397004"/>
                </a:cubicBezTo>
                <a:lnTo>
                  <a:pt x="230872" y="397104"/>
                </a:lnTo>
                <a:lnTo>
                  <a:pt x="230865" y="397108"/>
                </a:lnTo>
                <a:lnTo>
                  <a:pt x="230870" y="397106"/>
                </a:lnTo>
                <a:cubicBezTo>
                  <a:pt x="230045" y="398032"/>
                  <a:pt x="229537" y="399235"/>
                  <a:pt x="229537" y="400581"/>
                </a:cubicBezTo>
                <a:cubicBezTo>
                  <a:pt x="229537" y="403491"/>
                  <a:pt x="231902" y="405855"/>
                  <a:pt x="234811" y="405855"/>
                </a:cubicBezTo>
                <a:cubicBezTo>
                  <a:pt x="237721" y="405855"/>
                  <a:pt x="240085" y="403491"/>
                  <a:pt x="240085" y="400581"/>
                </a:cubicBezTo>
                <a:cubicBezTo>
                  <a:pt x="240085" y="399369"/>
                  <a:pt x="239600" y="398277"/>
                  <a:pt x="238903" y="397399"/>
                </a:cubicBezTo>
                <a:cubicBezTo>
                  <a:pt x="239872" y="398157"/>
                  <a:pt x="241025" y="398702"/>
                  <a:pt x="242357" y="398702"/>
                </a:cubicBezTo>
                <a:cubicBezTo>
                  <a:pt x="243297" y="398702"/>
                  <a:pt x="244144" y="398429"/>
                  <a:pt x="244934" y="398004"/>
                </a:cubicBezTo>
                <a:cubicBezTo>
                  <a:pt x="244539" y="398792"/>
                  <a:pt x="244236" y="399641"/>
                  <a:pt x="244236" y="400581"/>
                </a:cubicBezTo>
                <a:cubicBezTo>
                  <a:pt x="244236" y="401883"/>
                  <a:pt x="244751" y="403036"/>
                  <a:pt x="245509" y="404006"/>
                </a:cubicBezTo>
                <a:cubicBezTo>
                  <a:pt x="244629" y="403338"/>
                  <a:pt x="243569" y="402853"/>
                  <a:pt x="242387" y="402853"/>
                </a:cubicBezTo>
                <a:cubicBezTo>
                  <a:pt x="239478" y="402853"/>
                  <a:pt x="237113" y="405218"/>
                  <a:pt x="237113" y="408127"/>
                </a:cubicBezTo>
                <a:cubicBezTo>
                  <a:pt x="237113" y="411037"/>
                  <a:pt x="239478" y="413401"/>
                  <a:pt x="242387" y="413401"/>
                </a:cubicBezTo>
                <a:cubicBezTo>
                  <a:pt x="243782" y="413401"/>
                  <a:pt x="245024" y="412826"/>
                  <a:pt x="245963" y="411946"/>
                </a:cubicBezTo>
                <a:cubicBezTo>
                  <a:pt x="245054" y="412916"/>
                  <a:pt x="244449" y="414218"/>
                  <a:pt x="244449" y="415673"/>
                </a:cubicBezTo>
                <a:cubicBezTo>
                  <a:pt x="244449" y="418705"/>
                  <a:pt x="246903" y="421160"/>
                  <a:pt x="249935" y="421160"/>
                </a:cubicBezTo>
                <a:cubicBezTo>
                  <a:pt x="251270" y="421160"/>
                  <a:pt x="252449" y="420615"/>
                  <a:pt x="253389" y="419825"/>
                </a:cubicBezTo>
                <a:cubicBezTo>
                  <a:pt x="252602" y="420765"/>
                  <a:pt x="252087" y="421917"/>
                  <a:pt x="252087" y="423219"/>
                </a:cubicBezTo>
                <a:cubicBezTo>
                  <a:pt x="252087" y="426189"/>
                  <a:pt x="254511" y="428614"/>
                  <a:pt x="257481" y="428614"/>
                </a:cubicBezTo>
                <a:cubicBezTo>
                  <a:pt x="260450" y="428614"/>
                  <a:pt x="262874" y="426189"/>
                  <a:pt x="262874" y="423219"/>
                </a:cubicBezTo>
                <a:cubicBezTo>
                  <a:pt x="262874" y="422037"/>
                  <a:pt x="262420" y="421007"/>
                  <a:pt x="261782" y="420128"/>
                </a:cubicBezTo>
                <a:cubicBezTo>
                  <a:pt x="262722" y="420795"/>
                  <a:pt x="263782" y="421280"/>
                  <a:pt x="265024" y="421280"/>
                </a:cubicBezTo>
                <a:cubicBezTo>
                  <a:pt x="266116" y="421280"/>
                  <a:pt x="267086" y="420885"/>
                  <a:pt x="267963" y="420340"/>
                </a:cubicBezTo>
                <a:cubicBezTo>
                  <a:pt x="267449" y="421190"/>
                  <a:pt x="267054" y="422127"/>
                  <a:pt x="267054" y="423219"/>
                </a:cubicBezTo>
                <a:cubicBezTo>
                  <a:pt x="267054" y="426281"/>
                  <a:pt x="269538" y="428766"/>
                  <a:pt x="272600" y="428766"/>
                </a:cubicBezTo>
                <a:cubicBezTo>
                  <a:pt x="273902" y="428766"/>
                  <a:pt x="275024" y="428251"/>
                  <a:pt x="275994" y="427493"/>
                </a:cubicBezTo>
                <a:cubicBezTo>
                  <a:pt x="275267" y="428404"/>
                  <a:pt x="274782" y="429523"/>
                  <a:pt x="274782" y="430768"/>
                </a:cubicBezTo>
                <a:cubicBezTo>
                  <a:pt x="274782" y="433737"/>
                  <a:pt x="277206" y="436162"/>
                  <a:pt x="280176" y="436162"/>
                </a:cubicBezTo>
                <a:cubicBezTo>
                  <a:pt x="283145" y="436162"/>
                  <a:pt x="285569" y="433737"/>
                  <a:pt x="285569" y="430768"/>
                </a:cubicBezTo>
                <a:cubicBezTo>
                  <a:pt x="285569" y="429616"/>
                  <a:pt x="285144" y="428616"/>
                  <a:pt x="284539" y="427736"/>
                </a:cubicBezTo>
                <a:cubicBezTo>
                  <a:pt x="285449" y="428404"/>
                  <a:pt x="286539" y="428858"/>
                  <a:pt x="287751" y="428858"/>
                </a:cubicBezTo>
                <a:cubicBezTo>
                  <a:pt x="288874" y="428858"/>
                  <a:pt x="289873" y="428433"/>
                  <a:pt x="290751" y="427858"/>
                </a:cubicBezTo>
                <a:cubicBezTo>
                  <a:pt x="290206" y="428708"/>
                  <a:pt x="289811" y="429678"/>
                  <a:pt x="289811" y="430738"/>
                </a:cubicBezTo>
                <a:cubicBezTo>
                  <a:pt x="289811" y="433770"/>
                  <a:pt x="292265" y="436224"/>
                  <a:pt x="295297" y="436224"/>
                </a:cubicBezTo>
                <a:cubicBezTo>
                  <a:pt x="296752" y="436224"/>
                  <a:pt x="298054" y="435649"/>
                  <a:pt x="299024" y="434709"/>
                </a:cubicBezTo>
                <a:cubicBezTo>
                  <a:pt x="298144" y="435649"/>
                  <a:pt x="297569" y="436892"/>
                  <a:pt x="297569" y="438286"/>
                </a:cubicBezTo>
                <a:cubicBezTo>
                  <a:pt x="297569" y="441196"/>
                  <a:pt x="299933" y="443560"/>
                  <a:pt x="302843" y="443560"/>
                </a:cubicBezTo>
                <a:cubicBezTo>
                  <a:pt x="305752" y="443560"/>
                  <a:pt x="308116" y="441196"/>
                  <a:pt x="308116" y="438286"/>
                </a:cubicBezTo>
                <a:cubicBezTo>
                  <a:pt x="308116" y="436984"/>
                  <a:pt x="307601" y="435832"/>
                  <a:pt x="306814" y="434892"/>
                </a:cubicBezTo>
                <a:cubicBezTo>
                  <a:pt x="307784" y="435742"/>
                  <a:pt x="309026" y="436287"/>
                  <a:pt x="310421" y="436287"/>
                </a:cubicBezTo>
                <a:cubicBezTo>
                  <a:pt x="311785" y="436287"/>
                  <a:pt x="312998" y="435742"/>
                  <a:pt x="313967" y="434922"/>
                </a:cubicBezTo>
                <a:cubicBezTo>
                  <a:pt x="313210" y="435832"/>
                  <a:pt x="312695" y="436984"/>
                  <a:pt x="312695" y="438256"/>
                </a:cubicBezTo>
                <a:cubicBezTo>
                  <a:pt x="312695" y="441196"/>
                  <a:pt x="315059" y="443560"/>
                  <a:pt x="317999" y="443560"/>
                </a:cubicBezTo>
                <a:cubicBezTo>
                  <a:pt x="320938" y="443560"/>
                  <a:pt x="323300" y="441196"/>
                  <a:pt x="323300" y="438256"/>
                </a:cubicBezTo>
                <a:cubicBezTo>
                  <a:pt x="323300" y="436984"/>
                  <a:pt x="322788" y="435832"/>
                  <a:pt x="322030" y="434922"/>
                </a:cubicBezTo>
                <a:cubicBezTo>
                  <a:pt x="322998" y="435739"/>
                  <a:pt x="324210" y="436287"/>
                  <a:pt x="325575" y="436287"/>
                </a:cubicBezTo>
                <a:cubicBezTo>
                  <a:pt x="326969" y="436287"/>
                  <a:pt x="328181" y="435742"/>
                  <a:pt x="329181" y="434892"/>
                </a:cubicBezTo>
                <a:cubicBezTo>
                  <a:pt x="328394" y="435802"/>
                  <a:pt x="327879" y="436984"/>
                  <a:pt x="327879" y="438286"/>
                </a:cubicBezTo>
                <a:cubicBezTo>
                  <a:pt x="327879" y="441196"/>
                  <a:pt x="330243" y="443560"/>
                  <a:pt x="333153" y="443560"/>
                </a:cubicBezTo>
                <a:cubicBezTo>
                  <a:pt x="336062" y="443560"/>
                  <a:pt x="338426" y="441196"/>
                  <a:pt x="338426" y="438286"/>
                </a:cubicBezTo>
                <a:cubicBezTo>
                  <a:pt x="338426" y="436984"/>
                  <a:pt x="337911" y="435832"/>
                  <a:pt x="337124" y="434892"/>
                </a:cubicBezTo>
                <a:cubicBezTo>
                  <a:pt x="338094" y="435742"/>
                  <a:pt x="339336" y="436287"/>
                  <a:pt x="340731" y="436287"/>
                </a:cubicBezTo>
                <a:cubicBezTo>
                  <a:pt x="342155" y="436287"/>
                  <a:pt x="343398" y="435711"/>
                  <a:pt x="344397" y="434832"/>
                </a:cubicBezTo>
                <a:cubicBezTo>
                  <a:pt x="343580" y="435772"/>
                  <a:pt x="343063" y="436924"/>
                  <a:pt x="343063" y="438256"/>
                </a:cubicBezTo>
                <a:cubicBezTo>
                  <a:pt x="343063" y="441166"/>
                  <a:pt x="345427" y="443500"/>
                  <a:pt x="348306" y="443500"/>
                </a:cubicBezTo>
                <a:cubicBezTo>
                  <a:pt x="350842" y="443962"/>
                  <a:pt x="353176" y="441600"/>
                  <a:pt x="353176" y="438690"/>
                </a:cubicBezTo>
                <a:close/>
                <a:moveTo>
                  <a:pt x="431120" y="300524"/>
                </a:moveTo>
                <a:cubicBezTo>
                  <a:pt x="432545" y="300524"/>
                  <a:pt x="433847" y="299949"/>
                  <a:pt x="434847" y="299009"/>
                </a:cubicBezTo>
                <a:cubicBezTo>
                  <a:pt x="433967" y="299949"/>
                  <a:pt x="433392" y="301191"/>
                  <a:pt x="433392" y="302586"/>
                </a:cubicBezTo>
                <a:cubicBezTo>
                  <a:pt x="433392" y="303888"/>
                  <a:pt x="433907" y="305040"/>
                  <a:pt x="434694" y="305980"/>
                </a:cubicBezTo>
                <a:cubicBezTo>
                  <a:pt x="433725" y="305130"/>
                  <a:pt x="432482" y="304585"/>
                  <a:pt x="431088" y="304585"/>
                </a:cubicBezTo>
                <a:cubicBezTo>
                  <a:pt x="430208" y="304585"/>
                  <a:pt x="429391" y="304828"/>
                  <a:pt x="428663" y="305193"/>
                </a:cubicBezTo>
                <a:cubicBezTo>
                  <a:pt x="429058" y="304405"/>
                  <a:pt x="429361" y="303526"/>
                  <a:pt x="429361" y="302586"/>
                </a:cubicBezTo>
                <a:cubicBezTo>
                  <a:pt x="429361" y="301556"/>
                  <a:pt x="429028" y="300616"/>
                  <a:pt x="428543" y="299796"/>
                </a:cubicBezTo>
                <a:cubicBezTo>
                  <a:pt x="429333" y="300221"/>
                  <a:pt x="430180" y="300524"/>
                  <a:pt x="431120" y="300524"/>
                </a:cubicBezTo>
                <a:close/>
                <a:moveTo>
                  <a:pt x="434697" y="336252"/>
                </a:moveTo>
                <a:cubicBezTo>
                  <a:pt x="433727" y="335402"/>
                  <a:pt x="432485" y="334857"/>
                  <a:pt x="431090" y="334857"/>
                </a:cubicBezTo>
                <a:cubicBezTo>
                  <a:pt x="430240" y="334857"/>
                  <a:pt x="429453" y="335100"/>
                  <a:pt x="428726" y="335432"/>
                </a:cubicBezTo>
                <a:cubicBezTo>
                  <a:pt x="429120" y="334645"/>
                  <a:pt x="429393" y="333795"/>
                  <a:pt x="429393" y="332886"/>
                </a:cubicBezTo>
                <a:cubicBezTo>
                  <a:pt x="429393" y="331916"/>
                  <a:pt x="429120" y="331066"/>
                  <a:pt x="428726" y="330278"/>
                </a:cubicBezTo>
                <a:cubicBezTo>
                  <a:pt x="429453" y="330611"/>
                  <a:pt x="430240" y="330854"/>
                  <a:pt x="431090" y="330854"/>
                </a:cubicBezTo>
                <a:cubicBezTo>
                  <a:pt x="432485" y="330854"/>
                  <a:pt x="433697" y="330309"/>
                  <a:pt x="434697" y="329459"/>
                </a:cubicBezTo>
                <a:cubicBezTo>
                  <a:pt x="433909" y="330369"/>
                  <a:pt x="433394" y="331551"/>
                  <a:pt x="433394" y="332853"/>
                </a:cubicBezTo>
                <a:cubicBezTo>
                  <a:pt x="433394" y="334156"/>
                  <a:pt x="433909" y="335312"/>
                  <a:pt x="434697" y="336252"/>
                </a:cubicBezTo>
                <a:close/>
                <a:moveTo>
                  <a:pt x="428726" y="315131"/>
                </a:moveTo>
                <a:cubicBezTo>
                  <a:pt x="429453" y="315463"/>
                  <a:pt x="430240" y="315706"/>
                  <a:pt x="431090" y="315706"/>
                </a:cubicBezTo>
                <a:cubicBezTo>
                  <a:pt x="432455" y="315706"/>
                  <a:pt x="433667" y="315161"/>
                  <a:pt x="434637" y="314341"/>
                </a:cubicBezTo>
                <a:cubicBezTo>
                  <a:pt x="433879" y="315251"/>
                  <a:pt x="433364" y="316403"/>
                  <a:pt x="433364" y="317675"/>
                </a:cubicBezTo>
                <a:cubicBezTo>
                  <a:pt x="433364" y="318948"/>
                  <a:pt x="433879" y="320100"/>
                  <a:pt x="434637" y="321010"/>
                </a:cubicBezTo>
                <a:cubicBezTo>
                  <a:pt x="433667" y="320192"/>
                  <a:pt x="432455" y="319645"/>
                  <a:pt x="431090" y="319645"/>
                </a:cubicBezTo>
                <a:cubicBezTo>
                  <a:pt x="430240" y="319705"/>
                  <a:pt x="429453" y="319948"/>
                  <a:pt x="428726" y="320283"/>
                </a:cubicBezTo>
                <a:cubicBezTo>
                  <a:pt x="429120" y="319495"/>
                  <a:pt x="429393" y="318646"/>
                  <a:pt x="429393" y="317706"/>
                </a:cubicBezTo>
                <a:cubicBezTo>
                  <a:pt x="429393" y="316766"/>
                  <a:pt x="429120" y="315918"/>
                  <a:pt x="428726" y="315131"/>
                </a:cubicBezTo>
                <a:close/>
                <a:moveTo>
                  <a:pt x="429333" y="347950"/>
                </a:moveTo>
                <a:cubicBezTo>
                  <a:pt x="429333" y="346980"/>
                  <a:pt x="429030" y="346100"/>
                  <a:pt x="428606" y="345313"/>
                </a:cubicBezTo>
                <a:cubicBezTo>
                  <a:pt x="429363" y="345708"/>
                  <a:pt x="430183" y="345980"/>
                  <a:pt x="431120" y="345980"/>
                </a:cubicBezTo>
                <a:cubicBezTo>
                  <a:pt x="432545" y="345980"/>
                  <a:pt x="433787" y="345405"/>
                  <a:pt x="434787" y="344526"/>
                </a:cubicBezTo>
                <a:cubicBezTo>
                  <a:pt x="433969" y="345436"/>
                  <a:pt x="433452" y="346618"/>
                  <a:pt x="433452" y="347950"/>
                </a:cubicBezTo>
                <a:cubicBezTo>
                  <a:pt x="433452" y="349375"/>
                  <a:pt x="434027" y="350677"/>
                  <a:pt x="434967" y="351647"/>
                </a:cubicBezTo>
                <a:cubicBezTo>
                  <a:pt x="433967" y="350677"/>
                  <a:pt x="432632" y="350070"/>
                  <a:pt x="431118" y="350070"/>
                </a:cubicBezTo>
                <a:cubicBezTo>
                  <a:pt x="430118" y="350070"/>
                  <a:pt x="429238" y="350402"/>
                  <a:pt x="428421" y="350857"/>
                </a:cubicBezTo>
                <a:cubicBezTo>
                  <a:pt x="428938" y="349982"/>
                  <a:pt x="429333" y="349042"/>
                  <a:pt x="429333" y="347950"/>
                </a:cubicBezTo>
                <a:close/>
                <a:moveTo>
                  <a:pt x="423514" y="277883"/>
                </a:moveTo>
                <a:cubicBezTo>
                  <a:pt x="424849" y="277883"/>
                  <a:pt x="425969" y="277368"/>
                  <a:pt x="426938" y="276641"/>
                </a:cubicBezTo>
                <a:cubicBezTo>
                  <a:pt x="426211" y="277550"/>
                  <a:pt x="425726" y="278670"/>
                  <a:pt x="425726" y="279915"/>
                </a:cubicBezTo>
                <a:cubicBezTo>
                  <a:pt x="425726" y="281067"/>
                  <a:pt x="426151" y="282067"/>
                  <a:pt x="426756" y="282947"/>
                </a:cubicBezTo>
                <a:cubicBezTo>
                  <a:pt x="425846" y="282280"/>
                  <a:pt x="424757" y="281825"/>
                  <a:pt x="423544" y="281825"/>
                </a:cubicBezTo>
                <a:cubicBezTo>
                  <a:pt x="422787" y="281825"/>
                  <a:pt x="422060" y="281977"/>
                  <a:pt x="421392" y="282249"/>
                </a:cubicBezTo>
                <a:cubicBezTo>
                  <a:pt x="421695" y="281522"/>
                  <a:pt x="421877" y="280735"/>
                  <a:pt x="421877" y="279915"/>
                </a:cubicBezTo>
                <a:cubicBezTo>
                  <a:pt x="421877" y="279005"/>
                  <a:pt x="421635" y="278158"/>
                  <a:pt x="421240" y="277368"/>
                </a:cubicBezTo>
                <a:cubicBezTo>
                  <a:pt x="421937" y="277703"/>
                  <a:pt x="422695" y="277883"/>
                  <a:pt x="423514" y="277883"/>
                </a:cubicBezTo>
                <a:close/>
                <a:moveTo>
                  <a:pt x="421482" y="353316"/>
                </a:moveTo>
                <a:cubicBezTo>
                  <a:pt x="422120" y="353559"/>
                  <a:pt x="422817" y="353741"/>
                  <a:pt x="423544" y="353741"/>
                </a:cubicBezTo>
                <a:cubicBezTo>
                  <a:pt x="424636" y="353741"/>
                  <a:pt x="425574" y="353377"/>
                  <a:pt x="426454" y="352831"/>
                </a:cubicBezTo>
                <a:cubicBezTo>
                  <a:pt x="425999" y="353619"/>
                  <a:pt x="425666" y="354528"/>
                  <a:pt x="425666" y="355499"/>
                </a:cubicBezTo>
                <a:cubicBezTo>
                  <a:pt x="425666" y="356558"/>
                  <a:pt x="426031" y="357468"/>
                  <a:pt x="426546" y="358318"/>
                </a:cubicBezTo>
                <a:cubicBezTo>
                  <a:pt x="425666" y="357773"/>
                  <a:pt x="424666" y="357348"/>
                  <a:pt x="423547" y="357348"/>
                </a:cubicBezTo>
                <a:cubicBezTo>
                  <a:pt x="422819" y="357348"/>
                  <a:pt x="422122" y="357501"/>
                  <a:pt x="421455" y="357773"/>
                </a:cubicBezTo>
                <a:cubicBezTo>
                  <a:pt x="421757" y="357076"/>
                  <a:pt x="421910" y="356318"/>
                  <a:pt x="421910" y="355501"/>
                </a:cubicBezTo>
                <a:cubicBezTo>
                  <a:pt x="421907" y="354739"/>
                  <a:pt x="421755" y="354012"/>
                  <a:pt x="421482" y="353316"/>
                </a:cubicBezTo>
                <a:close/>
                <a:moveTo>
                  <a:pt x="426331" y="297614"/>
                </a:moveTo>
                <a:cubicBezTo>
                  <a:pt x="425514" y="297129"/>
                  <a:pt x="424574" y="296797"/>
                  <a:pt x="423542" y="296797"/>
                </a:cubicBezTo>
                <a:cubicBezTo>
                  <a:pt x="422845" y="296797"/>
                  <a:pt x="422178" y="296979"/>
                  <a:pt x="421543" y="297192"/>
                </a:cubicBezTo>
                <a:cubicBezTo>
                  <a:pt x="421815" y="296524"/>
                  <a:pt x="421967" y="295797"/>
                  <a:pt x="421967" y="295040"/>
                </a:cubicBezTo>
                <a:cubicBezTo>
                  <a:pt x="421967" y="294222"/>
                  <a:pt x="421785" y="293432"/>
                  <a:pt x="421512" y="292735"/>
                </a:cubicBezTo>
                <a:cubicBezTo>
                  <a:pt x="422150" y="292978"/>
                  <a:pt x="422815" y="293160"/>
                  <a:pt x="423542" y="293160"/>
                </a:cubicBezTo>
                <a:cubicBezTo>
                  <a:pt x="424664" y="293160"/>
                  <a:pt x="425664" y="292735"/>
                  <a:pt x="426541" y="292160"/>
                </a:cubicBezTo>
                <a:cubicBezTo>
                  <a:pt x="425997" y="293010"/>
                  <a:pt x="425602" y="293980"/>
                  <a:pt x="425602" y="295040"/>
                </a:cubicBezTo>
                <a:cubicBezTo>
                  <a:pt x="425604" y="295977"/>
                  <a:pt x="425909" y="296827"/>
                  <a:pt x="426331" y="297614"/>
                </a:cubicBezTo>
                <a:close/>
                <a:moveTo>
                  <a:pt x="421635" y="338314"/>
                </a:moveTo>
                <a:cubicBezTo>
                  <a:pt x="422242" y="338527"/>
                  <a:pt x="422877" y="338709"/>
                  <a:pt x="423544" y="338709"/>
                </a:cubicBezTo>
                <a:cubicBezTo>
                  <a:pt x="424484" y="338709"/>
                  <a:pt x="425331" y="338437"/>
                  <a:pt x="426121" y="338042"/>
                </a:cubicBezTo>
                <a:cubicBezTo>
                  <a:pt x="425789" y="338769"/>
                  <a:pt x="425546" y="339556"/>
                  <a:pt x="425546" y="340406"/>
                </a:cubicBezTo>
                <a:cubicBezTo>
                  <a:pt x="425546" y="341316"/>
                  <a:pt x="425819" y="342133"/>
                  <a:pt x="426213" y="342921"/>
                </a:cubicBezTo>
                <a:cubicBezTo>
                  <a:pt x="425396" y="342496"/>
                  <a:pt x="424546" y="342193"/>
                  <a:pt x="423577" y="342193"/>
                </a:cubicBezTo>
                <a:cubicBezTo>
                  <a:pt x="422909" y="342193"/>
                  <a:pt x="422274" y="342376"/>
                  <a:pt x="421667" y="342588"/>
                </a:cubicBezTo>
                <a:cubicBezTo>
                  <a:pt x="421940" y="341921"/>
                  <a:pt x="422092" y="341193"/>
                  <a:pt x="422092" y="340436"/>
                </a:cubicBezTo>
                <a:cubicBezTo>
                  <a:pt x="422060" y="339647"/>
                  <a:pt x="421877" y="338949"/>
                  <a:pt x="421635" y="338314"/>
                </a:cubicBezTo>
                <a:close/>
                <a:moveTo>
                  <a:pt x="421635" y="308070"/>
                </a:moveTo>
                <a:cubicBezTo>
                  <a:pt x="422242" y="308282"/>
                  <a:pt x="422877" y="308465"/>
                  <a:pt x="423544" y="308465"/>
                </a:cubicBezTo>
                <a:cubicBezTo>
                  <a:pt x="424484" y="308465"/>
                  <a:pt x="425364" y="308192"/>
                  <a:pt x="426151" y="307767"/>
                </a:cubicBezTo>
                <a:cubicBezTo>
                  <a:pt x="425786" y="308525"/>
                  <a:pt x="425544" y="309312"/>
                  <a:pt x="425544" y="310192"/>
                </a:cubicBezTo>
                <a:cubicBezTo>
                  <a:pt x="425544" y="311041"/>
                  <a:pt x="425786" y="311829"/>
                  <a:pt x="426119" y="312556"/>
                </a:cubicBezTo>
                <a:cubicBezTo>
                  <a:pt x="425331" y="312131"/>
                  <a:pt x="424482" y="311889"/>
                  <a:pt x="423542" y="311889"/>
                </a:cubicBezTo>
                <a:cubicBezTo>
                  <a:pt x="422875" y="311889"/>
                  <a:pt x="422240" y="312071"/>
                  <a:pt x="421633" y="312284"/>
                </a:cubicBezTo>
                <a:cubicBezTo>
                  <a:pt x="421875" y="311616"/>
                  <a:pt x="422057" y="310919"/>
                  <a:pt x="422057" y="310192"/>
                </a:cubicBezTo>
                <a:cubicBezTo>
                  <a:pt x="422060" y="309434"/>
                  <a:pt x="421877" y="308737"/>
                  <a:pt x="421635" y="308070"/>
                </a:cubicBezTo>
                <a:close/>
                <a:moveTo>
                  <a:pt x="426119" y="327616"/>
                </a:moveTo>
                <a:cubicBezTo>
                  <a:pt x="425331" y="327221"/>
                  <a:pt x="424482" y="326949"/>
                  <a:pt x="423542" y="326949"/>
                </a:cubicBezTo>
                <a:cubicBezTo>
                  <a:pt x="422875" y="326949"/>
                  <a:pt x="422270" y="327131"/>
                  <a:pt x="421663" y="327344"/>
                </a:cubicBezTo>
                <a:cubicBezTo>
                  <a:pt x="421905" y="326676"/>
                  <a:pt x="422087" y="325979"/>
                  <a:pt x="422087" y="325252"/>
                </a:cubicBezTo>
                <a:cubicBezTo>
                  <a:pt x="422087" y="324524"/>
                  <a:pt x="421905" y="323827"/>
                  <a:pt x="421663" y="323190"/>
                </a:cubicBezTo>
                <a:cubicBezTo>
                  <a:pt x="422270" y="323402"/>
                  <a:pt x="422875" y="323555"/>
                  <a:pt x="423542" y="323555"/>
                </a:cubicBezTo>
                <a:cubicBezTo>
                  <a:pt x="424482" y="323555"/>
                  <a:pt x="425329" y="323282"/>
                  <a:pt x="426119" y="322887"/>
                </a:cubicBezTo>
                <a:cubicBezTo>
                  <a:pt x="425786" y="323615"/>
                  <a:pt x="425544" y="324402"/>
                  <a:pt x="425544" y="325252"/>
                </a:cubicBezTo>
                <a:cubicBezTo>
                  <a:pt x="425544" y="326101"/>
                  <a:pt x="425786" y="326889"/>
                  <a:pt x="426119" y="327616"/>
                </a:cubicBezTo>
                <a:close/>
                <a:moveTo>
                  <a:pt x="421817" y="370651"/>
                </a:moveTo>
                <a:cubicBezTo>
                  <a:pt x="421817" y="369833"/>
                  <a:pt x="421665" y="369073"/>
                  <a:pt x="421362" y="368378"/>
                </a:cubicBezTo>
                <a:cubicBezTo>
                  <a:pt x="422030" y="368651"/>
                  <a:pt x="422757" y="368834"/>
                  <a:pt x="423544" y="368834"/>
                </a:cubicBezTo>
                <a:cubicBezTo>
                  <a:pt x="424787" y="368834"/>
                  <a:pt x="425849" y="368349"/>
                  <a:pt x="426786" y="367681"/>
                </a:cubicBezTo>
                <a:cubicBezTo>
                  <a:pt x="426179" y="368531"/>
                  <a:pt x="425756" y="369531"/>
                  <a:pt x="425756" y="370651"/>
                </a:cubicBezTo>
                <a:cubicBezTo>
                  <a:pt x="425756" y="372015"/>
                  <a:pt x="426301" y="373198"/>
                  <a:pt x="427121" y="374135"/>
                </a:cubicBezTo>
                <a:cubicBezTo>
                  <a:pt x="426151" y="373285"/>
                  <a:pt x="424909" y="372710"/>
                  <a:pt x="423514" y="372710"/>
                </a:cubicBezTo>
                <a:cubicBezTo>
                  <a:pt x="422635" y="372710"/>
                  <a:pt x="421817" y="373013"/>
                  <a:pt x="421030" y="373408"/>
                </a:cubicBezTo>
                <a:cubicBezTo>
                  <a:pt x="421482" y="372590"/>
                  <a:pt x="421817" y="371681"/>
                  <a:pt x="421817" y="370651"/>
                </a:cubicBezTo>
                <a:close/>
                <a:moveTo>
                  <a:pt x="415999" y="255155"/>
                </a:moveTo>
                <a:cubicBezTo>
                  <a:pt x="417333" y="255155"/>
                  <a:pt x="418513" y="254610"/>
                  <a:pt x="419453" y="253820"/>
                </a:cubicBezTo>
                <a:cubicBezTo>
                  <a:pt x="418666" y="254760"/>
                  <a:pt x="418151" y="255912"/>
                  <a:pt x="418151" y="257214"/>
                </a:cubicBezTo>
                <a:cubicBezTo>
                  <a:pt x="418151" y="258397"/>
                  <a:pt x="418605" y="259426"/>
                  <a:pt x="419243" y="260306"/>
                </a:cubicBezTo>
                <a:cubicBezTo>
                  <a:pt x="418303" y="259639"/>
                  <a:pt x="417243" y="259154"/>
                  <a:pt x="416001" y="259154"/>
                </a:cubicBezTo>
                <a:cubicBezTo>
                  <a:pt x="415001" y="259154"/>
                  <a:pt x="414091" y="259486"/>
                  <a:pt x="413274" y="259971"/>
                </a:cubicBezTo>
                <a:cubicBezTo>
                  <a:pt x="413729" y="259154"/>
                  <a:pt x="414091" y="258244"/>
                  <a:pt x="414091" y="257244"/>
                </a:cubicBezTo>
                <a:cubicBezTo>
                  <a:pt x="414091" y="256092"/>
                  <a:pt x="413667" y="255092"/>
                  <a:pt x="413062" y="254183"/>
                </a:cubicBezTo>
                <a:cubicBezTo>
                  <a:pt x="413937" y="254760"/>
                  <a:pt x="414907" y="255155"/>
                  <a:pt x="415999" y="255155"/>
                </a:cubicBezTo>
                <a:close/>
                <a:moveTo>
                  <a:pt x="418543" y="274671"/>
                </a:moveTo>
                <a:cubicBezTo>
                  <a:pt x="417756" y="274276"/>
                  <a:pt x="416906" y="274004"/>
                  <a:pt x="415996" y="274004"/>
                </a:cubicBezTo>
                <a:cubicBezTo>
                  <a:pt x="415209" y="274004"/>
                  <a:pt x="414482" y="274186"/>
                  <a:pt x="413784" y="274458"/>
                </a:cubicBezTo>
                <a:cubicBezTo>
                  <a:pt x="414027" y="273791"/>
                  <a:pt x="414209" y="273094"/>
                  <a:pt x="414209" y="272367"/>
                </a:cubicBezTo>
                <a:cubicBezTo>
                  <a:pt x="414209" y="271457"/>
                  <a:pt x="413967" y="270609"/>
                  <a:pt x="413572" y="269852"/>
                </a:cubicBezTo>
                <a:cubicBezTo>
                  <a:pt x="414299" y="270217"/>
                  <a:pt x="415117" y="270459"/>
                  <a:pt x="415996" y="270459"/>
                </a:cubicBezTo>
                <a:cubicBezTo>
                  <a:pt x="417089" y="270459"/>
                  <a:pt x="418058" y="270064"/>
                  <a:pt x="418936" y="269520"/>
                </a:cubicBezTo>
                <a:cubicBezTo>
                  <a:pt x="418421" y="270369"/>
                  <a:pt x="418026" y="271307"/>
                  <a:pt x="418026" y="272399"/>
                </a:cubicBezTo>
                <a:cubicBezTo>
                  <a:pt x="418028" y="273216"/>
                  <a:pt x="418241" y="273974"/>
                  <a:pt x="418543" y="274671"/>
                </a:cubicBezTo>
                <a:close/>
                <a:moveTo>
                  <a:pt x="418331" y="289491"/>
                </a:moveTo>
                <a:cubicBezTo>
                  <a:pt x="417573" y="289218"/>
                  <a:pt x="416816" y="289036"/>
                  <a:pt x="415996" y="289036"/>
                </a:cubicBezTo>
                <a:cubicBezTo>
                  <a:pt x="415269" y="289036"/>
                  <a:pt x="414572" y="289218"/>
                  <a:pt x="413934" y="289461"/>
                </a:cubicBezTo>
                <a:cubicBezTo>
                  <a:pt x="414147" y="288824"/>
                  <a:pt x="414329" y="288189"/>
                  <a:pt x="414329" y="287461"/>
                </a:cubicBezTo>
                <a:cubicBezTo>
                  <a:pt x="414329" y="286734"/>
                  <a:pt x="414147" y="286036"/>
                  <a:pt x="413904" y="285369"/>
                </a:cubicBezTo>
                <a:cubicBezTo>
                  <a:pt x="414542" y="285612"/>
                  <a:pt x="415239" y="285794"/>
                  <a:pt x="415996" y="285794"/>
                </a:cubicBezTo>
                <a:cubicBezTo>
                  <a:pt x="416814" y="285794"/>
                  <a:pt x="417603" y="285612"/>
                  <a:pt x="418331" y="285309"/>
                </a:cubicBezTo>
                <a:cubicBezTo>
                  <a:pt x="418058" y="285976"/>
                  <a:pt x="417906" y="286704"/>
                  <a:pt x="417906" y="287461"/>
                </a:cubicBezTo>
                <a:cubicBezTo>
                  <a:pt x="417908" y="288189"/>
                  <a:pt x="418058" y="288856"/>
                  <a:pt x="418331" y="289491"/>
                </a:cubicBezTo>
                <a:close/>
                <a:moveTo>
                  <a:pt x="413937" y="361043"/>
                </a:moveTo>
                <a:cubicBezTo>
                  <a:pt x="414574" y="361285"/>
                  <a:pt x="415271" y="361467"/>
                  <a:pt x="415966" y="361467"/>
                </a:cubicBezTo>
                <a:cubicBezTo>
                  <a:pt x="416754" y="361467"/>
                  <a:pt x="417543" y="361285"/>
                  <a:pt x="418238" y="361012"/>
                </a:cubicBezTo>
                <a:cubicBezTo>
                  <a:pt x="417996" y="361650"/>
                  <a:pt x="417813" y="362347"/>
                  <a:pt x="417813" y="363105"/>
                </a:cubicBezTo>
                <a:cubicBezTo>
                  <a:pt x="417813" y="363892"/>
                  <a:pt x="417966" y="364619"/>
                  <a:pt x="418268" y="365287"/>
                </a:cubicBezTo>
                <a:cubicBezTo>
                  <a:pt x="417571" y="364984"/>
                  <a:pt x="416814" y="364832"/>
                  <a:pt x="415996" y="364832"/>
                </a:cubicBezTo>
                <a:cubicBezTo>
                  <a:pt x="415269" y="364832"/>
                  <a:pt x="414572" y="365014"/>
                  <a:pt x="413934" y="365257"/>
                </a:cubicBezTo>
                <a:cubicBezTo>
                  <a:pt x="414207" y="364589"/>
                  <a:pt x="414359" y="363892"/>
                  <a:pt x="414359" y="363135"/>
                </a:cubicBezTo>
                <a:cubicBezTo>
                  <a:pt x="414362" y="362377"/>
                  <a:pt x="414179" y="361680"/>
                  <a:pt x="413937" y="361043"/>
                </a:cubicBezTo>
                <a:close/>
                <a:moveTo>
                  <a:pt x="414089" y="346103"/>
                </a:moveTo>
                <a:cubicBezTo>
                  <a:pt x="414696" y="346315"/>
                  <a:pt x="415301" y="346498"/>
                  <a:pt x="415969" y="346498"/>
                </a:cubicBezTo>
                <a:cubicBezTo>
                  <a:pt x="416726" y="346498"/>
                  <a:pt x="417453" y="346315"/>
                  <a:pt x="418121" y="346073"/>
                </a:cubicBezTo>
                <a:cubicBezTo>
                  <a:pt x="417908" y="346680"/>
                  <a:pt x="417726" y="347315"/>
                  <a:pt x="417726" y="347982"/>
                </a:cubicBezTo>
                <a:cubicBezTo>
                  <a:pt x="417726" y="348710"/>
                  <a:pt x="417908" y="349407"/>
                  <a:pt x="418151" y="350044"/>
                </a:cubicBezTo>
                <a:cubicBezTo>
                  <a:pt x="417453" y="349772"/>
                  <a:pt x="416726" y="349590"/>
                  <a:pt x="415939" y="349590"/>
                </a:cubicBezTo>
                <a:cubicBezTo>
                  <a:pt x="415271" y="349590"/>
                  <a:pt x="414636" y="349772"/>
                  <a:pt x="414029" y="349984"/>
                </a:cubicBezTo>
                <a:cubicBezTo>
                  <a:pt x="414272" y="349347"/>
                  <a:pt x="414424" y="348682"/>
                  <a:pt x="414424" y="347955"/>
                </a:cubicBezTo>
                <a:cubicBezTo>
                  <a:pt x="414482" y="347315"/>
                  <a:pt x="414302" y="346708"/>
                  <a:pt x="414089" y="346103"/>
                </a:cubicBezTo>
                <a:close/>
                <a:moveTo>
                  <a:pt x="418151" y="304493"/>
                </a:moveTo>
                <a:cubicBezTo>
                  <a:pt x="417453" y="304251"/>
                  <a:pt x="416756" y="304068"/>
                  <a:pt x="415999" y="304068"/>
                </a:cubicBezTo>
                <a:cubicBezTo>
                  <a:pt x="415331" y="304068"/>
                  <a:pt x="414726" y="304251"/>
                  <a:pt x="414119" y="304463"/>
                </a:cubicBezTo>
                <a:cubicBezTo>
                  <a:pt x="414302" y="303856"/>
                  <a:pt x="414484" y="303251"/>
                  <a:pt x="414484" y="302583"/>
                </a:cubicBezTo>
                <a:cubicBezTo>
                  <a:pt x="414484" y="301886"/>
                  <a:pt x="414302" y="301249"/>
                  <a:pt x="414089" y="300614"/>
                </a:cubicBezTo>
                <a:cubicBezTo>
                  <a:pt x="414696" y="300826"/>
                  <a:pt x="415331" y="301009"/>
                  <a:pt x="415999" y="301009"/>
                </a:cubicBezTo>
                <a:cubicBezTo>
                  <a:pt x="416756" y="301009"/>
                  <a:pt x="417483" y="300826"/>
                  <a:pt x="418151" y="300584"/>
                </a:cubicBezTo>
                <a:cubicBezTo>
                  <a:pt x="417908" y="301221"/>
                  <a:pt x="417756" y="301886"/>
                  <a:pt x="417756" y="302583"/>
                </a:cubicBezTo>
                <a:cubicBezTo>
                  <a:pt x="417756" y="303251"/>
                  <a:pt x="417938" y="303888"/>
                  <a:pt x="418151" y="304493"/>
                </a:cubicBezTo>
                <a:close/>
                <a:moveTo>
                  <a:pt x="414119" y="331010"/>
                </a:moveTo>
                <a:cubicBezTo>
                  <a:pt x="414726" y="331193"/>
                  <a:pt x="415301" y="331375"/>
                  <a:pt x="415969" y="331375"/>
                </a:cubicBezTo>
                <a:cubicBezTo>
                  <a:pt x="416726" y="331375"/>
                  <a:pt x="417393" y="331193"/>
                  <a:pt x="418061" y="330950"/>
                </a:cubicBezTo>
                <a:cubicBezTo>
                  <a:pt x="417848" y="331558"/>
                  <a:pt x="417696" y="332163"/>
                  <a:pt x="417696" y="332830"/>
                </a:cubicBezTo>
                <a:cubicBezTo>
                  <a:pt x="417696" y="333497"/>
                  <a:pt x="417878" y="334132"/>
                  <a:pt x="418091" y="334740"/>
                </a:cubicBezTo>
                <a:cubicBezTo>
                  <a:pt x="417423" y="334497"/>
                  <a:pt x="416726" y="334315"/>
                  <a:pt x="415999" y="334315"/>
                </a:cubicBezTo>
                <a:cubicBezTo>
                  <a:pt x="415331" y="334315"/>
                  <a:pt x="414726" y="334497"/>
                  <a:pt x="414149" y="334680"/>
                </a:cubicBezTo>
                <a:cubicBezTo>
                  <a:pt x="414332" y="334072"/>
                  <a:pt x="414514" y="333467"/>
                  <a:pt x="414514" y="332830"/>
                </a:cubicBezTo>
                <a:cubicBezTo>
                  <a:pt x="414514" y="332193"/>
                  <a:pt x="414332" y="331616"/>
                  <a:pt x="414119" y="331010"/>
                </a:cubicBezTo>
                <a:close/>
                <a:moveTo>
                  <a:pt x="418058" y="319585"/>
                </a:moveTo>
                <a:cubicBezTo>
                  <a:pt x="417421" y="319343"/>
                  <a:pt x="416724" y="319160"/>
                  <a:pt x="415996" y="319160"/>
                </a:cubicBezTo>
                <a:cubicBezTo>
                  <a:pt x="415329" y="319160"/>
                  <a:pt x="414724" y="319343"/>
                  <a:pt x="414147" y="319525"/>
                </a:cubicBezTo>
                <a:cubicBezTo>
                  <a:pt x="414329" y="318950"/>
                  <a:pt x="414512" y="318343"/>
                  <a:pt x="414512" y="317706"/>
                </a:cubicBezTo>
                <a:cubicBezTo>
                  <a:pt x="414512" y="317038"/>
                  <a:pt x="414329" y="316433"/>
                  <a:pt x="414147" y="315856"/>
                </a:cubicBezTo>
                <a:cubicBezTo>
                  <a:pt x="414754" y="316038"/>
                  <a:pt x="415359" y="316221"/>
                  <a:pt x="415996" y="316221"/>
                </a:cubicBezTo>
                <a:cubicBezTo>
                  <a:pt x="416754" y="316221"/>
                  <a:pt x="417451" y="316038"/>
                  <a:pt x="418088" y="315796"/>
                </a:cubicBezTo>
                <a:cubicBezTo>
                  <a:pt x="417876" y="316403"/>
                  <a:pt x="417693" y="317038"/>
                  <a:pt x="417693" y="317706"/>
                </a:cubicBezTo>
                <a:cubicBezTo>
                  <a:pt x="417696" y="318373"/>
                  <a:pt x="417876" y="318980"/>
                  <a:pt x="418058" y="319585"/>
                </a:cubicBezTo>
                <a:close/>
                <a:moveTo>
                  <a:pt x="413694" y="376015"/>
                </a:moveTo>
                <a:cubicBezTo>
                  <a:pt x="414392" y="376317"/>
                  <a:pt x="415179" y="376470"/>
                  <a:pt x="415966" y="376470"/>
                </a:cubicBezTo>
                <a:cubicBezTo>
                  <a:pt x="416996" y="376470"/>
                  <a:pt x="417876" y="376137"/>
                  <a:pt x="418723" y="375682"/>
                </a:cubicBezTo>
                <a:cubicBezTo>
                  <a:pt x="418328" y="376440"/>
                  <a:pt x="418056" y="377259"/>
                  <a:pt x="418056" y="378197"/>
                </a:cubicBezTo>
                <a:cubicBezTo>
                  <a:pt x="418056" y="379379"/>
                  <a:pt x="418511" y="380439"/>
                  <a:pt x="419178" y="381349"/>
                </a:cubicBezTo>
                <a:cubicBezTo>
                  <a:pt x="418268" y="380682"/>
                  <a:pt x="417208" y="380227"/>
                  <a:pt x="415996" y="380227"/>
                </a:cubicBezTo>
                <a:cubicBezTo>
                  <a:pt x="414996" y="380227"/>
                  <a:pt x="414117" y="380559"/>
                  <a:pt x="413329" y="381014"/>
                </a:cubicBezTo>
                <a:cubicBezTo>
                  <a:pt x="413814" y="380164"/>
                  <a:pt x="414179" y="379257"/>
                  <a:pt x="414179" y="378225"/>
                </a:cubicBezTo>
                <a:cubicBezTo>
                  <a:pt x="414149" y="377439"/>
                  <a:pt x="413997" y="376712"/>
                  <a:pt x="413694" y="376015"/>
                </a:cubicBezTo>
                <a:close/>
                <a:moveTo>
                  <a:pt x="412937" y="390259"/>
                </a:moveTo>
                <a:cubicBezTo>
                  <a:pt x="413817" y="390867"/>
                  <a:pt x="414847" y="391289"/>
                  <a:pt x="415999" y="391289"/>
                </a:cubicBezTo>
                <a:cubicBezTo>
                  <a:pt x="417363" y="391289"/>
                  <a:pt x="418545" y="390745"/>
                  <a:pt x="419515" y="389955"/>
                </a:cubicBezTo>
                <a:cubicBezTo>
                  <a:pt x="418758" y="390894"/>
                  <a:pt x="418243" y="392017"/>
                  <a:pt x="418243" y="393319"/>
                </a:cubicBezTo>
                <a:cubicBezTo>
                  <a:pt x="418243" y="394774"/>
                  <a:pt x="418850" y="396108"/>
                  <a:pt x="419788" y="397078"/>
                </a:cubicBezTo>
                <a:cubicBezTo>
                  <a:pt x="418818" y="396108"/>
                  <a:pt x="417483" y="395533"/>
                  <a:pt x="416029" y="395533"/>
                </a:cubicBezTo>
                <a:cubicBezTo>
                  <a:pt x="414694" y="395533"/>
                  <a:pt x="413574" y="396048"/>
                  <a:pt x="412665" y="396776"/>
                </a:cubicBezTo>
                <a:cubicBezTo>
                  <a:pt x="413452" y="395836"/>
                  <a:pt x="413967" y="394654"/>
                  <a:pt x="413967" y="393321"/>
                </a:cubicBezTo>
                <a:cubicBezTo>
                  <a:pt x="413967" y="392169"/>
                  <a:pt x="413544" y="391139"/>
                  <a:pt x="412937" y="390259"/>
                </a:cubicBezTo>
                <a:close/>
                <a:moveTo>
                  <a:pt x="408391" y="387805"/>
                </a:moveTo>
                <a:cubicBezTo>
                  <a:pt x="407451" y="387775"/>
                  <a:pt x="406603" y="388107"/>
                  <a:pt x="405814" y="388533"/>
                </a:cubicBezTo>
                <a:cubicBezTo>
                  <a:pt x="406269" y="387715"/>
                  <a:pt x="406601" y="386805"/>
                  <a:pt x="406601" y="385775"/>
                </a:cubicBezTo>
                <a:cubicBezTo>
                  <a:pt x="406601" y="384925"/>
                  <a:pt x="406389" y="384138"/>
                  <a:pt x="406056" y="383411"/>
                </a:cubicBezTo>
                <a:cubicBezTo>
                  <a:pt x="406783" y="383743"/>
                  <a:pt x="407571" y="383956"/>
                  <a:pt x="408421" y="383956"/>
                </a:cubicBezTo>
                <a:cubicBezTo>
                  <a:pt x="409450" y="383956"/>
                  <a:pt x="410390" y="383591"/>
                  <a:pt x="411210" y="383106"/>
                </a:cubicBezTo>
                <a:cubicBezTo>
                  <a:pt x="410755" y="383923"/>
                  <a:pt x="410423" y="384803"/>
                  <a:pt x="410423" y="385773"/>
                </a:cubicBezTo>
                <a:cubicBezTo>
                  <a:pt x="410423" y="386925"/>
                  <a:pt x="410847" y="387955"/>
                  <a:pt x="411452" y="388835"/>
                </a:cubicBezTo>
                <a:cubicBezTo>
                  <a:pt x="410572" y="388230"/>
                  <a:pt x="409543" y="387805"/>
                  <a:pt x="408391" y="387805"/>
                </a:cubicBezTo>
                <a:close/>
                <a:moveTo>
                  <a:pt x="410937" y="267215"/>
                </a:moveTo>
                <a:cubicBezTo>
                  <a:pt x="410180" y="266850"/>
                  <a:pt x="409330" y="266578"/>
                  <a:pt x="408423" y="266578"/>
                </a:cubicBezTo>
                <a:cubicBezTo>
                  <a:pt x="407665" y="266578"/>
                  <a:pt x="406938" y="266730"/>
                  <a:pt x="406241" y="267003"/>
                </a:cubicBezTo>
                <a:cubicBezTo>
                  <a:pt x="406513" y="266305"/>
                  <a:pt x="406696" y="265578"/>
                  <a:pt x="406696" y="264791"/>
                </a:cubicBezTo>
                <a:cubicBezTo>
                  <a:pt x="406696" y="263911"/>
                  <a:pt x="406483" y="263093"/>
                  <a:pt x="406121" y="262366"/>
                </a:cubicBezTo>
                <a:cubicBezTo>
                  <a:pt x="406818" y="262669"/>
                  <a:pt x="407576" y="262881"/>
                  <a:pt x="408393" y="262881"/>
                </a:cubicBezTo>
                <a:cubicBezTo>
                  <a:pt x="409393" y="262881"/>
                  <a:pt x="410302" y="262548"/>
                  <a:pt x="411120" y="262063"/>
                </a:cubicBezTo>
                <a:cubicBezTo>
                  <a:pt x="410665" y="262881"/>
                  <a:pt x="410302" y="263791"/>
                  <a:pt x="410302" y="264791"/>
                </a:cubicBezTo>
                <a:cubicBezTo>
                  <a:pt x="410360" y="265670"/>
                  <a:pt x="410572" y="266458"/>
                  <a:pt x="410937" y="267215"/>
                </a:cubicBezTo>
                <a:close/>
                <a:moveTo>
                  <a:pt x="406513" y="368621"/>
                </a:moveTo>
                <a:cubicBezTo>
                  <a:pt x="407121" y="368834"/>
                  <a:pt x="407756" y="369016"/>
                  <a:pt x="408423" y="369016"/>
                </a:cubicBezTo>
                <a:cubicBezTo>
                  <a:pt x="409180" y="369016"/>
                  <a:pt x="409878" y="368834"/>
                  <a:pt x="410545" y="368591"/>
                </a:cubicBezTo>
                <a:cubicBezTo>
                  <a:pt x="410302" y="369228"/>
                  <a:pt x="410120" y="369926"/>
                  <a:pt x="410120" y="370653"/>
                </a:cubicBezTo>
                <a:cubicBezTo>
                  <a:pt x="410120" y="371471"/>
                  <a:pt x="410272" y="372230"/>
                  <a:pt x="410575" y="372925"/>
                </a:cubicBezTo>
                <a:cubicBezTo>
                  <a:pt x="409907" y="372653"/>
                  <a:pt x="409180" y="372470"/>
                  <a:pt x="408393" y="372470"/>
                </a:cubicBezTo>
                <a:cubicBezTo>
                  <a:pt x="407695" y="372470"/>
                  <a:pt x="407058" y="372653"/>
                  <a:pt x="406423" y="372865"/>
                </a:cubicBezTo>
                <a:cubicBezTo>
                  <a:pt x="406696" y="372168"/>
                  <a:pt x="406878" y="371411"/>
                  <a:pt x="406878" y="370623"/>
                </a:cubicBezTo>
                <a:cubicBezTo>
                  <a:pt x="406906" y="369923"/>
                  <a:pt x="406726" y="369256"/>
                  <a:pt x="406513" y="368621"/>
                </a:cubicBezTo>
                <a:close/>
                <a:moveTo>
                  <a:pt x="406603" y="277763"/>
                </a:moveTo>
                <a:cubicBezTo>
                  <a:pt x="407178" y="277975"/>
                  <a:pt x="407816" y="278128"/>
                  <a:pt x="408453" y="278128"/>
                </a:cubicBezTo>
                <a:cubicBezTo>
                  <a:pt x="409210" y="278128"/>
                  <a:pt x="409907" y="277946"/>
                  <a:pt x="410545" y="277703"/>
                </a:cubicBezTo>
                <a:cubicBezTo>
                  <a:pt x="410272" y="278400"/>
                  <a:pt x="410090" y="279128"/>
                  <a:pt x="410090" y="279915"/>
                </a:cubicBezTo>
                <a:cubicBezTo>
                  <a:pt x="410090" y="280643"/>
                  <a:pt x="410272" y="281340"/>
                  <a:pt x="410515" y="282007"/>
                </a:cubicBezTo>
                <a:cubicBezTo>
                  <a:pt x="409878" y="281765"/>
                  <a:pt x="409180" y="281582"/>
                  <a:pt x="408423" y="281582"/>
                </a:cubicBezTo>
                <a:cubicBezTo>
                  <a:pt x="407786" y="281582"/>
                  <a:pt x="407181" y="281765"/>
                  <a:pt x="406603" y="281947"/>
                </a:cubicBezTo>
                <a:cubicBezTo>
                  <a:pt x="406846" y="281310"/>
                  <a:pt x="407028" y="280645"/>
                  <a:pt x="407028" y="279917"/>
                </a:cubicBezTo>
                <a:cubicBezTo>
                  <a:pt x="407028" y="279158"/>
                  <a:pt x="406846" y="278430"/>
                  <a:pt x="406603" y="277763"/>
                </a:cubicBezTo>
                <a:close/>
                <a:moveTo>
                  <a:pt x="406663" y="353649"/>
                </a:moveTo>
                <a:cubicBezTo>
                  <a:pt x="407238" y="353831"/>
                  <a:pt x="407816" y="354014"/>
                  <a:pt x="408421" y="354014"/>
                </a:cubicBezTo>
                <a:cubicBezTo>
                  <a:pt x="409148" y="354014"/>
                  <a:pt x="409815" y="353831"/>
                  <a:pt x="410450" y="353619"/>
                </a:cubicBezTo>
                <a:cubicBezTo>
                  <a:pt x="410238" y="354226"/>
                  <a:pt x="410055" y="354861"/>
                  <a:pt x="410055" y="355528"/>
                </a:cubicBezTo>
                <a:cubicBezTo>
                  <a:pt x="410055" y="356256"/>
                  <a:pt x="410238" y="356923"/>
                  <a:pt x="410480" y="357558"/>
                </a:cubicBezTo>
                <a:cubicBezTo>
                  <a:pt x="409843" y="357316"/>
                  <a:pt x="409146" y="357133"/>
                  <a:pt x="408451" y="357133"/>
                </a:cubicBezTo>
                <a:cubicBezTo>
                  <a:pt x="407813" y="357133"/>
                  <a:pt x="407238" y="357316"/>
                  <a:pt x="406663" y="357498"/>
                </a:cubicBezTo>
                <a:cubicBezTo>
                  <a:pt x="406876" y="356861"/>
                  <a:pt x="407058" y="356226"/>
                  <a:pt x="407058" y="355499"/>
                </a:cubicBezTo>
                <a:cubicBezTo>
                  <a:pt x="407028" y="354861"/>
                  <a:pt x="406846" y="354254"/>
                  <a:pt x="406663" y="353649"/>
                </a:cubicBezTo>
                <a:close/>
                <a:moveTo>
                  <a:pt x="410393" y="296947"/>
                </a:moveTo>
                <a:cubicBezTo>
                  <a:pt x="409785" y="296734"/>
                  <a:pt x="409120" y="296552"/>
                  <a:pt x="408423" y="296552"/>
                </a:cubicBezTo>
                <a:cubicBezTo>
                  <a:pt x="407816" y="296552"/>
                  <a:pt x="407271" y="296734"/>
                  <a:pt x="406726" y="296885"/>
                </a:cubicBezTo>
                <a:cubicBezTo>
                  <a:pt x="406908" y="296277"/>
                  <a:pt x="407091" y="295672"/>
                  <a:pt x="407091" y="295035"/>
                </a:cubicBezTo>
                <a:cubicBezTo>
                  <a:pt x="407091" y="294308"/>
                  <a:pt x="406908" y="293670"/>
                  <a:pt x="406696" y="293035"/>
                </a:cubicBezTo>
                <a:cubicBezTo>
                  <a:pt x="407241" y="293218"/>
                  <a:pt x="407818" y="293400"/>
                  <a:pt x="408423" y="293400"/>
                </a:cubicBezTo>
                <a:cubicBezTo>
                  <a:pt x="409120" y="293400"/>
                  <a:pt x="409788" y="293218"/>
                  <a:pt x="410423" y="293005"/>
                </a:cubicBezTo>
                <a:cubicBezTo>
                  <a:pt x="410180" y="293642"/>
                  <a:pt x="409998" y="294340"/>
                  <a:pt x="409998" y="295067"/>
                </a:cubicBezTo>
                <a:cubicBezTo>
                  <a:pt x="409998" y="295704"/>
                  <a:pt x="410180" y="296342"/>
                  <a:pt x="410393" y="296947"/>
                </a:cubicBezTo>
                <a:close/>
                <a:moveTo>
                  <a:pt x="406816" y="338587"/>
                </a:moveTo>
                <a:cubicBezTo>
                  <a:pt x="407331" y="338739"/>
                  <a:pt x="407846" y="338919"/>
                  <a:pt x="408423" y="338919"/>
                </a:cubicBezTo>
                <a:cubicBezTo>
                  <a:pt x="409090" y="338919"/>
                  <a:pt x="409695" y="338737"/>
                  <a:pt x="410272" y="338554"/>
                </a:cubicBezTo>
                <a:cubicBezTo>
                  <a:pt x="410090" y="339162"/>
                  <a:pt x="409907" y="339767"/>
                  <a:pt x="409907" y="340404"/>
                </a:cubicBezTo>
                <a:cubicBezTo>
                  <a:pt x="409907" y="341071"/>
                  <a:pt x="410090" y="341676"/>
                  <a:pt x="410302" y="342284"/>
                </a:cubicBezTo>
                <a:cubicBezTo>
                  <a:pt x="409695" y="342101"/>
                  <a:pt x="409090" y="341919"/>
                  <a:pt x="408453" y="341919"/>
                </a:cubicBezTo>
                <a:cubicBezTo>
                  <a:pt x="407878" y="341919"/>
                  <a:pt x="407361" y="342101"/>
                  <a:pt x="406846" y="342251"/>
                </a:cubicBezTo>
                <a:cubicBezTo>
                  <a:pt x="407028" y="341644"/>
                  <a:pt x="407211" y="341069"/>
                  <a:pt x="407211" y="340402"/>
                </a:cubicBezTo>
                <a:cubicBezTo>
                  <a:pt x="407178" y="339769"/>
                  <a:pt x="406998" y="339191"/>
                  <a:pt x="406816" y="338587"/>
                </a:cubicBezTo>
                <a:close/>
                <a:moveTo>
                  <a:pt x="406816" y="308312"/>
                </a:moveTo>
                <a:cubicBezTo>
                  <a:pt x="407331" y="308465"/>
                  <a:pt x="407846" y="308645"/>
                  <a:pt x="408423" y="308645"/>
                </a:cubicBezTo>
                <a:cubicBezTo>
                  <a:pt x="409090" y="308645"/>
                  <a:pt x="409695" y="308462"/>
                  <a:pt x="410272" y="308280"/>
                </a:cubicBezTo>
                <a:cubicBezTo>
                  <a:pt x="410060" y="308887"/>
                  <a:pt x="409878" y="309492"/>
                  <a:pt x="409878" y="310160"/>
                </a:cubicBezTo>
                <a:cubicBezTo>
                  <a:pt x="409907" y="310827"/>
                  <a:pt x="410090" y="311432"/>
                  <a:pt x="410272" y="312009"/>
                </a:cubicBezTo>
                <a:cubicBezTo>
                  <a:pt x="409665" y="311827"/>
                  <a:pt x="409060" y="311644"/>
                  <a:pt x="408423" y="311644"/>
                </a:cubicBezTo>
                <a:cubicBezTo>
                  <a:pt x="407848" y="311644"/>
                  <a:pt x="407331" y="311827"/>
                  <a:pt x="406816" y="311977"/>
                </a:cubicBezTo>
                <a:cubicBezTo>
                  <a:pt x="406998" y="311402"/>
                  <a:pt x="407181" y="310824"/>
                  <a:pt x="407181" y="310157"/>
                </a:cubicBezTo>
                <a:cubicBezTo>
                  <a:pt x="407178" y="309525"/>
                  <a:pt x="406998" y="308917"/>
                  <a:pt x="406816" y="308312"/>
                </a:cubicBezTo>
                <a:close/>
                <a:moveTo>
                  <a:pt x="410240" y="327131"/>
                </a:moveTo>
                <a:cubicBezTo>
                  <a:pt x="409665" y="326949"/>
                  <a:pt x="409058" y="326767"/>
                  <a:pt x="408421" y="326767"/>
                </a:cubicBezTo>
                <a:cubicBezTo>
                  <a:pt x="407846" y="326767"/>
                  <a:pt x="407328" y="326949"/>
                  <a:pt x="406814" y="327099"/>
                </a:cubicBezTo>
                <a:cubicBezTo>
                  <a:pt x="406996" y="326524"/>
                  <a:pt x="407178" y="325947"/>
                  <a:pt x="407178" y="325279"/>
                </a:cubicBezTo>
                <a:cubicBezTo>
                  <a:pt x="407178" y="324612"/>
                  <a:pt x="406996" y="324067"/>
                  <a:pt x="406814" y="323460"/>
                </a:cubicBezTo>
                <a:cubicBezTo>
                  <a:pt x="407328" y="323612"/>
                  <a:pt x="407843" y="323792"/>
                  <a:pt x="408421" y="323792"/>
                </a:cubicBezTo>
                <a:cubicBezTo>
                  <a:pt x="409058" y="323792"/>
                  <a:pt x="409663" y="323610"/>
                  <a:pt x="410240" y="323427"/>
                </a:cubicBezTo>
                <a:cubicBezTo>
                  <a:pt x="410058" y="324035"/>
                  <a:pt x="409875" y="324610"/>
                  <a:pt x="409875" y="325277"/>
                </a:cubicBezTo>
                <a:cubicBezTo>
                  <a:pt x="409875" y="325944"/>
                  <a:pt x="410058" y="326554"/>
                  <a:pt x="410240" y="327131"/>
                </a:cubicBezTo>
                <a:close/>
                <a:moveTo>
                  <a:pt x="408360" y="247396"/>
                </a:moveTo>
                <a:cubicBezTo>
                  <a:pt x="409815" y="247396"/>
                  <a:pt x="411057" y="246821"/>
                  <a:pt x="411997" y="245941"/>
                </a:cubicBezTo>
                <a:cubicBezTo>
                  <a:pt x="411087" y="246911"/>
                  <a:pt x="410482" y="248213"/>
                  <a:pt x="410482" y="249668"/>
                </a:cubicBezTo>
                <a:cubicBezTo>
                  <a:pt x="410482" y="250790"/>
                  <a:pt x="410907" y="251760"/>
                  <a:pt x="411452" y="252608"/>
                </a:cubicBezTo>
                <a:cubicBezTo>
                  <a:pt x="410572" y="252000"/>
                  <a:pt x="409543" y="251578"/>
                  <a:pt x="408391" y="251578"/>
                </a:cubicBezTo>
                <a:cubicBezTo>
                  <a:pt x="407421" y="251578"/>
                  <a:pt x="406571" y="251880"/>
                  <a:pt x="405784" y="252305"/>
                </a:cubicBezTo>
                <a:cubicBezTo>
                  <a:pt x="406209" y="251518"/>
                  <a:pt x="406511" y="250638"/>
                  <a:pt x="406511" y="249668"/>
                </a:cubicBezTo>
                <a:cubicBezTo>
                  <a:pt x="406511" y="248366"/>
                  <a:pt x="405996" y="247213"/>
                  <a:pt x="405239" y="246244"/>
                </a:cubicBezTo>
                <a:cubicBezTo>
                  <a:pt x="406118" y="246911"/>
                  <a:pt x="407178" y="247396"/>
                  <a:pt x="408360" y="247396"/>
                </a:cubicBezTo>
                <a:close/>
                <a:moveTo>
                  <a:pt x="400875" y="255305"/>
                </a:moveTo>
                <a:cubicBezTo>
                  <a:pt x="401845" y="255365"/>
                  <a:pt x="402724" y="255062"/>
                  <a:pt x="403512" y="254607"/>
                </a:cubicBezTo>
                <a:cubicBezTo>
                  <a:pt x="403087" y="255395"/>
                  <a:pt x="402784" y="256245"/>
                  <a:pt x="402784" y="257214"/>
                </a:cubicBezTo>
                <a:cubicBezTo>
                  <a:pt x="402784" y="258032"/>
                  <a:pt x="402967" y="258791"/>
                  <a:pt x="403299" y="259486"/>
                </a:cubicBezTo>
                <a:cubicBezTo>
                  <a:pt x="402542" y="259154"/>
                  <a:pt x="401755" y="258911"/>
                  <a:pt x="400875" y="258911"/>
                </a:cubicBezTo>
                <a:cubicBezTo>
                  <a:pt x="400178" y="258911"/>
                  <a:pt x="399540" y="259094"/>
                  <a:pt x="398935" y="259306"/>
                </a:cubicBezTo>
                <a:cubicBezTo>
                  <a:pt x="399178" y="258639"/>
                  <a:pt x="399360" y="257942"/>
                  <a:pt x="399360" y="257184"/>
                </a:cubicBezTo>
                <a:cubicBezTo>
                  <a:pt x="399360" y="256367"/>
                  <a:pt x="399178" y="255607"/>
                  <a:pt x="398905" y="254912"/>
                </a:cubicBezTo>
                <a:cubicBezTo>
                  <a:pt x="399513" y="255155"/>
                  <a:pt x="400178" y="255305"/>
                  <a:pt x="400875" y="255305"/>
                </a:cubicBezTo>
                <a:close/>
                <a:moveTo>
                  <a:pt x="399058" y="376349"/>
                </a:moveTo>
                <a:cubicBezTo>
                  <a:pt x="399633" y="376532"/>
                  <a:pt x="400210" y="376714"/>
                  <a:pt x="400845" y="376714"/>
                </a:cubicBezTo>
                <a:cubicBezTo>
                  <a:pt x="401632" y="376714"/>
                  <a:pt x="402390" y="376532"/>
                  <a:pt x="403087" y="376260"/>
                </a:cubicBezTo>
                <a:cubicBezTo>
                  <a:pt x="402844" y="376867"/>
                  <a:pt x="402692" y="377532"/>
                  <a:pt x="402692" y="378229"/>
                </a:cubicBezTo>
                <a:cubicBezTo>
                  <a:pt x="402692" y="379079"/>
                  <a:pt x="402904" y="379866"/>
                  <a:pt x="403237" y="380563"/>
                </a:cubicBezTo>
                <a:cubicBezTo>
                  <a:pt x="402510" y="380231"/>
                  <a:pt x="401722" y="380019"/>
                  <a:pt x="400873" y="380019"/>
                </a:cubicBezTo>
                <a:cubicBezTo>
                  <a:pt x="400205" y="380019"/>
                  <a:pt x="399600" y="380201"/>
                  <a:pt x="398993" y="380384"/>
                </a:cubicBezTo>
                <a:cubicBezTo>
                  <a:pt x="399265" y="379686"/>
                  <a:pt x="399448" y="378959"/>
                  <a:pt x="399448" y="378202"/>
                </a:cubicBezTo>
                <a:cubicBezTo>
                  <a:pt x="399450" y="377562"/>
                  <a:pt x="399270" y="376924"/>
                  <a:pt x="399058" y="376349"/>
                </a:cubicBezTo>
                <a:close/>
                <a:moveTo>
                  <a:pt x="403027" y="274216"/>
                </a:moveTo>
                <a:cubicBezTo>
                  <a:pt x="402360" y="273974"/>
                  <a:pt x="401632" y="273791"/>
                  <a:pt x="400875" y="273791"/>
                </a:cubicBezTo>
                <a:cubicBezTo>
                  <a:pt x="400268" y="273791"/>
                  <a:pt x="399723" y="273974"/>
                  <a:pt x="399148" y="274124"/>
                </a:cubicBezTo>
                <a:cubicBezTo>
                  <a:pt x="399330" y="273549"/>
                  <a:pt x="399513" y="272972"/>
                  <a:pt x="399513" y="272367"/>
                </a:cubicBezTo>
                <a:cubicBezTo>
                  <a:pt x="399513" y="271639"/>
                  <a:pt x="399330" y="270942"/>
                  <a:pt x="399088" y="270275"/>
                </a:cubicBezTo>
                <a:cubicBezTo>
                  <a:pt x="399663" y="270457"/>
                  <a:pt x="400240" y="270639"/>
                  <a:pt x="400875" y="270639"/>
                </a:cubicBezTo>
                <a:cubicBezTo>
                  <a:pt x="401662" y="270639"/>
                  <a:pt x="402420" y="270487"/>
                  <a:pt x="403087" y="270184"/>
                </a:cubicBezTo>
                <a:cubicBezTo>
                  <a:pt x="402814" y="270852"/>
                  <a:pt x="402662" y="271579"/>
                  <a:pt x="402662" y="272367"/>
                </a:cubicBezTo>
                <a:cubicBezTo>
                  <a:pt x="402634" y="273004"/>
                  <a:pt x="402814" y="273611"/>
                  <a:pt x="403027" y="274216"/>
                </a:cubicBezTo>
                <a:close/>
                <a:moveTo>
                  <a:pt x="402877" y="289218"/>
                </a:moveTo>
                <a:cubicBezTo>
                  <a:pt x="402239" y="289006"/>
                  <a:pt x="401574" y="288824"/>
                  <a:pt x="400877" y="288824"/>
                </a:cubicBezTo>
                <a:cubicBezTo>
                  <a:pt x="400332" y="288824"/>
                  <a:pt x="399817" y="289006"/>
                  <a:pt x="399300" y="289156"/>
                </a:cubicBezTo>
                <a:cubicBezTo>
                  <a:pt x="399452" y="288611"/>
                  <a:pt x="399633" y="288096"/>
                  <a:pt x="399633" y="287489"/>
                </a:cubicBezTo>
                <a:cubicBezTo>
                  <a:pt x="399633" y="286882"/>
                  <a:pt x="399450" y="286307"/>
                  <a:pt x="399268" y="285732"/>
                </a:cubicBezTo>
                <a:cubicBezTo>
                  <a:pt x="399783" y="285884"/>
                  <a:pt x="400298" y="286064"/>
                  <a:pt x="400875" y="286064"/>
                </a:cubicBezTo>
                <a:cubicBezTo>
                  <a:pt x="401602" y="286064"/>
                  <a:pt x="402269" y="285882"/>
                  <a:pt x="402904" y="285639"/>
                </a:cubicBezTo>
                <a:cubicBezTo>
                  <a:pt x="402722" y="286214"/>
                  <a:pt x="402540" y="286822"/>
                  <a:pt x="402540" y="287489"/>
                </a:cubicBezTo>
                <a:cubicBezTo>
                  <a:pt x="402512" y="288098"/>
                  <a:pt x="402694" y="288643"/>
                  <a:pt x="402877" y="289218"/>
                </a:cubicBezTo>
                <a:close/>
                <a:moveTo>
                  <a:pt x="399330" y="361377"/>
                </a:moveTo>
                <a:cubicBezTo>
                  <a:pt x="399845" y="361500"/>
                  <a:pt x="400330" y="361680"/>
                  <a:pt x="400845" y="361680"/>
                </a:cubicBezTo>
                <a:cubicBezTo>
                  <a:pt x="401542" y="361680"/>
                  <a:pt x="402209" y="361498"/>
                  <a:pt x="402844" y="361285"/>
                </a:cubicBezTo>
                <a:cubicBezTo>
                  <a:pt x="402662" y="361860"/>
                  <a:pt x="402480" y="362437"/>
                  <a:pt x="402480" y="363072"/>
                </a:cubicBezTo>
                <a:cubicBezTo>
                  <a:pt x="402480" y="363740"/>
                  <a:pt x="402662" y="364375"/>
                  <a:pt x="402874" y="364982"/>
                </a:cubicBezTo>
                <a:cubicBezTo>
                  <a:pt x="402237" y="364739"/>
                  <a:pt x="401572" y="364587"/>
                  <a:pt x="400845" y="364587"/>
                </a:cubicBezTo>
                <a:cubicBezTo>
                  <a:pt x="400300" y="364587"/>
                  <a:pt x="399785" y="364770"/>
                  <a:pt x="399300" y="364890"/>
                </a:cubicBezTo>
                <a:cubicBezTo>
                  <a:pt x="399483" y="364315"/>
                  <a:pt x="399665" y="363707"/>
                  <a:pt x="399665" y="363070"/>
                </a:cubicBezTo>
                <a:cubicBezTo>
                  <a:pt x="399663" y="362498"/>
                  <a:pt x="399483" y="361952"/>
                  <a:pt x="399330" y="361377"/>
                </a:cubicBezTo>
                <a:close/>
                <a:moveTo>
                  <a:pt x="399450" y="346435"/>
                </a:moveTo>
                <a:cubicBezTo>
                  <a:pt x="399905" y="346558"/>
                  <a:pt x="400360" y="346708"/>
                  <a:pt x="400845" y="346708"/>
                </a:cubicBezTo>
                <a:cubicBezTo>
                  <a:pt x="401512" y="346708"/>
                  <a:pt x="402087" y="346526"/>
                  <a:pt x="402694" y="346343"/>
                </a:cubicBezTo>
                <a:cubicBezTo>
                  <a:pt x="402542" y="346858"/>
                  <a:pt x="402362" y="347373"/>
                  <a:pt x="402362" y="347950"/>
                </a:cubicBezTo>
                <a:cubicBezTo>
                  <a:pt x="402362" y="348588"/>
                  <a:pt x="402544" y="349163"/>
                  <a:pt x="402727" y="349707"/>
                </a:cubicBezTo>
                <a:cubicBezTo>
                  <a:pt x="402119" y="349525"/>
                  <a:pt x="401514" y="349342"/>
                  <a:pt x="400847" y="349342"/>
                </a:cubicBezTo>
                <a:cubicBezTo>
                  <a:pt x="400332" y="349342"/>
                  <a:pt x="399877" y="349525"/>
                  <a:pt x="399422" y="349645"/>
                </a:cubicBezTo>
                <a:cubicBezTo>
                  <a:pt x="399575" y="349100"/>
                  <a:pt x="399755" y="348553"/>
                  <a:pt x="399755" y="347948"/>
                </a:cubicBezTo>
                <a:cubicBezTo>
                  <a:pt x="399755" y="347435"/>
                  <a:pt x="399573" y="346950"/>
                  <a:pt x="399450" y="346435"/>
                </a:cubicBezTo>
                <a:close/>
                <a:moveTo>
                  <a:pt x="402694" y="304220"/>
                </a:moveTo>
                <a:cubicBezTo>
                  <a:pt x="402087" y="304038"/>
                  <a:pt x="401512" y="303856"/>
                  <a:pt x="400845" y="303856"/>
                </a:cubicBezTo>
                <a:cubicBezTo>
                  <a:pt x="400360" y="303856"/>
                  <a:pt x="399935" y="304038"/>
                  <a:pt x="399480" y="304128"/>
                </a:cubicBezTo>
                <a:cubicBezTo>
                  <a:pt x="399603" y="303613"/>
                  <a:pt x="399783" y="303158"/>
                  <a:pt x="399783" y="302613"/>
                </a:cubicBezTo>
                <a:cubicBezTo>
                  <a:pt x="399783" y="302039"/>
                  <a:pt x="399600" y="301521"/>
                  <a:pt x="399450" y="301006"/>
                </a:cubicBezTo>
                <a:cubicBezTo>
                  <a:pt x="399905" y="301128"/>
                  <a:pt x="400360" y="301279"/>
                  <a:pt x="400845" y="301279"/>
                </a:cubicBezTo>
                <a:cubicBezTo>
                  <a:pt x="401512" y="301279"/>
                  <a:pt x="402117" y="301096"/>
                  <a:pt x="402694" y="300914"/>
                </a:cubicBezTo>
                <a:cubicBezTo>
                  <a:pt x="402542" y="301459"/>
                  <a:pt x="402362" y="302006"/>
                  <a:pt x="402362" y="302611"/>
                </a:cubicBezTo>
                <a:cubicBezTo>
                  <a:pt x="402360" y="303161"/>
                  <a:pt x="402542" y="303676"/>
                  <a:pt x="402694" y="304220"/>
                </a:cubicBezTo>
                <a:close/>
                <a:moveTo>
                  <a:pt x="402664" y="319343"/>
                </a:moveTo>
                <a:cubicBezTo>
                  <a:pt x="402089" y="319160"/>
                  <a:pt x="401512" y="318978"/>
                  <a:pt x="400845" y="318978"/>
                </a:cubicBezTo>
                <a:cubicBezTo>
                  <a:pt x="400360" y="318978"/>
                  <a:pt x="399935" y="319160"/>
                  <a:pt x="399510" y="319250"/>
                </a:cubicBezTo>
                <a:cubicBezTo>
                  <a:pt x="399633" y="318735"/>
                  <a:pt x="399813" y="318281"/>
                  <a:pt x="399813" y="317735"/>
                </a:cubicBezTo>
                <a:cubicBezTo>
                  <a:pt x="399813" y="317191"/>
                  <a:pt x="399630" y="316706"/>
                  <a:pt x="399510" y="316221"/>
                </a:cubicBezTo>
                <a:cubicBezTo>
                  <a:pt x="399965" y="316311"/>
                  <a:pt x="400390" y="316493"/>
                  <a:pt x="400845" y="316493"/>
                </a:cubicBezTo>
                <a:cubicBezTo>
                  <a:pt x="401482" y="316493"/>
                  <a:pt x="402057" y="316311"/>
                  <a:pt x="402664" y="316129"/>
                </a:cubicBezTo>
                <a:cubicBezTo>
                  <a:pt x="402512" y="316644"/>
                  <a:pt x="402332" y="317158"/>
                  <a:pt x="402332" y="317735"/>
                </a:cubicBezTo>
                <a:cubicBezTo>
                  <a:pt x="402332" y="318313"/>
                  <a:pt x="402512" y="318798"/>
                  <a:pt x="402664" y="319343"/>
                </a:cubicBezTo>
                <a:close/>
                <a:moveTo>
                  <a:pt x="402664" y="334435"/>
                </a:moveTo>
                <a:cubicBezTo>
                  <a:pt x="402089" y="334253"/>
                  <a:pt x="401512" y="334070"/>
                  <a:pt x="400845" y="334070"/>
                </a:cubicBezTo>
                <a:cubicBezTo>
                  <a:pt x="400360" y="334070"/>
                  <a:pt x="399935" y="334253"/>
                  <a:pt x="399510" y="334342"/>
                </a:cubicBezTo>
                <a:cubicBezTo>
                  <a:pt x="399633" y="333858"/>
                  <a:pt x="399813" y="333373"/>
                  <a:pt x="399813" y="332828"/>
                </a:cubicBezTo>
                <a:cubicBezTo>
                  <a:pt x="399813" y="332313"/>
                  <a:pt x="399630" y="331828"/>
                  <a:pt x="399510" y="331313"/>
                </a:cubicBezTo>
                <a:cubicBezTo>
                  <a:pt x="399965" y="331403"/>
                  <a:pt x="400390" y="331585"/>
                  <a:pt x="400845" y="331585"/>
                </a:cubicBezTo>
                <a:cubicBezTo>
                  <a:pt x="401482" y="331585"/>
                  <a:pt x="402057" y="331403"/>
                  <a:pt x="402664" y="331221"/>
                </a:cubicBezTo>
                <a:cubicBezTo>
                  <a:pt x="402512" y="331736"/>
                  <a:pt x="402332" y="332251"/>
                  <a:pt x="402332" y="332828"/>
                </a:cubicBezTo>
                <a:cubicBezTo>
                  <a:pt x="402332" y="333405"/>
                  <a:pt x="402512" y="333920"/>
                  <a:pt x="402664" y="334435"/>
                </a:cubicBezTo>
                <a:close/>
                <a:moveTo>
                  <a:pt x="398815" y="391107"/>
                </a:moveTo>
                <a:cubicBezTo>
                  <a:pt x="399452" y="391349"/>
                  <a:pt x="400150" y="391532"/>
                  <a:pt x="400877" y="391532"/>
                </a:cubicBezTo>
                <a:cubicBezTo>
                  <a:pt x="401907" y="391532"/>
                  <a:pt x="402817" y="391199"/>
                  <a:pt x="403634" y="390745"/>
                </a:cubicBezTo>
                <a:cubicBezTo>
                  <a:pt x="403209" y="391532"/>
                  <a:pt x="402907" y="392382"/>
                  <a:pt x="402907" y="393351"/>
                </a:cubicBezTo>
                <a:cubicBezTo>
                  <a:pt x="402907" y="394473"/>
                  <a:pt x="403332" y="395473"/>
                  <a:pt x="403906" y="396351"/>
                </a:cubicBezTo>
                <a:cubicBezTo>
                  <a:pt x="403027" y="395776"/>
                  <a:pt x="402027" y="395351"/>
                  <a:pt x="400875" y="395351"/>
                </a:cubicBezTo>
                <a:cubicBezTo>
                  <a:pt x="400118" y="395321"/>
                  <a:pt x="399390" y="395473"/>
                  <a:pt x="398723" y="395746"/>
                </a:cubicBezTo>
                <a:cubicBezTo>
                  <a:pt x="399055" y="395019"/>
                  <a:pt x="399268" y="394201"/>
                  <a:pt x="399268" y="393321"/>
                </a:cubicBezTo>
                <a:cubicBezTo>
                  <a:pt x="399270" y="392531"/>
                  <a:pt x="399088" y="391774"/>
                  <a:pt x="398815" y="391107"/>
                </a:cubicBezTo>
                <a:close/>
                <a:moveTo>
                  <a:pt x="393299" y="418232"/>
                </a:moveTo>
                <a:cubicBezTo>
                  <a:pt x="391997" y="418232"/>
                  <a:pt x="390875" y="418747"/>
                  <a:pt x="389935" y="419534"/>
                </a:cubicBezTo>
                <a:cubicBezTo>
                  <a:pt x="390752" y="418564"/>
                  <a:pt x="391270" y="417382"/>
                  <a:pt x="391270" y="416017"/>
                </a:cubicBezTo>
                <a:cubicBezTo>
                  <a:pt x="391270" y="414865"/>
                  <a:pt x="390845" y="413836"/>
                  <a:pt x="390240" y="412956"/>
                </a:cubicBezTo>
                <a:cubicBezTo>
                  <a:pt x="391119" y="413563"/>
                  <a:pt x="392149" y="413985"/>
                  <a:pt x="393301" y="413985"/>
                </a:cubicBezTo>
                <a:cubicBezTo>
                  <a:pt x="394636" y="413985"/>
                  <a:pt x="395786" y="413471"/>
                  <a:pt x="396756" y="412683"/>
                </a:cubicBezTo>
                <a:cubicBezTo>
                  <a:pt x="395998" y="413593"/>
                  <a:pt x="395513" y="414713"/>
                  <a:pt x="395513" y="416017"/>
                </a:cubicBezTo>
                <a:cubicBezTo>
                  <a:pt x="395513" y="417502"/>
                  <a:pt x="396121" y="418807"/>
                  <a:pt x="397058" y="419777"/>
                </a:cubicBezTo>
                <a:cubicBezTo>
                  <a:pt x="396088" y="418839"/>
                  <a:pt x="394784" y="418232"/>
                  <a:pt x="393299" y="418232"/>
                </a:cubicBezTo>
                <a:close/>
                <a:moveTo>
                  <a:pt x="391087" y="398835"/>
                </a:moveTo>
                <a:cubicBezTo>
                  <a:pt x="391784" y="399108"/>
                  <a:pt x="392512" y="399291"/>
                  <a:pt x="393299" y="399291"/>
                </a:cubicBezTo>
                <a:cubicBezTo>
                  <a:pt x="394179" y="399291"/>
                  <a:pt x="394966" y="399078"/>
                  <a:pt x="395724" y="398745"/>
                </a:cubicBezTo>
                <a:cubicBezTo>
                  <a:pt x="395451" y="399413"/>
                  <a:pt x="395299" y="400110"/>
                  <a:pt x="395299" y="400868"/>
                </a:cubicBezTo>
                <a:cubicBezTo>
                  <a:pt x="395299" y="402020"/>
                  <a:pt x="395724" y="402990"/>
                  <a:pt x="396299" y="403899"/>
                </a:cubicBezTo>
                <a:cubicBezTo>
                  <a:pt x="395419" y="403324"/>
                  <a:pt x="394419" y="402899"/>
                  <a:pt x="393299" y="402899"/>
                </a:cubicBezTo>
                <a:cubicBezTo>
                  <a:pt x="392329" y="402899"/>
                  <a:pt x="391480" y="403202"/>
                  <a:pt x="390692" y="403627"/>
                </a:cubicBezTo>
                <a:cubicBezTo>
                  <a:pt x="391147" y="402810"/>
                  <a:pt x="391480" y="401900"/>
                  <a:pt x="391480" y="400870"/>
                </a:cubicBezTo>
                <a:cubicBezTo>
                  <a:pt x="391482" y="400170"/>
                  <a:pt x="391330" y="399473"/>
                  <a:pt x="391087" y="398835"/>
                </a:cubicBezTo>
                <a:close/>
                <a:moveTo>
                  <a:pt x="395571" y="251638"/>
                </a:moveTo>
                <a:cubicBezTo>
                  <a:pt x="394874" y="251365"/>
                  <a:pt x="394117" y="251183"/>
                  <a:pt x="393299" y="251183"/>
                </a:cubicBezTo>
                <a:cubicBezTo>
                  <a:pt x="392572" y="251183"/>
                  <a:pt x="391875" y="251365"/>
                  <a:pt x="391207" y="251608"/>
                </a:cubicBezTo>
                <a:cubicBezTo>
                  <a:pt x="391420" y="251000"/>
                  <a:pt x="391602" y="250365"/>
                  <a:pt x="391602" y="249668"/>
                </a:cubicBezTo>
                <a:cubicBezTo>
                  <a:pt x="391602" y="248819"/>
                  <a:pt x="391420" y="248061"/>
                  <a:pt x="391117" y="247334"/>
                </a:cubicBezTo>
                <a:cubicBezTo>
                  <a:pt x="391784" y="247606"/>
                  <a:pt x="392542" y="247788"/>
                  <a:pt x="393299" y="247788"/>
                </a:cubicBezTo>
                <a:cubicBezTo>
                  <a:pt x="394239" y="247788"/>
                  <a:pt x="395086" y="247516"/>
                  <a:pt x="395876" y="247091"/>
                </a:cubicBezTo>
                <a:cubicBezTo>
                  <a:pt x="395481" y="247879"/>
                  <a:pt x="395179" y="248728"/>
                  <a:pt x="395179" y="249668"/>
                </a:cubicBezTo>
                <a:cubicBezTo>
                  <a:pt x="395179" y="250365"/>
                  <a:pt x="395361" y="251033"/>
                  <a:pt x="395571" y="251638"/>
                </a:cubicBezTo>
                <a:close/>
                <a:moveTo>
                  <a:pt x="391330" y="383956"/>
                </a:moveTo>
                <a:cubicBezTo>
                  <a:pt x="391967" y="384168"/>
                  <a:pt x="392602" y="384350"/>
                  <a:pt x="393299" y="384350"/>
                </a:cubicBezTo>
                <a:cubicBezTo>
                  <a:pt x="394087" y="384350"/>
                  <a:pt x="394814" y="384168"/>
                  <a:pt x="395481" y="383896"/>
                </a:cubicBezTo>
                <a:cubicBezTo>
                  <a:pt x="395269" y="384470"/>
                  <a:pt x="395116" y="385108"/>
                  <a:pt x="395116" y="385775"/>
                </a:cubicBezTo>
                <a:cubicBezTo>
                  <a:pt x="395116" y="386503"/>
                  <a:pt x="395299" y="387170"/>
                  <a:pt x="395541" y="387837"/>
                </a:cubicBezTo>
                <a:cubicBezTo>
                  <a:pt x="394844" y="387565"/>
                  <a:pt x="394117" y="387382"/>
                  <a:pt x="393329" y="387382"/>
                </a:cubicBezTo>
                <a:cubicBezTo>
                  <a:pt x="392632" y="387382"/>
                  <a:pt x="391964" y="387565"/>
                  <a:pt x="391330" y="387777"/>
                </a:cubicBezTo>
                <a:cubicBezTo>
                  <a:pt x="391572" y="387140"/>
                  <a:pt x="391724" y="386475"/>
                  <a:pt x="391724" y="385777"/>
                </a:cubicBezTo>
                <a:cubicBezTo>
                  <a:pt x="391692" y="385138"/>
                  <a:pt x="391512" y="384531"/>
                  <a:pt x="391330" y="383956"/>
                </a:cubicBezTo>
                <a:close/>
                <a:moveTo>
                  <a:pt x="395421" y="266610"/>
                </a:moveTo>
                <a:cubicBezTo>
                  <a:pt x="394724" y="266337"/>
                  <a:pt x="394026" y="266155"/>
                  <a:pt x="393299" y="266155"/>
                </a:cubicBezTo>
                <a:cubicBezTo>
                  <a:pt x="392632" y="266155"/>
                  <a:pt x="392027" y="266337"/>
                  <a:pt x="391450" y="266520"/>
                </a:cubicBezTo>
                <a:cubicBezTo>
                  <a:pt x="391632" y="265945"/>
                  <a:pt x="391815" y="265398"/>
                  <a:pt x="391815" y="264793"/>
                </a:cubicBezTo>
                <a:cubicBezTo>
                  <a:pt x="391815" y="264125"/>
                  <a:pt x="391632" y="263490"/>
                  <a:pt x="391420" y="262913"/>
                </a:cubicBezTo>
                <a:cubicBezTo>
                  <a:pt x="392027" y="263125"/>
                  <a:pt x="392632" y="263308"/>
                  <a:pt x="393329" y="263308"/>
                </a:cubicBezTo>
                <a:cubicBezTo>
                  <a:pt x="394087" y="263308"/>
                  <a:pt x="394784" y="263125"/>
                  <a:pt x="395451" y="262883"/>
                </a:cubicBezTo>
                <a:cubicBezTo>
                  <a:pt x="395239" y="263490"/>
                  <a:pt x="395056" y="264125"/>
                  <a:pt x="395056" y="264823"/>
                </a:cubicBezTo>
                <a:cubicBezTo>
                  <a:pt x="395056" y="265458"/>
                  <a:pt x="395239" y="266035"/>
                  <a:pt x="395421" y="266610"/>
                </a:cubicBezTo>
                <a:close/>
                <a:moveTo>
                  <a:pt x="391692" y="369136"/>
                </a:moveTo>
                <a:cubicBezTo>
                  <a:pt x="392207" y="369288"/>
                  <a:pt x="392722" y="369469"/>
                  <a:pt x="393299" y="369469"/>
                </a:cubicBezTo>
                <a:cubicBezTo>
                  <a:pt x="393936" y="369469"/>
                  <a:pt x="394541" y="369286"/>
                  <a:pt x="395119" y="369104"/>
                </a:cubicBezTo>
                <a:cubicBezTo>
                  <a:pt x="394966" y="369619"/>
                  <a:pt x="394816" y="370104"/>
                  <a:pt x="394816" y="370648"/>
                </a:cubicBezTo>
                <a:cubicBezTo>
                  <a:pt x="394816" y="371286"/>
                  <a:pt x="394999" y="371861"/>
                  <a:pt x="395181" y="372436"/>
                </a:cubicBezTo>
                <a:cubicBezTo>
                  <a:pt x="394574" y="372253"/>
                  <a:pt x="393969" y="372071"/>
                  <a:pt x="393301" y="372071"/>
                </a:cubicBezTo>
                <a:cubicBezTo>
                  <a:pt x="392726" y="372071"/>
                  <a:pt x="392179" y="372253"/>
                  <a:pt x="391634" y="372403"/>
                </a:cubicBezTo>
                <a:cubicBezTo>
                  <a:pt x="391817" y="371828"/>
                  <a:pt x="391999" y="371281"/>
                  <a:pt x="391999" y="370646"/>
                </a:cubicBezTo>
                <a:cubicBezTo>
                  <a:pt x="391997" y="370106"/>
                  <a:pt x="391815" y="369621"/>
                  <a:pt x="391692" y="369136"/>
                </a:cubicBezTo>
                <a:close/>
                <a:moveTo>
                  <a:pt x="395056" y="281520"/>
                </a:moveTo>
                <a:cubicBezTo>
                  <a:pt x="394481" y="281337"/>
                  <a:pt x="393934" y="281155"/>
                  <a:pt x="393299" y="281155"/>
                </a:cubicBezTo>
                <a:cubicBezTo>
                  <a:pt x="392754" y="281155"/>
                  <a:pt x="392239" y="281337"/>
                  <a:pt x="391754" y="281457"/>
                </a:cubicBezTo>
                <a:cubicBezTo>
                  <a:pt x="391877" y="280942"/>
                  <a:pt x="392057" y="280458"/>
                  <a:pt x="392057" y="279913"/>
                </a:cubicBezTo>
                <a:cubicBezTo>
                  <a:pt x="392057" y="279305"/>
                  <a:pt x="391875" y="278761"/>
                  <a:pt x="391724" y="278216"/>
                </a:cubicBezTo>
                <a:cubicBezTo>
                  <a:pt x="392239" y="278368"/>
                  <a:pt x="392754" y="278548"/>
                  <a:pt x="393301" y="278548"/>
                </a:cubicBezTo>
                <a:cubicBezTo>
                  <a:pt x="393939" y="278548"/>
                  <a:pt x="394514" y="278365"/>
                  <a:pt x="395059" y="278183"/>
                </a:cubicBezTo>
                <a:cubicBezTo>
                  <a:pt x="394906" y="278728"/>
                  <a:pt x="394726" y="279305"/>
                  <a:pt x="394726" y="279911"/>
                </a:cubicBezTo>
                <a:cubicBezTo>
                  <a:pt x="394724" y="280490"/>
                  <a:pt x="394906" y="281005"/>
                  <a:pt x="395056" y="281520"/>
                </a:cubicBezTo>
                <a:close/>
                <a:moveTo>
                  <a:pt x="394996" y="357043"/>
                </a:moveTo>
                <a:cubicBezTo>
                  <a:pt x="394451" y="356891"/>
                  <a:pt x="393904" y="356711"/>
                  <a:pt x="393299" y="356711"/>
                </a:cubicBezTo>
                <a:cubicBezTo>
                  <a:pt x="392784" y="356711"/>
                  <a:pt x="392299" y="356893"/>
                  <a:pt x="391815" y="357013"/>
                </a:cubicBezTo>
                <a:cubicBezTo>
                  <a:pt x="391937" y="356528"/>
                  <a:pt x="392117" y="356043"/>
                  <a:pt x="392117" y="355528"/>
                </a:cubicBezTo>
                <a:cubicBezTo>
                  <a:pt x="392117" y="355043"/>
                  <a:pt x="391934" y="354589"/>
                  <a:pt x="391845" y="354134"/>
                </a:cubicBezTo>
                <a:cubicBezTo>
                  <a:pt x="392329" y="354256"/>
                  <a:pt x="392784" y="354436"/>
                  <a:pt x="393299" y="354436"/>
                </a:cubicBezTo>
                <a:cubicBezTo>
                  <a:pt x="393906" y="354436"/>
                  <a:pt x="394421" y="354254"/>
                  <a:pt x="394996" y="354104"/>
                </a:cubicBezTo>
                <a:cubicBezTo>
                  <a:pt x="394874" y="354589"/>
                  <a:pt x="394694" y="355043"/>
                  <a:pt x="394694" y="355528"/>
                </a:cubicBezTo>
                <a:cubicBezTo>
                  <a:pt x="394694" y="356074"/>
                  <a:pt x="394876" y="356558"/>
                  <a:pt x="394996" y="357043"/>
                </a:cubicBezTo>
                <a:close/>
                <a:moveTo>
                  <a:pt x="394906" y="296402"/>
                </a:moveTo>
                <a:cubicBezTo>
                  <a:pt x="394391" y="296279"/>
                  <a:pt x="393876" y="296099"/>
                  <a:pt x="393299" y="296099"/>
                </a:cubicBezTo>
                <a:cubicBezTo>
                  <a:pt x="392814" y="296099"/>
                  <a:pt x="392359" y="296282"/>
                  <a:pt x="391904" y="296372"/>
                </a:cubicBezTo>
                <a:cubicBezTo>
                  <a:pt x="391994" y="295917"/>
                  <a:pt x="392177" y="295492"/>
                  <a:pt x="392177" y="295007"/>
                </a:cubicBezTo>
                <a:cubicBezTo>
                  <a:pt x="392177" y="294462"/>
                  <a:pt x="391994" y="293978"/>
                  <a:pt x="391875" y="293462"/>
                </a:cubicBezTo>
                <a:cubicBezTo>
                  <a:pt x="392359" y="293585"/>
                  <a:pt x="392814" y="293765"/>
                  <a:pt x="393299" y="293765"/>
                </a:cubicBezTo>
                <a:cubicBezTo>
                  <a:pt x="393874" y="293765"/>
                  <a:pt x="394421" y="293582"/>
                  <a:pt x="394966" y="293432"/>
                </a:cubicBezTo>
                <a:cubicBezTo>
                  <a:pt x="394814" y="293947"/>
                  <a:pt x="394634" y="294462"/>
                  <a:pt x="394634" y="295009"/>
                </a:cubicBezTo>
                <a:cubicBezTo>
                  <a:pt x="394634" y="295492"/>
                  <a:pt x="394814" y="295947"/>
                  <a:pt x="394906" y="296402"/>
                </a:cubicBezTo>
                <a:close/>
                <a:moveTo>
                  <a:pt x="394814" y="326614"/>
                </a:moveTo>
                <a:cubicBezTo>
                  <a:pt x="394299" y="326491"/>
                  <a:pt x="393844" y="326312"/>
                  <a:pt x="393299" y="326312"/>
                </a:cubicBezTo>
                <a:cubicBezTo>
                  <a:pt x="392844" y="326312"/>
                  <a:pt x="392419" y="326494"/>
                  <a:pt x="391997" y="326584"/>
                </a:cubicBezTo>
                <a:cubicBezTo>
                  <a:pt x="392087" y="326159"/>
                  <a:pt x="392269" y="325734"/>
                  <a:pt x="392269" y="325282"/>
                </a:cubicBezTo>
                <a:cubicBezTo>
                  <a:pt x="392269" y="324829"/>
                  <a:pt x="392087" y="324402"/>
                  <a:pt x="391997" y="323979"/>
                </a:cubicBezTo>
                <a:cubicBezTo>
                  <a:pt x="392422" y="324070"/>
                  <a:pt x="392847" y="324252"/>
                  <a:pt x="393299" y="324252"/>
                </a:cubicBezTo>
                <a:cubicBezTo>
                  <a:pt x="393844" y="324252"/>
                  <a:pt x="394329" y="324070"/>
                  <a:pt x="394814" y="323949"/>
                </a:cubicBezTo>
                <a:cubicBezTo>
                  <a:pt x="394724" y="324404"/>
                  <a:pt x="394541" y="324829"/>
                  <a:pt x="394541" y="325284"/>
                </a:cubicBezTo>
                <a:cubicBezTo>
                  <a:pt x="394541" y="325767"/>
                  <a:pt x="394724" y="326192"/>
                  <a:pt x="394814" y="326614"/>
                </a:cubicBezTo>
                <a:close/>
                <a:moveTo>
                  <a:pt x="394814" y="341799"/>
                </a:moveTo>
                <a:cubicBezTo>
                  <a:pt x="394299" y="341676"/>
                  <a:pt x="393814" y="341496"/>
                  <a:pt x="393299" y="341496"/>
                </a:cubicBezTo>
                <a:cubicBezTo>
                  <a:pt x="392844" y="341496"/>
                  <a:pt x="392419" y="341679"/>
                  <a:pt x="391997" y="341768"/>
                </a:cubicBezTo>
                <a:cubicBezTo>
                  <a:pt x="392087" y="341314"/>
                  <a:pt x="392269" y="340889"/>
                  <a:pt x="392269" y="340404"/>
                </a:cubicBezTo>
                <a:cubicBezTo>
                  <a:pt x="392269" y="339949"/>
                  <a:pt x="392087" y="339524"/>
                  <a:pt x="391997" y="339102"/>
                </a:cubicBezTo>
                <a:cubicBezTo>
                  <a:pt x="392422" y="339191"/>
                  <a:pt x="392847" y="339374"/>
                  <a:pt x="393299" y="339374"/>
                </a:cubicBezTo>
                <a:cubicBezTo>
                  <a:pt x="393844" y="339374"/>
                  <a:pt x="394329" y="339191"/>
                  <a:pt x="394814" y="339072"/>
                </a:cubicBezTo>
                <a:cubicBezTo>
                  <a:pt x="394724" y="339527"/>
                  <a:pt x="394541" y="339951"/>
                  <a:pt x="394541" y="340406"/>
                </a:cubicBezTo>
                <a:cubicBezTo>
                  <a:pt x="394541" y="340889"/>
                  <a:pt x="394724" y="341344"/>
                  <a:pt x="394814" y="341799"/>
                </a:cubicBezTo>
                <a:close/>
                <a:moveTo>
                  <a:pt x="391997" y="308827"/>
                </a:moveTo>
                <a:cubicBezTo>
                  <a:pt x="392422" y="308917"/>
                  <a:pt x="392847" y="309100"/>
                  <a:pt x="393299" y="309100"/>
                </a:cubicBezTo>
                <a:cubicBezTo>
                  <a:pt x="393844" y="309100"/>
                  <a:pt x="394329" y="308917"/>
                  <a:pt x="394814" y="308797"/>
                </a:cubicBezTo>
                <a:cubicBezTo>
                  <a:pt x="394724" y="309252"/>
                  <a:pt x="394541" y="309677"/>
                  <a:pt x="394541" y="310162"/>
                </a:cubicBezTo>
                <a:cubicBezTo>
                  <a:pt x="394541" y="310647"/>
                  <a:pt x="394724" y="311072"/>
                  <a:pt x="394814" y="311496"/>
                </a:cubicBezTo>
                <a:cubicBezTo>
                  <a:pt x="394329" y="311374"/>
                  <a:pt x="393844" y="311194"/>
                  <a:pt x="393299" y="311194"/>
                </a:cubicBezTo>
                <a:cubicBezTo>
                  <a:pt x="392844" y="311194"/>
                  <a:pt x="392419" y="311376"/>
                  <a:pt x="391997" y="311467"/>
                </a:cubicBezTo>
                <a:cubicBezTo>
                  <a:pt x="392087" y="311041"/>
                  <a:pt x="392269" y="310616"/>
                  <a:pt x="392269" y="310164"/>
                </a:cubicBezTo>
                <a:cubicBezTo>
                  <a:pt x="392269" y="309677"/>
                  <a:pt x="392087" y="309282"/>
                  <a:pt x="391997" y="308827"/>
                </a:cubicBezTo>
                <a:close/>
                <a:moveTo>
                  <a:pt x="393299" y="232394"/>
                </a:moveTo>
                <a:cubicBezTo>
                  <a:pt x="394784" y="232454"/>
                  <a:pt x="396088" y="231849"/>
                  <a:pt x="397058" y="230909"/>
                </a:cubicBezTo>
                <a:cubicBezTo>
                  <a:pt x="396148" y="231849"/>
                  <a:pt x="395573" y="233121"/>
                  <a:pt x="395573" y="234546"/>
                </a:cubicBezTo>
                <a:cubicBezTo>
                  <a:pt x="395573" y="235758"/>
                  <a:pt x="396058" y="236850"/>
                  <a:pt x="396756" y="237728"/>
                </a:cubicBezTo>
                <a:cubicBezTo>
                  <a:pt x="395786" y="236970"/>
                  <a:pt x="394634" y="236426"/>
                  <a:pt x="393301" y="236426"/>
                </a:cubicBezTo>
                <a:cubicBezTo>
                  <a:pt x="392149" y="236426"/>
                  <a:pt x="391119" y="236850"/>
                  <a:pt x="390210" y="237455"/>
                </a:cubicBezTo>
                <a:cubicBezTo>
                  <a:pt x="390785" y="236606"/>
                  <a:pt x="391180" y="235636"/>
                  <a:pt x="391180" y="234516"/>
                </a:cubicBezTo>
                <a:cubicBezTo>
                  <a:pt x="391180" y="233214"/>
                  <a:pt x="390665" y="232061"/>
                  <a:pt x="389907" y="231122"/>
                </a:cubicBezTo>
                <a:cubicBezTo>
                  <a:pt x="390845" y="231879"/>
                  <a:pt x="391997" y="232394"/>
                  <a:pt x="393299" y="232394"/>
                </a:cubicBezTo>
                <a:close/>
                <a:moveTo>
                  <a:pt x="385753" y="240060"/>
                </a:moveTo>
                <a:cubicBezTo>
                  <a:pt x="386845" y="240000"/>
                  <a:pt x="387815" y="239575"/>
                  <a:pt x="388663" y="239030"/>
                </a:cubicBezTo>
                <a:cubicBezTo>
                  <a:pt x="388055" y="239940"/>
                  <a:pt x="387633" y="240940"/>
                  <a:pt x="387633" y="242122"/>
                </a:cubicBezTo>
                <a:cubicBezTo>
                  <a:pt x="387633" y="242910"/>
                  <a:pt x="387785" y="243637"/>
                  <a:pt x="388088" y="244304"/>
                </a:cubicBezTo>
                <a:cubicBezTo>
                  <a:pt x="387361" y="244002"/>
                  <a:pt x="386573" y="243819"/>
                  <a:pt x="385753" y="243819"/>
                </a:cubicBezTo>
                <a:cubicBezTo>
                  <a:pt x="384966" y="243819"/>
                  <a:pt x="384239" y="244002"/>
                  <a:pt x="383571" y="244274"/>
                </a:cubicBezTo>
                <a:cubicBezTo>
                  <a:pt x="383844" y="243607"/>
                  <a:pt x="383996" y="242910"/>
                  <a:pt x="383996" y="242152"/>
                </a:cubicBezTo>
                <a:cubicBezTo>
                  <a:pt x="383996" y="241092"/>
                  <a:pt x="383631" y="240152"/>
                  <a:pt x="383147" y="239303"/>
                </a:cubicBezTo>
                <a:cubicBezTo>
                  <a:pt x="383934" y="239727"/>
                  <a:pt x="384784" y="240060"/>
                  <a:pt x="385753" y="240060"/>
                </a:cubicBezTo>
                <a:close/>
                <a:moveTo>
                  <a:pt x="383904" y="391349"/>
                </a:moveTo>
                <a:cubicBezTo>
                  <a:pt x="384479" y="391532"/>
                  <a:pt x="385086" y="391714"/>
                  <a:pt x="385723" y="391714"/>
                </a:cubicBezTo>
                <a:cubicBezTo>
                  <a:pt x="386421" y="391714"/>
                  <a:pt x="387088" y="391532"/>
                  <a:pt x="387723" y="391319"/>
                </a:cubicBezTo>
                <a:cubicBezTo>
                  <a:pt x="387480" y="391957"/>
                  <a:pt x="387328" y="392622"/>
                  <a:pt x="387328" y="393319"/>
                </a:cubicBezTo>
                <a:cubicBezTo>
                  <a:pt x="387328" y="394106"/>
                  <a:pt x="387510" y="394864"/>
                  <a:pt x="387783" y="395531"/>
                </a:cubicBezTo>
                <a:cubicBezTo>
                  <a:pt x="387146" y="395289"/>
                  <a:pt x="386448" y="395106"/>
                  <a:pt x="385721" y="395106"/>
                </a:cubicBezTo>
                <a:cubicBezTo>
                  <a:pt x="385054" y="395106"/>
                  <a:pt x="384449" y="395289"/>
                  <a:pt x="383842" y="395471"/>
                </a:cubicBezTo>
                <a:cubicBezTo>
                  <a:pt x="384114" y="394804"/>
                  <a:pt x="384296" y="394046"/>
                  <a:pt x="384296" y="393289"/>
                </a:cubicBezTo>
                <a:cubicBezTo>
                  <a:pt x="384329" y="392624"/>
                  <a:pt x="384146" y="391987"/>
                  <a:pt x="383904" y="391349"/>
                </a:cubicBezTo>
                <a:close/>
                <a:moveTo>
                  <a:pt x="387633" y="259124"/>
                </a:moveTo>
                <a:cubicBezTo>
                  <a:pt x="387026" y="258911"/>
                  <a:pt x="386421" y="258729"/>
                  <a:pt x="385723" y="258729"/>
                </a:cubicBezTo>
                <a:cubicBezTo>
                  <a:pt x="385116" y="258729"/>
                  <a:pt x="384571" y="258911"/>
                  <a:pt x="384026" y="259062"/>
                </a:cubicBezTo>
                <a:cubicBezTo>
                  <a:pt x="384209" y="258454"/>
                  <a:pt x="384391" y="257849"/>
                  <a:pt x="384391" y="257212"/>
                </a:cubicBezTo>
                <a:cubicBezTo>
                  <a:pt x="384391" y="256485"/>
                  <a:pt x="384209" y="255818"/>
                  <a:pt x="383966" y="255183"/>
                </a:cubicBezTo>
                <a:cubicBezTo>
                  <a:pt x="384511" y="255365"/>
                  <a:pt x="385088" y="255547"/>
                  <a:pt x="385723" y="255547"/>
                </a:cubicBezTo>
                <a:cubicBezTo>
                  <a:pt x="386421" y="255547"/>
                  <a:pt x="387058" y="255365"/>
                  <a:pt x="387663" y="255152"/>
                </a:cubicBezTo>
                <a:cubicBezTo>
                  <a:pt x="387420" y="255820"/>
                  <a:pt x="387238" y="256487"/>
                  <a:pt x="387238" y="257244"/>
                </a:cubicBezTo>
                <a:cubicBezTo>
                  <a:pt x="387238" y="257911"/>
                  <a:pt x="387420" y="258519"/>
                  <a:pt x="387633" y="259124"/>
                </a:cubicBezTo>
                <a:close/>
                <a:moveTo>
                  <a:pt x="384146" y="376592"/>
                </a:moveTo>
                <a:cubicBezTo>
                  <a:pt x="384661" y="376744"/>
                  <a:pt x="385176" y="376924"/>
                  <a:pt x="385753" y="376924"/>
                </a:cubicBezTo>
                <a:cubicBezTo>
                  <a:pt x="386391" y="376924"/>
                  <a:pt x="386935" y="376742"/>
                  <a:pt x="387510" y="376560"/>
                </a:cubicBezTo>
                <a:cubicBezTo>
                  <a:pt x="387358" y="377105"/>
                  <a:pt x="387178" y="377619"/>
                  <a:pt x="387178" y="378227"/>
                </a:cubicBezTo>
                <a:cubicBezTo>
                  <a:pt x="387178" y="378924"/>
                  <a:pt x="387361" y="379561"/>
                  <a:pt x="387573" y="380196"/>
                </a:cubicBezTo>
                <a:cubicBezTo>
                  <a:pt x="386998" y="380014"/>
                  <a:pt x="386391" y="379831"/>
                  <a:pt x="385753" y="379831"/>
                </a:cubicBezTo>
                <a:cubicBezTo>
                  <a:pt x="385178" y="379831"/>
                  <a:pt x="384631" y="380014"/>
                  <a:pt x="384086" y="380164"/>
                </a:cubicBezTo>
                <a:cubicBezTo>
                  <a:pt x="384299" y="379557"/>
                  <a:pt x="384481" y="378922"/>
                  <a:pt x="384481" y="378225"/>
                </a:cubicBezTo>
                <a:cubicBezTo>
                  <a:pt x="384451" y="377622"/>
                  <a:pt x="384269" y="377107"/>
                  <a:pt x="384146" y="376592"/>
                </a:cubicBezTo>
                <a:close/>
                <a:moveTo>
                  <a:pt x="387420" y="273944"/>
                </a:moveTo>
                <a:cubicBezTo>
                  <a:pt x="386875" y="273791"/>
                  <a:pt x="386328" y="273611"/>
                  <a:pt x="385723" y="273611"/>
                </a:cubicBezTo>
                <a:cubicBezTo>
                  <a:pt x="385178" y="273611"/>
                  <a:pt x="384724" y="273794"/>
                  <a:pt x="384239" y="273914"/>
                </a:cubicBezTo>
                <a:cubicBezTo>
                  <a:pt x="384361" y="273399"/>
                  <a:pt x="384541" y="272914"/>
                  <a:pt x="384541" y="272369"/>
                </a:cubicBezTo>
                <a:cubicBezTo>
                  <a:pt x="384541" y="271732"/>
                  <a:pt x="384359" y="271127"/>
                  <a:pt x="384176" y="270549"/>
                </a:cubicBezTo>
                <a:cubicBezTo>
                  <a:pt x="384691" y="270702"/>
                  <a:pt x="385176" y="270852"/>
                  <a:pt x="385721" y="270852"/>
                </a:cubicBezTo>
                <a:cubicBezTo>
                  <a:pt x="386328" y="270852"/>
                  <a:pt x="386903" y="270669"/>
                  <a:pt x="387448" y="270487"/>
                </a:cubicBezTo>
                <a:cubicBezTo>
                  <a:pt x="387266" y="271094"/>
                  <a:pt x="387083" y="271699"/>
                  <a:pt x="387083" y="272367"/>
                </a:cubicBezTo>
                <a:cubicBezTo>
                  <a:pt x="387118" y="272914"/>
                  <a:pt x="387268" y="273429"/>
                  <a:pt x="387420" y="273944"/>
                </a:cubicBezTo>
                <a:close/>
                <a:moveTo>
                  <a:pt x="384329" y="285976"/>
                </a:moveTo>
                <a:cubicBezTo>
                  <a:pt x="384784" y="286067"/>
                  <a:pt x="385208" y="286249"/>
                  <a:pt x="385693" y="286249"/>
                </a:cubicBezTo>
                <a:cubicBezTo>
                  <a:pt x="386238" y="286249"/>
                  <a:pt x="386753" y="286067"/>
                  <a:pt x="387270" y="285946"/>
                </a:cubicBezTo>
                <a:cubicBezTo>
                  <a:pt x="387148" y="286461"/>
                  <a:pt x="386968" y="286946"/>
                  <a:pt x="386968" y="287491"/>
                </a:cubicBezTo>
                <a:cubicBezTo>
                  <a:pt x="386998" y="287976"/>
                  <a:pt x="387150" y="288431"/>
                  <a:pt x="387270" y="288916"/>
                </a:cubicBezTo>
                <a:cubicBezTo>
                  <a:pt x="386756" y="288793"/>
                  <a:pt x="386271" y="288613"/>
                  <a:pt x="385726" y="288613"/>
                </a:cubicBezTo>
                <a:cubicBezTo>
                  <a:pt x="385241" y="288613"/>
                  <a:pt x="384816" y="288796"/>
                  <a:pt x="384361" y="288886"/>
                </a:cubicBezTo>
                <a:cubicBezTo>
                  <a:pt x="384451" y="288431"/>
                  <a:pt x="384633" y="287976"/>
                  <a:pt x="384633" y="287491"/>
                </a:cubicBezTo>
                <a:cubicBezTo>
                  <a:pt x="384631" y="286946"/>
                  <a:pt x="384451" y="286461"/>
                  <a:pt x="384329" y="285976"/>
                </a:cubicBezTo>
                <a:close/>
                <a:moveTo>
                  <a:pt x="387056" y="303918"/>
                </a:moveTo>
                <a:cubicBezTo>
                  <a:pt x="386601" y="303828"/>
                  <a:pt x="386206" y="303645"/>
                  <a:pt x="385721" y="303645"/>
                </a:cubicBezTo>
                <a:cubicBezTo>
                  <a:pt x="385326" y="303645"/>
                  <a:pt x="384964" y="303798"/>
                  <a:pt x="384569" y="303888"/>
                </a:cubicBezTo>
                <a:cubicBezTo>
                  <a:pt x="384659" y="303463"/>
                  <a:pt x="384811" y="303070"/>
                  <a:pt x="384811" y="302616"/>
                </a:cubicBezTo>
                <a:cubicBezTo>
                  <a:pt x="384811" y="302131"/>
                  <a:pt x="384629" y="301706"/>
                  <a:pt x="384539" y="301251"/>
                </a:cubicBezTo>
                <a:cubicBezTo>
                  <a:pt x="384934" y="301311"/>
                  <a:pt x="385296" y="301493"/>
                  <a:pt x="385691" y="301493"/>
                </a:cubicBezTo>
                <a:cubicBezTo>
                  <a:pt x="386176" y="301493"/>
                  <a:pt x="386601" y="301311"/>
                  <a:pt x="387056" y="301221"/>
                </a:cubicBezTo>
                <a:cubicBezTo>
                  <a:pt x="386966" y="301676"/>
                  <a:pt x="386783" y="302131"/>
                  <a:pt x="386783" y="302616"/>
                </a:cubicBezTo>
                <a:cubicBezTo>
                  <a:pt x="386813" y="303068"/>
                  <a:pt x="386966" y="303463"/>
                  <a:pt x="387056" y="303918"/>
                </a:cubicBezTo>
                <a:close/>
                <a:moveTo>
                  <a:pt x="387056" y="334130"/>
                </a:moveTo>
                <a:cubicBezTo>
                  <a:pt x="386631" y="334040"/>
                  <a:pt x="386206" y="333858"/>
                  <a:pt x="385753" y="333858"/>
                </a:cubicBezTo>
                <a:cubicBezTo>
                  <a:pt x="385359" y="333858"/>
                  <a:pt x="385026" y="334010"/>
                  <a:pt x="384631" y="334070"/>
                </a:cubicBezTo>
                <a:cubicBezTo>
                  <a:pt x="384721" y="333645"/>
                  <a:pt x="384874" y="333253"/>
                  <a:pt x="384874" y="332798"/>
                </a:cubicBezTo>
                <a:cubicBezTo>
                  <a:pt x="384874" y="332403"/>
                  <a:pt x="384721" y="332010"/>
                  <a:pt x="384631" y="331585"/>
                </a:cubicBezTo>
                <a:cubicBezTo>
                  <a:pt x="384996" y="331645"/>
                  <a:pt x="385359" y="331798"/>
                  <a:pt x="385753" y="331798"/>
                </a:cubicBezTo>
                <a:cubicBezTo>
                  <a:pt x="386208" y="331798"/>
                  <a:pt x="386633" y="331616"/>
                  <a:pt x="387056" y="331525"/>
                </a:cubicBezTo>
                <a:cubicBezTo>
                  <a:pt x="386966" y="331950"/>
                  <a:pt x="386783" y="332375"/>
                  <a:pt x="386783" y="332828"/>
                </a:cubicBezTo>
                <a:cubicBezTo>
                  <a:pt x="386783" y="333283"/>
                  <a:pt x="386966" y="333707"/>
                  <a:pt x="387056" y="334130"/>
                </a:cubicBezTo>
                <a:close/>
                <a:moveTo>
                  <a:pt x="384601" y="316403"/>
                </a:moveTo>
                <a:cubicBezTo>
                  <a:pt x="384966" y="316463"/>
                  <a:pt x="385328" y="316616"/>
                  <a:pt x="385723" y="316616"/>
                </a:cubicBezTo>
                <a:cubicBezTo>
                  <a:pt x="386178" y="316616"/>
                  <a:pt x="386603" y="316433"/>
                  <a:pt x="387026" y="316343"/>
                </a:cubicBezTo>
                <a:cubicBezTo>
                  <a:pt x="386935" y="316768"/>
                  <a:pt x="386753" y="317193"/>
                  <a:pt x="386753" y="317646"/>
                </a:cubicBezTo>
                <a:cubicBezTo>
                  <a:pt x="386753" y="318098"/>
                  <a:pt x="386935" y="318586"/>
                  <a:pt x="387026" y="319010"/>
                </a:cubicBezTo>
                <a:cubicBezTo>
                  <a:pt x="386601" y="318920"/>
                  <a:pt x="386176" y="318738"/>
                  <a:pt x="385723" y="318738"/>
                </a:cubicBezTo>
                <a:cubicBezTo>
                  <a:pt x="385328" y="318738"/>
                  <a:pt x="384996" y="318890"/>
                  <a:pt x="384601" y="318950"/>
                </a:cubicBezTo>
                <a:cubicBezTo>
                  <a:pt x="384691" y="318525"/>
                  <a:pt x="384844" y="318133"/>
                  <a:pt x="384844" y="317678"/>
                </a:cubicBezTo>
                <a:cubicBezTo>
                  <a:pt x="384844" y="317223"/>
                  <a:pt x="384661" y="316828"/>
                  <a:pt x="384601" y="316403"/>
                </a:cubicBezTo>
                <a:close/>
                <a:moveTo>
                  <a:pt x="384571" y="346678"/>
                </a:moveTo>
                <a:cubicBezTo>
                  <a:pt x="384966" y="346738"/>
                  <a:pt x="385328" y="346920"/>
                  <a:pt x="385753" y="346920"/>
                </a:cubicBezTo>
                <a:cubicBezTo>
                  <a:pt x="386238" y="346920"/>
                  <a:pt x="386663" y="346738"/>
                  <a:pt x="387118" y="346648"/>
                </a:cubicBezTo>
                <a:cubicBezTo>
                  <a:pt x="387028" y="347073"/>
                  <a:pt x="386845" y="347497"/>
                  <a:pt x="386845" y="347950"/>
                </a:cubicBezTo>
                <a:cubicBezTo>
                  <a:pt x="386845" y="348465"/>
                  <a:pt x="387028" y="348920"/>
                  <a:pt x="387148" y="349405"/>
                </a:cubicBezTo>
                <a:cubicBezTo>
                  <a:pt x="386693" y="349282"/>
                  <a:pt x="386238" y="349132"/>
                  <a:pt x="385753" y="349132"/>
                </a:cubicBezTo>
                <a:cubicBezTo>
                  <a:pt x="385328" y="349132"/>
                  <a:pt x="384936" y="349285"/>
                  <a:pt x="384541" y="349375"/>
                </a:cubicBezTo>
                <a:cubicBezTo>
                  <a:pt x="384663" y="348890"/>
                  <a:pt x="384844" y="348465"/>
                  <a:pt x="384844" y="347950"/>
                </a:cubicBezTo>
                <a:cubicBezTo>
                  <a:pt x="384814" y="347528"/>
                  <a:pt x="384661" y="347103"/>
                  <a:pt x="384571" y="346678"/>
                </a:cubicBezTo>
                <a:close/>
                <a:moveTo>
                  <a:pt x="384451" y="361650"/>
                </a:moveTo>
                <a:cubicBezTo>
                  <a:pt x="384876" y="361740"/>
                  <a:pt x="385301" y="361923"/>
                  <a:pt x="385753" y="361923"/>
                </a:cubicBezTo>
                <a:cubicBezTo>
                  <a:pt x="386268" y="361923"/>
                  <a:pt x="386753" y="361740"/>
                  <a:pt x="387238" y="361620"/>
                </a:cubicBezTo>
                <a:cubicBezTo>
                  <a:pt x="387116" y="362105"/>
                  <a:pt x="386935" y="362590"/>
                  <a:pt x="386935" y="363105"/>
                </a:cubicBezTo>
                <a:cubicBezTo>
                  <a:pt x="386935" y="363680"/>
                  <a:pt x="387118" y="364197"/>
                  <a:pt x="387268" y="364712"/>
                </a:cubicBezTo>
                <a:cubicBezTo>
                  <a:pt x="386783" y="364589"/>
                  <a:pt x="386298" y="364409"/>
                  <a:pt x="385753" y="364409"/>
                </a:cubicBezTo>
                <a:cubicBezTo>
                  <a:pt x="385268" y="364409"/>
                  <a:pt x="384874" y="364591"/>
                  <a:pt x="384419" y="364682"/>
                </a:cubicBezTo>
                <a:cubicBezTo>
                  <a:pt x="384541" y="364167"/>
                  <a:pt x="384721" y="363652"/>
                  <a:pt x="384721" y="363105"/>
                </a:cubicBezTo>
                <a:cubicBezTo>
                  <a:pt x="384724" y="362590"/>
                  <a:pt x="384541" y="362105"/>
                  <a:pt x="384451" y="361650"/>
                </a:cubicBezTo>
                <a:close/>
                <a:moveTo>
                  <a:pt x="383904" y="408474"/>
                </a:moveTo>
                <a:cubicBezTo>
                  <a:pt x="383904" y="407624"/>
                  <a:pt x="383691" y="406837"/>
                  <a:pt x="383359" y="406139"/>
                </a:cubicBezTo>
                <a:cubicBezTo>
                  <a:pt x="384086" y="406472"/>
                  <a:pt x="384874" y="406684"/>
                  <a:pt x="385723" y="406684"/>
                </a:cubicBezTo>
                <a:cubicBezTo>
                  <a:pt x="386753" y="406684"/>
                  <a:pt x="387663" y="406352"/>
                  <a:pt x="388480" y="405897"/>
                </a:cubicBezTo>
                <a:cubicBezTo>
                  <a:pt x="388055" y="406684"/>
                  <a:pt x="387753" y="407534"/>
                  <a:pt x="387753" y="408503"/>
                </a:cubicBezTo>
                <a:cubicBezTo>
                  <a:pt x="387753" y="409656"/>
                  <a:pt x="388178" y="410686"/>
                  <a:pt x="388783" y="411566"/>
                </a:cubicBezTo>
                <a:cubicBezTo>
                  <a:pt x="387903" y="410958"/>
                  <a:pt x="386873" y="410536"/>
                  <a:pt x="385721" y="410536"/>
                </a:cubicBezTo>
                <a:cubicBezTo>
                  <a:pt x="384751" y="410476"/>
                  <a:pt x="383872" y="410808"/>
                  <a:pt x="383054" y="411263"/>
                </a:cubicBezTo>
                <a:cubicBezTo>
                  <a:pt x="383541" y="410413"/>
                  <a:pt x="383904" y="409503"/>
                  <a:pt x="383904" y="408474"/>
                </a:cubicBezTo>
                <a:close/>
                <a:moveTo>
                  <a:pt x="378208" y="232576"/>
                </a:moveTo>
                <a:cubicBezTo>
                  <a:pt x="379390" y="232576"/>
                  <a:pt x="380420" y="232121"/>
                  <a:pt x="381359" y="231484"/>
                </a:cubicBezTo>
                <a:cubicBezTo>
                  <a:pt x="380752" y="232364"/>
                  <a:pt x="380300" y="233394"/>
                  <a:pt x="380300" y="234546"/>
                </a:cubicBezTo>
                <a:cubicBezTo>
                  <a:pt x="380300" y="235516"/>
                  <a:pt x="380602" y="236366"/>
                  <a:pt x="381057" y="237153"/>
                </a:cubicBezTo>
                <a:cubicBezTo>
                  <a:pt x="380207" y="236668"/>
                  <a:pt x="379270" y="236303"/>
                  <a:pt x="378208" y="236303"/>
                </a:cubicBezTo>
                <a:cubicBezTo>
                  <a:pt x="377420" y="236303"/>
                  <a:pt x="376663" y="236455"/>
                  <a:pt x="375966" y="236758"/>
                </a:cubicBezTo>
                <a:cubicBezTo>
                  <a:pt x="376238" y="236091"/>
                  <a:pt x="376420" y="235333"/>
                  <a:pt x="376420" y="234546"/>
                </a:cubicBezTo>
                <a:cubicBezTo>
                  <a:pt x="376420" y="233576"/>
                  <a:pt x="376118" y="232727"/>
                  <a:pt x="375693" y="231909"/>
                </a:cubicBezTo>
                <a:cubicBezTo>
                  <a:pt x="376451" y="232301"/>
                  <a:pt x="377298" y="232576"/>
                  <a:pt x="378208" y="232576"/>
                </a:cubicBezTo>
                <a:close/>
                <a:moveTo>
                  <a:pt x="376298" y="399108"/>
                </a:moveTo>
                <a:cubicBezTo>
                  <a:pt x="376905" y="399291"/>
                  <a:pt x="377510" y="399473"/>
                  <a:pt x="378178" y="399473"/>
                </a:cubicBezTo>
                <a:cubicBezTo>
                  <a:pt x="378965" y="399473"/>
                  <a:pt x="379692" y="399291"/>
                  <a:pt x="380360" y="399018"/>
                </a:cubicBezTo>
                <a:cubicBezTo>
                  <a:pt x="380147" y="399593"/>
                  <a:pt x="379995" y="400230"/>
                  <a:pt x="379995" y="400897"/>
                </a:cubicBezTo>
                <a:cubicBezTo>
                  <a:pt x="379995" y="401747"/>
                  <a:pt x="380207" y="402535"/>
                  <a:pt x="380540" y="403262"/>
                </a:cubicBezTo>
                <a:cubicBezTo>
                  <a:pt x="379812" y="402930"/>
                  <a:pt x="379025" y="402717"/>
                  <a:pt x="378175" y="402717"/>
                </a:cubicBezTo>
                <a:cubicBezTo>
                  <a:pt x="377478" y="402717"/>
                  <a:pt x="376841" y="402899"/>
                  <a:pt x="376206" y="403112"/>
                </a:cubicBezTo>
                <a:cubicBezTo>
                  <a:pt x="376478" y="402415"/>
                  <a:pt x="376661" y="401657"/>
                  <a:pt x="376661" y="400870"/>
                </a:cubicBezTo>
                <a:cubicBezTo>
                  <a:pt x="376661" y="400260"/>
                  <a:pt x="376481" y="399685"/>
                  <a:pt x="376298" y="399108"/>
                </a:cubicBezTo>
                <a:close/>
                <a:moveTo>
                  <a:pt x="380207" y="251425"/>
                </a:moveTo>
                <a:cubicBezTo>
                  <a:pt x="379570" y="251183"/>
                  <a:pt x="378873" y="251000"/>
                  <a:pt x="378178" y="251000"/>
                </a:cubicBezTo>
                <a:cubicBezTo>
                  <a:pt x="377570" y="251000"/>
                  <a:pt x="376995" y="251183"/>
                  <a:pt x="376451" y="251365"/>
                </a:cubicBezTo>
                <a:cubicBezTo>
                  <a:pt x="376603" y="250820"/>
                  <a:pt x="376783" y="250273"/>
                  <a:pt x="376783" y="249668"/>
                </a:cubicBezTo>
                <a:cubicBezTo>
                  <a:pt x="376783" y="248911"/>
                  <a:pt x="376601" y="248213"/>
                  <a:pt x="376358" y="247546"/>
                </a:cubicBezTo>
                <a:cubicBezTo>
                  <a:pt x="376933" y="247728"/>
                  <a:pt x="377540" y="247911"/>
                  <a:pt x="378178" y="247911"/>
                </a:cubicBezTo>
                <a:cubicBezTo>
                  <a:pt x="378935" y="247911"/>
                  <a:pt x="379632" y="247728"/>
                  <a:pt x="380300" y="247486"/>
                </a:cubicBezTo>
                <a:cubicBezTo>
                  <a:pt x="380027" y="248153"/>
                  <a:pt x="379845" y="248881"/>
                  <a:pt x="379845" y="249668"/>
                </a:cubicBezTo>
                <a:cubicBezTo>
                  <a:pt x="379875" y="250276"/>
                  <a:pt x="380055" y="250850"/>
                  <a:pt x="380207" y="251425"/>
                </a:cubicBezTo>
                <a:close/>
                <a:moveTo>
                  <a:pt x="376541" y="384168"/>
                </a:moveTo>
                <a:cubicBezTo>
                  <a:pt x="377086" y="384321"/>
                  <a:pt x="377600" y="384501"/>
                  <a:pt x="378178" y="384501"/>
                </a:cubicBezTo>
                <a:cubicBezTo>
                  <a:pt x="378875" y="384501"/>
                  <a:pt x="379512" y="384318"/>
                  <a:pt x="380117" y="384106"/>
                </a:cubicBezTo>
                <a:cubicBezTo>
                  <a:pt x="379965" y="384651"/>
                  <a:pt x="379785" y="385166"/>
                  <a:pt x="379785" y="385773"/>
                </a:cubicBezTo>
                <a:cubicBezTo>
                  <a:pt x="379785" y="386410"/>
                  <a:pt x="379967" y="387015"/>
                  <a:pt x="380149" y="387593"/>
                </a:cubicBezTo>
                <a:cubicBezTo>
                  <a:pt x="379512" y="387380"/>
                  <a:pt x="378877" y="387198"/>
                  <a:pt x="378180" y="387198"/>
                </a:cubicBezTo>
                <a:cubicBezTo>
                  <a:pt x="377605" y="387198"/>
                  <a:pt x="377058" y="387380"/>
                  <a:pt x="376513" y="387530"/>
                </a:cubicBezTo>
                <a:cubicBezTo>
                  <a:pt x="376695" y="386955"/>
                  <a:pt x="376878" y="386408"/>
                  <a:pt x="376878" y="385773"/>
                </a:cubicBezTo>
                <a:cubicBezTo>
                  <a:pt x="376873" y="385198"/>
                  <a:pt x="376693" y="384683"/>
                  <a:pt x="376541" y="384168"/>
                </a:cubicBezTo>
                <a:close/>
                <a:moveTo>
                  <a:pt x="379995" y="266337"/>
                </a:moveTo>
                <a:cubicBezTo>
                  <a:pt x="379420" y="266155"/>
                  <a:pt x="378813" y="265973"/>
                  <a:pt x="378175" y="265973"/>
                </a:cubicBezTo>
                <a:cubicBezTo>
                  <a:pt x="377630" y="265973"/>
                  <a:pt x="377146" y="266155"/>
                  <a:pt x="376661" y="266275"/>
                </a:cubicBezTo>
                <a:cubicBezTo>
                  <a:pt x="376783" y="265790"/>
                  <a:pt x="376963" y="265306"/>
                  <a:pt x="376963" y="264791"/>
                </a:cubicBezTo>
                <a:cubicBezTo>
                  <a:pt x="376963" y="264215"/>
                  <a:pt x="376781" y="263668"/>
                  <a:pt x="376631" y="263153"/>
                </a:cubicBezTo>
                <a:cubicBezTo>
                  <a:pt x="377146" y="263276"/>
                  <a:pt x="377630" y="263456"/>
                  <a:pt x="378175" y="263456"/>
                </a:cubicBezTo>
                <a:cubicBezTo>
                  <a:pt x="378843" y="263456"/>
                  <a:pt x="379448" y="263273"/>
                  <a:pt x="380025" y="263091"/>
                </a:cubicBezTo>
                <a:cubicBezTo>
                  <a:pt x="379872" y="263636"/>
                  <a:pt x="379692" y="264183"/>
                  <a:pt x="379692" y="264788"/>
                </a:cubicBezTo>
                <a:cubicBezTo>
                  <a:pt x="379692" y="265338"/>
                  <a:pt x="379875" y="265853"/>
                  <a:pt x="379995" y="266337"/>
                </a:cubicBezTo>
                <a:close/>
                <a:moveTo>
                  <a:pt x="376935" y="369409"/>
                </a:moveTo>
                <a:cubicBezTo>
                  <a:pt x="377360" y="369498"/>
                  <a:pt x="377723" y="369651"/>
                  <a:pt x="378178" y="369651"/>
                </a:cubicBezTo>
                <a:cubicBezTo>
                  <a:pt x="378723" y="369651"/>
                  <a:pt x="379237" y="369469"/>
                  <a:pt x="379755" y="369349"/>
                </a:cubicBezTo>
                <a:cubicBezTo>
                  <a:pt x="379665" y="369803"/>
                  <a:pt x="379482" y="370198"/>
                  <a:pt x="379482" y="370683"/>
                </a:cubicBezTo>
                <a:cubicBezTo>
                  <a:pt x="379482" y="371258"/>
                  <a:pt x="379665" y="371775"/>
                  <a:pt x="379815" y="372290"/>
                </a:cubicBezTo>
                <a:cubicBezTo>
                  <a:pt x="379270" y="372138"/>
                  <a:pt x="378755" y="371958"/>
                  <a:pt x="378178" y="371958"/>
                </a:cubicBezTo>
                <a:cubicBezTo>
                  <a:pt x="377723" y="371958"/>
                  <a:pt x="377328" y="372140"/>
                  <a:pt x="376875" y="372230"/>
                </a:cubicBezTo>
                <a:cubicBezTo>
                  <a:pt x="376998" y="371715"/>
                  <a:pt x="377178" y="371230"/>
                  <a:pt x="377178" y="370685"/>
                </a:cubicBezTo>
                <a:cubicBezTo>
                  <a:pt x="377208" y="370196"/>
                  <a:pt x="377025" y="369803"/>
                  <a:pt x="376935" y="369409"/>
                </a:cubicBezTo>
                <a:close/>
                <a:moveTo>
                  <a:pt x="379692" y="281278"/>
                </a:moveTo>
                <a:cubicBezTo>
                  <a:pt x="379177" y="281155"/>
                  <a:pt x="378723" y="280975"/>
                  <a:pt x="378178" y="280975"/>
                </a:cubicBezTo>
                <a:cubicBezTo>
                  <a:pt x="377753" y="280975"/>
                  <a:pt x="377390" y="281127"/>
                  <a:pt x="376995" y="281218"/>
                </a:cubicBezTo>
                <a:cubicBezTo>
                  <a:pt x="377086" y="280792"/>
                  <a:pt x="377268" y="280367"/>
                  <a:pt x="377268" y="279915"/>
                </a:cubicBezTo>
                <a:cubicBezTo>
                  <a:pt x="377268" y="279400"/>
                  <a:pt x="377086" y="278945"/>
                  <a:pt x="376965" y="278490"/>
                </a:cubicBezTo>
                <a:cubicBezTo>
                  <a:pt x="377360" y="278581"/>
                  <a:pt x="377753" y="278733"/>
                  <a:pt x="378178" y="278733"/>
                </a:cubicBezTo>
                <a:cubicBezTo>
                  <a:pt x="378723" y="278733"/>
                  <a:pt x="379207" y="278550"/>
                  <a:pt x="379722" y="278430"/>
                </a:cubicBezTo>
                <a:cubicBezTo>
                  <a:pt x="379600" y="278915"/>
                  <a:pt x="379420" y="279400"/>
                  <a:pt x="379420" y="279915"/>
                </a:cubicBezTo>
                <a:cubicBezTo>
                  <a:pt x="379420" y="280400"/>
                  <a:pt x="379602" y="280825"/>
                  <a:pt x="379692" y="281278"/>
                </a:cubicBezTo>
                <a:close/>
                <a:moveTo>
                  <a:pt x="377086" y="354376"/>
                </a:moveTo>
                <a:cubicBezTo>
                  <a:pt x="377450" y="354436"/>
                  <a:pt x="377783" y="354589"/>
                  <a:pt x="378178" y="354589"/>
                </a:cubicBezTo>
                <a:cubicBezTo>
                  <a:pt x="378693" y="354589"/>
                  <a:pt x="379147" y="354406"/>
                  <a:pt x="379602" y="354286"/>
                </a:cubicBezTo>
                <a:cubicBezTo>
                  <a:pt x="379512" y="354681"/>
                  <a:pt x="379360" y="355074"/>
                  <a:pt x="379360" y="355499"/>
                </a:cubicBezTo>
                <a:cubicBezTo>
                  <a:pt x="379360" y="355953"/>
                  <a:pt x="379542" y="356378"/>
                  <a:pt x="379632" y="356801"/>
                </a:cubicBezTo>
                <a:cubicBezTo>
                  <a:pt x="379147" y="356678"/>
                  <a:pt x="378693" y="356498"/>
                  <a:pt x="378178" y="356498"/>
                </a:cubicBezTo>
                <a:cubicBezTo>
                  <a:pt x="377783" y="356498"/>
                  <a:pt x="377450" y="356651"/>
                  <a:pt x="377055" y="356711"/>
                </a:cubicBezTo>
                <a:cubicBezTo>
                  <a:pt x="377146" y="356286"/>
                  <a:pt x="377298" y="355923"/>
                  <a:pt x="377298" y="355468"/>
                </a:cubicBezTo>
                <a:cubicBezTo>
                  <a:pt x="377328" y="355134"/>
                  <a:pt x="377148" y="354771"/>
                  <a:pt x="377086" y="354376"/>
                </a:cubicBezTo>
                <a:close/>
                <a:moveTo>
                  <a:pt x="379540" y="296190"/>
                </a:moveTo>
                <a:cubicBezTo>
                  <a:pt x="379085" y="296099"/>
                  <a:pt x="378660" y="295917"/>
                  <a:pt x="378175" y="295917"/>
                </a:cubicBezTo>
                <a:cubicBezTo>
                  <a:pt x="377811" y="295917"/>
                  <a:pt x="377508" y="296069"/>
                  <a:pt x="377146" y="296130"/>
                </a:cubicBezTo>
                <a:cubicBezTo>
                  <a:pt x="377206" y="295765"/>
                  <a:pt x="377358" y="295432"/>
                  <a:pt x="377358" y="295037"/>
                </a:cubicBezTo>
                <a:cubicBezTo>
                  <a:pt x="377358" y="294582"/>
                  <a:pt x="377176" y="294188"/>
                  <a:pt x="377086" y="293765"/>
                </a:cubicBezTo>
                <a:cubicBezTo>
                  <a:pt x="377450" y="293825"/>
                  <a:pt x="377783" y="293978"/>
                  <a:pt x="378145" y="293978"/>
                </a:cubicBezTo>
                <a:cubicBezTo>
                  <a:pt x="378630" y="293978"/>
                  <a:pt x="379085" y="293795"/>
                  <a:pt x="379540" y="293705"/>
                </a:cubicBezTo>
                <a:cubicBezTo>
                  <a:pt x="379450" y="294160"/>
                  <a:pt x="379267" y="294585"/>
                  <a:pt x="379267" y="295069"/>
                </a:cubicBezTo>
                <a:cubicBezTo>
                  <a:pt x="379298" y="295462"/>
                  <a:pt x="379480" y="295795"/>
                  <a:pt x="379540" y="296190"/>
                </a:cubicBezTo>
                <a:close/>
                <a:moveTo>
                  <a:pt x="377358" y="339374"/>
                </a:moveTo>
                <a:cubicBezTo>
                  <a:pt x="377630" y="339404"/>
                  <a:pt x="377873" y="339527"/>
                  <a:pt x="378175" y="339527"/>
                </a:cubicBezTo>
                <a:cubicBezTo>
                  <a:pt x="378630" y="339527"/>
                  <a:pt x="379025" y="339344"/>
                  <a:pt x="379448" y="339284"/>
                </a:cubicBezTo>
                <a:cubicBezTo>
                  <a:pt x="379388" y="339649"/>
                  <a:pt x="379235" y="340011"/>
                  <a:pt x="379235" y="340406"/>
                </a:cubicBezTo>
                <a:cubicBezTo>
                  <a:pt x="379235" y="340831"/>
                  <a:pt x="379388" y="341193"/>
                  <a:pt x="379478" y="341589"/>
                </a:cubicBezTo>
                <a:cubicBezTo>
                  <a:pt x="379053" y="341498"/>
                  <a:pt x="378660" y="341316"/>
                  <a:pt x="378205" y="341316"/>
                </a:cubicBezTo>
                <a:cubicBezTo>
                  <a:pt x="377903" y="341316"/>
                  <a:pt x="377660" y="341438"/>
                  <a:pt x="377388" y="341469"/>
                </a:cubicBezTo>
                <a:cubicBezTo>
                  <a:pt x="377448" y="341104"/>
                  <a:pt x="377510" y="340741"/>
                  <a:pt x="377510" y="340376"/>
                </a:cubicBezTo>
                <a:cubicBezTo>
                  <a:pt x="377480" y="340042"/>
                  <a:pt x="377420" y="339707"/>
                  <a:pt x="377358" y="339374"/>
                </a:cubicBezTo>
                <a:close/>
                <a:moveTo>
                  <a:pt x="377388" y="324252"/>
                </a:moveTo>
                <a:cubicBezTo>
                  <a:pt x="377660" y="324282"/>
                  <a:pt x="377903" y="324404"/>
                  <a:pt x="378175" y="324404"/>
                </a:cubicBezTo>
                <a:cubicBezTo>
                  <a:pt x="378630" y="324404"/>
                  <a:pt x="379025" y="324222"/>
                  <a:pt x="379448" y="324162"/>
                </a:cubicBezTo>
                <a:cubicBezTo>
                  <a:pt x="379388" y="324527"/>
                  <a:pt x="379235" y="324889"/>
                  <a:pt x="379235" y="325284"/>
                </a:cubicBezTo>
                <a:cubicBezTo>
                  <a:pt x="379205" y="325679"/>
                  <a:pt x="379388" y="326011"/>
                  <a:pt x="379448" y="326406"/>
                </a:cubicBezTo>
                <a:cubicBezTo>
                  <a:pt x="379023" y="326316"/>
                  <a:pt x="378630" y="326164"/>
                  <a:pt x="378175" y="326164"/>
                </a:cubicBezTo>
                <a:cubicBezTo>
                  <a:pt x="377903" y="326164"/>
                  <a:pt x="377660" y="326286"/>
                  <a:pt x="377388" y="326316"/>
                </a:cubicBezTo>
                <a:cubicBezTo>
                  <a:pt x="377448" y="325984"/>
                  <a:pt x="377478" y="325649"/>
                  <a:pt x="377478" y="325286"/>
                </a:cubicBezTo>
                <a:cubicBezTo>
                  <a:pt x="377480" y="324917"/>
                  <a:pt x="377420" y="324584"/>
                  <a:pt x="377388" y="324252"/>
                </a:cubicBezTo>
                <a:close/>
                <a:moveTo>
                  <a:pt x="377388" y="309100"/>
                </a:moveTo>
                <a:cubicBezTo>
                  <a:pt x="377660" y="309130"/>
                  <a:pt x="377903" y="309252"/>
                  <a:pt x="378175" y="309252"/>
                </a:cubicBezTo>
                <a:cubicBezTo>
                  <a:pt x="378630" y="309252"/>
                  <a:pt x="379025" y="309070"/>
                  <a:pt x="379448" y="309010"/>
                </a:cubicBezTo>
                <a:cubicBezTo>
                  <a:pt x="379388" y="309404"/>
                  <a:pt x="379205" y="309737"/>
                  <a:pt x="379205" y="310162"/>
                </a:cubicBezTo>
                <a:cubicBezTo>
                  <a:pt x="379205" y="310557"/>
                  <a:pt x="379388" y="310889"/>
                  <a:pt x="379448" y="311284"/>
                </a:cubicBezTo>
                <a:cubicBezTo>
                  <a:pt x="379023" y="311194"/>
                  <a:pt x="378630" y="311041"/>
                  <a:pt x="378175" y="311041"/>
                </a:cubicBezTo>
                <a:cubicBezTo>
                  <a:pt x="377903" y="311041"/>
                  <a:pt x="377660" y="311164"/>
                  <a:pt x="377388" y="311194"/>
                </a:cubicBezTo>
                <a:cubicBezTo>
                  <a:pt x="377448" y="310861"/>
                  <a:pt x="377478" y="310527"/>
                  <a:pt x="377478" y="310164"/>
                </a:cubicBezTo>
                <a:cubicBezTo>
                  <a:pt x="377480" y="309797"/>
                  <a:pt x="377420" y="309465"/>
                  <a:pt x="377388" y="309100"/>
                </a:cubicBezTo>
                <a:close/>
                <a:moveTo>
                  <a:pt x="376451" y="416020"/>
                </a:moveTo>
                <a:cubicBezTo>
                  <a:pt x="376451" y="415203"/>
                  <a:pt x="376298" y="414443"/>
                  <a:pt x="375996" y="413748"/>
                </a:cubicBezTo>
                <a:cubicBezTo>
                  <a:pt x="376663" y="414020"/>
                  <a:pt x="377390" y="414203"/>
                  <a:pt x="378178" y="414203"/>
                </a:cubicBezTo>
                <a:cubicBezTo>
                  <a:pt x="379207" y="414203"/>
                  <a:pt x="380147" y="413838"/>
                  <a:pt x="380967" y="413353"/>
                </a:cubicBezTo>
                <a:cubicBezTo>
                  <a:pt x="380512" y="414170"/>
                  <a:pt x="380179" y="415050"/>
                  <a:pt x="380179" y="416020"/>
                </a:cubicBezTo>
                <a:cubicBezTo>
                  <a:pt x="380179" y="417232"/>
                  <a:pt x="380634" y="418292"/>
                  <a:pt x="381302" y="419201"/>
                </a:cubicBezTo>
                <a:cubicBezTo>
                  <a:pt x="380392" y="418564"/>
                  <a:pt x="379362" y="418079"/>
                  <a:pt x="378150" y="418079"/>
                </a:cubicBezTo>
                <a:cubicBezTo>
                  <a:pt x="377270" y="418079"/>
                  <a:pt x="376453" y="418382"/>
                  <a:pt x="375665" y="418777"/>
                </a:cubicBezTo>
                <a:cubicBezTo>
                  <a:pt x="376116" y="417959"/>
                  <a:pt x="376451" y="417050"/>
                  <a:pt x="376451" y="416020"/>
                </a:cubicBezTo>
                <a:close/>
                <a:moveTo>
                  <a:pt x="370599" y="224848"/>
                </a:moveTo>
                <a:cubicBezTo>
                  <a:pt x="371752" y="224908"/>
                  <a:pt x="372752" y="224483"/>
                  <a:pt x="373631" y="223878"/>
                </a:cubicBezTo>
                <a:cubicBezTo>
                  <a:pt x="373024" y="224788"/>
                  <a:pt x="372571" y="225818"/>
                  <a:pt x="372571" y="226970"/>
                </a:cubicBezTo>
                <a:cubicBezTo>
                  <a:pt x="372571" y="227880"/>
                  <a:pt x="372844" y="228727"/>
                  <a:pt x="373239" y="229484"/>
                </a:cubicBezTo>
                <a:cubicBezTo>
                  <a:pt x="372451" y="229060"/>
                  <a:pt x="371572" y="228757"/>
                  <a:pt x="370602" y="228757"/>
                </a:cubicBezTo>
                <a:cubicBezTo>
                  <a:pt x="369845" y="228757"/>
                  <a:pt x="369087" y="228909"/>
                  <a:pt x="368420" y="229182"/>
                </a:cubicBezTo>
                <a:cubicBezTo>
                  <a:pt x="368722" y="228485"/>
                  <a:pt x="368875" y="227727"/>
                  <a:pt x="368875" y="226940"/>
                </a:cubicBezTo>
                <a:cubicBezTo>
                  <a:pt x="368875" y="225910"/>
                  <a:pt x="368542" y="225030"/>
                  <a:pt x="368087" y="224183"/>
                </a:cubicBezTo>
                <a:cubicBezTo>
                  <a:pt x="368842" y="224575"/>
                  <a:pt x="369662" y="224848"/>
                  <a:pt x="370599" y="224848"/>
                </a:cubicBezTo>
                <a:close/>
                <a:moveTo>
                  <a:pt x="368600" y="406534"/>
                </a:moveTo>
                <a:cubicBezTo>
                  <a:pt x="369237" y="406777"/>
                  <a:pt x="369902" y="406929"/>
                  <a:pt x="370630" y="406929"/>
                </a:cubicBezTo>
                <a:cubicBezTo>
                  <a:pt x="371417" y="406929"/>
                  <a:pt x="372174" y="406746"/>
                  <a:pt x="372872" y="406474"/>
                </a:cubicBezTo>
                <a:cubicBezTo>
                  <a:pt x="372629" y="407081"/>
                  <a:pt x="372477" y="407746"/>
                  <a:pt x="372477" y="408443"/>
                </a:cubicBezTo>
                <a:cubicBezTo>
                  <a:pt x="372477" y="409231"/>
                  <a:pt x="372629" y="409958"/>
                  <a:pt x="372932" y="410626"/>
                </a:cubicBezTo>
                <a:cubicBezTo>
                  <a:pt x="372234" y="410323"/>
                  <a:pt x="371447" y="410171"/>
                  <a:pt x="370660" y="410171"/>
                </a:cubicBezTo>
                <a:cubicBezTo>
                  <a:pt x="369932" y="410171"/>
                  <a:pt x="369235" y="410353"/>
                  <a:pt x="368598" y="410596"/>
                </a:cubicBezTo>
                <a:cubicBezTo>
                  <a:pt x="368870" y="409928"/>
                  <a:pt x="369023" y="409231"/>
                  <a:pt x="369023" y="408474"/>
                </a:cubicBezTo>
                <a:cubicBezTo>
                  <a:pt x="368995" y="407776"/>
                  <a:pt x="368813" y="407141"/>
                  <a:pt x="368600" y="406534"/>
                </a:cubicBezTo>
                <a:close/>
                <a:moveTo>
                  <a:pt x="372722" y="243939"/>
                </a:moveTo>
                <a:cubicBezTo>
                  <a:pt x="372054" y="243697"/>
                  <a:pt x="371357" y="243514"/>
                  <a:pt x="370599" y="243514"/>
                </a:cubicBezTo>
                <a:cubicBezTo>
                  <a:pt x="369932" y="243514"/>
                  <a:pt x="369327" y="243697"/>
                  <a:pt x="368720" y="243879"/>
                </a:cubicBezTo>
                <a:cubicBezTo>
                  <a:pt x="368902" y="243304"/>
                  <a:pt x="369085" y="242727"/>
                  <a:pt x="369085" y="242122"/>
                </a:cubicBezTo>
                <a:cubicBezTo>
                  <a:pt x="369085" y="241335"/>
                  <a:pt x="368902" y="240607"/>
                  <a:pt x="368630" y="239910"/>
                </a:cubicBezTo>
                <a:cubicBezTo>
                  <a:pt x="369237" y="240122"/>
                  <a:pt x="369902" y="240305"/>
                  <a:pt x="370599" y="240305"/>
                </a:cubicBezTo>
                <a:cubicBezTo>
                  <a:pt x="371387" y="240305"/>
                  <a:pt x="372114" y="240152"/>
                  <a:pt x="372811" y="239850"/>
                </a:cubicBezTo>
                <a:cubicBezTo>
                  <a:pt x="372509" y="240547"/>
                  <a:pt x="372357" y="241305"/>
                  <a:pt x="372357" y="242092"/>
                </a:cubicBezTo>
                <a:cubicBezTo>
                  <a:pt x="372359" y="242759"/>
                  <a:pt x="372539" y="243334"/>
                  <a:pt x="372722" y="243939"/>
                </a:cubicBezTo>
                <a:close/>
                <a:moveTo>
                  <a:pt x="369115" y="391714"/>
                </a:moveTo>
                <a:cubicBezTo>
                  <a:pt x="369600" y="391837"/>
                  <a:pt x="370085" y="392017"/>
                  <a:pt x="370630" y="392017"/>
                </a:cubicBezTo>
                <a:cubicBezTo>
                  <a:pt x="371267" y="392017"/>
                  <a:pt x="371812" y="391834"/>
                  <a:pt x="372387" y="391652"/>
                </a:cubicBezTo>
                <a:cubicBezTo>
                  <a:pt x="372234" y="392197"/>
                  <a:pt x="372054" y="392712"/>
                  <a:pt x="372054" y="393319"/>
                </a:cubicBezTo>
                <a:cubicBezTo>
                  <a:pt x="372054" y="393986"/>
                  <a:pt x="372237" y="394591"/>
                  <a:pt x="372419" y="395199"/>
                </a:cubicBezTo>
                <a:cubicBezTo>
                  <a:pt x="371844" y="395016"/>
                  <a:pt x="371267" y="394834"/>
                  <a:pt x="370632" y="394834"/>
                </a:cubicBezTo>
                <a:cubicBezTo>
                  <a:pt x="370087" y="394834"/>
                  <a:pt x="369572" y="395016"/>
                  <a:pt x="369087" y="395136"/>
                </a:cubicBezTo>
                <a:cubicBezTo>
                  <a:pt x="369270" y="394561"/>
                  <a:pt x="369452" y="393954"/>
                  <a:pt x="369452" y="393317"/>
                </a:cubicBezTo>
                <a:cubicBezTo>
                  <a:pt x="369420" y="392774"/>
                  <a:pt x="369237" y="392259"/>
                  <a:pt x="369115" y="391714"/>
                </a:cubicBezTo>
                <a:close/>
                <a:moveTo>
                  <a:pt x="372267" y="258791"/>
                </a:moveTo>
                <a:cubicBezTo>
                  <a:pt x="371722" y="258639"/>
                  <a:pt x="371207" y="258459"/>
                  <a:pt x="370630" y="258459"/>
                </a:cubicBezTo>
                <a:cubicBezTo>
                  <a:pt x="370145" y="258459"/>
                  <a:pt x="369690" y="258641"/>
                  <a:pt x="369235" y="258731"/>
                </a:cubicBezTo>
                <a:cubicBezTo>
                  <a:pt x="369357" y="258247"/>
                  <a:pt x="369537" y="257762"/>
                  <a:pt x="369537" y="257247"/>
                </a:cubicBezTo>
                <a:cubicBezTo>
                  <a:pt x="369537" y="256639"/>
                  <a:pt x="369355" y="256125"/>
                  <a:pt x="369205" y="255550"/>
                </a:cubicBezTo>
                <a:cubicBezTo>
                  <a:pt x="369690" y="255672"/>
                  <a:pt x="370145" y="255852"/>
                  <a:pt x="370630" y="255852"/>
                </a:cubicBezTo>
                <a:cubicBezTo>
                  <a:pt x="371237" y="255852"/>
                  <a:pt x="371782" y="255670"/>
                  <a:pt x="372327" y="255519"/>
                </a:cubicBezTo>
                <a:cubicBezTo>
                  <a:pt x="372174" y="256094"/>
                  <a:pt x="371962" y="256641"/>
                  <a:pt x="371962" y="257247"/>
                </a:cubicBezTo>
                <a:cubicBezTo>
                  <a:pt x="371964" y="257792"/>
                  <a:pt x="372147" y="258276"/>
                  <a:pt x="372267" y="258791"/>
                </a:cubicBezTo>
                <a:close/>
                <a:moveTo>
                  <a:pt x="369357" y="376984"/>
                </a:moveTo>
                <a:cubicBezTo>
                  <a:pt x="369782" y="377075"/>
                  <a:pt x="370175" y="377227"/>
                  <a:pt x="370599" y="377227"/>
                </a:cubicBezTo>
                <a:cubicBezTo>
                  <a:pt x="371144" y="377227"/>
                  <a:pt x="371629" y="377045"/>
                  <a:pt x="372144" y="376924"/>
                </a:cubicBezTo>
                <a:cubicBezTo>
                  <a:pt x="372054" y="377349"/>
                  <a:pt x="371872" y="377742"/>
                  <a:pt x="371872" y="378227"/>
                </a:cubicBezTo>
                <a:cubicBezTo>
                  <a:pt x="371872" y="378802"/>
                  <a:pt x="372054" y="379319"/>
                  <a:pt x="372204" y="379864"/>
                </a:cubicBezTo>
                <a:cubicBezTo>
                  <a:pt x="371689" y="379712"/>
                  <a:pt x="371174" y="379532"/>
                  <a:pt x="370597" y="379532"/>
                </a:cubicBezTo>
                <a:cubicBezTo>
                  <a:pt x="370112" y="379532"/>
                  <a:pt x="369718" y="379714"/>
                  <a:pt x="369263" y="379804"/>
                </a:cubicBezTo>
                <a:cubicBezTo>
                  <a:pt x="369385" y="379289"/>
                  <a:pt x="369565" y="378804"/>
                  <a:pt x="369565" y="378227"/>
                </a:cubicBezTo>
                <a:cubicBezTo>
                  <a:pt x="369600" y="377772"/>
                  <a:pt x="369450" y="377379"/>
                  <a:pt x="369357" y="376984"/>
                </a:cubicBezTo>
                <a:close/>
                <a:moveTo>
                  <a:pt x="372054" y="273551"/>
                </a:moveTo>
                <a:cubicBezTo>
                  <a:pt x="371569" y="273429"/>
                  <a:pt x="371144" y="273248"/>
                  <a:pt x="370630" y="273248"/>
                </a:cubicBezTo>
                <a:cubicBezTo>
                  <a:pt x="370235" y="273248"/>
                  <a:pt x="369872" y="273401"/>
                  <a:pt x="369477" y="273491"/>
                </a:cubicBezTo>
                <a:cubicBezTo>
                  <a:pt x="369537" y="273096"/>
                  <a:pt x="369720" y="272734"/>
                  <a:pt x="369720" y="272339"/>
                </a:cubicBezTo>
                <a:cubicBezTo>
                  <a:pt x="369720" y="271824"/>
                  <a:pt x="369537" y="271369"/>
                  <a:pt x="369417" y="270884"/>
                </a:cubicBezTo>
                <a:cubicBezTo>
                  <a:pt x="369812" y="270974"/>
                  <a:pt x="370205" y="271127"/>
                  <a:pt x="370630" y="271127"/>
                </a:cubicBezTo>
                <a:cubicBezTo>
                  <a:pt x="371144" y="271127"/>
                  <a:pt x="371629" y="270944"/>
                  <a:pt x="372114" y="270824"/>
                </a:cubicBezTo>
                <a:cubicBezTo>
                  <a:pt x="371992" y="271309"/>
                  <a:pt x="371812" y="271794"/>
                  <a:pt x="371812" y="272339"/>
                </a:cubicBezTo>
                <a:cubicBezTo>
                  <a:pt x="371812" y="272792"/>
                  <a:pt x="371964" y="273156"/>
                  <a:pt x="372054" y="273551"/>
                </a:cubicBezTo>
                <a:close/>
                <a:moveTo>
                  <a:pt x="371904" y="288521"/>
                </a:moveTo>
                <a:cubicBezTo>
                  <a:pt x="371479" y="288431"/>
                  <a:pt x="371087" y="288249"/>
                  <a:pt x="370632" y="288249"/>
                </a:cubicBezTo>
                <a:cubicBezTo>
                  <a:pt x="370267" y="288249"/>
                  <a:pt x="369965" y="288401"/>
                  <a:pt x="369632" y="288461"/>
                </a:cubicBezTo>
                <a:cubicBezTo>
                  <a:pt x="369692" y="288129"/>
                  <a:pt x="369845" y="287824"/>
                  <a:pt x="369845" y="287461"/>
                </a:cubicBezTo>
                <a:cubicBezTo>
                  <a:pt x="369845" y="287066"/>
                  <a:pt x="369692" y="286704"/>
                  <a:pt x="369602" y="286339"/>
                </a:cubicBezTo>
                <a:cubicBezTo>
                  <a:pt x="369935" y="286399"/>
                  <a:pt x="370269" y="286551"/>
                  <a:pt x="370632" y="286551"/>
                </a:cubicBezTo>
                <a:cubicBezTo>
                  <a:pt x="371087" y="286551"/>
                  <a:pt x="371512" y="286369"/>
                  <a:pt x="371934" y="286279"/>
                </a:cubicBezTo>
                <a:cubicBezTo>
                  <a:pt x="371844" y="286674"/>
                  <a:pt x="371692" y="287036"/>
                  <a:pt x="371692" y="287461"/>
                </a:cubicBezTo>
                <a:cubicBezTo>
                  <a:pt x="371692" y="287856"/>
                  <a:pt x="371844" y="288189"/>
                  <a:pt x="371904" y="288521"/>
                </a:cubicBezTo>
                <a:close/>
                <a:moveTo>
                  <a:pt x="369662" y="362045"/>
                </a:moveTo>
                <a:cubicBezTo>
                  <a:pt x="369995" y="362105"/>
                  <a:pt x="370269" y="362227"/>
                  <a:pt x="370602" y="362227"/>
                </a:cubicBezTo>
                <a:cubicBezTo>
                  <a:pt x="371027" y="362227"/>
                  <a:pt x="371419" y="362045"/>
                  <a:pt x="371844" y="361985"/>
                </a:cubicBezTo>
                <a:cubicBezTo>
                  <a:pt x="371784" y="362350"/>
                  <a:pt x="371632" y="362712"/>
                  <a:pt x="371632" y="363107"/>
                </a:cubicBezTo>
                <a:cubicBezTo>
                  <a:pt x="371632" y="363532"/>
                  <a:pt x="371814" y="363924"/>
                  <a:pt x="371874" y="364349"/>
                </a:cubicBezTo>
                <a:cubicBezTo>
                  <a:pt x="371449" y="364259"/>
                  <a:pt x="371057" y="364107"/>
                  <a:pt x="370632" y="364107"/>
                </a:cubicBezTo>
                <a:cubicBezTo>
                  <a:pt x="370299" y="364107"/>
                  <a:pt x="369995" y="364259"/>
                  <a:pt x="369662" y="364319"/>
                </a:cubicBezTo>
                <a:cubicBezTo>
                  <a:pt x="369722" y="363924"/>
                  <a:pt x="369905" y="363562"/>
                  <a:pt x="369905" y="363137"/>
                </a:cubicBezTo>
                <a:cubicBezTo>
                  <a:pt x="369872" y="362710"/>
                  <a:pt x="369722" y="362407"/>
                  <a:pt x="369662" y="362045"/>
                </a:cubicBezTo>
                <a:close/>
                <a:moveTo>
                  <a:pt x="369905" y="347193"/>
                </a:moveTo>
                <a:cubicBezTo>
                  <a:pt x="370147" y="347223"/>
                  <a:pt x="370359" y="347253"/>
                  <a:pt x="370602" y="347253"/>
                </a:cubicBezTo>
                <a:cubicBezTo>
                  <a:pt x="370967" y="347253"/>
                  <a:pt x="371329" y="347193"/>
                  <a:pt x="371694" y="347130"/>
                </a:cubicBezTo>
                <a:cubicBezTo>
                  <a:pt x="371664" y="347403"/>
                  <a:pt x="371542" y="347645"/>
                  <a:pt x="371542" y="347948"/>
                </a:cubicBezTo>
                <a:cubicBezTo>
                  <a:pt x="371542" y="348343"/>
                  <a:pt x="371694" y="348675"/>
                  <a:pt x="371754" y="349040"/>
                </a:cubicBezTo>
                <a:cubicBezTo>
                  <a:pt x="371359" y="348980"/>
                  <a:pt x="371027" y="348798"/>
                  <a:pt x="370602" y="348798"/>
                </a:cubicBezTo>
                <a:cubicBezTo>
                  <a:pt x="370359" y="348798"/>
                  <a:pt x="370117" y="348920"/>
                  <a:pt x="369875" y="348950"/>
                </a:cubicBezTo>
                <a:cubicBezTo>
                  <a:pt x="369935" y="348617"/>
                  <a:pt x="369965" y="348283"/>
                  <a:pt x="369965" y="347950"/>
                </a:cubicBezTo>
                <a:cubicBezTo>
                  <a:pt x="369995" y="347708"/>
                  <a:pt x="369935" y="347435"/>
                  <a:pt x="369905" y="347193"/>
                </a:cubicBezTo>
                <a:close/>
                <a:moveTo>
                  <a:pt x="371662" y="303373"/>
                </a:moveTo>
                <a:cubicBezTo>
                  <a:pt x="371329" y="303313"/>
                  <a:pt x="370964" y="303283"/>
                  <a:pt x="370602" y="303283"/>
                </a:cubicBezTo>
                <a:cubicBezTo>
                  <a:pt x="370359" y="303283"/>
                  <a:pt x="370147" y="303313"/>
                  <a:pt x="369935" y="303343"/>
                </a:cubicBezTo>
                <a:cubicBezTo>
                  <a:pt x="369965" y="303101"/>
                  <a:pt x="369995" y="302858"/>
                  <a:pt x="369995" y="302586"/>
                </a:cubicBezTo>
                <a:cubicBezTo>
                  <a:pt x="369995" y="302253"/>
                  <a:pt x="369935" y="301948"/>
                  <a:pt x="369905" y="301646"/>
                </a:cubicBezTo>
                <a:cubicBezTo>
                  <a:pt x="370147" y="301676"/>
                  <a:pt x="370359" y="301798"/>
                  <a:pt x="370602" y="301798"/>
                </a:cubicBezTo>
                <a:cubicBezTo>
                  <a:pt x="370997" y="301798"/>
                  <a:pt x="371329" y="301646"/>
                  <a:pt x="371694" y="301586"/>
                </a:cubicBezTo>
                <a:cubicBezTo>
                  <a:pt x="371634" y="301918"/>
                  <a:pt x="371482" y="302253"/>
                  <a:pt x="371482" y="302616"/>
                </a:cubicBezTo>
                <a:cubicBezTo>
                  <a:pt x="371509" y="302888"/>
                  <a:pt x="371632" y="303130"/>
                  <a:pt x="371662" y="303373"/>
                </a:cubicBezTo>
                <a:close/>
                <a:moveTo>
                  <a:pt x="371632" y="318495"/>
                </a:moveTo>
                <a:cubicBezTo>
                  <a:pt x="371299" y="318435"/>
                  <a:pt x="370964" y="318405"/>
                  <a:pt x="370602" y="318405"/>
                </a:cubicBezTo>
                <a:cubicBezTo>
                  <a:pt x="370390" y="318405"/>
                  <a:pt x="370207" y="318435"/>
                  <a:pt x="369995" y="318465"/>
                </a:cubicBezTo>
                <a:cubicBezTo>
                  <a:pt x="370025" y="318223"/>
                  <a:pt x="370055" y="317980"/>
                  <a:pt x="370055" y="317708"/>
                </a:cubicBezTo>
                <a:cubicBezTo>
                  <a:pt x="370055" y="317436"/>
                  <a:pt x="369995" y="317223"/>
                  <a:pt x="369995" y="316951"/>
                </a:cubicBezTo>
                <a:cubicBezTo>
                  <a:pt x="370207" y="316980"/>
                  <a:pt x="370390" y="317011"/>
                  <a:pt x="370602" y="317011"/>
                </a:cubicBezTo>
                <a:cubicBezTo>
                  <a:pt x="370934" y="317011"/>
                  <a:pt x="371299" y="316951"/>
                  <a:pt x="371632" y="316920"/>
                </a:cubicBezTo>
                <a:cubicBezTo>
                  <a:pt x="371602" y="317193"/>
                  <a:pt x="371479" y="317436"/>
                  <a:pt x="371479" y="317708"/>
                </a:cubicBezTo>
                <a:cubicBezTo>
                  <a:pt x="371479" y="317980"/>
                  <a:pt x="371602" y="318223"/>
                  <a:pt x="371632" y="318495"/>
                </a:cubicBezTo>
                <a:close/>
                <a:moveTo>
                  <a:pt x="371632" y="333678"/>
                </a:moveTo>
                <a:cubicBezTo>
                  <a:pt x="371299" y="333618"/>
                  <a:pt x="370964" y="333587"/>
                  <a:pt x="370602" y="333587"/>
                </a:cubicBezTo>
                <a:cubicBezTo>
                  <a:pt x="370390" y="333587"/>
                  <a:pt x="370177" y="333618"/>
                  <a:pt x="369965" y="333647"/>
                </a:cubicBezTo>
                <a:cubicBezTo>
                  <a:pt x="369995" y="333375"/>
                  <a:pt x="370055" y="333133"/>
                  <a:pt x="370055" y="332860"/>
                </a:cubicBezTo>
                <a:cubicBezTo>
                  <a:pt x="370055" y="332588"/>
                  <a:pt x="369995" y="332345"/>
                  <a:pt x="369965" y="332103"/>
                </a:cubicBezTo>
                <a:cubicBezTo>
                  <a:pt x="370177" y="332133"/>
                  <a:pt x="370390" y="332163"/>
                  <a:pt x="370602" y="332163"/>
                </a:cubicBezTo>
                <a:cubicBezTo>
                  <a:pt x="370934" y="332163"/>
                  <a:pt x="371299" y="332103"/>
                  <a:pt x="371632" y="332073"/>
                </a:cubicBezTo>
                <a:cubicBezTo>
                  <a:pt x="371602" y="332345"/>
                  <a:pt x="371479" y="332588"/>
                  <a:pt x="371479" y="332860"/>
                </a:cubicBezTo>
                <a:cubicBezTo>
                  <a:pt x="371479" y="333160"/>
                  <a:pt x="371602" y="333403"/>
                  <a:pt x="371632" y="333678"/>
                </a:cubicBezTo>
                <a:close/>
                <a:moveTo>
                  <a:pt x="368783" y="423596"/>
                </a:moveTo>
                <a:cubicBezTo>
                  <a:pt x="368783" y="422809"/>
                  <a:pt x="368630" y="422081"/>
                  <a:pt x="368327" y="421414"/>
                </a:cubicBezTo>
                <a:cubicBezTo>
                  <a:pt x="369025" y="421716"/>
                  <a:pt x="369812" y="421869"/>
                  <a:pt x="370599" y="421869"/>
                </a:cubicBezTo>
                <a:cubicBezTo>
                  <a:pt x="371599" y="421869"/>
                  <a:pt x="372509" y="421536"/>
                  <a:pt x="373356" y="421081"/>
                </a:cubicBezTo>
                <a:cubicBezTo>
                  <a:pt x="372962" y="421838"/>
                  <a:pt x="372689" y="422658"/>
                  <a:pt x="372689" y="423596"/>
                </a:cubicBezTo>
                <a:cubicBezTo>
                  <a:pt x="372689" y="424990"/>
                  <a:pt x="373264" y="426233"/>
                  <a:pt x="374114" y="427203"/>
                </a:cubicBezTo>
                <a:cubicBezTo>
                  <a:pt x="373174" y="426385"/>
                  <a:pt x="371962" y="425838"/>
                  <a:pt x="370630" y="425838"/>
                </a:cubicBezTo>
                <a:cubicBezTo>
                  <a:pt x="369477" y="425808"/>
                  <a:pt x="368508" y="426233"/>
                  <a:pt x="367630" y="426838"/>
                </a:cubicBezTo>
                <a:cubicBezTo>
                  <a:pt x="368297" y="425901"/>
                  <a:pt x="368783" y="424808"/>
                  <a:pt x="368783" y="423596"/>
                </a:cubicBezTo>
                <a:close/>
                <a:moveTo>
                  <a:pt x="362994" y="417869"/>
                </a:moveTo>
                <a:cubicBezTo>
                  <a:pt x="362327" y="417869"/>
                  <a:pt x="361629" y="418022"/>
                  <a:pt x="360964" y="418294"/>
                </a:cubicBezTo>
                <a:cubicBezTo>
                  <a:pt x="361267" y="417597"/>
                  <a:pt x="361419" y="416840"/>
                  <a:pt x="361419" y="416022"/>
                </a:cubicBezTo>
                <a:cubicBezTo>
                  <a:pt x="361419" y="415295"/>
                  <a:pt x="361237" y="414628"/>
                  <a:pt x="360994" y="413993"/>
                </a:cubicBezTo>
                <a:cubicBezTo>
                  <a:pt x="361631" y="414235"/>
                  <a:pt x="362329" y="414417"/>
                  <a:pt x="363024" y="414417"/>
                </a:cubicBezTo>
                <a:cubicBezTo>
                  <a:pt x="363781" y="414417"/>
                  <a:pt x="364478" y="414235"/>
                  <a:pt x="365146" y="413993"/>
                </a:cubicBezTo>
                <a:cubicBezTo>
                  <a:pt x="364903" y="414630"/>
                  <a:pt x="364721" y="415327"/>
                  <a:pt x="364721" y="416054"/>
                </a:cubicBezTo>
                <a:cubicBezTo>
                  <a:pt x="364721" y="416872"/>
                  <a:pt x="364873" y="417632"/>
                  <a:pt x="365176" y="418327"/>
                </a:cubicBezTo>
                <a:cubicBezTo>
                  <a:pt x="364508" y="418052"/>
                  <a:pt x="363781" y="417869"/>
                  <a:pt x="362994" y="417869"/>
                </a:cubicBezTo>
                <a:close/>
                <a:moveTo>
                  <a:pt x="361357" y="399351"/>
                </a:moveTo>
                <a:cubicBezTo>
                  <a:pt x="361902" y="399503"/>
                  <a:pt x="362449" y="399683"/>
                  <a:pt x="363054" y="399683"/>
                </a:cubicBezTo>
                <a:cubicBezTo>
                  <a:pt x="363691" y="399683"/>
                  <a:pt x="364296" y="399501"/>
                  <a:pt x="364873" y="399318"/>
                </a:cubicBezTo>
                <a:cubicBezTo>
                  <a:pt x="364721" y="399833"/>
                  <a:pt x="364571" y="400318"/>
                  <a:pt x="364571" y="400863"/>
                </a:cubicBezTo>
                <a:cubicBezTo>
                  <a:pt x="364571" y="401590"/>
                  <a:pt x="364753" y="402258"/>
                  <a:pt x="364966" y="402893"/>
                </a:cubicBezTo>
                <a:cubicBezTo>
                  <a:pt x="364358" y="402680"/>
                  <a:pt x="363724" y="402498"/>
                  <a:pt x="363056" y="402498"/>
                </a:cubicBezTo>
                <a:cubicBezTo>
                  <a:pt x="362419" y="402498"/>
                  <a:pt x="361844" y="402680"/>
                  <a:pt x="361269" y="402862"/>
                </a:cubicBezTo>
                <a:cubicBezTo>
                  <a:pt x="361482" y="402225"/>
                  <a:pt x="361664" y="401590"/>
                  <a:pt x="361664" y="400863"/>
                </a:cubicBezTo>
                <a:cubicBezTo>
                  <a:pt x="361661" y="400353"/>
                  <a:pt x="361479" y="399868"/>
                  <a:pt x="361357" y="399351"/>
                </a:cubicBezTo>
                <a:close/>
                <a:moveTo>
                  <a:pt x="364751" y="251093"/>
                </a:moveTo>
                <a:cubicBezTo>
                  <a:pt x="364206" y="250940"/>
                  <a:pt x="363659" y="250761"/>
                  <a:pt x="363054" y="250761"/>
                </a:cubicBezTo>
                <a:cubicBezTo>
                  <a:pt x="362509" y="250761"/>
                  <a:pt x="361994" y="250943"/>
                  <a:pt x="361509" y="251063"/>
                </a:cubicBezTo>
                <a:cubicBezTo>
                  <a:pt x="361631" y="250608"/>
                  <a:pt x="361782" y="250153"/>
                  <a:pt x="361782" y="249638"/>
                </a:cubicBezTo>
                <a:cubicBezTo>
                  <a:pt x="361782" y="248971"/>
                  <a:pt x="361599" y="248396"/>
                  <a:pt x="361417" y="247788"/>
                </a:cubicBezTo>
                <a:cubicBezTo>
                  <a:pt x="361962" y="247941"/>
                  <a:pt x="362477" y="248121"/>
                  <a:pt x="363054" y="248121"/>
                </a:cubicBezTo>
                <a:cubicBezTo>
                  <a:pt x="363691" y="248121"/>
                  <a:pt x="364266" y="247939"/>
                  <a:pt x="364811" y="247756"/>
                </a:cubicBezTo>
                <a:cubicBezTo>
                  <a:pt x="364629" y="248363"/>
                  <a:pt x="364446" y="248969"/>
                  <a:pt x="364446" y="249636"/>
                </a:cubicBezTo>
                <a:cubicBezTo>
                  <a:pt x="364448" y="250183"/>
                  <a:pt x="364631" y="250638"/>
                  <a:pt x="364751" y="251093"/>
                </a:cubicBezTo>
                <a:close/>
                <a:moveTo>
                  <a:pt x="361599" y="384470"/>
                </a:moveTo>
                <a:cubicBezTo>
                  <a:pt x="362084" y="384593"/>
                  <a:pt x="362539" y="384773"/>
                  <a:pt x="363054" y="384773"/>
                </a:cubicBezTo>
                <a:cubicBezTo>
                  <a:pt x="363599" y="384773"/>
                  <a:pt x="364114" y="384591"/>
                  <a:pt x="364631" y="384470"/>
                </a:cubicBezTo>
                <a:cubicBezTo>
                  <a:pt x="364541" y="384925"/>
                  <a:pt x="364358" y="385321"/>
                  <a:pt x="364358" y="385805"/>
                </a:cubicBezTo>
                <a:cubicBezTo>
                  <a:pt x="364358" y="386350"/>
                  <a:pt x="364541" y="386805"/>
                  <a:pt x="364661" y="387320"/>
                </a:cubicBezTo>
                <a:cubicBezTo>
                  <a:pt x="364146" y="387168"/>
                  <a:pt x="363631" y="386987"/>
                  <a:pt x="363054" y="386987"/>
                </a:cubicBezTo>
                <a:cubicBezTo>
                  <a:pt x="362539" y="386987"/>
                  <a:pt x="362054" y="387170"/>
                  <a:pt x="361569" y="387290"/>
                </a:cubicBezTo>
                <a:cubicBezTo>
                  <a:pt x="361692" y="386805"/>
                  <a:pt x="361872" y="386320"/>
                  <a:pt x="361872" y="385805"/>
                </a:cubicBezTo>
                <a:cubicBezTo>
                  <a:pt x="361872" y="385321"/>
                  <a:pt x="361692" y="384896"/>
                  <a:pt x="361599" y="384470"/>
                </a:cubicBezTo>
                <a:close/>
                <a:moveTo>
                  <a:pt x="364508" y="266003"/>
                </a:moveTo>
                <a:cubicBezTo>
                  <a:pt x="364024" y="265881"/>
                  <a:pt x="363569" y="265700"/>
                  <a:pt x="363054" y="265700"/>
                </a:cubicBezTo>
                <a:cubicBezTo>
                  <a:pt x="362569" y="265700"/>
                  <a:pt x="362174" y="265883"/>
                  <a:pt x="361719" y="265973"/>
                </a:cubicBezTo>
                <a:cubicBezTo>
                  <a:pt x="361809" y="265578"/>
                  <a:pt x="361962" y="265215"/>
                  <a:pt x="361962" y="264791"/>
                </a:cubicBezTo>
                <a:cubicBezTo>
                  <a:pt x="361962" y="264306"/>
                  <a:pt x="361779" y="263881"/>
                  <a:pt x="361689" y="263426"/>
                </a:cubicBezTo>
                <a:cubicBezTo>
                  <a:pt x="362144" y="263516"/>
                  <a:pt x="362569" y="263698"/>
                  <a:pt x="363054" y="263698"/>
                </a:cubicBezTo>
                <a:cubicBezTo>
                  <a:pt x="363599" y="263698"/>
                  <a:pt x="364054" y="263516"/>
                  <a:pt x="364538" y="263396"/>
                </a:cubicBezTo>
                <a:cubicBezTo>
                  <a:pt x="364416" y="263851"/>
                  <a:pt x="364266" y="264306"/>
                  <a:pt x="364266" y="264791"/>
                </a:cubicBezTo>
                <a:cubicBezTo>
                  <a:pt x="364266" y="265215"/>
                  <a:pt x="364448" y="265610"/>
                  <a:pt x="364508" y="266003"/>
                </a:cubicBezTo>
                <a:close/>
                <a:moveTo>
                  <a:pt x="361994" y="369681"/>
                </a:moveTo>
                <a:cubicBezTo>
                  <a:pt x="362359" y="369741"/>
                  <a:pt x="362661" y="369893"/>
                  <a:pt x="363054" y="369893"/>
                </a:cubicBezTo>
                <a:cubicBezTo>
                  <a:pt x="363479" y="369893"/>
                  <a:pt x="363841" y="369741"/>
                  <a:pt x="364236" y="369651"/>
                </a:cubicBezTo>
                <a:cubicBezTo>
                  <a:pt x="364176" y="369984"/>
                  <a:pt x="364024" y="370288"/>
                  <a:pt x="364024" y="370621"/>
                </a:cubicBezTo>
                <a:cubicBezTo>
                  <a:pt x="364024" y="371075"/>
                  <a:pt x="364206" y="371471"/>
                  <a:pt x="364266" y="371863"/>
                </a:cubicBezTo>
                <a:cubicBezTo>
                  <a:pt x="363841" y="371773"/>
                  <a:pt x="363479" y="371621"/>
                  <a:pt x="363024" y="371621"/>
                </a:cubicBezTo>
                <a:cubicBezTo>
                  <a:pt x="362629" y="371621"/>
                  <a:pt x="362296" y="371773"/>
                  <a:pt x="361902" y="371833"/>
                </a:cubicBezTo>
                <a:cubicBezTo>
                  <a:pt x="361992" y="371408"/>
                  <a:pt x="362144" y="371046"/>
                  <a:pt x="362144" y="370591"/>
                </a:cubicBezTo>
                <a:cubicBezTo>
                  <a:pt x="362206" y="370318"/>
                  <a:pt x="362054" y="370013"/>
                  <a:pt x="361994" y="369681"/>
                </a:cubicBezTo>
                <a:close/>
                <a:moveTo>
                  <a:pt x="364176" y="280945"/>
                </a:moveTo>
                <a:cubicBezTo>
                  <a:pt x="363781" y="280885"/>
                  <a:pt x="363449" y="280732"/>
                  <a:pt x="363054" y="280732"/>
                </a:cubicBezTo>
                <a:cubicBezTo>
                  <a:pt x="362689" y="280732"/>
                  <a:pt x="362387" y="280885"/>
                  <a:pt x="362054" y="280945"/>
                </a:cubicBezTo>
                <a:cubicBezTo>
                  <a:pt x="362114" y="280612"/>
                  <a:pt x="362266" y="280307"/>
                  <a:pt x="362266" y="279945"/>
                </a:cubicBezTo>
                <a:cubicBezTo>
                  <a:pt x="362266" y="279550"/>
                  <a:pt x="362114" y="279188"/>
                  <a:pt x="362024" y="278823"/>
                </a:cubicBezTo>
                <a:cubicBezTo>
                  <a:pt x="362389" y="278883"/>
                  <a:pt x="362691" y="279035"/>
                  <a:pt x="363054" y="279035"/>
                </a:cubicBezTo>
                <a:cubicBezTo>
                  <a:pt x="363449" y="279035"/>
                  <a:pt x="363811" y="278883"/>
                  <a:pt x="364206" y="278793"/>
                </a:cubicBezTo>
                <a:cubicBezTo>
                  <a:pt x="364146" y="279188"/>
                  <a:pt x="363964" y="279520"/>
                  <a:pt x="363964" y="279945"/>
                </a:cubicBezTo>
                <a:cubicBezTo>
                  <a:pt x="363964" y="280278"/>
                  <a:pt x="364116" y="280583"/>
                  <a:pt x="364176" y="280945"/>
                </a:cubicBezTo>
                <a:close/>
                <a:moveTo>
                  <a:pt x="362176" y="354831"/>
                </a:moveTo>
                <a:cubicBezTo>
                  <a:pt x="362479" y="354861"/>
                  <a:pt x="362751" y="354921"/>
                  <a:pt x="363056" y="354921"/>
                </a:cubicBezTo>
                <a:cubicBezTo>
                  <a:pt x="363389" y="354921"/>
                  <a:pt x="363724" y="354861"/>
                  <a:pt x="364056" y="354831"/>
                </a:cubicBezTo>
                <a:cubicBezTo>
                  <a:pt x="364026" y="355074"/>
                  <a:pt x="363903" y="355286"/>
                  <a:pt x="363903" y="355559"/>
                </a:cubicBezTo>
                <a:cubicBezTo>
                  <a:pt x="363903" y="355891"/>
                  <a:pt x="364056" y="356196"/>
                  <a:pt x="364086" y="356498"/>
                </a:cubicBezTo>
                <a:cubicBezTo>
                  <a:pt x="363721" y="356438"/>
                  <a:pt x="363419" y="356286"/>
                  <a:pt x="363026" y="356286"/>
                </a:cubicBezTo>
                <a:cubicBezTo>
                  <a:pt x="362694" y="356286"/>
                  <a:pt x="362419" y="356438"/>
                  <a:pt x="362086" y="356468"/>
                </a:cubicBezTo>
                <a:cubicBezTo>
                  <a:pt x="362116" y="356166"/>
                  <a:pt x="362269" y="355861"/>
                  <a:pt x="362269" y="355528"/>
                </a:cubicBezTo>
                <a:cubicBezTo>
                  <a:pt x="362327" y="355286"/>
                  <a:pt x="362206" y="355074"/>
                  <a:pt x="362176" y="354831"/>
                </a:cubicBezTo>
                <a:close/>
                <a:moveTo>
                  <a:pt x="363994" y="295735"/>
                </a:moveTo>
                <a:cubicBezTo>
                  <a:pt x="363691" y="295704"/>
                  <a:pt x="363386" y="295644"/>
                  <a:pt x="363054" y="295644"/>
                </a:cubicBezTo>
                <a:cubicBezTo>
                  <a:pt x="362811" y="295644"/>
                  <a:pt x="362569" y="295704"/>
                  <a:pt x="362296" y="295704"/>
                </a:cubicBezTo>
                <a:cubicBezTo>
                  <a:pt x="362327" y="295492"/>
                  <a:pt x="362357" y="295280"/>
                  <a:pt x="362357" y="295037"/>
                </a:cubicBezTo>
                <a:cubicBezTo>
                  <a:pt x="362357" y="294705"/>
                  <a:pt x="362296" y="294400"/>
                  <a:pt x="362266" y="294067"/>
                </a:cubicBezTo>
                <a:cubicBezTo>
                  <a:pt x="362539" y="294097"/>
                  <a:pt x="362781" y="294220"/>
                  <a:pt x="363054" y="294220"/>
                </a:cubicBezTo>
                <a:cubicBezTo>
                  <a:pt x="363419" y="294220"/>
                  <a:pt x="363721" y="294067"/>
                  <a:pt x="364054" y="294007"/>
                </a:cubicBezTo>
                <a:cubicBezTo>
                  <a:pt x="363994" y="294340"/>
                  <a:pt x="363841" y="294645"/>
                  <a:pt x="363841" y="295007"/>
                </a:cubicBezTo>
                <a:cubicBezTo>
                  <a:pt x="363843" y="295280"/>
                  <a:pt x="363964" y="295492"/>
                  <a:pt x="363994" y="295735"/>
                </a:cubicBezTo>
                <a:close/>
                <a:moveTo>
                  <a:pt x="363843" y="341071"/>
                </a:moveTo>
                <a:cubicBezTo>
                  <a:pt x="363571" y="341041"/>
                  <a:pt x="363329" y="340981"/>
                  <a:pt x="363056" y="340981"/>
                </a:cubicBezTo>
                <a:cubicBezTo>
                  <a:pt x="362844" y="340981"/>
                  <a:pt x="362631" y="341011"/>
                  <a:pt x="362419" y="341041"/>
                </a:cubicBezTo>
                <a:cubicBezTo>
                  <a:pt x="362449" y="340799"/>
                  <a:pt x="362479" y="340586"/>
                  <a:pt x="362479" y="340344"/>
                </a:cubicBezTo>
                <a:cubicBezTo>
                  <a:pt x="362479" y="340191"/>
                  <a:pt x="362449" y="339979"/>
                  <a:pt x="362419" y="339769"/>
                </a:cubicBezTo>
                <a:cubicBezTo>
                  <a:pt x="362631" y="339799"/>
                  <a:pt x="362844" y="339829"/>
                  <a:pt x="363056" y="339829"/>
                </a:cubicBezTo>
                <a:cubicBezTo>
                  <a:pt x="363329" y="339829"/>
                  <a:pt x="363571" y="339769"/>
                  <a:pt x="363843" y="339739"/>
                </a:cubicBezTo>
                <a:cubicBezTo>
                  <a:pt x="363813" y="339951"/>
                  <a:pt x="363783" y="340164"/>
                  <a:pt x="363783" y="340376"/>
                </a:cubicBezTo>
                <a:cubicBezTo>
                  <a:pt x="363781" y="340616"/>
                  <a:pt x="363843" y="340829"/>
                  <a:pt x="363843" y="341071"/>
                </a:cubicBezTo>
                <a:close/>
                <a:moveTo>
                  <a:pt x="362449" y="324674"/>
                </a:moveTo>
                <a:cubicBezTo>
                  <a:pt x="362661" y="324705"/>
                  <a:pt x="362844" y="324734"/>
                  <a:pt x="363056" y="324734"/>
                </a:cubicBezTo>
                <a:cubicBezTo>
                  <a:pt x="363299" y="324734"/>
                  <a:pt x="363541" y="324674"/>
                  <a:pt x="363813" y="324674"/>
                </a:cubicBezTo>
                <a:cubicBezTo>
                  <a:pt x="363783" y="324887"/>
                  <a:pt x="363754" y="325069"/>
                  <a:pt x="363754" y="325282"/>
                </a:cubicBezTo>
                <a:cubicBezTo>
                  <a:pt x="363754" y="325494"/>
                  <a:pt x="363783" y="325707"/>
                  <a:pt x="363813" y="325919"/>
                </a:cubicBezTo>
                <a:cubicBezTo>
                  <a:pt x="363571" y="325889"/>
                  <a:pt x="363329" y="325859"/>
                  <a:pt x="363056" y="325859"/>
                </a:cubicBezTo>
                <a:cubicBezTo>
                  <a:pt x="362844" y="325859"/>
                  <a:pt x="362661" y="325889"/>
                  <a:pt x="362449" y="325919"/>
                </a:cubicBezTo>
                <a:cubicBezTo>
                  <a:pt x="362479" y="325707"/>
                  <a:pt x="362509" y="325494"/>
                  <a:pt x="362509" y="325282"/>
                </a:cubicBezTo>
                <a:cubicBezTo>
                  <a:pt x="362509" y="325069"/>
                  <a:pt x="362479" y="324887"/>
                  <a:pt x="362449" y="324674"/>
                </a:cubicBezTo>
                <a:close/>
                <a:moveTo>
                  <a:pt x="362449" y="309494"/>
                </a:moveTo>
                <a:cubicBezTo>
                  <a:pt x="362661" y="309525"/>
                  <a:pt x="362844" y="309554"/>
                  <a:pt x="363056" y="309554"/>
                </a:cubicBezTo>
                <a:cubicBezTo>
                  <a:pt x="363299" y="309554"/>
                  <a:pt x="363541" y="309494"/>
                  <a:pt x="363813" y="309465"/>
                </a:cubicBezTo>
                <a:cubicBezTo>
                  <a:pt x="363783" y="309677"/>
                  <a:pt x="363754" y="309889"/>
                  <a:pt x="363754" y="310132"/>
                </a:cubicBezTo>
                <a:cubicBezTo>
                  <a:pt x="363754" y="310374"/>
                  <a:pt x="363783" y="310557"/>
                  <a:pt x="363813" y="310769"/>
                </a:cubicBezTo>
                <a:cubicBezTo>
                  <a:pt x="363571" y="310739"/>
                  <a:pt x="363329" y="310709"/>
                  <a:pt x="363056" y="310709"/>
                </a:cubicBezTo>
                <a:cubicBezTo>
                  <a:pt x="362844" y="310709"/>
                  <a:pt x="362661" y="310739"/>
                  <a:pt x="362449" y="310769"/>
                </a:cubicBezTo>
                <a:cubicBezTo>
                  <a:pt x="362479" y="310557"/>
                  <a:pt x="362509" y="310374"/>
                  <a:pt x="362509" y="310162"/>
                </a:cubicBezTo>
                <a:cubicBezTo>
                  <a:pt x="362509" y="309949"/>
                  <a:pt x="362449" y="309737"/>
                  <a:pt x="362449" y="309494"/>
                </a:cubicBezTo>
                <a:close/>
                <a:moveTo>
                  <a:pt x="365266" y="236515"/>
                </a:moveTo>
                <a:cubicBezTo>
                  <a:pt x="364569" y="236243"/>
                  <a:pt x="363841" y="236061"/>
                  <a:pt x="363054" y="236061"/>
                </a:cubicBezTo>
                <a:cubicBezTo>
                  <a:pt x="362296" y="236061"/>
                  <a:pt x="361599" y="236243"/>
                  <a:pt x="360932" y="236486"/>
                </a:cubicBezTo>
                <a:cubicBezTo>
                  <a:pt x="361144" y="235878"/>
                  <a:pt x="361327" y="235243"/>
                  <a:pt x="361327" y="234546"/>
                </a:cubicBezTo>
                <a:cubicBezTo>
                  <a:pt x="361327" y="233789"/>
                  <a:pt x="361144" y="233061"/>
                  <a:pt x="360902" y="232394"/>
                </a:cubicBezTo>
                <a:cubicBezTo>
                  <a:pt x="361569" y="232666"/>
                  <a:pt x="362296" y="232819"/>
                  <a:pt x="363054" y="232819"/>
                </a:cubicBezTo>
                <a:cubicBezTo>
                  <a:pt x="363841" y="232819"/>
                  <a:pt x="364599" y="232666"/>
                  <a:pt x="365296" y="232364"/>
                </a:cubicBezTo>
                <a:cubicBezTo>
                  <a:pt x="365023" y="233031"/>
                  <a:pt x="364871" y="233758"/>
                  <a:pt x="364871" y="234546"/>
                </a:cubicBezTo>
                <a:cubicBezTo>
                  <a:pt x="364873" y="235243"/>
                  <a:pt x="365026" y="235878"/>
                  <a:pt x="365266" y="236515"/>
                </a:cubicBezTo>
                <a:close/>
                <a:moveTo>
                  <a:pt x="363024" y="217179"/>
                </a:moveTo>
                <a:cubicBezTo>
                  <a:pt x="364418" y="217179"/>
                  <a:pt x="365661" y="216604"/>
                  <a:pt x="366600" y="215755"/>
                </a:cubicBezTo>
                <a:cubicBezTo>
                  <a:pt x="365721" y="216724"/>
                  <a:pt x="365146" y="217997"/>
                  <a:pt x="365146" y="219421"/>
                </a:cubicBezTo>
                <a:cubicBezTo>
                  <a:pt x="365146" y="220331"/>
                  <a:pt x="365418" y="221178"/>
                  <a:pt x="365813" y="221936"/>
                </a:cubicBezTo>
                <a:cubicBezTo>
                  <a:pt x="364996" y="221481"/>
                  <a:pt x="364086" y="221149"/>
                  <a:pt x="363056" y="221149"/>
                </a:cubicBezTo>
                <a:cubicBezTo>
                  <a:pt x="362116" y="221149"/>
                  <a:pt x="361269" y="221421"/>
                  <a:pt x="360479" y="221816"/>
                </a:cubicBezTo>
                <a:cubicBezTo>
                  <a:pt x="360812" y="221089"/>
                  <a:pt x="361054" y="220301"/>
                  <a:pt x="361054" y="219452"/>
                </a:cubicBezTo>
                <a:cubicBezTo>
                  <a:pt x="361054" y="218087"/>
                  <a:pt x="360509" y="216875"/>
                  <a:pt x="359690" y="215905"/>
                </a:cubicBezTo>
                <a:cubicBezTo>
                  <a:pt x="360599" y="216664"/>
                  <a:pt x="361752" y="217179"/>
                  <a:pt x="363024" y="217179"/>
                </a:cubicBezTo>
                <a:close/>
                <a:moveTo>
                  <a:pt x="355478" y="225060"/>
                </a:moveTo>
                <a:cubicBezTo>
                  <a:pt x="356358" y="225000"/>
                  <a:pt x="357145" y="224758"/>
                  <a:pt x="357873" y="224423"/>
                </a:cubicBezTo>
                <a:cubicBezTo>
                  <a:pt x="357478" y="225210"/>
                  <a:pt x="357205" y="226060"/>
                  <a:pt x="357205" y="227000"/>
                </a:cubicBezTo>
                <a:cubicBezTo>
                  <a:pt x="357205" y="227757"/>
                  <a:pt x="357388" y="228485"/>
                  <a:pt x="357630" y="229152"/>
                </a:cubicBezTo>
                <a:cubicBezTo>
                  <a:pt x="356963" y="228880"/>
                  <a:pt x="356235" y="228727"/>
                  <a:pt x="355478" y="228727"/>
                </a:cubicBezTo>
                <a:cubicBezTo>
                  <a:pt x="354751" y="228727"/>
                  <a:pt x="354054" y="228909"/>
                  <a:pt x="353416" y="229152"/>
                </a:cubicBezTo>
                <a:cubicBezTo>
                  <a:pt x="353689" y="228485"/>
                  <a:pt x="353841" y="227787"/>
                  <a:pt x="353841" y="227030"/>
                </a:cubicBezTo>
                <a:cubicBezTo>
                  <a:pt x="353841" y="226150"/>
                  <a:pt x="353629" y="225333"/>
                  <a:pt x="353296" y="224606"/>
                </a:cubicBezTo>
                <a:cubicBezTo>
                  <a:pt x="353963" y="224878"/>
                  <a:pt x="354691" y="225060"/>
                  <a:pt x="355478" y="225060"/>
                </a:cubicBezTo>
                <a:close/>
                <a:moveTo>
                  <a:pt x="353629" y="406686"/>
                </a:moveTo>
                <a:cubicBezTo>
                  <a:pt x="354236" y="406869"/>
                  <a:pt x="354841" y="407051"/>
                  <a:pt x="355508" y="407051"/>
                </a:cubicBezTo>
                <a:cubicBezTo>
                  <a:pt x="356205" y="407051"/>
                  <a:pt x="356873" y="406869"/>
                  <a:pt x="357508" y="406656"/>
                </a:cubicBezTo>
                <a:cubicBezTo>
                  <a:pt x="357325" y="407231"/>
                  <a:pt x="357143" y="407808"/>
                  <a:pt x="357143" y="408443"/>
                </a:cubicBezTo>
                <a:cubicBezTo>
                  <a:pt x="357143" y="409171"/>
                  <a:pt x="357325" y="409838"/>
                  <a:pt x="357568" y="410473"/>
                </a:cubicBezTo>
                <a:cubicBezTo>
                  <a:pt x="356931" y="410231"/>
                  <a:pt x="356233" y="410049"/>
                  <a:pt x="355538" y="410049"/>
                </a:cubicBezTo>
                <a:cubicBezTo>
                  <a:pt x="354871" y="410049"/>
                  <a:pt x="354236" y="410231"/>
                  <a:pt x="353629" y="410443"/>
                </a:cubicBezTo>
                <a:cubicBezTo>
                  <a:pt x="353871" y="409806"/>
                  <a:pt x="354023" y="409141"/>
                  <a:pt x="354023" y="408414"/>
                </a:cubicBezTo>
                <a:cubicBezTo>
                  <a:pt x="353993" y="407836"/>
                  <a:pt x="353811" y="407261"/>
                  <a:pt x="353629" y="406686"/>
                </a:cubicBezTo>
                <a:close/>
                <a:moveTo>
                  <a:pt x="357328" y="243759"/>
                </a:moveTo>
                <a:cubicBezTo>
                  <a:pt x="356720" y="243577"/>
                  <a:pt x="356145" y="243394"/>
                  <a:pt x="355478" y="243394"/>
                </a:cubicBezTo>
                <a:cubicBezTo>
                  <a:pt x="354871" y="243394"/>
                  <a:pt x="354326" y="243577"/>
                  <a:pt x="353751" y="243727"/>
                </a:cubicBezTo>
                <a:cubicBezTo>
                  <a:pt x="353903" y="243212"/>
                  <a:pt x="354084" y="242667"/>
                  <a:pt x="354084" y="242090"/>
                </a:cubicBezTo>
                <a:cubicBezTo>
                  <a:pt x="354084" y="241362"/>
                  <a:pt x="353901" y="240665"/>
                  <a:pt x="353659" y="239998"/>
                </a:cubicBezTo>
                <a:cubicBezTo>
                  <a:pt x="354234" y="240180"/>
                  <a:pt x="354841" y="240362"/>
                  <a:pt x="355478" y="240362"/>
                </a:cubicBezTo>
                <a:cubicBezTo>
                  <a:pt x="356175" y="240362"/>
                  <a:pt x="356813" y="240180"/>
                  <a:pt x="357418" y="239968"/>
                </a:cubicBezTo>
                <a:cubicBezTo>
                  <a:pt x="357175" y="240635"/>
                  <a:pt x="356993" y="241332"/>
                  <a:pt x="356993" y="242090"/>
                </a:cubicBezTo>
                <a:cubicBezTo>
                  <a:pt x="356993" y="242697"/>
                  <a:pt x="357175" y="243212"/>
                  <a:pt x="357328" y="243759"/>
                </a:cubicBezTo>
                <a:close/>
                <a:moveTo>
                  <a:pt x="354114" y="391867"/>
                </a:moveTo>
                <a:cubicBezTo>
                  <a:pt x="354568" y="391957"/>
                  <a:pt x="355023" y="392139"/>
                  <a:pt x="355508" y="392139"/>
                </a:cubicBezTo>
                <a:cubicBezTo>
                  <a:pt x="356023" y="392139"/>
                  <a:pt x="356508" y="391957"/>
                  <a:pt x="356993" y="391837"/>
                </a:cubicBezTo>
                <a:cubicBezTo>
                  <a:pt x="356870" y="392321"/>
                  <a:pt x="356690" y="392807"/>
                  <a:pt x="356690" y="393321"/>
                </a:cubicBezTo>
                <a:cubicBezTo>
                  <a:pt x="356690" y="393929"/>
                  <a:pt x="356873" y="394473"/>
                  <a:pt x="357023" y="395019"/>
                </a:cubicBezTo>
                <a:cubicBezTo>
                  <a:pt x="356508" y="394896"/>
                  <a:pt x="356023" y="394716"/>
                  <a:pt x="355508" y="394716"/>
                </a:cubicBezTo>
                <a:cubicBezTo>
                  <a:pt x="354993" y="394716"/>
                  <a:pt x="354538" y="394898"/>
                  <a:pt x="354084" y="395019"/>
                </a:cubicBezTo>
                <a:cubicBezTo>
                  <a:pt x="354236" y="394473"/>
                  <a:pt x="354416" y="393926"/>
                  <a:pt x="354416" y="393321"/>
                </a:cubicBezTo>
                <a:cubicBezTo>
                  <a:pt x="354388" y="392804"/>
                  <a:pt x="354206" y="392349"/>
                  <a:pt x="354114" y="391867"/>
                </a:cubicBezTo>
                <a:close/>
                <a:moveTo>
                  <a:pt x="356873" y="258609"/>
                </a:moveTo>
                <a:cubicBezTo>
                  <a:pt x="356418" y="258519"/>
                  <a:pt x="355993" y="258336"/>
                  <a:pt x="355508" y="258336"/>
                </a:cubicBezTo>
                <a:cubicBezTo>
                  <a:pt x="355053" y="258336"/>
                  <a:pt x="354658" y="258519"/>
                  <a:pt x="354236" y="258609"/>
                </a:cubicBezTo>
                <a:cubicBezTo>
                  <a:pt x="354326" y="258154"/>
                  <a:pt x="354508" y="257729"/>
                  <a:pt x="354508" y="257244"/>
                </a:cubicBezTo>
                <a:cubicBezTo>
                  <a:pt x="354508" y="256699"/>
                  <a:pt x="354326" y="256214"/>
                  <a:pt x="354206" y="255699"/>
                </a:cubicBezTo>
                <a:cubicBezTo>
                  <a:pt x="354631" y="255790"/>
                  <a:pt x="355056" y="255972"/>
                  <a:pt x="355540" y="255972"/>
                </a:cubicBezTo>
                <a:cubicBezTo>
                  <a:pt x="356055" y="255972"/>
                  <a:pt x="356480" y="255790"/>
                  <a:pt x="356965" y="255699"/>
                </a:cubicBezTo>
                <a:cubicBezTo>
                  <a:pt x="356843" y="256214"/>
                  <a:pt x="356663" y="256699"/>
                  <a:pt x="356663" y="257244"/>
                </a:cubicBezTo>
                <a:cubicBezTo>
                  <a:pt x="356600" y="257729"/>
                  <a:pt x="356780" y="258154"/>
                  <a:pt x="356873" y="258609"/>
                </a:cubicBezTo>
                <a:close/>
                <a:moveTo>
                  <a:pt x="354356" y="377137"/>
                </a:moveTo>
                <a:cubicBezTo>
                  <a:pt x="354751" y="377197"/>
                  <a:pt x="355083" y="377379"/>
                  <a:pt x="355508" y="377379"/>
                </a:cubicBezTo>
                <a:cubicBezTo>
                  <a:pt x="355933" y="377379"/>
                  <a:pt x="356326" y="377197"/>
                  <a:pt x="356750" y="377137"/>
                </a:cubicBezTo>
                <a:cubicBezTo>
                  <a:pt x="356690" y="377502"/>
                  <a:pt x="356538" y="377864"/>
                  <a:pt x="356538" y="378259"/>
                </a:cubicBezTo>
                <a:cubicBezTo>
                  <a:pt x="356538" y="378774"/>
                  <a:pt x="356720" y="379229"/>
                  <a:pt x="356840" y="379714"/>
                </a:cubicBezTo>
                <a:cubicBezTo>
                  <a:pt x="356416" y="379624"/>
                  <a:pt x="355991" y="379441"/>
                  <a:pt x="355538" y="379441"/>
                </a:cubicBezTo>
                <a:cubicBezTo>
                  <a:pt x="355113" y="379441"/>
                  <a:pt x="354721" y="379594"/>
                  <a:pt x="354326" y="379684"/>
                </a:cubicBezTo>
                <a:cubicBezTo>
                  <a:pt x="354448" y="379199"/>
                  <a:pt x="354628" y="378774"/>
                  <a:pt x="354628" y="378259"/>
                </a:cubicBezTo>
                <a:cubicBezTo>
                  <a:pt x="354568" y="377834"/>
                  <a:pt x="354418" y="377499"/>
                  <a:pt x="354356" y="377137"/>
                </a:cubicBezTo>
                <a:close/>
                <a:moveTo>
                  <a:pt x="356630" y="273369"/>
                </a:moveTo>
                <a:cubicBezTo>
                  <a:pt x="356235" y="273309"/>
                  <a:pt x="355903" y="273156"/>
                  <a:pt x="355508" y="273156"/>
                </a:cubicBezTo>
                <a:cubicBezTo>
                  <a:pt x="355143" y="273156"/>
                  <a:pt x="354811" y="273309"/>
                  <a:pt x="354448" y="273369"/>
                </a:cubicBezTo>
                <a:cubicBezTo>
                  <a:pt x="354508" y="273036"/>
                  <a:pt x="354661" y="272701"/>
                  <a:pt x="354661" y="272369"/>
                </a:cubicBezTo>
                <a:cubicBezTo>
                  <a:pt x="354661" y="271884"/>
                  <a:pt x="354478" y="271489"/>
                  <a:pt x="354388" y="271034"/>
                </a:cubicBezTo>
                <a:cubicBezTo>
                  <a:pt x="354783" y="271094"/>
                  <a:pt x="355116" y="271277"/>
                  <a:pt x="355510" y="271277"/>
                </a:cubicBezTo>
                <a:cubicBezTo>
                  <a:pt x="355935" y="271277"/>
                  <a:pt x="356298" y="271124"/>
                  <a:pt x="356693" y="271034"/>
                </a:cubicBezTo>
                <a:cubicBezTo>
                  <a:pt x="356603" y="271489"/>
                  <a:pt x="356420" y="271884"/>
                  <a:pt x="356420" y="272369"/>
                </a:cubicBezTo>
                <a:cubicBezTo>
                  <a:pt x="356418" y="272732"/>
                  <a:pt x="356570" y="273034"/>
                  <a:pt x="356630" y="273369"/>
                </a:cubicBezTo>
                <a:close/>
                <a:moveTo>
                  <a:pt x="356448" y="288249"/>
                </a:moveTo>
                <a:cubicBezTo>
                  <a:pt x="356145" y="288218"/>
                  <a:pt x="355811" y="288158"/>
                  <a:pt x="355478" y="288158"/>
                </a:cubicBezTo>
                <a:cubicBezTo>
                  <a:pt x="355206" y="288158"/>
                  <a:pt x="354963" y="288218"/>
                  <a:pt x="354721" y="288249"/>
                </a:cubicBezTo>
                <a:cubicBezTo>
                  <a:pt x="354751" y="288006"/>
                  <a:pt x="354811" y="287764"/>
                  <a:pt x="354811" y="287491"/>
                </a:cubicBezTo>
                <a:cubicBezTo>
                  <a:pt x="354811" y="287158"/>
                  <a:pt x="354751" y="286854"/>
                  <a:pt x="354721" y="286521"/>
                </a:cubicBezTo>
                <a:cubicBezTo>
                  <a:pt x="354993" y="286551"/>
                  <a:pt x="355236" y="286674"/>
                  <a:pt x="355508" y="286674"/>
                </a:cubicBezTo>
                <a:cubicBezTo>
                  <a:pt x="355873" y="286674"/>
                  <a:pt x="356175" y="286521"/>
                  <a:pt x="356508" y="286461"/>
                </a:cubicBezTo>
                <a:cubicBezTo>
                  <a:pt x="356448" y="286794"/>
                  <a:pt x="356296" y="287098"/>
                  <a:pt x="356296" y="287461"/>
                </a:cubicBezTo>
                <a:cubicBezTo>
                  <a:pt x="356296" y="287764"/>
                  <a:pt x="356418" y="287976"/>
                  <a:pt x="356448" y="288249"/>
                </a:cubicBezTo>
                <a:close/>
                <a:moveTo>
                  <a:pt x="354781" y="362195"/>
                </a:moveTo>
                <a:cubicBezTo>
                  <a:pt x="355023" y="362225"/>
                  <a:pt x="355236" y="362347"/>
                  <a:pt x="355478" y="362347"/>
                </a:cubicBezTo>
                <a:cubicBezTo>
                  <a:pt x="355811" y="362347"/>
                  <a:pt x="356085" y="362195"/>
                  <a:pt x="356418" y="362165"/>
                </a:cubicBezTo>
                <a:cubicBezTo>
                  <a:pt x="356388" y="362467"/>
                  <a:pt x="356235" y="362772"/>
                  <a:pt x="356235" y="363105"/>
                </a:cubicBezTo>
                <a:cubicBezTo>
                  <a:pt x="356235" y="363469"/>
                  <a:pt x="356388" y="363802"/>
                  <a:pt x="356448" y="364164"/>
                </a:cubicBezTo>
                <a:cubicBezTo>
                  <a:pt x="356115" y="364104"/>
                  <a:pt x="355841" y="363982"/>
                  <a:pt x="355508" y="363982"/>
                </a:cubicBezTo>
                <a:cubicBezTo>
                  <a:pt x="355266" y="363982"/>
                  <a:pt x="355023" y="364104"/>
                  <a:pt x="354781" y="364135"/>
                </a:cubicBezTo>
                <a:cubicBezTo>
                  <a:pt x="354841" y="363802"/>
                  <a:pt x="354871" y="363467"/>
                  <a:pt x="354871" y="363135"/>
                </a:cubicBezTo>
                <a:cubicBezTo>
                  <a:pt x="354873" y="362772"/>
                  <a:pt x="354811" y="362498"/>
                  <a:pt x="354781" y="362195"/>
                </a:cubicBezTo>
                <a:close/>
                <a:moveTo>
                  <a:pt x="354933" y="301886"/>
                </a:moveTo>
                <a:cubicBezTo>
                  <a:pt x="355116" y="301886"/>
                  <a:pt x="355298" y="301946"/>
                  <a:pt x="355478" y="301946"/>
                </a:cubicBezTo>
                <a:cubicBezTo>
                  <a:pt x="355721" y="301946"/>
                  <a:pt x="355933" y="301886"/>
                  <a:pt x="356145" y="301886"/>
                </a:cubicBezTo>
                <a:cubicBezTo>
                  <a:pt x="356115" y="302128"/>
                  <a:pt x="356085" y="302371"/>
                  <a:pt x="356085" y="302643"/>
                </a:cubicBezTo>
                <a:cubicBezTo>
                  <a:pt x="356085" y="302796"/>
                  <a:pt x="356145" y="303008"/>
                  <a:pt x="356145" y="303188"/>
                </a:cubicBezTo>
                <a:cubicBezTo>
                  <a:pt x="355933" y="303158"/>
                  <a:pt x="355721" y="303128"/>
                  <a:pt x="355478" y="303128"/>
                </a:cubicBezTo>
                <a:cubicBezTo>
                  <a:pt x="355296" y="303128"/>
                  <a:pt x="355113" y="303158"/>
                  <a:pt x="354933" y="303188"/>
                </a:cubicBezTo>
                <a:cubicBezTo>
                  <a:pt x="354963" y="302976"/>
                  <a:pt x="354993" y="302794"/>
                  <a:pt x="354993" y="302613"/>
                </a:cubicBezTo>
                <a:cubicBezTo>
                  <a:pt x="354993" y="302371"/>
                  <a:pt x="354933" y="302128"/>
                  <a:pt x="354933" y="301886"/>
                </a:cubicBezTo>
                <a:close/>
                <a:moveTo>
                  <a:pt x="356145" y="333495"/>
                </a:moveTo>
                <a:cubicBezTo>
                  <a:pt x="355933" y="333465"/>
                  <a:pt x="355721" y="333435"/>
                  <a:pt x="355508" y="333435"/>
                </a:cubicBezTo>
                <a:cubicBezTo>
                  <a:pt x="355326" y="333435"/>
                  <a:pt x="355176" y="333465"/>
                  <a:pt x="354993" y="333495"/>
                </a:cubicBezTo>
                <a:cubicBezTo>
                  <a:pt x="355023" y="333283"/>
                  <a:pt x="355053" y="333100"/>
                  <a:pt x="355053" y="332888"/>
                </a:cubicBezTo>
                <a:cubicBezTo>
                  <a:pt x="355053" y="332645"/>
                  <a:pt x="354993" y="332463"/>
                  <a:pt x="354993" y="332251"/>
                </a:cubicBezTo>
                <a:cubicBezTo>
                  <a:pt x="355176" y="332251"/>
                  <a:pt x="355326" y="332311"/>
                  <a:pt x="355508" y="332311"/>
                </a:cubicBezTo>
                <a:cubicBezTo>
                  <a:pt x="355721" y="332311"/>
                  <a:pt x="355933" y="332280"/>
                  <a:pt x="356145" y="332251"/>
                </a:cubicBezTo>
                <a:cubicBezTo>
                  <a:pt x="356115" y="332463"/>
                  <a:pt x="356085" y="332645"/>
                  <a:pt x="356085" y="332858"/>
                </a:cubicBezTo>
                <a:cubicBezTo>
                  <a:pt x="356085" y="333070"/>
                  <a:pt x="356115" y="333283"/>
                  <a:pt x="356145" y="333495"/>
                </a:cubicBezTo>
                <a:close/>
                <a:moveTo>
                  <a:pt x="354993" y="317160"/>
                </a:moveTo>
                <a:cubicBezTo>
                  <a:pt x="355146" y="317160"/>
                  <a:pt x="355296" y="317221"/>
                  <a:pt x="355478" y="317221"/>
                </a:cubicBezTo>
                <a:cubicBezTo>
                  <a:pt x="355691" y="317221"/>
                  <a:pt x="355873" y="317191"/>
                  <a:pt x="356085" y="317160"/>
                </a:cubicBezTo>
                <a:cubicBezTo>
                  <a:pt x="356055" y="317373"/>
                  <a:pt x="356025" y="317555"/>
                  <a:pt x="356025" y="317768"/>
                </a:cubicBezTo>
                <a:cubicBezTo>
                  <a:pt x="356025" y="317980"/>
                  <a:pt x="356085" y="318100"/>
                  <a:pt x="356085" y="318313"/>
                </a:cubicBezTo>
                <a:cubicBezTo>
                  <a:pt x="355873" y="318283"/>
                  <a:pt x="355691" y="318253"/>
                  <a:pt x="355478" y="318253"/>
                </a:cubicBezTo>
                <a:cubicBezTo>
                  <a:pt x="355326" y="318253"/>
                  <a:pt x="355176" y="318283"/>
                  <a:pt x="354993" y="318313"/>
                </a:cubicBezTo>
                <a:cubicBezTo>
                  <a:pt x="355023" y="318131"/>
                  <a:pt x="355053" y="317918"/>
                  <a:pt x="355053" y="317738"/>
                </a:cubicBezTo>
                <a:cubicBezTo>
                  <a:pt x="355053" y="317558"/>
                  <a:pt x="355023" y="317343"/>
                  <a:pt x="354993" y="317160"/>
                </a:cubicBezTo>
                <a:close/>
                <a:moveTo>
                  <a:pt x="355508" y="347405"/>
                </a:moveTo>
                <a:cubicBezTo>
                  <a:pt x="355751" y="347405"/>
                  <a:pt x="355963" y="347345"/>
                  <a:pt x="356205" y="347345"/>
                </a:cubicBezTo>
                <a:cubicBezTo>
                  <a:pt x="356175" y="347557"/>
                  <a:pt x="356145" y="347770"/>
                  <a:pt x="356145" y="347982"/>
                </a:cubicBezTo>
                <a:cubicBezTo>
                  <a:pt x="356145" y="348285"/>
                  <a:pt x="356205" y="348590"/>
                  <a:pt x="356235" y="348862"/>
                </a:cubicBezTo>
                <a:cubicBezTo>
                  <a:pt x="355993" y="348832"/>
                  <a:pt x="355781" y="348710"/>
                  <a:pt x="355538" y="348710"/>
                </a:cubicBezTo>
                <a:cubicBezTo>
                  <a:pt x="355326" y="348710"/>
                  <a:pt x="355143" y="348800"/>
                  <a:pt x="354931" y="348832"/>
                </a:cubicBezTo>
                <a:cubicBezTo>
                  <a:pt x="354961" y="348560"/>
                  <a:pt x="355021" y="348257"/>
                  <a:pt x="355021" y="347953"/>
                </a:cubicBezTo>
                <a:cubicBezTo>
                  <a:pt x="354961" y="347740"/>
                  <a:pt x="354931" y="347557"/>
                  <a:pt x="354898" y="347345"/>
                </a:cubicBezTo>
                <a:cubicBezTo>
                  <a:pt x="355116" y="347375"/>
                  <a:pt x="355296" y="347405"/>
                  <a:pt x="355508" y="347405"/>
                </a:cubicBezTo>
                <a:close/>
                <a:moveTo>
                  <a:pt x="353296" y="421506"/>
                </a:moveTo>
                <a:cubicBezTo>
                  <a:pt x="353963" y="421778"/>
                  <a:pt x="354721" y="421961"/>
                  <a:pt x="355508" y="421961"/>
                </a:cubicBezTo>
                <a:cubicBezTo>
                  <a:pt x="356296" y="421961"/>
                  <a:pt x="357085" y="421778"/>
                  <a:pt x="357780" y="421506"/>
                </a:cubicBezTo>
                <a:cubicBezTo>
                  <a:pt x="357538" y="422143"/>
                  <a:pt x="357355" y="422841"/>
                  <a:pt x="357355" y="423598"/>
                </a:cubicBezTo>
                <a:cubicBezTo>
                  <a:pt x="357355" y="424720"/>
                  <a:pt x="357750" y="425720"/>
                  <a:pt x="358325" y="426598"/>
                </a:cubicBezTo>
                <a:cubicBezTo>
                  <a:pt x="357508" y="426083"/>
                  <a:pt x="356568" y="425718"/>
                  <a:pt x="355506" y="425718"/>
                </a:cubicBezTo>
                <a:cubicBezTo>
                  <a:pt x="354506" y="425688"/>
                  <a:pt x="353626" y="426021"/>
                  <a:pt x="352809" y="426475"/>
                </a:cubicBezTo>
                <a:cubicBezTo>
                  <a:pt x="353324" y="425596"/>
                  <a:pt x="353719" y="424656"/>
                  <a:pt x="353719" y="423566"/>
                </a:cubicBezTo>
                <a:cubicBezTo>
                  <a:pt x="353721" y="422838"/>
                  <a:pt x="353539" y="422141"/>
                  <a:pt x="353296" y="421506"/>
                </a:cubicBezTo>
                <a:close/>
                <a:moveTo>
                  <a:pt x="211835" y="342586"/>
                </a:moveTo>
                <a:cubicBezTo>
                  <a:pt x="210470" y="342556"/>
                  <a:pt x="209258" y="343131"/>
                  <a:pt x="208288" y="343951"/>
                </a:cubicBezTo>
                <a:cubicBezTo>
                  <a:pt x="209138" y="342981"/>
                  <a:pt x="209683" y="341768"/>
                  <a:pt x="209683" y="340404"/>
                </a:cubicBezTo>
                <a:cubicBezTo>
                  <a:pt x="209683" y="339069"/>
                  <a:pt x="209138" y="337857"/>
                  <a:pt x="208318" y="336919"/>
                </a:cubicBezTo>
                <a:cubicBezTo>
                  <a:pt x="209258" y="337737"/>
                  <a:pt x="210470" y="338284"/>
                  <a:pt x="211802" y="338284"/>
                </a:cubicBezTo>
                <a:cubicBezTo>
                  <a:pt x="212862" y="338284"/>
                  <a:pt x="213802" y="337889"/>
                  <a:pt x="214652" y="337374"/>
                </a:cubicBezTo>
                <a:cubicBezTo>
                  <a:pt x="214077" y="338284"/>
                  <a:pt x="213652" y="339284"/>
                  <a:pt x="213652" y="340436"/>
                </a:cubicBezTo>
                <a:cubicBezTo>
                  <a:pt x="213652" y="341619"/>
                  <a:pt x="214107" y="342648"/>
                  <a:pt x="214712" y="343558"/>
                </a:cubicBezTo>
                <a:cubicBezTo>
                  <a:pt x="213864" y="343011"/>
                  <a:pt x="212924" y="342586"/>
                  <a:pt x="211835" y="342586"/>
                </a:cubicBezTo>
                <a:close/>
                <a:moveTo>
                  <a:pt x="208408" y="321800"/>
                </a:moveTo>
                <a:cubicBezTo>
                  <a:pt x="209348" y="322587"/>
                  <a:pt x="210530" y="323100"/>
                  <a:pt x="211832" y="323100"/>
                </a:cubicBezTo>
                <a:cubicBezTo>
                  <a:pt x="212862" y="323100"/>
                  <a:pt x="213802" y="322737"/>
                  <a:pt x="214622" y="322222"/>
                </a:cubicBezTo>
                <a:cubicBezTo>
                  <a:pt x="214047" y="323100"/>
                  <a:pt x="213652" y="324099"/>
                  <a:pt x="213652" y="325219"/>
                </a:cubicBezTo>
                <a:cubicBezTo>
                  <a:pt x="213652" y="326402"/>
                  <a:pt x="214047" y="327402"/>
                  <a:pt x="214622" y="328281"/>
                </a:cubicBezTo>
                <a:cubicBezTo>
                  <a:pt x="213804" y="327766"/>
                  <a:pt x="212894" y="327402"/>
                  <a:pt x="211832" y="327402"/>
                </a:cubicBezTo>
                <a:cubicBezTo>
                  <a:pt x="210498" y="327402"/>
                  <a:pt x="209348" y="327916"/>
                  <a:pt x="208408" y="328704"/>
                </a:cubicBezTo>
                <a:cubicBezTo>
                  <a:pt x="209195" y="327764"/>
                  <a:pt x="209743" y="326582"/>
                  <a:pt x="209743" y="325249"/>
                </a:cubicBezTo>
                <a:cubicBezTo>
                  <a:pt x="209743" y="323917"/>
                  <a:pt x="209198" y="322737"/>
                  <a:pt x="208408" y="321800"/>
                </a:cubicBezTo>
                <a:close/>
                <a:moveTo>
                  <a:pt x="213652" y="310162"/>
                </a:moveTo>
                <a:cubicBezTo>
                  <a:pt x="213652" y="311314"/>
                  <a:pt x="214077" y="312314"/>
                  <a:pt x="214652" y="313224"/>
                </a:cubicBezTo>
                <a:cubicBezTo>
                  <a:pt x="213802" y="312679"/>
                  <a:pt x="212864" y="312314"/>
                  <a:pt x="211802" y="312314"/>
                </a:cubicBezTo>
                <a:cubicBezTo>
                  <a:pt x="210468" y="312314"/>
                  <a:pt x="209255" y="312859"/>
                  <a:pt x="208318" y="313679"/>
                </a:cubicBezTo>
                <a:cubicBezTo>
                  <a:pt x="209135" y="312739"/>
                  <a:pt x="209683" y="311527"/>
                  <a:pt x="209683" y="310194"/>
                </a:cubicBezTo>
                <a:cubicBezTo>
                  <a:pt x="209683" y="308830"/>
                  <a:pt x="209138" y="307587"/>
                  <a:pt x="208288" y="306647"/>
                </a:cubicBezTo>
                <a:cubicBezTo>
                  <a:pt x="209228" y="307497"/>
                  <a:pt x="210440" y="308042"/>
                  <a:pt x="211835" y="308042"/>
                </a:cubicBezTo>
                <a:cubicBezTo>
                  <a:pt x="212927" y="308012"/>
                  <a:pt x="213896" y="307587"/>
                  <a:pt x="214714" y="307042"/>
                </a:cubicBezTo>
                <a:cubicBezTo>
                  <a:pt x="214107" y="307948"/>
                  <a:pt x="213652" y="308979"/>
                  <a:pt x="213652" y="310162"/>
                </a:cubicBezTo>
                <a:close/>
                <a:moveTo>
                  <a:pt x="219380" y="365197"/>
                </a:moveTo>
                <a:cubicBezTo>
                  <a:pt x="217986" y="365167"/>
                  <a:pt x="216713" y="365742"/>
                  <a:pt x="215744" y="366621"/>
                </a:cubicBezTo>
                <a:cubicBezTo>
                  <a:pt x="216593" y="365682"/>
                  <a:pt x="217138" y="364469"/>
                  <a:pt x="217138" y="363075"/>
                </a:cubicBezTo>
                <a:cubicBezTo>
                  <a:pt x="217138" y="361802"/>
                  <a:pt x="216623" y="360650"/>
                  <a:pt x="215866" y="359740"/>
                </a:cubicBezTo>
                <a:cubicBezTo>
                  <a:pt x="216836" y="360558"/>
                  <a:pt x="218048" y="361105"/>
                  <a:pt x="219413" y="361105"/>
                </a:cubicBezTo>
                <a:cubicBezTo>
                  <a:pt x="220262" y="361105"/>
                  <a:pt x="221050" y="360863"/>
                  <a:pt x="221777" y="360530"/>
                </a:cubicBezTo>
                <a:cubicBezTo>
                  <a:pt x="221382" y="361317"/>
                  <a:pt x="221110" y="362167"/>
                  <a:pt x="221110" y="363107"/>
                </a:cubicBezTo>
                <a:cubicBezTo>
                  <a:pt x="221110" y="364137"/>
                  <a:pt x="221442" y="365016"/>
                  <a:pt x="221897" y="365864"/>
                </a:cubicBezTo>
                <a:cubicBezTo>
                  <a:pt x="221137" y="365469"/>
                  <a:pt x="220320" y="365197"/>
                  <a:pt x="219380" y="365197"/>
                </a:cubicBezTo>
                <a:close/>
                <a:moveTo>
                  <a:pt x="221470" y="304858"/>
                </a:moveTo>
                <a:cubicBezTo>
                  <a:pt x="220833" y="304616"/>
                  <a:pt x="220135" y="304433"/>
                  <a:pt x="219378" y="304433"/>
                </a:cubicBezTo>
                <a:cubicBezTo>
                  <a:pt x="218196" y="304433"/>
                  <a:pt x="217166" y="304888"/>
                  <a:pt x="216256" y="305493"/>
                </a:cubicBezTo>
                <a:cubicBezTo>
                  <a:pt x="216801" y="304643"/>
                  <a:pt x="217226" y="303705"/>
                  <a:pt x="217226" y="302613"/>
                </a:cubicBezTo>
                <a:cubicBezTo>
                  <a:pt x="217226" y="301431"/>
                  <a:pt x="216771" y="300401"/>
                  <a:pt x="216134" y="299522"/>
                </a:cubicBezTo>
                <a:cubicBezTo>
                  <a:pt x="217074" y="300189"/>
                  <a:pt x="218133" y="300674"/>
                  <a:pt x="219376" y="300674"/>
                </a:cubicBezTo>
                <a:cubicBezTo>
                  <a:pt x="220133" y="300674"/>
                  <a:pt x="220860" y="300521"/>
                  <a:pt x="221498" y="300249"/>
                </a:cubicBezTo>
                <a:cubicBezTo>
                  <a:pt x="221195" y="300976"/>
                  <a:pt x="221013" y="301763"/>
                  <a:pt x="221013" y="302613"/>
                </a:cubicBezTo>
                <a:cubicBezTo>
                  <a:pt x="221015" y="303403"/>
                  <a:pt x="221197" y="304161"/>
                  <a:pt x="221470" y="304858"/>
                </a:cubicBezTo>
                <a:close/>
                <a:moveTo>
                  <a:pt x="221470" y="335070"/>
                </a:moveTo>
                <a:cubicBezTo>
                  <a:pt x="220833" y="334828"/>
                  <a:pt x="220135" y="334645"/>
                  <a:pt x="219408" y="334645"/>
                </a:cubicBezTo>
                <a:cubicBezTo>
                  <a:pt x="218256" y="334645"/>
                  <a:pt x="217256" y="335070"/>
                  <a:pt x="216346" y="335645"/>
                </a:cubicBezTo>
                <a:cubicBezTo>
                  <a:pt x="216891" y="334795"/>
                  <a:pt x="217256" y="333858"/>
                  <a:pt x="217256" y="332795"/>
                </a:cubicBezTo>
                <a:cubicBezTo>
                  <a:pt x="217256" y="331765"/>
                  <a:pt x="216891" y="330826"/>
                  <a:pt x="216376" y="330006"/>
                </a:cubicBezTo>
                <a:cubicBezTo>
                  <a:pt x="217256" y="330614"/>
                  <a:pt x="218256" y="331036"/>
                  <a:pt x="219408" y="331036"/>
                </a:cubicBezTo>
                <a:cubicBezTo>
                  <a:pt x="220135" y="331036"/>
                  <a:pt x="220833" y="330854"/>
                  <a:pt x="221470" y="330611"/>
                </a:cubicBezTo>
                <a:cubicBezTo>
                  <a:pt x="221197" y="331309"/>
                  <a:pt x="221015" y="332036"/>
                  <a:pt x="221015" y="332823"/>
                </a:cubicBezTo>
                <a:cubicBezTo>
                  <a:pt x="221015" y="333610"/>
                  <a:pt x="221197" y="334373"/>
                  <a:pt x="221470" y="335070"/>
                </a:cubicBezTo>
                <a:close/>
                <a:moveTo>
                  <a:pt x="221440" y="319950"/>
                </a:moveTo>
                <a:cubicBezTo>
                  <a:pt x="220803" y="319708"/>
                  <a:pt x="220105" y="319525"/>
                  <a:pt x="219378" y="319525"/>
                </a:cubicBezTo>
                <a:cubicBezTo>
                  <a:pt x="218256" y="319525"/>
                  <a:pt x="217256" y="319950"/>
                  <a:pt x="216379" y="320495"/>
                </a:cubicBezTo>
                <a:cubicBezTo>
                  <a:pt x="216894" y="319677"/>
                  <a:pt x="217258" y="318768"/>
                  <a:pt x="217258" y="317706"/>
                </a:cubicBezTo>
                <a:cubicBezTo>
                  <a:pt x="217258" y="316644"/>
                  <a:pt x="216864" y="315706"/>
                  <a:pt x="216349" y="314856"/>
                </a:cubicBezTo>
                <a:cubicBezTo>
                  <a:pt x="217258" y="315431"/>
                  <a:pt x="218258" y="315856"/>
                  <a:pt x="219410" y="315856"/>
                </a:cubicBezTo>
                <a:cubicBezTo>
                  <a:pt x="220138" y="315856"/>
                  <a:pt x="220835" y="315704"/>
                  <a:pt x="221472" y="315431"/>
                </a:cubicBezTo>
                <a:cubicBezTo>
                  <a:pt x="221200" y="316129"/>
                  <a:pt x="221017" y="316886"/>
                  <a:pt x="221017" y="317673"/>
                </a:cubicBezTo>
                <a:cubicBezTo>
                  <a:pt x="220985" y="318495"/>
                  <a:pt x="221167" y="319253"/>
                  <a:pt x="221440" y="319950"/>
                </a:cubicBezTo>
                <a:close/>
                <a:moveTo>
                  <a:pt x="217258" y="347950"/>
                </a:moveTo>
                <a:cubicBezTo>
                  <a:pt x="217258" y="346858"/>
                  <a:pt x="216864" y="345920"/>
                  <a:pt x="216289" y="345071"/>
                </a:cubicBezTo>
                <a:cubicBezTo>
                  <a:pt x="217198" y="345678"/>
                  <a:pt x="218228" y="346130"/>
                  <a:pt x="219410" y="346130"/>
                </a:cubicBezTo>
                <a:cubicBezTo>
                  <a:pt x="220138" y="346130"/>
                  <a:pt x="220835" y="345978"/>
                  <a:pt x="221502" y="345706"/>
                </a:cubicBezTo>
                <a:cubicBezTo>
                  <a:pt x="221200" y="346403"/>
                  <a:pt x="221047" y="347161"/>
                  <a:pt x="221047" y="347978"/>
                </a:cubicBezTo>
                <a:cubicBezTo>
                  <a:pt x="221047" y="348858"/>
                  <a:pt x="221260" y="349675"/>
                  <a:pt x="221592" y="350402"/>
                </a:cubicBezTo>
                <a:cubicBezTo>
                  <a:pt x="220925" y="350130"/>
                  <a:pt x="220198" y="349947"/>
                  <a:pt x="219410" y="349947"/>
                </a:cubicBezTo>
                <a:cubicBezTo>
                  <a:pt x="218138" y="349947"/>
                  <a:pt x="217016" y="350462"/>
                  <a:pt x="216076" y="351160"/>
                </a:cubicBezTo>
                <a:cubicBezTo>
                  <a:pt x="216773" y="350254"/>
                  <a:pt x="217258" y="349195"/>
                  <a:pt x="217258" y="347950"/>
                </a:cubicBezTo>
                <a:close/>
                <a:moveTo>
                  <a:pt x="221197" y="287491"/>
                </a:moveTo>
                <a:cubicBezTo>
                  <a:pt x="221197" y="288401"/>
                  <a:pt x="221440" y="289248"/>
                  <a:pt x="221835" y="290006"/>
                </a:cubicBezTo>
                <a:cubicBezTo>
                  <a:pt x="221107" y="289641"/>
                  <a:pt x="220290" y="289399"/>
                  <a:pt x="219410" y="289399"/>
                </a:cubicBezTo>
                <a:cubicBezTo>
                  <a:pt x="218046" y="289399"/>
                  <a:pt x="216864" y="289943"/>
                  <a:pt x="215894" y="290733"/>
                </a:cubicBezTo>
                <a:cubicBezTo>
                  <a:pt x="216621" y="289823"/>
                  <a:pt x="217106" y="288733"/>
                  <a:pt x="217106" y="287491"/>
                </a:cubicBezTo>
                <a:cubicBezTo>
                  <a:pt x="217106" y="286156"/>
                  <a:pt x="216561" y="284977"/>
                  <a:pt x="215741" y="284037"/>
                </a:cubicBezTo>
                <a:cubicBezTo>
                  <a:pt x="216711" y="284917"/>
                  <a:pt x="217983" y="285461"/>
                  <a:pt x="219378" y="285461"/>
                </a:cubicBezTo>
                <a:cubicBezTo>
                  <a:pt x="220318" y="285461"/>
                  <a:pt x="221165" y="285159"/>
                  <a:pt x="221955" y="284764"/>
                </a:cubicBezTo>
                <a:cubicBezTo>
                  <a:pt x="221500" y="285581"/>
                  <a:pt x="221197" y="286491"/>
                  <a:pt x="221197" y="287491"/>
                </a:cubicBezTo>
                <a:close/>
                <a:moveTo>
                  <a:pt x="227016" y="372621"/>
                </a:moveTo>
                <a:cubicBezTo>
                  <a:pt x="225774" y="372621"/>
                  <a:pt x="224744" y="373045"/>
                  <a:pt x="223864" y="373680"/>
                </a:cubicBezTo>
                <a:cubicBezTo>
                  <a:pt x="224472" y="372800"/>
                  <a:pt x="224894" y="371801"/>
                  <a:pt x="224894" y="370648"/>
                </a:cubicBezTo>
                <a:cubicBezTo>
                  <a:pt x="224894" y="369739"/>
                  <a:pt x="224622" y="368891"/>
                  <a:pt x="224227" y="368134"/>
                </a:cubicBezTo>
                <a:cubicBezTo>
                  <a:pt x="225044" y="368589"/>
                  <a:pt x="225954" y="368921"/>
                  <a:pt x="226984" y="368921"/>
                </a:cubicBezTo>
                <a:cubicBezTo>
                  <a:pt x="227771" y="368921"/>
                  <a:pt x="228528" y="368769"/>
                  <a:pt x="229226" y="368466"/>
                </a:cubicBezTo>
                <a:cubicBezTo>
                  <a:pt x="228953" y="369133"/>
                  <a:pt x="228801" y="369861"/>
                  <a:pt x="228801" y="370648"/>
                </a:cubicBezTo>
                <a:cubicBezTo>
                  <a:pt x="228801" y="371618"/>
                  <a:pt x="229103" y="372468"/>
                  <a:pt x="229528" y="373285"/>
                </a:cubicBezTo>
                <a:cubicBezTo>
                  <a:pt x="228773" y="372893"/>
                  <a:pt x="227926" y="372621"/>
                  <a:pt x="227016" y="372621"/>
                </a:cubicBezTo>
                <a:close/>
                <a:moveTo>
                  <a:pt x="229198" y="282157"/>
                </a:moveTo>
                <a:cubicBezTo>
                  <a:pt x="228501" y="281885"/>
                  <a:pt x="227773" y="281702"/>
                  <a:pt x="226956" y="281702"/>
                </a:cubicBezTo>
                <a:cubicBezTo>
                  <a:pt x="225956" y="281702"/>
                  <a:pt x="225076" y="282035"/>
                  <a:pt x="224229" y="282460"/>
                </a:cubicBezTo>
                <a:cubicBezTo>
                  <a:pt x="224624" y="281702"/>
                  <a:pt x="224926" y="280853"/>
                  <a:pt x="224926" y="279913"/>
                </a:cubicBezTo>
                <a:cubicBezTo>
                  <a:pt x="224926" y="278883"/>
                  <a:pt x="224594" y="278003"/>
                  <a:pt x="224109" y="277186"/>
                </a:cubicBezTo>
                <a:cubicBezTo>
                  <a:pt x="224959" y="277701"/>
                  <a:pt x="225896" y="278066"/>
                  <a:pt x="226958" y="278066"/>
                </a:cubicBezTo>
                <a:cubicBezTo>
                  <a:pt x="227808" y="278066"/>
                  <a:pt x="228565" y="277853"/>
                  <a:pt x="229293" y="277550"/>
                </a:cubicBezTo>
                <a:cubicBezTo>
                  <a:pt x="228960" y="278278"/>
                  <a:pt x="228748" y="279095"/>
                  <a:pt x="228748" y="279945"/>
                </a:cubicBezTo>
                <a:cubicBezTo>
                  <a:pt x="228743" y="280702"/>
                  <a:pt x="228895" y="281460"/>
                  <a:pt x="229198" y="282157"/>
                </a:cubicBezTo>
                <a:close/>
                <a:moveTo>
                  <a:pt x="229078" y="297099"/>
                </a:moveTo>
                <a:cubicBezTo>
                  <a:pt x="228411" y="296857"/>
                  <a:pt x="227713" y="296674"/>
                  <a:pt x="226986" y="296674"/>
                </a:cubicBezTo>
                <a:cubicBezTo>
                  <a:pt x="226136" y="296674"/>
                  <a:pt x="225349" y="296857"/>
                  <a:pt x="224622" y="297159"/>
                </a:cubicBezTo>
                <a:cubicBezTo>
                  <a:pt x="224894" y="296492"/>
                  <a:pt x="225046" y="295795"/>
                  <a:pt x="225046" y="295037"/>
                </a:cubicBezTo>
                <a:cubicBezTo>
                  <a:pt x="225046" y="294157"/>
                  <a:pt x="224804" y="293370"/>
                  <a:pt x="224439" y="292613"/>
                </a:cubicBezTo>
                <a:cubicBezTo>
                  <a:pt x="225197" y="293007"/>
                  <a:pt x="226046" y="293250"/>
                  <a:pt x="226954" y="293250"/>
                </a:cubicBezTo>
                <a:cubicBezTo>
                  <a:pt x="227711" y="293250"/>
                  <a:pt x="228438" y="293098"/>
                  <a:pt x="229106" y="292825"/>
                </a:cubicBezTo>
                <a:cubicBezTo>
                  <a:pt x="228833" y="293522"/>
                  <a:pt x="228651" y="294250"/>
                  <a:pt x="228651" y="295037"/>
                </a:cubicBezTo>
                <a:cubicBezTo>
                  <a:pt x="228653" y="295765"/>
                  <a:pt x="228836" y="296462"/>
                  <a:pt x="229078" y="297099"/>
                </a:cubicBezTo>
                <a:close/>
                <a:moveTo>
                  <a:pt x="229078" y="357680"/>
                </a:moveTo>
                <a:cubicBezTo>
                  <a:pt x="228411" y="357408"/>
                  <a:pt x="227683" y="357256"/>
                  <a:pt x="226926" y="357256"/>
                </a:cubicBezTo>
                <a:cubicBezTo>
                  <a:pt x="225986" y="357256"/>
                  <a:pt x="225139" y="357528"/>
                  <a:pt x="224349" y="357923"/>
                </a:cubicBezTo>
                <a:cubicBezTo>
                  <a:pt x="224682" y="357196"/>
                  <a:pt x="224924" y="356408"/>
                  <a:pt x="224924" y="355559"/>
                </a:cubicBezTo>
                <a:cubicBezTo>
                  <a:pt x="224984" y="354741"/>
                  <a:pt x="224802" y="354014"/>
                  <a:pt x="224529" y="353346"/>
                </a:cubicBezTo>
                <a:cubicBezTo>
                  <a:pt x="225287" y="353679"/>
                  <a:pt x="226074" y="353891"/>
                  <a:pt x="226954" y="353891"/>
                </a:cubicBezTo>
                <a:cubicBezTo>
                  <a:pt x="227711" y="353891"/>
                  <a:pt x="228408" y="353709"/>
                  <a:pt x="229076" y="353466"/>
                </a:cubicBezTo>
                <a:cubicBezTo>
                  <a:pt x="228833" y="354104"/>
                  <a:pt x="228651" y="354801"/>
                  <a:pt x="228651" y="355528"/>
                </a:cubicBezTo>
                <a:cubicBezTo>
                  <a:pt x="228653" y="356286"/>
                  <a:pt x="228836" y="357013"/>
                  <a:pt x="229078" y="357680"/>
                </a:cubicBezTo>
                <a:close/>
                <a:moveTo>
                  <a:pt x="224714" y="338344"/>
                </a:moveTo>
                <a:cubicBezTo>
                  <a:pt x="225411" y="338617"/>
                  <a:pt x="226169" y="338799"/>
                  <a:pt x="226956" y="338799"/>
                </a:cubicBezTo>
                <a:cubicBezTo>
                  <a:pt x="227653" y="338799"/>
                  <a:pt x="228321" y="338617"/>
                  <a:pt x="228956" y="338404"/>
                </a:cubicBezTo>
                <a:cubicBezTo>
                  <a:pt x="228713" y="339042"/>
                  <a:pt x="228561" y="339707"/>
                  <a:pt x="228561" y="340404"/>
                </a:cubicBezTo>
                <a:cubicBezTo>
                  <a:pt x="228561" y="341131"/>
                  <a:pt x="228743" y="341799"/>
                  <a:pt x="228986" y="342434"/>
                </a:cubicBezTo>
                <a:cubicBezTo>
                  <a:pt x="228348" y="342191"/>
                  <a:pt x="227683" y="342039"/>
                  <a:pt x="226986" y="342039"/>
                </a:cubicBezTo>
                <a:cubicBezTo>
                  <a:pt x="226199" y="342039"/>
                  <a:pt x="225409" y="342221"/>
                  <a:pt x="224714" y="342494"/>
                </a:cubicBezTo>
                <a:cubicBezTo>
                  <a:pt x="224956" y="341856"/>
                  <a:pt x="225139" y="341159"/>
                  <a:pt x="225139" y="340402"/>
                </a:cubicBezTo>
                <a:cubicBezTo>
                  <a:pt x="225107" y="339677"/>
                  <a:pt x="224956" y="338979"/>
                  <a:pt x="224714" y="338344"/>
                </a:cubicBezTo>
                <a:close/>
                <a:moveTo>
                  <a:pt x="224714" y="308070"/>
                </a:moveTo>
                <a:cubicBezTo>
                  <a:pt x="225411" y="308372"/>
                  <a:pt x="226169" y="308525"/>
                  <a:pt x="226986" y="308525"/>
                </a:cubicBezTo>
                <a:cubicBezTo>
                  <a:pt x="227713" y="308525"/>
                  <a:pt x="228351" y="308342"/>
                  <a:pt x="228986" y="308130"/>
                </a:cubicBezTo>
                <a:cubicBezTo>
                  <a:pt x="228743" y="308767"/>
                  <a:pt x="228561" y="309432"/>
                  <a:pt x="228561" y="310160"/>
                </a:cubicBezTo>
                <a:cubicBezTo>
                  <a:pt x="228561" y="310857"/>
                  <a:pt x="228743" y="311524"/>
                  <a:pt x="228956" y="312159"/>
                </a:cubicBezTo>
                <a:cubicBezTo>
                  <a:pt x="228318" y="311917"/>
                  <a:pt x="227653" y="311764"/>
                  <a:pt x="226956" y="311764"/>
                </a:cubicBezTo>
                <a:cubicBezTo>
                  <a:pt x="226169" y="311764"/>
                  <a:pt x="225411" y="311947"/>
                  <a:pt x="224714" y="312219"/>
                </a:cubicBezTo>
                <a:cubicBezTo>
                  <a:pt x="224956" y="311582"/>
                  <a:pt x="225139" y="310884"/>
                  <a:pt x="225139" y="310157"/>
                </a:cubicBezTo>
                <a:cubicBezTo>
                  <a:pt x="225139" y="309430"/>
                  <a:pt x="224986" y="308737"/>
                  <a:pt x="224714" y="308070"/>
                </a:cubicBezTo>
                <a:close/>
                <a:moveTo>
                  <a:pt x="228926" y="327281"/>
                </a:moveTo>
                <a:cubicBezTo>
                  <a:pt x="228288" y="327069"/>
                  <a:pt x="227653" y="326887"/>
                  <a:pt x="226956" y="326887"/>
                </a:cubicBezTo>
                <a:cubicBezTo>
                  <a:pt x="226169" y="326887"/>
                  <a:pt x="225411" y="327069"/>
                  <a:pt x="224744" y="327342"/>
                </a:cubicBezTo>
                <a:cubicBezTo>
                  <a:pt x="224986" y="326704"/>
                  <a:pt x="225169" y="326007"/>
                  <a:pt x="225169" y="325279"/>
                </a:cubicBezTo>
                <a:cubicBezTo>
                  <a:pt x="225169" y="324552"/>
                  <a:pt x="224986" y="323855"/>
                  <a:pt x="224744" y="323217"/>
                </a:cubicBezTo>
                <a:cubicBezTo>
                  <a:pt x="225441" y="323490"/>
                  <a:pt x="226169" y="323672"/>
                  <a:pt x="226956" y="323672"/>
                </a:cubicBezTo>
                <a:cubicBezTo>
                  <a:pt x="227653" y="323672"/>
                  <a:pt x="228321" y="323490"/>
                  <a:pt x="228926" y="323277"/>
                </a:cubicBezTo>
                <a:cubicBezTo>
                  <a:pt x="228713" y="323915"/>
                  <a:pt x="228531" y="324580"/>
                  <a:pt x="228531" y="325277"/>
                </a:cubicBezTo>
                <a:cubicBezTo>
                  <a:pt x="228531" y="325975"/>
                  <a:pt x="228713" y="326646"/>
                  <a:pt x="228926" y="327281"/>
                </a:cubicBezTo>
                <a:close/>
                <a:moveTo>
                  <a:pt x="229865" y="267580"/>
                </a:moveTo>
                <a:cubicBezTo>
                  <a:pt x="228986" y="267065"/>
                  <a:pt x="228046" y="266670"/>
                  <a:pt x="226956" y="266670"/>
                </a:cubicBezTo>
                <a:cubicBezTo>
                  <a:pt x="225654" y="266670"/>
                  <a:pt x="224502" y="267185"/>
                  <a:pt x="223532" y="267943"/>
                </a:cubicBezTo>
                <a:cubicBezTo>
                  <a:pt x="224199" y="267063"/>
                  <a:pt x="224684" y="266003"/>
                  <a:pt x="224684" y="264820"/>
                </a:cubicBezTo>
                <a:cubicBezTo>
                  <a:pt x="224684" y="263456"/>
                  <a:pt x="224139" y="262244"/>
                  <a:pt x="223289" y="261304"/>
                </a:cubicBezTo>
                <a:cubicBezTo>
                  <a:pt x="224259" y="262183"/>
                  <a:pt x="225531" y="262758"/>
                  <a:pt x="226986" y="262758"/>
                </a:cubicBezTo>
                <a:cubicBezTo>
                  <a:pt x="228168" y="262729"/>
                  <a:pt x="229228" y="262274"/>
                  <a:pt x="230138" y="261606"/>
                </a:cubicBezTo>
                <a:cubicBezTo>
                  <a:pt x="229470" y="262516"/>
                  <a:pt x="229016" y="263576"/>
                  <a:pt x="229016" y="264788"/>
                </a:cubicBezTo>
                <a:cubicBezTo>
                  <a:pt x="229016" y="265823"/>
                  <a:pt x="229380" y="266730"/>
                  <a:pt x="229865" y="267580"/>
                </a:cubicBezTo>
                <a:close/>
                <a:moveTo>
                  <a:pt x="234532" y="380289"/>
                </a:moveTo>
                <a:cubicBezTo>
                  <a:pt x="233379" y="380289"/>
                  <a:pt x="232350" y="380744"/>
                  <a:pt x="231470" y="381349"/>
                </a:cubicBezTo>
                <a:cubicBezTo>
                  <a:pt x="232107" y="380439"/>
                  <a:pt x="232562" y="379379"/>
                  <a:pt x="232562" y="378197"/>
                </a:cubicBezTo>
                <a:cubicBezTo>
                  <a:pt x="232562" y="377287"/>
                  <a:pt x="232290" y="376440"/>
                  <a:pt x="231895" y="375682"/>
                </a:cubicBezTo>
                <a:cubicBezTo>
                  <a:pt x="232682" y="376107"/>
                  <a:pt x="233562" y="376410"/>
                  <a:pt x="234532" y="376410"/>
                </a:cubicBezTo>
                <a:cubicBezTo>
                  <a:pt x="235319" y="376410"/>
                  <a:pt x="236047" y="376257"/>
                  <a:pt x="236744" y="375955"/>
                </a:cubicBezTo>
                <a:cubicBezTo>
                  <a:pt x="236441" y="376652"/>
                  <a:pt x="236289" y="377410"/>
                  <a:pt x="236289" y="378197"/>
                </a:cubicBezTo>
                <a:cubicBezTo>
                  <a:pt x="236289" y="379257"/>
                  <a:pt x="236654" y="380196"/>
                  <a:pt x="237139" y="381046"/>
                </a:cubicBezTo>
                <a:cubicBezTo>
                  <a:pt x="236351" y="380591"/>
                  <a:pt x="235502" y="380289"/>
                  <a:pt x="234532" y="380289"/>
                </a:cubicBezTo>
                <a:close/>
                <a:moveTo>
                  <a:pt x="236624" y="274551"/>
                </a:moveTo>
                <a:cubicBezTo>
                  <a:pt x="235956" y="274279"/>
                  <a:pt x="235259" y="274126"/>
                  <a:pt x="234532" y="274126"/>
                </a:cubicBezTo>
                <a:cubicBezTo>
                  <a:pt x="233682" y="274126"/>
                  <a:pt x="232865" y="274339"/>
                  <a:pt x="232137" y="274671"/>
                </a:cubicBezTo>
                <a:cubicBezTo>
                  <a:pt x="232470" y="273944"/>
                  <a:pt x="232652" y="273186"/>
                  <a:pt x="232652" y="272337"/>
                </a:cubicBezTo>
                <a:cubicBezTo>
                  <a:pt x="232652" y="271244"/>
                  <a:pt x="232257" y="270307"/>
                  <a:pt x="231742" y="269427"/>
                </a:cubicBezTo>
                <a:cubicBezTo>
                  <a:pt x="232560" y="269912"/>
                  <a:pt x="233500" y="270277"/>
                  <a:pt x="234532" y="270277"/>
                </a:cubicBezTo>
                <a:cubicBezTo>
                  <a:pt x="235382" y="270277"/>
                  <a:pt x="236139" y="270064"/>
                  <a:pt x="236866" y="269732"/>
                </a:cubicBezTo>
                <a:cubicBezTo>
                  <a:pt x="236471" y="270519"/>
                  <a:pt x="236199" y="271399"/>
                  <a:pt x="236199" y="272339"/>
                </a:cubicBezTo>
                <a:cubicBezTo>
                  <a:pt x="236169" y="273126"/>
                  <a:pt x="236351" y="273883"/>
                  <a:pt x="236624" y="274551"/>
                </a:cubicBezTo>
                <a:close/>
                <a:moveTo>
                  <a:pt x="232260" y="285219"/>
                </a:moveTo>
                <a:cubicBezTo>
                  <a:pt x="232957" y="285492"/>
                  <a:pt x="233684" y="285674"/>
                  <a:pt x="234502" y="285674"/>
                </a:cubicBezTo>
                <a:cubicBezTo>
                  <a:pt x="235199" y="285674"/>
                  <a:pt x="235866" y="285492"/>
                  <a:pt x="236471" y="285279"/>
                </a:cubicBezTo>
                <a:cubicBezTo>
                  <a:pt x="236199" y="285946"/>
                  <a:pt x="236017" y="286674"/>
                  <a:pt x="236017" y="287461"/>
                </a:cubicBezTo>
                <a:cubicBezTo>
                  <a:pt x="236047" y="288218"/>
                  <a:pt x="236229" y="288916"/>
                  <a:pt x="236471" y="289553"/>
                </a:cubicBezTo>
                <a:cubicBezTo>
                  <a:pt x="235864" y="289341"/>
                  <a:pt x="235199" y="289158"/>
                  <a:pt x="234502" y="289158"/>
                </a:cubicBezTo>
                <a:cubicBezTo>
                  <a:pt x="233714" y="289158"/>
                  <a:pt x="232987" y="289341"/>
                  <a:pt x="232290" y="289613"/>
                </a:cubicBezTo>
                <a:cubicBezTo>
                  <a:pt x="232562" y="288946"/>
                  <a:pt x="232715" y="288249"/>
                  <a:pt x="232715" y="287461"/>
                </a:cubicBezTo>
                <a:cubicBezTo>
                  <a:pt x="232715" y="286674"/>
                  <a:pt x="232562" y="285916"/>
                  <a:pt x="232260" y="285219"/>
                </a:cubicBezTo>
                <a:close/>
                <a:moveTo>
                  <a:pt x="232502" y="346011"/>
                </a:moveTo>
                <a:cubicBezTo>
                  <a:pt x="233109" y="346193"/>
                  <a:pt x="233805" y="346375"/>
                  <a:pt x="234532" y="346375"/>
                </a:cubicBezTo>
                <a:cubicBezTo>
                  <a:pt x="235169" y="346375"/>
                  <a:pt x="235744" y="346193"/>
                  <a:pt x="236319" y="346011"/>
                </a:cubicBezTo>
                <a:cubicBezTo>
                  <a:pt x="236107" y="346648"/>
                  <a:pt x="235924" y="347283"/>
                  <a:pt x="235924" y="347980"/>
                </a:cubicBezTo>
                <a:cubicBezTo>
                  <a:pt x="235924" y="348707"/>
                  <a:pt x="236107" y="349405"/>
                  <a:pt x="236349" y="350072"/>
                </a:cubicBezTo>
                <a:cubicBezTo>
                  <a:pt x="235774" y="349890"/>
                  <a:pt x="235167" y="349707"/>
                  <a:pt x="234529" y="349707"/>
                </a:cubicBezTo>
                <a:cubicBezTo>
                  <a:pt x="233802" y="349707"/>
                  <a:pt x="233105" y="349890"/>
                  <a:pt x="232468" y="350132"/>
                </a:cubicBezTo>
                <a:cubicBezTo>
                  <a:pt x="232740" y="349465"/>
                  <a:pt x="232892" y="348767"/>
                  <a:pt x="232892" y="348010"/>
                </a:cubicBezTo>
                <a:cubicBezTo>
                  <a:pt x="232895" y="347285"/>
                  <a:pt x="232715" y="346648"/>
                  <a:pt x="232502" y="346011"/>
                </a:cubicBezTo>
                <a:close/>
                <a:moveTo>
                  <a:pt x="232502" y="315738"/>
                </a:moveTo>
                <a:cubicBezTo>
                  <a:pt x="233140" y="315981"/>
                  <a:pt x="233805" y="316133"/>
                  <a:pt x="234502" y="316133"/>
                </a:cubicBezTo>
                <a:cubicBezTo>
                  <a:pt x="235109" y="316133"/>
                  <a:pt x="235684" y="315951"/>
                  <a:pt x="236229" y="315768"/>
                </a:cubicBezTo>
                <a:cubicBezTo>
                  <a:pt x="236017" y="316405"/>
                  <a:pt x="235834" y="317040"/>
                  <a:pt x="235834" y="317708"/>
                </a:cubicBezTo>
                <a:cubicBezTo>
                  <a:pt x="235864" y="318405"/>
                  <a:pt x="236047" y="319042"/>
                  <a:pt x="236229" y="319648"/>
                </a:cubicBezTo>
                <a:cubicBezTo>
                  <a:pt x="235684" y="319465"/>
                  <a:pt x="235107" y="319315"/>
                  <a:pt x="234502" y="319315"/>
                </a:cubicBezTo>
                <a:cubicBezTo>
                  <a:pt x="233805" y="319315"/>
                  <a:pt x="233137" y="319497"/>
                  <a:pt x="232502" y="319710"/>
                </a:cubicBezTo>
                <a:cubicBezTo>
                  <a:pt x="232715" y="319073"/>
                  <a:pt x="232897" y="318438"/>
                  <a:pt x="232897" y="317740"/>
                </a:cubicBezTo>
                <a:cubicBezTo>
                  <a:pt x="232895" y="317040"/>
                  <a:pt x="232715" y="316373"/>
                  <a:pt x="232502" y="315738"/>
                </a:cubicBezTo>
                <a:close/>
                <a:moveTo>
                  <a:pt x="236289" y="334828"/>
                </a:moveTo>
                <a:cubicBezTo>
                  <a:pt x="235714" y="334645"/>
                  <a:pt x="235167" y="334463"/>
                  <a:pt x="234532" y="334463"/>
                </a:cubicBezTo>
                <a:cubicBezTo>
                  <a:pt x="233835" y="334463"/>
                  <a:pt x="233167" y="334645"/>
                  <a:pt x="232532" y="334857"/>
                </a:cubicBezTo>
                <a:cubicBezTo>
                  <a:pt x="232775" y="334220"/>
                  <a:pt x="232927" y="333555"/>
                  <a:pt x="232927" y="332858"/>
                </a:cubicBezTo>
                <a:cubicBezTo>
                  <a:pt x="232927" y="332160"/>
                  <a:pt x="232745" y="331493"/>
                  <a:pt x="232532" y="330888"/>
                </a:cubicBezTo>
                <a:cubicBezTo>
                  <a:pt x="233140" y="331101"/>
                  <a:pt x="233805" y="331283"/>
                  <a:pt x="234532" y="331283"/>
                </a:cubicBezTo>
                <a:cubicBezTo>
                  <a:pt x="235169" y="331283"/>
                  <a:pt x="235714" y="331101"/>
                  <a:pt x="236289" y="330918"/>
                </a:cubicBezTo>
                <a:cubicBezTo>
                  <a:pt x="236077" y="331525"/>
                  <a:pt x="235894" y="332160"/>
                  <a:pt x="235894" y="332858"/>
                </a:cubicBezTo>
                <a:cubicBezTo>
                  <a:pt x="235896" y="333555"/>
                  <a:pt x="236079" y="334193"/>
                  <a:pt x="236289" y="334828"/>
                </a:cubicBezTo>
                <a:close/>
                <a:moveTo>
                  <a:pt x="236321" y="304553"/>
                </a:moveTo>
                <a:cubicBezTo>
                  <a:pt x="235746" y="304371"/>
                  <a:pt x="235169" y="304188"/>
                  <a:pt x="234534" y="304188"/>
                </a:cubicBezTo>
                <a:cubicBezTo>
                  <a:pt x="233807" y="304188"/>
                  <a:pt x="233140" y="304371"/>
                  <a:pt x="232505" y="304613"/>
                </a:cubicBezTo>
                <a:cubicBezTo>
                  <a:pt x="232747" y="303976"/>
                  <a:pt x="232899" y="303311"/>
                  <a:pt x="232899" y="302613"/>
                </a:cubicBezTo>
                <a:cubicBezTo>
                  <a:pt x="232899" y="301856"/>
                  <a:pt x="232717" y="301159"/>
                  <a:pt x="232474" y="300521"/>
                </a:cubicBezTo>
                <a:cubicBezTo>
                  <a:pt x="233112" y="300764"/>
                  <a:pt x="233809" y="300946"/>
                  <a:pt x="234536" y="300946"/>
                </a:cubicBezTo>
                <a:cubicBezTo>
                  <a:pt x="235174" y="300946"/>
                  <a:pt x="235779" y="300764"/>
                  <a:pt x="236356" y="300581"/>
                </a:cubicBezTo>
                <a:cubicBezTo>
                  <a:pt x="236114" y="301219"/>
                  <a:pt x="235931" y="301916"/>
                  <a:pt x="235931" y="302643"/>
                </a:cubicBezTo>
                <a:cubicBezTo>
                  <a:pt x="235926" y="303281"/>
                  <a:pt x="236109" y="303948"/>
                  <a:pt x="236321" y="304553"/>
                </a:cubicBezTo>
                <a:close/>
                <a:moveTo>
                  <a:pt x="232380" y="360952"/>
                </a:moveTo>
                <a:cubicBezTo>
                  <a:pt x="233047" y="361195"/>
                  <a:pt x="233744" y="361377"/>
                  <a:pt x="234532" y="361377"/>
                </a:cubicBezTo>
                <a:cubicBezTo>
                  <a:pt x="235229" y="361377"/>
                  <a:pt x="235866" y="361195"/>
                  <a:pt x="236471" y="360983"/>
                </a:cubicBezTo>
                <a:cubicBezTo>
                  <a:pt x="236229" y="361650"/>
                  <a:pt x="236047" y="362347"/>
                  <a:pt x="236047" y="363105"/>
                </a:cubicBezTo>
                <a:cubicBezTo>
                  <a:pt x="236047" y="363892"/>
                  <a:pt x="236229" y="364619"/>
                  <a:pt x="236501" y="365317"/>
                </a:cubicBezTo>
                <a:cubicBezTo>
                  <a:pt x="235894" y="365104"/>
                  <a:pt x="235229" y="364922"/>
                  <a:pt x="234532" y="364922"/>
                </a:cubicBezTo>
                <a:cubicBezTo>
                  <a:pt x="233775" y="364922"/>
                  <a:pt x="233017" y="365074"/>
                  <a:pt x="232350" y="365347"/>
                </a:cubicBezTo>
                <a:cubicBezTo>
                  <a:pt x="232652" y="364649"/>
                  <a:pt x="232805" y="363892"/>
                  <a:pt x="232805" y="363105"/>
                </a:cubicBezTo>
                <a:cubicBezTo>
                  <a:pt x="232805" y="362347"/>
                  <a:pt x="232622" y="361620"/>
                  <a:pt x="232380" y="360952"/>
                </a:cubicBezTo>
                <a:close/>
                <a:moveTo>
                  <a:pt x="237169" y="260064"/>
                </a:moveTo>
                <a:cubicBezTo>
                  <a:pt x="236381" y="259609"/>
                  <a:pt x="235502" y="259276"/>
                  <a:pt x="234502" y="259276"/>
                </a:cubicBezTo>
                <a:cubicBezTo>
                  <a:pt x="233290" y="259276"/>
                  <a:pt x="232230" y="259731"/>
                  <a:pt x="231320" y="260399"/>
                </a:cubicBezTo>
                <a:cubicBezTo>
                  <a:pt x="231987" y="259489"/>
                  <a:pt x="232442" y="258429"/>
                  <a:pt x="232442" y="257216"/>
                </a:cubicBezTo>
                <a:cubicBezTo>
                  <a:pt x="232442" y="255882"/>
                  <a:pt x="231897" y="254670"/>
                  <a:pt x="231107" y="253732"/>
                </a:cubicBezTo>
                <a:cubicBezTo>
                  <a:pt x="232047" y="254520"/>
                  <a:pt x="233200" y="255035"/>
                  <a:pt x="234502" y="255035"/>
                </a:cubicBezTo>
                <a:cubicBezTo>
                  <a:pt x="235594" y="255035"/>
                  <a:pt x="236531" y="254640"/>
                  <a:pt x="237381" y="254095"/>
                </a:cubicBezTo>
                <a:cubicBezTo>
                  <a:pt x="236774" y="255004"/>
                  <a:pt x="236321" y="256064"/>
                  <a:pt x="236321" y="257247"/>
                </a:cubicBezTo>
                <a:cubicBezTo>
                  <a:pt x="236321" y="258307"/>
                  <a:pt x="236684" y="259214"/>
                  <a:pt x="237169" y="260064"/>
                </a:cubicBezTo>
                <a:close/>
                <a:moveTo>
                  <a:pt x="242017" y="387653"/>
                </a:moveTo>
                <a:cubicBezTo>
                  <a:pt x="240925" y="387682"/>
                  <a:pt x="239896" y="388107"/>
                  <a:pt x="238986" y="388712"/>
                </a:cubicBezTo>
                <a:cubicBezTo>
                  <a:pt x="239561" y="387863"/>
                  <a:pt x="239956" y="386893"/>
                  <a:pt x="239956" y="385773"/>
                </a:cubicBezTo>
                <a:cubicBezTo>
                  <a:pt x="239956" y="384803"/>
                  <a:pt x="239653" y="383954"/>
                  <a:pt x="239198" y="383166"/>
                </a:cubicBezTo>
                <a:cubicBezTo>
                  <a:pt x="240048" y="383651"/>
                  <a:pt x="240985" y="384016"/>
                  <a:pt x="242047" y="384016"/>
                </a:cubicBezTo>
                <a:cubicBezTo>
                  <a:pt x="242805" y="384016"/>
                  <a:pt x="243502" y="383833"/>
                  <a:pt x="244169" y="383591"/>
                </a:cubicBezTo>
                <a:cubicBezTo>
                  <a:pt x="243897" y="384258"/>
                  <a:pt x="243715" y="384985"/>
                  <a:pt x="243715" y="385773"/>
                </a:cubicBezTo>
                <a:cubicBezTo>
                  <a:pt x="243715" y="386623"/>
                  <a:pt x="243897" y="387380"/>
                  <a:pt x="244199" y="388107"/>
                </a:cubicBezTo>
                <a:cubicBezTo>
                  <a:pt x="243532" y="387835"/>
                  <a:pt x="242775" y="387653"/>
                  <a:pt x="242017" y="387653"/>
                </a:cubicBezTo>
                <a:close/>
                <a:moveTo>
                  <a:pt x="244109" y="266852"/>
                </a:moveTo>
                <a:cubicBezTo>
                  <a:pt x="243472" y="266610"/>
                  <a:pt x="242807" y="266458"/>
                  <a:pt x="242080" y="266458"/>
                </a:cubicBezTo>
                <a:cubicBezTo>
                  <a:pt x="241140" y="266458"/>
                  <a:pt x="240260" y="266730"/>
                  <a:pt x="239473" y="267125"/>
                </a:cubicBezTo>
                <a:cubicBezTo>
                  <a:pt x="239805" y="266397"/>
                  <a:pt x="240018" y="265640"/>
                  <a:pt x="240018" y="264791"/>
                </a:cubicBezTo>
                <a:cubicBezTo>
                  <a:pt x="240018" y="263820"/>
                  <a:pt x="239685" y="262941"/>
                  <a:pt x="239231" y="262123"/>
                </a:cubicBezTo>
                <a:cubicBezTo>
                  <a:pt x="240080" y="262608"/>
                  <a:pt x="241018" y="262973"/>
                  <a:pt x="242050" y="262973"/>
                </a:cubicBezTo>
                <a:cubicBezTo>
                  <a:pt x="242777" y="262973"/>
                  <a:pt x="243474" y="262791"/>
                  <a:pt x="244112" y="262548"/>
                </a:cubicBezTo>
                <a:cubicBezTo>
                  <a:pt x="243839" y="263246"/>
                  <a:pt x="243657" y="263973"/>
                  <a:pt x="243657" y="264760"/>
                </a:cubicBezTo>
                <a:cubicBezTo>
                  <a:pt x="243685" y="265518"/>
                  <a:pt x="243867" y="266215"/>
                  <a:pt x="244109" y="266852"/>
                </a:cubicBezTo>
                <a:close/>
                <a:moveTo>
                  <a:pt x="239866" y="368681"/>
                </a:moveTo>
                <a:cubicBezTo>
                  <a:pt x="240563" y="368954"/>
                  <a:pt x="241290" y="369136"/>
                  <a:pt x="242078" y="369136"/>
                </a:cubicBezTo>
                <a:cubicBezTo>
                  <a:pt x="242715" y="369136"/>
                  <a:pt x="243290" y="368954"/>
                  <a:pt x="243835" y="368771"/>
                </a:cubicBezTo>
                <a:cubicBezTo>
                  <a:pt x="243652" y="369378"/>
                  <a:pt x="243470" y="369984"/>
                  <a:pt x="243470" y="370651"/>
                </a:cubicBezTo>
                <a:cubicBezTo>
                  <a:pt x="243470" y="371408"/>
                  <a:pt x="243652" y="372106"/>
                  <a:pt x="243895" y="372773"/>
                </a:cubicBezTo>
                <a:cubicBezTo>
                  <a:pt x="243320" y="372590"/>
                  <a:pt x="242713" y="372408"/>
                  <a:pt x="242075" y="372408"/>
                </a:cubicBezTo>
                <a:cubicBezTo>
                  <a:pt x="241288" y="372408"/>
                  <a:pt x="240531" y="372561"/>
                  <a:pt x="239833" y="372863"/>
                </a:cubicBezTo>
                <a:cubicBezTo>
                  <a:pt x="240106" y="372196"/>
                  <a:pt x="240288" y="371438"/>
                  <a:pt x="240288" y="370651"/>
                </a:cubicBezTo>
                <a:cubicBezTo>
                  <a:pt x="240260" y="369953"/>
                  <a:pt x="240108" y="369318"/>
                  <a:pt x="239866" y="368681"/>
                </a:cubicBezTo>
                <a:close/>
                <a:moveTo>
                  <a:pt x="243807" y="281795"/>
                </a:moveTo>
                <a:cubicBezTo>
                  <a:pt x="243262" y="281612"/>
                  <a:pt x="242685" y="281462"/>
                  <a:pt x="242080" y="281462"/>
                </a:cubicBezTo>
                <a:cubicBezTo>
                  <a:pt x="241292" y="281462"/>
                  <a:pt x="240595" y="281645"/>
                  <a:pt x="239898" y="281917"/>
                </a:cubicBezTo>
                <a:cubicBezTo>
                  <a:pt x="240140" y="281280"/>
                  <a:pt x="240293" y="280645"/>
                  <a:pt x="240293" y="279948"/>
                </a:cubicBezTo>
                <a:cubicBezTo>
                  <a:pt x="240293" y="279190"/>
                  <a:pt x="240110" y="278493"/>
                  <a:pt x="239868" y="277855"/>
                </a:cubicBezTo>
                <a:cubicBezTo>
                  <a:pt x="240565" y="278128"/>
                  <a:pt x="241292" y="278310"/>
                  <a:pt x="242080" y="278310"/>
                </a:cubicBezTo>
                <a:cubicBezTo>
                  <a:pt x="242687" y="278310"/>
                  <a:pt x="243262" y="278128"/>
                  <a:pt x="243807" y="277946"/>
                </a:cubicBezTo>
                <a:cubicBezTo>
                  <a:pt x="243594" y="278583"/>
                  <a:pt x="243412" y="279248"/>
                  <a:pt x="243412" y="279945"/>
                </a:cubicBezTo>
                <a:cubicBezTo>
                  <a:pt x="243412" y="280583"/>
                  <a:pt x="243594" y="281187"/>
                  <a:pt x="243807" y="281795"/>
                </a:cubicBezTo>
                <a:close/>
                <a:moveTo>
                  <a:pt x="243685" y="296765"/>
                </a:moveTo>
                <a:cubicBezTo>
                  <a:pt x="243170" y="296612"/>
                  <a:pt x="242655" y="296432"/>
                  <a:pt x="242078" y="296432"/>
                </a:cubicBezTo>
                <a:cubicBezTo>
                  <a:pt x="241350" y="296432"/>
                  <a:pt x="240683" y="296614"/>
                  <a:pt x="240016" y="296857"/>
                </a:cubicBezTo>
                <a:cubicBezTo>
                  <a:pt x="240198" y="296282"/>
                  <a:pt x="240380" y="295675"/>
                  <a:pt x="240380" y="295037"/>
                </a:cubicBezTo>
                <a:cubicBezTo>
                  <a:pt x="240380" y="294340"/>
                  <a:pt x="240198" y="293702"/>
                  <a:pt x="239986" y="293067"/>
                </a:cubicBezTo>
                <a:cubicBezTo>
                  <a:pt x="240653" y="293310"/>
                  <a:pt x="241320" y="293492"/>
                  <a:pt x="242078" y="293492"/>
                </a:cubicBezTo>
                <a:cubicBezTo>
                  <a:pt x="242652" y="293492"/>
                  <a:pt x="243170" y="293310"/>
                  <a:pt x="243715" y="293160"/>
                </a:cubicBezTo>
                <a:cubicBezTo>
                  <a:pt x="243532" y="293767"/>
                  <a:pt x="243350" y="294372"/>
                  <a:pt x="243350" y="295040"/>
                </a:cubicBezTo>
                <a:cubicBezTo>
                  <a:pt x="243320" y="295644"/>
                  <a:pt x="243502" y="296190"/>
                  <a:pt x="243685" y="296765"/>
                </a:cubicBezTo>
                <a:close/>
                <a:moveTo>
                  <a:pt x="243562" y="342101"/>
                </a:moveTo>
                <a:cubicBezTo>
                  <a:pt x="243077" y="341979"/>
                  <a:pt x="242622" y="341799"/>
                  <a:pt x="242108" y="341799"/>
                </a:cubicBezTo>
                <a:cubicBezTo>
                  <a:pt x="241410" y="341799"/>
                  <a:pt x="240773" y="341981"/>
                  <a:pt x="240138" y="342193"/>
                </a:cubicBezTo>
                <a:cubicBezTo>
                  <a:pt x="240320" y="341619"/>
                  <a:pt x="240503" y="341041"/>
                  <a:pt x="240503" y="340406"/>
                </a:cubicBezTo>
                <a:cubicBezTo>
                  <a:pt x="240473" y="339769"/>
                  <a:pt x="240290" y="339224"/>
                  <a:pt x="240138" y="338649"/>
                </a:cubicBezTo>
                <a:cubicBezTo>
                  <a:pt x="240775" y="338861"/>
                  <a:pt x="241410" y="339044"/>
                  <a:pt x="242108" y="339044"/>
                </a:cubicBezTo>
                <a:cubicBezTo>
                  <a:pt x="242622" y="339044"/>
                  <a:pt x="243077" y="338861"/>
                  <a:pt x="243562" y="338741"/>
                </a:cubicBezTo>
                <a:cubicBezTo>
                  <a:pt x="243410" y="339286"/>
                  <a:pt x="243230" y="339801"/>
                  <a:pt x="243230" y="340409"/>
                </a:cubicBezTo>
                <a:cubicBezTo>
                  <a:pt x="243230" y="341016"/>
                  <a:pt x="243412" y="341556"/>
                  <a:pt x="243562" y="342101"/>
                </a:cubicBezTo>
                <a:close/>
                <a:moveTo>
                  <a:pt x="243532" y="311797"/>
                </a:moveTo>
                <a:cubicBezTo>
                  <a:pt x="243047" y="311674"/>
                  <a:pt x="242592" y="311494"/>
                  <a:pt x="242078" y="311494"/>
                </a:cubicBezTo>
                <a:cubicBezTo>
                  <a:pt x="241380" y="311494"/>
                  <a:pt x="240743" y="311676"/>
                  <a:pt x="240138" y="311889"/>
                </a:cubicBezTo>
                <a:cubicBezTo>
                  <a:pt x="240320" y="311344"/>
                  <a:pt x="240471" y="310767"/>
                  <a:pt x="240471" y="310162"/>
                </a:cubicBezTo>
                <a:cubicBezTo>
                  <a:pt x="240471" y="309525"/>
                  <a:pt x="240288" y="308950"/>
                  <a:pt x="240106" y="308375"/>
                </a:cubicBezTo>
                <a:cubicBezTo>
                  <a:pt x="240743" y="308587"/>
                  <a:pt x="241378" y="308769"/>
                  <a:pt x="242075" y="308769"/>
                </a:cubicBezTo>
                <a:cubicBezTo>
                  <a:pt x="242590" y="308769"/>
                  <a:pt x="243075" y="308587"/>
                  <a:pt x="243530" y="308467"/>
                </a:cubicBezTo>
                <a:cubicBezTo>
                  <a:pt x="243378" y="309012"/>
                  <a:pt x="243197" y="309559"/>
                  <a:pt x="243197" y="310164"/>
                </a:cubicBezTo>
                <a:cubicBezTo>
                  <a:pt x="243200" y="310737"/>
                  <a:pt x="243382" y="311251"/>
                  <a:pt x="243532" y="311797"/>
                </a:cubicBezTo>
                <a:close/>
                <a:moveTo>
                  <a:pt x="240503" y="325282"/>
                </a:moveTo>
                <a:cubicBezTo>
                  <a:pt x="240503" y="324674"/>
                  <a:pt x="240320" y="324099"/>
                  <a:pt x="240170" y="323555"/>
                </a:cubicBezTo>
                <a:cubicBezTo>
                  <a:pt x="240777" y="323767"/>
                  <a:pt x="241412" y="323949"/>
                  <a:pt x="242080" y="323949"/>
                </a:cubicBezTo>
                <a:cubicBezTo>
                  <a:pt x="242595" y="323949"/>
                  <a:pt x="243050" y="323767"/>
                  <a:pt x="243534" y="323647"/>
                </a:cubicBezTo>
                <a:cubicBezTo>
                  <a:pt x="243382" y="324192"/>
                  <a:pt x="243202" y="324707"/>
                  <a:pt x="243202" y="325284"/>
                </a:cubicBezTo>
                <a:cubicBezTo>
                  <a:pt x="243202" y="325861"/>
                  <a:pt x="243384" y="326406"/>
                  <a:pt x="243534" y="326951"/>
                </a:cubicBezTo>
                <a:cubicBezTo>
                  <a:pt x="243050" y="326829"/>
                  <a:pt x="242595" y="326649"/>
                  <a:pt x="242080" y="326649"/>
                </a:cubicBezTo>
                <a:cubicBezTo>
                  <a:pt x="241382" y="326649"/>
                  <a:pt x="240777" y="326831"/>
                  <a:pt x="240140" y="327044"/>
                </a:cubicBezTo>
                <a:cubicBezTo>
                  <a:pt x="240320" y="326464"/>
                  <a:pt x="240503" y="325919"/>
                  <a:pt x="240503" y="325282"/>
                </a:cubicBezTo>
                <a:close/>
                <a:moveTo>
                  <a:pt x="239988" y="353709"/>
                </a:moveTo>
                <a:cubicBezTo>
                  <a:pt x="240655" y="353951"/>
                  <a:pt x="241322" y="354134"/>
                  <a:pt x="242080" y="354134"/>
                </a:cubicBezTo>
                <a:cubicBezTo>
                  <a:pt x="242655" y="354134"/>
                  <a:pt x="243172" y="353951"/>
                  <a:pt x="243717" y="353801"/>
                </a:cubicBezTo>
                <a:cubicBezTo>
                  <a:pt x="243564" y="354346"/>
                  <a:pt x="243384" y="354924"/>
                  <a:pt x="243384" y="355528"/>
                </a:cubicBezTo>
                <a:cubicBezTo>
                  <a:pt x="243384" y="356196"/>
                  <a:pt x="243567" y="356771"/>
                  <a:pt x="243749" y="357378"/>
                </a:cubicBezTo>
                <a:cubicBezTo>
                  <a:pt x="243204" y="357226"/>
                  <a:pt x="242689" y="357045"/>
                  <a:pt x="242112" y="357045"/>
                </a:cubicBezTo>
                <a:cubicBezTo>
                  <a:pt x="241355" y="357045"/>
                  <a:pt x="240657" y="357228"/>
                  <a:pt x="239990" y="357470"/>
                </a:cubicBezTo>
                <a:cubicBezTo>
                  <a:pt x="240203" y="356863"/>
                  <a:pt x="240385" y="356228"/>
                  <a:pt x="240385" y="355531"/>
                </a:cubicBezTo>
                <a:cubicBezTo>
                  <a:pt x="240350" y="354891"/>
                  <a:pt x="240200" y="354286"/>
                  <a:pt x="239988" y="353709"/>
                </a:cubicBezTo>
                <a:close/>
                <a:moveTo>
                  <a:pt x="244322" y="251940"/>
                </a:moveTo>
                <a:cubicBezTo>
                  <a:pt x="243624" y="251638"/>
                  <a:pt x="242867" y="251485"/>
                  <a:pt x="242080" y="251485"/>
                </a:cubicBezTo>
                <a:cubicBezTo>
                  <a:pt x="240898" y="251485"/>
                  <a:pt x="239868" y="251940"/>
                  <a:pt x="238928" y="252546"/>
                </a:cubicBezTo>
                <a:cubicBezTo>
                  <a:pt x="239473" y="251695"/>
                  <a:pt x="239868" y="250758"/>
                  <a:pt x="239868" y="249666"/>
                </a:cubicBezTo>
                <a:cubicBezTo>
                  <a:pt x="239868" y="248241"/>
                  <a:pt x="239293" y="246969"/>
                  <a:pt x="238413" y="246029"/>
                </a:cubicBezTo>
                <a:cubicBezTo>
                  <a:pt x="239383" y="246939"/>
                  <a:pt x="240655" y="247514"/>
                  <a:pt x="242080" y="247514"/>
                </a:cubicBezTo>
                <a:cubicBezTo>
                  <a:pt x="243110" y="247514"/>
                  <a:pt x="244019" y="247119"/>
                  <a:pt x="244837" y="246634"/>
                </a:cubicBezTo>
                <a:cubicBezTo>
                  <a:pt x="244262" y="247544"/>
                  <a:pt x="243867" y="248544"/>
                  <a:pt x="243867" y="249666"/>
                </a:cubicBezTo>
                <a:cubicBezTo>
                  <a:pt x="243867" y="250485"/>
                  <a:pt x="244017" y="251245"/>
                  <a:pt x="244322" y="251940"/>
                </a:cubicBezTo>
                <a:close/>
                <a:moveTo>
                  <a:pt x="249623" y="239910"/>
                </a:moveTo>
                <a:cubicBezTo>
                  <a:pt x="250715" y="239910"/>
                  <a:pt x="251653" y="239515"/>
                  <a:pt x="252502" y="238970"/>
                </a:cubicBezTo>
                <a:cubicBezTo>
                  <a:pt x="251895" y="239880"/>
                  <a:pt x="251443" y="240940"/>
                  <a:pt x="251443" y="242122"/>
                </a:cubicBezTo>
                <a:cubicBezTo>
                  <a:pt x="251443" y="242910"/>
                  <a:pt x="251595" y="243667"/>
                  <a:pt x="251897" y="244364"/>
                </a:cubicBezTo>
                <a:cubicBezTo>
                  <a:pt x="251200" y="244062"/>
                  <a:pt x="250443" y="243909"/>
                  <a:pt x="249626" y="243909"/>
                </a:cubicBezTo>
                <a:cubicBezTo>
                  <a:pt x="248473" y="243909"/>
                  <a:pt x="247473" y="244334"/>
                  <a:pt x="246594" y="244879"/>
                </a:cubicBezTo>
                <a:cubicBezTo>
                  <a:pt x="247109" y="244062"/>
                  <a:pt x="247473" y="243152"/>
                  <a:pt x="247473" y="242122"/>
                </a:cubicBezTo>
                <a:cubicBezTo>
                  <a:pt x="247473" y="240697"/>
                  <a:pt x="246899" y="239425"/>
                  <a:pt x="245989" y="238455"/>
                </a:cubicBezTo>
                <a:cubicBezTo>
                  <a:pt x="246956" y="239365"/>
                  <a:pt x="248201" y="239910"/>
                  <a:pt x="249623" y="239910"/>
                </a:cubicBezTo>
                <a:close/>
                <a:moveTo>
                  <a:pt x="247321" y="391169"/>
                </a:moveTo>
                <a:cubicBezTo>
                  <a:pt x="248018" y="391472"/>
                  <a:pt x="248806" y="391654"/>
                  <a:pt x="249655" y="391654"/>
                </a:cubicBezTo>
                <a:cubicBezTo>
                  <a:pt x="250353" y="391654"/>
                  <a:pt x="250990" y="391472"/>
                  <a:pt x="251595" y="391259"/>
                </a:cubicBezTo>
                <a:cubicBezTo>
                  <a:pt x="251353" y="391927"/>
                  <a:pt x="251170" y="392594"/>
                  <a:pt x="251170" y="393351"/>
                </a:cubicBezTo>
                <a:cubicBezTo>
                  <a:pt x="251170" y="394169"/>
                  <a:pt x="251353" y="394929"/>
                  <a:pt x="251625" y="395624"/>
                </a:cubicBezTo>
                <a:cubicBezTo>
                  <a:pt x="251018" y="395381"/>
                  <a:pt x="250353" y="395229"/>
                  <a:pt x="249655" y="395229"/>
                </a:cubicBezTo>
                <a:cubicBezTo>
                  <a:pt x="248716" y="395229"/>
                  <a:pt x="247868" y="395501"/>
                  <a:pt x="247079" y="395926"/>
                </a:cubicBezTo>
                <a:cubicBezTo>
                  <a:pt x="247473" y="395139"/>
                  <a:pt x="247776" y="394289"/>
                  <a:pt x="247776" y="393349"/>
                </a:cubicBezTo>
                <a:cubicBezTo>
                  <a:pt x="247776" y="392562"/>
                  <a:pt x="247624" y="391834"/>
                  <a:pt x="247321" y="391169"/>
                </a:cubicBezTo>
                <a:close/>
                <a:moveTo>
                  <a:pt x="251473" y="259184"/>
                </a:moveTo>
                <a:cubicBezTo>
                  <a:pt x="250898" y="259002"/>
                  <a:pt x="250290" y="258819"/>
                  <a:pt x="249653" y="258819"/>
                </a:cubicBezTo>
                <a:cubicBezTo>
                  <a:pt x="248866" y="258819"/>
                  <a:pt x="248108" y="259002"/>
                  <a:pt x="247441" y="259274"/>
                </a:cubicBezTo>
                <a:cubicBezTo>
                  <a:pt x="247684" y="258637"/>
                  <a:pt x="247866" y="257939"/>
                  <a:pt x="247866" y="257212"/>
                </a:cubicBezTo>
                <a:cubicBezTo>
                  <a:pt x="247866" y="256425"/>
                  <a:pt x="247714" y="255667"/>
                  <a:pt x="247411" y="254970"/>
                </a:cubicBezTo>
                <a:cubicBezTo>
                  <a:pt x="248108" y="255272"/>
                  <a:pt x="248866" y="255425"/>
                  <a:pt x="249683" y="255425"/>
                </a:cubicBezTo>
                <a:cubicBezTo>
                  <a:pt x="250350" y="255425"/>
                  <a:pt x="250955" y="255242"/>
                  <a:pt x="251533" y="255060"/>
                </a:cubicBezTo>
                <a:cubicBezTo>
                  <a:pt x="251290" y="255727"/>
                  <a:pt x="251108" y="256455"/>
                  <a:pt x="251108" y="257212"/>
                </a:cubicBezTo>
                <a:cubicBezTo>
                  <a:pt x="251078" y="257942"/>
                  <a:pt x="251260" y="258579"/>
                  <a:pt x="251473" y="259184"/>
                </a:cubicBezTo>
                <a:close/>
                <a:moveTo>
                  <a:pt x="247534" y="376380"/>
                </a:moveTo>
                <a:cubicBezTo>
                  <a:pt x="248201" y="376622"/>
                  <a:pt x="248898" y="376804"/>
                  <a:pt x="249655" y="376804"/>
                </a:cubicBezTo>
                <a:cubicBezTo>
                  <a:pt x="250263" y="376804"/>
                  <a:pt x="250808" y="376622"/>
                  <a:pt x="251353" y="376472"/>
                </a:cubicBezTo>
                <a:cubicBezTo>
                  <a:pt x="251200" y="377047"/>
                  <a:pt x="250988" y="377594"/>
                  <a:pt x="250988" y="378199"/>
                </a:cubicBezTo>
                <a:cubicBezTo>
                  <a:pt x="250988" y="378926"/>
                  <a:pt x="251170" y="379594"/>
                  <a:pt x="251413" y="380229"/>
                </a:cubicBezTo>
                <a:cubicBezTo>
                  <a:pt x="250868" y="380047"/>
                  <a:pt x="250290" y="379864"/>
                  <a:pt x="249655" y="379864"/>
                </a:cubicBezTo>
                <a:cubicBezTo>
                  <a:pt x="248868" y="379864"/>
                  <a:pt x="248141" y="380047"/>
                  <a:pt x="247473" y="380319"/>
                </a:cubicBezTo>
                <a:cubicBezTo>
                  <a:pt x="247746" y="379652"/>
                  <a:pt x="247899" y="378954"/>
                  <a:pt x="247899" y="378197"/>
                </a:cubicBezTo>
                <a:cubicBezTo>
                  <a:pt x="247896" y="377562"/>
                  <a:pt x="247716" y="376955"/>
                  <a:pt x="247534" y="376380"/>
                </a:cubicBezTo>
                <a:close/>
                <a:moveTo>
                  <a:pt x="251260" y="274004"/>
                </a:moveTo>
                <a:cubicBezTo>
                  <a:pt x="250745" y="273851"/>
                  <a:pt x="250230" y="273671"/>
                  <a:pt x="249653" y="273671"/>
                </a:cubicBezTo>
                <a:cubicBezTo>
                  <a:pt x="248926" y="273671"/>
                  <a:pt x="248289" y="273854"/>
                  <a:pt x="247654" y="274066"/>
                </a:cubicBezTo>
                <a:cubicBezTo>
                  <a:pt x="247836" y="273521"/>
                  <a:pt x="248018" y="272944"/>
                  <a:pt x="248018" y="272339"/>
                </a:cubicBezTo>
                <a:cubicBezTo>
                  <a:pt x="248018" y="271611"/>
                  <a:pt x="247836" y="270944"/>
                  <a:pt x="247624" y="270309"/>
                </a:cubicBezTo>
                <a:cubicBezTo>
                  <a:pt x="248261" y="270552"/>
                  <a:pt x="248958" y="270734"/>
                  <a:pt x="249685" y="270734"/>
                </a:cubicBezTo>
                <a:cubicBezTo>
                  <a:pt x="250260" y="270734"/>
                  <a:pt x="250808" y="270552"/>
                  <a:pt x="251353" y="270401"/>
                </a:cubicBezTo>
                <a:cubicBezTo>
                  <a:pt x="251140" y="271009"/>
                  <a:pt x="250958" y="271644"/>
                  <a:pt x="250958" y="272341"/>
                </a:cubicBezTo>
                <a:cubicBezTo>
                  <a:pt x="250928" y="272944"/>
                  <a:pt x="251110" y="273459"/>
                  <a:pt x="251260" y="274004"/>
                </a:cubicBezTo>
                <a:close/>
                <a:moveTo>
                  <a:pt x="247836" y="361437"/>
                </a:moveTo>
                <a:cubicBezTo>
                  <a:pt x="248381" y="361620"/>
                  <a:pt x="248988" y="361802"/>
                  <a:pt x="249655" y="361802"/>
                </a:cubicBezTo>
                <a:cubicBezTo>
                  <a:pt x="250171" y="361802"/>
                  <a:pt x="250595" y="361620"/>
                  <a:pt x="251080" y="361530"/>
                </a:cubicBezTo>
                <a:cubicBezTo>
                  <a:pt x="250958" y="362045"/>
                  <a:pt x="250778" y="362530"/>
                  <a:pt x="250778" y="363075"/>
                </a:cubicBezTo>
                <a:cubicBezTo>
                  <a:pt x="250778" y="363682"/>
                  <a:pt x="250960" y="364197"/>
                  <a:pt x="251110" y="364772"/>
                </a:cubicBezTo>
                <a:cubicBezTo>
                  <a:pt x="250625" y="364649"/>
                  <a:pt x="250171" y="364469"/>
                  <a:pt x="249685" y="364469"/>
                </a:cubicBezTo>
                <a:cubicBezTo>
                  <a:pt x="249018" y="364469"/>
                  <a:pt x="248413" y="364652"/>
                  <a:pt x="247806" y="364834"/>
                </a:cubicBezTo>
                <a:cubicBezTo>
                  <a:pt x="247988" y="364259"/>
                  <a:pt x="248171" y="363682"/>
                  <a:pt x="248171" y="363077"/>
                </a:cubicBezTo>
                <a:cubicBezTo>
                  <a:pt x="248169" y="362498"/>
                  <a:pt x="247988" y="361952"/>
                  <a:pt x="247836" y="361437"/>
                </a:cubicBezTo>
                <a:close/>
                <a:moveTo>
                  <a:pt x="250898" y="303978"/>
                </a:moveTo>
                <a:cubicBezTo>
                  <a:pt x="250473" y="303888"/>
                  <a:pt x="250080" y="303736"/>
                  <a:pt x="249655" y="303736"/>
                </a:cubicBezTo>
                <a:cubicBezTo>
                  <a:pt x="249048" y="303736"/>
                  <a:pt x="248503" y="303918"/>
                  <a:pt x="247958" y="304068"/>
                </a:cubicBezTo>
                <a:cubicBezTo>
                  <a:pt x="248081" y="303583"/>
                  <a:pt x="248261" y="303128"/>
                  <a:pt x="248261" y="302613"/>
                </a:cubicBezTo>
                <a:cubicBezTo>
                  <a:pt x="248261" y="302039"/>
                  <a:pt x="248078" y="301553"/>
                  <a:pt x="247928" y="301036"/>
                </a:cubicBezTo>
                <a:cubicBezTo>
                  <a:pt x="248473" y="301188"/>
                  <a:pt x="249051" y="301369"/>
                  <a:pt x="249655" y="301369"/>
                </a:cubicBezTo>
                <a:cubicBezTo>
                  <a:pt x="250111" y="301369"/>
                  <a:pt x="250505" y="301186"/>
                  <a:pt x="250928" y="301096"/>
                </a:cubicBezTo>
                <a:cubicBezTo>
                  <a:pt x="250805" y="301581"/>
                  <a:pt x="250625" y="302066"/>
                  <a:pt x="250625" y="302611"/>
                </a:cubicBezTo>
                <a:cubicBezTo>
                  <a:pt x="250625" y="303098"/>
                  <a:pt x="250805" y="303523"/>
                  <a:pt x="250898" y="303978"/>
                </a:cubicBezTo>
                <a:close/>
                <a:moveTo>
                  <a:pt x="250868" y="319100"/>
                </a:moveTo>
                <a:cubicBezTo>
                  <a:pt x="250443" y="319010"/>
                  <a:pt x="250080" y="318858"/>
                  <a:pt x="249655" y="318858"/>
                </a:cubicBezTo>
                <a:cubicBezTo>
                  <a:pt x="249081" y="318858"/>
                  <a:pt x="248563" y="319040"/>
                  <a:pt x="248018" y="319190"/>
                </a:cubicBezTo>
                <a:cubicBezTo>
                  <a:pt x="248141" y="318706"/>
                  <a:pt x="248321" y="318250"/>
                  <a:pt x="248321" y="317735"/>
                </a:cubicBezTo>
                <a:cubicBezTo>
                  <a:pt x="248321" y="317221"/>
                  <a:pt x="248139" y="316766"/>
                  <a:pt x="248018" y="316281"/>
                </a:cubicBezTo>
                <a:cubicBezTo>
                  <a:pt x="248563" y="316433"/>
                  <a:pt x="249078" y="316613"/>
                  <a:pt x="249655" y="316613"/>
                </a:cubicBezTo>
                <a:cubicBezTo>
                  <a:pt x="250080" y="316613"/>
                  <a:pt x="250473" y="316461"/>
                  <a:pt x="250868" y="316371"/>
                </a:cubicBezTo>
                <a:cubicBezTo>
                  <a:pt x="250778" y="316826"/>
                  <a:pt x="250595" y="317251"/>
                  <a:pt x="250595" y="317735"/>
                </a:cubicBezTo>
                <a:cubicBezTo>
                  <a:pt x="250595" y="318221"/>
                  <a:pt x="250775" y="318648"/>
                  <a:pt x="250868" y="319100"/>
                </a:cubicBezTo>
                <a:close/>
                <a:moveTo>
                  <a:pt x="250868" y="334193"/>
                </a:moveTo>
                <a:cubicBezTo>
                  <a:pt x="250443" y="334102"/>
                  <a:pt x="250080" y="333950"/>
                  <a:pt x="249655" y="333950"/>
                </a:cubicBezTo>
                <a:cubicBezTo>
                  <a:pt x="249081" y="333950"/>
                  <a:pt x="248533" y="334132"/>
                  <a:pt x="247988" y="334282"/>
                </a:cubicBezTo>
                <a:cubicBezTo>
                  <a:pt x="248111" y="333798"/>
                  <a:pt x="248291" y="333343"/>
                  <a:pt x="248291" y="332828"/>
                </a:cubicBezTo>
                <a:cubicBezTo>
                  <a:pt x="248291" y="332313"/>
                  <a:pt x="248108" y="331858"/>
                  <a:pt x="247988" y="331373"/>
                </a:cubicBezTo>
                <a:cubicBezTo>
                  <a:pt x="248533" y="331525"/>
                  <a:pt x="249048" y="331705"/>
                  <a:pt x="249655" y="331705"/>
                </a:cubicBezTo>
                <a:cubicBezTo>
                  <a:pt x="250080" y="331705"/>
                  <a:pt x="250473" y="331553"/>
                  <a:pt x="250868" y="331463"/>
                </a:cubicBezTo>
                <a:cubicBezTo>
                  <a:pt x="250778" y="331918"/>
                  <a:pt x="250595" y="332343"/>
                  <a:pt x="250595" y="332828"/>
                </a:cubicBezTo>
                <a:cubicBezTo>
                  <a:pt x="250593" y="333313"/>
                  <a:pt x="250775" y="333738"/>
                  <a:pt x="250868" y="334193"/>
                </a:cubicBezTo>
                <a:close/>
                <a:moveTo>
                  <a:pt x="247926" y="346465"/>
                </a:moveTo>
                <a:cubicBezTo>
                  <a:pt x="248501" y="346648"/>
                  <a:pt x="249048" y="346830"/>
                  <a:pt x="249653" y="346830"/>
                </a:cubicBezTo>
                <a:cubicBezTo>
                  <a:pt x="250108" y="346830"/>
                  <a:pt x="250503" y="346648"/>
                  <a:pt x="250925" y="346558"/>
                </a:cubicBezTo>
                <a:cubicBezTo>
                  <a:pt x="250835" y="347013"/>
                  <a:pt x="250653" y="347467"/>
                  <a:pt x="250653" y="347953"/>
                </a:cubicBezTo>
                <a:cubicBezTo>
                  <a:pt x="250653" y="348497"/>
                  <a:pt x="250835" y="348982"/>
                  <a:pt x="250955" y="349497"/>
                </a:cubicBezTo>
                <a:cubicBezTo>
                  <a:pt x="250531" y="349407"/>
                  <a:pt x="250106" y="349225"/>
                  <a:pt x="249621" y="349225"/>
                </a:cubicBezTo>
                <a:cubicBezTo>
                  <a:pt x="249014" y="349225"/>
                  <a:pt x="248469" y="349407"/>
                  <a:pt x="247894" y="349557"/>
                </a:cubicBezTo>
                <a:cubicBezTo>
                  <a:pt x="248046" y="349042"/>
                  <a:pt x="248226" y="348497"/>
                  <a:pt x="248226" y="347920"/>
                </a:cubicBezTo>
                <a:cubicBezTo>
                  <a:pt x="248231" y="347405"/>
                  <a:pt x="248048" y="346920"/>
                  <a:pt x="247926" y="346465"/>
                </a:cubicBezTo>
                <a:close/>
                <a:moveTo>
                  <a:pt x="251078" y="289006"/>
                </a:moveTo>
                <a:cubicBezTo>
                  <a:pt x="250593" y="288884"/>
                  <a:pt x="250138" y="288704"/>
                  <a:pt x="249653" y="288704"/>
                </a:cubicBezTo>
                <a:cubicBezTo>
                  <a:pt x="248986" y="288704"/>
                  <a:pt x="248381" y="288886"/>
                  <a:pt x="247774" y="289068"/>
                </a:cubicBezTo>
                <a:cubicBezTo>
                  <a:pt x="247926" y="288553"/>
                  <a:pt x="248106" y="288008"/>
                  <a:pt x="248106" y="287431"/>
                </a:cubicBezTo>
                <a:cubicBezTo>
                  <a:pt x="248106" y="286824"/>
                  <a:pt x="247924" y="286279"/>
                  <a:pt x="247774" y="285704"/>
                </a:cubicBezTo>
                <a:cubicBezTo>
                  <a:pt x="248381" y="285886"/>
                  <a:pt x="248986" y="286099"/>
                  <a:pt x="249653" y="286099"/>
                </a:cubicBezTo>
                <a:cubicBezTo>
                  <a:pt x="250168" y="286099"/>
                  <a:pt x="250623" y="285916"/>
                  <a:pt x="251108" y="285796"/>
                </a:cubicBezTo>
                <a:cubicBezTo>
                  <a:pt x="250955" y="286341"/>
                  <a:pt x="250775" y="286856"/>
                  <a:pt x="250775" y="287434"/>
                </a:cubicBezTo>
                <a:cubicBezTo>
                  <a:pt x="250775" y="288006"/>
                  <a:pt x="250958" y="288491"/>
                  <a:pt x="251078" y="289006"/>
                </a:cubicBezTo>
                <a:close/>
                <a:moveTo>
                  <a:pt x="249655" y="410596"/>
                </a:moveTo>
                <a:cubicBezTo>
                  <a:pt x="248201" y="410536"/>
                  <a:pt x="246899" y="411111"/>
                  <a:pt x="245929" y="412051"/>
                </a:cubicBezTo>
                <a:cubicBezTo>
                  <a:pt x="246809" y="411111"/>
                  <a:pt x="247384" y="409868"/>
                  <a:pt x="247384" y="408474"/>
                </a:cubicBezTo>
                <a:cubicBezTo>
                  <a:pt x="247384" y="407291"/>
                  <a:pt x="246929" y="406231"/>
                  <a:pt x="246231" y="405352"/>
                </a:cubicBezTo>
                <a:cubicBezTo>
                  <a:pt x="247201" y="406109"/>
                  <a:pt x="248353" y="406624"/>
                  <a:pt x="249655" y="406624"/>
                </a:cubicBezTo>
                <a:cubicBezTo>
                  <a:pt x="250625" y="406624"/>
                  <a:pt x="251505" y="406322"/>
                  <a:pt x="252292" y="405897"/>
                </a:cubicBezTo>
                <a:cubicBezTo>
                  <a:pt x="251868" y="406684"/>
                  <a:pt x="251565" y="407534"/>
                  <a:pt x="251565" y="408503"/>
                </a:cubicBezTo>
                <a:cubicBezTo>
                  <a:pt x="251565" y="409656"/>
                  <a:pt x="251990" y="410656"/>
                  <a:pt x="252595" y="411566"/>
                </a:cubicBezTo>
                <a:cubicBezTo>
                  <a:pt x="251715" y="410988"/>
                  <a:pt x="250745" y="410596"/>
                  <a:pt x="249655" y="410596"/>
                </a:cubicBezTo>
                <a:close/>
                <a:moveTo>
                  <a:pt x="257201" y="418172"/>
                </a:moveTo>
                <a:cubicBezTo>
                  <a:pt x="255899" y="418172"/>
                  <a:pt x="254747" y="418717"/>
                  <a:pt x="253807" y="419474"/>
                </a:cubicBezTo>
                <a:cubicBezTo>
                  <a:pt x="254595" y="418534"/>
                  <a:pt x="255142" y="417352"/>
                  <a:pt x="255142" y="416020"/>
                </a:cubicBezTo>
                <a:cubicBezTo>
                  <a:pt x="255142" y="414898"/>
                  <a:pt x="254717" y="413928"/>
                  <a:pt x="254172" y="413080"/>
                </a:cubicBezTo>
                <a:cubicBezTo>
                  <a:pt x="255052" y="413688"/>
                  <a:pt x="256081" y="414110"/>
                  <a:pt x="257234" y="414110"/>
                </a:cubicBezTo>
                <a:cubicBezTo>
                  <a:pt x="258233" y="414110"/>
                  <a:pt x="259143" y="413778"/>
                  <a:pt x="259960" y="413293"/>
                </a:cubicBezTo>
                <a:cubicBezTo>
                  <a:pt x="259506" y="414110"/>
                  <a:pt x="259143" y="415020"/>
                  <a:pt x="259143" y="416020"/>
                </a:cubicBezTo>
                <a:cubicBezTo>
                  <a:pt x="259143" y="417262"/>
                  <a:pt x="259628" y="418354"/>
                  <a:pt x="260295" y="419262"/>
                </a:cubicBezTo>
                <a:cubicBezTo>
                  <a:pt x="259413" y="418627"/>
                  <a:pt x="258383" y="418172"/>
                  <a:pt x="257201" y="418172"/>
                </a:cubicBezTo>
                <a:close/>
                <a:moveTo>
                  <a:pt x="254927" y="398928"/>
                </a:moveTo>
                <a:cubicBezTo>
                  <a:pt x="255624" y="399200"/>
                  <a:pt x="256382" y="399383"/>
                  <a:pt x="257199" y="399383"/>
                </a:cubicBezTo>
                <a:cubicBezTo>
                  <a:pt x="257956" y="399383"/>
                  <a:pt x="258654" y="399200"/>
                  <a:pt x="259321" y="398958"/>
                </a:cubicBezTo>
                <a:cubicBezTo>
                  <a:pt x="259109" y="399565"/>
                  <a:pt x="258926" y="400200"/>
                  <a:pt x="258926" y="400897"/>
                </a:cubicBezTo>
                <a:cubicBezTo>
                  <a:pt x="258926" y="401777"/>
                  <a:pt x="259139" y="402595"/>
                  <a:pt x="259501" y="403322"/>
                </a:cubicBezTo>
                <a:cubicBezTo>
                  <a:pt x="258804" y="403019"/>
                  <a:pt x="258046" y="402807"/>
                  <a:pt x="257229" y="402807"/>
                </a:cubicBezTo>
                <a:cubicBezTo>
                  <a:pt x="256259" y="402807"/>
                  <a:pt x="255409" y="403110"/>
                  <a:pt x="254622" y="403534"/>
                </a:cubicBezTo>
                <a:cubicBezTo>
                  <a:pt x="255047" y="402747"/>
                  <a:pt x="255349" y="401868"/>
                  <a:pt x="255349" y="400897"/>
                </a:cubicBezTo>
                <a:cubicBezTo>
                  <a:pt x="255322" y="400200"/>
                  <a:pt x="255169" y="399533"/>
                  <a:pt x="254927" y="398928"/>
                </a:cubicBezTo>
                <a:close/>
                <a:moveTo>
                  <a:pt x="259171" y="251488"/>
                </a:moveTo>
                <a:cubicBezTo>
                  <a:pt x="258534" y="251276"/>
                  <a:pt x="257899" y="251093"/>
                  <a:pt x="257201" y="251093"/>
                </a:cubicBezTo>
                <a:cubicBezTo>
                  <a:pt x="256444" y="251093"/>
                  <a:pt x="255717" y="251276"/>
                  <a:pt x="255049" y="251518"/>
                </a:cubicBezTo>
                <a:cubicBezTo>
                  <a:pt x="255262" y="250943"/>
                  <a:pt x="255414" y="250305"/>
                  <a:pt x="255414" y="249668"/>
                </a:cubicBezTo>
                <a:cubicBezTo>
                  <a:pt x="255414" y="248881"/>
                  <a:pt x="255262" y="248091"/>
                  <a:pt x="254959" y="247396"/>
                </a:cubicBezTo>
                <a:cubicBezTo>
                  <a:pt x="255657" y="247699"/>
                  <a:pt x="256414" y="247851"/>
                  <a:pt x="257201" y="247851"/>
                </a:cubicBezTo>
                <a:cubicBezTo>
                  <a:pt x="257929" y="247851"/>
                  <a:pt x="258596" y="247668"/>
                  <a:pt x="259263" y="247426"/>
                </a:cubicBezTo>
                <a:cubicBezTo>
                  <a:pt x="258991" y="248124"/>
                  <a:pt x="258808" y="248851"/>
                  <a:pt x="258808" y="249638"/>
                </a:cubicBezTo>
                <a:cubicBezTo>
                  <a:pt x="258806" y="250305"/>
                  <a:pt x="258988" y="250911"/>
                  <a:pt x="259171" y="251488"/>
                </a:cubicBezTo>
                <a:close/>
                <a:moveTo>
                  <a:pt x="255169" y="384016"/>
                </a:moveTo>
                <a:cubicBezTo>
                  <a:pt x="255807" y="384258"/>
                  <a:pt x="256504" y="384441"/>
                  <a:pt x="257199" y="384441"/>
                </a:cubicBezTo>
                <a:cubicBezTo>
                  <a:pt x="257866" y="384441"/>
                  <a:pt x="258471" y="384258"/>
                  <a:pt x="259049" y="384076"/>
                </a:cubicBezTo>
                <a:cubicBezTo>
                  <a:pt x="258896" y="384621"/>
                  <a:pt x="258716" y="385168"/>
                  <a:pt x="258716" y="385773"/>
                </a:cubicBezTo>
                <a:cubicBezTo>
                  <a:pt x="258716" y="386440"/>
                  <a:pt x="258898" y="387075"/>
                  <a:pt x="259111" y="387653"/>
                </a:cubicBezTo>
                <a:cubicBezTo>
                  <a:pt x="258504" y="387440"/>
                  <a:pt x="257899" y="387258"/>
                  <a:pt x="257201" y="387258"/>
                </a:cubicBezTo>
                <a:cubicBezTo>
                  <a:pt x="256474" y="387258"/>
                  <a:pt x="255777" y="387440"/>
                  <a:pt x="255109" y="387682"/>
                </a:cubicBezTo>
                <a:cubicBezTo>
                  <a:pt x="255322" y="387075"/>
                  <a:pt x="255504" y="386440"/>
                  <a:pt x="255504" y="385743"/>
                </a:cubicBezTo>
                <a:cubicBezTo>
                  <a:pt x="255504" y="385168"/>
                  <a:pt x="255352" y="384593"/>
                  <a:pt x="255169" y="384016"/>
                </a:cubicBezTo>
                <a:close/>
                <a:moveTo>
                  <a:pt x="258958" y="266428"/>
                </a:moveTo>
                <a:cubicBezTo>
                  <a:pt x="258383" y="266245"/>
                  <a:pt x="257836" y="266063"/>
                  <a:pt x="257201" y="266063"/>
                </a:cubicBezTo>
                <a:cubicBezTo>
                  <a:pt x="256504" y="266063"/>
                  <a:pt x="255867" y="266245"/>
                  <a:pt x="255262" y="266458"/>
                </a:cubicBezTo>
                <a:cubicBezTo>
                  <a:pt x="255414" y="265913"/>
                  <a:pt x="255594" y="265366"/>
                  <a:pt x="255594" y="264791"/>
                </a:cubicBezTo>
                <a:cubicBezTo>
                  <a:pt x="255594" y="264153"/>
                  <a:pt x="255412" y="263548"/>
                  <a:pt x="255230" y="262971"/>
                </a:cubicBezTo>
                <a:cubicBezTo>
                  <a:pt x="255867" y="263183"/>
                  <a:pt x="256502" y="263366"/>
                  <a:pt x="257199" y="263366"/>
                </a:cubicBezTo>
                <a:cubicBezTo>
                  <a:pt x="257836" y="263366"/>
                  <a:pt x="258411" y="263183"/>
                  <a:pt x="258986" y="263001"/>
                </a:cubicBezTo>
                <a:cubicBezTo>
                  <a:pt x="258804" y="263576"/>
                  <a:pt x="258621" y="264153"/>
                  <a:pt x="258621" y="264788"/>
                </a:cubicBezTo>
                <a:cubicBezTo>
                  <a:pt x="258626" y="265368"/>
                  <a:pt x="258806" y="265883"/>
                  <a:pt x="258958" y="266428"/>
                </a:cubicBezTo>
                <a:close/>
                <a:moveTo>
                  <a:pt x="255534" y="369226"/>
                </a:moveTo>
                <a:cubicBezTo>
                  <a:pt x="256079" y="369378"/>
                  <a:pt x="256626" y="369559"/>
                  <a:pt x="257231" y="369559"/>
                </a:cubicBezTo>
                <a:cubicBezTo>
                  <a:pt x="257776" y="369559"/>
                  <a:pt x="258231" y="369376"/>
                  <a:pt x="258716" y="369256"/>
                </a:cubicBezTo>
                <a:cubicBezTo>
                  <a:pt x="258594" y="369711"/>
                  <a:pt x="258444" y="370166"/>
                  <a:pt x="258444" y="370651"/>
                </a:cubicBezTo>
                <a:cubicBezTo>
                  <a:pt x="258444" y="371226"/>
                  <a:pt x="258626" y="371773"/>
                  <a:pt x="258776" y="372288"/>
                </a:cubicBezTo>
                <a:cubicBezTo>
                  <a:pt x="258261" y="372165"/>
                  <a:pt x="257776" y="371986"/>
                  <a:pt x="257231" y="371986"/>
                </a:cubicBezTo>
                <a:cubicBezTo>
                  <a:pt x="256624" y="371986"/>
                  <a:pt x="256049" y="372168"/>
                  <a:pt x="255504" y="372350"/>
                </a:cubicBezTo>
                <a:cubicBezTo>
                  <a:pt x="255657" y="371805"/>
                  <a:pt x="255837" y="371258"/>
                  <a:pt x="255837" y="370653"/>
                </a:cubicBezTo>
                <a:cubicBezTo>
                  <a:pt x="255807" y="370136"/>
                  <a:pt x="255624" y="369681"/>
                  <a:pt x="255534" y="369226"/>
                </a:cubicBezTo>
                <a:close/>
                <a:moveTo>
                  <a:pt x="258626" y="281340"/>
                </a:moveTo>
                <a:cubicBezTo>
                  <a:pt x="258171" y="281218"/>
                  <a:pt x="257716" y="281067"/>
                  <a:pt x="257201" y="281067"/>
                </a:cubicBezTo>
                <a:cubicBezTo>
                  <a:pt x="256626" y="281067"/>
                  <a:pt x="256109" y="281250"/>
                  <a:pt x="255564" y="281400"/>
                </a:cubicBezTo>
                <a:cubicBezTo>
                  <a:pt x="255687" y="280915"/>
                  <a:pt x="255867" y="280460"/>
                  <a:pt x="255867" y="279945"/>
                </a:cubicBezTo>
                <a:cubicBezTo>
                  <a:pt x="255867" y="279370"/>
                  <a:pt x="255684" y="278853"/>
                  <a:pt x="255534" y="278338"/>
                </a:cubicBezTo>
                <a:cubicBezTo>
                  <a:pt x="256079" y="278490"/>
                  <a:pt x="256594" y="278670"/>
                  <a:pt x="257201" y="278670"/>
                </a:cubicBezTo>
                <a:cubicBezTo>
                  <a:pt x="257716" y="278670"/>
                  <a:pt x="258171" y="278488"/>
                  <a:pt x="258656" y="278368"/>
                </a:cubicBezTo>
                <a:cubicBezTo>
                  <a:pt x="258534" y="278883"/>
                  <a:pt x="258353" y="279368"/>
                  <a:pt x="258353" y="279945"/>
                </a:cubicBezTo>
                <a:cubicBezTo>
                  <a:pt x="258321" y="280430"/>
                  <a:pt x="258504" y="280855"/>
                  <a:pt x="258626" y="281340"/>
                </a:cubicBezTo>
                <a:close/>
                <a:moveTo>
                  <a:pt x="258564" y="356861"/>
                </a:moveTo>
                <a:cubicBezTo>
                  <a:pt x="258109" y="356771"/>
                  <a:pt x="257684" y="356588"/>
                  <a:pt x="257199" y="356588"/>
                </a:cubicBezTo>
                <a:cubicBezTo>
                  <a:pt x="256654" y="356588"/>
                  <a:pt x="256139" y="356771"/>
                  <a:pt x="255622" y="356891"/>
                </a:cubicBezTo>
                <a:cubicBezTo>
                  <a:pt x="255744" y="356436"/>
                  <a:pt x="255894" y="355981"/>
                  <a:pt x="255894" y="355466"/>
                </a:cubicBezTo>
                <a:cubicBezTo>
                  <a:pt x="255924" y="355071"/>
                  <a:pt x="255742" y="354649"/>
                  <a:pt x="255652" y="354194"/>
                </a:cubicBezTo>
                <a:cubicBezTo>
                  <a:pt x="256167" y="354316"/>
                  <a:pt x="256652" y="354496"/>
                  <a:pt x="257197" y="354496"/>
                </a:cubicBezTo>
                <a:cubicBezTo>
                  <a:pt x="257681" y="354496"/>
                  <a:pt x="258106" y="354314"/>
                  <a:pt x="258561" y="354224"/>
                </a:cubicBezTo>
                <a:cubicBezTo>
                  <a:pt x="258471" y="354649"/>
                  <a:pt x="258289" y="355041"/>
                  <a:pt x="258289" y="355496"/>
                </a:cubicBezTo>
                <a:cubicBezTo>
                  <a:pt x="258291" y="355983"/>
                  <a:pt x="258474" y="356406"/>
                  <a:pt x="258564" y="356861"/>
                </a:cubicBezTo>
                <a:close/>
                <a:moveTo>
                  <a:pt x="258504" y="296279"/>
                </a:moveTo>
                <a:cubicBezTo>
                  <a:pt x="258079" y="296190"/>
                  <a:pt x="257686" y="296007"/>
                  <a:pt x="257231" y="296007"/>
                </a:cubicBezTo>
                <a:cubicBezTo>
                  <a:pt x="256686" y="296007"/>
                  <a:pt x="256232" y="296190"/>
                  <a:pt x="255717" y="296310"/>
                </a:cubicBezTo>
                <a:cubicBezTo>
                  <a:pt x="255807" y="295885"/>
                  <a:pt x="255989" y="295492"/>
                  <a:pt x="255989" y="295037"/>
                </a:cubicBezTo>
                <a:cubicBezTo>
                  <a:pt x="255989" y="294522"/>
                  <a:pt x="255807" y="294067"/>
                  <a:pt x="255687" y="293613"/>
                </a:cubicBezTo>
                <a:cubicBezTo>
                  <a:pt x="256202" y="293735"/>
                  <a:pt x="256686" y="293915"/>
                  <a:pt x="257231" y="293915"/>
                </a:cubicBezTo>
                <a:cubicBezTo>
                  <a:pt x="257686" y="293915"/>
                  <a:pt x="258111" y="293733"/>
                  <a:pt x="258566" y="293642"/>
                </a:cubicBezTo>
                <a:cubicBezTo>
                  <a:pt x="258476" y="294097"/>
                  <a:pt x="258293" y="294553"/>
                  <a:pt x="258293" y="295037"/>
                </a:cubicBezTo>
                <a:cubicBezTo>
                  <a:pt x="258231" y="295462"/>
                  <a:pt x="258414" y="295857"/>
                  <a:pt x="258504" y="296279"/>
                </a:cubicBezTo>
                <a:close/>
                <a:moveTo>
                  <a:pt x="258383" y="311342"/>
                </a:moveTo>
                <a:cubicBezTo>
                  <a:pt x="257989" y="311282"/>
                  <a:pt x="257626" y="311099"/>
                  <a:pt x="257201" y="311099"/>
                </a:cubicBezTo>
                <a:cubicBezTo>
                  <a:pt x="256716" y="311099"/>
                  <a:pt x="256292" y="311282"/>
                  <a:pt x="255837" y="311372"/>
                </a:cubicBezTo>
                <a:cubicBezTo>
                  <a:pt x="255927" y="310947"/>
                  <a:pt x="256079" y="310584"/>
                  <a:pt x="256079" y="310160"/>
                </a:cubicBezTo>
                <a:cubicBezTo>
                  <a:pt x="256079" y="309705"/>
                  <a:pt x="255897" y="309310"/>
                  <a:pt x="255837" y="308917"/>
                </a:cubicBezTo>
                <a:cubicBezTo>
                  <a:pt x="256292" y="309007"/>
                  <a:pt x="256716" y="309190"/>
                  <a:pt x="257231" y="309190"/>
                </a:cubicBezTo>
                <a:cubicBezTo>
                  <a:pt x="257656" y="309190"/>
                  <a:pt x="258019" y="309037"/>
                  <a:pt x="258414" y="308947"/>
                </a:cubicBezTo>
                <a:cubicBezTo>
                  <a:pt x="258323" y="309372"/>
                  <a:pt x="258171" y="309735"/>
                  <a:pt x="258171" y="310160"/>
                </a:cubicBezTo>
                <a:cubicBezTo>
                  <a:pt x="258141" y="310584"/>
                  <a:pt x="258321" y="310949"/>
                  <a:pt x="258383" y="311342"/>
                </a:cubicBezTo>
                <a:close/>
                <a:moveTo>
                  <a:pt x="258383" y="341646"/>
                </a:moveTo>
                <a:cubicBezTo>
                  <a:pt x="257989" y="341556"/>
                  <a:pt x="257596" y="341404"/>
                  <a:pt x="257171" y="341404"/>
                </a:cubicBezTo>
                <a:cubicBezTo>
                  <a:pt x="256686" y="341404"/>
                  <a:pt x="256232" y="341586"/>
                  <a:pt x="255777" y="341676"/>
                </a:cubicBezTo>
                <a:cubicBezTo>
                  <a:pt x="255867" y="341251"/>
                  <a:pt x="256049" y="340859"/>
                  <a:pt x="256049" y="340374"/>
                </a:cubicBezTo>
                <a:cubicBezTo>
                  <a:pt x="256079" y="339979"/>
                  <a:pt x="255897" y="339587"/>
                  <a:pt x="255837" y="339191"/>
                </a:cubicBezTo>
                <a:cubicBezTo>
                  <a:pt x="256292" y="339282"/>
                  <a:pt x="256716" y="339464"/>
                  <a:pt x="257201" y="339464"/>
                </a:cubicBezTo>
                <a:cubicBezTo>
                  <a:pt x="257626" y="339464"/>
                  <a:pt x="257989" y="339312"/>
                  <a:pt x="258383" y="339222"/>
                </a:cubicBezTo>
                <a:cubicBezTo>
                  <a:pt x="258323" y="339616"/>
                  <a:pt x="258141" y="339979"/>
                  <a:pt x="258141" y="340404"/>
                </a:cubicBezTo>
                <a:cubicBezTo>
                  <a:pt x="258141" y="340859"/>
                  <a:pt x="258321" y="341224"/>
                  <a:pt x="258383" y="341646"/>
                </a:cubicBezTo>
                <a:close/>
                <a:moveTo>
                  <a:pt x="255837" y="324039"/>
                </a:moveTo>
                <a:cubicBezTo>
                  <a:pt x="256292" y="324130"/>
                  <a:pt x="256716" y="324312"/>
                  <a:pt x="257201" y="324312"/>
                </a:cubicBezTo>
                <a:cubicBezTo>
                  <a:pt x="257626" y="324312"/>
                  <a:pt x="257959" y="324159"/>
                  <a:pt x="258353" y="324070"/>
                </a:cubicBezTo>
                <a:cubicBezTo>
                  <a:pt x="258293" y="324464"/>
                  <a:pt x="258111" y="324827"/>
                  <a:pt x="258111" y="325252"/>
                </a:cubicBezTo>
                <a:cubicBezTo>
                  <a:pt x="258111" y="325677"/>
                  <a:pt x="258263" y="326039"/>
                  <a:pt x="258353" y="326434"/>
                </a:cubicBezTo>
                <a:cubicBezTo>
                  <a:pt x="257959" y="326374"/>
                  <a:pt x="257596" y="326192"/>
                  <a:pt x="257201" y="326192"/>
                </a:cubicBezTo>
                <a:cubicBezTo>
                  <a:pt x="256716" y="326192"/>
                  <a:pt x="256292" y="326374"/>
                  <a:pt x="255837" y="326464"/>
                </a:cubicBezTo>
                <a:cubicBezTo>
                  <a:pt x="255927" y="326039"/>
                  <a:pt x="256079" y="325677"/>
                  <a:pt x="256079" y="325252"/>
                </a:cubicBezTo>
                <a:cubicBezTo>
                  <a:pt x="256079" y="324857"/>
                  <a:pt x="255897" y="324464"/>
                  <a:pt x="255837" y="324039"/>
                </a:cubicBezTo>
                <a:close/>
                <a:moveTo>
                  <a:pt x="259261" y="234546"/>
                </a:moveTo>
                <a:cubicBezTo>
                  <a:pt x="259261" y="235516"/>
                  <a:pt x="259593" y="236395"/>
                  <a:pt x="260048" y="237183"/>
                </a:cubicBezTo>
                <a:cubicBezTo>
                  <a:pt x="259198" y="236698"/>
                  <a:pt x="258261" y="236333"/>
                  <a:pt x="257229" y="236333"/>
                </a:cubicBezTo>
                <a:cubicBezTo>
                  <a:pt x="256047" y="236333"/>
                  <a:pt x="255017" y="236788"/>
                  <a:pt x="254077" y="237393"/>
                </a:cubicBezTo>
                <a:cubicBezTo>
                  <a:pt x="254622" y="236543"/>
                  <a:pt x="255017" y="235606"/>
                  <a:pt x="255017" y="234513"/>
                </a:cubicBezTo>
                <a:cubicBezTo>
                  <a:pt x="255017" y="233211"/>
                  <a:pt x="254502" y="232059"/>
                  <a:pt x="253715" y="231119"/>
                </a:cubicBezTo>
                <a:cubicBezTo>
                  <a:pt x="254685" y="231907"/>
                  <a:pt x="255867" y="232454"/>
                  <a:pt x="257199" y="232454"/>
                </a:cubicBezTo>
                <a:cubicBezTo>
                  <a:pt x="258411" y="232484"/>
                  <a:pt x="259471" y="232029"/>
                  <a:pt x="260381" y="231362"/>
                </a:cubicBezTo>
                <a:cubicBezTo>
                  <a:pt x="259716" y="232272"/>
                  <a:pt x="259261" y="233334"/>
                  <a:pt x="259261" y="234546"/>
                </a:cubicBezTo>
                <a:close/>
                <a:moveTo>
                  <a:pt x="264747" y="410383"/>
                </a:moveTo>
                <a:cubicBezTo>
                  <a:pt x="263747" y="410383"/>
                  <a:pt x="262837" y="410716"/>
                  <a:pt x="262020" y="411201"/>
                </a:cubicBezTo>
                <a:cubicBezTo>
                  <a:pt x="262475" y="410383"/>
                  <a:pt x="262837" y="409474"/>
                  <a:pt x="262837" y="408474"/>
                </a:cubicBezTo>
                <a:cubicBezTo>
                  <a:pt x="262837" y="407656"/>
                  <a:pt x="262655" y="406897"/>
                  <a:pt x="262323" y="406202"/>
                </a:cubicBezTo>
                <a:cubicBezTo>
                  <a:pt x="263080" y="406534"/>
                  <a:pt x="263867" y="406777"/>
                  <a:pt x="264747" y="406777"/>
                </a:cubicBezTo>
                <a:cubicBezTo>
                  <a:pt x="265534" y="406777"/>
                  <a:pt x="266292" y="406624"/>
                  <a:pt x="266959" y="406322"/>
                </a:cubicBezTo>
                <a:cubicBezTo>
                  <a:pt x="266686" y="406989"/>
                  <a:pt x="266534" y="407716"/>
                  <a:pt x="266534" y="408474"/>
                </a:cubicBezTo>
                <a:cubicBezTo>
                  <a:pt x="266534" y="409383"/>
                  <a:pt x="266777" y="410231"/>
                  <a:pt x="267171" y="410988"/>
                </a:cubicBezTo>
                <a:cubicBezTo>
                  <a:pt x="266444" y="410626"/>
                  <a:pt x="265624" y="410383"/>
                  <a:pt x="264747" y="410383"/>
                </a:cubicBezTo>
                <a:close/>
                <a:moveTo>
                  <a:pt x="266837" y="244122"/>
                </a:moveTo>
                <a:cubicBezTo>
                  <a:pt x="266199" y="243879"/>
                  <a:pt x="265502" y="243697"/>
                  <a:pt x="264775" y="243697"/>
                </a:cubicBezTo>
                <a:cubicBezTo>
                  <a:pt x="263987" y="243697"/>
                  <a:pt x="263230" y="243879"/>
                  <a:pt x="262563" y="244152"/>
                </a:cubicBezTo>
                <a:cubicBezTo>
                  <a:pt x="262805" y="243514"/>
                  <a:pt x="262988" y="242817"/>
                  <a:pt x="262988" y="242090"/>
                </a:cubicBezTo>
                <a:cubicBezTo>
                  <a:pt x="262988" y="241030"/>
                  <a:pt x="262623" y="240120"/>
                  <a:pt x="262138" y="239271"/>
                </a:cubicBezTo>
                <a:cubicBezTo>
                  <a:pt x="262925" y="239725"/>
                  <a:pt x="263805" y="240058"/>
                  <a:pt x="264805" y="240058"/>
                </a:cubicBezTo>
                <a:cubicBezTo>
                  <a:pt x="265654" y="240058"/>
                  <a:pt x="266412" y="239846"/>
                  <a:pt x="267139" y="239513"/>
                </a:cubicBezTo>
                <a:cubicBezTo>
                  <a:pt x="266744" y="240300"/>
                  <a:pt x="266472" y="241180"/>
                  <a:pt x="266472" y="242120"/>
                </a:cubicBezTo>
                <a:cubicBezTo>
                  <a:pt x="266414" y="242819"/>
                  <a:pt x="266594" y="243487"/>
                  <a:pt x="266837" y="244122"/>
                </a:cubicBezTo>
                <a:close/>
                <a:moveTo>
                  <a:pt x="262868" y="391442"/>
                </a:moveTo>
                <a:cubicBezTo>
                  <a:pt x="263475" y="391654"/>
                  <a:pt x="264080" y="391837"/>
                  <a:pt x="264777" y="391837"/>
                </a:cubicBezTo>
                <a:cubicBezTo>
                  <a:pt x="265384" y="391837"/>
                  <a:pt x="265959" y="391654"/>
                  <a:pt x="266504" y="391472"/>
                </a:cubicBezTo>
                <a:cubicBezTo>
                  <a:pt x="266322" y="392079"/>
                  <a:pt x="266139" y="392684"/>
                  <a:pt x="266139" y="393321"/>
                </a:cubicBezTo>
                <a:cubicBezTo>
                  <a:pt x="266139" y="394049"/>
                  <a:pt x="266322" y="394746"/>
                  <a:pt x="266564" y="395413"/>
                </a:cubicBezTo>
                <a:cubicBezTo>
                  <a:pt x="265989" y="395231"/>
                  <a:pt x="265412" y="395048"/>
                  <a:pt x="264777" y="395048"/>
                </a:cubicBezTo>
                <a:cubicBezTo>
                  <a:pt x="264080" y="395048"/>
                  <a:pt x="263442" y="395231"/>
                  <a:pt x="262837" y="395444"/>
                </a:cubicBezTo>
                <a:cubicBezTo>
                  <a:pt x="263080" y="394776"/>
                  <a:pt x="263262" y="394079"/>
                  <a:pt x="263262" y="393321"/>
                </a:cubicBezTo>
                <a:cubicBezTo>
                  <a:pt x="263262" y="392654"/>
                  <a:pt x="263080" y="392047"/>
                  <a:pt x="262868" y="391442"/>
                </a:cubicBezTo>
                <a:close/>
                <a:moveTo>
                  <a:pt x="266384" y="258971"/>
                </a:moveTo>
                <a:cubicBezTo>
                  <a:pt x="265869" y="258819"/>
                  <a:pt x="265324" y="258639"/>
                  <a:pt x="264747" y="258639"/>
                </a:cubicBezTo>
                <a:cubicBezTo>
                  <a:pt x="264110" y="258639"/>
                  <a:pt x="263535" y="258822"/>
                  <a:pt x="262960" y="259004"/>
                </a:cubicBezTo>
                <a:cubicBezTo>
                  <a:pt x="263142" y="258429"/>
                  <a:pt x="263325" y="257851"/>
                  <a:pt x="263325" y="257216"/>
                </a:cubicBezTo>
                <a:cubicBezTo>
                  <a:pt x="263325" y="256519"/>
                  <a:pt x="263142" y="255882"/>
                  <a:pt x="262930" y="255247"/>
                </a:cubicBezTo>
                <a:cubicBezTo>
                  <a:pt x="263505" y="255429"/>
                  <a:pt x="264112" y="255612"/>
                  <a:pt x="264749" y="255612"/>
                </a:cubicBezTo>
                <a:cubicBezTo>
                  <a:pt x="265357" y="255612"/>
                  <a:pt x="265872" y="255429"/>
                  <a:pt x="266416" y="255279"/>
                </a:cubicBezTo>
                <a:cubicBezTo>
                  <a:pt x="266204" y="255887"/>
                  <a:pt x="266021" y="256522"/>
                  <a:pt x="266021" y="257219"/>
                </a:cubicBezTo>
                <a:cubicBezTo>
                  <a:pt x="266049" y="257851"/>
                  <a:pt x="266232" y="258427"/>
                  <a:pt x="266384" y="258971"/>
                </a:cubicBezTo>
                <a:close/>
                <a:moveTo>
                  <a:pt x="263110" y="376652"/>
                </a:moveTo>
                <a:cubicBezTo>
                  <a:pt x="263655" y="376804"/>
                  <a:pt x="264170" y="376984"/>
                  <a:pt x="264747" y="376984"/>
                </a:cubicBezTo>
                <a:cubicBezTo>
                  <a:pt x="265262" y="376984"/>
                  <a:pt x="265747" y="376802"/>
                  <a:pt x="266232" y="376682"/>
                </a:cubicBezTo>
                <a:cubicBezTo>
                  <a:pt x="266109" y="377167"/>
                  <a:pt x="265929" y="377652"/>
                  <a:pt x="265929" y="378197"/>
                </a:cubicBezTo>
                <a:cubicBezTo>
                  <a:pt x="265929" y="378834"/>
                  <a:pt x="266112" y="379439"/>
                  <a:pt x="266294" y="380016"/>
                </a:cubicBezTo>
                <a:cubicBezTo>
                  <a:pt x="265779" y="379864"/>
                  <a:pt x="265294" y="379714"/>
                  <a:pt x="264749" y="379714"/>
                </a:cubicBezTo>
                <a:cubicBezTo>
                  <a:pt x="264142" y="379714"/>
                  <a:pt x="263597" y="379896"/>
                  <a:pt x="263052" y="380047"/>
                </a:cubicBezTo>
                <a:cubicBezTo>
                  <a:pt x="263235" y="379439"/>
                  <a:pt x="263417" y="378834"/>
                  <a:pt x="263417" y="378197"/>
                </a:cubicBezTo>
                <a:cubicBezTo>
                  <a:pt x="263442" y="377652"/>
                  <a:pt x="263262" y="377167"/>
                  <a:pt x="263110" y="376652"/>
                </a:cubicBezTo>
                <a:close/>
                <a:moveTo>
                  <a:pt x="266172" y="273761"/>
                </a:moveTo>
                <a:cubicBezTo>
                  <a:pt x="265717" y="273639"/>
                  <a:pt x="265262" y="273489"/>
                  <a:pt x="264747" y="273489"/>
                </a:cubicBezTo>
                <a:cubicBezTo>
                  <a:pt x="264202" y="273489"/>
                  <a:pt x="263687" y="273671"/>
                  <a:pt x="263170" y="273791"/>
                </a:cubicBezTo>
                <a:cubicBezTo>
                  <a:pt x="263292" y="273306"/>
                  <a:pt x="263472" y="272852"/>
                  <a:pt x="263472" y="272337"/>
                </a:cubicBezTo>
                <a:cubicBezTo>
                  <a:pt x="263472" y="271699"/>
                  <a:pt x="263290" y="271154"/>
                  <a:pt x="263108" y="270579"/>
                </a:cubicBezTo>
                <a:cubicBezTo>
                  <a:pt x="263623" y="270732"/>
                  <a:pt x="264168" y="270912"/>
                  <a:pt x="264745" y="270912"/>
                </a:cubicBezTo>
                <a:cubicBezTo>
                  <a:pt x="265260" y="270912"/>
                  <a:pt x="265745" y="270730"/>
                  <a:pt x="266229" y="270609"/>
                </a:cubicBezTo>
                <a:cubicBezTo>
                  <a:pt x="266077" y="271154"/>
                  <a:pt x="265897" y="271732"/>
                  <a:pt x="265897" y="272337"/>
                </a:cubicBezTo>
                <a:cubicBezTo>
                  <a:pt x="265899" y="272854"/>
                  <a:pt x="266079" y="273309"/>
                  <a:pt x="266172" y="273761"/>
                </a:cubicBezTo>
                <a:close/>
                <a:moveTo>
                  <a:pt x="265989" y="288764"/>
                </a:moveTo>
                <a:cubicBezTo>
                  <a:pt x="265564" y="288673"/>
                  <a:pt x="265202" y="288521"/>
                  <a:pt x="264747" y="288521"/>
                </a:cubicBezTo>
                <a:cubicBezTo>
                  <a:pt x="264262" y="288521"/>
                  <a:pt x="263807" y="288704"/>
                  <a:pt x="263352" y="288793"/>
                </a:cubicBezTo>
                <a:cubicBezTo>
                  <a:pt x="263442" y="288339"/>
                  <a:pt x="263625" y="287944"/>
                  <a:pt x="263625" y="287459"/>
                </a:cubicBezTo>
                <a:cubicBezTo>
                  <a:pt x="263625" y="286944"/>
                  <a:pt x="263442" y="286519"/>
                  <a:pt x="263352" y="286034"/>
                </a:cubicBezTo>
                <a:cubicBezTo>
                  <a:pt x="263807" y="286156"/>
                  <a:pt x="264262" y="286307"/>
                  <a:pt x="264777" y="286307"/>
                </a:cubicBezTo>
                <a:cubicBezTo>
                  <a:pt x="265232" y="286307"/>
                  <a:pt x="265627" y="286124"/>
                  <a:pt x="266019" y="286064"/>
                </a:cubicBezTo>
                <a:cubicBezTo>
                  <a:pt x="265929" y="286519"/>
                  <a:pt x="265747" y="286944"/>
                  <a:pt x="265747" y="287459"/>
                </a:cubicBezTo>
                <a:cubicBezTo>
                  <a:pt x="265747" y="287946"/>
                  <a:pt x="265929" y="288341"/>
                  <a:pt x="265989" y="288764"/>
                </a:cubicBezTo>
                <a:close/>
                <a:moveTo>
                  <a:pt x="263382" y="361710"/>
                </a:moveTo>
                <a:cubicBezTo>
                  <a:pt x="263837" y="361800"/>
                  <a:pt x="264262" y="361982"/>
                  <a:pt x="264747" y="361982"/>
                </a:cubicBezTo>
                <a:cubicBezTo>
                  <a:pt x="265172" y="361982"/>
                  <a:pt x="265534" y="361830"/>
                  <a:pt x="265929" y="361740"/>
                </a:cubicBezTo>
                <a:cubicBezTo>
                  <a:pt x="265839" y="362195"/>
                  <a:pt x="265657" y="362590"/>
                  <a:pt x="265657" y="363075"/>
                </a:cubicBezTo>
                <a:cubicBezTo>
                  <a:pt x="265657" y="363589"/>
                  <a:pt x="265839" y="364044"/>
                  <a:pt x="265959" y="364529"/>
                </a:cubicBezTo>
                <a:cubicBezTo>
                  <a:pt x="265564" y="364439"/>
                  <a:pt x="265172" y="364287"/>
                  <a:pt x="264747" y="364287"/>
                </a:cubicBezTo>
                <a:cubicBezTo>
                  <a:pt x="264262" y="364287"/>
                  <a:pt x="263807" y="364469"/>
                  <a:pt x="263352" y="364559"/>
                </a:cubicBezTo>
                <a:cubicBezTo>
                  <a:pt x="263475" y="364075"/>
                  <a:pt x="263655" y="363589"/>
                  <a:pt x="263655" y="363075"/>
                </a:cubicBezTo>
                <a:cubicBezTo>
                  <a:pt x="263655" y="362590"/>
                  <a:pt x="263505" y="362165"/>
                  <a:pt x="263382" y="361710"/>
                </a:cubicBezTo>
                <a:close/>
                <a:moveTo>
                  <a:pt x="263505" y="346770"/>
                </a:moveTo>
                <a:cubicBezTo>
                  <a:pt x="263930" y="346860"/>
                  <a:pt x="264322" y="347013"/>
                  <a:pt x="264747" y="347013"/>
                </a:cubicBezTo>
                <a:cubicBezTo>
                  <a:pt x="265142" y="347013"/>
                  <a:pt x="265474" y="346860"/>
                  <a:pt x="265839" y="346800"/>
                </a:cubicBezTo>
                <a:cubicBezTo>
                  <a:pt x="265779" y="347195"/>
                  <a:pt x="265597" y="347557"/>
                  <a:pt x="265597" y="347982"/>
                </a:cubicBezTo>
                <a:cubicBezTo>
                  <a:pt x="265597" y="348467"/>
                  <a:pt x="265779" y="348862"/>
                  <a:pt x="265869" y="349317"/>
                </a:cubicBezTo>
                <a:cubicBezTo>
                  <a:pt x="265474" y="349257"/>
                  <a:pt x="265142" y="349075"/>
                  <a:pt x="264747" y="349075"/>
                </a:cubicBezTo>
                <a:cubicBezTo>
                  <a:pt x="264292" y="349075"/>
                  <a:pt x="263897" y="349257"/>
                  <a:pt x="263475" y="349347"/>
                </a:cubicBezTo>
                <a:cubicBezTo>
                  <a:pt x="263565" y="348892"/>
                  <a:pt x="263747" y="348467"/>
                  <a:pt x="263747" y="347982"/>
                </a:cubicBezTo>
                <a:cubicBezTo>
                  <a:pt x="263747" y="347528"/>
                  <a:pt x="263595" y="347163"/>
                  <a:pt x="263505" y="346770"/>
                </a:cubicBezTo>
                <a:close/>
                <a:moveTo>
                  <a:pt x="265807" y="303765"/>
                </a:moveTo>
                <a:cubicBezTo>
                  <a:pt x="265442" y="303705"/>
                  <a:pt x="265140" y="303553"/>
                  <a:pt x="264777" y="303553"/>
                </a:cubicBezTo>
                <a:cubicBezTo>
                  <a:pt x="264352" y="303553"/>
                  <a:pt x="263960" y="303736"/>
                  <a:pt x="263565" y="303796"/>
                </a:cubicBezTo>
                <a:cubicBezTo>
                  <a:pt x="263655" y="303401"/>
                  <a:pt x="263807" y="303038"/>
                  <a:pt x="263807" y="302613"/>
                </a:cubicBezTo>
                <a:cubicBezTo>
                  <a:pt x="263807" y="302159"/>
                  <a:pt x="263625" y="301763"/>
                  <a:pt x="263535" y="301341"/>
                </a:cubicBezTo>
                <a:cubicBezTo>
                  <a:pt x="263960" y="301431"/>
                  <a:pt x="264322" y="301584"/>
                  <a:pt x="264777" y="301584"/>
                </a:cubicBezTo>
                <a:cubicBezTo>
                  <a:pt x="265142" y="301584"/>
                  <a:pt x="265474" y="301431"/>
                  <a:pt x="265837" y="301371"/>
                </a:cubicBezTo>
                <a:cubicBezTo>
                  <a:pt x="265747" y="301796"/>
                  <a:pt x="265594" y="302188"/>
                  <a:pt x="265594" y="302613"/>
                </a:cubicBezTo>
                <a:cubicBezTo>
                  <a:pt x="265564" y="303008"/>
                  <a:pt x="265717" y="303373"/>
                  <a:pt x="265807" y="303765"/>
                </a:cubicBezTo>
                <a:close/>
                <a:moveTo>
                  <a:pt x="265807" y="333980"/>
                </a:moveTo>
                <a:cubicBezTo>
                  <a:pt x="265442" y="333920"/>
                  <a:pt x="265140" y="333768"/>
                  <a:pt x="264777" y="333768"/>
                </a:cubicBezTo>
                <a:cubicBezTo>
                  <a:pt x="264352" y="333768"/>
                  <a:pt x="263990" y="333920"/>
                  <a:pt x="263595" y="334010"/>
                </a:cubicBezTo>
                <a:cubicBezTo>
                  <a:pt x="263655" y="333615"/>
                  <a:pt x="263837" y="333253"/>
                  <a:pt x="263837" y="332828"/>
                </a:cubicBezTo>
                <a:cubicBezTo>
                  <a:pt x="263807" y="332433"/>
                  <a:pt x="263655" y="332070"/>
                  <a:pt x="263595" y="331676"/>
                </a:cubicBezTo>
                <a:cubicBezTo>
                  <a:pt x="263990" y="331736"/>
                  <a:pt x="264352" y="331918"/>
                  <a:pt x="264777" y="331918"/>
                </a:cubicBezTo>
                <a:cubicBezTo>
                  <a:pt x="265142" y="331918"/>
                  <a:pt x="265444" y="331765"/>
                  <a:pt x="265807" y="331705"/>
                </a:cubicBezTo>
                <a:cubicBezTo>
                  <a:pt x="265747" y="332101"/>
                  <a:pt x="265564" y="332433"/>
                  <a:pt x="265564" y="332828"/>
                </a:cubicBezTo>
                <a:cubicBezTo>
                  <a:pt x="265564" y="333253"/>
                  <a:pt x="265717" y="333585"/>
                  <a:pt x="265807" y="333980"/>
                </a:cubicBezTo>
                <a:close/>
                <a:moveTo>
                  <a:pt x="263565" y="316525"/>
                </a:moveTo>
                <a:cubicBezTo>
                  <a:pt x="263960" y="316586"/>
                  <a:pt x="264322" y="316768"/>
                  <a:pt x="264747" y="316768"/>
                </a:cubicBezTo>
                <a:cubicBezTo>
                  <a:pt x="265112" y="316768"/>
                  <a:pt x="265414" y="316616"/>
                  <a:pt x="265747" y="316556"/>
                </a:cubicBezTo>
                <a:cubicBezTo>
                  <a:pt x="265687" y="316951"/>
                  <a:pt x="265504" y="317313"/>
                  <a:pt x="265504" y="317708"/>
                </a:cubicBezTo>
                <a:cubicBezTo>
                  <a:pt x="265504" y="318103"/>
                  <a:pt x="265657" y="318435"/>
                  <a:pt x="265717" y="318830"/>
                </a:cubicBezTo>
                <a:cubicBezTo>
                  <a:pt x="265384" y="318770"/>
                  <a:pt x="265079" y="318618"/>
                  <a:pt x="264717" y="318618"/>
                </a:cubicBezTo>
                <a:cubicBezTo>
                  <a:pt x="264292" y="318618"/>
                  <a:pt x="263930" y="318770"/>
                  <a:pt x="263535" y="318860"/>
                </a:cubicBezTo>
                <a:cubicBezTo>
                  <a:pt x="263595" y="318465"/>
                  <a:pt x="263777" y="318103"/>
                  <a:pt x="263777" y="317708"/>
                </a:cubicBezTo>
                <a:cubicBezTo>
                  <a:pt x="263807" y="317313"/>
                  <a:pt x="263655" y="316918"/>
                  <a:pt x="263565" y="316525"/>
                </a:cubicBezTo>
                <a:close/>
                <a:moveTo>
                  <a:pt x="267534" y="229909"/>
                </a:moveTo>
                <a:cubicBezTo>
                  <a:pt x="266717" y="229424"/>
                  <a:pt x="265777" y="229060"/>
                  <a:pt x="264745" y="229060"/>
                </a:cubicBezTo>
                <a:cubicBezTo>
                  <a:pt x="263533" y="229060"/>
                  <a:pt x="262473" y="229515"/>
                  <a:pt x="261563" y="230182"/>
                </a:cubicBezTo>
                <a:cubicBezTo>
                  <a:pt x="262230" y="229272"/>
                  <a:pt x="262685" y="228212"/>
                  <a:pt x="262685" y="227030"/>
                </a:cubicBezTo>
                <a:cubicBezTo>
                  <a:pt x="262685" y="225605"/>
                  <a:pt x="262110" y="224333"/>
                  <a:pt x="261230" y="223333"/>
                </a:cubicBezTo>
                <a:cubicBezTo>
                  <a:pt x="262170" y="224183"/>
                  <a:pt x="263382" y="224728"/>
                  <a:pt x="264747" y="224728"/>
                </a:cubicBezTo>
                <a:cubicBezTo>
                  <a:pt x="265959" y="224698"/>
                  <a:pt x="267019" y="224243"/>
                  <a:pt x="267899" y="223575"/>
                </a:cubicBezTo>
                <a:cubicBezTo>
                  <a:pt x="267141" y="224545"/>
                  <a:pt x="266626" y="225697"/>
                  <a:pt x="266626" y="227000"/>
                </a:cubicBezTo>
                <a:cubicBezTo>
                  <a:pt x="266626" y="228090"/>
                  <a:pt x="267019" y="229029"/>
                  <a:pt x="267534" y="229909"/>
                </a:cubicBezTo>
                <a:close/>
                <a:moveTo>
                  <a:pt x="272293" y="418052"/>
                </a:moveTo>
                <a:cubicBezTo>
                  <a:pt x="271263" y="418022"/>
                  <a:pt x="270293" y="418417"/>
                  <a:pt x="269443" y="418962"/>
                </a:cubicBezTo>
                <a:cubicBezTo>
                  <a:pt x="269988" y="418082"/>
                  <a:pt x="270383" y="417142"/>
                  <a:pt x="270383" y="416022"/>
                </a:cubicBezTo>
                <a:cubicBezTo>
                  <a:pt x="270383" y="415142"/>
                  <a:pt x="270141" y="414355"/>
                  <a:pt x="269776" y="413597"/>
                </a:cubicBezTo>
                <a:cubicBezTo>
                  <a:pt x="270533" y="413962"/>
                  <a:pt x="271383" y="414235"/>
                  <a:pt x="272290" y="414235"/>
                </a:cubicBezTo>
                <a:cubicBezTo>
                  <a:pt x="273048" y="414235"/>
                  <a:pt x="273745" y="414082"/>
                  <a:pt x="274382" y="413810"/>
                </a:cubicBezTo>
                <a:cubicBezTo>
                  <a:pt x="274110" y="414507"/>
                  <a:pt x="273927" y="415235"/>
                  <a:pt x="273927" y="416022"/>
                </a:cubicBezTo>
                <a:cubicBezTo>
                  <a:pt x="273927" y="416932"/>
                  <a:pt x="274170" y="417779"/>
                  <a:pt x="274565" y="418569"/>
                </a:cubicBezTo>
                <a:cubicBezTo>
                  <a:pt x="273867" y="418232"/>
                  <a:pt x="273110" y="418052"/>
                  <a:pt x="272293" y="418052"/>
                </a:cubicBezTo>
                <a:close/>
                <a:moveTo>
                  <a:pt x="270231" y="399108"/>
                </a:moveTo>
                <a:cubicBezTo>
                  <a:pt x="270898" y="399351"/>
                  <a:pt x="271565" y="399533"/>
                  <a:pt x="272323" y="399533"/>
                </a:cubicBezTo>
                <a:cubicBezTo>
                  <a:pt x="272960" y="399533"/>
                  <a:pt x="273535" y="399351"/>
                  <a:pt x="274080" y="399168"/>
                </a:cubicBezTo>
                <a:cubicBezTo>
                  <a:pt x="273927" y="399713"/>
                  <a:pt x="273747" y="400290"/>
                  <a:pt x="273747" y="400895"/>
                </a:cubicBezTo>
                <a:cubicBezTo>
                  <a:pt x="273747" y="401652"/>
                  <a:pt x="273930" y="402380"/>
                  <a:pt x="274172" y="403047"/>
                </a:cubicBezTo>
                <a:cubicBezTo>
                  <a:pt x="273597" y="402835"/>
                  <a:pt x="272960" y="402682"/>
                  <a:pt x="272323" y="402682"/>
                </a:cubicBezTo>
                <a:cubicBezTo>
                  <a:pt x="271565" y="402682"/>
                  <a:pt x="270838" y="402835"/>
                  <a:pt x="270141" y="403107"/>
                </a:cubicBezTo>
                <a:cubicBezTo>
                  <a:pt x="270413" y="402410"/>
                  <a:pt x="270596" y="401683"/>
                  <a:pt x="270596" y="400895"/>
                </a:cubicBezTo>
                <a:cubicBezTo>
                  <a:pt x="270596" y="400260"/>
                  <a:pt x="270443" y="399685"/>
                  <a:pt x="270231" y="399108"/>
                </a:cubicBezTo>
                <a:close/>
                <a:moveTo>
                  <a:pt x="273990" y="251276"/>
                </a:moveTo>
                <a:cubicBezTo>
                  <a:pt x="273445" y="251123"/>
                  <a:pt x="272930" y="250943"/>
                  <a:pt x="272323" y="250943"/>
                </a:cubicBezTo>
                <a:cubicBezTo>
                  <a:pt x="271625" y="250943"/>
                  <a:pt x="270988" y="251125"/>
                  <a:pt x="270383" y="251338"/>
                </a:cubicBezTo>
                <a:cubicBezTo>
                  <a:pt x="270536" y="250793"/>
                  <a:pt x="270716" y="250278"/>
                  <a:pt x="270716" y="249670"/>
                </a:cubicBezTo>
                <a:cubicBezTo>
                  <a:pt x="270716" y="248943"/>
                  <a:pt x="270533" y="248246"/>
                  <a:pt x="270291" y="247609"/>
                </a:cubicBezTo>
                <a:cubicBezTo>
                  <a:pt x="270928" y="247851"/>
                  <a:pt x="271593" y="248003"/>
                  <a:pt x="272320" y="248003"/>
                </a:cubicBezTo>
                <a:cubicBezTo>
                  <a:pt x="272928" y="248003"/>
                  <a:pt x="273503" y="247821"/>
                  <a:pt x="274048" y="247639"/>
                </a:cubicBezTo>
                <a:cubicBezTo>
                  <a:pt x="273835" y="248276"/>
                  <a:pt x="273653" y="248941"/>
                  <a:pt x="273653" y="249638"/>
                </a:cubicBezTo>
                <a:cubicBezTo>
                  <a:pt x="273657" y="250243"/>
                  <a:pt x="273837" y="250761"/>
                  <a:pt x="273990" y="251276"/>
                </a:cubicBezTo>
                <a:close/>
                <a:moveTo>
                  <a:pt x="270505" y="384228"/>
                </a:moveTo>
                <a:cubicBezTo>
                  <a:pt x="271080" y="384410"/>
                  <a:pt x="271688" y="384593"/>
                  <a:pt x="272325" y="384593"/>
                </a:cubicBezTo>
                <a:cubicBezTo>
                  <a:pt x="272870" y="384593"/>
                  <a:pt x="273355" y="384410"/>
                  <a:pt x="273870" y="384290"/>
                </a:cubicBezTo>
                <a:cubicBezTo>
                  <a:pt x="273747" y="384775"/>
                  <a:pt x="273567" y="385261"/>
                  <a:pt x="273567" y="385775"/>
                </a:cubicBezTo>
                <a:cubicBezTo>
                  <a:pt x="273567" y="386383"/>
                  <a:pt x="273750" y="386898"/>
                  <a:pt x="273900" y="387472"/>
                </a:cubicBezTo>
                <a:cubicBezTo>
                  <a:pt x="273385" y="387320"/>
                  <a:pt x="272870" y="387140"/>
                  <a:pt x="272323" y="387140"/>
                </a:cubicBezTo>
                <a:cubicBezTo>
                  <a:pt x="271655" y="387140"/>
                  <a:pt x="271050" y="387323"/>
                  <a:pt x="270473" y="387505"/>
                </a:cubicBezTo>
                <a:cubicBezTo>
                  <a:pt x="270656" y="386930"/>
                  <a:pt x="270838" y="386383"/>
                  <a:pt x="270838" y="385777"/>
                </a:cubicBezTo>
                <a:cubicBezTo>
                  <a:pt x="270808" y="385228"/>
                  <a:pt x="270626" y="384713"/>
                  <a:pt x="270505" y="384228"/>
                </a:cubicBezTo>
                <a:close/>
                <a:moveTo>
                  <a:pt x="273747" y="266215"/>
                </a:moveTo>
                <a:cubicBezTo>
                  <a:pt x="273292" y="266093"/>
                  <a:pt x="272838" y="265943"/>
                  <a:pt x="272323" y="265943"/>
                </a:cubicBezTo>
                <a:cubicBezTo>
                  <a:pt x="271715" y="265943"/>
                  <a:pt x="271171" y="266125"/>
                  <a:pt x="270596" y="266275"/>
                </a:cubicBezTo>
                <a:cubicBezTo>
                  <a:pt x="270718" y="265790"/>
                  <a:pt x="270898" y="265335"/>
                  <a:pt x="270898" y="264791"/>
                </a:cubicBezTo>
                <a:cubicBezTo>
                  <a:pt x="270898" y="264215"/>
                  <a:pt x="270716" y="263698"/>
                  <a:pt x="270566" y="263153"/>
                </a:cubicBezTo>
                <a:cubicBezTo>
                  <a:pt x="271140" y="263336"/>
                  <a:pt x="271688" y="263518"/>
                  <a:pt x="272323" y="263518"/>
                </a:cubicBezTo>
                <a:cubicBezTo>
                  <a:pt x="272838" y="263518"/>
                  <a:pt x="273292" y="263336"/>
                  <a:pt x="273778" y="263216"/>
                </a:cubicBezTo>
                <a:cubicBezTo>
                  <a:pt x="273655" y="263731"/>
                  <a:pt x="273475" y="264215"/>
                  <a:pt x="273475" y="264793"/>
                </a:cubicBezTo>
                <a:cubicBezTo>
                  <a:pt x="273445" y="265275"/>
                  <a:pt x="273625" y="265730"/>
                  <a:pt x="273747" y="266215"/>
                </a:cubicBezTo>
                <a:close/>
                <a:moveTo>
                  <a:pt x="270868" y="369438"/>
                </a:moveTo>
                <a:cubicBezTo>
                  <a:pt x="271353" y="369561"/>
                  <a:pt x="271808" y="369741"/>
                  <a:pt x="272323" y="369741"/>
                </a:cubicBezTo>
                <a:cubicBezTo>
                  <a:pt x="272718" y="369741"/>
                  <a:pt x="273080" y="369589"/>
                  <a:pt x="273475" y="369498"/>
                </a:cubicBezTo>
                <a:cubicBezTo>
                  <a:pt x="273415" y="369893"/>
                  <a:pt x="273233" y="370256"/>
                  <a:pt x="273233" y="370651"/>
                </a:cubicBezTo>
                <a:cubicBezTo>
                  <a:pt x="273233" y="371166"/>
                  <a:pt x="273415" y="371621"/>
                  <a:pt x="273535" y="372075"/>
                </a:cubicBezTo>
                <a:cubicBezTo>
                  <a:pt x="273140" y="371986"/>
                  <a:pt x="272747" y="371833"/>
                  <a:pt x="272323" y="371833"/>
                </a:cubicBezTo>
                <a:cubicBezTo>
                  <a:pt x="271778" y="371833"/>
                  <a:pt x="271293" y="372015"/>
                  <a:pt x="270808" y="372135"/>
                </a:cubicBezTo>
                <a:cubicBezTo>
                  <a:pt x="270931" y="371650"/>
                  <a:pt x="271110" y="371166"/>
                  <a:pt x="271110" y="370651"/>
                </a:cubicBezTo>
                <a:cubicBezTo>
                  <a:pt x="271110" y="370226"/>
                  <a:pt x="270958" y="369833"/>
                  <a:pt x="270868" y="369438"/>
                </a:cubicBezTo>
                <a:close/>
                <a:moveTo>
                  <a:pt x="273415" y="281127"/>
                </a:moveTo>
                <a:cubicBezTo>
                  <a:pt x="273050" y="281067"/>
                  <a:pt x="272718" y="280915"/>
                  <a:pt x="272323" y="280915"/>
                </a:cubicBezTo>
                <a:cubicBezTo>
                  <a:pt x="271838" y="280915"/>
                  <a:pt x="271413" y="281097"/>
                  <a:pt x="270928" y="281187"/>
                </a:cubicBezTo>
                <a:cubicBezTo>
                  <a:pt x="271018" y="280762"/>
                  <a:pt x="271171" y="280370"/>
                  <a:pt x="271171" y="279945"/>
                </a:cubicBezTo>
                <a:cubicBezTo>
                  <a:pt x="271171" y="279430"/>
                  <a:pt x="270988" y="279005"/>
                  <a:pt x="270898" y="278520"/>
                </a:cubicBezTo>
                <a:cubicBezTo>
                  <a:pt x="271353" y="278643"/>
                  <a:pt x="271808" y="278793"/>
                  <a:pt x="272323" y="278793"/>
                </a:cubicBezTo>
                <a:cubicBezTo>
                  <a:pt x="272718" y="278793"/>
                  <a:pt x="273080" y="278641"/>
                  <a:pt x="273445" y="278550"/>
                </a:cubicBezTo>
                <a:cubicBezTo>
                  <a:pt x="273355" y="279005"/>
                  <a:pt x="273173" y="279430"/>
                  <a:pt x="273173" y="279915"/>
                </a:cubicBezTo>
                <a:cubicBezTo>
                  <a:pt x="273173" y="280340"/>
                  <a:pt x="273352" y="280702"/>
                  <a:pt x="273415" y="281127"/>
                </a:cubicBezTo>
                <a:close/>
                <a:moveTo>
                  <a:pt x="270991" y="354406"/>
                </a:moveTo>
                <a:cubicBezTo>
                  <a:pt x="271445" y="354496"/>
                  <a:pt x="271840" y="354679"/>
                  <a:pt x="272325" y="354679"/>
                </a:cubicBezTo>
                <a:cubicBezTo>
                  <a:pt x="272690" y="354679"/>
                  <a:pt x="272992" y="354526"/>
                  <a:pt x="273355" y="354466"/>
                </a:cubicBezTo>
                <a:cubicBezTo>
                  <a:pt x="273295" y="354831"/>
                  <a:pt x="273143" y="355163"/>
                  <a:pt x="273143" y="355526"/>
                </a:cubicBezTo>
                <a:cubicBezTo>
                  <a:pt x="273143" y="355921"/>
                  <a:pt x="273295" y="356284"/>
                  <a:pt x="273385" y="356649"/>
                </a:cubicBezTo>
                <a:cubicBezTo>
                  <a:pt x="273052" y="356588"/>
                  <a:pt x="272718" y="356436"/>
                  <a:pt x="272355" y="356436"/>
                </a:cubicBezTo>
                <a:cubicBezTo>
                  <a:pt x="271870" y="356436"/>
                  <a:pt x="271475" y="356618"/>
                  <a:pt x="271020" y="356709"/>
                </a:cubicBezTo>
                <a:cubicBezTo>
                  <a:pt x="271110" y="356313"/>
                  <a:pt x="271263" y="355951"/>
                  <a:pt x="271263" y="355526"/>
                </a:cubicBezTo>
                <a:cubicBezTo>
                  <a:pt x="271233" y="355134"/>
                  <a:pt x="271080" y="354771"/>
                  <a:pt x="270991" y="354406"/>
                </a:cubicBezTo>
                <a:close/>
                <a:moveTo>
                  <a:pt x="273262" y="296037"/>
                </a:moveTo>
                <a:cubicBezTo>
                  <a:pt x="272930" y="295977"/>
                  <a:pt x="272655" y="295855"/>
                  <a:pt x="272323" y="295855"/>
                </a:cubicBezTo>
                <a:cubicBezTo>
                  <a:pt x="271868" y="295855"/>
                  <a:pt x="271505" y="296037"/>
                  <a:pt x="271080" y="296097"/>
                </a:cubicBezTo>
                <a:cubicBezTo>
                  <a:pt x="271140" y="295732"/>
                  <a:pt x="271293" y="295430"/>
                  <a:pt x="271293" y="295037"/>
                </a:cubicBezTo>
                <a:cubicBezTo>
                  <a:pt x="271293" y="294613"/>
                  <a:pt x="271110" y="294220"/>
                  <a:pt x="271050" y="293795"/>
                </a:cubicBezTo>
                <a:cubicBezTo>
                  <a:pt x="271475" y="293885"/>
                  <a:pt x="271868" y="294067"/>
                  <a:pt x="272323" y="294067"/>
                </a:cubicBezTo>
                <a:cubicBezTo>
                  <a:pt x="272655" y="294067"/>
                  <a:pt x="272960" y="293915"/>
                  <a:pt x="273292" y="293855"/>
                </a:cubicBezTo>
                <a:cubicBezTo>
                  <a:pt x="273233" y="294250"/>
                  <a:pt x="273050" y="294613"/>
                  <a:pt x="273050" y="295037"/>
                </a:cubicBezTo>
                <a:cubicBezTo>
                  <a:pt x="273080" y="295402"/>
                  <a:pt x="273203" y="295704"/>
                  <a:pt x="273262" y="296037"/>
                </a:cubicBezTo>
                <a:close/>
                <a:moveTo>
                  <a:pt x="273050" y="311069"/>
                </a:moveTo>
                <a:cubicBezTo>
                  <a:pt x="272808" y="311039"/>
                  <a:pt x="272595" y="310917"/>
                  <a:pt x="272323" y="310917"/>
                </a:cubicBezTo>
                <a:cubicBezTo>
                  <a:pt x="271928" y="310917"/>
                  <a:pt x="271565" y="311069"/>
                  <a:pt x="271171" y="311159"/>
                </a:cubicBezTo>
                <a:cubicBezTo>
                  <a:pt x="271231" y="310827"/>
                  <a:pt x="271383" y="310522"/>
                  <a:pt x="271383" y="310160"/>
                </a:cubicBezTo>
                <a:cubicBezTo>
                  <a:pt x="271383" y="309797"/>
                  <a:pt x="271231" y="309462"/>
                  <a:pt x="271171" y="309130"/>
                </a:cubicBezTo>
                <a:cubicBezTo>
                  <a:pt x="271565" y="309190"/>
                  <a:pt x="271928" y="309372"/>
                  <a:pt x="272323" y="309372"/>
                </a:cubicBezTo>
                <a:cubicBezTo>
                  <a:pt x="272565" y="309372"/>
                  <a:pt x="272808" y="309250"/>
                  <a:pt x="273050" y="309220"/>
                </a:cubicBezTo>
                <a:cubicBezTo>
                  <a:pt x="273020" y="309522"/>
                  <a:pt x="272960" y="309857"/>
                  <a:pt x="272960" y="310160"/>
                </a:cubicBezTo>
                <a:cubicBezTo>
                  <a:pt x="272960" y="310462"/>
                  <a:pt x="272990" y="310767"/>
                  <a:pt x="273050" y="311069"/>
                </a:cubicBezTo>
                <a:close/>
                <a:moveTo>
                  <a:pt x="273050" y="341404"/>
                </a:moveTo>
                <a:cubicBezTo>
                  <a:pt x="272808" y="341374"/>
                  <a:pt x="272595" y="341251"/>
                  <a:pt x="272323" y="341251"/>
                </a:cubicBezTo>
                <a:cubicBezTo>
                  <a:pt x="271898" y="341251"/>
                  <a:pt x="271535" y="341404"/>
                  <a:pt x="271140" y="341494"/>
                </a:cubicBezTo>
                <a:cubicBezTo>
                  <a:pt x="271201" y="341129"/>
                  <a:pt x="271353" y="340797"/>
                  <a:pt x="271353" y="340402"/>
                </a:cubicBezTo>
                <a:cubicBezTo>
                  <a:pt x="271383" y="340037"/>
                  <a:pt x="271231" y="339704"/>
                  <a:pt x="271171" y="339372"/>
                </a:cubicBezTo>
                <a:cubicBezTo>
                  <a:pt x="271565" y="339432"/>
                  <a:pt x="271928" y="339614"/>
                  <a:pt x="272323" y="339614"/>
                </a:cubicBezTo>
                <a:cubicBezTo>
                  <a:pt x="272565" y="339614"/>
                  <a:pt x="272808" y="339492"/>
                  <a:pt x="273050" y="339462"/>
                </a:cubicBezTo>
                <a:cubicBezTo>
                  <a:pt x="273020" y="339764"/>
                  <a:pt x="272960" y="340099"/>
                  <a:pt x="272960" y="340402"/>
                </a:cubicBezTo>
                <a:cubicBezTo>
                  <a:pt x="272960" y="340739"/>
                  <a:pt x="273020" y="341071"/>
                  <a:pt x="273050" y="341404"/>
                </a:cubicBezTo>
                <a:close/>
                <a:moveTo>
                  <a:pt x="271201" y="324282"/>
                </a:moveTo>
                <a:cubicBezTo>
                  <a:pt x="271565" y="324342"/>
                  <a:pt x="271928" y="324494"/>
                  <a:pt x="272323" y="324494"/>
                </a:cubicBezTo>
                <a:cubicBezTo>
                  <a:pt x="272565" y="324494"/>
                  <a:pt x="272778" y="324372"/>
                  <a:pt x="273020" y="324342"/>
                </a:cubicBezTo>
                <a:cubicBezTo>
                  <a:pt x="272990" y="324644"/>
                  <a:pt x="272930" y="324949"/>
                  <a:pt x="272930" y="325252"/>
                </a:cubicBezTo>
                <a:cubicBezTo>
                  <a:pt x="272930" y="325584"/>
                  <a:pt x="272990" y="325889"/>
                  <a:pt x="273020" y="326192"/>
                </a:cubicBezTo>
                <a:cubicBezTo>
                  <a:pt x="272778" y="326161"/>
                  <a:pt x="272565" y="326039"/>
                  <a:pt x="272323" y="326039"/>
                </a:cubicBezTo>
                <a:cubicBezTo>
                  <a:pt x="271928" y="326039"/>
                  <a:pt x="271565" y="326192"/>
                  <a:pt x="271201" y="326281"/>
                </a:cubicBezTo>
                <a:cubicBezTo>
                  <a:pt x="271261" y="325917"/>
                  <a:pt x="271413" y="325614"/>
                  <a:pt x="271413" y="325252"/>
                </a:cubicBezTo>
                <a:cubicBezTo>
                  <a:pt x="271413" y="324917"/>
                  <a:pt x="271263" y="324614"/>
                  <a:pt x="271201" y="324282"/>
                </a:cubicBezTo>
                <a:close/>
                <a:moveTo>
                  <a:pt x="274112" y="234546"/>
                </a:moveTo>
                <a:cubicBezTo>
                  <a:pt x="274112" y="235303"/>
                  <a:pt x="274295" y="236001"/>
                  <a:pt x="274537" y="236638"/>
                </a:cubicBezTo>
                <a:cubicBezTo>
                  <a:pt x="273840" y="236366"/>
                  <a:pt x="273112" y="236183"/>
                  <a:pt x="272325" y="236183"/>
                </a:cubicBezTo>
                <a:cubicBezTo>
                  <a:pt x="271385" y="236183"/>
                  <a:pt x="270505" y="236455"/>
                  <a:pt x="269718" y="236850"/>
                </a:cubicBezTo>
                <a:cubicBezTo>
                  <a:pt x="270051" y="236123"/>
                  <a:pt x="270263" y="235366"/>
                  <a:pt x="270263" y="234516"/>
                </a:cubicBezTo>
                <a:cubicBezTo>
                  <a:pt x="270263" y="233486"/>
                  <a:pt x="269898" y="232576"/>
                  <a:pt x="269413" y="231727"/>
                </a:cubicBezTo>
                <a:cubicBezTo>
                  <a:pt x="270293" y="232241"/>
                  <a:pt x="271233" y="232636"/>
                  <a:pt x="272323" y="232636"/>
                </a:cubicBezTo>
                <a:cubicBezTo>
                  <a:pt x="273173" y="232666"/>
                  <a:pt x="273930" y="232484"/>
                  <a:pt x="274657" y="232152"/>
                </a:cubicBezTo>
                <a:cubicBezTo>
                  <a:pt x="274322" y="232879"/>
                  <a:pt x="274112" y="233696"/>
                  <a:pt x="274112" y="234546"/>
                </a:cubicBezTo>
                <a:close/>
                <a:moveTo>
                  <a:pt x="279869" y="224968"/>
                </a:moveTo>
                <a:cubicBezTo>
                  <a:pt x="280808" y="224968"/>
                  <a:pt x="281656" y="224666"/>
                  <a:pt x="282445" y="224270"/>
                </a:cubicBezTo>
                <a:cubicBezTo>
                  <a:pt x="281990" y="225088"/>
                  <a:pt x="281688" y="225998"/>
                  <a:pt x="281688" y="226998"/>
                </a:cubicBezTo>
                <a:cubicBezTo>
                  <a:pt x="281688" y="227785"/>
                  <a:pt x="281840" y="228542"/>
                  <a:pt x="282143" y="229240"/>
                </a:cubicBezTo>
                <a:cubicBezTo>
                  <a:pt x="281446" y="228937"/>
                  <a:pt x="280718" y="228785"/>
                  <a:pt x="279901" y="228785"/>
                </a:cubicBezTo>
                <a:cubicBezTo>
                  <a:pt x="279051" y="228785"/>
                  <a:pt x="278234" y="228997"/>
                  <a:pt x="277506" y="229330"/>
                </a:cubicBezTo>
                <a:cubicBezTo>
                  <a:pt x="277839" y="228602"/>
                  <a:pt x="278021" y="227845"/>
                  <a:pt x="278021" y="226995"/>
                </a:cubicBezTo>
                <a:cubicBezTo>
                  <a:pt x="278021" y="225936"/>
                  <a:pt x="277657" y="224996"/>
                  <a:pt x="277142" y="224146"/>
                </a:cubicBezTo>
                <a:cubicBezTo>
                  <a:pt x="277959" y="224635"/>
                  <a:pt x="278869" y="224968"/>
                  <a:pt x="279869" y="224968"/>
                </a:cubicBezTo>
                <a:close/>
                <a:moveTo>
                  <a:pt x="277717" y="406594"/>
                </a:moveTo>
                <a:cubicBezTo>
                  <a:pt x="278384" y="406837"/>
                  <a:pt x="279111" y="407019"/>
                  <a:pt x="279869" y="407019"/>
                </a:cubicBezTo>
                <a:cubicBezTo>
                  <a:pt x="280596" y="407019"/>
                  <a:pt x="281263" y="406837"/>
                  <a:pt x="281898" y="406594"/>
                </a:cubicBezTo>
                <a:cubicBezTo>
                  <a:pt x="281716" y="407169"/>
                  <a:pt x="281533" y="407776"/>
                  <a:pt x="281533" y="408414"/>
                </a:cubicBezTo>
                <a:cubicBezTo>
                  <a:pt x="281533" y="409141"/>
                  <a:pt x="281716" y="409838"/>
                  <a:pt x="281958" y="410505"/>
                </a:cubicBezTo>
                <a:cubicBezTo>
                  <a:pt x="281321" y="410263"/>
                  <a:pt x="280623" y="410081"/>
                  <a:pt x="279866" y="410081"/>
                </a:cubicBezTo>
                <a:cubicBezTo>
                  <a:pt x="279079" y="410081"/>
                  <a:pt x="278351" y="410263"/>
                  <a:pt x="277654" y="410536"/>
                </a:cubicBezTo>
                <a:cubicBezTo>
                  <a:pt x="277927" y="409868"/>
                  <a:pt x="278079" y="409171"/>
                  <a:pt x="278079" y="408414"/>
                </a:cubicBezTo>
                <a:cubicBezTo>
                  <a:pt x="278111" y="407806"/>
                  <a:pt x="277929" y="407201"/>
                  <a:pt x="277717" y="406594"/>
                </a:cubicBezTo>
                <a:close/>
                <a:moveTo>
                  <a:pt x="281778" y="243819"/>
                </a:moveTo>
                <a:cubicBezTo>
                  <a:pt x="281171" y="243637"/>
                  <a:pt x="280566" y="243425"/>
                  <a:pt x="279899" y="243425"/>
                </a:cubicBezTo>
                <a:cubicBezTo>
                  <a:pt x="279171" y="243425"/>
                  <a:pt x="278534" y="243607"/>
                  <a:pt x="277899" y="243819"/>
                </a:cubicBezTo>
                <a:cubicBezTo>
                  <a:pt x="278081" y="243274"/>
                  <a:pt x="278264" y="242697"/>
                  <a:pt x="278264" y="242092"/>
                </a:cubicBezTo>
                <a:cubicBezTo>
                  <a:pt x="278264" y="241305"/>
                  <a:pt x="278081" y="240578"/>
                  <a:pt x="277809" y="239880"/>
                </a:cubicBezTo>
                <a:cubicBezTo>
                  <a:pt x="278476" y="240122"/>
                  <a:pt x="279173" y="240305"/>
                  <a:pt x="279901" y="240305"/>
                </a:cubicBezTo>
                <a:cubicBezTo>
                  <a:pt x="280598" y="240305"/>
                  <a:pt x="281265" y="240122"/>
                  <a:pt x="281870" y="239910"/>
                </a:cubicBezTo>
                <a:cubicBezTo>
                  <a:pt x="281598" y="240578"/>
                  <a:pt x="281415" y="241305"/>
                  <a:pt x="281415" y="242092"/>
                </a:cubicBezTo>
                <a:cubicBezTo>
                  <a:pt x="281415" y="242727"/>
                  <a:pt x="281596" y="243274"/>
                  <a:pt x="281778" y="243819"/>
                </a:cubicBezTo>
                <a:close/>
                <a:moveTo>
                  <a:pt x="278201" y="391744"/>
                </a:moveTo>
                <a:cubicBezTo>
                  <a:pt x="278746" y="391896"/>
                  <a:pt x="279294" y="392077"/>
                  <a:pt x="279899" y="392077"/>
                </a:cubicBezTo>
                <a:cubicBezTo>
                  <a:pt x="280443" y="392077"/>
                  <a:pt x="280958" y="391894"/>
                  <a:pt x="281443" y="391774"/>
                </a:cubicBezTo>
                <a:cubicBezTo>
                  <a:pt x="281321" y="392289"/>
                  <a:pt x="281141" y="392774"/>
                  <a:pt x="281141" y="393319"/>
                </a:cubicBezTo>
                <a:cubicBezTo>
                  <a:pt x="281141" y="393926"/>
                  <a:pt x="281323" y="394501"/>
                  <a:pt x="281506" y="395076"/>
                </a:cubicBezTo>
                <a:cubicBezTo>
                  <a:pt x="280991" y="394924"/>
                  <a:pt x="280476" y="394744"/>
                  <a:pt x="279899" y="394744"/>
                </a:cubicBezTo>
                <a:cubicBezTo>
                  <a:pt x="279291" y="394744"/>
                  <a:pt x="278746" y="394926"/>
                  <a:pt x="278171" y="395076"/>
                </a:cubicBezTo>
                <a:cubicBezTo>
                  <a:pt x="278354" y="394501"/>
                  <a:pt x="278536" y="393924"/>
                  <a:pt x="278536" y="393319"/>
                </a:cubicBezTo>
                <a:cubicBezTo>
                  <a:pt x="278536" y="392774"/>
                  <a:pt x="278354" y="392259"/>
                  <a:pt x="278201" y="391744"/>
                </a:cubicBezTo>
                <a:close/>
                <a:moveTo>
                  <a:pt x="281293" y="258639"/>
                </a:moveTo>
                <a:cubicBezTo>
                  <a:pt x="280838" y="258517"/>
                  <a:pt x="280383" y="258367"/>
                  <a:pt x="279869" y="258367"/>
                </a:cubicBezTo>
                <a:cubicBezTo>
                  <a:pt x="279324" y="258367"/>
                  <a:pt x="278809" y="258549"/>
                  <a:pt x="278292" y="258669"/>
                </a:cubicBezTo>
                <a:cubicBezTo>
                  <a:pt x="278414" y="258184"/>
                  <a:pt x="278594" y="257729"/>
                  <a:pt x="278594" y="257214"/>
                </a:cubicBezTo>
                <a:cubicBezTo>
                  <a:pt x="278594" y="256639"/>
                  <a:pt x="278411" y="256092"/>
                  <a:pt x="278262" y="255547"/>
                </a:cubicBezTo>
                <a:cubicBezTo>
                  <a:pt x="278776" y="255699"/>
                  <a:pt x="279291" y="255880"/>
                  <a:pt x="279869" y="255880"/>
                </a:cubicBezTo>
                <a:cubicBezTo>
                  <a:pt x="280383" y="255880"/>
                  <a:pt x="280838" y="255697"/>
                  <a:pt x="281323" y="255577"/>
                </a:cubicBezTo>
                <a:cubicBezTo>
                  <a:pt x="281171" y="256122"/>
                  <a:pt x="280991" y="256637"/>
                  <a:pt x="280991" y="257214"/>
                </a:cubicBezTo>
                <a:cubicBezTo>
                  <a:pt x="281021" y="257729"/>
                  <a:pt x="281203" y="258184"/>
                  <a:pt x="281293" y="258639"/>
                </a:cubicBezTo>
                <a:close/>
                <a:moveTo>
                  <a:pt x="278444" y="377015"/>
                </a:moveTo>
                <a:cubicBezTo>
                  <a:pt x="278929" y="377137"/>
                  <a:pt x="279354" y="377317"/>
                  <a:pt x="279869" y="377317"/>
                </a:cubicBezTo>
                <a:cubicBezTo>
                  <a:pt x="280323" y="377317"/>
                  <a:pt x="280748" y="377135"/>
                  <a:pt x="281171" y="377045"/>
                </a:cubicBezTo>
                <a:cubicBezTo>
                  <a:pt x="281081" y="377439"/>
                  <a:pt x="280928" y="377802"/>
                  <a:pt x="280928" y="378227"/>
                </a:cubicBezTo>
                <a:cubicBezTo>
                  <a:pt x="280928" y="378772"/>
                  <a:pt x="281111" y="379257"/>
                  <a:pt x="281231" y="379742"/>
                </a:cubicBezTo>
                <a:cubicBezTo>
                  <a:pt x="280776" y="379652"/>
                  <a:pt x="280351" y="379469"/>
                  <a:pt x="279866" y="379469"/>
                </a:cubicBezTo>
                <a:cubicBezTo>
                  <a:pt x="279321" y="379469"/>
                  <a:pt x="278866" y="379652"/>
                  <a:pt x="278381" y="379772"/>
                </a:cubicBezTo>
                <a:cubicBezTo>
                  <a:pt x="278504" y="379257"/>
                  <a:pt x="278684" y="378772"/>
                  <a:pt x="278684" y="378227"/>
                </a:cubicBezTo>
                <a:cubicBezTo>
                  <a:pt x="278686" y="377772"/>
                  <a:pt x="278536" y="377410"/>
                  <a:pt x="278444" y="377015"/>
                </a:cubicBezTo>
                <a:close/>
                <a:moveTo>
                  <a:pt x="281081" y="273459"/>
                </a:moveTo>
                <a:cubicBezTo>
                  <a:pt x="280686" y="273369"/>
                  <a:pt x="280293" y="273216"/>
                  <a:pt x="279869" y="273216"/>
                </a:cubicBezTo>
                <a:cubicBezTo>
                  <a:pt x="279384" y="273216"/>
                  <a:pt x="278959" y="273399"/>
                  <a:pt x="278504" y="273489"/>
                </a:cubicBezTo>
                <a:cubicBezTo>
                  <a:pt x="278564" y="273094"/>
                  <a:pt x="278746" y="272761"/>
                  <a:pt x="278746" y="272367"/>
                </a:cubicBezTo>
                <a:cubicBezTo>
                  <a:pt x="278746" y="271852"/>
                  <a:pt x="278564" y="271427"/>
                  <a:pt x="278474" y="270942"/>
                </a:cubicBezTo>
                <a:cubicBezTo>
                  <a:pt x="278929" y="271064"/>
                  <a:pt x="279384" y="271214"/>
                  <a:pt x="279899" y="271214"/>
                </a:cubicBezTo>
                <a:cubicBezTo>
                  <a:pt x="280353" y="271214"/>
                  <a:pt x="280748" y="271032"/>
                  <a:pt x="281141" y="270972"/>
                </a:cubicBezTo>
                <a:cubicBezTo>
                  <a:pt x="281051" y="271427"/>
                  <a:pt x="280868" y="271852"/>
                  <a:pt x="280868" y="272367"/>
                </a:cubicBezTo>
                <a:cubicBezTo>
                  <a:pt x="280868" y="272732"/>
                  <a:pt x="281021" y="273096"/>
                  <a:pt x="281081" y="273459"/>
                </a:cubicBezTo>
                <a:close/>
                <a:moveTo>
                  <a:pt x="280931" y="288431"/>
                </a:moveTo>
                <a:cubicBezTo>
                  <a:pt x="280566" y="288371"/>
                  <a:pt x="280263" y="288218"/>
                  <a:pt x="279871" y="288218"/>
                </a:cubicBezTo>
                <a:cubicBezTo>
                  <a:pt x="279446" y="288218"/>
                  <a:pt x="279083" y="288371"/>
                  <a:pt x="278689" y="288461"/>
                </a:cubicBezTo>
                <a:cubicBezTo>
                  <a:pt x="278749" y="288129"/>
                  <a:pt x="278901" y="287824"/>
                  <a:pt x="278901" y="287491"/>
                </a:cubicBezTo>
                <a:cubicBezTo>
                  <a:pt x="278901" y="287096"/>
                  <a:pt x="278749" y="286764"/>
                  <a:pt x="278689" y="286399"/>
                </a:cubicBezTo>
                <a:cubicBezTo>
                  <a:pt x="279083" y="286459"/>
                  <a:pt x="279476" y="286641"/>
                  <a:pt x="279901" y="286641"/>
                </a:cubicBezTo>
                <a:cubicBezTo>
                  <a:pt x="280296" y="286641"/>
                  <a:pt x="280628" y="286489"/>
                  <a:pt x="280993" y="286429"/>
                </a:cubicBezTo>
                <a:cubicBezTo>
                  <a:pt x="280933" y="286794"/>
                  <a:pt x="280780" y="287126"/>
                  <a:pt x="280780" y="287521"/>
                </a:cubicBezTo>
                <a:cubicBezTo>
                  <a:pt x="280748" y="287824"/>
                  <a:pt x="280898" y="288098"/>
                  <a:pt x="280931" y="288431"/>
                </a:cubicBezTo>
                <a:close/>
                <a:moveTo>
                  <a:pt x="278749" y="362075"/>
                </a:moveTo>
                <a:cubicBezTo>
                  <a:pt x="279143" y="362135"/>
                  <a:pt x="279476" y="362317"/>
                  <a:pt x="279871" y="362317"/>
                </a:cubicBezTo>
                <a:cubicBezTo>
                  <a:pt x="280236" y="362317"/>
                  <a:pt x="280538" y="362165"/>
                  <a:pt x="280871" y="362105"/>
                </a:cubicBezTo>
                <a:cubicBezTo>
                  <a:pt x="280811" y="362437"/>
                  <a:pt x="280658" y="362742"/>
                  <a:pt x="280658" y="363105"/>
                </a:cubicBezTo>
                <a:cubicBezTo>
                  <a:pt x="280658" y="363500"/>
                  <a:pt x="280811" y="363862"/>
                  <a:pt x="280901" y="364227"/>
                </a:cubicBezTo>
                <a:cubicBezTo>
                  <a:pt x="280536" y="364167"/>
                  <a:pt x="280233" y="364014"/>
                  <a:pt x="279871" y="364014"/>
                </a:cubicBezTo>
                <a:cubicBezTo>
                  <a:pt x="279476" y="364014"/>
                  <a:pt x="279113" y="364167"/>
                  <a:pt x="278719" y="364257"/>
                </a:cubicBezTo>
                <a:cubicBezTo>
                  <a:pt x="278779" y="363862"/>
                  <a:pt x="278961" y="363529"/>
                  <a:pt x="278961" y="363105"/>
                </a:cubicBezTo>
                <a:cubicBezTo>
                  <a:pt x="278959" y="362710"/>
                  <a:pt x="278809" y="362407"/>
                  <a:pt x="278749" y="362075"/>
                </a:cubicBezTo>
                <a:close/>
                <a:moveTo>
                  <a:pt x="278869" y="347255"/>
                </a:moveTo>
                <a:cubicBezTo>
                  <a:pt x="279201" y="347315"/>
                  <a:pt x="279536" y="347345"/>
                  <a:pt x="279869" y="347345"/>
                </a:cubicBezTo>
                <a:cubicBezTo>
                  <a:pt x="280141" y="347345"/>
                  <a:pt x="280383" y="347285"/>
                  <a:pt x="280626" y="347255"/>
                </a:cubicBezTo>
                <a:cubicBezTo>
                  <a:pt x="280596" y="347497"/>
                  <a:pt x="280566" y="347710"/>
                  <a:pt x="280566" y="347953"/>
                </a:cubicBezTo>
                <a:cubicBezTo>
                  <a:pt x="280566" y="348285"/>
                  <a:pt x="280626" y="348590"/>
                  <a:pt x="280656" y="348922"/>
                </a:cubicBezTo>
                <a:cubicBezTo>
                  <a:pt x="280383" y="348892"/>
                  <a:pt x="280141" y="348770"/>
                  <a:pt x="279869" y="348770"/>
                </a:cubicBezTo>
                <a:cubicBezTo>
                  <a:pt x="279504" y="348770"/>
                  <a:pt x="279171" y="348922"/>
                  <a:pt x="278809" y="348982"/>
                </a:cubicBezTo>
                <a:cubicBezTo>
                  <a:pt x="278869" y="348650"/>
                  <a:pt x="279021" y="348315"/>
                  <a:pt x="279021" y="347982"/>
                </a:cubicBezTo>
                <a:cubicBezTo>
                  <a:pt x="279021" y="347708"/>
                  <a:pt x="278899" y="347497"/>
                  <a:pt x="278869" y="347255"/>
                </a:cubicBezTo>
                <a:close/>
                <a:moveTo>
                  <a:pt x="280596" y="303281"/>
                </a:moveTo>
                <a:cubicBezTo>
                  <a:pt x="280353" y="303251"/>
                  <a:pt x="280111" y="303221"/>
                  <a:pt x="279869" y="303221"/>
                </a:cubicBezTo>
                <a:cubicBezTo>
                  <a:pt x="279536" y="303221"/>
                  <a:pt x="279231" y="303281"/>
                  <a:pt x="278929" y="303311"/>
                </a:cubicBezTo>
                <a:cubicBezTo>
                  <a:pt x="278959" y="303068"/>
                  <a:pt x="279081" y="302856"/>
                  <a:pt x="279081" y="302583"/>
                </a:cubicBezTo>
                <a:cubicBezTo>
                  <a:pt x="279081" y="302251"/>
                  <a:pt x="278929" y="301976"/>
                  <a:pt x="278899" y="301644"/>
                </a:cubicBezTo>
                <a:cubicBezTo>
                  <a:pt x="279231" y="301703"/>
                  <a:pt x="279536" y="301856"/>
                  <a:pt x="279899" y="301856"/>
                </a:cubicBezTo>
                <a:cubicBezTo>
                  <a:pt x="280171" y="301856"/>
                  <a:pt x="280383" y="301734"/>
                  <a:pt x="280626" y="301703"/>
                </a:cubicBezTo>
                <a:cubicBezTo>
                  <a:pt x="280596" y="302006"/>
                  <a:pt x="280536" y="302279"/>
                  <a:pt x="280536" y="302583"/>
                </a:cubicBezTo>
                <a:cubicBezTo>
                  <a:pt x="280536" y="302826"/>
                  <a:pt x="280596" y="303068"/>
                  <a:pt x="280596" y="303281"/>
                </a:cubicBezTo>
                <a:close/>
                <a:moveTo>
                  <a:pt x="280596" y="333555"/>
                </a:moveTo>
                <a:cubicBezTo>
                  <a:pt x="280353" y="333525"/>
                  <a:pt x="280141" y="333495"/>
                  <a:pt x="279899" y="333495"/>
                </a:cubicBezTo>
                <a:cubicBezTo>
                  <a:pt x="279566" y="333495"/>
                  <a:pt x="279261" y="333555"/>
                  <a:pt x="278959" y="333585"/>
                </a:cubicBezTo>
                <a:cubicBezTo>
                  <a:pt x="278989" y="333343"/>
                  <a:pt x="279111" y="333130"/>
                  <a:pt x="279111" y="332858"/>
                </a:cubicBezTo>
                <a:cubicBezTo>
                  <a:pt x="279081" y="332585"/>
                  <a:pt x="278959" y="332403"/>
                  <a:pt x="278959" y="332160"/>
                </a:cubicBezTo>
                <a:cubicBezTo>
                  <a:pt x="279261" y="332191"/>
                  <a:pt x="279566" y="332251"/>
                  <a:pt x="279899" y="332251"/>
                </a:cubicBezTo>
                <a:cubicBezTo>
                  <a:pt x="280141" y="332251"/>
                  <a:pt x="280353" y="332191"/>
                  <a:pt x="280596" y="332191"/>
                </a:cubicBezTo>
                <a:cubicBezTo>
                  <a:pt x="280566" y="332403"/>
                  <a:pt x="280536" y="332616"/>
                  <a:pt x="280536" y="332858"/>
                </a:cubicBezTo>
                <a:cubicBezTo>
                  <a:pt x="280536" y="333100"/>
                  <a:pt x="280596" y="333313"/>
                  <a:pt x="280596" y="333555"/>
                </a:cubicBezTo>
                <a:close/>
                <a:moveTo>
                  <a:pt x="278959" y="316980"/>
                </a:moveTo>
                <a:cubicBezTo>
                  <a:pt x="279261" y="317011"/>
                  <a:pt x="279566" y="317071"/>
                  <a:pt x="279869" y="317071"/>
                </a:cubicBezTo>
                <a:cubicBezTo>
                  <a:pt x="280111" y="317071"/>
                  <a:pt x="280323" y="317011"/>
                  <a:pt x="280566" y="317011"/>
                </a:cubicBezTo>
                <a:cubicBezTo>
                  <a:pt x="280536" y="317253"/>
                  <a:pt x="280506" y="317465"/>
                  <a:pt x="280506" y="317708"/>
                </a:cubicBezTo>
                <a:cubicBezTo>
                  <a:pt x="280506" y="317951"/>
                  <a:pt x="280566" y="318163"/>
                  <a:pt x="280566" y="318375"/>
                </a:cubicBezTo>
                <a:cubicBezTo>
                  <a:pt x="280323" y="318345"/>
                  <a:pt x="280111" y="318315"/>
                  <a:pt x="279869" y="318315"/>
                </a:cubicBezTo>
                <a:cubicBezTo>
                  <a:pt x="279566" y="318315"/>
                  <a:pt x="279261" y="318375"/>
                  <a:pt x="278959" y="318405"/>
                </a:cubicBezTo>
                <a:cubicBezTo>
                  <a:pt x="278989" y="318163"/>
                  <a:pt x="279111" y="317951"/>
                  <a:pt x="279111" y="317708"/>
                </a:cubicBezTo>
                <a:cubicBezTo>
                  <a:pt x="279111" y="317465"/>
                  <a:pt x="278991" y="317253"/>
                  <a:pt x="278959" y="316980"/>
                </a:cubicBezTo>
                <a:close/>
                <a:moveTo>
                  <a:pt x="279899" y="425778"/>
                </a:moveTo>
                <a:cubicBezTo>
                  <a:pt x="278626" y="425748"/>
                  <a:pt x="277534" y="426233"/>
                  <a:pt x="276594" y="426960"/>
                </a:cubicBezTo>
                <a:cubicBezTo>
                  <a:pt x="277352" y="426021"/>
                  <a:pt x="277867" y="424868"/>
                  <a:pt x="277867" y="423566"/>
                </a:cubicBezTo>
                <a:cubicBezTo>
                  <a:pt x="277867" y="422749"/>
                  <a:pt x="277654" y="421989"/>
                  <a:pt x="277352" y="421294"/>
                </a:cubicBezTo>
                <a:cubicBezTo>
                  <a:pt x="278139" y="421659"/>
                  <a:pt x="278959" y="421931"/>
                  <a:pt x="279899" y="421931"/>
                </a:cubicBezTo>
                <a:cubicBezTo>
                  <a:pt x="280716" y="421931"/>
                  <a:pt x="281506" y="421749"/>
                  <a:pt x="282233" y="421446"/>
                </a:cubicBezTo>
                <a:cubicBezTo>
                  <a:pt x="281960" y="422114"/>
                  <a:pt x="281808" y="422841"/>
                  <a:pt x="281808" y="423598"/>
                </a:cubicBezTo>
                <a:cubicBezTo>
                  <a:pt x="281808" y="424811"/>
                  <a:pt x="282263" y="425870"/>
                  <a:pt x="282930" y="426810"/>
                </a:cubicBezTo>
                <a:cubicBezTo>
                  <a:pt x="282050" y="426203"/>
                  <a:pt x="281051" y="425778"/>
                  <a:pt x="279899" y="425778"/>
                </a:cubicBezTo>
                <a:close/>
                <a:moveTo>
                  <a:pt x="287444" y="417899"/>
                </a:moveTo>
                <a:cubicBezTo>
                  <a:pt x="286687" y="417929"/>
                  <a:pt x="285960" y="418082"/>
                  <a:pt x="285292" y="418354"/>
                </a:cubicBezTo>
                <a:cubicBezTo>
                  <a:pt x="285595" y="417627"/>
                  <a:pt x="285777" y="416840"/>
                  <a:pt x="285777" y="416020"/>
                </a:cubicBezTo>
                <a:cubicBezTo>
                  <a:pt x="285777" y="415292"/>
                  <a:pt x="285595" y="414595"/>
                  <a:pt x="285352" y="413928"/>
                </a:cubicBezTo>
                <a:cubicBezTo>
                  <a:pt x="285990" y="414170"/>
                  <a:pt x="286687" y="414352"/>
                  <a:pt x="287444" y="414352"/>
                </a:cubicBezTo>
                <a:cubicBezTo>
                  <a:pt x="288142" y="414352"/>
                  <a:pt x="288809" y="414170"/>
                  <a:pt x="289444" y="413958"/>
                </a:cubicBezTo>
                <a:cubicBezTo>
                  <a:pt x="289201" y="414595"/>
                  <a:pt x="289019" y="415292"/>
                  <a:pt x="289019" y="416020"/>
                </a:cubicBezTo>
                <a:cubicBezTo>
                  <a:pt x="289019" y="416837"/>
                  <a:pt x="289201" y="417627"/>
                  <a:pt x="289474" y="418324"/>
                </a:cubicBezTo>
                <a:cubicBezTo>
                  <a:pt x="288839" y="418082"/>
                  <a:pt x="288172" y="417899"/>
                  <a:pt x="287444" y="417899"/>
                </a:cubicBezTo>
                <a:close/>
                <a:moveTo>
                  <a:pt x="285687" y="399291"/>
                </a:moveTo>
                <a:cubicBezTo>
                  <a:pt x="286262" y="399443"/>
                  <a:pt x="286809" y="399655"/>
                  <a:pt x="287444" y="399655"/>
                </a:cubicBezTo>
                <a:cubicBezTo>
                  <a:pt x="288019" y="399655"/>
                  <a:pt x="288566" y="399473"/>
                  <a:pt x="289111" y="399323"/>
                </a:cubicBezTo>
                <a:cubicBezTo>
                  <a:pt x="288959" y="399838"/>
                  <a:pt x="288779" y="400353"/>
                  <a:pt x="288779" y="400900"/>
                </a:cubicBezTo>
                <a:cubicBezTo>
                  <a:pt x="288779" y="401627"/>
                  <a:pt x="288961" y="402264"/>
                  <a:pt x="289174" y="402899"/>
                </a:cubicBezTo>
                <a:cubicBezTo>
                  <a:pt x="288629" y="402717"/>
                  <a:pt x="288051" y="402535"/>
                  <a:pt x="287446" y="402535"/>
                </a:cubicBezTo>
                <a:cubicBezTo>
                  <a:pt x="286809" y="402535"/>
                  <a:pt x="286204" y="402717"/>
                  <a:pt x="285627" y="402899"/>
                </a:cubicBezTo>
                <a:cubicBezTo>
                  <a:pt x="285869" y="402262"/>
                  <a:pt x="286052" y="401597"/>
                  <a:pt x="286052" y="400870"/>
                </a:cubicBezTo>
                <a:cubicBezTo>
                  <a:pt x="286022" y="400320"/>
                  <a:pt x="285839" y="399805"/>
                  <a:pt x="285687" y="399291"/>
                </a:cubicBezTo>
                <a:close/>
                <a:moveTo>
                  <a:pt x="288991" y="251093"/>
                </a:moveTo>
                <a:cubicBezTo>
                  <a:pt x="288476" y="250971"/>
                  <a:pt x="287991" y="250790"/>
                  <a:pt x="287446" y="250790"/>
                </a:cubicBezTo>
                <a:cubicBezTo>
                  <a:pt x="286872" y="250790"/>
                  <a:pt x="286354" y="250973"/>
                  <a:pt x="285809" y="251123"/>
                </a:cubicBezTo>
                <a:cubicBezTo>
                  <a:pt x="285932" y="250638"/>
                  <a:pt x="286112" y="250183"/>
                  <a:pt x="286112" y="249668"/>
                </a:cubicBezTo>
                <a:cubicBezTo>
                  <a:pt x="286112" y="249001"/>
                  <a:pt x="285930" y="248396"/>
                  <a:pt x="285717" y="247788"/>
                </a:cubicBezTo>
                <a:cubicBezTo>
                  <a:pt x="286262" y="247971"/>
                  <a:pt x="286839" y="248121"/>
                  <a:pt x="287444" y="248121"/>
                </a:cubicBezTo>
                <a:cubicBezTo>
                  <a:pt x="288019" y="248121"/>
                  <a:pt x="288536" y="247939"/>
                  <a:pt x="289081" y="247788"/>
                </a:cubicBezTo>
                <a:cubicBezTo>
                  <a:pt x="288899" y="248396"/>
                  <a:pt x="288716" y="249001"/>
                  <a:pt x="288716" y="249668"/>
                </a:cubicBezTo>
                <a:cubicBezTo>
                  <a:pt x="288689" y="250183"/>
                  <a:pt x="288869" y="250638"/>
                  <a:pt x="288991" y="251093"/>
                </a:cubicBezTo>
                <a:close/>
                <a:moveTo>
                  <a:pt x="285930" y="384410"/>
                </a:moveTo>
                <a:cubicBezTo>
                  <a:pt x="286444" y="384533"/>
                  <a:pt x="286899" y="384713"/>
                  <a:pt x="287444" y="384713"/>
                </a:cubicBezTo>
                <a:cubicBezTo>
                  <a:pt x="287929" y="384713"/>
                  <a:pt x="288384" y="384531"/>
                  <a:pt x="288839" y="384441"/>
                </a:cubicBezTo>
                <a:cubicBezTo>
                  <a:pt x="288749" y="384896"/>
                  <a:pt x="288566" y="385321"/>
                  <a:pt x="288566" y="385805"/>
                </a:cubicBezTo>
                <a:cubicBezTo>
                  <a:pt x="288566" y="386350"/>
                  <a:pt x="288749" y="386835"/>
                  <a:pt x="288869" y="387350"/>
                </a:cubicBezTo>
                <a:cubicBezTo>
                  <a:pt x="288384" y="387228"/>
                  <a:pt x="287929" y="387047"/>
                  <a:pt x="287444" y="387047"/>
                </a:cubicBezTo>
                <a:cubicBezTo>
                  <a:pt x="286899" y="387047"/>
                  <a:pt x="286384" y="387230"/>
                  <a:pt x="285867" y="387350"/>
                </a:cubicBezTo>
                <a:cubicBezTo>
                  <a:pt x="285990" y="386835"/>
                  <a:pt x="286170" y="386350"/>
                  <a:pt x="286170" y="385805"/>
                </a:cubicBezTo>
                <a:cubicBezTo>
                  <a:pt x="286202" y="385288"/>
                  <a:pt x="286022" y="384865"/>
                  <a:pt x="285930" y="384410"/>
                </a:cubicBezTo>
                <a:close/>
                <a:moveTo>
                  <a:pt x="288749" y="266035"/>
                </a:moveTo>
                <a:cubicBezTo>
                  <a:pt x="288324" y="265945"/>
                  <a:pt x="287931" y="265762"/>
                  <a:pt x="287476" y="265762"/>
                </a:cubicBezTo>
                <a:cubicBezTo>
                  <a:pt x="286992" y="265762"/>
                  <a:pt x="286567" y="265945"/>
                  <a:pt x="286082" y="266035"/>
                </a:cubicBezTo>
                <a:cubicBezTo>
                  <a:pt x="286172" y="265610"/>
                  <a:pt x="286324" y="265218"/>
                  <a:pt x="286324" y="264763"/>
                </a:cubicBezTo>
                <a:cubicBezTo>
                  <a:pt x="286324" y="264248"/>
                  <a:pt x="286142" y="263823"/>
                  <a:pt x="286052" y="263338"/>
                </a:cubicBezTo>
                <a:cubicBezTo>
                  <a:pt x="286507" y="263461"/>
                  <a:pt x="286962" y="263611"/>
                  <a:pt x="287476" y="263611"/>
                </a:cubicBezTo>
                <a:cubicBezTo>
                  <a:pt x="287931" y="263611"/>
                  <a:pt x="288356" y="263428"/>
                  <a:pt x="288811" y="263338"/>
                </a:cubicBezTo>
                <a:cubicBezTo>
                  <a:pt x="288721" y="263793"/>
                  <a:pt x="288539" y="264248"/>
                  <a:pt x="288539" y="264733"/>
                </a:cubicBezTo>
                <a:cubicBezTo>
                  <a:pt x="288476" y="265215"/>
                  <a:pt x="288656" y="265610"/>
                  <a:pt x="288749" y="266035"/>
                </a:cubicBezTo>
                <a:close/>
                <a:moveTo>
                  <a:pt x="286324" y="369621"/>
                </a:moveTo>
                <a:cubicBezTo>
                  <a:pt x="286719" y="369681"/>
                  <a:pt x="287052" y="369863"/>
                  <a:pt x="287446" y="369863"/>
                </a:cubicBezTo>
                <a:cubicBezTo>
                  <a:pt x="287811" y="369863"/>
                  <a:pt x="288114" y="369711"/>
                  <a:pt x="288446" y="369651"/>
                </a:cubicBezTo>
                <a:cubicBezTo>
                  <a:pt x="288386" y="369984"/>
                  <a:pt x="288234" y="370288"/>
                  <a:pt x="288234" y="370651"/>
                </a:cubicBezTo>
                <a:cubicBezTo>
                  <a:pt x="288234" y="371106"/>
                  <a:pt x="288416" y="371500"/>
                  <a:pt x="288506" y="371923"/>
                </a:cubicBezTo>
                <a:cubicBezTo>
                  <a:pt x="288142" y="371863"/>
                  <a:pt x="287809" y="371710"/>
                  <a:pt x="287446" y="371710"/>
                </a:cubicBezTo>
                <a:cubicBezTo>
                  <a:pt x="287022" y="371710"/>
                  <a:pt x="286659" y="371863"/>
                  <a:pt x="286264" y="371953"/>
                </a:cubicBezTo>
                <a:cubicBezTo>
                  <a:pt x="286354" y="371528"/>
                  <a:pt x="286537" y="371103"/>
                  <a:pt x="286537" y="370651"/>
                </a:cubicBezTo>
                <a:cubicBezTo>
                  <a:pt x="286537" y="370288"/>
                  <a:pt x="286384" y="369984"/>
                  <a:pt x="286324" y="369621"/>
                </a:cubicBezTo>
                <a:close/>
                <a:moveTo>
                  <a:pt x="288414" y="280975"/>
                </a:moveTo>
                <a:cubicBezTo>
                  <a:pt x="288081" y="280915"/>
                  <a:pt x="287807" y="280792"/>
                  <a:pt x="287474" y="280792"/>
                </a:cubicBezTo>
                <a:cubicBezTo>
                  <a:pt x="287079" y="280792"/>
                  <a:pt x="286747" y="280945"/>
                  <a:pt x="286382" y="281005"/>
                </a:cubicBezTo>
                <a:cubicBezTo>
                  <a:pt x="286442" y="280640"/>
                  <a:pt x="286595" y="280307"/>
                  <a:pt x="286595" y="279913"/>
                </a:cubicBezTo>
                <a:cubicBezTo>
                  <a:pt x="286595" y="279488"/>
                  <a:pt x="286442" y="279125"/>
                  <a:pt x="286352" y="278701"/>
                </a:cubicBezTo>
                <a:cubicBezTo>
                  <a:pt x="286717" y="278761"/>
                  <a:pt x="287049" y="278913"/>
                  <a:pt x="287444" y="278913"/>
                </a:cubicBezTo>
                <a:cubicBezTo>
                  <a:pt x="287777" y="278913"/>
                  <a:pt x="288081" y="278761"/>
                  <a:pt x="288414" y="278701"/>
                </a:cubicBezTo>
                <a:cubicBezTo>
                  <a:pt x="288354" y="279095"/>
                  <a:pt x="288172" y="279458"/>
                  <a:pt x="288172" y="279883"/>
                </a:cubicBezTo>
                <a:cubicBezTo>
                  <a:pt x="288204" y="280278"/>
                  <a:pt x="288354" y="280612"/>
                  <a:pt x="288414" y="280975"/>
                </a:cubicBezTo>
                <a:close/>
                <a:moveTo>
                  <a:pt x="288204" y="356468"/>
                </a:moveTo>
                <a:cubicBezTo>
                  <a:pt x="287931" y="356438"/>
                  <a:pt x="287689" y="356316"/>
                  <a:pt x="287416" y="356316"/>
                </a:cubicBezTo>
                <a:cubicBezTo>
                  <a:pt x="287052" y="356316"/>
                  <a:pt x="286749" y="356468"/>
                  <a:pt x="286417" y="356528"/>
                </a:cubicBezTo>
                <a:cubicBezTo>
                  <a:pt x="286477" y="356196"/>
                  <a:pt x="286629" y="355891"/>
                  <a:pt x="286629" y="355528"/>
                </a:cubicBezTo>
                <a:cubicBezTo>
                  <a:pt x="286659" y="355256"/>
                  <a:pt x="286539" y="355014"/>
                  <a:pt x="286477" y="354741"/>
                </a:cubicBezTo>
                <a:cubicBezTo>
                  <a:pt x="286779" y="354771"/>
                  <a:pt x="287114" y="354831"/>
                  <a:pt x="287446" y="354831"/>
                </a:cubicBezTo>
                <a:cubicBezTo>
                  <a:pt x="287719" y="354831"/>
                  <a:pt x="287961" y="354771"/>
                  <a:pt x="288204" y="354741"/>
                </a:cubicBezTo>
                <a:cubicBezTo>
                  <a:pt x="288174" y="354984"/>
                  <a:pt x="288114" y="355226"/>
                  <a:pt x="288114" y="355499"/>
                </a:cubicBezTo>
                <a:cubicBezTo>
                  <a:pt x="288111" y="355831"/>
                  <a:pt x="288172" y="356134"/>
                  <a:pt x="288204" y="356468"/>
                </a:cubicBezTo>
                <a:close/>
                <a:moveTo>
                  <a:pt x="288142" y="295765"/>
                </a:moveTo>
                <a:cubicBezTo>
                  <a:pt x="287899" y="295735"/>
                  <a:pt x="287687" y="295704"/>
                  <a:pt x="287444" y="295704"/>
                </a:cubicBezTo>
                <a:cubicBezTo>
                  <a:pt x="287142" y="295704"/>
                  <a:pt x="286837" y="295765"/>
                  <a:pt x="286565" y="295795"/>
                </a:cubicBezTo>
                <a:cubicBezTo>
                  <a:pt x="286595" y="295552"/>
                  <a:pt x="286717" y="295310"/>
                  <a:pt x="286717" y="295067"/>
                </a:cubicBezTo>
                <a:cubicBezTo>
                  <a:pt x="286717" y="294702"/>
                  <a:pt x="286565" y="294370"/>
                  <a:pt x="286504" y="294007"/>
                </a:cubicBezTo>
                <a:cubicBezTo>
                  <a:pt x="286837" y="294067"/>
                  <a:pt x="287112" y="294190"/>
                  <a:pt x="287444" y="294190"/>
                </a:cubicBezTo>
                <a:cubicBezTo>
                  <a:pt x="287687" y="294190"/>
                  <a:pt x="287929" y="294067"/>
                  <a:pt x="288172" y="294037"/>
                </a:cubicBezTo>
                <a:cubicBezTo>
                  <a:pt x="288111" y="294370"/>
                  <a:pt x="288081" y="294705"/>
                  <a:pt x="288081" y="295037"/>
                </a:cubicBezTo>
                <a:cubicBezTo>
                  <a:pt x="288081" y="295280"/>
                  <a:pt x="288111" y="295522"/>
                  <a:pt x="288142" y="295765"/>
                </a:cubicBezTo>
                <a:close/>
                <a:moveTo>
                  <a:pt x="287991" y="341101"/>
                </a:moveTo>
                <a:cubicBezTo>
                  <a:pt x="287809" y="341101"/>
                  <a:pt x="287627" y="341041"/>
                  <a:pt x="287446" y="341041"/>
                </a:cubicBezTo>
                <a:cubicBezTo>
                  <a:pt x="287204" y="341041"/>
                  <a:pt x="286992" y="341101"/>
                  <a:pt x="286749" y="341101"/>
                </a:cubicBezTo>
                <a:cubicBezTo>
                  <a:pt x="286779" y="340859"/>
                  <a:pt x="286839" y="340616"/>
                  <a:pt x="286839" y="340344"/>
                </a:cubicBezTo>
                <a:cubicBezTo>
                  <a:pt x="286839" y="340162"/>
                  <a:pt x="286779" y="339949"/>
                  <a:pt x="286749" y="339707"/>
                </a:cubicBezTo>
                <a:cubicBezTo>
                  <a:pt x="286992" y="339737"/>
                  <a:pt x="287204" y="339767"/>
                  <a:pt x="287446" y="339767"/>
                </a:cubicBezTo>
                <a:cubicBezTo>
                  <a:pt x="287629" y="339767"/>
                  <a:pt x="287811" y="339737"/>
                  <a:pt x="287991" y="339707"/>
                </a:cubicBezTo>
                <a:cubicBezTo>
                  <a:pt x="287961" y="339919"/>
                  <a:pt x="287931" y="340162"/>
                  <a:pt x="287931" y="340374"/>
                </a:cubicBezTo>
                <a:cubicBezTo>
                  <a:pt x="287929" y="340616"/>
                  <a:pt x="287991" y="340859"/>
                  <a:pt x="287991" y="341101"/>
                </a:cubicBezTo>
                <a:close/>
                <a:moveTo>
                  <a:pt x="286749" y="309402"/>
                </a:moveTo>
                <a:cubicBezTo>
                  <a:pt x="286992" y="309432"/>
                  <a:pt x="287204" y="309462"/>
                  <a:pt x="287446" y="309462"/>
                </a:cubicBezTo>
                <a:cubicBezTo>
                  <a:pt x="287629" y="309462"/>
                  <a:pt x="287811" y="309432"/>
                  <a:pt x="287991" y="309402"/>
                </a:cubicBezTo>
                <a:cubicBezTo>
                  <a:pt x="287961" y="309645"/>
                  <a:pt x="287931" y="309857"/>
                  <a:pt x="287931" y="310100"/>
                </a:cubicBezTo>
                <a:cubicBezTo>
                  <a:pt x="287931" y="310402"/>
                  <a:pt x="287961" y="310614"/>
                  <a:pt x="287991" y="310827"/>
                </a:cubicBezTo>
                <a:cubicBezTo>
                  <a:pt x="287809" y="310827"/>
                  <a:pt x="287627" y="310767"/>
                  <a:pt x="287446" y="310767"/>
                </a:cubicBezTo>
                <a:cubicBezTo>
                  <a:pt x="287204" y="310767"/>
                  <a:pt x="286992" y="310827"/>
                  <a:pt x="286749" y="310827"/>
                </a:cubicBezTo>
                <a:cubicBezTo>
                  <a:pt x="286779" y="310584"/>
                  <a:pt x="286809" y="310372"/>
                  <a:pt x="286809" y="310129"/>
                </a:cubicBezTo>
                <a:cubicBezTo>
                  <a:pt x="286809" y="309887"/>
                  <a:pt x="286749" y="309645"/>
                  <a:pt x="286749" y="309402"/>
                </a:cubicBezTo>
                <a:close/>
                <a:moveTo>
                  <a:pt x="287961" y="325919"/>
                </a:moveTo>
                <a:cubicBezTo>
                  <a:pt x="287779" y="325919"/>
                  <a:pt x="287629" y="325859"/>
                  <a:pt x="287446" y="325859"/>
                </a:cubicBezTo>
                <a:cubicBezTo>
                  <a:pt x="287234" y="325859"/>
                  <a:pt x="286992" y="325919"/>
                  <a:pt x="286779" y="325919"/>
                </a:cubicBezTo>
                <a:cubicBezTo>
                  <a:pt x="286809" y="325677"/>
                  <a:pt x="286839" y="325464"/>
                  <a:pt x="286839" y="325221"/>
                </a:cubicBezTo>
                <a:cubicBezTo>
                  <a:pt x="286869" y="325039"/>
                  <a:pt x="286809" y="324827"/>
                  <a:pt x="286779" y="324584"/>
                </a:cubicBezTo>
                <a:cubicBezTo>
                  <a:pt x="286992" y="324614"/>
                  <a:pt x="287204" y="324644"/>
                  <a:pt x="287446" y="324644"/>
                </a:cubicBezTo>
                <a:cubicBezTo>
                  <a:pt x="287629" y="324644"/>
                  <a:pt x="287779" y="324614"/>
                  <a:pt x="287961" y="324584"/>
                </a:cubicBezTo>
                <a:cubicBezTo>
                  <a:pt x="287931" y="324797"/>
                  <a:pt x="287901" y="325039"/>
                  <a:pt x="287901" y="325252"/>
                </a:cubicBezTo>
                <a:cubicBezTo>
                  <a:pt x="287899" y="325494"/>
                  <a:pt x="287961" y="325707"/>
                  <a:pt x="287961" y="325919"/>
                </a:cubicBezTo>
                <a:close/>
                <a:moveTo>
                  <a:pt x="289536" y="236515"/>
                </a:moveTo>
                <a:cubicBezTo>
                  <a:pt x="288869" y="236273"/>
                  <a:pt x="288202" y="236091"/>
                  <a:pt x="287444" y="236091"/>
                </a:cubicBezTo>
                <a:cubicBezTo>
                  <a:pt x="286657" y="236091"/>
                  <a:pt x="285960" y="236273"/>
                  <a:pt x="285262" y="236515"/>
                </a:cubicBezTo>
                <a:cubicBezTo>
                  <a:pt x="285505" y="235878"/>
                  <a:pt x="285657" y="235243"/>
                  <a:pt x="285657" y="234546"/>
                </a:cubicBezTo>
                <a:cubicBezTo>
                  <a:pt x="285657" y="233758"/>
                  <a:pt x="285505" y="233001"/>
                  <a:pt x="285202" y="232304"/>
                </a:cubicBezTo>
                <a:cubicBezTo>
                  <a:pt x="285900" y="232576"/>
                  <a:pt x="286627" y="232759"/>
                  <a:pt x="287444" y="232759"/>
                </a:cubicBezTo>
                <a:cubicBezTo>
                  <a:pt x="288202" y="232759"/>
                  <a:pt x="288929" y="232606"/>
                  <a:pt x="289566" y="232334"/>
                </a:cubicBezTo>
                <a:cubicBezTo>
                  <a:pt x="289294" y="233031"/>
                  <a:pt x="289111" y="233758"/>
                  <a:pt x="289111" y="234546"/>
                </a:cubicBezTo>
                <a:cubicBezTo>
                  <a:pt x="289141" y="235243"/>
                  <a:pt x="289324" y="235878"/>
                  <a:pt x="289536" y="236515"/>
                </a:cubicBezTo>
                <a:close/>
                <a:moveTo>
                  <a:pt x="289991" y="221846"/>
                </a:moveTo>
                <a:cubicBezTo>
                  <a:pt x="289234" y="221481"/>
                  <a:pt x="288384" y="221209"/>
                  <a:pt x="287476" y="221209"/>
                </a:cubicBezTo>
                <a:cubicBezTo>
                  <a:pt x="286477" y="221209"/>
                  <a:pt x="285597" y="221541"/>
                  <a:pt x="284750" y="221966"/>
                </a:cubicBezTo>
                <a:cubicBezTo>
                  <a:pt x="285144" y="221209"/>
                  <a:pt x="285447" y="220359"/>
                  <a:pt x="285447" y="219419"/>
                </a:cubicBezTo>
                <a:cubicBezTo>
                  <a:pt x="285447" y="218025"/>
                  <a:pt x="284872" y="216752"/>
                  <a:pt x="284022" y="215782"/>
                </a:cubicBezTo>
                <a:cubicBezTo>
                  <a:pt x="284962" y="216600"/>
                  <a:pt x="286144" y="217147"/>
                  <a:pt x="287476" y="217147"/>
                </a:cubicBezTo>
                <a:cubicBezTo>
                  <a:pt x="288689" y="217147"/>
                  <a:pt x="289811" y="216632"/>
                  <a:pt x="290718" y="215905"/>
                </a:cubicBezTo>
                <a:cubicBezTo>
                  <a:pt x="289931" y="216875"/>
                  <a:pt x="289384" y="218057"/>
                  <a:pt x="289384" y="219421"/>
                </a:cubicBezTo>
                <a:cubicBezTo>
                  <a:pt x="289384" y="220301"/>
                  <a:pt x="289626" y="221089"/>
                  <a:pt x="289991" y="221846"/>
                </a:cubicBezTo>
                <a:close/>
                <a:moveTo>
                  <a:pt x="295022" y="225090"/>
                </a:moveTo>
                <a:cubicBezTo>
                  <a:pt x="295779" y="225060"/>
                  <a:pt x="296477" y="224908"/>
                  <a:pt x="297144" y="224635"/>
                </a:cubicBezTo>
                <a:cubicBezTo>
                  <a:pt x="296842" y="225363"/>
                  <a:pt x="296659" y="226150"/>
                  <a:pt x="296659" y="227000"/>
                </a:cubicBezTo>
                <a:cubicBezTo>
                  <a:pt x="296659" y="227757"/>
                  <a:pt x="296842" y="228455"/>
                  <a:pt x="297084" y="229092"/>
                </a:cubicBezTo>
                <a:cubicBezTo>
                  <a:pt x="296447" y="228849"/>
                  <a:pt x="295750" y="228667"/>
                  <a:pt x="295022" y="228667"/>
                </a:cubicBezTo>
                <a:cubicBezTo>
                  <a:pt x="294235" y="228667"/>
                  <a:pt x="293508" y="228849"/>
                  <a:pt x="292810" y="229122"/>
                </a:cubicBezTo>
                <a:cubicBezTo>
                  <a:pt x="293083" y="228455"/>
                  <a:pt x="293235" y="227757"/>
                  <a:pt x="293235" y="227000"/>
                </a:cubicBezTo>
                <a:cubicBezTo>
                  <a:pt x="293235" y="226090"/>
                  <a:pt x="292993" y="225243"/>
                  <a:pt x="292598" y="224485"/>
                </a:cubicBezTo>
                <a:cubicBezTo>
                  <a:pt x="293325" y="224848"/>
                  <a:pt x="294142" y="225090"/>
                  <a:pt x="295022" y="225090"/>
                </a:cubicBezTo>
                <a:close/>
                <a:moveTo>
                  <a:pt x="292990" y="406717"/>
                </a:moveTo>
                <a:cubicBezTo>
                  <a:pt x="293628" y="406929"/>
                  <a:pt x="294293" y="407111"/>
                  <a:pt x="294990" y="407111"/>
                </a:cubicBezTo>
                <a:cubicBezTo>
                  <a:pt x="295657" y="407111"/>
                  <a:pt x="296262" y="406929"/>
                  <a:pt x="296840" y="406746"/>
                </a:cubicBezTo>
                <a:cubicBezTo>
                  <a:pt x="296687" y="407291"/>
                  <a:pt x="296507" y="407839"/>
                  <a:pt x="296507" y="408443"/>
                </a:cubicBezTo>
                <a:cubicBezTo>
                  <a:pt x="296507" y="409141"/>
                  <a:pt x="296689" y="409778"/>
                  <a:pt x="296902" y="410413"/>
                </a:cubicBezTo>
                <a:cubicBezTo>
                  <a:pt x="296295" y="410201"/>
                  <a:pt x="295660" y="410018"/>
                  <a:pt x="294992" y="410018"/>
                </a:cubicBezTo>
                <a:cubicBezTo>
                  <a:pt x="294265" y="410018"/>
                  <a:pt x="293568" y="410201"/>
                  <a:pt x="292930" y="410443"/>
                </a:cubicBezTo>
                <a:cubicBezTo>
                  <a:pt x="293143" y="409806"/>
                  <a:pt x="293325" y="409171"/>
                  <a:pt x="293325" y="408443"/>
                </a:cubicBezTo>
                <a:cubicBezTo>
                  <a:pt x="293355" y="407836"/>
                  <a:pt x="293173" y="407291"/>
                  <a:pt x="292990" y="406717"/>
                </a:cubicBezTo>
                <a:close/>
                <a:moveTo>
                  <a:pt x="296719" y="243697"/>
                </a:moveTo>
                <a:cubicBezTo>
                  <a:pt x="296175" y="243545"/>
                  <a:pt x="295597" y="243364"/>
                  <a:pt x="294992" y="243364"/>
                </a:cubicBezTo>
                <a:cubicBezTo>
                  <a:pt x="294325" y="243364"/>
                  <a:pt x="293720" y="243547"/>
                  <a:pt x="293113" y="243729"/>
                </a:cubicBezTo>
                <a:cubicBezTo>
                  <a:pt x="293265" y="243214"/>
                  <a:pt x="293445" y="242669"/>
                  <a:pt x="293445" y="242092"/>
                </a:cubicBezTo>
                <a:cubicBezTo>
                  <a:pt x="293445" y="241365"/>
                  <a:pt x="293263" y="240667"/>
                  <a:pt x="293020" y="240000"/>
                </a:cubicBezTo>
                <a:cubicBezTo>
                  <a:pt x="293628" y="240213"/>
                  <a:pt x="294293" y="240395"/>
                  <a:pt x="294990" y="240395"/>
                </a:cubicBezTo>
                <a:cubicBezTo>
                  <a:pt x="295627" y="240395"/>
                  <a:pt x="296232" y="240213"/>
                  <a:pt x="296810" y="240030"/>
                </a:cubicBezTo>
                <a:cubicBezTo>
                  <a:pt x="296567" y="240667"/>
                  <a:pt x="296384" y="241365"/>
                  <a:pt x="296384" y="242092"/>
                </a:cubicBezTo>
                <a:cubicBezTo>
                  <a:pt x="296414" y="242667"/>
                  <a:pt x="296567" y="243182"/>
                  <a:pt x="296719" y="243697"/>
                </a:cubicBezTo>
                <a:close/>
                <a:moveTo>
                  <a:pt x="293475" y="391896"/>
                </a:moveTo>
                <a:cubicBezTo>
                  <a:pt x="293990" y="392019"/>
                  <a:pt x="294475" y="392199"/>
                  <a:pt x="295020" y="392199"/>
                </a:cubicBezTo>
                <a:cubicBezTo>
                  <a:pt x="295505" y="392199"/>
                  <a:pt x="295930" y="392017"/>
                  <a:pt x="296384" y="391927"/>
                </a:cubicBezTo>
                <a:cubicBezTo>
                  <a:pt x="296295" y="392382"/>
                  <a:pt x="296112" y="392836"/>
                  <a:pt x="296112" y="393321"/>
                </a:cubicBezTo>
                <a:cubicBezTo>
                  <a:pt x="296112" y="393896"/>
                  <a:pt x="296295" y="394413"/>
                  <a:pt x="296445" y="394929"/>
                </a:cubicBezTo>
                <a:cubicBezTo>
                  <a:pt x="295990" y="394806"/>
                  <a:pt x="295535" y="394656"/>
                  <a:pt x="295050" y="394656"/>
                </a:cubicBezTo>
                <a:cubicBezTo>
                  <a:pt x="294505" y="394656"/>
                  <a:pt x="293990" y="394838"/>
                  <a:pt x="293473" y="394989"/>
                </a:cubicBezTo>
                <a:cubicBezTo>
                  <a:pt x="293625" y="394444"/>
                  <a:pt x="293805" y="393929"/>
                  <a:pt x="293805" y="393321"/>
                </a:cubicBezTo>
                <a:cubicBezTo>
                  <a:pt x="293748" y="392836"/>
                  <a:pt x="293598" y="392382"/>
                  <a:pt x="293475" y="391896"/>
                </a:cubicBezTo>
                <a:close/>
                <a:moveTo>
                  <a:pt x="296235" y="258519"/>
                </a:moveTo>
                <a:cubicBezTo>
                  <a:pt x="295810" y="258429"/>
                  <a:pt x="295447" y="258276"/>
                  <a:pt x="294992" y="258276"/>
                </a:cubicBezTo>
                <a:cubicBezTo>
                  <a:pt x="294507" y="258276"/>
                  <a:pt x="294053" y="258459"/>
                  <a:pt x="293598" y="258549"/>
                </a:cubicBezTo>
                <a:cubicBezTo>
                  <a:pt x="293688" y="258124"/>
                  <a:pt x="293870" y="257699"/>
                  <a:pt x="293870" y="257214"/>
                </a:cubicBezTo>
                <a:cubicBezTo>
                  <a:pt x="293870" y="256669"/>
                  <a:pt x="293688" y="256185"/>
                  <a:pt x="293568" y="255670"/>
                </a:cubicBezTo>
                <a:cubicBezTo>
                  <a:pt x="294053" y="255792"/>
                  <a:pt x="294507" y="255972"/>
                  <a:pt x="294992" y="255972"/>
                </a:cubicBezTo>
                <a:cubicBezTo>
                  <a:pt x="295447" y="255972"/>
                  <a:pt x="295842" y="255790"/>
                  <a:pt x="296265" y="255699"/>
                </a:cubicBezTo>
                <a:cubicBezTo>
                  <a:pt x="296142" y="256185"/>
                  <a:pt x="295962" y="256669"/>
                  <a:pt x="295962" y="257214"/>
                </a:cubicBezTo>
                <a:cubicBezTo>
                  <a:pt x="295992" y="257699"/>
                  <a:pt x="296172" y="258094"/>
                  <a:pt x="296235" y="258519"/>
                </a:cubicBezTo>
                <a:close/>
                <a:moveTo>
                  <a:pt x="293718" y="377137"/>
                </a:moveTo>
                <a:cubicBezTo>
                  <a:pt x="294142" y="377227"/>
                  <a:pt x="294535" y="377410"/>
                  <a:pt x="294990" y="377410"/>
                </a:cubicBezTo>
                <a:cubicBezTo>
                  <a:pt x="295385" y="377410"/>
                  <a:pt x="295717" y="377257"/>
                  <a:pt x="296082" y="377197"/>
                </a:cubicBezTo>
                <a:cubicBezTo>
                  <a:pt x="296022" y="377530"/>
                  <a:pt x="295870" y="377864"/>
                  <a:pt x="295870" y="378227"/>
                </a:cubicBezTo>
                <a:cubicBezTo>
                  <a:pt x="295870" y="378712"/>
                  <a:pt x="296052" y="379137"/>
                  <a:pt x="296142" y="379592"/>
                </a:cubicBezTo>
                <a:cubicBezTo>
                  <a:pt x="295747" y="379532"/>
                  <a:pt x="295385" y="379349"/>
                  <a:pt x="294990" y="379349"/>
                </a:cubicBezTo>
                <a:cubicBezTo>
                  <a:pt x="294505" y="379349"/>
                  <a:pt x="294080" y="379532"/>
                  <a:pt x="293625" y="379621"/>
                </a:cubicBezTo>
                <a:cubicBezTo>
                  <a:pt x="293715" y="379167"/>
                  <a:pt x="293898" y="378712"/>
                  <a:pt x="293898" y="378227"/>
                </a:cubicBezTo>
                <a:cubicBezTo>
                  <a:pt x="293930" y="377834"/>
                  <a:pt x="293780" y="377499"/>
                  <a:pt x="293718" y="377137"/>
                </a:cubicBezTo>
                <a:close/>
                <a:moveTo>
                  <a:pt x="295992" y="273309"/>
                </a:moveTo>
                <a:cubicBezTo>
                  <a:pt x="295660" y="273248"/>
                  <a:pt x="295355" y="273096"/>
                  <a:pt x="294992" y="273096"/>
                </a:cubicBezTo>
                <a:cubicBezTo>
                  <a:pt x="294567" y="273096"/>
                  <a:pt x="294205" y="273248"/>
                  <a:pt x="293810" y="273339"/>
                </a:cubicBezTo>
                <a:cubicBezTo>
                  <a:pt x="293870" y="273006"/>
                  <a:pt x="294023" y="272701"/>
                  <a:pt x="294023" y="272369"/>
                </a:cubicBezTo>
                <a:cubicBezTo>
                  <a:pt x="294023" y="271914"/>
                  <a:pt x="293840" y="271519"/>
                  <a:pt x="293750" y="271097"/>
                </a:cubicBezTo>
                <a:cubicBezTo>
                  <a:pt x="294175" y="271187"/>
                  <a:pt x="294537" y="271339"/>
                  <a:pt x="294992" y="271339"/>
                </a:cubicBezTo>
                <a:cubicBezTo>
                  <a:pt x="295357" y="271339"/>
                  <a:pt x="295690" y="271187"/>
                  <a:pt x="296052" y="271127"/>
                </a:cubicBezTo>
                <a:cubicBezTo>
                  <a:pt x="295962" y="271551"/>
                  <a:pt x="295810" y="271944"/>
                  <a:pt x="295810" y="272369"/>
                </a:cubicBezTo>
                <a:cubicBezTo>
                  <a:pt x="295810" y="272701"/>
                  <a:pt x="295962" y="272974"/>
                  <a:pt x="295992" y="273309"/>
                </a:cubicBezTo>
                <a:close/>
                <a:moveTo>
                  <a:pt x="295720" y="288158"/>
                </a:moveTo>
                <a:cubicBezTo>
                  <a:pt x="295477" y="288129"/>
                  <a:pt x="295235" y="288098"/>
                  <a:pt x="294992" y="288098"/>
                </a:cubicBezTo>
                <a:cubicBezTo>
                  <a:pt x="294660" y="288098"/>
                  <a:pt x="294325" y="288158"/>
                  <a:pt x="293993" y="288189"/>
                </a:cubicBezTo>
                <a:cubicBezTo>
                  <a:pt x="294023" y="287946"/>
                  <a:pt x="294145" y="287733"/>
                  <a:pt x="294145" y="287461"/>
                </a:cubicBezTo>
                <a:cubicBezTo>
                  <a:pt x="294145" y="287129"/>
                  <a:pt x="293993" y="286824"/>
                  <a:pt x="293963" y="286521"/>
                </a:cubicBezTo>
                <a:cubicBezTo>
                  <a:pt x="294327" y="286581"/>
                  <a:pt x="294630" y="286734"/>
                  <a:pt x="295022" y="286734"/>
                </a:cubicBezTo>
                <a:cubicBezTo>
                  <a:pt x="295295" y="286734"/>
                  <a:pt x="295507" y="286611"/>
                  <a:pt x="295750" y="286581"/>
                </a:cubicBezTo>
                <a:cubicBezTo>
                  <a:pt x="295720" y="286884"/>
                  <a:pt x="295660" y="287156"/>
                  <a:pt x="295660" y="287461"/>
                </a:cubicBezTo>
                <a:cubicBezTo>
                  <a:pt x="295657" y="287704"/>
                  <a:pt x="295720" y="287946"/>
                  <a:pt x="295720" y="288158"/>
                </a:cubicBezTo>
                <a:close/>
                <a:moveTo>
                  <a:pt x="294053" y="362317"/>
                </a:moveTo>
                <a:cubicBezTo>
                  <a:pt x="294355" y="362347"/>
                  <a:pt x="294690" y="362407"/>
                  <a:pt x="295022" y="362407"/>
                </a:cubicBezTo>
                <a:cubicBezTo>
                  <a:pt x="295265" y="362407"/>
                  <a:pt x="295477" y="362347"/>
                  <a:pt x="295690" y="362347"/>
                </a:cubicBezTo>
                <a:cubicBezTo>
                  <a:pt x="295660" y="362590"/>
                  <a:pt x="295630" y="362832"/>
                  <a:pt x="295630" y="363105"/>
                </a:cubicBezTo>
                <a:cubicBezTo>
                  <a:pt x="295630" y="363437"/>
                  <a:pt x="295690" y="363742"/>
                  <a:pt x="295720" y="364044"/>
                </a:cubicBezTo>
                <a:cubicBezTo>
                  <a:pt x="295477" y="364014"/>
                  <a:pt x="295265" y="363892"/>
                  <a:pt x="295022" y="363892"/>
                </a:cubicBezTo>
                <a:cubicBezTo>
                  <a:pt x="294657" y="363892"/>
                  <a:pt x="294355" y="364044"/>
                  <a:pt x="294023" y="364104"/>
                </a:cubicBezTo>
                <a:cubicBezTo>
                  <a:pt x="294082" y="363772"/>
                  <a:pt x="294235" y="363467"/>
                  <a:pt x="294235" y="363105"/>
                </a:cubicBezTo>
                <a:cubicBezTo>
                  <a:pt x="294203" y="362802"/>
                  <a:pt x="294082" y="362590"/>
                  <a:pt x="294053" y="362317"/>
                </a:cubicBezTo>
                <a:close/>
                <a:moveTo>
                  <a:pt x="294265" y="347405"/>
                </a:moveTo>
                <a:cubicBezTo>
                  <a:pt x="294507" y="347435"/>
                  <a:pt x="294750" y="347465"/>
                  <a:pt x="294992" y="347465"/>
                </a:cubicBezTo>
                <a:cubicBezTo>
                  <a:pt x="295175" y="347465"/>
                  <a:pt x="295357" y="347435"/>
                  <a:pt x="295507" y="347405"/>
                </a:cubicBezTo>
                <a:cubicBezTo>
                  <a:pt x="295507" y="347588"/>
                  <a:pt x="295447" y="347738"/>
                  <a:pt x="295447" y="347920"/>
                </a:cubicBezTo>
                <a:cubicBezTo>
                  <a:pt x="295447" y="348163"/>
                  <a:pt x="295507" y="348405"/>
                  <a:pt x="295507" y="348647"/>
                </a:cubicBezTo>
                <a:cubicBezTo>
                  <a:pt x="295325" y="348647"/>
                  <a:pt x="295142" y="348588"/>
                  <a:pt x="294962" y="348588"/>
                </a:cubicBezTo>
                <a:cubicBezTo>
                  <a:pt x="294690" y="348588"/>
                  <a:pt x="294447" y="348647"/>
                  <a:pt x="294205" y="348677"/>
                </a:cubicBezTo>
                <a:cubicBezTo>
                  <a:pt x="294235" y="348435"/>
                  <a:pt x="294295" y="348192"/>
                  <a:pt x="294295" y="347920"/>
                </a:cubicBezTo>
                <a:cubicBezTo>
                  <a:pt x="294325" y="347770"/>
                  <a:pt x="294295" y="347588"/>
                  <a:pt x="294265" y="347405"/>
                </a:cubicBezTo>
                <a:close/>
                <a:moveTo>
                  <a:pt x="294325" y="301886"/>
                </a:moveTo>
                <a:cubicBezTo>
                  <a:pt x="294567" y="301916"/>
                  <a:pt x="294810" y="301946"/>
                  <a:pt x="295052" y="301946"/>
                </a:cubicBezTo>
                <a:cubicBezTo>
                  <a:pt x="295205" y="301946"/>
                  <a:pt x="295385" y="301916"/>
                  <a:pt x="295537" y="301886"/>
                </a:cubicBezTo>
                <a:cubicBezTo>
                  <a:pt x="295507" y="302099"/>
                  <a:pt x="295477" y="302341"/>
                  <a:pt x="295477" y="302553"/>
                </a:cubicBezTo>
                <a:cubicBezTo>
                  <a:pt x="295417" y="302766"/>
                  <a:pt x="295477" y="302948"/>
                  <a:pt x="295477" y="303128"/>
                </a:cubicBezTo>
                <a:cubicBezTo>
                  <a:pt x="295325" y="303128"/>
                  <a:pt x="295175" y="303068"/>
                  <a:pt x="295022" y="303068"/>
                </a:cubicBezTo>
                <a:cubicBezTo>
                  <a:pt x="294780" y="303068"/>
                  <a:pt x="294537" y="303128"/>
                  <a:pt x="294325" y="303128"/>
                </a:cubicBezTo>
                <a:cubicBezTo>
                  <a:pt x="294325" y="302946"/>
                  <a:pt x="294385" y="302763"/>
                  <a:pt x="294385" y="302583"/>
                </a:cubicBezTo>
                <a:cubicBezTo>
                  <a:pt x="294385" y="302341"/>
                  <a:pt x="294325" y="302128"/>
                  <a:pt x="294325" y="301886"/>
                </a:cubicBezTo>
                <a:close/>
                <a:moveTo>
                  <a:pt x="295415" y="318193"/>
                </a:moveTo>
                <a:cubicBezTo>
                  <a:pt x="295262" y="318193"/>
                  <a:pt x="295142" y="318163"/>
                  <a:pt x="295020" y="318163"/>
                </a:cubicBezTo>
                <a:cubicBezTo>
                  <a:pt x="294777" y="318163"/>
                  <a:pt x="294565" y="318223"/>
                  <a:pt x="294353" y="318223"/>
                </a:cubicBezTo>
                <a:cubicBezTo>
                  <a:pt x="294353" y="318040"/>
                  <a:pt x="294413" y="317890"/>
                  <a:pt x="294413" y="317708"/>
                </a:cubicBezTo>
                <a:cubicBezTo>
                  <a:pt x="294413" y="317525"/>
                  <a:pt x="294383" y="317343"/>
                  <a:pt x="294353" y="317163"/>
                </a:cubicBezTo>
                <a:cubicBezTo>
                  <a:pt x="294565" y="317193"/>
                  <a:pt x="294807" y="317223"/>
                  <a:pt x="295020" y="317223"/>
                </a:cubicBezTo>
                <a:cubicBezTo>
                  <a:pt x="295172" y="317223"/>
                  <a:pt x="295292" y="317193"/>
                  <a:pt x="295415" y="317193"/>
                </a:cubicBezTo>
                <a:cubicBezTo>
                  <a:pt x="295415" y="317376"/>
                  <a:pt x="295355" y="317525"/>
                  <a:pt x="295355" y="317708"/>
                </a:cubicBezTo>
                <a:cubicBezTo>
                  <a:pt x="295355" y="317890"/>
                  <a:pt x="295415" y="318040"/>
                  <a:pt x="295415" y="318193"/>
                </a:cubicBezTo>
                <a:close/>
                <a:moveTo>
                  <a:pt x="295415" y="333373"/>
                </a:moveTo>
                <a:cubicBezTo>
                  <a:pt x="295262" y="333373"/>
                  <a:pt x="295142" y="333343"/>
                  <a:pt x="294990" y="333343"/>
                </a:cubicBezTo>
                <a:cubicBezTo>
                  <a:pt x="294747" y="333343"/>
                  <a:pt x="294535" y="333403"/>
                  <a:pt x="294323" y="333403"/>
                </a:cubicBezTo>
                <a:cubicBezTo>
                  <a:pt x="294323" y="333220"/>
                  <a:pt x="294383" y="333038"/>
                  <a:pt x="294383" y="332858"/>
                </a:cubicBezTo>
                <a:cubicBezTo>
                  <a:pt x="294383" y="332676"/>
                  <a:pt x="294353" y="332493"/>
                  <a:pt x="294323" y="332343"/>
                </a:cubicBezTo>
                <a:cubicBezTo>
                  <a:pt x="294535" y="332373"/>
                  <a:pt x="294777" y="332403"/>
                  <a:pt x="294990" y="332403"/>
                </a:cubicBezTo>
                <a:cubicBezTo>
                  <a:pt x="295142" y="332403"/>
                  <a:pt x="295262" y="332373"/>
                  <a:pt x="295415" y="332373"/>
                </a:cubicBezTo>
                <a:cubicBezTo>
                  <a:pt x="295415" y="332525"/>
                  <a:pt x="295355" y="332705"/>
                  <a:pt x="295355" y="332858"/>
                </a:cubicBezTo>
                <a:cubicBezTo>
                  <a:pt x="295355" y="333040"/>
                  <a:pt x="295385" y="333193"/>
                  <a:pt x="295415" y="333373"/>
                </a:cubicBezTo>
                <a:close/>
                <a:moveTo>
                  <a:pt x="294992" y="425658"/>
                </a:moveTo>
                <a:cubicBezTo>
                  <a:pt x="293932" y="425658"/>
                  <a:pt x="292963" y="426053"/>
                  <a:pt x="292113" y="426598"/>
                </a:cubicBezTo>
                <a:cubicBezTo>
                  <a:pt x="292688" y="425718"/>
                  <a:pt x="293113" y="424718"/>
                  <a:pt x="293113" y="423598"/>
                </a:cubicBezTo>
                <a:cubicBezTo>
                  <a:pt x="293113" y="422871"/>
                  <a:pt x="292960" y="422203"/>
                  <a:pt x="292688" y="421568"/>
                </a:cubicBezTo>
                <a:cubicBezTo>
                  <a:pt x="293385" y="421871"/>
                  <a:pt x="294172" y="422023"/>
                  <a:pt x="294992" y="422023"/>
                </a:cubicBezTo>
                <a:cubicBezTo>
                  <a:pt x="295750" y="422023"/>
                  <a:pt x="296477" y="421841"/>
                  <a:pt x="297144" y="421599"/>
                </a:cubicBezTo>
                <a:cubicBezTo>
                  <a:pt x="296902" y="422236"/>
                  <a:pt x="296749" y="422901"/>
                  <a:pt x="296749" y="423598"/>
                </a:cubicBezTo>
                <a:cubicBezTo>
                  <a:pt x="296749" y="424628"/>
                  <a:pt x="297082" y="425568"/>
                  <a:pt x="297567" y="426388"/>
                </a:cubicBezTo>
                <a:cubicBezTo>
                  <a:pt x="296779" y="425961"/>
                  <a:pt x="295930" y="425658"/>
                  <a:pt x="294992" y="425658"/>
                </a:cubicBezTo>
                <a:close/>
                <a:moveTo>
                  <a:pt x="302538" y="217302"/>
                </a:moveTo>
                <a:cubicBezTo>
                  <a:pt x="303660" y="217271"/>
                  <a:pt x="304600" y="216847"/>
                  <a:pt x="305447" y="216302"/>
                </a:cubicBezTo>
                <a:cubicBezTo>
                  <a:pt x="304840" y="217211"/>
                  <a:pt x="304387" y="218242"/>
                  <a:pt x="304387" y="219424"/>
                </a:cubicBezTo>
                <a:cubicBezTo>
                  <a:pt x="304387" y="220151"/>
                  <a:pt x="304540" y="220848"/>
                  <a:pt x="304812" y="221516"/>
                </a:cubicBezTo>
                <a:cubicBezTo>
                  <a:pt x="304115" y="221243"/>
                  <a:pt x="303358" y="221061"/>
                  <a:pt x="302540" y="221061"/>
                </a:cubicBezTo>
                <a:cubicBezTo>
                  <a:pt x="301691" y="221061"/>
                  <a:pt x="300903" y="221243"/>
                  <a:pt x="300176" y="221576"/>
                </a:cubicBezTo>
                <a:cubicBezTo>
                  <a:pt x="300448" y="220908"/>
                  <a:pt x="300601" y="220211"/>
                  <a:pt x="300601" y="219454"/>
                </a:cubicBezTo>
                <a:cubicBezTo>
                  <a:pt x="300601" y="218211"/>
                  <a:pt x="300116" y="217119"/>
                  <a:pt x="299449" y="216212"/>
                </a:cubicBezTo>
                <a:cubicBezTo>
                  <a:pt x="300326" y="216847"/>
                  <a:pt x="301356" y="217302"/>
                  <a:pt x="302538" y="217302"/>
                </a:cubicBezTo>
                <a:close/>
                <a:moveTo>
                  <a:pt x="300628" y="414110"/>
                </a:moveTo>
                <a:cubicBezTo>
                  <a:pt x="301236" y="414323"/>
                  <a:pt x="301901" y="414505"/>
                  <a:pt x="302598" y="414505"/>
                </a:cubicBezTo>
                <a:cubicBezTo>
                  <a:pt x="303265" y="414505"/>
                  <a:pt x="303870" y="414323"/>
                  <a:pt x="304447" y="414140"/>
                </a:cubicBezTo>
                <a:cubicBezTo>
                  <a:pt x="304235" y="414747"/>
                  <a:pt x="304053" y="415352"/>
                  <a:pt x="304053" y="416020"/>
                </a:cubicBezTo>
                <a:cubicBezTo>
                  <a:pt x="304053" y="416777"/>
                  <a:pt x="304235" y="417475"/>
                  <a:pt x="304478" y="418142"/>
                </a:cubicBezTo>
                <a:cubicBezTo>
                  <a:pt x="303870" y="417929"/>
                  <a:pt x="303235" y="417747"/>
                  <a:pt x="302568" y="417747"/>
                </a:cubicBezTo>
                <a:cubicBezTo>
                  <a:pt x="301871" y="417747"/>
                  <a:pt x="301203" y="417929"/>
                  <a:pt x="300568" y="418142"/>
                </a:cubicBezTo>
                <a:cubicBezTo>
                  <a:pt x="300841" y="417475"/>
                  <a:pt x="300993" y="416747"/>
                  <a:pt x="300993" y="415990"/>
                </a:cubicBezTo>
                <a:cubicBezTo>
                  <a:pt x="300991" y="415352"/>
                  <a:pt x="300811" y="414717"/>
                  <a:pt x="300628" y="414110"/>
                </a:cubicBezTo>
                <a:close/>
                <a:moveTo>
                  <a:pt x="300961" y="399503"/>
                </a:moveTo>
                <a:cubicBezTo>
                  <a:pt x="301476" y="399655"/>
                  <a:pt x="301991" y="399835"/>
                  <a:pt x="302568" y="399835"/>
                </a:cubicBezTo>
                <a:cubicBezTo>
                  <a:pt x="303113" y="399835"/>
                  <a:pt x="303598" y="399653"/>
                  <a:pt x="304083" y="399533"/>
                </a:cubicBezTo>
                <a:cubicBezTo>
                  <a:pt x="303993" y="399988"/>
                  <a:pt x="303810" y="400413"/>
                  <a:pt x="303810" y="400897"/>
                </a:cubicBezTo>
                <a:cubicBezTo>
                  <a:pt x="303810" y="401565"/>
                  <a:pt x="303993" y="402140"/>
                  <a:pt x="304175" y="402747"/>
                </a:cubicBezTo>
                <a:cubicBezTo>
                  <a:pt x="303660" y="402595"/>
                  <a:pt x="303145" y="402415"/>
                  <a:pt x="302568" y="402415"/>
                </a:cubicBezTo>
                <a:cubicBezTo>
                  <a:pt x="301961" y="402415"/>
                  <a:pt x="301416" y="402597"/>
                  <a:pt x="300871" y="402747"/>
                </a:cubicBezTo>
                <a:cubicBezTo>
                  <a:pt x="301053" y="402140"/>
                  <a:pt x="301236" y="401535"/>
                  <a:pt x="301236" y="400897"/>
                </a:cubicBezTo>
                <a:cubicBezTo>
                  <a:pt x="301233" y="400413"/>
                  <a:pt x="301053" y="399958"/>
                  <a:pt x="300961" y="399503"/>
                </a:cubicBezTo>
                <a:close/>
                <a:moveTo>
                  <a:pt x="303963" y="250911"/>
                </a:moveTo>
                <a:cubicBezTo>
                  <a:pt x="303508" y="250820"/>
                  <a:pt x="303083" y="250638"/>
                  <a:pt x="302568" y="250638"/>
                </a:cubicBezTo>
                <a:cubicBezTo>
                  <a:pt x="302023" y="250638"/>
                  <a:pt x="301568" y="250820"/>
                  <a:pt x="301053" y="250940"/>
                </a:cubicBezTo>
                <a:cubicBezTo>
                  <a:pt x="301143" y="250516"/>
                  <a:pt x="301326" y="250123"/>
                  <a:pt x="301326" y="249668"/>
                </a:cubicBezTo>
                <a:cubicBezTo>
                  <a:pt x="301326" y="249061"/>
                  <a:pt x="301143" y="248516"/>
                  <a:pt x="300993" y="247941"/>
                </a:cubicBezTo>
                <a:cubicBezTo>
                  <a:pt x="301508" y="248093"/>
                  <a:pt x="302023" y="248274"/>
                  <a:pt x="302600" y="248274"/>
                </a:cubicBezTo>
                <a:cubicBezTo>
                  <a:pt x="303115" y="248274"/>
                  <a:pt x="303570" y="248091"/>
                  <a:pt x="304055" y="247971"/>
                </a:cubicBezTo>
                <a:cubicBezTo>
                  <a:pt x="303903" y="248516"/>
                  <a:pt x="303722" y="249063"/>
                  <a:pt x="303722" y="249668"/>
                </a:cubicBezTo>
                <a:cubicBezTo>
                  <a:pt x="303690" y="250123"/>
                  <a:pt x="303870" y="250518"/>
                  <a:pt x="303963" y="250911"/>
                </a:cubicBezTo>
                <a:close/>
                <a:moveTo>
                  <a:pt x="301203" y="384623"/>
                </a:moveTo>
                <a:cubicBezTo>
                  <a:pt x="301658" y="384713"/>
                  <a:pt x="302083" y="384896"/>
                  <a:pt x="302568" y="384896"/>
                </a:cubicBezTo>
                <a:cubicBezTo>
                  <a:pt x="303023" y="384896"/>
                  <a:pt x="303418" y="384713"/>
                  <a:pt x="303840" y="384653"/>
                </a:cubicBezTo>
                <a:cubicBezTo>
                  <a:pt x="303780" y="385048"/>
                  <a:pt x="303598" y="385381"/>
                  <a:pt x="303598" y="385805"/>
                </a:cubicBezTo>
                <a:cubicBezTo>
                  <a:pt x="303598" y="386290"/>
                  <a:pt x="303780" y="386685"/>
                  <a:pt x="303870" y="387140"/>
                </a:cubicBezTo>
                <a:cubicBezTo>
                  <a:pt x="303445" y="387050"/>
                  <a:pt x="303021" y="386867"/>
                  <a:pt x="302568" y="386867"/>
                </a:cubicBezTo>
                <a:cubicBezTo>
                  <a:pt x="302083" y="386867"/>
                  <a:pt x="301628" y="387050"/>
                  <a:pt x="301173" y="387140"/>
                </a:cubicBezTo>
                <a:cubicBezTo>
                  <a:pt x="301263" y="386685"/>
                  <a:pt x="301446" y="386260"/>
                  <a:pt x="301446" y="385775"/>
                </a:cubicBezTo>
                <a:cubicBezTo>
                  <a:pt x="301446" y="385350"/>
                  <a:pt x="301296" y="384985"/>
                  <a:pt x="301203" y="384623"/>
                </a:cubicBezTo>
                <a:close/>
                <a:moveTo>
                  <a:pt x="303720" y="265823"/>
                </a:moveTo>
                <a:cubicBezTo>
                  <a:pt x="303325" y="265762"/>
                  <a:pt x="302963" y="265580"/>
                  <a:pt x="302568" y="265580"/>
                </a:cubicBezTo>
                <a:cubicBezTo>
                  <a:pt x="302113" y="265580"/>
                  <a:pt x="301751" y="265762"/>
                  <a:pt x="301326" y="265823"/>
                </a:cubicBezTo>
                <a:cubicBezTo>
                  <a:pt x="301386" y="265458"/>
                  <a:pt x="301538" y="265155"/>
                  <a:pt x="301538" y="264763"/>
                </a:cubicBezTo>
                <a:cubicBezTo>
                  <a:pt x="301538" y="264338"/>
                  <a:pt x="301356" y="263945"/>
                  <a:pt x="301296" y="263521"/>
                </a:cubicBezTo>
                <a:cubicBezTo>
                  <a:pt x="301721" y="263611"/>
                  <a:pt x="302113" y="263793"/>
                  <a:pt x="302598" y="263793"/>
                </a:cubicBezTo>
                <a:cubicBezTo>
                  <a:pt x="303023" y="263793"/>
                  <a:pt x="303385" y="263640"/>
                  <a:pt x="303780" y="263550"/>
                </a:cubicBezTo>
                <a:cubicBezTo>
                  <a:pt x="303690" y="263976"/>
                  <a:pt x="303538" y="264338"/>
                  <a:pt x="303538" y="264763"/>
                </a:cubicBezTo>
                <a:cubicBezTo>
                  <a:pt x="303508" y="265155"/>
                  <a:pt x="303658" y="265488"/>
                  <a:pt x="303720" y="265823"/>
                </a:cubicBezTo>
                <a:close/>
                <a:moveTo>
                  <a:pt x="301628" y="369953"/>
                </a:moveTo>
                <a:cubicBezTo>
                  <a:pt x="301931" y="369984"/>
                  <a:pt x="302236" y="370044"/>
                  <a:pt x="302568" y="370044"/>
                </a:cubicBezTo>
                <a:cubicBezTo>
                  <a:pt x="302810" y="370044"/>
                  <a:pt x="303053" y="369984"/>
                  <a:pt x="303325" y="369984"/>
                </a:cubicBezTo>
                <a:cubicBezTo>
                  <a:pt x="303295" y="370196"/>
                  <a:pt x="303265" y="370408"/>
                  <a:pt x="303265" y="370651"/>
                </a:cubicBezTo>
                <a:cubicBezTo>
                  <a:pt x="303265" y="371015"/>
                  <a:pt x="303325" y="371348"/>
                  <a:pt x="303355" y="371710"/>
                </a:cubicBezTo>
                <a:cubicBezTo>
                  <a:pt x="303083" y="371681"/>
                  <a:pt x="302840" y="371558"/>
                  <a:pt x="302568" y="371558"/>
                </a:cubicBezTo>
                <a:cubicBezTo>
                  <a:pt x="302203" y="371558"/>
                  <a:pt x="301901" y="371710"/>
                  <a:pt x="301538" y="371770"/>
                </a:cubicBezTo>
                <a:cubicBezTo>
                  <a:pt x="301598" y="371406"/>
                  <a:pt x="301751" y="371073"/>
                  <a:pt x="301751" y="370679"/>
                </a:cubicBezTo>
                <a:cubicBezTo>
                  <a:pt x="301781" y="370408"/>
                  <a:pt x="301658" y="370196"/>
                  <a:pt x="301628" y="369953"/>
                </a:cubicBezTo>
                <a:close/>
                <a:moveTo>
                  <a:pt x="303265" y="280643"/>
                </a:moveTo>
                <a:cubicBezTo>
                  <a:pt x="303023" y="280612"/>
                  <a:pt x="302810" y="280583"/>
                  <a:pt x="302568" y="280583"/>
                </a:cubicBezTo>
                <a:cubicBezTo>
                  <a:pt x="302266" y="280583"/>
                  <a:pt x="301961" y="280643"/>
                  <a:pt x="301688" y="280672"/>
                </a:cubicBezTo>
                <a:cubicBezTo>
                  <a:pt x="301718" y="280430"/>
                  <a:pt x="301841" y="280187"/>
                  <a:pt x="301841" y="279945"/>
                </a:cubicBezTo>
                <a:cubicBezTo>
                  <a:pt x="301841" y="279580"/>
                  <a:pt x="301688" y="279278"/>
                  <a:pt x="301628" y="278945"/>
                </a:cubicBezTo>
                <a:cubicBezTo>
                  <a:pt x="301961" y="279005"/>
                  <a:pt x="302236" y="279128"/>
                  <a:pt x="302568" y="279128"/>
                </a:cubicBezTo>
                <a:cubicBezTo>
                  <a:pt x="302810" y="279128"/>
                  <a:pt x="303053" y="279005"/>
                  <a:pt x="303295" y="278975"/>
                </a:cubicBezTo>
                <a:cubicBezTo>
                  <a:pt x="303265" y="279278"/>
                  <a:pt x="303205" y="279612"/>
                  <a:pt x="303205" y="279915"/>
                </a:cubicBezTo>
                <a:cubicBezTo>
                  <a:pt x="303203" y="280157"/>
                  <a:pt x="303235" y="280400"/>
                  <a:pt x="303265" y="280643"/>
                </a:cubicBezTo>
                <a:close/>
                <a:moveTo>
                  <a:pt x="303143" y="356194"/>
                </a:moveTo>
                <a:cubicBezTo>
                  <a:pt x="302931" y="356163"/>
                  <a:pt x="302748" y="356134"/>
                  <a:pt x="302536" y="356134"/>
                </a:cubicBezTo>
                <a:cubicBezTo>
                  <a:pt x="302293" y="356134"/>
                  <a:pt x="302021" y="356194"/>
                  <a:pt x="301778" y="356194"/>
                </a:cubicBezTo>
                <a:cubicBezTo>
                  <a:pt x="301808" y="355981"/>
                  <a:pt x="301838" y="355738"/>
                  <a:pt x="301838" y="355526"/>
                </a:cubicBezTo>
                <a:cubicBezTo>
                  <a:pt x="301898" y="355344"/>
                  <a:pt x="301838" y="355161"/>
                  <a:pt x="301838" y="354981"/>
                </a:cubicBezTo>
                <a:cubicBezTo>
                  <a:pt x="302081" y="355011"/>
                  <a:pt x="302323" y="355041"/>
                  <a:pt x="302566" y="355041"/>
                </a:cubicBezTo>
                <a:cubicBezTo>
                  <a:pt x="302778" y="355041"/>
                  <a:pt x="302961" y="355011"/>
                  <a:pt x="303141" y="354981"/>
                </a:cubicBezTo>
                <a:cubicBezTo>
                  <a:pt x="303141" y="355163"/>
                  <a:pt x="303081" y="355346"/>
                  <a:pt x="303081" y="355526"/>
                </a:cubicBezTo>
                <a:cubicBezTo>
                  <a:pt x="303083" y="355741"/>
                  <a:pt x="303143" y="355951"/>
                  <a:pt x="303143" y="356194"/>
                </a:cubicBezTo>
                <a:close/>
                <a:moveTo>
                  <a:pt x="302871" y="310554"/>
                </a:moveTo>
                <a:cubicBezTo>
                  <a:pt x="302780" y="310554"/>
                  <a:pt x="302658" y="310524"/>
                  <a:pt x="302568" y="310524"/>
                </a:cubicBezTo>
                <a:cubicBezTo>
                  <a:pt x="302386" y="310524"/>
                  <a:pt x="302236" y="310554"/>
                  <a:pt x="302053" y="310584"/>
                </a:cubicBezTo>
                <a:cubicBezTo>
                  <a:pt x="302053" y="310432"/>
                  <a:pt x="302083" y="310312"/>
                  <a:pt x="302083" y="310189"/>
                </a:cubicBezTo>
                <a:cubicBezTo>
                  <a:pt x="302083" y="310037"/>
                  <a:pt x="302053" y="309887"/>
                  <a:pt x="302023" y="309735"/>
                </a:cubicBezTo>
                <a:cubicBezTo>
                  <a:pt x="302205" y="309735"/>
                  <a:pt x="302356" y="309795"/>
                  <a:pt x="302538" y="309795"/>
                </a:cubicBezTo>
                <a:cubicBezTo>
                  <a:pt x="302660" y="309795"/>
                  <a:pt x="302750" y="309765"/>
                  <a:pt x="302840" y="309765"/>
                </a:cubicBezTo>
                <a:cubicBezTo>
                  <a:pt x="302840" y="309917"/>
                  <a:pt x="302810" y="310067"/>
                  <a:pt x="302810" y="310220"/>
                </a:cubicBezTo>
                <a:cubicBezTo>
                  <a:pt x="302840" y="310282"/>
                  <a:pt x="302871" y="310404"/>
                  <a:pt x="302871" y="310554"/>
                </a:cubicBezTo>
                <a:close/>
                <a:moveTo>
                  <a:pt x="302931" y="340951"/>
                </a:moveTo>
                <a:cubicBezTo>
                  <a:pt x="302808" y="340951"/>
                  <a:pt x="302688" y="340921"/>
                  <a:pt x="302598" y="340921"/>
                </a:cubicBezTo>
                <a:cubicBezTo>
                  <a:pt x="302416" y="340921"/>
                  <a:pt x="302233" y="340951"/>
                  <a:pt x="302083" y="340981"/>
                </a:cubicBezTo>
                <a:cubicBezTo>
                  <a:pt x="302083" y="340799"/>
                  <a:pt x="302143" y="340649"/>
                  <a:pt x="302143" y="340466"/>
                </a:cubicBezTo>
                <a:cubicBezTo>
                  <a:pt x="302083" y="340254"/>
                  <a:pt x="302053" y="340102"/>
                  <a:pt x="302053" y="339981"/>
                </a:cubicBezTo>
                <a:cubicBezTo>
                  <a:pt x="302236" y="339981"/>
                  <a:pt x="302386" y="340042"/>
                  <a:pt x="302568" y="340042"/>
                </a:cubicBezTo>
                <a:cubicBezTo>
                  <a:pt x="302690" y="340042"/>
                  <a:pt x="302780" y="340011"/>
                  <a:pt x="302901" y="340011"/>
                </a:cubicBezTo>
                <a:cubicBezTo>
                  <a:pt x="302901" y="340164"/>
                  <a:pt x="302871" y="340284"/>
                  <a:pt x="302871" y="340436"/>
                </a:cubicBezTo>
                <a:cubicBezTo>
                  <a:pt x="302871" y="340616"/>
                  <a:pt x="302901" y="340769"/>
                  <a:pt x="302931" y="340951"/>
                </a:cubicBezTo>
                <a:close/>
                <a:moveTo>
                  <a:pt x="302083" y="324887"/>
                </a:moveTo>
                <a:cubicBezTo>
                  <a:pt x="302236" y="324887"/>
                  <a:pt x="302416" y="324947"/>
                  <a:pt x="302568" y="324947"/>
                </a:cubicBezTo>
                <a:cubicBezTo>
                  <a:pt x="302658" y="324947"/>
                  <a:pt x="302780" y="324917"/>
                  <a:pt x="302871" y="324917"/>
                </a:cubicBezTo>
                <a:cubicBezTo>
                  <a:pt x="302871" y="325039"/>
                  <a:pt x="302840" y="325159"/>
                  <a:pt x="302840" y="325312"/>
                </a:cubicBezTo>
                <a:cubicBezTo>
                  <a:pt x="302840" y="325464"/>
                  <a:pt x="302871" y="325584"/>
                  <a:pt x="302871" y="325737"/>
                </a:cubicBezTo>
                <a:cubicBezTo>
                  <a:pt x="302780" y="325737"/>
                  <a:pt x="302658" y="325707"/>
                  <a:pt x="302568" y="325707"/>
                </a:cubicBezTo>
                <a:cubicBezTo>
                  <a:pt x="302386" y="325707"/>
                  <a:pt x="302236" y="325737"/>
                  <a:pt x="302083" y="325767"/>
                </a:cubicBezTo>
                <a:cubicBezTo>
                  <a:pt x="302083" y="325614"/>
                  <a:pt x="302113" y="325494"/>
                  <a:pt x="302113" y="325342"/>
                </a:cubicBezTo>
                <a:cubicBezTo>
                  <a:pt x="302113" y="325129"/>
                  <a:pt x="302083" y="325009"/>
                  <a:pt x="302083" y="324887"/>
                </a:cubicBezTo>
                <a:close/>
                <a:moveTo>
                  <a:pt x="303083" y="294977"/>
                </a:moveTo>
                <a:cubicBezTo>
                  <a:pt x="303053" y="295190"/>
                  <a:pt x="303083" y="295342"/>
                  <a:pt x="303083" y="295492"/>
                </a:cubicBezTo>
                <a:cubicBezTo>
                  <a:pt x="302901" y="295492"/>
                  <a:pt x="302750" y="295432"/>
                  <a:pt x="302568" y="295432"/>
                </a:cubicBezTo>
                <a:cubicBezTo>
                  <a:pt x="302326" y="295432"/>
                  <a:pt x="302113" y="295492"/>
                  <a:pt x="301901" y="295492"/>
                </a:cubicBezTo>
                <a:cubicBezTo>
                  <a:pt x="301901" y="295340"/>
                  <a:pt x="301961" y="295190"/>
                  <a:pt x="301961" y="295007"/>
                </a:cubicBezTo>
                <a:cubicBezTo>
                  <a:pt x="301961" y="294765"/>
                  <a:pt x="301901" y="294522"/>
                  <a:pt x="301901" y="294280"/>
                </a:cubicBezTo>
                <a:cubicBezTo>
                  <a:pt x="302143" y="294310"/>
                  <a:pt x="302356" y="294340"/>
                  <a:pt x="302598" y="294340"/>
                </a:cubicBezTo>
                <a:cubicBezTo>
                  <a:pt x="302780" y="294340"/>
                  <a:pt x="302963" y="294310"/>
                  <a:pt x="303143" y="294280"/>
                </a:cubicBezTo>
                <a:cubicBezTo>
                  <a:pt x="303113" y="294522"/>
                  <a:pt x="303083" y="294735"/>
                  <a:pt x="303083" y="294977"/>
                </a:cubicBezTo>
                <a:close/>
                <a:moveTo>
                  <a:pt x="302568" y="235938"/>
                </a:moveTo>
                <a:cubicBezTo>
                  <a:pt x="301841" y="235938"/>
                  <a:pt x="301173" y="236121"/>
                  <a:pt x="300506" y="236363"/>
                </a:cubicBezTo>
                <a:cubicBezTo>
                  <a:pt x="300689" y="235788"/>
                  <a:pt x="300871" y="235211"/>
                  <a:pt x="300871" y="234544"/>
                </a:cubicBezTo>
                <a:cubicBezTo>
                  <a:pt x="300871" y="233816"/>
                  <a:pt x="300689" y="233119"/>
                  <a:pt x="300446" y="232482"/>
                </a:cubicBezTo>
                <a:cubicBezTo>
                  <a:pt x="301113" y="232724"/>
                  <a:pt x="301811" y="232907"/>
                  <a:pt x="302538" y="232907"/>
                </a:cubicBezTo>
                <a:cubicBezTo>
                  <a:pt x="303265" y="232907"/>
                  <a:pt x="303903" y="232724"/>
                  <a:pt x="304538" y="232511"/>
                </a:cubicBezTo>
                <a:cubicBezTo>
                  <a:pt x="304295" y="233149"/>
                  <a:pt x="304113" y="233814"/>
                  <a:pt x="304113" y="234541"/>
                </a:cubicBezTo>
                <a:cubicBezTo>
                  <a:pt x="304173" y="235179"/>
                  <a:pt x="304355" y="235754"/>
                  <a:pt x="304538" y="236329"/>
                </a:cubicBezTo>
                <a:cubicBezTo>
                  <a:pt x="303900" y="236121"/>
                  <a:pt x="303265" y="235938"/>
                  <a:pt x="302568" y="235938"/>
                </a:cubicBezTo>
                <a:close/>
                <a:moveTo>
                  <a:pt x="302568" y="433416"/>
                </a:moveTo>
                <a:cubicBezTo>
                  <a:pt x="301173" y="433416"/>
                  <a:pt x="299931" y="433991"/>
                  <a:pt x="298991" y="434871"/>
                </a:cubicBezTo>
                <a:cubicBezTo>
                  <a:pt x="299901" y="433901"/>
                  <a:pt x="300506" y="432599"/>
                  <a:pt x="300506" y="431144"/>
                </a:cubicBezTo>
                <a:cubicBezTo>
                  <a:pt x="300506" y="430204"/>
                  <a:pt x="300204" y="429357"/>
                  <a:pt x="299779" y="428567"/>
                </a:cubicBezTo>
                <a:cubicBezTo>
                  <a:pt x="300628" y="429052"/>
                  <a:pt x="301536" y="429385"/>
                  <a:pt x="302568" y="429385"/>
                </a:cubicBezTo>
                <a:cubicBezTo>
                  <a:pt x="303508" y="429385"/>
                  <a:pt x="304387" y="429112"/>
                  <a:pt x="305175" y="428687"/>
                </a:cubicBezTo>
                <a:cubicBezTo>
                  <a:pt x="304810" y="429445"/>
                  <a:pt x="304568" y="430232"/>
                  <a:pt x="304568" y="431112"/>
                </a:cubicBezTo>
                <a:cubicBezTo>
                  <a:pt x="304568" y="432507"/>
                  <a:pt x="305113" y="433719"/>
                  <a:pt x="305962" y="434719"/>
                </a:cubicBezTo>
                <a:cubicBezTo>
                  <a:pt x="305052" y="433931"/>
                  <a:pt x="303870" y="433416"/>
                  <a:pt x="302568" y="433416"/>
                </a:cubicBezTo>
                <a:close/>
                <a:moveTo>
                  <a:pt x="317749" y="217269"/>
                </a:moveTo>
                <a:cubicBezTo>
                  <a:pt x="318719" y="217299"/>
                  <a:pt x="319659" y="216904"/>
                  <a:pt x="320476" y="216420"/>
                </a:cubicBezTo>
                <a:cubicBezTo>
                  <a:pt x="319902" y="217299"/>
                  <a:pt x="319507" y="218299"/>
                  <a:pt x="319507" y="219419"/>
                </a:cubicBezTo>
                <a:cubicBezTo>
                  <a:pt x="319507" y="220147"/>
                  <a:pt x="319689" y="220844"/>
                  <a:pt x="319931" y="221481"/>
                </a:cubicBezTo>
                <a:cubicBezTo>
                  <a:pt x="319234" y="221209"/>
                  <a:pt x="318507" y="221026"/>
                  <a:pt x="317719" y="221026"/>
                </a:cubicBezTo>
                <a:cubicBezTo>
                  <a:pt x="316932" y="221026"/>
                  <a:pt x="316175" y="221209"/>
                  <a:pt x="315477" y="221481"/>
                </a:cubicBezTo>
                <a:cubicBezTo>
                  <a:pt x="315720" y="220844"/>
                  <a:pt x="315902" y="220147"/>
                  <a:pt x="315902" y="219419"/>
                </a:cubicBezTo>
                <a:cubicBezTo>
                  <a:pt x="315902" y="218267"/>
                  <a:pt x="315477" y="217267"/>
                  <a:pt x="314902" y="216357"/>
                </a:cubicBezTo>
                <a:cubicBezTo>
                  <a:pt x="315750" y="216907"/>
                  <a:pt x="316690" y="217269"/>
                  <a:pt x="317749" y="217269"/>
                </a:cubicBezTo>
                <a:close/>
                <a:moveTo>
                  <a:pt x="319599" y="236273"/>
                </a:moveTo>
                <a:cubicBezTo>
                  <a:pt x="318992" y="236061"/>
                  <a:pt x="318357" y="235878"/>
                  <a:pt x="317689" y="235878"/>
                </a:cubicBezTo>
                <a:cubicBezTo>
                  <a:pt x="316992" y="235878"/>
                  <a:pt x="316355" y="236061"/>
                  <a:pt x="315750" y="236273"/>
                </a:cubicBezTo>
                <a:cubicBezTo>
                  <a:pt x="315932" y="235728"/>
                  <a:pt x="316082" y="235151"/>
                  <a:pt x="316082" y="234546"/>
                </a:cubicBezTo>
                <a:cubicBezTo>
                  <a:pt x="316082" y="233818"/>
                  <a:pt x="315900" y="233181"/>
                  <a:pt x="315688" y="232546"/>
                </a:cubicBezTo>
                <a:cubicBezTo>
                  <a:pt x="316325" y="232789"/>
                  <a:pt x="316990" y="232941"/>
                  <a:pt x="317687" y="232941"/>
                </a:cubicBezTo>
                <a:cubicBezTo>
                  <a:pt x="318384" y="232941"/>
                  <a:pt x="319052" y="232759"/>
                  <a:pt x="319657" y="232546"/>
                </a:cubicBezTo>
                <a:cubicBezTo>
                  <a:pt x="319444" y="233183"/>
                  <a:pt x="319262" y="233849"/>
                  <a:pt x="319262" y="234546"/>
                </a:cubicBezTo>
                <a:cubicBezTo>
                  <a:pt x="319267" y="235151"/>
                  <a:pt x="319446" y="235696"/>
                  <a:pt x="319599" y="236273"/>
                </a:cubicBezTo>
                <a:close/>
                <a:moveTo>
                  <a:pt x="315842" y="414172"/>
                </a:moveTo>
                <a:cubicBezTo>
                  <a:pt x="316450" y="414355"/>
                  <a:pt x="317055" y="414537"/>
                  <a:pt x="317692" y="414537"/>
                </a:cubicBezTo>
                <a:cubicBezTo>
                  <a:pt x="318329" y="414537"/>
                  <a:pt x="318934" y="414355"/>
                  <a:pt x="319511" y="414172"/>
                </a:cubicBezTo>
                <a:cubicBezTo>
                  <a:pt x="319329" y="414780"/>
                  <a:pt x="319146" y="415355"/>
                  <a:pt x="319146" y="416022"/>
                </a:cubicBezTo>
                <a:cubicBezTo>
                  <a:pt x="319146" y="416780"/>
                  <a:pt x="319329" y="417447"/>
                  <a:pt x="319571" y="418114"/>
                </a:cubicBezTo>
                <a:cubicBezTo>
                  <a:pt x="318964" y="417902"/>
                  <a:pt x="318359" y="417749"/>
                  <a:pt x="317692" y="417749"/>
                </a:cubicBezTo>
                <a:cubicBezTo>
                  <a:pt x="317025" y="417749"/>
                  <a:pt x="316390" y="417931"/>
                  <a:pt x="315782" y="418144"/>
                </a:cubicBezTo>
                <a:cubicBezTo>
                  <a:pt x="316025" y="417477"/>
                  <a:pt x="316207" y="416780"/>
                  <a:pt x="316207" y="416052"/>
                </a:cubicBezTo>
                <a:cubicBezTo>
                  <a:pt x="316205" y="415352"/>
                  <a:pt x="316022" y="414747"/>
                  <a:pt x="315842" y="414172"/>
                </a:cubicBezTo>
                <a:close/>
                <a:moveTo>
                  <a:pt x="316175" y="399563"/>
                </a:moveTo>
                <a:cubicBezTo>
                  <a:pt x="316690" y="399685"/>
                  <a:pt x="317144" y="399866"/>
                  <a:pt x="317689" y="399866"/>
                </a:cubicBezTo>
                <a:cubicBezTo>
                  <a:pt x="318234" y="399866"/>
                  <a:pt x="318719" y="399683"/>
                  <a:pt x="319204" y="399563"/>
                </a:cubicBezTo>
                <a:cubicBezTo>
                  <a:pt x="319114" y="400018"/>
                  <a:pt x="318932" y="400443"/>
                  <a:pt x="318932" y="400897"/>
                </a:cubicBezTo>
                <a:cubicBezTo>
                  <a:pt x="318932" y="401535"/>
                  <a:pt x="319114" y="402110"/>
                  <a:pt x="319297" y="402717"/>
                </a:cubicBezTo>
                <a:cubicBezTo>
                  <a:pt x="318782" y="402565"/>
                  <a:pt x="318267" y="402384"/>
                  <a:pt x="317689" y="402384"/>
                </a:cubicBezTo>
                <a:cubicBezTo>
                  <a:pt x="317115" y="402384"/>
                  <a:pt x="316597" y="402567"/>
                  <a:pt x="316082" y="402717"/>
                </a:cubicBezTo>
                <a:cubicBezTo>
                  <a:pt x="316265" y="402142"/>
                  <a:pt x="316447" y="401565"/>
                  <a:pt x="316447" y="400897"/>
                </a:cubicBezTo>
                <a:cubicBezTo>
                  <a:pt x="316447" y="400413"/>
                  <a:pt x="316265" y="399988"/>
                  <a:pt x="316175" y="399563"/>
                </a:cubicBezTo>
                <a:close/>
                <a:moveTo>
                  <a:pt x="319054" y="250880"/>
                </a:moveTo>
                <a:cubicBezTo>
                  <a:pt x="318599" y="250790"/>
                  <a:pt x="318174" y="250608"/>
                  <a:pt x="317689" y="250608"/>
                </a:cubicBezTo>
                <a:cubicBezTo>
                  <a:pt x="317204" y="250608"/>
                  <a:pt x="316780" y="250790"/>
                  <a:pt x="316325" y="250880"/>
                </a:cubicBezTo>
                <a:cubicBezTo>
                  <a:pt x="316415" y="250456"/>
                  <a:pt x="316567" y="250093"/>
                  <a:pt x="316567" y="249668"/>
                </a:cubicBezTo>
                <a:cubicBezTo>
                  <a:pt x="316567" y="249093"/>
                  <a:pt x="316385" y="248576"/>
                  <a:pt x="316235" y="248031"/>
                </a:cubicBezTo>
                <a:cubicBezTo>
                  <a:pt x="316720" y="248153"/>
                  <a:pt x="317174" y="248334"/>
                  <a:pt x="317689" y="248334"/>
                </a:cubicBezTo>
                <a:cubicBezTo>
                  <a:pt x="318204" y="248334"/>
                  <a:pt x="318659" y="248151"/>
                  <a:pt x="319144" y="248031"/>
                </a:cubicBezTo>
                <a:cubicBezTo>
                  <a:pt x="318992" y="248576"/>
                  <a:pt x="318812" y="249091"/>
                  <a:pt x="318812" y="249668"/>
                </a:cubicBezTo>
                <a:cubicBezTo>
                  <a:pt x="318812" y="250093"/>
                  <a:pt x="318994" y="250485"/>
                  <a:pt x="319054" y="250880"/>
                </a:cubicBezTo>
                <a:close/>
                <a:moveTo>
                  <a:pt x="316417" y="384653"/>
                </a:moveTo>
                <a:cubicBezTo>
                  <a:pt x="316842" y="384743"/>
                  <a:pt x="317235" y="384896"/>
                  <a:pt x="317689" y="384896"/>
                </a:cubicBezTo>
                <a:cubicBezTo>
                  <a:pt x="318144" y="384896"/>
                  <a:pt x="318539" y="384713"/>
                  <a:pt x="318962" y="384653"/>
                </a:cubicBezTo>
                <a:cubicBezTo>
                  <a:pt x="318902" y="385018"/>
                  <a:pt x="318749" y="385381"/>
                  <a:pt x="318749" y="385775"/>
                </a:cubicBezTo>
                <a:cubicBezTo>
                  <a:pt x="318749" y="386230"/>
                  <a:pt x="318932" y="386655"/>
                  <a:pt x="319022" y="387078"/>
                </a:cubicBezTo>
                <a:cubicBezTo>
                  <a:pt x="318597" y="386987"/>
                  <a:pt x="318172" y="386805"/>
                  <a:pt x="317719" y="386805"/>
                </a:cubicBezTo>
                <a:cubicBezTo>
                  <a:pt x="317267" y="386805"/>
                  <a:pt x="316840" y="386987"/>
                  <a:pt x="316417" y="387078"/>
                </a:cubicBezTo>
                <a:cubicBezTo>
                  <a:pt x="316507" y="386653"/>
                  <a:pt x="316690" y="386228"/>
                  <a:pt x="316690" y="385775"/>
                </a:cubicBezTo>
                <a:cubicBezTo>
                  <a:pt x="316660" y="385381"/>
                  <a:pt x="316507" y="385045"/>
                  <a:pt x="316417" y="384653"/>
                </a:cubicBezTo>
                <a:close/>
                <a:moveTo>
                  <a:pt x="318812" y="265793"/>
                </a:moveTo>
                <a:cubicBezTo>
                  <a:pt x="318447" y="265733"/>
                  <a:pt x="318084" y="265580"/>
                  <a:pt x="317689" y="265580"/>
                </a:cubicBezTo>
                <a:cubicBezTo>
                  <a:pt x="317295" y="265580"/>
                  <a:pt x="316932" y="265733"/>
                  <a:pt x="316537" y="265823"/>
                </a:cubicBezTo>
                <a:cubicBezTo>
                  <a:pt x="316597" y="265490"/>
                  <a:pt x="316750" y="265185"/>
                  <a:pt x="316750" y="264823"/>
                </a:cubicBezTo>
                <a:cubicBezTo>
                  <a:pt x="316750" y="264398"/>
                  <a:pt x="316597" y="264036"/>
                  <a:pt x="316507" y="263640"/>
                </a:cubicBezTo>
                <a:cubicBezTo>
                  <a:pt x="316902" y="263700"/>
                  <a:pt x="317265" y="263883"/>
                  <a:pt x="317689" y="263883"/>
                </a:cubicBezTo>
                <a:cubicBezTo>
                  <a:pt x="318114" y="263883"/>
                  <a:pt x="318447" y="263731"/>
                  <a:pt x="318842" y="263640"/>
                </a:cubicBezTo>
                <a:cubicBezTo>
                  <a:pt x="318782" y="264036"/>
                  <a:pt x="318599" y="264398"/>
                  <a:pt x="318599" y="264823"/>
                </a:cubicBezTo>
                <a:cubicBezTo>
                  <a:pt x="318599" y="265155"/>
                  <a:pt x="318752" y="265458"/>
                  <a:pt x="318812" y="265793"/>
                </a:cubicBezTo>
                <a:close/>
                <a:moveTo>
                  <a:pt x="316962" y="370046"/>
                </a:moveTo>
                <a:cubicBezTo>
                  <a:pt x="317204" y="370076"/>
                  <a:pt x="317447" y="370106"/>
                  <a:pt x="317719" y="370106"/>
                </a:cubicBezTo>
                <a:cubicBezTo>
                  <a:pt x="317962" y="370106"/>
                  <a:pt x="318204" y="370046"/>
                  <a:pt x="318477" y="370046"/>
                </a:cubicBezTo>
                <a:cubicBezTo>
                  <a:pt x="318447" y="370258"/>
                  <a:pt x="318417" y="370440"/>
                  <a:pt x="318417" y="370653"/>
                </a:cubicBezTo>
                <a:cubicBezTo>
                  <a:pt x="318417" y="371018"/>
                  <a:pt x="318477" y="371351"/>
                  <a:pt x="318507" y="371683"/>
                </a:cubicBezTo>
                <a:cubicBezTo>
                  <a:pt x="318234" y="371653"/>
                  <a:pt x="317992" y="371530"/>
                  <a:pt x="317719" y="371530"/>
                </a:cubicBezTo>
                <a:cubicBezTo>
                  <a:pt x="317447" y="371530"/>
                  <a:pt x="317204" y="371653"/>
                  <a:pt x="316932" y="371683"/>
                </a:cubicBezTo>
                <a:cubicBezTo>
                  <a:pt x="316992" y="371351"/>
                  <a:pt x="317022" y="371015"/>
                  <a:pt x="317022" y="370653"/>
                </a:cubicBezTo>
                <a:cubicBezTo>
                  <a:pt x="317022" y="370438"/>
                  <a:pt x="316962" y="370256"/>
                  <a:pt x="316962" y="370046"/>
                </a:cubicBezTo>
                <a:close/>
                <a:moveTo>
                  <a:pt x="318357" y="280612"/>
                </a:moveTo>
                <a:cubicBezTo>
                  <a:pt x="318144" y="280583"/>
                  <a:pt x="317932" y="280552"/>
                  <a:pt x="317689" y="280552"/>
                </a:cubicBezTo>
                <a:cubicBezTo>
                  <a:pt x="317447" y="280552"/>
                  <a:pt x="317235" y="280612"/>
                  <a:pt x="316992" y="280612"/>
                </a:cubicBezTo>
                <a:cubicBezTo>
                  <a:pt x="317022" y="280370"/>
                  <a:pt x="317052" y="280157"/>
                  <a:pt x="317052" y="279915"/>
                </a:cubicBezTo>
                <a:cubicBezTo>
                  <a:pt x="317052" y="279612"/>
                  <a:pt x="316992" y="279308"/>
                  <a:pt x="316962" y="279005"/>
                </a:cubicBezTo>
                <a:cubicBezTo>
                  <a:pt x="317204" y="279035"/>
                  <a:pt x="317417" y="279158"/>
                  <a:pt x="317689" y="279158"/>
                </a:cubicBezTo>
                <a:cubicBezTo>
                  <a:pt x="317932" y="279158"/>
                  <a:pt x="318144" y="279035"/>
                  <a:pt x="318387" y="279005"/>
                </a:cubicBezTo>
                <a:cubicBezTo>
                  <a:pt x="318357" y="279308"/>
                  <a:pt x="318297" y="279612"/>
                  <a:pt x="318297" y="279915"/>
                </a:cubicBezTo>
                <a:cubicBezTo>
                  <a:pt x="318297" y="280157"/>
                  <a:pt x="318327" y="280370"/>
                  <a:pt x="318357" y="280612"/>
                </a:cubicBezTo>
                <a:close/>
                <a:moveTo>
                  <a:pt x="318267" y="356134"/>
                </a:moveTo>
                <a:cubicBezTo>
                  <a:pt x="318054" y="356103"/>
                  <a:pt x="317872" y="356074"/>
                  <a:pt x="317660" y="356074"/>
                </a:cubicBezTo>
                <a:cubicBezTo>
                  <a:pt x="317447" y="356074"/>
                  <a:pt x="317265" y="356103"/>
                  <a:pt x="317052" y="356134"/>
                </a:cubicBezTo>
                <a:cubicBezTo>
                  <a:pt x="317082" y="355921"/>
                  <a:pt x="317112" y="355738"/>
                  <a:pt x="317112" y="355526"/>
                </a:cubicBezTo>
                <a:cubicBezTo>
                  <a:pt x="317142" y="355374"/>
                  <a:pt x="317112" y="355224"/>
                  <a:pt x="317112" y="355041"/>
                </a:cubicBezTo>
                <a:cubicBezTo>
                  <a:pt x="317295" y="355071"/>
                  <a:pt x="317507" y="355101"/>
                  <a:pt x="317687" y="355101"/>
                </a:cubicBezTo>
                <a:cubicBezTo>
                  <a:pt x="317900" y="355101"/>
                  <a:pt x="318082" y="355071"/>
                  <a:pt x="318262" y="355041"/>
                </a:cubicBezTo>
                <a:cubicBezTo>
                  <a:pt x="318262" y="355194"/>
                  <a:pt x="318202" y="355344"/>
                  <a:pt x="318202" y="355526"/>
                </a:cubicBezTo>
                <a:cubicBezTo>
                  <a:pt x="318204" y="355741"/>
                  <a:pt x="318234" y="355921"/>
                  <a:pt x="318267" y="356134"/>
                </a:cubicBezTo>
                <a:close/>
                <a:moveTo>
                  <a:pt x="318174" y="295432"/>
                </a:moveTo>
                <a:cubicBezTo>
                  <a:pt x="318022" y="295432"/>
                  <a:pt x="317842" y="295372"/>
                  <a:pt x="317689" y="295372"/>
                </a:cubicBezTo>
                <a:cubicBezTo>
                  <a:pt x="317507" y="295372"/>
                  <a:pt x="317357" y="295402"/>
                  <a:pt x="317174" y="295432"/>
                </a:cubicBezTo>
                <a:cubicBezTo>
                  <a:pt x="317174" y="295280"/>
                  <a:pt x="317204" y="295160"/>
                  <a:pt x="317204" y="295037"/>
                </a:cubicBezTo>
                <a:cubicBezTo>
                  <a:pt x="317204" y="294795"/>
                  <a:pt x="317144" y="294582"/>
                  <a:pt x="317144" y="294370"/>
                </a:cubicBezTo>
                <a:cubicBezTo>
                  <a:pt x="317327" y="294370"/>
                  <a:pt x="317509" y="294430"/>
                  <a:pt x="317689" y="294430"/>
                </a:cubicBezTo>
                <a:cubicBezTo>
                  <a:pt x="317870" y="294430"/>
                  <a:pt x="318022" y="294400"/>
                  <a:pt x="318204" y="294370"/>
                </a:cubicBezTo>
                <a:cubicBezTo>
                  <a:pt x="318174" y="294582"/>
                  <a:pt x="318144" y="294825"/>
                  <a:pt x="318144" y="295037"/>
                </a:cubicBezTo>
                <a:cubicBezTo>
                  <a:pt x="318144" y="295190"/>
                  <a:pt x="318174" y="295310"/>
                  <a:pt x="318174" y="295432"/>
                </a:cubicBezTo>
                <a:close/>
                <a:moveTo>
                  <a:pt x="317992" y="310464"/>
                </a:moveTo>
                <a:cubicBezTo>
                  <a:pt x="317902" y="310464"/>
                  <a:pt x="317809" y="310434"/>
                  <a:pt x="317689" y="310434"/>
                </a:cubicBezTo>
                <a:cubicBezTo>
                  <a:pt x="317569" y="310434"/>
                  <a:pt x="317507" y="310464"/>
                  <a:pt x="317387" y="310464"/>
                </a:cubicBezTo>
                <a:cubicBezTo>
                  <a:pt x="317387" y="310374"/>
                  <a:pt x="317417" y="310282"/>
                  <a:pt x="317417" y="310162"/>
                </a:cubicBezTo>
                <a:cubicBezTo>
                  <a:pt x="317417" y="310042"/>
                  <a:pt x="317387" y="309919"/>
                  <a:pt x="317387" y="309767"/>
                </a:cubicBezTo>
                <a:cubicBezTo>
                  <a:pt x="317477" y="309767"/>
                  <a:pt x="317599" y="309797"/>
                  <a:pt x="317689" y="309797"/>
                </a:cubicBezTo>
                <a:cubicBezTo>
                  <a:pt x="317779" y="309797"/>
                  <a:pt x="317902" y="309767"/>
                  <a:pt x="317992" y="309767"/>
                </a:cubicBezTo>
                <a:cubicBezTo>
                  <a:pt x="317992" y="309889"/>
                  <a:pt x="317962" y="310009"/>
                  <a:pt x="317962" y="310162"/>
                </a:cubicBezTo>
                <a:cubicBezTo>
                  <a:pt x="317962" y="310252"/>
                  <a:pt x="317992" y="310342"/>
                  <a:pt x="317992" y="310464"/>
                </a:cubicBezTo>
                <a:close/>
                <a:moveTo>
                  <a:pt x="317992" y="325614"/>
                </a:moveTo>
                <a:cubicBezTo>
                  <a:pt x="317902" y="325614"/>
                  <a:pt x="317809" y="325584"/>
                  <a:pt x="317689" y="325584"/>
                </a:cubicBezTo>
                <a:cubicBezTo>
                  <a:pt x="317599" y="325584"/>
                  <a:pt x="317477" y="325614"/>
                  <a:pt x="317387" y="325614"/>
                </a:cubicBezTo>
                <a:cubicBezTo>
                  <a:pt x="317387" y="325492"/>
                  <a:pt x="317417" y="325402"/>
                  <a:pt x="317417" y="325282"/>
                </a:cubicBezTo>
                <a:cubicBezTo>
                  <a:pt x="317417" y="325192"/>
                  <a:pt x="317387" y="325099"/>
                  <a:pt x="317387" y="324979"/>
                </a:cubicBezTo>
                <a:cubicBezTo>
                  <a:pt x="317477" y="324979"/>
                  <a:pt x="317569" y="325009"/>
                  <a:pt x="317689" y="325009"/>
                </a:cubicBezTo>
                <a:cubicBezTo>
                  <a:pt x="317809" y="325009"/>
                  <a:pt x="317872" y="324979"/>
                  <a:pt x="317992" y="324979"/>
                </a:cubicBezTo>
                <a:cubicBezTo>
                  <a:pt x="317992" y="325069"/>
                  <a:pt x="317962" y="325162"/>
                  <a:pt x="317962" y="325282"/>
                </a:cubicBezTo>
                <a:cubicBezTo>
                  <a:pt x="317962" y="325402"/>
                  <a:pt x="317992" y="325494"/>
                  <a:pt x="317992" y="325614"/>
                </a:cubicBezTo>
                <a:close/>
                <a:moveTo>
                  <a:pt x="317992" y="340859"/>
                </a:moveTo>
                <a:cubicBezTo>
                  <a:pt x="317902" y="340859"/>
                  <a:pt x="317779" y="340829"/>
                  <a:pt x="317689" y="340829"/>
                </a:cubicBezTo>
                <a:cubicBezTo>
                  <a:pt x="317567" y="340829"/>
                  <a:pt x="317477" y="340859"/>
                  <a:pt x="317357" y="340859"/>
                </a:cubicBezTo>
                <a:cubicBezTo>
                  <a:pt x="317357" y="340706"/>
                  <a:pt x="317417" y="340556"/>
                  <a:pt x="317417" y="340404"/>
                </a:cubicBezTo>
                <a:cubicBezTo>
                  <a:pt x="317387" y="340282"/>
                  <a:pt x="317357" y="340191"/>
                  <a:pt x="317357" y="340071"/>
                </a:cubicBezTo>
                <a:cubicBezTo>
                  <a:pt x="317479" y="340071"/>
                  <a:pt x="317569" y="340102"/>
                  <a:pt x="317689" y="340102"/>
                </a:cubicBezTo>
                <a:cubicBezTo>
                  <a:pt x="317779" y="340102"/>
                  <a:pt x="317902" y="340071"/>
                  <a:pt x="317992" y="340071"/>
                </a:cubicBezTo>
                <a:cubicBezTo>
                  <a:pt x="317992" y="340194"/>
                  <a:pt x="317962" y="340284"/>
                  <a:pt x="317962" y="340404"/>
                </a:cubicBezTo>
                <a:cubicBezTo>
                  <a:pt x="317962" y="340556"/>
                  <a:pt x="317992" y="340709"/>
                  <a:pt x="317992" y="340859"/>
                </a:cubicBezTo>
                <a:close/>
                <a:moveTo>
                  <a:pt x="310114" y="425568"/>
                </a:moveTo>
                <a:cubicBezTo>
                  <a:pt x="309234" y="425568"/>
                  <a:pt x="308447" y="425810"/>
                  <a:pt x="307689" y="426175"/>
                </a:cubicBezTo>
                <a:cubicBezTo>
                  <a:pt x="308084" y="425388"/>
                  <a:pt x="308387" y="424508"/>
                  <a:pt x="308387" y="423568"/>
                </a:cubicBezTo>
                <a:cubicBezTo>
                  <a:pt x="308387" y="422901"/>
                  <a:pt x="308204" y="422266"/>
                  <a:pt x="307992" y="421659"/>
                </a:cubicBezTo>
                <a:cubicBezTo>
                  <a:pt x="308659" y="421901"/>
                  <a:pt x="309356" y="422083"/>
                  <a:pt x="310114" y="422083"/>
                </a:cubicBezTo>
                <a:cubicBezTo>
                  <a:pt x="310871" y="422083"/>
                  <a:pt x="311568" y="421901"/>
                  <a:pt x="312206" y="421659"/>
                </a:cubicBezTo>
                <a:cubicBezTo>
                  <a:pt x="311993" y="422266"/>
                  <a:pt x="311811" y="422901"/>
                  <a:pt x="311811" y="423568"/>
                </a:cubicBezTo>
                <a:cubicBezTo>
                  <a:pt x="311811" y="424508"/>
                  <a:pt x="312083" y="425355"/>
                  <a:pt x="312478" y="426145"/>
                </a:cubicBezTo>
                <a:cubicBezTo>
                  <a:pt x="311751" y="425810"/>
                  <a:pt x="310961" y="425568"/>
                  <a:pt x="310114" y="425568"/>
                </a:cubicBezTo>
                <a:close/>
                <a:moveTo>
                  <a:pt x="312143" y="229000"/>
                </a:moveTo>
                <a:cubicBezTo>
                  <a:pt x="311506" y="228757"/>
                  <a:pt x="310841" y="228605"/>
                  <a:pt x="310144" y="228605"/>
                </a:cubicBezTo>
                <a:cubicBezTo>
                  <a:pt x="309416" y="228605"/>
                  <a:pt x="308749" y="228787"/>
                  <a:pt x="308114" y="229029"/>
                </a:cubicBezTo>
                <a:cubicBezTo>
                  <a:pt x="308357" y="228392"/>
                  <a:pt x="308509" y="227727"/>
                  <a:pt x="308509" y="227030"/>
                </a:cubicBezTo>
                <a:cubicBezTo>
                  <a:pt x="308509" y="226243"/>
                  <a:pt x="308327" y="225453"/>
                  <a:pt x="308054" y="224758"/>
                </a:cubicBezTo>
                <a:cubicBezTo>
                  <a:pt x="308691" y="225000"/>
                  <a:pt x="309389" y="225183"/>
                  <a:pt x="310146" y="225183"/>
                </a:cubicBezTo>
                <a:cubicBezTo>
                  <a:pt x="310873" y="225183"/>
                  <a:pt x="311571" y="225030"/>
                  <a:pt x="312208" y="224758"/>
                </a:cubicBezTo>
                <a:cubicBezTo>
                  <a:pt x="311936" y="225455"/>
                  <a:pt x="311753" y="226212"/>
                  <a:pt x="311753" y="227000"/>
                </a:cubicBezTo>
                <a:cubicBezTo>
                  <a:pt x="311721" y="227695"/>
                  <a:pt x="311901" y="228362"/>
                  <a:pt x="312143" y="229000"/>
                </a:cubicBezTo>
                <a:close/>
                <a:moveTo>
                  <a:pt x="308294" y="406837"/>
                </a:moveTo>
                <a:cubicBezTo>
                  <a:pt x="308901" y="407019"/>
                  <a:pt x="309476" y="407201"/>
                  <a:pt x="310144" y="407201"/>
                </a:cubicBezTo>
                <a:cubicBezTo>
                  <a:pt x="310781" y="407201"/>
                  <a:pt x="311356" y="407019"/>
                  <a:pt x="311963" y="406837"/>
                </a:cubicBezTo>
                <a:cubicBezTo>
                  <a:pt x="311811" y="407352"/>
                  <a:pt x="311631" y="407866"/>
                  <a:pt x="311631" y="408443"/>
                </a:cubicBezTo>
                <a:cubicBezTo>
                  <a:pt x="311631" y="409111"/>
                  <a:pt x="311813" y="409716"/>
                  <a:pt x="311996" y="410293"/>
                </a:cubicBezTo>
                <a:cubicBezTo>
                  <a:pt x="311388" y="410111"/>
                  <a:pt x="310783" y="409928"/>
                  <a:pt x="310146" y="409928"/>
                </a:cubicBezTo>
                <a:cubicBezTo>
                  <a:pt x="309479" y="409928"/>
                  <a:pt x="308874" y="410111"/>
                  <a:pt x="308266" y="410323"/>
                </a:cubicBezTo>
                <a:cubicBezTo>
                  <a:pt x="308449" y="409716"/>
                  <a:pt x="308631" y="409111"/>
                  <a:pt x="308631" y="408443"/>
                </a:cubicBezTo>
                <a:cubicBezTo>
                  <a:pt x="308629" y="407899"/>
                  <a:pt x="308447" y="407352"/>
                  <a:pt x="308294" y="406837"/>
                </a:cubicBezTo>
                <a:close/>
                <a:moveTo>
                  <a:pt x="311751" y="243547"/>
                </a:moveTo>
                <a:cubicBezTo>
                  <a:pt x="311206" y="243394"/>
                  <a:pt x="310691" y="243214"/>
                  <a:pt x="310114" y="243214"/>
                </a:cubicBezTo>
                <a:cubicBezTo>
                  <a:pt x="309506" y="243214"/>
                  <a:pt x="308962" y="243397"/>
                  <a:pt x="308417" y="243547"/>
                </a:cubicBezTo>
                <a:cubicBezTo>
                  <a:pt x="308539" y="243062"/>
                  <a:pt x="308719" y="242607"/>
                  <a:pt x="308719" y="242092"/>
                </a:cubicBezTo>
                <a:cubicBezTo>
                  <a:pt x="308719" y="241395"/>
                  <a:pt x="308537" y="240757"/>
                  <a:pt x="308324" y="240122"/>
                </a:cubicBezTo>
                <a:cubicBezTo>
                  <a:pt x="308899" y="240305"/>
                  <a:pt x="309476" y="240487"/>
                  <a:pt x="310111" y="240487"/>
                </a:cubicBezTo>
                <a:cubicBezTo>
                  <a:pt x="310719" y="240487"/>
                  <a:pt x="311294" y="240305"/>
                  <a:pt x="311839" y="240155"/>
                </a:cubicBezTo>
                <a:cubicBezTo>
                  <a:pt x="311626" y="240792"/>
                  <a:pt x="311444" y="241427"/>
                  <a:pt x="311444" y="242094"/>
                </a:cubicBezTo>
                <a:cubicBezTo>
                  <a:pt x="311478" y="242637"/>
                  <a:pt x="311628" y="243092"/>
                  <a:pt x="311751" y="243547"/>
                </a:cubicBezTo>
                <a:close/>
                <a:moveTo>
                  <a:pt x="308811" y="392017"/>
                </a:moveTo>
                <a:cubicBezTo>
                  <a:pt x="309266" y="392107"/>
                  <a:pt x="309661" y="392289"/>
                  <a:pt x="310146" y="392289"/>
                </a:cubicBezTo>
                <a:cubicBezTo>
                  <a:pt x="310601" y="392289"/>
                  <a:pt x="311026" y="392107"/>
                  <a:pt x="311448" y="392017"/>
                </a:cubicBezTo>
                <a:cubicBezTo>
                  <a:pt x="311358" y="392442"/>
                  <a:pt x="311176" y="392867"/>
                  <a:pt x="311176" y="393319"/>
                </a:cubicBezTo>
                <a:cubicBezTo>
                  <a:pt x="311176" y="393864"/>
                  <a:pt x="311358" y="394349"/>
                  <a:pt x="311478" y="394834"/>
                </a:cubicBezTo>
                <a:cubicBezTo>
                  <a:pt x="311023" y="394744"/>
                  <a:pt x="310599" y="394561"/>
                  <a:pt x="310144" y="394561"/>
                </a:cubicBezTo>
                <a:cubicBezTo>
                  <a:pt x="309659" y="394561"/>
                  <a:pt x="309234" y="394744"/>
                  <a:pt x="308779" y="394834"/>
                </a:cubicBezTo>
                <a:cubicBezTo>
                  <a:pt x="308901" y="394319"/>
                  <a:pt x="309082" y="393864"/>
                  <a:pt x="309082" y="393319"/>
                </a:cubicBezTo>
                <a:cubicBezTo>
                  <a:pt x="309054" y="392867"/>
                  <a:pt x="308901" y="392472"/>
                  <a:pt x="308811" y="392017"/>
                </a:cubicBezTo>
                <a:close/>
                <a:moveTo>
                  <a:pt x="311326" y="258427"/>
                </a:moveTo>
                <a:cubicBezTo>
                  <a:pt x="310931" y="258367"/>
                  <a:pt x="310569" y="258184"/>
                  <a:pt x="310144" y="258184"/>
                </a:cubicBezTo>
                <a:cubicBezTo>
                  <a:pt x="309719" y="258184"/>
                  <a:pt x="309326" y="258336"/>
                  <a:pt x="308932" y="258427"/>
                </a:cubicBezTo>
                <a:cubicBezTo>
                  <a:pt x="309022" y="258032"/>
                  <a:pt x="309174" y="257669"/>
                  <a:pt x="309174" y="257244"/>
                </a:cubicBezTo>
                <a:cubicBezTo>
                  <a:pt x="309174" y="256760"/>
                  <a:pt x="308992" y="256334"/>
                  <a:pt x="308901" y="255850"/>
                </a:cubicBezTo>
                <a:cubicBezTo>
                  <a:pt x="309326" y="255940"/>
                  <a:pt x="309719" y="256092"/>
                  <a:pt x="310144" y="256092"/>
                </a:cubicBezTo>
                <a:cubicBezTo>
                  <a:pt x="310569" y="256092"/>
                  <a:pt x="310961" y="255940"/>
                  <a:pt x="311356" y="255850"/>
                </a:cubicBezTo>
                <a:cubicBezTo>
                  <a:pt x="311266" y="256305"/>
                  <a:pt x="311083" y="256729"/>
                  <a:pt x="311083" y="257214"/>
                </a:cubicBezTo>
                <a:cubicBezTo>
                  <a:pt x="311083" y="257639"/>
                  <a:pt x="311236" y="258002"/>
                  <a:pt x="311326" y="258427"/>
                </a:cubicBezTo>
                <a:close/>
                <a:moveTo>
                  <a:pt x="309084" y="377410"/>
                </a:moveTo>
                <a:cubicBezTo>
                  <a:pt x="309416" y="377470"/>
                  <a:pt x="309781" y="377499"/>
                  <a:pt x="310144" y="377499"/>
                </a:cubicBezTo>
                <a:cubicBezTo>
                  <a:pt x="310506" y="377499"/>
                  <a:pt x="310841" y="377439"/>
                  <a:pt x="311174" y="377410"/>
                </a:cubicBezTo>
                <a:cubicBezTo>
                  <a:pt x="311143" y="377682"/>
                  <a:pt x="311021" y="377924"/>
                  <a:pt x="311021" y="378197"/>
                </a:cubicBezTo>
                <a:cubicBezTo>
                  <a:pt x="311021" y="378652"/>
                  <a:pt x="311204" y="379047"/>
                  <a:pt x="311264" y="379469"/>
                </a:cubicBezTo>
                <a:cubicBezTo>
                  <a:pt x="310899" y="379409"/>
                  <a:pt x="310536" y="379257"/>
                  <a:pt x="310141" y="379257"/>
                </a:cubicBezTo>
                <a:cubicBezTo>
                  <a:pt x="309747" y="379257"/>
                  <a:pt x="309384" y="379409"/>
                  <a:pt x="308989" y="379499"/>
                </a:cubicBezTo>
                <a:cubicBezTo>
                  <a:pt x="309079" y="379074"/>
                  <a:pt x="309232" y="378682"/>
                  <a:pt x="309232" y="378227"/>
                </a:cubicBezTo>
                <a:cubicBezTo>
                  <a:pt x="309234" y="377924"/>
                  <a:pt x="309114" y="377682"/>
                  <a:pt x="309084" y="377410"/>
                </a:cubicBezTo>
                <a:close/>
                <a:moveTo>
                  <a:pt x="311053" y="273066"/>
                </a:moveTo>
                <a:cubicBezTo>
                  <a:pt x="310751" y="273036"/>
                  <a:pt x="310446" y="272976"/>
                  <a:pt x="310144" y="272976"/>
                </a:cubicBezTo>
                <a:cubicBezTo>
                  <a:pt x="309811" y="272976"/>
                  <a:pt x="309506" y="273036"/>
                  <a:pt x="309204" y="273066"/>
                </a:cubicBezTo>
                <a:cubicBezTo>
                  <a:pt x="309234" y="272824"/>
                  <a:pt x="309356" y="272611"/>
                  <a:pt x="309356" y="272339"/>
                </a:cubicBezTo>
                <a:cubicBezTo>
                  <a:pt x="309356" y="271914"/>
                  <a:pt x="309204" y="271582"/>
                  <a:pt x="309114" y="271187"/>
                </a:cubicBezTo>
                <a:cubicBezTo>
                  <a:pt x="309479" y="271246"/>
                  <a:pt x="309781" y="271399"/>
                  <a:pt x="310144" y="271399"/>
                </a:cubicBezTo>
                <a:cubicBezTo>
                  <a:pt x="310506" y="271399"/>
                  <a:pt x="310811" y="271246"/>
                  <a:pt x="311143" y="271187"/>
                </a:cubicBezTo>
                <a:cubicBezTo>
                  <a:pt x="311083" y="271582"/>
                  <a:pt x="310901" y="271944"/>
                  <a:pt x="310901" y="272339"/>
                </a:cubicBezTo>
                <a:cubicBezTo>
                  <a:pt x="310901" y="272611"/>
                  <a:pt x="311023" y="272824"/>
                  <a:pt x="311053" y="273066"/>
                </a:cubicBezTo>
                <a:close/>
                <a:moveTo>
                  <a:pt x="310751" y="363862"/>
                </a:moveTo>
                <a:cubicBezTo>
                  <a:pt x="310539" y="363832"/>
                  <a:pt x="310356" y="363802"/>
                  <a:pt x="310144" y="363802"/>
                </a:cubicBezTo>
                <a:cubicBezTo>
                  <a:pt x="309901" y="363802"/>
                  <a:pt x="309689" y="363862"/>
                  <a:pt x="309476" y="363862"/>
                </a:cubicBezTo>
                <a:cubicBezTo>
                  <a:pt x="309506" y="363620"/>
                  <a:pt x="309536" y="363377"/>
                  <a:pt x="309536" y="363105"/>
                </a:cubicBezTo>
                <a:cubicBezTo>
                  <a:pt x="309536" y="362892"/>
                  <a:pt x="309506" y="362680"/>
                  <a:pt x="309476" y="362498"/>
                </a:cubicBezTo>
                <a:cubicBezTo>
                  <a:pt x="309689" y="362527"/>
                  <a:pt x="309901" y="362558"/>
                  <a:pt x="310144" y="362558"/>
                </a:cubicBezTo>
                <a:cubicBezTo>
                  <a:pt x="310356" y="362558"/>
                  <a:pt x="310539" y="362527"/>
                  <a:pt x="310751" y="362498"/>
                </a:cubicBezTo>
                <a:cubicBezTo>
                  <a:pt x="310721" y="362710"/>
                  <a:pt x="310691" y="362892"/>
                  <a:pt x="310691" y="363105"/>
                </a:cubicBezTo>
                <a:cubicBezTo>
                  <a:pt x="310689" y="363347"/>
                  <a:pt x="310751" y="363589"/>
                  <a:pt x="310751" y="363862"/>
                </a:cubicBezTo>
                <a:close/>
                <a:moveTo>
                  <a:pt x="309629" y="347617"/>
                </a:moveTo>
                <a:cubicBezTo>
                  <a:pt x="309811" y="347617"/>
                  <a:pt x="309961" y="347677"/>
                  <a:pt x="310144" y="347677"/>
                </a:cubicBezTo>
                <a:cubicBezTo>
                  <a:pt x="310296" y="347677"/>
                  <a:pt x="310446" y="347648"/>
                  <a:pt x="310599" y="347648"/>
                </a:cubicBezTo>
                <a:cubicBezTo>
                  <a:pt x="310599" y="347770"/>
                  <a:pt x="310569" y="347860"/>
                  <a:pt x="310569" y="347980"/>
                </a:cubicBezTo>
                <a:cubicBezTo>
                  <a:pt x="310569" y="348192"/>
                  <a:pt x="310599" y="348375"/>
                  <a:pt x="310629" y="348555"/>
                </a:cubicBezTo>
                <a:cubicBezTo>
                  <a:pt x="310476" y="348555"/>
                  <a:pt x="310326" y="348495"/>
                  <a:pt x="310144" y="348495"/>
                </a:cubicBezTo>
                <a:cubicBezTo>
                  <a:pt x="309961" y="348495"/>
                  <a:pt x="309779" y="348525"/>
                  <a:pt x="309599" y="348555"/>
                </a:cubicBezTo>
                <a:cubicBezTo>
                  <a:pt x="309629" y="348343"/>
                  <a:pt x="309659" y="348160"/>
                  <a:pt x="309659" y="347980"/>
                </a:cubicBezTo>
                <a:cubicBezTo>
                  <a:pt x="309659" y="347860"/>
                  <a:pt x="309629" y="347740"/>
                  <a:pt x="309629" y="347617"/>
                </a:cubicBezTo>
                <a:close/>
                <a:moveTo>
                  <a:pt x="310508" y="302918"/>
                </a:moveTo>
                <a:cubicBezTo>
                  <a:pt x="310386" y="302918"/>
                  <a:pt x="310266" y="302888"/>
                  <a:pt x="310114" y="302888"/>
                </a:cubicBezTo>
                <a:cubicBezTo>
                  <a:pt x="309961" y="302888"/>
                  <a:pt x="309811" y="302918"/>
                  <a:pt x="309659" y="302948"/>
                </a:cubicBezTo>
                <a:cubicBezTo>
                  <a:pt x="309659" y="302858"/>
                  <a:pt x="309689" y="302736"/>
                  <a:pt x="309689" y="302646"/>
                </a:cubicBezTo>
                <a:cubicBezTo>
                  <a:pt x="309689" y="302463"/>
                  <a:pt x="309659" y="302313"/>
                  <a:pt x="309629" y="302131"/>
                </a:cubicBezTo>
                <a:cubicBezTo>
                  <a:pt x="309781" y="302131"/>
                  <a:pt x="309931" y="302191"/>
                  <a:pt x="310084" y="302191"/>
                </a:cubicBezTo>
                <a:cubicBezTo>
                  <a:pt x="310236" y="302191"/>
                  <a:pt x="310356" y="302161"/>
                  <a:pt x="310478" y="302161"/>
                </a:cubicBezTo>
                <a:cubicBezTo>
                  <a:pt x="310478" y="302343"/>
                  <a:pt x="310418" y="302493"/>
                  <a:pt x="310418" y="302676"/>
                </a:cubicBezTo>
                <a:cubicBezTo>
                  <a:pt x="310478" y="302706"/>
                  <a:pt x="310508" y="302796"/>
                  <a:pt x="310508" y="302918"/>
                </a:cubicBezTo>
                <a:close/>
                <a:moveTo>
                  <a:pt x="310478" y="333160"/>
                </a:moveTo>
                <a:cubicBezTo>
                  <a:pt x="310356" y="333160"/>
                  <a:pt x="310266" y="333130"/>
                  <a:pt x="310146" y="333130"/>
                </a:cubicBezTo>
                <a:cubicBezTo>
                  <a:pt x="309994" y="333130"/>
                  <a:pt x="309873" y="333160"/>
                  <a:pt x="309721" y="333160"/>
                </a:cubicBezTo>
                <a:cubicBezTo>
                  <a:pt x="309721" y="333038"/>
                  <a:pt x="309751" y="332948"/>
                  <a:pt x="309751" y="332828"/>
                </a:cubicBezTo>
                <a:cubicBezTo>
                  <a:pt x="309751" y="332738"/>
                  <a:pt x="309721" y="332645"/>
                  <a:pt x="309721" y="332525"/>
                </a:cubicBezTo>
                <a:cubicBezTo>
                  <a:pt x="309873" y="332525"/>
                  <a:pt x="309994" y="332556"/>
                  <a:pt x="310146" y="332556"/>
                </a:cubicBezTo>
                <a:cubicBezTo>
                  <a:pt x="310268" y="332556"/>
                  <a:pt x="310359" y="332525"/>
                  <a:pt x="310478" y="332525"/>
                </a:cubicBezTo>
                <a:cubicBezTo>
                  <a:pt x="310478" y="332616"/>
                  <a:pt x="310448" y="332738"/>
                  <a:pt x="310448" y="332828"/>
                </a:cubicBezTo>
                <a:cubicBezTo>
                  <a:pt x="310446" y="332950"/>
                  <a:pt x="310478" y="333040"/>
                  <a:pt x="310478" y="333160"/>
                </a:cubicBezTo>
                <a:close/>
                <a:moveTo>
                  <a:pt x="309751" y="317403"/>
                </a:moveTo>
                <a:cubicBezTo>
                  <a:pt x="309873" y="317403"/>
                  <a:pt x="309994" y="317433"/>
                  <a:pt x="310146" y="317433"/>
                </a:cubicBezTo>
                <a:cubicBezTo>
                  <a:pt x="310236" y="317433"/>
                  <a:pt x="310329" y="317403"/>
                  <a:pt x="310448" y="317403"/>
                </a:cubicBezTo>
                <a:cubicBezTo>
                  <a:pt x="310448" y="317493"/>
                  <a:pt x="310418" y="317586"/>
                  <a:pt x="310418" y="317706"/>
                </a:cubicBezTo>
                <a:cubicBezTo>
                  <a:pt x="310418" y="317826"/>
                  <a:pt x="310448" y="317888"/>
                  <a:pt x="310448" y="318008"/>
                </a:cubicBezTo>
                <a:cubicBezTo>
                  <a:pt x="310359" y="318008"/>
                  <a:pt x="310266" y="317978"/>
                  <a:pt x="310146" y="317978"/>
                </a:cubicBezTo>
                <a:cubicBezTo>
                  <a:pt x="310024" y="317978"/>
                  <a:pt x="309904" y="318008"/>
                  <a:pt x="309751" y="318008"/>
                </a:cubicBezTo>
                <a:cubicBezTo>
                  <a:pt x="309751" y="317918"/>
                  <a:pt x="309781" y="317795"/>
                  <a:pt x="309781" y="317706"/>
                </a:cubicBezTo>
                <a:cubicBezTo>
                  <a:pt x="309781" y="317615"/>
                  <a:pt x="309751" y="317525"/>
                  <a:pt x="309751" y="317403"/>
                </a:cubicBezTo>
                <a:close/>
                <a:moveTo>
                  <a:pt x="310144" y="287946"/>
                </a:moveTo>
                <a:cubicBezTo>
                  <a:pt x="309901" y="287946"/>
                  <a:pt x="309659" y="288006"/>
                  <a:pt x="309446" y="288006"/>
                </a:cubicBezTo>
                <a:cubicBezTo>
                  <a:pt x="309446" y="287824"/>
                  <a:pt x="309506" y="287641"/>
                  <a:pt x="309506" y="287461"/>
                </a:cubicBezTo>
                <a:cubicBezTo>
                  <a:pt x="309506" y="287218"/>
                  <a:pt x="309446" y="287006"/>
                  <a:pt x="309446" y="286764"/>
                </a:cubicBezTo>
                <a:cubicBezTo>
                  <a:pt x="309689" y="286794"/>
                  <a:pt x="309931" y="286824"/>
                  <a:pt x="310174" y="286824"/>
                </a:cubicBezTo>
                <a:cubicBezTo>
                  <a:pt x="310416" y="286824"/>
                  <a:pt x="310629" y="286764"/>
                  <a:pt x="310871" y="286764"/>
                </a:cubicBezTo>
                <a:cubicBezTo>
                  <a:pt x="310841" y="287006"/>
                  <a:pt x="310811" y="287218"/>
                  <a:pt x="310811" y="287461"/>
                </a:cubicBezTo>
                <a:cubicBezTo>
                  <a:pt x="310751" y="287674"/>
                  <a:pt x="310781" y="287826"/>
                  <a:pt x="310811" y="288006"/>
                </a:cubicBezTo>
                <a:cubicBezTo>
                  <a:pt x="310599" y="287976"/>
                  <a:pt x="310356" y="287946"/>
                  <a:pt x="310144" y="287946"/>
                </a:cubicBezTo>
                <a:close/>
                <a:moveTo>
                  <a:pt x="313175" y="214695"/>
                </a:moveTo>
                <a:cubicBezTo>
                  <a:pt x="312266" y="214120"/>
                  <a:pt x="311266" y="213695"/>
                  <a:pt x="310114" y="213695"/>
                </a:cubicBezTo>
                <a:cubicBezTo>
                  <a:pt x="308932" y="213695"/>
                  <a:pt x="307902" y="214150"/>
                  <a:pt x="306992" y="214755"/>
                </a:cubicBezTo>
                <a:cubicBezTo>
                  <a:pt x="307537" y="213905"/>
                  <a:pt x="307962" y="212968"/>
                  <a:pt x="307962" y="211875"/>
                </a:cubicBezTo>
                <a:cubicBezTo>
                  <a:pt x="307962" y="210511"/>
                  <a:pt x="307417" y="209298"/>
                  <a:pt x="306567" y="208329"/>
                </a:cubicBezTo>
                <a:cubicBezTo>
                  <a:pt x="307537" y="209178"/>
                  <a:pt x="308749" y="209723"/>
                  <a:pt x="310114" y="209723"/>
                </a:cubicBezTo>
                <a:cubicBezTo>
                  <a:pt x="311478" y="209723"/>
                  <a:pt x="312660" y="209178"/>
                  <a:pt x="313630" y="208358"/>
                </a:cubicBezTo>
                <a:cubicBezTo>
                  <a:pt x="312813" y="209298"/>
                  <a:pt x="312266" y="210511"/>
                  <a:pt x="312266" y="211843"/>
                </a:cubicBezTo>
                <a:cubicBezTo>
                  <a:pt x="312266" y="212905"/>
                  <a:pt x="312658" y="213845"/>
                  <a:pt x="313175" y="214695"/>
                </a:cubicBezTo>
                <a:close/>
                <a:moveTo>
                  <a:pt x="317749" y="433416"/>
                </a:moveTo>
                <a:cubicBezTo>
                  <a:pt x="316477" y="433416"/>
                  <a:pt x="315265" y="433901"/>
                  <a:pt x="314355" y="434659"/>
                </a:cubicBezTo>
                <a:cubicBezTo>
                  <a:pt x="315173" y="433689"/>
                  <a:pt x="315720" y="432477"/>
                  <a:pt x="315720" y="431142"/>
                </a:cubicBezTo>
                <a:cubicBezTo>
                  <a:pt x="315720" y="430292"/>
                  <a:pt x="315477" y="429505"/>
                  <a:pt x="315145" y="428777"/>
                </a:cubicBezTo>
                <a:cubicBezTo>
                  <a:pt x="315932" y="429173"/>
                  <a:pt x="316782" y="429445"/>
                  <a:pt x="317722" y="429445"/>
                </a:cubicBezTo>
                <a:cubicBezTo>
                  <a:pt x="318662" y="429445"/>
                  <a:pt x="319509" y="429173"/>
                  <a:pt x="320299" y="428777"/>
                </a:cubicBezTo>
                <a:cubicBezTo>
                  <a:pt x="319966" y="429505"/>
                  <a:pt x="319724" y="430292"/>
                  <a:pt x="319724" y="431142"/>
                </a:cubicBezTo>
                <a:cubicBezTo>
                  <a:pt x="319724" y="432507"/>
                  <a:pt x="320269" y="433719"/>
                  <a:pt x="321088" y="434689"/>
                </a:cubicBezTo>
                <a:cubicBezTo>
                  <a:pt x="320174" y="433931"/>
                  <a:pt x="319024" y="433416"/>
                  <a:pt x="317749" y="433416"/>
                </a:cubicBezTo>
                <a:close/>
                <a:moveTo>
                  <a:pt x="332871" y="217302"/>
                </a:moveTo>
                <a:cubicBezTo>
                  <a:pt x="333871" y="217302"/>
                  <a:pt x="334810" y="216907"/>
                  <a:pt x="335660" y="216362"/>
                </a:cubicBezTo>
                <a:cubicBezTo>
                  <a:pt x="335085" y="217271"/>
                  <a:pt x="334660" y="218271"/>
                  <a:pt x="334660" y="219424"/>
                </a:cubicBezTo>
                <a:cubicBezTo>
                  <a:pt x="334660" y="220151"/>
                  <a:pt x="334813" y="220848"/>
                  <a:pt x="335085" y="221486"/>
                </a:cubicBezTo>
                <a:cubicBezTo>
                  <a:pt x="334388" y="221213"/>
                  <a:pt x="333631" y="221031"/>
                  <a:pt x="332843" y="221031"/>
                </a:cubicBezTo>
                <a:cubicBezTo>
                  <a:pt x="332056" y="221031"/>
                  <a:pt x="331298" y="221213"/>
                  <a:pt x="330631" y="221486"/>
                </a:cubicBezTo>
                <a:cubicBezTo>
                  <a:pt x="330874" y="220848"/>
                  <a:pt x="331056" y="220151"/>
                  <a:pt x="331056" y="219424"/>
                </a:cubicBezTo>
                <a:cubicBezTo>
                  <a:pt x="331056" y="218302"/>
                  <a:pt x="330631" y="217302"/>
                  <a:pt x="330086" y="216424"/>
                </a:cubicBezTo>
                <a:cubicBezTo>
                  <a:pt x="330901" y="216937"/>
                  <a:pt x="331809" y="217302"/>
                  <a:pt x="332871" y="217302"/>
                </a:cubicBezTo>
                <a:close/>
                <a:moveTo>
                  <a:pt x="334780" y="236303"/>
                </a:moveTo>
                <a:cubicBezTo>
                  <a:pt x="334143" y="236091"/>
                  <a:pt x="333508" y="235908"/>
                  <a:pt x="332811" y="235908"/>
                </a:cubicBezTo>
                <a:cubicBezTo>
                  <a:pt x="332114" y="235908"/>
                  <a:pt x="331509" y="236091"/>
                  <a:pt x="330871" y="236303"/>
                </a:cubicBezTo>
                <a:cubicBezTo>
                  <a:pt x="331054" y="235728"/>
                  <a:pt x="331236" y="235181"/>
                  <a:pt x="331236" y="234546"/>
                </a:cubicBezTo>
                <a:cubicBezTo>
                  <a:pt x="331236" y="233849"/>
                  <a:pt x="331054" y="233181"/>
                  <a:pt x="330841" y="232546"/>
                </a:cubicBezTo>
                <a:cubicBezTo>
                  <a:pt x="331479" y="232759"/>
                  <a:pt x="332114" y="232941"/>
                  <a:pt x="332811" y="232941"/>
                </a:cubicBezTo>
                <a:cubicBezTo>
                  <a:pt x="333508" y="232941"/>
                  <a:pt x="334175" y="232759"/>
                  <a:pt x="334810" y="232546"/>
                </a:cubicBezTo>
                <a:cubicBezTo>
                  <a:pt x="334568" y="233183"/>
                  <a:pt x="334416" y="233849"/>
                  <a:pt x="334416" y="234546"/>
                </a:cubicBezTo>
                <a:cubicBezTo>
                  <a:pt x="334416" y="235181"/>
                  <a:pt x="334598" y="235728"/>
                  <a:pt x="334780" y="236303"/>
                </a:cubicBezTo>
                <a:close/>
                <a:moveTo>
                  <a:pt x="330991" y="414172"/>
                </a:moveTo>
                <a:cubicBezTo>
                  <a:pt x="331566" y="414355"/>
                  <a:pt x="332174" y="414537"/>
                  <a:pt x="332811" y="414537"/>
                </a:cubicBezTo>
                <a:cubicBezTo>
                  <a:pt x="333478" y="414537"/>
                  <a:pt x="334083" y="414355"/>
                  <a:pt x="334660" y="414172"/>
                </a:cubicBezTo>
                <a:cubicBezTo>
                  <a:pt x="334478" y="414780"/>
                  <a:pt x="334296" y="415385"/>
                  <a:pt x="334296" y="416022"/>
                </a:cubicBezTo>
                <a:cubicBezTo>
                  <a:pt x="334296" y="416780"/>
                  <a:pt x="334478" y="417477"/>
                  <a:pt x="334720" y="418114"/>
                </a:cubicBezTo>
                <a:cubicBezTo>
                  <a:pt x="334113" y="417902"/>
                  <a:pt x="333478" y="417719"/>
                  <a:pt x="332811" y="417719"/>
                </a:cubicBezTo>
                <a:cubicBezTo>
                  <a:pt x="332144" y="417719"/>
                  <a:pt x="331539" y="417902"/>
                  <a:pt x="330931" y="418084"/>
                </a:cubicBezTo>
                <a:cubicBezTo>
                  <a:pt x="331174" y="417417"/>
                  <a:pt x="331356" y="416719"/>
                  <a:pt x="331356" y="415992"/>
                </a:cubicBezTo>
                <a:cubicBezTo>
                  <a:pt x="331356" y="415352"/>
                  <a:pt x="331174" y="414747"/>
                  <a:pt x="330991" y="414172"/>
                </a:cubicBezTo>
                <a:close/>
                <a:moveTo>
                  <a:pt x="331294" y="399563"/>
                </a:moveTo>
                <a:cubicBezTo>
                  <a:pt x="331779" y="399685"/>
                  <a:pt x="332264" y="399866"/>
                  <a:pt x="332809" y="399866"/>
                </a:cubicBezTo>
                <a:cubicBezTo>
                  <a:pt x="333354" y="399866"/>
                  <a:pt x="333838" y="399683"/>
                  <a:pt x="334323" y="399563"/>
                </a:cubicBezTo>
                <a:cubicBezTo>
                  <a:pt x="334233" y="400018"/>
                  <a:pt x="334051" y="400443"/>
                  <a:pt x="334051" y="400897"/>
                </a:cubicBezTo>
                <a:cubicBezTo>
                  <a:pt x="334051" y="401535"/>
                  <a:pt x="334233" y="402110"/>
                  <a:pt x="334416" y="402717"/>
                </a:cubicBezTo>
                <a:cubicBezTo>
                  <a:pt x="333901" y="402565"/>
                  <a:pt x="333386" y="402384"/>
                  <a:pt x="332809" y="402384"/>
                </a:cubicBezTo>
                <a:cubicBezTo>
                  <a:pt x="332231" y="402384"/>
                  <a:pt x="331717" y="402567"/>
                  <a:pt x="331201" y="402717"/>
                </a:cubicBezTo>
                <a:cubicBezTo>
                  <a:pt x="331384" y="402142"/>
                  <a:pt x="331566" y="401565"/>
                  <a:pt x="331566" y="400897"/>
                </a:cubicBezTo>
                <a:cubicBezTo>
                  <a:pt x="331566" y="400413"/>
                  <a:pt x="331386" y="399988"/>
                  <a:pt x="331294" y="399563"/>
                </a:cubicBezTo>
                <a:close/>
                <a:moveTo>
                  <a:pt x="334173" y="250880"/>
                </a:moveTo>
                <a:cubicBezTo>
                  <a:pt x="333718" y="250790"/>
                  <a:pt x="333294" y="250608"/>
                  <a:pt x="332809" y="250608"/>
                </a:cubicBezTo>
                <a:cubicBezTo>
                  <a:pt x="332324" y="250608"/>
                  <a:pt x="331899" y="250790"/>
                  <a:pt x="331444" y="250880"/>
                </a:cubicBezTo>
                <a:cubicBezTo>
                  <a:pt x="331534" y="250456"/>
                  <a:pt x="331687" y="250093"/>
                  <a:pt x="331687" y="249668"/>
                </a:cubicBezTo>
                <a:cubicBezTo>
                  <a:pt x="331687" y="249093"/>
                  <a:pt x="331504" y="248546"/>
                  <a:pt x="331354" y="248001"/>
                </a:cubicBezTo>
                <a:cubicBezTo>
                  <a:pt x="331839" y="248124"/>
                  <a:pt x="332294" y="248303"/>
                  <a:pt x="332809" y="248303"/>
                </a:cubicBezTo>
                <a:cubicBezTo>
                  <a:pt x="333324" y="248303"/>
                  <a:pt x="333778" y="248121"/>
                  <a:pt x="334263" y="248001"/>
                </a:cubicBezTo>
                <a:cubicBezTo>
                  <a:pt x="334111" y="248546"/>
                  <a:pt x="333931" y="249061"/>
                  <a:pt x="333931" y="249668"/>
                </a:cubicBezTo>
                <a:cubicBezTo>
                  <a:pt x="333931" y="250093"/>
                  <a:pt x="334113" y="250485"/>
                  <a:pt x="334173" y="250880"/>
                </a:cubicBezTo>
                <a:close/>
                <a:moveTo>
                  <a:pt x="331536" y="384653"/>
                </a:moveTo>
                <a:cubicBezTo>
                  <a:pt x="331961" y="384743"/>
                  <a:pt x="332354" y="384896"/>
                  <a:pt x="332809" y="384896"/>
                </a:cubicBezTo>
                <a:cubicBezTo>
                  <a:pt x="333264" y="384896"/>
                  <a:pt x="333658" y="384713"/>
                  <a:pt x="334081" y="384653"/>
                </a:cubicBezTo>
                <a:cubicBezTo>
                  <a:pt x="334021" y="385018"/>
                  <a:pt x="333869" y="385381"/>
                  <a:pt x="333869" y="385775"/>
                </a:cubicBezTo>
                <a:cubicBezTo>
                  <a:pt x="333869" y="386230"/>
                  <a:pt x="334051" y="386655"/>
                  <a:pt x="334141" y="387078"/>
                </a:cubicBezTo>
                <a:cubicBezTo>
                  <a:pt x="333716" y="386987"/>
                  <a:pt x="333291" y="386805"/>
                  <a:pt x="332839" y="386805"/>
                </a:cubicBezTo>
                <a:cubicBezTo>
                  <a:pt x="332386" y="386805"/>
                  <a:pt x="331959" y="386987"/>
                  <a:pt x="331536" y="387078"/>
                </a:cubicBezTo>
                <a:cubicBezTo>
                  <a:pt x="331626" y="386653"/>
                  <a:pt x="331809" y="386228"/>
                  <a:pt x="331809" y="385775"/>
                </a:cubicBezTo>
                <a:cubicBezTo>
                  <a:pt x="331779" y="385381"/>
                  <a:pt x="331629" y="385045"/>
                  <a:pt x="331536" y="384653"/>
                </a:cubicBezTo>
                <a:close/>
                <a:moveTo>
                  <a:pt x="333961" y="265823"/>
                </a:moveTo>
                <a:cubicBezTo>
                  <a:pt x="333566" y="265762"/>
                  <a:pt x="333203" y="265580"/>
                  <a:pt x="332809" y="265580"/>
                </a:cubicBezTo>
                <a:cubicBezTo>
                  <a:pt x="332414" y="265580"/>
                  <a:pt x="332051" y="265733"/>
                  <a:pt x="331687" y="265823"/>
                </a:cubicBezTo>
                <a:cubicBezTo>
                  <a:pt x="331746" y="265458"/>
                  <a:pt x="331899" y="265155"/>
                  <a:pt x="331899" y="264793"/>
                </a:cubicBezTo>
                <a:cubicBezTo>
                  <a:pt x="331899" y="264368"/>
                  <a:pt x="331746" y="264005"/>
                  <a:pt x="331657" y="263611"/>
                </a:cubicBezTo>
                <a:cubicBezTo>
                  <a:pt x="332051" y="263671"/>
                  <a:pt x="332414" y="263853"/>
                  <a:pt x="332809" y="263853"/>
                </a:cubicBezTo>
                <a:cubicBezTo>
                  <a:pt x="333234" y="263853"/>
                  <a:pt x="333596" y="263700"/>
                  <a:pt x="333991" y="263611"/>
                </a:cubicBezTo>
                <a:cubicBezTo>
                  <a:pt x="333931" y="264005"/>
                  <a:pt x="333748" y="264368"/>
                  <a:pt x="333748" y="264793"/>
                </a:cubicBezTo>
                <a:cubicBezTo>
                  <a:pt x="333748" y="265155"/>
                  <a:pt x="333901" y="265488"/>
                  <a:pt x="333961" y="265823"/>
                </a:cubicBezTo>
                <a:close/>
                <a:moveTo>
                  <a:pt x="332051" y="370013"/>
                </a:moveTo>
                <a:cubicBezTo>
                  <a:pt x="332294" y="370044"/>
                  <a:pt x="332536" y="370073"/>
                  <a:pt x="332809" y="370073"/>
                </a:cubicBezTo>
                <a:cubicBezTo>
                  <a:pt x="333081" y="370073"/>
                  <a:pt x="333324" y="370013"/>
                  <a:pt x="333596" y="369984"/>
                </a:cubicBezTo>
                <a:cubicBezTo>
                  <a:pt x="333566" y="370196"/>
                  <a:pt x="333536" y="370408"/>
                  <a:pt x="333536" y="370621"/>
                </a:cubicBezTo>
                <a:cubicBezTo>
                  <a:pt x="333536" y="370986"/>
                  <a:pt x="333596" y="371318"/>
                  <a:pt x="333626" y="371650"/>
                </a:cubicBezTo>
                <a:cubicBezTo>
                  <a:pt x="333354" y="371621"/>
                  <a:pt x="333111" y="371498"/>
                  <a:pt x="332809" y="371498"/>
                </a:cubicBezTo>
                <a:cubicBezTo>
                  <a:pt x="332536" y="371498"/>
                  <a:pt x="332294" y="371621"/>
                  <a:pt x="332021" y="371650"/>
                </a:cubicBezTo>
                <a:cubicBezTo>
                  <a:pt x="332081" y="371318"/>
                  <a:pt x="332111" y="370983"/>
                  <a:pt x="332111" y="370621"/>
                </a:cubicBezTo>
                <a:cubicBezTo>
                  <a:pt x="332144" y="370438"/>
                  <a:pt x="332084" y="370226"/>
                  <a:pt x="332051" y="370013"/>
                </a:cubicBezTo>
                <a:close/>
                <a:moveTo>
                  <a:pt x="333506" y="280612"/>
                </a:moveTo>
                <a:cubicBezTo>
                  <a:pt x="333264" y="280583"/>
                  <a:pt x="333051" y="280552"/>
                  <a:pt x="332809" y="280552"/>
                </a:cubicBezTo>
                <a:cubicBezTo>
                  <a:pt x="332596" y="280552"/>
                  <a:pt x="332354" y="280612"/>
                  <a:pt x="332141" y="280612"/>
                </a:cubicBezTo>
                <a:cubicBezTo>
                  <a:pt x="332171" y="280370"/>
                  <a:pt x="332201" y="280157"/>
                  <a:pt x="332201" y="279915"/>
                </a:cubicBezTo>
                <a:cubicBezTo>
                  <a:pt x="332201" y="279583"/>
                  <a:pt x="332141" y="279278"/>
                  <a:pt x="332111" y="278975"/>
                </a:cubicBezTo>
                <a:cubicBezTo>
                  <a:pt x="332354" y="279005"/>
                  <a:pt x="332566" y="279128"/>
                  <a:pt x="332809" y="279128"/>
                </a:cubicBezTo>
                <a:cubicBezTo>
                  <a:pt x="333051" y="279128"/>
                  <a:pt x="333294" y="279005"/>
                  <a:pt x="333536" y="278975"/>
                </a:cubicBezTo>
                <a:cubicBezTo>
                  <a:pt x="333506" y="279278"/>
                  <a:pt x="333446" y="279612"/>
                  <a:pt x="333446" y="279915"/>
                </a:cubicBezTo>
                <a:cubicBezTo>
                  <a:pt x="333446" y="280157"/>
                  <a:pt x="333476" y="280370"/>
                  <a:pt x="333506" y="280612"/>
                </a:cubicBezTo>
                <a:close/>
                <a:moveTo>
                  <a:pt x="333416" y="356163"/>
                </a:moveTo>
                <a:cubicBezTo>
                  <a:pt x="333203" y="356134"/>
                  <a:pt x="332991" y="356103"/>
                  <a:pt x="332779" y="356103"/>
                </a:cubicBezTo>
                <a:cubicBezTo>
                  <a:pt x="332566" y="356103"/>
                  <a:pt x="332384" y="356134"/>
                  <a:pt x="332171" y="356163"/>
                </a:cubicBezTo>
                <a:cubicBezTo>
                  <a:pt x="332201" y="355951"/>
                  <a:pt x="332231" y="355738"/>
                  <a:pt x="332231" y="355526"/>
                </a:cubicBezTo>
                <a:cubicBezTo>
                  <a:pt x="332261" y="355344"/>
                  <a:pt x="332231" y="355194"/>
                  <a:pt x="332231" y="355011"/>
                </a:cubicBezTo>
                <a:cubicBezTo>
                  <a:pt x="332414" y="355041"/>
                  <a:pt x="332626" y="355071"/>
                  <a:pt x="332806" y="355071"/>
                </a:cubicBezTo>
                <a:cubicBezTo>
                  <a:pt x="333019" y="355071"/>
                  <a:pt x="333201" y="355041"/>
                  <a:pt x="333414" y="355011"/>
                </a:cubicBezTo>
                <a:cubicBezTo>
                  <a:pt x="333414" y="355194"/>
                  <a:pt x="333354" y="355344"/>
                  <a:pt x="333354" y="355526"/>
                </a:cubicBezTo>
                <a:cubicBezTo>
                  <a:pt x="333356" y="355741"/>
                  <a:pt x="333386" y="355951"/>
                  <a:pt x="333416" y="356163"/>
                </a:cubicBezTo>
                <a:close/>
                <a:moveTo>
                  <a:pt x="333326" y="295462"/>
                </a:moveTo>
                <a:cubicBezTo>
                  <a:pt x="333143" y="295462"/>
                  <a:pt x="332993" y="295402"/>
                  <a:pt x="332811" y="295402"/>
                </a:cubicBezTo>
                <a:cubicBezTo>
                  <a:pt x="332629" y="295402"/>
                  <a:pt x="332478" y="295432"/>
                  <a:pt x="332326" y="295462"/>
                </a:cubicBezTo>
                <a:cubicBezTo>
                  <a:pt x="332326" y="295310"/>
                  <a:pt x="332356" y="295190"/>
                  <a:pt x="332356" y="295037"/>
                </a:cubicBezTo>
                <a:cubicBezTo>
                  <a:pt x="332356" y="294795"/>
                  <a:pt x="332296" y="294582"/>
                  <a:pt x="332296" y="294370"/>
                </a:cubicBezTo>
                <a:cubicBezTo>
                  <a:pt x="332478" y="294370"/>
                  <a:pt x="332629" y="294430"/>
                  <a:pt x="332811" y="294430"/>
                </a:cubicBezTo>
                <a:cubicBezTo>
                  <a:pt x="332993" y="294430"/>
                  <a:pt x="333176" y="294400"/>
                  <a:pt x="333356" y="294370"/>
                </a:cubicBezTo>
                <a:cubicBezTo>
                  <a:pt x="333326" y="294582"/>
                  <a:pt x="333296" y="294825"/>
                  <a:pt x="333296" y="295037"/>
                </a:cubicBezTo>
                <a:cubicBezTo>
                  <a:pt x="333296" y="295190"/>
                  <a:pt x="333326" y="295340"/>
                  <a:pt x="333326" y="295462"/>
                </a:cubicBezTo>
                <a:close/>
                <a:moveTo>
                  <a:pt x="332506" y="340042"/>
                </a:moveTo>
                <a:cubicBezTo>
                  <a:pt x="332596" y="340042"/>
                  <a:pt x="332719" y="340071"/>
                  <a:pt x="332809" y="340071"/>
                </a:cubicBezTo>
                <a:cubicBezTo>
                  <a:pt x="332931" y="340071"/>
                  <a:pt x="333051" y="340042"/>
                  <a:pt x="333173" y="340042"/>
                </a:cubicBezTo>
                <a:cubicBezTo>
                  <a:pt x="333173" y="340164"/>
                  <a:pt x="333143" y="340284"/>
                  <a:pt x="333143" y="340406"/>
                </a:cubicBezTo>
                <a:cubicBezTo>
                  <a:pt x="333143" y="340558"/>
                  <a:pt x="333173" y="340739"/>
                  <a:pt x="333203" y="340891"/>
                </a:cubicBezTo>
                <a:cubicBezTo>
                  <a:pt x="333081" y="340891"/>
                  <a:pt x="332961" y="340861"/>
                  <a:pt x="332839" y="340861"/>
                </a:cubicBezTo>
                <a:cubicBezTo>
                  <a:pt x="332716" y="340861"/>
                  <a:pt x="332626" y="340891"/>
                  <a:pt x="332536" y="340891"/>
                </a:cubicBezTo>
                <a:cubicBezTo>
                  <a:pt x="332536" y="340739"/>
                  <a:pt x="332596" y="340589"/>
                  <a:pt x="332596" y="340406"/>
                </a:cubicBezTo>
                <a:cubicBezTo>
                  <a:pt x="332536" y="340284"/>
                  <a:pt x="332506" y="340162"/>
                  <a:pt x="332506" y="340042"/>
                </a:cubicBezTo>
                <a:close/>
                <a:moveTo>
                  <a:pt x="332506" y="324949"/>
                </a:moveTo>
                <a:cubicBezTo>
                  <a:pt x="332596" y="324949"/>
                  <a:pt x="332689" y="324979"/>
                  <a:pt x="332809" y="324979"/>
                </a:cubicBezTo>
                <a:cubicBezTo>
                  <a:pt x="332899" y="324979"/>
                  <a:pt x="333021" y="324949"/>
                  <a:pt x="333111" y="324949"/>
                </a:cubicBezTo>
                <a:cubicBezTo>
                  <a:pt x="333111" y="325072"/>
                  <a:pt x="333081" y="325162"/>
                  <a:pt x="333081" y="325282"/>
                </a:cubicBezTo>
                <a:cubicBezTo>
                  <a:pt x="333081" y="325402"/>
                  <a:pt x="333111" y="325524"/>
                  <a:pt x="333111" y="325646"/>
                </a:cubicBezTo>
                <a:cubicBezTo>
                  <a:pt x="333021" y="325646"/>
                  <a:pt x="332899" y="325617"/>
                  <a:pt x="332809" y="325617"/>
                </a:cubicBezTo>
                <a:cubicBezTo>
                  <a:pt x="332719" y="325617"/>
                  <a:pt x="332596" y="325646"/>
                  <a:pt x="332506" y="325646"/>
                </a:cubicBezTo>
                <a:cubicBezTo>
                  <a:pt x="332506" y="325524"/>
                  <a:pt x="332536" y="325404"/>
                  <a:pt x="332536" y="325282"/>
                </a:cubicBezTo>
                <a:cubicBezTo>
                  <a:pt x="332536" y="325159"/>
                  <a:pt x="332506" y="325069"/>
                  <a:pt x="332506" y="324949"/>
                </a:cubicBezTo>
                <a:close/>
                <a:moveTo>
                  <a:pt x="332506" y="309737"/>
                </a:moveTo>
                <a:cubicBezTo>
                  <a:pt x="332596" y="309737"/>
                  <a:pt x="332719" y="309767"/>
                  <a:pt x="332809" y="309767"/>
                </a:cubicBezTo>
                <a:cubicBezTo>
                  <a:pt x="332931" y="309767"/>
                  <a:pt x="333021" y="309737"/>
                  <a:pt x="333141" y="309737"/>
                </a:cubicBezTo>
                <a:cubicBezTo>
                  <a:pt x="333141" y="309889"/>
                  <a:pt x="333111" y="310009"/>
                  <a:pt x="333111" y="310162"/>
                </a:cubicBezTo>
                <a:cubicBezTo>
                  <a:pt x="333111" y="310284"/>
                  <a:pt x="333141" y="310374"/>
                  <a:pt x="333141" y="310494"/>
                </a:cubicBezTo>
                <a:cubicBezTo>
                  <a:pt x="333019" y="310494"/>
                  <a:pt x="332929" y="310464"/>
                  <a:pt x="332809" y="310464"/>
                </a:cubicBezTo>
                <a:cubicBezTo>
                  <a:pt x="332719" y="310464"/>
                  <a:pt x="332596" y="310494"/>
                  <a:pt x="332506" y="310494"/>
                </a:cubicBezTo>
                <a:cubicBezTo>
                  <a:pt x="332506" y="310372"/>
                  <a:pt x="332536" y="310282"/>
                  <a:pt x="332536" y="310162"/>
                </a:cubicBezTo>
                <a:cubicBezTo>
                  <a:pt x="332536" y="310009"/>
                  <a:pt x="332506" y="309887"/>
                  <a:pt x="332506" y="309737"/>
                </a:cubicBezTo>
                <a:close/>
                <a:moveTo>
                  <a:pt x="325295" y="425568"/>
                </a:moveTo>
                <a:cubicBezTo>
                  <a:pt x="324386" y="425568"/>
                  <a:pt x="323598" y="425810"/>
                  <a:pt x="322871" y="426143"/>
                </a:cubicBezTo>
                <a:cubicBezTo>
                  <a:pt x="323266" y="425355"/>
                  <a:pt x="323538" y="424506"/>
                  <a:pt x="323538" y="423566"/>
                </a:cubicBezTo>
                <a:cubicBezTo>
                  <a:pt x="323538" y="422899"/>
                  <a:pt x="323356" y="422294"/>
                  <a:pt x="323173" y="421686"/>
                </a:cubicBezTo>
                <a:cubicBezTo>
                  <a:pt x="323841" y="421929"/>
                  <a:pt x="324538" y="422111"/>
                  <a:pt x="325265" y="422111"/>
                </a:cubicBezTo>
                <a:cubicBezTo>
                  <a:pt x="326023" y="422111"/>
                  <a:pt x="326690" y="421929"/>
                  <a:pt x="327357" y="421686"/>
                </a:cubicBezTo>
                <a:cubicBezTo>
                  <a:pt x="327145" y="422294"/>
                  <a:pt x="326992" y="422899"/>
                  <a:pt x="326992" y="423566"/>
                </a:cubicBezTo>
                <a:cubicBezTo>
                  <a:pt x="326992" y="424506"/>
                  <a:pt x="327265" y="425353"/>
                  <a:pt x="327660" y="426143"/>
                </a:cubicBezTo>
                <a:cubicBezTo>
                  <a:pt x="326930" y="425810"/>
                  <a:pt x="326142" y="425568"/>
                  <a:pt x="325295" y="425568"/>
                </a:cubicBezTo>
                <a:close/>
                <a:moveTo>
                  <a:pt x="327265" y="228969"/>
                </a:moveTo>
                <a:cubicBezTo>
                  <a:pt x="326628" y="228757"/>
                  <a:pt x="325963" y="228575"/>
                  <a:pt x="325265" y="228575"/>
                </a:cubicBezTo>
                <a:cubicBezTo>
                  <a:pt x="324568" y="228575"/>
                  <a:pt x="323900" y="228757"/>
                  <a:pt x="323266" y="228969"/>
                </a:cubicBezTo>
                <a:cubicBezTo>
                  <a:pt x="323478" y="228332"/>
                  <a:pt x="323660" y="227697"/>
                  <a:pt x="323660" y="227000"/>
                </a:cubicBezTo>
                <a:cubicBezTo>
                  <a:pt x="323660" y="226212"/>
                  <a:pt x="323478" y="225455"/>
                  <a:pt x="323206" y="224788"/>
                </a:cubicBezTo>
                <a:cubicBezTo>
                  <a:pt x="323843" y="225030"/>
                  <a:pt x="324540" y="225213"/>
                  <a:pt x="325268" y="225213"/>
                </a:cubicBezTo>
                <a:cubicBezTo>
                  <a:pt x="325995" y="225213"/>
                  <a:pt x="326692" y="225030"/>
                  <a:pt x="327329" y="224788"/>
                </a:cubicBezTo>
                <a:cubicBezTo>
                  <a:pt x="327057" y="225485"/>
                  <a:pt x="326875" y="226212"/>
                  <a:pt x="326875" y="227000"/>
                </a:cubicBezTo>
                <a:cubicBezTo>
                  <a:pt x="326840" y="227695"/>
                  <a:pt x="327022" y="228332"/>
                  <a:pt x="327265" y="228969"/>
                </a:cubicBezTo>
                <a:close/>
                <a:moveTo>
                  <a:pt x="323446" y="406837"/>
                </a:moveTo>
                <a:cubicBezTo>
                  <a:pt x="324021" y="407019"/>
                  <a:pt x="324598" y="407201"/>
                  <a:pt x="325265" y="407201"/>
                </a:cubicBezTo>
                <a:cubicBezTo>
                  <a:pt x="325933" y="407201"/>
                  <a:pt x="326477" y="407019"/>
                  <a:pt x="327085" y="406837"/>
                </a:cubicBezTo>
                <a:cubicBezTo>
                  <a:pt x="326932" y="407352"/>
                  <a:pt x="326752" y="407866"/>
                  <a:pt x="326752" y="408443"/>
                </a:cubicBezTo>
                <a:cubicBezTo>
                  <a:pt x="326752" y="409081"/>
                  <a:pt x="326935" y="409686"/>
                  <a:pt x="327117" y="410263"/>
                </a:cubicBezTo>
                <a:cubicBezTo>
                  <a:pt x="326510" y="410081"/>
                  <a:pt x="325935" y="409898"/>
                  <a:pt x="325268" y="409898"/>
                </a:cubicBezTo>
                <a:cubicBezTo>
                  <a:pt x="324600" y="409898"/>
                  <a:pt x="323995" y="410081"/>
                  <a:pt x="323418" y="410263"/>
                </a:cubicBezTo>
                <a:cubicBezTo>
                  <a:pt x="323600" y="409688"/>
                  <a:pt x="323783" y="409081"/>
                  <a:pt x="323783" y="408443"/>
                </a:cubicBezTo>
                <a:cubicBezTo>
                  <a:pt x="323778" y="407899"/>
                  <a:pt x="323598" y="407384"/>
                  <a:pt x="323446" y="406837"/>
                </a:cubicBezTo>
                <a:close/>
                <a:moveTo>
                  <a:pt x="326900" y="243577"/>
                </a:moveTo>
                <a:cubicBezTo>
                  <a:pt x="326355" y="243425"/>
                  <a:pt x="325840" y="243244"/>
                  <a:pt x="325233" y="243244"/>
                </a:cubicBezTo>
                <a:cubicBezTo>
                  <a:pt x="324658" y="243244"/>
                  <a:pt x="324141" y="243427"/>
                  <a:pt x="323596" y="243577"/>
                </a:cubicBezTo>
                <a:cubicBezTo>
                  <a:pt x="323718" y="243092"/>
                  <a:pt x="323898" y="242637"/>
                  <a:pt x="323898" y="242122"/>
                </a:cubicBezTo>
                <a:cubicBezTo>
                  <a:pt x="323898" y="241455"/>
                  <a:pt x="323716" y="240820"/>
                  <a:pt x="323503" y="240213"/>
                </a:cubicBezTo>
                <a:cubicBezTo>
                  <a:pt x="324048" y="240395"/>
                  <a:pt x="324626" y="240545"/>
                  <a:pt x="325231" y="240545"/>
                </a:cubicBezTo>
                <a:cubicBezTo>
                  <a:pt x="325868" y="240545"/>
                  <a:pt x="326413" y="240362"/>
                  <a:pt x="326988" y="240180"/>
                </a:cubicBezTo>
                <a:cubicBezTo>
                  <a:pt x="326775" y="240787"/>
                  <a:pt x="326593" y="241422"/>
                  <a:pt x="326593" y="242120"/>
                </a:cubicBezTo>
                <a:cubicBezTo>
                  <a:pt x="326628" y="242637"/>
                  <a:pt x="326780" y="243092"/>
                  <a:pt x="326900" y="243577"/>
                </a:cubicBezTo>
                <a:close/>
                <a:moveTo>
                  <a:pt x="323961" y="392047"/>
                </a:moveTo>
                <a:cubicBezTo>
                  <a:pt x="324386" y="392137"/>
                  <a:pt x="324810" y="392319"/>
                  <a:pt x="325263" y="392319"/>
                </a:cubicBezTo>
                <a:cubicBezTo>
                  <a:pt x="325715" y="392319"/>
                  <a:pt x="326142" y="392137"/>
                  <a:pt x="326565" y="392047"/>
                </a:cubicBezTo>
                <a:cubicBezTo>
                  <a:pt x="326475" y="392472"/>
                  <a:pt x="326293" y="392896"/>
                  <a:pt x="326293" y="393349"/>
                </a:cubicBezTo>
                <a:cubicBezTo>
                  <a:pt x="326293" y="393894"/>
                  <a:pt x="326475" y="394379"/>
                  <a:pt x="326595" y="394864"/>
                </a:cubicBezTo>
                <a:cubicBezTo>
                  <a:pt x="326140" y="394774"/>
                  <a:pt x="325715" y="394591"/>
                  <a:pt x="325261" y="394591"/>
                </a:cubicBezTo>
                <a:cubicBezTo>
                  <a:pt x="324806" y="394591"/>
                  <a:pt x="324351" y="394774"/>
                  <a:pt x="323926" y="394864"/>
                </a:cubicBezTo>
                <a:cubicBezTo>
                  <a:pt x="324048" y="394379"/>
                  <a:pt x="324229" y="393894"/>
                  <a:pt x="324229" y="393349"/>
                </a:cubicBezTo>
                <a:cubicBezTo>
                  <a:pt x="324203" y="392867"/>
                  <a:pt x="324051" y="392472"/>
                  <a:pt x="323961" y="392047"/>
                </a:cubicBezTo>
                <a:close/>
                <a:moveTo>
                  <a:pt x="326445" y="258397"/>
                </a:moveTo>
                <a:cubicBezTo>
                  <a:pt x="326050" y="258336"/>
                  <a:pt x="325688" y="258154"/>
                  <a:pt x="325263" y="258154"/>
                </a:cubicBezTo>
                <a:cubicBezTo>
                  <a:pt x="324838" y="258154"/>
                  <a:pt x="324475" y="258307"/>
                  <a:pt x="324081" y="258397"/>
                </a:cubicBezTo>
                <a:cubicBezTo>
                  <a:pt x="324141" y="258002"/>
                  <a:pt x="324323" y="257639"/>
                  <a:pt x="324323" y="257244"/>
                </a:cubicBezTo>
                <a:cubicBezTo>
                  <a:pt x="324323" y="256760"/>
                  <a:pt x="324141" y="256334"/>
                  <a:pt x="324051" y="255880"/>
                </a:cubicBezTo>
                <a:cubicBezTo>
                  <a:pt x="324475" y="255970"/>
                  <a:pt x="324838" y="256122"/>
                  <a:pt x="325263" y="256122"/>
                </a:cubicBezTo>
                <a:cubicBezTo>
                  <a:pt x="325688" y="256122"/>
                  <a:pt x="326080" y="255970"/>
                  <a:pt x="326475" y="255880"/>
                </a:cubicBezTo>
                <a:cubicBezTo>
                  <a:pt x="326385" y="256334"/>
                  <a:pt x="326203" y="256760"/>
                  <a:pt x="326203" y="257244"/>
                </a:cubicBezTo>
                <a:cubicBezTo>
                  <a:pt x="326203" y="257639"/>
                  <a:pt x="326355" y="258002"/>
                  <a:pt x="326445" y="258397"/>
                </a:cubicBezTo>
                <a:close/>
                <a:moveTo>
                  <a:pt x="324233" y="377439"/>
                </a:moveTo>
                <a:cubicBezTo>
                  <a:pt x="324566" y="377499"/>
                  <a:pt x="324900" y="377530"/>
                  <a:pt x="325263" y="377530"/>
                </a:cubicBezTo>
                <a:cubicBezTo>
                  <a:pt x="325625" y="377530"/>
                  <a:pt x="325960" y="377470"/>
                  <a:pt x="326293" y="377439"/>
                </a:cubicBezTo>
                <a:cubicBezTo>
                  <a:pt x="326263" y="377712"/>
                  <a:pt x="326140" y="377954"/>
                  <a:pt x="326140" y="378227"/>
                </a:cubicBezTo>
                <a:cubicBezTo>
                  <a:pt x="326140" y="378682"/>
                  <a:pt x="326323" y="379077"/>
                  <a:pt x="326383" y="379499"/>
                </a:cubicBezTo>
                <a:cubicBezTo>
                  <a:pt x="326018" y="379439"/>
                  <a:pt x="325655" y="379287"/>
                  <a:pt x="325261" y="379287"/>
                </a:cubicBezTo>
                <a:cubicBezTo>
                  <a:pt x="324866" y="379287"/>
                  <a:pt x="324533" y="379439"/>
                  <a:pt x="324138" y="379499"/>
                </a:cubicBezTo>
                <a:cubicBezTo>
                  <a:pt x="324229" y="379074"/>
                  <a:pt x="324381" y="378682"/>
                  <a:pt x="324381" y="378227"/>
                </a:cubicBezTo>
                <a:cubicBezTo>
                  <a:pt x="324386" y="377924"/>
                  <a:pt x="324263" y="377682"/>
                  <a:pt x="324233" y="377439"/>
                </a:cubicBezTo>
                <a:close/>
                <a:moveTo>
                  <a:pt x="326203" y="273034"/>
                </a:moveTo>
                <a:cubicBezTo>
                  <a:pt x="325900" y="273004"/>
                  <a:pt x="325595" y="272944"/>
                  <a:pt x="325263" y="272944"/>
                </a:cubicBezTo>
                <a:cubicBezTo>
                  <a:pt x="324961" y="272944"/>
                  <a:pt x="324656" y="273004"/>
                  <a:pt x="324353" y="273034"/>
                </a:cubicBezTo>
                <a:cubicBezTo>
                  <a:pt x="324383" y="272792"/>
                  <a:pt x="324505" y="272579"/>
                  <a:pt x="324505" y="272337"/>
                </a:cubicBezTo>
                <a:cubicBezTo>
                  <a:pt x="324505" y="271942"/>
                  <a:pt x="324353" y="271609"/>
                  <a:pt x="324293" y="271214"/>
                </a:cubicBezTo>
                <a:cubicBezTo>
                  <a:pt x="324626" y="271274"/>
                  <a:pt x="324930" y="271427"/>
                  <a:pt x="325293" y="271427"/>
                </a:cubicBezTo>
                <a:cubicBezTo>
                  <a:pt x="325655" y="271427"/>
                  <a:pt x="325960" y="271274"/>
                  <a:pt x="326323" y="271214"/>
                </a:cubicBezTo>
                <a:cubicBezTo>
                  <a:pt x="326263" y="271609"/>
                  <a:pt x="326080" y="271942"/>
                  <a:pt x="326080" y="272337"/>
                </a:cubicBezTo>
                <a:cubicBezTo>
                  <a:pt x="326053" y="272611"/>
                  <a:pt x="326173" y="272792"/>
                  <a:pt x="326203" y="273034"/>
                </a:cubicBezTo>
                <a:close/>
                <a:moveTo>
                  <a:pt x="325900" y="363862"/>
                </a:moveTo>
                <a:cubicBezTo>
                  <a:pt x="325688" y="363832"/>
                  <a:pt x="325475" y="363802"/>
                  <a:pt x="325263" y="363802"/>
                </a:cubicBezTo>
                <a:cubicBezTo>
                  <a:pt x="325050" y="363802"/>
                  <a:pt x="324868" y="363832"/>
                  <a:pt x="324656" y="363862"/>
                </a:cubicBezTo>
                <a:cubicBezTo>
                  <a:pt x="324686" y="363620"/>
                  <a:pt x="324716" y="363377"/>
                  <a:pt x="324716" y="363105"/>
                </a:cubicBezTo>
                <a:cubicBezTo>
                  <a:pt x="324716" y="362892"/>
                  <a:pt x="324686" y="362680"/>
                  <a:pt x="324656" y="362498"/>
                </a:cubicBezTo>
                <a:cubicBezTo>
                  <a:pt x="324868" y="362527"/>
                  <a:pt x="325050" y="362558"/>
                  <a:pt x="325263" y="362558"/>
                </a:cubicBezTo>
                <a:cubicBezTo>
                  <a:pt x="325475" y="362558"/>
                  <a:pt x="325688" y="362527"/>
                  <a:pt x="325900" y="362498"/>
                </a:cubicBezTo>
                <a:cubicBezTo>
                  <a:pt x="325870" y="362710"/>
                  <a:pt x="325840" y="362892"/>
                  <a:pt x="325840" y="363105"/>
                </a:cubicBezTo>
                <a:cubicBezTo>
                  <a:pt x="325840" y="363347"/>
                  <a:pt x="325900" y="363589"/>
                  <a:pt x="325900" y="363862"/>
                </a:cubicBezTo>
                <a:close/>
                <a:moveTo>
                  <a:pt x="324810" y="347648"/>
                </a:moveTo>
                <a:cubicBezTo>
                  <a:pt x="324963" y="347648"/>
                  <a:pt x="325113" y="347677"/>
                  <a:pt x="325265" y="347677"/>
                </a:cubicBezTo>
                <a:cubicBezTo>
                  <a:pt x="325418" y="347677"/>
                  <a:pt x="325568" y="347648"/>
                  <a:pt x="325750" y="347617"/>
                </a:cubicBezTo>
                <a:cubicBezTo>
                  <a:pt x="325750" y="347740"/>
                  <a:pt x="325720" y="347830"/>
                  <a:pt x="325720" y="347920"/>
                </a:cubicBezTo>
                <a:cubicBezTo>
                  <a:pt x="325720" y="348132"/>
                  <a:pt x="325750" y="348315"/>
                  <a:pt x="325780" y="348495"/>
                </a:cubicBezTo>
                <a:cubicBezTo>
                  <a:pt x="325598" y="348495"/>
                  <a:pt x="325448" y="348435"/>
                  <a:pt x="325265" y="348435"/>
                </a:cubicBezTo>
                <a:cubicBezTo>
                  <a:pt x="325113" y="348435"/>
                  <a:pt x="324963" y="348465"/>
                  <a:pt x="324780" y="348495"/>
                </a:cubicBezTo>
                <a:cubicBezTo>
                  <a:pt x="324810" y="348312"/>
                  <a:pt x="324840" y="348100"/>
                  <a:pt x="324840" y="347920"/>
                </a:cubicBezTo>
                <a:cubicBezTo>
                  <a:pt x="324840" y="347860"/>
                  <a:pt x="324810" y="347770"/>
                  <a:pt x="324810" y="347648"/>
                </a:cubicBezTo>
                <a:close/>
                <a:moveTo>
                  <a:pt x="325658" y="302918"/>
                </a:moveTo>
                <a:cubicBezTo>
                  <a:pt x="325505" y="302918"/>
                  <a:pt x="325385" y="302888"/>
                  <a:pt x="325233" y="302888"/>
                </a:cubicBezTo>
                <a:cubicBezTo>
                  <a:pt x="325110" y="302888"/>
                  <a:pt x="324990" y="302918"/>
                  <a:pt x="324838" y="302918"/>
                </a:cubicBezTo>
                <a:cubicBezTo>
                  <a:pt x="324838" y="302828"/>
                  <a:pt x="324868" y="302706"/>
                  <a:pt x="324868" y="302616"/>
                </a:cubicBezTo>
                <a:cubicBezTo>
                  <a:pt x="324868" y="302463"/>
                  <a:pt x="324838" y="302283"/>
                  <a:pt x="324808" y="302131"/>
                </a:cubicBezTo>
                <a:cubicBezTo>
                  <a:pt x="324961" y="302131"/>
                  <a:pt x="325080" y="302161"/>
                  <a:pt x="325203" y="302161"/>
                </a:cubicBezTo>
                <a:cubicBezTo>
                  <a:pt x="325355" y="302161"/>
                  <a:pt x="325505" y="302131"/>
                  <a:pt x="325628" y="302131"/>
                </a:cubicBezTo>
                <a:cubicBezTo>
                  <a:pt x="325628" y="302283"/>
                  <a:pt x="325568" y="302463"/>
                  <a:pt x="325568" y="302616"/>
                </a:cubicBezTo>
                <a:cubicBezTo>
                  <a:pt x="325628" y="302706"/>
                  <a:pt x="325658" y="302796"/>
                  <a:pt x="325658" y="302918"/>
                </a:cubicBezTo>
                <a:close/>
                <a:moveTo>
                  <a:pt x="325628" y="333160"/>
                </a:moveTo>
                <a:cubicBezTo>
                  <a:pt x="325505" y="333160"/>
                  <a:pt x="325385" y="333130"/>
                  <a:pt x="325263" y="333130"/>
                </a:cubicBezTo>
                <a:cubicBezTo>
                  <a:pt x="325140" y="333130"/>
                  <a:pt x="325050" y="333160"/>
                  <a:pt x="324930" y="333160"/>
                </a:cubicBezTo>
                <a:cubicBezTo>
                  <a:pt x="324930" y="333070"/>
                  <a:pt x="324961" y="332948"/>
                  <a:pt x="324961" y="332858"/>
                </a:cubicBezTo>
                <a:cubicBezTo>
                  <a:pt x="324961" y="332736"/>
                  <a:pt x="324930" y="332645"/>
                  <a:pt x="324930" y="332556"/>
                </a:cubicBezTo>
                <a:cubicBezTo>
                  <a:pt x="325053" y="332556"/>
                  <a:pt x="325143" y="332585"/>
                  <a:pt x="325263" y="332585"/>
                </a:cubicBezTo>
                <a:cubicBezTo>
                  <a:pt x="325383" y="332585"/>
                  <a:pt x="325505" y="332556"/>
                  <a:pt x="325628" y="332556"/>
                </a:cubicBezTo>
                <a:cubicBezTo>
                  <a:pt x="325628" y="332645"/>
                  <a:pt x="325598" y="332768"/>
                  <a:pt x="325598" y="332858"/>
                </a:cubicBezTo>
                <a:cubicBezTo>
                  <a:pt x="325598" y="332950"/>
                  <a:pt x="325628" y="333070"/>
                  <a:pt x="325628" y="333160"/>
                </a:cubicBezTo>
                <a:close/>
                <a:moveTo>
                  <a:pt x="324961" y="317436"/>
                </a:moveTo>
                <a:cubicBezTo>
                  <a:pt x="325050" y="317436"/>
                  <a:pt x="325143" y="317465"/>
                  <a:pt x="325263" y="317465"/>
                </a:cubicBezTo>
                <a:cubicBezTo>
                  <a:pt x="325385" y="317465"/>
                  <a:pt x="325475" y="317436"/>
                  <a:pt x="325595" y="317436"/>
                </a:cubicBezTo>
                <a:cubicBezTo>
                  <a:pt x="325595" y="317525"/>
                  <a:pt x="325565" y="317648"/>
                  <a:pt x="325565" y="317738"/>
                </a:cubicBezTo>
                <a:cubicBezTo>
                  <a:pt x="325565" y="317828"/>
                  <a:pt x="325595" y="317951"/>
                  <a:pt x="325595" y="318040"/>
                </a:cubicBezTo>
                <a:cubicBezTo>
                  <a:pt x="325473" y="318040"/>
                  <a:pt x="325383" y="318011"/>
                  <a:pt x="325263" y="318011"/>
                </a:cubicBezTo>
                <a:cubicBezTo>
                  <a:pt x="325173" y="318011"/>
                  <a:pt x="325080" y="318040"/>
                  <a:pt x="324961" y="318040"/>
                </a:cubicBezTo>
                <a:cubicBezTo>
                  <a:pt x="324961" y="317951"/>
                  <a:pt x="324990" y="317858"/>
                  <a:pt x="324990" y="317738"/>
                </a:cubicBezTo>
                <a:cubicBezTo>
                  <a:pt x="324990" y="317618"/>
                  <a:pt x="324961" y="317525"/>
                  <a:pt x="324961" y="317436"/>
                </a:cubicBezTo>
                <a:close/>
                <a:moveTo>
                  <a:pt x="325265" y="287916"/>
                </a:moveTo>
                <a:cubicBezTo>
                  <a:pt x="325023" y="287916"/>
                  <a:pt x="324810" y="287976"/>
                  <a:pt x="324598" y="287976"/>
                </a:cubicBezTo>
                <a:cubicBezTo>
                  <a:pt x="324598" y="287793"/>
                  <a:pt x="324658" y="287644"/>
                  <a:pt x="324658" y="287461"/>
                </a:cubicBezTo>
                <a:cubicBezTo>
                  <a:pt x="324658" y="287249"/>
                  <a:pt x="324598" y="287006"/>
                  <a:pt x="324598" y="286794"/>
                </a:cubicBezTo>
                <a:cubicBezTo>
                  <a:pt x="324840" y="286824"/>
                  <a:pt x="325053" y="286854"/>
                  <a:pt x="325295" y="286854"/>
                </a:cubicBezTo>
                <a:cubicBezTo>
                  <a:pt x="325538" y="286854"/>
                  <a:pt x="325750" y="286794"/>
                  <a:pt x="325993" y="286794"/>
                </a:cubicBezTo>
                <a:cubicBezTo>
                  <a:pt x="325963" y="287006"/>
                  <a:pt x="325933" y="287218"/>
                  <a:pt x="325933" y="287461"/>
                </a:cubicBezTo>
                <a:cubicBezTo>
                  <a:pt x="325872" y="287644"/>
                  <a:pt x="325903" y="287826"/>
                  <a:pt x="325933" y="287976"/>
                </a:cubicBezTo>
                <a:cubicBezTo>
                  <a:pt x="325718" y="287946"/>
                  <a:pt x="325475" y="287916"/>
                  <a:pt x="325265" y="287916"/>
                </a:cubicBezTo>
                <a:close/>
                <a:moveTo>
                  <a:pt x="328265" y="214635"/>
                </a:moveTo>
                <a:cubicBezTo>
                  <a:pt x="327385" y="214060"/>
                  <a:pt x="326385" y="213665"/>
                  <a:pt x="325265" y="213665"/>
                </a:cubicBezTo>
                <a:cubicBezTo>
                  <a:pt x="324145" y="213665"/>
                  <a:pt x="323143" y="214090"/>
                  <a:pt x="322268" y="214635"/>
                </a:cubicBezTo>
                <a:cubicBezTo>
                  <a:pt x="322783" y="213817"/>
                  <a:pt x="323146" y="212908"/>
                  <a:pt x="323146" y="211845"/>
                </a:cubicBezTo>
                <a:cubicBezTo>
                  <a:pt x="323146" y="210511"/>
                  <a:pt x="322633" y="209361"/>
                  <a:pt x="321846" y="208421"/>
                </a:cubicBezTo>
                <a:cubicBezTo>
                  <a:pt x="322785" y="209208"/>
                  <a:pt x="323965" y="209756"/>
                  <a:pt x="325298" y="209756"/>
                </a:cubicBezTo>
                <a:cubicBezTo>
                  <a:pt x="326630" y="209756"/>
                  <a:pt x="327752" y="209210"/>
                  <a:pt x="328692" y="208421"/>
                </a:cubicBezTo>
                <a:cubicBezTo>
                  <a:pt x="327904" y="209361"/>
                  <a:pt x="327389" y="210543"/>
                  <a:pt x="327389" y="211845"/>
                </a:cubicBezTo>
                <a:cubicBezTo>
                  <a:pt x="327385" y="212875"/>
                  <a:pt x="327750" y="213815"/>
                  <a:pt x="328265" y="214635"/>
                </a:cubicBezTo>
                <a:close/>
                <a:moveTo>
                  <a:pt x="332811" y="433447"/>
                </a:moveTo>
                <a:cubicBezTo>
                  <a:pt x="331509" y="433447"/>
                  <a:pt x="330356" y="433961"/>
                  <a:pt x="329417" y="434749"/>
                </a:cubicBezTo>
                <a:cubicBezTo>
                  <a:pt x="330266" y="433779"/>
                  <a:pt x="330811" y="432536"/>
                  <a:pt x="330811" y="431142"/>
                </a:cubicBezTo>
                <a:cubicBezTo>
                  <a:pt x="330811" y="430292"/>
                  <a:pt x="330569" y="429505"/>
                  <a:pt x="330236" y="428777"/>
                </a:cubicBezTo>
                <a:cubicBezTo>
                  <a:pt x="331024" y="429173"/>
                  <a:pt x="331873" y="429445"/>
                  <a:pt x="332813" y="429445"/>
                </a:cubicBezTo>
                <a:cubicBezTo>
                  <a:pt x="333753" y="429445"/>
                  <a:pt x="334600" y="429173"/>
                  <a:pt x="335390" y="428777"/>
                </a:cubicBezTo>
                <a:cubicBezTo>
                  <a:pt x="335058" y="429505"/>
                  <a:pt x="334815" y="430292"/>
                  <a:pt x="334815" y="431142"/>
                </a:cubicBezTo>
                <a:cubicBezTo>
                  <a:pt x="334815" y="432536"/>
                  <a:pt x="335360" y="433749"/>
                  <a:pt x="336210" y="434749"/>
                </a:cubicBezTo>
                <a:cubicBezTo>
                  <a:pt x="335295" y="433961"/>
                  <a:pt x="334113" y="433447"/>
                  <a:pt x="332811" y="433447"/>
                </a:cubicBezTo>
                <a:close/>
                <a:moveTo>
                  <a:pt x="347932" y="217269"/>
                </a:moveTo>
                <a:cubicBezTo>
                  <a:pt x="349175" y="217269"/>
                  <a:pt x="350237" y="216784"/>
                  <a:pt x="351144" y="216087"/>
                </a:cubicBezTo>
                <a:cubicBezTo>
                  <a:pt x="350417" y="217027"/>
                  <a:pt x="349932" y="218149"/>
                  <a:pt x="349932" y="219421"/>
                </a:cubicBezTo>
                <a:cubicBezTo>
                  <a:pt x="349932" y="220209"/>
                  <a:pt x="350084" y="220936"/>
                  <a:pt x="350387" y="221604"/>
                </a:cubicBezTo>
                <a:cubicBezTo>
                  <a:pt x="349630" y="221271"/>
                  <a:pt x="348842" y="221058"/>
                  <a:pt x="347962" y="221058"/>
                </a:cubicBezTo>
                <a:cubicBezTo>
                  <a:pt x="347175" y="221058"/>
                  <a:pt x="346385" y="221241"/>
                  <a:pt x="345690" y="221514"/>
                </a:cubicBezTo>
                <a:cubicBezTo>
                  <a:pt x="345933" y="220876"/>
                  <a:pt x="346115" y="220179"/>
                  <a:pt x="346115" y="219421"/>
                </a:cubicBezTo>
                <a:cubicBezTo>
                  <a:pt x="346115" y="218239"/>
                  <a:pt x="345660" y="217209"/>
                  <a:pt x="345055" y="216300"/>
                </a:cubicBezTo>
                <a:cubicBezTo>
                  <a:pt x="345903" y="216847"/>
                  <a:pt x="346843" y="217269"/>
                  <a:pt x="347932" y="217269"/>
                </a:cubicBezTo>
                <a:close/>
                <a:moveTo>
                  <a:pt x="345903" y="232514"/>
                </a:moveTo>
                <a:cubicBezTo>
                  <a:pt x="346540" y="232756"/>
                  <a:pt x="347205" y="232909"/>
                  <a:pt x="347902" y="232909"/>
                </a:cubicBezTo>
                <a:cubicBezTo>
                  <a:pt x="348660" y="232909"/>
                  <a:pt x="349387" y="232727"/>
                  <a:pt x="350024" y="232484"/>
                </a:cubicBezTo>
                <a:cubicBezTo>
                  <a:pt x="349782" y="233121"/>
                  <a:pt x="349600" y="233818"/>
                  <a:pt x="349600" y="234546"/>
                </a:cubicBezTo>
                <a:cubicBezTo>
                  <a:pt x="349660" y="235183"/>
                  <a:pt x="349842" y="235788"/>
                  <a:pt x="350024" y="236366"/>
                </a:cubicBezTo>
                <a:cubicBezTo>
                  <a:pt x="349357" y="236123"/>
                  <a:pt x="348690" y="235941"/>
                  <a:pt x="347932" y="235941"/>
                </a:cubicBezTo>
                <a:cubicBezTo>
                  <a:pt x="347235" y="235941"/>
                  <a:pt x="346598" y="236123"/>
                  <a:pt x="345963" y="236335"/>
                </a:cubicBezTo>
                <a:cubicBezTo>
                  <a:pt x="346145" y="235760"/>
                  <a:pt x="346328" y="235183"/>
                  <a:pt x="346328" y="234548"/>
                </a:cubicBezTo>
                <a:cubicBezTo>
                  <a:pt x="346325" y="233818"/>
                  <a:pt x="346145" y="233151"/>
                  <a:pt x="345903" y="232514"/>
                </a:cubicBezTo>
                <a:close/>
                <a:moveTo>
                  <a:pt x="346418" y="399503"/>
                </a:moveTo>
                <a:cubicBezTo>
                  <a:pt x="346903" y="399625"/>
                  <a:pt x="347388" y="399805"/>
                  <a:pt x="347932" y="399805"/>
                </a:cubicBezTo>
                <a:cubicBezTo>
                  <a:pt x="348540" y="399805"/>
                  <a:pt x="349055" y="399623"/>
                  <a:pt x="349630" y="399473"/>
                </a:cubicBezTo>
                <a:cubicBezTo>
                  <a:pt x="349507" y="399958"/>
                  <a:pt x="349327" y="400413"/>
                  <a:pt x="349327" y="400897"/>
                </a:cubicBezTo>
                <a:cubicBezTo>
                  <a:pt x="349327" y="401565"/>
                  <a:pt x="349509" y="402170"/>
                  <a:pt x="349692" y="402777"/>
                </a:cubicBezTo>
                <a:cubicBezTo>
                  <a:pt x="349117" y="402595"/>
                  <a:pt x="348540" y="402412"/>
                  <a:pt x="347935" y="402412"/>
                </a:cubicBezTo>
                <a:cubicBezTo>
                  <a:pt x="347360" y="402412"/>
                  <a:pt x="346843" y="402595"/>
                  <a:pt x="346328" y="402745"/>
                </a:cubicBezTo>
                <a:cubicBezTo>
                  <a:pt x="346510" y="402138"/>
                  <a:pt x="346692" y="401563"/>
                  <a:pt x="346692" y="400895"/>
                </a:cubicBezTo>
                <a:cubicBezTo>
                  <a:pt x="346690" y="400413"/>
                  <a:pt x="346508" y="399958"/>
                  <a:pt x="346418" y="399503"/>
                </a:cubicBezTo>
                <a:close/>
                <a:moveTo>
                  <a:pt x="349477" y="251003"/>
                </a:moveTo>
                <a:cubicBezTo>
                  <a:pt x="348962" y="250880"/>
                  <a:pt x="348477" y="250701"/>
                  <a:pt x="347932" y="250701"/>
                </a:cubicBezTo>
                <a:cubicBezTo>
                  <a:pt x="347448" y="250701"/>
                  <a:pt x="346993" y="250883"/>
                  <a:pt x="346538" y="250973"/>
                </a:cubicBezTo>
                <a:cubicBezTo>
                  <a:pt x="346628" y="250548"/>
                  <a:pt x="346810" y="250155"/>
                  <a:pt x="346810" y="249670"/>
                </a:cubicBezTo>
                <a:cubicBezTo>
                  <a:pt x="346810" y="249063"/>
                  <a:pt x="346628" y="248518"/>
                  <a:pt x="346478" y="247973"/>
                </a:cubicBezTo>
                <a:cubicBezTo>
                  <a:pt x="346963" y="248096"/>
                  <a:pt x="347418" y="248276"/>
                  <a:pt x="347932" y="248276"/>
                </a:cubicBezTo>
                <a:cubicBezTo>
                  <a:pt x="348507" y="248276"/>
                  <a:pt x="349025" y="248093"/>
                  <a:pt x="349570" y="247943"/>
                </a:cubicBezTo>
                <a:cubicBezTo>
                  <a:pt x="349417" y="248488"/>
                  <a:pt x="349237" y="249066"/>
                  <a:pt x="349237" y="249670"/>
                </a:cubicBezTo>
                <a:cubicBezTo>
                  <a:pt x="349205" y="250123"/>
                  <a:pt x="349387" y="250548"/>
                  <a:pt x="349477" y="251003"/>
                </a:cubicBezTo>
                <a:close/>
                <a:moveTo>
                  <a:pt x="346660" y="384593"/>
                </a:moveTo>
                <a:cubicBezTo>
                  <a:pt x="347085" y="384683"/>
                  <a:pt x="347478" y="384865"/>
                  <a:pt x="347932" y="384865"/>
                </a:cubicBezTo>
                <a:cubicBezTo>
                  <a:pt x="348447" y="384865"/>
                  <a:pt x="348902" y="384683"/>
                  <a:pt x="349357" y="384563"/>
                </a:cubicBezTo>
                <a:cubicBezTo>
                  <a:pt x="349267" y="384958"/>
                  <a:pt x="349115" y="385350"/>
                  <a:pt x="349115" y="385775"/>
                </a:cubicBezTo>
                <a:cubicBezTo>
                  <a:pt x="349115" y="386260"/>
                  <a:pt x="349297" y="386715"/>
                  <a:pt x="349387" y="387170"/>
                </a:cubicBezTo>
                <a:cubicBezTo>
                  <a:pt x="348902" y="387047"/>
                  <a:pt x="348447" y="386867"/>
                  <a:pt x="347932" y="386867"/>
                </a:cubicBezTo>
                <a:cubicBezTo>
                  <a:pt x="347478" y="386867"/>
                  <a:pt x="347053" y="387050"/>
                  <a:pt x="346630" y="387140"/>
                </a:cubicBezTo>
                <a:cubicBezTo>
                  <a:pt x="346720" y="386685"/>
                  <a:pt x="346903" y="386260"/>
                  <a:pt x="346903" y="385775"/>
                </a:cubicBezTo>
                <a:cubicBezTo>
                  <a:pt x="346903" y="385350"/>
                  <a:pt x="346750" y="384985"/>
                  <a:pt x="346660" y="384593"/>
                </a:cubicBezTo>
                <a:close/>
                <a:moveTo>
                  <a:pt x="349265" y="265913"/>
                </a:moveTo>
                <a:cubicBezTo>
                  <a:pt x="348810" y="265823"/>
                  <a:pt x="348415" y="265640"/>
                  <a:pt x="347930" y="265640"/>
                </a:cubicBezTo>
                <a:cubicBezTo>
                  <a:pt x="347505" y="265640"/>
                  <a:pt x="347143" y="265793"/>
                  <a:pt x="346748" y="265883"/>
                </a:cubicBezTo>
                <a:cubicBezTo>
                  <a:pt x="346808" y="265518"/>
                  <a:pt x="346960" y="265185"/>
                  <a:pt x="346960" y="264791"/>
                </a:cubicBezTo>
                <a:cubicBezTo>
                  <a:pt x="346960" y="264335"/>
                  <a:pt x="346778" y="263973"/>
                  <a:pt x="346718" y="263548"/>
                </a:cubicBezTo>
                <a:cubicBezTo>
                  <a:pt x="347113" y="263638"/>
                  <a:pt x="347505" y="263791"/>
                  <a:pt x="347930" y="263791"/>
                </a:cubicBezTo>
                <a:cubicBezTo>
                  <a:pt x="348415" y="263791"/>
                  <a:pt x="348840" y="263608"/>
                  <a:pt x="349295" y="263518"/>
                </a:cubicBezTo>
                <a:cubicBezTo>
                  <a:pt x="349205" y="263943"/>
                  <a:pt x="349022" y="264335"/>
                  <a:pt x="349022" y="264791"/>
                </a:cubicBezTo>
                <a:cubicBezTo>
                  <a:pt x="349022" y="265185"/>
                  <a:pt x="349175" y="265550"/>
                  <a:pt x="349265" y="265913"/>
                </a:cubicBezTo>
                <a:close/>
                <a:moveTo>
                  <a:pt x="347175" y="369953"/>
                </a:moveTo>
                <a:cubicBezTo>
                  <a:pt x="347418" y="369984"/>
                  <a:pt x="347660" y="370013"/>
                  <a:pt x="347932" y="370013"/>
                </a:cubicBezTo>
                <a:cubicBezTo>
                  <a:pt x="348265" y="370013"/>
                  <a:pt x="348600" y="369953"/>
                  <a:pt x="348932" y="369923"/>
                </a:cubicBezTo>
                <a:cubicBezTo>
                  <a:pt x="348902" y="370166"/>
                  <a:pt x="348780" y="370378"/>
                  <a:pt x="348780" y="370651"/>
                </a:cubicBezTo>
                <a:cubicBezTo>
                  <a:pt x="348780" y="371046"/>
                  <a:pt x="348932" y="371408"/>
                  <a:pt x="349022" y="371803"/>
                </a:cubicBezTo>
                <a:cubicBezTo>
                  <a:pt x="348657" y="371743"/>
                  <a:pt x="348325" y="371590"/>
                  <a:pt x="347930" y="371590"/>
                </a:cubicBezTo>
                <a:cubicBezTo>
                  <a:pt x="347628" y="371590"/>
                  <a:pt x="347385" y="371713"/>
                  <a:pt x="347113" y="371743"/>
                </a:cubicBezTo>
                <a:cubicBezTo>
                  <a:pt x="347173" y="371378"/>
                  <a:pt x="347235" y="371015"/>
                  <a:pt x="347235" y="370651"/>
                </a:cubicBezTo>
                <a:cubicBezTo>
                  <a:pt x="347235" y="370408"/>
                  <a:pt x="347175" y="370196"/>
                  <a:pt x="347175" y="369953"/>
                </a:cubicBezTo>
                <a:close/>
                <a:moveTo>
                  <a:pt x="347235" y="278915"/>
                </a:moveTo>
                <a:cubicBezTo>
                  <a:pt x="347478" y="278945"/>
                  <a:pt x="347690" y="279068"/>
                  <a:pt x="347962" y="279068"/>
                </a:cubicBezTo>
                <a:cubicBezTo>
                  <a:pt x="348327" y="279068"/>
                  <a:pt x="348630" y="278915"/>
                  <a:pt x="348962" y="278855"/>
                </a:cubicBezTo>
                <a:cubicBezTo>
                  <a:pt x="348902" y="279220"/>
                  <a:pt x="348750" y="279552"/>
                  <a:pt x="348750" y="279915"/>
                </a:cubicBezTo>
                <a:cubicBezTo>
                  <a:pt x="348720" y="280187"/>
                  <a:pt x="348872" y="280430"/>
                  <a:pt x="348902" y="280702"/>
                </a:cubicBezTo>
                <a:cubicBezTo>
                  <a:pt x="348600" y="280672"/>
                  <a:pt x="348265" y="280612"/>
                  <a:pt x="347932" y="280612"/>
                </a:cubicBezTo>
                <a:cubicBezTo>
                  <a:pt x="347690" y="280612"/>
                  <a:pt x="347478" y="280672"/>
                  <a:pt x="347235" y="280672"/>
                </a:cubicBezTo>
                <a:cubicBezTo>
                  <a:pt x="347265" y="280430"/>
                  <a:pt x="347325" y="280187"/>
                  <a:pt x="347325" y="279915"/>
                </a:cubicBezTo>
                <a:cubicBezTo>
                  <a:pt x="347325" y="279580"/>
                  <a:pt x="347265" y="279248"/>
                  <a:pt x="347235" y="278915"/>
                </a:cubicBezTo>
                <a:close/>
                <a:moveTo>
                  <a:pt x="347325" y="354891"/>
                </a:moveTo>
                <a:cubicBezTo>
                  <a:pt x="347507" y="354951"/>
                  <a:pt x="347720" y="354981"/>
                  <a:pt x="347932" y="354981"/>
                </a:cubicBezTo>
                <a:cubicBezTo>
                  <a:pt x="348235" y="354981"/>
                  <a:pt x="348507" y="354921"/>
                  <a:pt x="348812" y="354891"/>
                </a:cubicBezTo>
                <a:cubicBezTo>
                  <a:pt x="348782" y="355103"/>
                  <a:pt x="348690" y="355286"/>
                  <a:pt x="348690" y="355499"/>
                </a:cubicBezTo>
                <a:cubicBezTo>
                  <a:pt x="348690" y="355741"/>
                  <a:pt x="348812" y="355953"/>
                  <a:pt x="348842" y="356226"/>
                </a:cubicBezTo>
                <a:cubicBezTo>
                  <a:pt x="348540" y="356196"/>
                  <a:pt x="348267" y="356136"/>
                  <a:pt x="347962" y="356136"/>
                </a:cubicBezTo>
                <a:cubicBezTo>
                  <a:pt x="347750" y="356136"/>
                  <a:pt x="347537" y="356166"/>
                  <a:pt x="347325" y="356196"/>
                </a:cubicBezTo>
                <a:cubicBezTo>
                  <a:pt x="347355" y="355953"/>
                  <a:pt x="347385" y="355741"/>
                  <a:pt x="347385" y="355499"/>
                </a:cubicBezTo>
                <a:cubicBezTo>
                  <a:pt x="347388" y="355286"/>
                  <a:pt x="347358" y="355103"/>
                  <a:pt x="347325" y="354891"/>
                </a:cubicBezTo>
                <a:close/>
                <a:moveTo>
                  <a:pt x="347418" y="294340"/>
                </a:moveTo>
                <a:cubicBezTo>
                  <a:pt x="347600" y="294340"/>
                  <a:pt x="347782" y="294400"/>
                  <a:pt x="347962" y="294400"/>
                </a:cubicBezTo>
                <a:cubicBezTo>
                  <a:pt x="348235" y="294400"/>
                  <a:pt x="348477" y="294340"/>
                  <a:pt x="348720" y="294310"/>
                </a:cubicBezTo>
                <a:cubicBezTo>
                  <a:pt x="348690" y="294553"/>
                  <a:pt x="348630" y="294795"/>
                  <a:pt x="348630" y="295067"/>
                </a:cubicBezTo>
                <a:cubicBezTo>
                  <a:pt x="348630" y="295220"/>
                  <a:pt x="348660" y="295400"/>
                  <a:pt x="348660" y="295582"/>
                </a:cubicBezTo>
                <a:cubicBezTo>
                  <a:pt x="348417" y="295552"/>
                  <a:pt x="348175" y="295522"/>
                  <a:pt x="347932" y="295522"/>
                </a:cubicBezTo>
                <a:cubicBezTo>
                  <a:pt x="347750" y="295522"/>
                  <a:pt x="347567" y="295552"/>
                  <a:pt x="347418" y="295582"/>
                </a:cubicBezTo>
                <a:cubicBezTo>
                  <a:pt x="347418" y="295400"/>
                  <a:pt x="347478" y="295250"/>
                  <a:pt x="347478" y="295067"/>
                </a:cubicBezTo>
                <a:cubicBezTo>
                  <a:pt x="347478" y="294825"/>
                  <a:pt x="347418" y="294582"/>
                  <a:pt x="347418" y="294340"/>
                </a:cubicBezTo>
                <a:close/>
                <a:moveTo>
                  <a:pt x="348537" y="341011"/>
                </a:moveTo>
                <a:cubicBezTo>
                  <a:pt x="348325" y="340981"/>
                  <a:pt x="348112" y="340951"/>
                  <a:pt x="347900" y="340951"/>
                </a:cubicBezTo>
                <a:cubicBezTo>
                  <a:pt x="347778" y="340951"/>
                  <a:pt x="347658" y="340981"/>
                  <a:pt x="347505" y="340981"/>
                </a:cubicBezTo>
                <a:cubicBezTo>
                  <a:pt x="347535" y="340799"/>
                  <a:pt x="347565" y="340616"/>
                  <a:pt x="347565" y="340406"/>
                </a:cubicBezTo>
                <a:cubicBezTo>
                  <a:pt x="347565" y="340254"/>
                  <a:pt x="347535" y="340074"/>
                  <a:pt x="347505" y="339921"/>
                </a:cubicBezTo>
                <a:cubicBezTo>
                  <a:pt x="347688" y="339921"/>
                  <a:pt x="347808" y="339951"/>
                  <a:pt x="347930" y="339951"/>
                </a:cubicBezTo>
                <a:cubicBezTo>
                  <a:pt x="348142" y="339951"/>
                  <a:pt x="348325" y="339921"/>
                  <a:pt x="348537" y="339891"/>
                </a:cubicBezTo>
                <a:cubicBezTo>
                  <a:pt x="348537" y="340074"/>
                  <a:pt x="348477" y="340224"/>
                  <a:pt x="348477" y="340406"/>
                </a:cubicBezTo>
                <a:cubicBezTo>
                  <a:pt x="348477" y="340616"/>
                  <a:pt x="348507" y="340799"/>
                  <a:pt x="348537" y="341011"/>
                </a:cubicBezTo>
                <a:close/>
                <a:moveTo>
                  <a:pt x="348507" y="310647"/>
                </a:moveTo>
                <a:cubicBezTo>
                  <a:pt x="348325" y="310647"/>
                  <a:pt x="348112" y="310587"/>
                  <a:pt x="347932" y="310587"/>
                </a:cubicBezTo>
                <a:cubicBezTo>
                  <a:pt x="347810" y="310587"/>
                  <a:pt x="347720" y="310616"/>
                  <a:pt x="347600" y="310616"/>
                </a:cubicBezTo>
                <a:cubicBezTo>
                  <a:pt x="347600" y="310464"/>
                  <a:pt x="347630" y="310314"/>
                  <a:pt x="347630" y="310162"/>
                </a:cubicBezTo>
                <a:cubicBezTo>
                  <a:pt x="347630" y="309979"/>
                  <a:pt x="347600" y="309829"/>
                  <a:pt x="347570" y="309647"/>
                </a:cubicBezTo>
                <a:cubicBezTo>
                  <a:pt x="347692" y="309647"/>
                  <a:pt x="347812" y="309677"/>
                  <a:pt x="347902" y="309677"/>
                </a:cubicBezTo>
                <a:cubicBezTo>
                  <a:pt x="348115" y="309677"/>
                  <a:pt x="348297" y="309647"/>
                  <a:pt x="348477" y="309617"/>
                </a:cubicBezTo>
                <a:cubicBezTo>
                  <a:pt x="348477" y="309799"/>
                  <a:pt x="348417" y="309981"/>
                  <a:pt x="348417" y="310162"/>
                </a:cubicBezTo>
                <a:cubicBezTo>
                  <a:pt x="348477" y="310312"/>
                  <a:pt x="348507" y="310464"/>
                  <a:pt x="348507" y="310647"/>
                </a:cubicBezTo>
                <a:close/>
                <a:moveTo>
                  <a:pt x="348507" y="325797"/>
                </a:moveTo>
                <a:cubicBezTo>
                  <a:pt x="348325" y="325767"/>
                  <a:pt x="348112" y="325737"/>
                  <a:pt x="347932" y="325737"/>
                </a:cubicBezTo>
                <a:cubicBezTo>
                  <a:pt x="347810" y="325737"/>
                  <a:pt x="347720" y="325767"/>
                  <a:pt x="347630" y="325767"/>
                </a:cubicBezTo>
                <a:cubicBezTo>
                  <a:pt x="347630" y="325614"/>
                  <a:pt x="347690" y="325464"/>
                  <a:pt x="347690" y="325282"/>
                </a:cubicBezTo>
                <a:cubicBezTo>
                  <a:pt x="347690" y="325129"/>
                  <a:pt x="347660" y="324979"/>
                  <a:pt x="347660" y="324827"/>
                </a:cubicBezTo>
                <a:cubicBezTo>
                  <a:pt x="347750" y="324827"/>
                  <a:pt x="347872" y="324857"/>
                  <a:pt x="347962" y="324857"/>
                </a:cubicBezTo>
                <a:cubicBezTo>
                  <a:pt x="348175" y="324857"/>
                  <a:pt x="348357" y="324827"/>
                  <a:pt x="348537" y="324797"/>
                </a:cubicBezTo>
                <a:cubicBezTo>
                  <a:pt x="348537" y="324949"/>
                  <a:pt x="348477" y="325099"/>
                  <a:pt x="348477" y="325282"/>
                </a:cubicBezTo>
                <a:cubicBezTo>
                  <a:pt x="348477" y="325464"/>
                  <a:pt x="348507" y="325614"/>
                  <a:pt x="348507" y="325797"/>
                </a:cubicBezTo>
                <a:close/>
                <a:moveTo>
                  <a:pt x="346083" y="414140"/>
                </a:moveTo>
                <a:cubicBezTo>
                  <a:pt x="346658" y="414323"/>
                  <a:pt x="347265" y="414505"/>
                  <a:pt x="347932" y="414505"/>
                </a:cubicBezTo>
                <a:cubicBezTo>
                  <a:pt x="348660" y="414505"/>
                  <a:pt x="349327" y="414323"/>
                  <a:pt x="349962" y="414110"/>
                </a:cubicBezTo>
                <a:cubicBezTo>
                  <a:pt x="349749" y="414717"/>
                  <a:pt x="349567" y="415352"/>
                  <a:pt x="349567" y="416020"/>
                </a:cubicBezTo>
                <a:cubicBezTo>
                  <a:pt x="349567" y="416807"/>
                  <a:pt x="349749" y="417535"/>
                  <a:pt x="350022" y="418232"/>
                </a:cubicBezTo>
                <a:cubicBezTo>
                  <a:pt x="349385" y="417989"/>
                  <a:pt x="348687" y="417807"/>
                  <a:pt x="347960" y="417807"/>
                </a:cubicBezTo>
                <a:cubicBezTo>
                  <a:pt x="347293" y="417807"/>
                  <a:pt x="346658" y="417989"/>
                  <a:pt x="346051" y="418202"/>
                </a:cubicBezTo>
                <a:cubicBezTo>
                  <a:pt x="346323" y="417535"/>
                  <a:pt x="346475" y="416807"/>
                  <a:pt x="346475" y="416020"/>
                </a:cubicBezTo>
                <a:cubicBezTo>
                  <a:pt x="346478" y="415352"/>
                  <a:pt x="346295" y="414747"/>
                  <a:pt x="346083" y="414140"/>
                </a:cubicBezTo>
                <a:close/>
                <a:moveTo>
                  <a:pt x="340357" y="425536"/>
                </a:moveTo>
                <a:cubicBezTo>
                  <a:pt x="339507" y="425565"/>
                  <a:pt x="338720" y="425808"/>
                  <a:pt x="337992" y="426143"/>
                </a:cubicBezTo>
                <a:cubicBezTo>
                  <a:pt x="338387" y="425355"/>
                  <a:pt x="338660" y="424506"/>
                  <a:pt x="338660" y="423566"/>
                </a:cubicBezTo>
                <a:cubicBezTo>
                  <a:pt x="338660" y="422899"/>
                  <a:pt x="338477" y="422264"/>
                  <a:pt x="338265" y="421656"/>
                </a:cubicBezTo>
                <a:cubicBezTo>
                  <a:pt x="338932" y="421899"/>
                  <a:pt x="339629" y="422081"/>
                  <a:pt x="340357" y="422081"/>
                </a:cubicBezTo>
                <a:cubicBezTo>
                  <a:pt x="341114" y="422081"/>
                  <a:pt x="341841" y="421899"/>
                  <a:pt x="342539" y="421656"/>
                </a:cubicBezTo>
                <a:cubicBezTo>
                  <a:pt x="342326" y="422264"/>
                  <a:pt x="342144" y="422899"/>
                  <a:pt x="342144" y="423566"/>
                </a:cubicBezTo>
                <a:cubicBezTo>
                  <a:pt x="342144" y="424536"/>
                  <a:pt x="342446" y="425415"/>
                  <a:pt x="342871" y="426203"/>
                </a:cubicBezTo>
                <a:cubicBezTo>
                  <a:pt x="342114" y="425810"/>
                  <a:pt x="341296" y="425536"/>
                  <a:pt x="340357" y="425536"/>
                </a:cubicBezTo>
                <a:close/>
                <a:moveTo>
                  <a:pt x="342416" y="229000"/>
                </a:moveTo>
                <a:cubicBezTo>
                  <a:pt x="341779" y="228757"/>
                  <a:pt x="341114" y="228575"/>
                  <a:pt x="340387" y="228575"/>
                </a:cubicBezTo>
                <a:cubicBezTo>
                  <a:pt x="339689" y="228575"/>
                  <a:pt x="339022" y="228757"/>
                  <a:pt x="338387" y="228969"/>
                </a:cubicBezTo>
                <a:cubicBezTo>
                  <a:pt x="338629" y="228332"/>
                  <a:pt x="338782" y="227667"/>
                  <a:pt x="338782" y="226970"/>
                </a:cubicBezTo>
                <a:cubicBezTo>
                  <a:pt x="338782" y="226182"/>
                  <a:pt x="338599" y="225425"/>
                  <a:pt x="338327" y="224728"/>
                </a:cubicBezTo>
                <a:cubicBezTo>
                  <a:pt x="338964" y="224970"/>
                  <a:pt x="339662" y="225153"/>
                  <a:pt x="340389" y="225153"/>
                </a:cubicBezTo>
                <a:cubicBezTo>
                  <a:pt x="341116" y="225153"/>
                  <a:pt x="341814" y="225000"/>
                  <a:pt x="342481" y="224728"/>
                </a:cubicBezTo>
                <a:cubicBezTo>
                  <a:pt x="342178" y="225425"/>
                  <a:pt x="342026" y="226182"/>
                  <a:pt x="342026" y="227000"/>
                </a:cubicBezTo>
                <a:cubicBezTo>
                  <a:pt x="341991" y="227695"/>
                  <a:pt x="342174" y="228362"/>
                  <a:pt x="342416" y="229000"/>
                </a:cubicBezTo>
                <a:close/>
                <a:moveTo>
                  <a:pt x="338567" y="406837"/>
                </a:moveTo>
                <a:cubicBezTo>
                  <a:pt x="339142" y="407019"/>
                  <a:pt x="339719" y="407201"/>
                  <a:pt x="340387" y="407201"/>
                </a:cubicBezTo>
                <a:cubicBezTo>
                  <a:pt x="341054" y="407201"/>
                  <a:pt x="341629" y="407019"/>
                  <a:pt x="342236" y="406837"/>
                </a:cubicBezTo>
                <a:cubicBezTo>
                  <a:pt x="342084" y="407352"/>
                  <a:pt x="341904" y="407866"/>
                  <a:pt x="341904" y="408443"/>
                </a:cubicBezTo>
                <a:cubicBezTo>
                  <a:pt x="341904" y="409111"/>
                  <a:pt x="342086" y="409716"/>
                  <a:pt x="342269" y="410323"/>
                </a:cubicBezTo>
                <a:cubicBezTo>
                  <a:pt x="341661" y="410111"/>
                  <a:pt x="341056" y="409928"/>
                  <a:pt x="340389" y="409928"/>
                </a:cubicBezTo>
                <a:cubicBezTo>
                  <a:pt x="339722" y="409928"/>
                  <a:pt x="339117" y="410111"/>
                  <a:pt x="338539" y="410293"/>
                </a:cubicBezTo>
                <a:cubicBezTo>
                  <a:pt x="338722" y="409686"/>
                  <a:pt x="338904" y="409081"/>
                  <a:pt x="338904" y="408443"/>
                </a:cubicBezTo>
                <a:cubicBezTo>
                  <a:pt x="338902" y="407899"/>
                  <a:pt x="338720" y="407384"/>
                  <a:pt x="338567" y="406837"/>
                </a:cubicBezTo>
                <a:close/>
                <a:moveTo>
                  <a:pt x="342054" y="243577"/>
                </a:moveTo>
                <a:cubicBezTo>
                  <a:pt x="341509" y="243425"/>
                  <a:pt x="340962" y="243244"/>
                  <a:pt x="340357" y="243244"/>
                </a:cubicBezTo>
                <a:cubicBezTo>
                  <a:pt x="339782" y="243244"/>
                  <a:pt x="339234" y="243427"/>
                  <a:pt x="338690" y="243577"/>
                </a:cubicBezTo>
                <a:cubicBezTo>
                  <a:pt x="338812" y="243092"/>
                  <a:pt x="338992" y="242637"/>
                  <a:pt x="338992" y="242122"/>
                </a:cubicBezTo>
                <a:cubicBezTo>
                  <a:pt x="338992" y="241425"/>
                  <a:pt x="338810" y="240787"/>
                  <a:pt x="338597" y="240152"/>
                </a:cubicBezTo>
                <a:cubicBezTo>
                  <a:pt x="339172" y="240335"/>
                  <a:pt x="339719" y="240517"/>
                  <a:pt x="340354" y="240517"/>
                </a:cubicBezTo>
                <a:cubicBezTo>
                  <a:pt x="340989" y="240517"/>
                  <a:pt x="341567" y="240335"/>
                  <a:pt x="342141" y="240152"/>
                </a:cubicBezTo>
                <a:cubicBezTo>
                  <a:pt x="341929" y="240790"/>
                  <a:pt x="341747" y="241425"/>
                  <a:pt x="341747" y="242122"/>
                </a:cubicBezTo>
                <a:cubicBezTo>
                  <a:pt x="341781" y="242637"/>
                  <a:pt x="341931" y="243092"/>
                  <a:pt x="342054" y="243577"/>
                </a:cubicBezTo>
                <a:close/>
                <a:moveTo>
                  <a:pt x="339082" y="392047"/>
                </a:moveTo>
                <a:cubicBezTo>
                  <a:pt x="339507" y="392137"/>
                  <a:pt x="339932" y="392319"/>
                  <a:pt x="340384" y="392319"/>
                </a:cubicBezTo>
                <a:cubicBezTo>
                  <a:pt x="340869" y="392319"/>
                  <a:pt x="341294" y="392137"/>
                  <a:pt x="341749" y="392047"/>
                </a:cubicBezTo>
                <a:cubicBezTo>
                  <a:pt x="341659" y="392472"/>
                  <a:pt x="341476" y="392896"/>
                  <a:pt x="341476" y="393349"/>
                </a:cubicBezTo>
                <a:cubicBezTo>
                  <a:pt x="341476" y="393894"/>
                  <a:pt x="341659" y="394379"/>
                  <a:pt x="341779" y="394864"/>
                </a:cubicBezTo>
                <a:cubicBezTo>
                  <a:pt x="341324" y="394741"/>
                  <a:pt x="340869" y="394591"/>
                  <a:pt x="340384" y="394591"/>
                </a:cubicBezTo>
                <a:cubicBezTo>
                  <a:pt x="339899" y="394591"/>
                  <a:pt x="339475" y="394774"/>
                  <a:pt x="339050" y="394864"/>
                </a:cubicBezTo>
                <a:cubicBezTo>
                  <a:pt x="339172" y="394379"/>
                  <a:pt x="339352" y="393894"/>
                  <a:pt x="339352" y="393349"/>
                </a:cubicBezTo>
                <a:cubicBezTo>
                  <a:pt x="339325" y="392867"/>
                  <a:pt x="339174" y="392472"/>
                  <a:pt x="339082" y="392047"/>
                </a:cubicBezTo>
                <a:close/>
                <a:moveTo>
                  <a:pt x="341629" y="258427"/>
                </a:moveTo>
                <a:cubicBezTo>
                  <a:pt x="341204" y="258336"/>
                  <a:pt x="340811" y="258184"/>
                  <a:pt x="340387" y="258184"/>
                </a:cubicBezTo>
                <a:cubicBezTo>
                  <a:pt x="339962" y="258184"/>
                  <a:pt x="339599" y="258336"/>
                  <a:pt x="339204" y="258427"/>
                </a:cubicBezTo>
                <a:cubicBezTo>
                  <a:pt x="339264" y="258032"/>
                  <a:pt x="339447" y="257669"/>
                  <a:pt x="339447" y="257244"/>
                </a:cubicBezTo>
                <a:cubicBezTo>
                  <a:pt x="339447" y="256760"/>
                  <a:pt x="339264" y="256334"/>
                  <a:pt x="339174" y="255880"/>
                </a:cubicBezTo>
                <a:cubicBezTo>
                  <a:pt x="339599" y="255970"/>
                  <a:pt x="339962" y="256122"/>
                  <a:pt x="340387" y="256122"/>
                </a:cubicBezTo>
                <a:cubicBezTo>
                  <a:pt x="340841" y="256122"/>
                  <a:pt x="341236" y="255940"/>
                  <a:pt x="341689" y="255850"/>
                </a:cubicBezTo>
                <a:cubicBezTo>
                  <a:pt x="341599" y="256305"/>
                  <a:pt x="341416" y="256760"/>
                  <a:pt x="341416" y="257244"/>
                </a:cubicBezTo>
                <a:cubicBezTo>
                  <a:pt x="341386" y="257669"/>
                  <a:pt x="341539" y="258034"/>
                  <a:pt x="341629" y="258427"/>
                </a:cubicBezTo>
                <a:close/>
                <a:moveTo>
                  <a:pt x="339357" y="377410"/>
                </a:moveTo>
                <a:cubicBezTo>
                  <a:pt x="339689" y="377470"/>
                  <a:pt x="340024" y="377499"/>
                  <a:pt x="340387" y="377499"/>
                </a:cubicBezTo>
                <a:cubicBezTo>
                  <a:pt x="340749" y="377499"/>
                  <a:pt x="341114" y="377439"/>
                  <a:pt x="341479" y="377377"/>
                </a:cubicBezTo>
                <a:cubicBezTo>
                  <a:pt x="341449" y="377650"/>
                  <a:pt x="341326" y="377892"/>
                  <a:pt x="341326" y="378194"/>
                </a:cubicBezTo>
                <a:cubicBezTo>
                  <a:pt x="341326" y="378649"/>
                  <a:pt x="341509" y="379044"/>
                  <a:pt x="341569" y="379467"/>
                </a:cubicBezTo>
                <a:cubicBezTo>
                  <a:pt x="341174" y="379407"/>
                  <a:pt x="340811" y="379224"/>
                  <a:pt x="340387" y="379224"/>
                </a:cubicBezTo>
                <a:cubicBezTo>
                  <a:pt x="339992" y="379224"/>
                  <a:pt x="339659" y="379377"/>
                  <a:pt x="339264" y="379437"/>
                </a:cubicBezTo>
                <a:cubicBezTo>
                  <a:pt x="339355" y="379012"/>
                  <a:pt x="339507" y="378619"/>
                  <a:pt x="339507" y="378165"/>
                </a:cubicBezTo>
                <a:cubicBezTo>
                  <a:pt x="339507" y="377924"/>
                  <a:pt x="339387" y="377682"/>
                  <a:pt x="339357" y="377410"/>
                </a:cubicBezTo>
                <a:close/>
                <a:moveTo>
                  <a:pt x="341386" y="273066"/>
                </a:moveTo>
                <a:cubicBezTo>
                  <a:pt x="341054" y="273006"/>
                  <a:pt x="340719" y="272976"/>
                  <a:pt x="340387" y="272976"/>
                </a:cubicBezTo>
                <a:cubicBezTo>
                  <a:pt x="340054" y="272976"/>
                  <a:pt x="339749" y="273036"/>
                  <a:pt x="339447" y="273066"/>
                </a:cubicBezTo>
                <a:cubicBezTo>
                  <a:pt x="339477" y="272824"/>
                  <a:pt x="339599" y="272611"/>
                  <a:pt x="339599" y="272339"/>
                </a:cubicBezTo>
                <a:cubicBezTo>
                  <a:pt x="339599" y="271914"/>
                  <a:pt x="339447" y="271582"/>
                  <a:pt x="339357" y="271187"/>
                </a:cubicBezTo>
                <a:cubicBezTo>
                  <a:pt x="339722" y="271246"/>
                  <a:pt x="340024" y="271399"/>
                  <a:pt x="340387" y="271399"/>
                </a:cubicBezTo>
                <a:cubicBezTo>
                  <a:pt x="340781" y="271399"/>
                  <a:pt x="341114" y="271246"/>
                  <a:pt x="341479" y="271187"/>
                </a:cubicBezTo>
                <a:cubicBezTo>
                  <a:pt x="341419" y="271582"/>
                  <a:pt x="341236" y="271944"/>
                  <a:pt x="341236" y="272369"/>
                </a:cubicBezTo>
                <a:cubicBezTo>
                  <a:pt x="341234" y="272611"/>
                  <a:pt x="341356" y="272824"/>
                  <a:pt x="341386" y="273066"/>
                </a:cubicBezTo>
                <a:close/>
                <a:moveTo>
                  <a:pt x="339749" y="362467"/>
                </a:moveTo>
                <a:cubicBezTo>
                  <a:pt x="339962" y="362498"/>
                  <a:pt x="340174" y="362527"/>
                  <a:pt x="340387" y="362527"/>
                </a:cubicBezTo>
                <a:cubicBezTo>
                  <a:pt x="340629" y="362527"/>
                  <a:pt x="340841" y="362467"/>
                  <a:pt x="341084" y="362467"/>
                </a:cubicBezTo>
                <a:cubicBezTo>
                  <a:pt x="341054" y="362680"/>
                  <a:pt x="341024" y="362892"/>
                  <a:pt x="341024" y="363105"/>
                </a:cubicBezTo>
                <a:cubicBezTo>
                  <a:pt x="341024" y="363377"/>
                  <a:pt x="341084" y="363620"/>
                  <a:pt x="341114" y="363892"/>
                </a:cubicBezTo>
                <a:cubicBezTo>
                  <a:pt x="340871" y="363862"/>
                  <a:pt x="340659" y="363832"/>
                  <a:pt x="340417" y="363832"/>
                </a:cubicBezTo>
                <a:cubicBezTo>
                  <a:pt x="340204" y="363832"/>
                  <a:pt x="339992" y="363862"/>
                  <a:pt x="339779" y="363892"/>
                </a:cubicBezTo>
                <a:cubicBezTo>
                  <a:pt x="339809" y="363620"/>
                  <a:pt x="339869" y="363377"/>
                  <a:pt x="339869" y="363105"/>
                </a:cubicBezTo>
                <a:cubicBezTo>
                  <a:pt x="339809" y="362862"/>
                  <a:pt x="339779" y="362680"/>
                  <a:pt x="339749" y="362467"/>
                </a:cubicBezTo>
                <a:close/>
                <a:moveTo>
                  <a:pt x="339902" y="347588"/>
                </a:moveTo>
                <a:cubicBezTo>
                  <a:pt x="340054" y="347588"/>
                  <a:pt x="340204" y="347648"/>
                  <a:pt x="340387" y="347648"/>
                </a:cubicBezTo>
                <a:cubicBezTo>
                  <a:pt x="340569" y="347648"/>
                  <a:pt x="340781" y="347617"/>
                  <a:pt x="340962" y="347588"/>
                </a:cubicBezTo>
                <a:cubicBezTo>
                  <a:pt x="340962" y="347710"/>
                  <a:pt x="340932" y="347830"/>
                  <a:pt x="340932" y="347982"/>
                </a:cubicBezTo>
                <a:cubicBezTo>
                  <a:pt x="340932" y="348195"/>
                  <a:pt x="340962" y="348407"/>
                  <a:pt x="340992" y="348620"/>
                </a:cubicBezTo>
                <a:cubicBezTo>
                  <a:pt x="340779" y="348590"/>
                  <a:pt x="340597" y="348560"/>
                  <a:pt x="340384" y="348560"/>
                </a:cubicBezTo>
                <a:cubicBezTo>
                  <a:pt x="340202" y="348560"/>
                  <a:pt x="340052" y="348590"/>
                  <a:pt x="339869" y="348620"/>
                </a:cubicBezTo>
                <a:cubicBezTo>
                  <a:pt x="339899" y="348407"/>
                  <a:pt x="339930" y="348225"/>
                  <a:pt x="339930" y="348012"/>
                </a:cubicBezTo>
                <a:cubicBezTo>
                  <a:pt x="339932" y="347830"/>
                  <a:pt x="339902" y="347708"/>
                  <a:pt x="339902" y="347588"/>
                </a:cubicBezTo>
                <a:close/>
                <a:moveTo>
                  <a:pt x="340871" y="302948"/>
                </a:moveTo>
                <a:cubicBezTo>
                  <a:pt x="340689" y="302948"/>
                  <a:pt x="340539" y="302888"/>
                  <a:pt x="340357" y="302888"/>
                </a:cubicBezTo>
                <a:cubicBezTo>
                  <a:pt x="340204" y="302888"/>
                  <a:pt x="340084" y="302918"/>
                  <a:pt x="339932" y="302918"/>
                </a:cubicBezTo>
                <a:cubicBezTo>
                  <a:pt x="339932" y="302796"/>
                  <a:pt x="339962" y="302706"/>
                  <a:pt x="339962" y="302586"/>
                </a:cubicBezTo>
                <a:cubicBezTo>
                  <a:pt x="339962" y="302403"/>
                  <a:pt x="339932" y="302253"/>
                  <a:pt x="339902" y="302071"/>
                </a:cubicBezTo>
                <a:cubicBezTo>
                  <a:pt x="340054" y="302071"/>
                  <a:pt x="340174" y="302101"/>
                  <a:pt x="340327" y="302101"/>
                </a:cubicBezTo>
                <a:cubicBezTo>
                  <a:pt x="340509" y="302101"/>
                  <a:pt x="340692" y="302071"/>
                  <a:pt x="340841" y="302041"/>
                </a:cubicBezTo>
                <a:cubicBezTo>
                  <a:pt x="340841" y="302223"/>
                  <a:pt x="340781" y="302373"/>
                  <a:pt x="340781" y="302555"/>
                </a:cubicBezTo>
                <a:cubicBezTo>
                  <a:pt x="340841" y="302706"/>
                  <a:pt x="340871" y="302826"/>
                  <a:pt x="340871" y="302948"/>
                </a:cubicBezTo>
                <a:close/>
                <a:moveTo>
                  <a:pt x="340871" y="333160"/>
                </a:moveTo>
                <a:cubicBezTo>
                  <a:pt x="340719" y="333160"/>
                  <a:pt x="340569" y="333100"/>
                  <a:pt x="340387" y="333100"/>
                </a:cubicBezTo>
                <a:cubicBezTo>
                  <a:pt x="340264" y="333100"/>
                  <a:pt x="340144" y="333130"/>
                  <a:pt x="340022" y="333130"/>
                </a:cubicBezTo>
                <a:cubicBezTo>
                  <a:pt x="340022" y="333008"/>
                  <a:pt x="340052" y="332888"/>
                  <a:pt x="340052" y="332765"/>
                </a:cubicBezTo>
                <a:cubicBezTo>
                  <a:pt x="340052" y="332736"/>
                  <a:pt x="340022" y="332643"/>
                  <a:pt x="340022" y="332523"/>
                </a:cubicBezTo>
                <a:cubicBezTo>
                  <a:pt x="340144" y="332523"/>
                  <a:pt x="340264" y="332553"/>
                  <a:pt x="340387" y="332553"/>
                </a:cubicBezTo>
                <a:cubicBezTo>
                  <a:pt x="340539" y="332553"/>
                  <a:pt x="340689" y="332523"/>
                  <a:pt x="340871" y="332493"/>
                </a:cubicBezTo>
                <a:cubicBezTo>
                  <a:pt x="340871" y="332616"/>
                  <a:pt x="340841" y="332705"/>
                  <a:pt x="340841" y="332795"/>
                </a:cubicBezTo>
                <a:cubicBezTo>
                  <a:pt x="340841" y="332918"/>
                  <a:pt x="340871" y="333040"/>
                  <a:pt x="340871" y="333160"/>
                </a:cubicBezTo>
                <a:close/>
                <a:moveTo>
                  <a:pt x="340054" y="317403"/>
                </a:moveTo>
                <a:cubicBezTo>
                  <a:pt x="340177" y="317403"/>
                  <a:pt x="340267" y="317433"/>
                  <a:pt x="340387" y="317433"/>
                </a:cubicBezTo>
                <a:cubicBezTo>
                  <a:pt x="340539" y="317433"/>
                  <a:pt x="340689" y="317403"/>
                  <a:pt x="340841" y="317373"/>
                </a:cubicBezTo>
                <a:cubicBezTo>
                  <a:pt x="340841" y="317496"/>
                  <a:pt x="340811" y="317586"/>
                  <a:pt x="340811" y="317706"/>
                </a:cubicBezTo>
                <a:cubicBezTo>
                  <a:pt x="340811" y="317826"/>
                  <a:pt x="340841" y="317918"/>
                  <a:pt x="340841" y="318008"/>
                </a:cubicBezTo>
                <a:cubicBezTo>
                  <a:pt x="340689" y="318008"/>
                  <a:pt x="340539" y="317948"/>
                  <a:pt x="340387" y="317948"/>
                </a:cubicBezTo>
                <a:cubicBezTo>
                  <a:pt x="340264" y="317948"/>
                  <a:pt x="340174" y="317978"/>
                  <a:pt x="340054" y="317978"/>
                </a:cubicBezTo>
                <a:cubicBezTo>
                  <a:pt x="340054" y="317888"/>
                  <a:pt x="340084" y="317766"/>
                  <a:pt x="340084" y="317675"/>
                </a:cubicBezTo>
                <a:cubicBezTo>
                  <a:pt x="340084" y="317615"/>
                  <a:pt x="340054" y="317496"/>
                  <a:pt x="340054" y="317403"/>
                </a:cubicBezTo>
                <a:close/>
                <a:moveTo>
                  <a:pt x="340387" y="287976"/>
                </a:moveTo>
                <a:cubicBezTo>
                  <a:pt x="340144" y="287976"/>
                  <a:pt x="339932" y="288036"/>
                  <a:pt x="339719" y="288036"/>
                </a:cubicBezTo>
                <a:cubicBezTo>
                  <a:pt x="339719" y="287853"/>
                  <a:pt x="339779" y="287671"/>
                  <a:pt x="339779" y="287491"/>
                </a:cubicBezTo>
                <a:cubicBezTo>
                  <a:pt x="339779" y="287249"/>
                  <a:pt x="339719" y="287036"/>
                  <a:pt x="339719" y="286794"/>
                </a:cubicBezTo>
                <a:cubicBezTo>
                  <a:pt x="339962" y="286824"/>
                  <a:pt x="340174" y="286854"/>
                  <a:pt x="340417" y="286854"/>
                </a:cubicBezTo>
                <a:cubicBezTo>
                  <a:pt x="340689" y="286854"/>
                  <a:pt x="340932" y="286794"/>
                  <a:pt x="341174" y="286794"/>
                </a:cubicBezTo>
                <a:cubicBezTo>
                  <a:pt x="341144" y="287036"/>
                  <a:pt x="341114" y="287249"/>
                  <a:pt x="341114" y="287491"/>
                </a:cubicBezTo>
                <a:cubicBezTo>
                  <a:pt x="341054" y="287674"/>
                  <a:pt x="341084" y="287856"/>
                  <a:pt x="341114" y="288036"/>
                </a:cubicBezTo>
                <a:cubicBezTo>
                  <a:pt x="340871" y="288006"/>
                  <a:pt x="340629" y="287976"/>
                  <a:pt x="340387" y="287976"/>
                </a:cubicBezTo>
                <a:close/>
                <a:moveTo>
                  <a:pt x="343509" y="214755"/>
                </a:moveTo>
                <a:cubicBezTo>
                  <a:pt x="342599" y="214147"/>
                  <a:pt x="341569" y="213695"/>
                  <a:pt x="340387" y="213695"/>
                </a:cubicBezTo>
                <a:cubicBezTo>
                  <a:pt x="339234" y="213695"/>
                  <a:pt x="338235" y="214120"/>
                  <a:pt x="337325" y="214695"/>
                </a:cubicBezTo>
                <a:cubicBezTo>
                  <a:pt x="337870" y="213845"/>
                  <a:pt x="338235" y="212908"/>
                  <a:pt x="338235" y="211845"/>
                </a:cubicBezTo>
                <a:cubicBezTo>
                  <a:pt x="338235" y="210511"/>
                  <a:pt x="337690" y="209298"/>
                  <a:pt x="336870" y="208361"/>
                </a:cubicBezTo>
                <a:cubicBezTo>
                  <a:pt x="337810" y="209178"/>
                  <a:pt x="339022" y="209725"/>
                  <a:pt x="340354" y="209725"/>
                </a:cubicBezTo>
                <a:cubicBezTo>
                  <a:pt x="341749" y="209725"/>
                  <a:pt x="342961" y="209181"/>
                  <a:pt x="343931" y="208331"/>
                </a:cubicBezTo>
                <a:cubicBezTo>
                  <a:pt x="343081" y="209271"/>
                  <a:pt x="342536" y="210483"/>
                  <a:pt x="342536" y="211878"/>
                </a:cubicBezTo>
                <a:cubicBezTo>
                  <a:pt x="342539" y="212968"/>
                  <a:pt x="342931" y="213908"/>
                  <a:pt x="343509" y="214755"/>
                </a:cubicBezTo>
                <a:close/>
                <a:moveTo>
                  <a:pt x="344508" y="434811"/>
                </a:moveTo>
                <a:cubicBezTo>
                  <a:pt x="345388" y="433841"/>
                  <a:pt x="345963" y="432569"/>
                  <a:pt x="345963" y="431144"/>
                </a:cubicBezTo>
                <a:cubicBezTo>
                  <a:pt x="345963" y="430235"/>
                  <a:pt x="345690" y="429417"/>
                  <a:pt x="345295" y="428630"/>
                </a:cubicBezTo>
                <a:cubicBezTo>
                  <a:pt x="346113" y="429054"/>
                  <a:pt x="346963" y="429357"/>
                  <a:pt x="347932" y="429357"/>
                </a:cubicBezTo>
                <a:cubicBezTo>
                  <a:pt x="349025" y="429357"/>
                  <a:pt x="349962" y="428992"/>
                  <a:pt x="350842" y="428447"/>
                </a:cubicBezTo>
                <a:cubicBezTo>
                  <a:pt x="350387" y="429235"/>
                  <a:pt x="350054" y="430115"/>
                  <a:pt x="350054" y="431114"/>
                </a:cubicBezTo>
                <a:cubicBezTo>
                  <a:pt x="350054" y="432599"/>
                  <a:pt x="350662" y="433964"/>
                  <a:pt x="351631" y="434934"/>
                </a:cubicBezTo>
                <a:cubicBezTo>
                  <a:pt x="350692" y="433994"/>
                  <a:pt x="349389" y="433419"/>
                  <a:pt x="347935" y="433419"/>
                </a:cubicBezTo>
                <a:cubicBezTo>
                  <a:pt x="346598" y="433447"/>
                  <a:pt x="345418" y="433991"/>
                  <a:pt x="344508" y="434811"/>
                </a:cubicBezTo>
                <a:close/>
                <a:moveTo>
                  <a:pt x="201682" y="287461"/>
                </a:moveTo>
                <a:cubicBezTo>
                  <a:pt x="201682" y="284704"/>
                  <a:pt x="199440" y="282490"/>
                  <a:pt x="196711" y="282490"/>
                </a:cubicBezTo>
                <a:cubicBezTo>
                  <a:pt x="193954" y="282490"/>
                  <a:pt x="191739" y="284732"/>
                  <a:pt x="191739" y="287461"/>
                </a:cubicBezTo>
                <a:cubicBezTo>
                  <a:pt x="191739" y="290218"/>
                  <a:pt x="193982" y="292432"/>
                  <a:pt x="196711" y="292432"/>
                </a:cubicBezTo>
                <a:cubicBezTo>
                  <a:pt x="199470" y="292463"/>
                  <a:pt x="201682" y="290218"/>
                  <a:pt x="201682" y="287461"/>
                </a:cubicBezTo>
                <a:close/>
                <a:moveTo>
                  <a:pt x="193862" y="279915"/>
                </a:moveTo>
                <a:cubicBezTo>
                  <a:pt x="193862" y="277322"/>
                  <a:pt x="191758" y="275218"/>
                  <a:pt x="189165" y="275218"/>
                </a:cubicBezTo>
                <a:cubicBezTo>
                  <a:pt x="186572" y="275218"/>
                  <a:pt x="184469" y="277322"/>
                  <a:pt x="184469" y="279915"/>
                </a:cubicBezTo>
                <a:cubicBezTo>
                  <a:pt x="184469" y="282508"/>
                  <a:pt x="186572" y="284612"/>
                  <a:pt x="189165" y="284612"/>
                </a:cubicBezTo>
                <a:cubicBezTo>
                  <a:pt x="191758" y="284612"/>
                  <a:pt x="193862" y="282508"/>
                  <a:pt x="193862" y="279915"/>
                </a:cubicBezTo>
                <a:close/>
                <a:moveTo>
                  <a:pt x="186166" y="272337"/>
                </a:moveTo>
                <a:cubicBezTo>
                  <a:pt x="186166" y="269808"/>
                  <a:pt x="184118" y="267760"/>
                  <a:pt x="181589" y="267760"/>
                </a:cubicBezTo>
                <a:cubicBezTo>
                  <a:pt x="179061" y="267760"/>
                  <a:pt x="177013" y="269808"/>
                  <a:pt x="177013" y="272337"/>
                </a:cubicBezTo>
                <a:cubicBezTo>
                  <a:pt x="177013" y="274865"/>
                  <a:pt x="179061" y="276913"/>
                  <a:pt x="181589" y="276913"/>
                </a:cubicBezTo>
                <a:cubicBezTo>
                  <a:pt x="184118" y="276913"/>
                  <a:pt x="186166" y="274865"/>
                  <a:pt x="186166" y="272337"/>
                </a:cubicBezTo>
                <a:close/>
                <a:moveTo>
                  <a:pt x="178165" y="264791"/>
                </a:moveTo>
                <a:cubicBezTo>
                  <a:pt x="178165" y="262514"/>
                  <a:pt x="176320" y="260669"/>
                  <a:pt x="174044" y="260669"/>
                </a:cubicBezTo>
                <a:cubicBezTo>
                  <a:pt x="171767" y="260669"/>
                  <a:pt x="169922" y="262514"/>
                  <a:pt x="169922" y="264791"/>
                </a:cubicBezTo>
                <a:cubicBezTo>
                  <a:pt x="169922" y="267067"/>
                  <a:pt x="171767" y="268912"/>
                  <a:pt x="174044" y="268912"/>
                </a:cubicBezTo>
                <a:cubicBezTo>
                  <a:pt x="176320" y="268912"/>
                  <a:pt x="178165" y="267067"/>
                  <a:pt x="178165" y="264791"/>
                </a:cubicBezTo>
                <a:close/>
                <a:moveTo>
                  <a:pt x="170282" y="257244"/>
                </a:moveTo>
                <a:cubicBezTo>
                  <a:pt x="170282" y="255136"/>
                  <a:pt x="168574" y="253427"/>
                  <a:pt x="166465" y="253427"/>
                </a:cubicBezTo>
                <a:cubicBezTo>
                  <a:pt x="164357" y="253427"/>
                  <a:pt x="162649" y="255136"/>
                  <a:pt x="162649" y="257244"/>
                </a:cubicBezTo>
                <a:cubicBezTo>
                  <a:pt x="162649" y="259352"/>
                  <a:pt x="164357" y="261061"/>
                  <a:pt x="166465" y="261061"/>
                </a:cubicBezTo>
                <a:cubicBezTo>
                  <a:pt x="168574" y="261061"/>
                  <a:pt x="170282" y="259352"/>
                  <a:pt x="170282" y="257244"/>
                </a:cubicBezTo>
                <a:close/>
                <a:moveTo>
                  <a:pt x="162284" y="249668"/>
                </a:moveTo>
                <a:cubicBezTo>
                  <a:pt x="162284" y="247809"/>
                  <a:pt x="160779" y="246304"/>
                  <a:pt x="158920" y="246304"/>
                </a:cubicBezTo>
                <a:cubicBezTo>
                  <a:pt x="157061" y="246304"/>
                  <a:pt x="155556" y="247809"/>
                  <a:pt x="155556" y="249668"/>
                </a:cubicBezTo>
                <a:cubicBezTo>
                  <a:pt x="155556" y="251527"/>
                  <a:pt x="157061" y="253033"/>
                  <a:pt x="158920" y="253033"/>
                </a:cubicBezTo>
                <a:cubicBezTo>
                  <a:pt x="160779" y="253033"/>
                  <a:pt x="162284" y="251527"/>
                  <a:pt x="162284" y="249668"/>
                </a:cubicBezTo>
                <a:close/>
                <a:moveTo>
                  <a:pt x="154586" y="242092"/>
                </a:moveTo>
                <a:cubicBezTo>
                  <a:pt x="154586" y="240302"/>
                  <a:pt x="153134" y="238850"/>
                  <a:pt x="151344" y="238850"/>
                </a:cubicBezTo>
                <a:cubicBezTo>
                  <a:pt x="149555" y="238850"/>
                  <a:pt x="148102" y="240302"/>
                  <a:pt x="148102" y="242092"/>
                </a:cubicBezTo>
                <a:cubicBezTo>
                  <a:pt x="148102" y="243881"/>
                  <a:pt x="149555" y="245334"/>
                  <a:pt x="151344" y="245334"/>
                </a:cubicBezTo>
                <a:cubicBezTo>
                  <a:pt x="153134" y="245334"/>
                  <a:pt x="154586" y="243881"/>
                  <a:pt x="154586" y="242092"/>
                </a:cubicBezTo>
                <a:close/>
                <a:moveTo>
                  <a:pt x="146525" y="234546"/>
                </a:moveTo>
                <a:cubicBezTo>
                  <a:pt x="146525" y="233040"/>
                  <a:pt x="145304" y="231819"/>
                  <a:pt x="143798" y="231819"/>
                </a:cubicBezTo>
                <a:cubicBezTo>
                  <a:pt x="142293" y="231819"/>
                  <a:pt x="141072" y="233040"/>
                  <a:pt x="141072" y="234546"/>
                </a:cubicBezTo>
                <a:cubicBezTo>
                  <a:pt x="141072" y="236051"/>
                  <a:pt x="142293" y="237273"/>
                  <a:pt x="143798" y="237273"/>
                </a:cubicBezTo>
                <a:cubicBezTo>
                  <a:pt x="145304" y="237273"/>
                  <a:pt x="146525" y="236051"/>
                  <a:pt x="146525" y="234546"/>
                </a:cubicBezTo>
                <a:close/>
                <a:moveTo>
                  <a:pt x="138647" y="227000"/>
                </a:moveTo>
                <a:cubicBezTo>
                  <a:pt x="138647" y="225660"/>
                  <a:pt x="137562" y="224575"/>
                  <a:pt x="136223" y="224575"/>
                </a:cubicBezTo>
                <a:cubicBezTo>
                  <a:pt x="134884" y="224575"/>
                  <a:pt x="133798" y="225660"/>
                  <a:pt x="133798" y="227000"/>
                </a:cubicBezTo>
                <a:cubicBezTo>
                  <a:pt x="133798" y="228339"/>
                  <a:pt x="134884" y="229424"/>
                  <a:pt x="136223" y="229424"/>
                </a:cubicBezTo>
                <a:cubicBezTo>
                  <a:pt x="137562" y="229424"/>
                  <a:pt x="138647" y="228339"/>
                  <a:pt x="138647" y="227000"/>
                </a:cubicBezTo>
                <a:close/>
                <a:moveTo>
                  <a:pt x="130949" y="219421"/>
                </a:moveTo>
                <a:cubicBezTo>
                  <a:pt x="130949" y="218168"/>
                  <a:pt x="129931" y="217149"/>
                  <a:pt x="128677" y="217149"/>
                </a:cubicBezTo>
                <a:cubicBezTo>
                  <a:pt x="127423" y="217149"/>
                  <a:pt x="126405" y="218168"/>
                  <a:pt x="126405" y="219421"/>
                </a:cubicBezTo>
                <a:cubicBezTo>
                  <a:pt x="126405" y="220675"/>
                  <a:pt x="127423" y="221693"/>
                  <a:pt x="128677" y="221693"/>
                </a:cubicBezTo>
                <a:cubicBezTo>
                  <a:pt x="129931" y="221693"/>
                  <a:pt x="130949" y="220675"/>
                  <a:pt x="130949" y="219421"/>
                </a:cubicBezTo>
                <a:close/>
                <a:moveTo>
                  <a:pt x="122946" y="211845"/>
                </a:moveTo>
                <a:cubicBezTo>
                  <a:pt x="122946" y="210825"/>
                  <a:pt x="122119" y="209998"/>
                  <a:pt x="121099" y="209998"/>
                </a:cubicBezTo>
                <a:cubicBezTo>
                  <a:pt x="120078" y="209998"/>
                  <a:pt x="119252" y="210825"/>
                  <a:pt x="119252" y="211845"/>
                </a:cubicBezTo>
                <a:cubicBezTo>
                  <a:pt x="119252" y="212866"/>
                  <a:pt x="120078" y="213692"/>
                  <a:pt x="121099" y="213692"/>
                </a:cubicBezTo>
                <a:cubicBezTo>
                  <a:pt x="122119" y="213692"/>
                  <a:pt x="122946" y="212866"/>
                  <a:pt x="122946" y="211845"/>
                </a:cubicBezTo>
                <a:close/>
                <a:moveTo>
                  <a:pt x="115128" y="204299"/>
                </a:moveTo>
                <a:cubicBezTo>
                  <a:pt x="115128" y="203429"/>
                  <a:pt x="114424" y="202724"/>
                  <a:pt x="113553" y="202724"/>
                </a:cubicBezTo>
                <a:cubicBezTo>
                  <a:pt x="112683" y="202724"/>
                  <a:pt x="111978" y="203429"/>
                  <a:pt x="111978" y="204299"/>
                </a:cubicBezTo>
                <a:cubicBezTo>
                  <a:pt x="111978" y="205170"/>
                  <a:pt x="112683" y="205874"/>
                  <a:pt x="113553" y="205874"/>
                </a:cubicBezTo>
                <a:cubicBezTo>
                  <a:pt x="114424" y="205874"/>
                  <a:pt x="115128" y="205170"/>
                  <a:pt x="115128" y="204299"/>
                </a:cubicBezTo>
                <a:close/>
                <a:moveTo>
                  <a:pt x="107190" y="196723"/>
                </a:moveTo>
                <a:cubicBezTo>
                  <a:pt x="107190" y="196054"/>
                  <a:pt x="106647" y="195511"/>
                  <a:pt x="105977" y="195511"/>
                </a:cubicBezTo>
                <a:cubicBezTo>
                  <a:pt x="105308" y="195511"/>
                  <a:pt x="104765" y="196054"/>
                  <a:pt x="104765" y="196723"/>
                </a:cubicBezTo>
                <a:cubicBezTo>
                  <a:pt x="104765" y="197393"/>
                  <a:pt x="105308" y="197936"/>
                  <a:pt x="105977" y="197936"/>
                </a:cubicBezTo>
                <a:cubicBezTo>
                  <a:pt x="106647" y="197936"/>
                  <a:pt x="107190" y="197393"/>
                  <a:pt x="107190" y="196723"/>
                </a:cubicBezTo>
                <a:close/>
                <a:moveTo>
                  <a:pt x="99462" y="189175"/>
                </a:moveTo>
                <a:cubicBezTo>
                  <a:pt x="99462" y="188607"/>
                  <a:pt x="99000" y="188145"/>
                  <a:pt x="98432" y="188145"/>
                </a:cubicBezTo>
                <a:cubicBezTo>
                  <a:pt x="97864" y="188145"/>
                  <a:pt x="97402" y="188607"/>
                  <a:pt x="97402" y="189175"/>
                </a:cubicBezTo>
                <a:cubicBezTo>
                  <a:pt x="97402" y="189743"/>
                  <a:pt x="97864" y="190205"/>
                  <a:pt x="98432" y="190205"/>
                </a:cubicBezTo>
                <a:cubicBezTo>
                  <a:pt x="99000" y="190205"/>
                  <a:pt x="99462" y="189743"/>
                  <a:pt x="99462" y="189175"/>
                </a:cubicBezTo>
                <a:close/>
                <a:moveTo>
                  <a:pt x="91733" y="181628"/>
                </a:moveTo>
                <a:cubicBezTo>
                  <a:pt x="91733" y="181144"/>
                  <a:pt x="91341" y="180751"/>
                  <a:pt x="90856" y="180751"/>
                </a:cubicBezTo>
                <a:cubicBezTo>
                  <a:pt x="90371" y="180751"/>
                  <a:pt x="89978" y="181144"/>
                  <a:pt x="89978" y="181628"/>
                </a:cubicBezTo>
                <a:cubicBezTo>
                  <a:pt x="89978" y="182113"/>
                  <a:pt x="90371" y="182506"/>
                  <a:pt x="90856" y="182506"/>
                </a:cubicBezTo>
                <a:cubicBezTo>
                  <a:pt x="91341" y="182506"/>
                  <a:pt x="91733" y="182113"/>
                  <a:pt x="91733" y="181628"/>
                </a:cubicBezTo>
                <a:close/>
                <a:moveTo>
                  <a:pt x="83883" y="174052"/>
                </a:moveTo>
                <a:cubicBezTo>
                  <a:pt x="83883" y="173734"/>
                  <a:pt x="83627" y="173477"/>
                  <a:pt x="83308" y="173477"/>
                </a:cubicBezTo>
                <a:cubicBezTo>
                  <a:pt x="82989" y="173477"/>
                  <a:pt x="82733" y="173734"/>
                  <a:pt x="82733" y="174052"/>
                </a:cubicBezTo>
                <a:cubicBezTo>
                  <a:pt x="82733" y="174371"/>
                  <a:pt x="82989" y="174627"/>
                  <a:pt x="83308" y="174627"/>
                </a:cubicBezTo>
                <a:cubicBezTo>
                  <a:pt x="83627" y="174627"/>
                  <a:pt x="83883" y="174371"/>
                  <a:pt x="83883" y="174052"/>
                </a:cubicBezTo>
                <a:close/>
                <a:moveTo>
                  <a:pt x="76187" y="166476"/>
                </a:moveTo>
                <a:cubicBezTo>
                  <a:pt x="76187" y="166225"/>
                  <a:pt x="75984" y="166021"/>
                  <a:pt x="75732" y="166021"/>
                </a:cubicBezTo>
                <a:cubicBezTo>
                  <a:pt x="75480" y="166021"/>
                  <a:pt x="75277" y="166225"/>
                  <a:pt x="75277" y="166476"/>
                </a:cubicBezTo>
                <a:cubicBezTo>
                  <a:pt x="75277" y="166728"/>
                  <a:pt x="75480" y="166931"/>
                  <a:pt x="75732" y="166931"/>
                </a:cubicBezTo>
                <a:cubicBezTo>
                  <a:pt x="75984" y="166931"/>
                  <a:pt x="76187" y="166728"/>
                  <a:pt x="76187" y="166476"/>
                </a:cubicBezTo>
                <a:close/>
                <a:moveTo>
                  <a:pt x="68369" y="158930"/>
                </a:moveTo>
                <a:cubicBezTo>
                  <a:pt x="68369" y="158812"/>
                  <a:pt x="68274" y="158718"/>
                  <a:pt x="68156" y="158718"/>
                </a:cubicBezTo>
                <a:cubicBezTo>
                  <a:pt x="68039" y="158718"/>
                  <a:pt x="67944" y="158812"/>
                  <a:pt x="67944" y="158930"/>
                </a:cubicBezTo>
                <a:cubicBezTo>
                  <a:pt x="67944" y="159048"/>
                  <a:pt x="68039" y="159143"/>
                  <a:pt x="68156" y="159143"/>
                </a:cubicBezTo>
                <a:cubicBezTo>
                  <a:pt x="68274" y="159143"/>
                  <a:pt x="68369" y="159048"/>
                  <a:pt x="68369" y="158930"/>
                </a:cubicBezTo>
                <a:close/>
                <a:moveTo>
                  <a:pt x="60731" y="151354"/>
                </a:moveTo>
                <a:cubicBezTo>
                  <a:pt x="60731" y="151287"/>
                  <a:pt x="60678" y="151234"/>
                  <a:pt x="60611" y="151234"/>
                </a:cubicBezTo>
                <a:cubicBezTo>
                  <a:pt x="60544" y="151234"/>
                  <a:pt x="60491" y="151287"/>
                  <a:pt x="60491" y="151354"/>
                </a:cubicBezTo>
                <a:cubicBezTo>
                  <a:pt x="60491" y="151421"/>
                  <a:pt x="60544" y="151474"/>
                  <a:pt x="60611" y="151474"/>
                </a:cubicBezTo>
                <a:cubicBezTo>
                  <a:pt x="60678" y="151474"/>
                  <a:pt x="60731" y="151421"/>
                  <a:pt x="60731" y="151354"/>
                </a:cubicBezTo>
                <a:close/>
                <a:moveTo>
                  <a:pt x="506852" y="582374"/>
                </a:moveTo>
                <a:cubicBezTo>
                  <a:pt x="506852" y="582307"/>
                  <a:pt x="506799" y="582254"/>
                  <a:pt x="506732" y="582254"/>
                </a:cubicBezTo>
                <a:cubicBezTo>
                  <a:pt x="506665" y="582254"/>
                  <a:pt x="506612" y="582307"/>
                  <a:pt x="506612" y="582374"/>
                </a:cubicBezTo>
                <a:cubicBezTo>
                  <a:pt x="506612" y="582441"/>
                  <a:pt x="506665" y="582493"/>
                  <a:pt x="506732" y="582493"/>
                </a:cubicBezTo>
                <a:cubicBezTo>
                  <a:pt x="506799" y="582493"/>
                  <a:pt x="506852" y="582441"/>
                  <a:pt x="506852" y="582374"/>
                </a:cubicBezTo>
                <a:close/>
                <a:moveTo>
                  <a:pt x="499429" y="574797"/>
                </a:moveTo>
                <a:cubicBezTo>
                  <a:pt x="499429" y="574648"/>
                  <a:pt x="499306" y="574525"/>
                  <a:pt x="499156" y="574525"/>
                </a:cubicBezTo>
                <a:cubicBezTo>
                  <a:pt x="499006" y="574525"/>
                  <a:pt x="498884" y="574648"/>
                  <a:pt x="498884" y="574797"/>
                </a:cubicBezTo>
                <a:cubicBezTo>
                  <a:pt x="498884" y="574947"/>
                  <a:pt x="499006" y="575070"/>
                  <a:pt x="499156" y="575070"/>
                </a:cubicBezTo>
                <a:cubicBezTo>
                  <a:pt x="499306" y="575070"/>
                  <a:pt x="499429" y="574947"/>
                  <a:pt x="499429" y="574797"/>
                </a:cubicBezTo>
                <a:close/>
                <a:moveTo>
                  <a:pt x="491883" y="567251"/>
                </a:moveTo>
                <a:cubicBezTo>
                  <a:pt x="491883" y="567101"/>
                  <a:pt x="491761" y="566979"/>
                  <a:pt x="491611" y="566979"/>
                </a:cubicBezTo>
                <a:cubicBezTo>
                  <a:pt x="491460" y="566979"/>
                  <a:pt x="491338" y="567101"/>
                  <a:pt x="491338" y="567251"/>
                </a:cubicBezTo>
                <a:cubicBezTo>
                  <a:pt x="491338" y="567401"/>
                  <a:pt x="491460" y="567524"/>
                  <a:pt x="491611" y="567524"/>
                </a:cubicBezTo>
                <a:cubicBezTo>
                  <a:pt x="491761" y="567524"/>
                  <a:pt x="491883" y="567401"/>
                  <a:pt x="491883" y="567251"/>
                </a:cubicBezTo>
                <a:close/>
                <a:moveTo>
                  <a:pt x="484033" y="559190"/>
                </a:moveTo>
                <a:cubicBezTo>
                  <a:pt x="483760" y="559190"/>
                  <a:pt x="483518" y="559403"/>
                  <a:pt x="483518" y="559705"/>
                </a:cubicBezTo>
                <a:cubicBezTo>
                  <a:pt x="483518" y="559978"/>
                  <a:pt x="483730" y="560220"/>
                  <a:pt x="484033" y="560220"/>
                </a:cubicBezTo>
                <a:cubicBezTo>
                  <a:pt x="484305" y="560220"/>
                  <a:pt x="484547" y="560008"/>
                  <a:pt x="484547" y="559705"/>
                </a:cubicBezTo>
                <a:cubicBezTo>
                  <a:pt x="484547" y="559400"/>
                  <a:pt x="484305" y="559190"/>
                  <a:pt x="484033" y="559190"/>
                </a:cubicBezTo>
                <a:close/>
                <a:moveTo>
                  <a:pt x="477244" y="552129"/>
                </a:moveTo>
                <a:cubicBezTo>
                  <a:pt x="477244" y="551711"/>
                  <a:pt x="476905" y="551372"/>
                  <a:pt x="476487" y="551372"/>
                </a:cubicBezTo>
                <a:cubicBezTo>
                  <a:pt x="476069" y="551372"/>
                  <a:pt x="475729" y="551711"/>
                  <a:pt x="475729" y="552129"/>
                </a:cubicBezTo>
                <a:cubicBezTo>
                  <a:pt x="475729" y="552547"/>
                  <a:pt x="476069" y="552887"/>
                  <a:pt x="476487" y="552887"/>
                </a:cubicBezTo>
                <a:cubicBezTo>
                  <a:pt x="476905" y="552887"/>
                  <a:pt x="477244" y="552547"/>
                  <a:pt x="477244" y="552129"/>
                </a:cubicBezTo>
                <a:close/>
                <a:moveTo>
                  <a:pt x="470001" y="544551"/>
                </a:moveTo>
                <a:cubicBezTo>
                  <a:pt x="470001" y="543948"/>
                  <a:pt x="469514" y="543461"/>
                  <a:pt x="468911" y="543461"/>
                </a:cubicBezTo>
                <a:cubicBezTo>
                  <a:pt x="468309" y="543461"/>
                  <a:pt x="467821" y="543948"/>
                  <a:pt x="467821" y="544551"/>
                </a:cubicBezTo>
                <a:cubicBezTo>
                  <a:pt x="467821" y="545153"/>
                  <a:pt x="468309" y="545640"/>
                  <a:pt x="468911" y="545640"/>
                </a:cubicBezTo>
                <a:cubicBezTo>
                  <a:pt x="469514" y="545640"/>
                  <a:pt x="470001" y="545153"/>
                  <a:pt x="470001" y="544551"/>
                </a:cubicBezTo>
                <a:close/>
                <a:moveTo>
                  <a:pt x="462455" y="537004"/>
                </a:moveTo>
                <a:cubicBezTo>
                  <a:pt x="462455" y="536402"/>
                  <a:pt x="461968" y="535915"/>
                  <a:pt x="461365" y="535915"/>
                </a:cubicBezTo>
                <a:cubicBezTo>
                  <a:pt x="460763" y="535915"/>
                  <a:pt x="460276" y="536402"/>
                  <a:pt x="460276" y="537004"/>
                </a:cubicBezTo>
                <a:cubicBezTo>
                  <a:pt x="460276" y="537607"/>
                  <a:pt x="460763" y="538094"/>
                  <a:pt x="461365" y="538094"/>
                </a:cubicBezTo>
                <a:cubicBezTo>
                  <a:pt x="461968" y="538094"/>
                  <a:pt x="462455" y="537607"/>
                  <a:pt x="462455" y="537004"/>
                </a:cubicBezTo>
                <a:close/>
                <a:moveTo>
                  <a:pt x="455274" y="529458"/>
                </a:moveTo>
                <a:cubicBezTo>
                  <a:pt x="455274" y="528639"/>
                  <a:pt x="454609" y="527974"/>
                  <a:pt x="453789" y="527974"/>
                </a:cubicBezTo>
                <a:cubicBezTo>
                  <a:pt x="452970" y="527974"/>
                  <a:pt x="452305" y="528639"/>
                  <a:pt x="452305" y="529458"/>
                </a:cubicBezTo>
                <a:cubicBezTo>
                  <a:pt x="452305" y="530278"/>
                  <a:pt x="452970" y="530943"/>
                  <a:pt x="453789" y="530943"/>
                </a:cubicBezTo>
                <a:cubicBezTo>
                  <a:pt x="454609" y="530943"/>
                  <a:pt x="455274" y="530278"/>
                  <a:pt x="455274" y="529458"/>
                </a:cubicBezTo>
                <a:close/>
                <a:moveTo>
                  <a:pt x="448151" y="521883"/>
                </a:moveTo>
                <a:cubicBezTo>
                  <a:pt x="448151" y="520827"/>
                  <a:pt x="447297" y="519973"/>
                  <a:pt x="446242" y="519973"/>
                </a:cubicBezTo>
                <a:cubicBezTo>
                  <a:pt x="445186" y="519973"/>
                  <a:pt x="444332" y="520827"/>
                  <a:pt x="444332" y="521883"/>
                </a:cubicBezTo>
                <a:cubicBezTo>
                  <a:pt x="444332" y="522937"/>
                  <a:pt x="445186" y="523792"/>
                  <a:pt x="446242" y="523792"/>
                </a:cubicBezTo>
                <a:cubicBezTo>
                  <a:pt x="447297" y="523792"/>
                  <a:pt x="448151" y="522937"/>
                  <a:pt x="448151" y="521883"/>
                </a:cubicBezTo>
                <a:close/>
                <a:moveTo>
                  <a:pt x="440575" y="514336"/>
                </a:moveTo>
                <a:cubicBezTo>
                  <a:pt x="440575" y="513281"/>
                  <a:pt x="439721" y="512427"/>
                  <a:pt x="438666" y="512427"/>
                </a:cubicBezTo>
                <a:cubicBezTo>
                  <a:pt x="437611" y="512427"/>
                  <a:pt x="436756" y="513281"/>
                  <a:pt x="436756" y="514336"/>
                </a:cubicBezTo>
                <a:cubicBezTo>
                  <a:pt x="436756" y="515391"/>
                  <a:pt x="437611" y="516246"/>
                  <a:pt x="438666" y="516246"/>
                </a:cubicBezTo>
                <a:cubicBezTo>
                  <a:pt x="439721" y="516246"/>
                  <a:pt x="440575" y="515391"/>
                  <a:pt x="440575" y="514336"/>
                </a:cubicBezTo>
                <a:close/>
                <a:moveTo>
                  <a:pt x="433422" y="506758"/>
                </a:moveTo>
                <a:cubicBezTo>
                  <a:pt x="433422" y="505485"/>
                  <a:pt x="432392" y="504456"/>
                  <a:pt x="431120" y="504456"/>
                </a:cubicBezTo>
                <a:cubicBezTo>
                  <a:pt x="429848" y="504456"/>
                  <a:pt x="428818" y="505485"/>
                  <a:pt x="428818" y="506758"/>
                </a:cubicBezTo>
                <a:cubicBezTo>
                  <a:pt x="428818" y="508030"/>
                  <a:pt x="429848" y="509060"/>
                  <a:pt x="431120" y="509060"/>
                </a:cubicBezTo>
                <a:cubicBezTo>
                  <a:pt x="432392" y="509060"/>
                  <a:pt x="433422" y="508030"/>
                  <a:pt x="433422" y="506758"/>
                </a:cubicBezTo>
                <a:close/>
                <a:moveTo>
                  <a:pt x="426331" y="499211"/>
                </a:moveTo>
                <a:cubicBezTo>
                  <a:pt x="426331" y="497671"/>
                  <a:pt x="425084" y="496425"/>
                  <a:pt x="423544" y="496425"/>
                </a:cubicBezTo>
                <a:cubicBezTo>
                  <a:pt x="422004" y="496425"/>
                  <a:pt x="420757" y="497671"/>
                  <a:pt x="420757" y="499211"/>
                </a:cubicBezTo>
                <a:cubicBezTo>
                  <a:pt x="420757" y="500752"/>
                  <a:pt x="422004" y="501999"/>
                  <a:pt x="423544" y="501999"/>
                </a:cubicBezTo>
                <a:cubicBezTo>
                  <a:pt x="425084" y="501999"/>
                  <a:pt x="426331" y="500752"/>
                  <a:pt x="426331" y="499211"/>
                </a:cubicBezTo>
                <a:close/>
                <a:moveTo>
                  <a:pt x="415999" y="488666"/>
                </a:moveTo>
                <a:cubicBezTo>
                  <a:pt x="414362" y="488666"/>
                  <a:pt x="413029" y="490001"/>
                  <a:pt x="413029" y="491636"/>
                </a:cubicBezTo>
                <a:cubicBezTo>
                  <a:pt x="413029" y="493271"/>
                  <a:pt x="414364" y="494605"/>
                  <a:pt x="415999" y="494605"/>
                </a:cubicBezTo>
                <a:cubicBezTo>
                  <a:pt x="417633" y="494605"/>
                  <a:pt x="418968" y="493271"/>
                  <a:pt x="418968" y="491636"/>
                </a:cubicBezTo>
                <a:cubicBezTo>
                  <a:pt x="418938" y="489999"/>
                  <a:pt x="417633" y="488666"/>
                  <a:pt x="415999" y="488666"/>
                </a:cubicBezTo>
                <a:close/>
                <a:moveTo>
                  <a:pt x="408421" y="480815"/>
                </a:moveTo>
                <a:cubicBezTo>
                  <a:pt x="406633" y="480815"/>
                  <a:pt x="405146" y="482270"/>
                  <a:pt x="405146" y="484090"/>
                </a:cubicBezTo>
                <a:cubicBezTo>
                  <a:pt x="405146" y="485876"/>
                  <a:pt x="406601" y="487364"/>
                  <a:pt x="408421" y="487364"/>
                </a:cubicBezTo>
                <a:cubicBezTo>
                  <a:pt x="410208" y="487364"/>
                  <a:pt x="411695" y="485909"/>
                  <a:pt x="411695" y="484090"/>
                </a:cubicBezTo>
                <a:cubicBezTo>
                  <a:pt x="411695" y="482270"/>
                  <a:pt x="410240" y="480815"/>
                  <a:pt x="408421" y="480815"/>
                </a:cubicBezTo>
                <a:close/>
                <a:moveTo>
                  <a:pt x="404602" y="476513"/>
                </a:moveTo>
                <a:cubicBezTo>
                  <a:pt x="404602" y="474456"/>
                  <a:pt x="402932" y="472786"/>
                  <a:pt x="400875" y="472786"/>
                </a:cubicBezTo>
                <a:cubicBezTo>
                  <a:pt x="398817" y="472786"/>
                  <a:pt x="397148" y="474456"/>
                  <a:pt x="397148" y="476513"/>
                </a:cubicBezTo>
                <a:cubicBezTo>
                  <a:pt x="397148" y="478571"/>
                  <a:pt x="398817" y="480240"/>
                  <a:pt x="400875" y="480240"/>
                </a:cubicBezTo>
                <a:cubicBezTo>
                  <a:pt x="402932" y="480240"/>
                  <a:pt x="404602" y="478571"/>
                  <a:pt x="404602" y="476513"/>
                </a:cubicBezTo>
                <a:close/>
                <a:moveTo>
                  <a:pt x="397511" y="468935"/>
                </a:moveTo>
                <a:cubicBezTo>
                  <a:pt x="397511" y="466610"/>
                  <a:pt x="395624" y="464723"/>
                  <a:pt x="393299" y="464723"/>
                </a:cubicBezTo>
                <a:cubicBezTo>
                  <a:pt x="390974" y="464723"/>
                  <a:pt x="389088" y="466610"/>
                  <a:pt x="389088" y="468935"/>
                </a:cubicBezTo>
                <a:cubicBezTo>
                  <a:pt x="389088" y="471260"/>
                  <a:pt x="390974" y="473147"/>
                  <a:pt x="393299" y="473147"/>
                </a:cubicBezTo>
                <a:cubicBezTo>
                  <a:pt x="395624" y="473147"/>
                  <a:pt x="397511" y="471260"/>
                  <a:pt x="397511" y="468935"/>
                </a:cubicBezTo>
                <a:close/>
                <a:moveTo>
                  <a:pt x="389965" y="461389"/>
                </a:moveTo>
                <a:cubicBezTo>
                  <a:pt x="389965" y="459064"/>
                  <a:pt x="388078" y="457177"/>
                  <a:pt x="385753" y="457177"/>
                </a:cubicBezTo>
                <a:cubicBezTo>
                  <a:pt x="383428" y="457177"/>
                  <a:pt x="381542" y="459064"/>
                  <a:pt x="381542" y="461389"/>
                </a:cubicBezTo>
                <a:cubicBezTo>
                  <a:pt x="381542" y="463714"/>
                  <a:pt x="383428" y="465601"/>
                  <a:pt x="385753" y="465601"/>
                </a:cubicBezTo>
                <a:cubicBezTo>
                  <a:pt x="388078" y="465601"/>
                  <a:pt x="389965" y="463714"/>
                  <a:pt x="389965" y="461389"/>
                </a:cubicBezTo>
                <a:close/>
                <a:moveTo>
                  <a:pt x="382844" y="453813"/>
                </a:moveTo>
                <a:cubicBezTo>
                  <a:pt x="382844" y="451236"/>
                  <a:pt x="380754" y="449146"/>
                  <a:pt x="378178" y="449146"/>
                </a:cubicBezTo>
                <a:cubicBezTo>
                  <a:pt x="375601" y="449146"/>
                  <a:pt x="373511" y="451236"/>
                  <a:pt x="373511" y="453813"/>
                </a:cubicBezTo>
                <a:cubicBezTo>
                  <a:pt x="373511" y="456390"/>
                  <a:pt x="375601" y="458479"/>
                  <a:pt x="378178" y="458479"/>
                </a:cubicBezTo>
                <a:cubicBezTo>
                  <a:pt x="380754" y="458479"/>
                  <a:pt x="382844" y="456390"/>
                  <a:pt x="382844" y="453813"/>
                </a:cubicBezTo>
                <a:close/>
                <a:moveTo>
                  <a:pt x="375693" y="446267"/>
                </a:moveTo>
                <a:cubicBezTo>
                  <a:pt x="375693" y="443470"/>
                  <a:pt x="373428" y="441205"/>
                  <a:pt x="370632" y="441205"/>
                </a:cubicBezTo>
                <a:cubicBezTo>
                  <a:pt x="367836" y="441205"/>
                  <a:pt x="365571" y="443470"/>
                  <a:pt x="365571" y="446267"/>
                </a:cubicBezTo>
                <a:cubicBezTo>
                  <a:pt x="365571" y="449063"/>
                  <a:pt x="367836" y="451328"/>
                  <a:pt x="370632" y="451328"/>
                </a:cubicBezTo>
                <a:cubicBezTo>
                  <a:pt x="373428" y="451328"/>
                  <a:pt x="375693" y="449063"/>
                  <a:pt x="375693" y="446267"/>
                </a:cubicBezTo>
                <a:close/>
                <a:moveTo>
                  <a:pt x="368238" y="438690"/>
                </a:moveTo>
                <a:cubicBezTo>
                  <a:pt x="368238" y="435811"/>
                  <a:pt x="365903" y="433509"/>
                  <a:pt x="363056" y="433509"/>
                </a:cubicBezTo>
                <a:cubicBezTo>
                  <a:pt x="360177" y="433509"/>
                  <a:pt x="357875" y="435843"/>
                  <a:pt x="357875" y="438690"/>
                </a:cubicBezTo>
                <a:cubicBezTo>
                  <a:pt x="357875" y="441570"/>
                  <a:pt x="360209" y="443872"/>
                  <a:pt x="363056" y="443872"/>
                </a:cubicBezTo>
                <a:cubicBezTo>
                  <a:pt x="365933" y="443902"/>
                  <a:pt x="368238" y="441568"/>
                  <a:pt x="368238" y="438690"/>
                </a:cubicBezTo>
                <a:close/>
                <a:moveTo>
                  <a:pt x="209563" y="279915"/>
                </a:moveTo>
                <a:cubicBezTo>
                  <a:pt x="209563" y="277003"/>
                  <a:pt x="207200" y="274641"/>
                  <a:pt x="204289" y="274641"/>
                </a:cubicBezTo>
                <a:cubicBezTo>
                  <a:pt x="201377" y="274641"/>
                  <a:pt x="199015" y="277003"/>
                  <a:pt x="199015" y="279915"/>
                </a:cubicBezTo>
                <a:cubicBezTo>
                  <a:pt x="199015" y="282827"/>
                  <a:pt x="201377" y="285189"/>
                  <a:pt x="204289" y="285189"/>
                </a:cubicBezTo>
                <a:cubicBezTo>
                  <a:pt x="207200" y="285189"/>
                  <a:pt x="209563" y="282827"/>
                  <a:pt x="209563" y="279915"/>
                </a:cubicBezTo>
                <a:close/>
                <a:moveTo>
                  <a:pt x="201560" y="272337"/>
                </a:moveTo>
                <a:cubicBezTo>
                  <a:pt x="201560" y="269658"/>
                  <a:pt x="199389" y="267487"/>
                  <a:pt x="196711" y="267487"/>
                </a:cubicBezTo>
                <a:cubicBezTo>
                  <a:pt x="194032" y="267487"/>
                  <a:pt x="191862" y="269658"/>
                  <a:pt x="191862" y="272337"/>
                </a:cubicBezTo>
                <a:cubicBezTo>
                  <a:pt x="191862" y="275015"/>
                  <a:pt x="194032" y="277186"/>
                  <a:pt x="196711" y="277186"/>
                </a:cubicBezTo>
                <a:cubicBezTo>
                  <a:pt x="199389" y="277186"/>
                  <a:pt x="201560" y="275015"/>
                  <a:pt x="201560" y="272337"/>
                </a:cubicBezTo>
                <a:close/>
                <a:moveTo>
                  <a:pt x="193619" y="264791"/>
                </a:moveTo>
                <a:cubicBezTo>
                  <a:pt x="193619" y="262331"/>
                  <a:pt x="191624" y="260336"/>
                  <a:pt x="189165" y="260336"/>
                </a:cubicBezTo>
                <a:cubicBezTo>
                  <a:pt x="186706" y="260336"/>
                  <a:pt x="184711" y="262331"/>
                  <a:pt x="184711" y="264791"/>
                </a:cubicBezTo>
                <a:cubicBezTo>
                  <a:pt x="184711" y="267250"/>
                  <a:pt x="186706" y="269245"/>
                  <a:pt x="189165" y="269245"/>
                </a:cubicBezTo>
                <a:cubicBezTo>
                  <a:pt x="191624" y="269245"/>
                  <a:pt x="193619" y="267250"/>
                  <a:pt x="193619" y="264791"/>
                </a:cubicBezTo>
                <a:close/>
                <a:moveTo>
                  <a:pt x="186043" y="257214"/>
                </a:moveTo>
                <a:cubicBezTo>
                  <a:pt x="186043" y="254755"/>
                  <a:pt x="184048" y="252760"/>
                  <a:pt x="181589" y="252760"/>
                </a:cubicBezTo>
                <a:cubicBezTo>
                  <a:pt x="179130" y="252760"/>
                  <a:pt x="177135" y="254755"/>
                  <a:pt x="177135" y="257214"/>
                </a:cubicBezTo>
                <a:cubicBezTo>
                  <a:pt x="177135" y="259674"/>
                  <a:pt x="179130" y="261669"/>
                  <a:pt x="181589" y="261669"/>
                </a:cubicBezTo>
                <a:cubicBezTo>
                  <a:pt x="184048" y="261669"/>
                  <a:pt x="186043" y="259674"/>
                  <a:pt x="186043" y="257214"/>
                </a:cubicBezTo>
                <a:close/>
                <a:moveTo>
                  <a:pt x="174044" y="253670"/>
                </a:moveTo>
                <a:cubicBezTo>
                  <a:pt x="176256" y="253670"/>
                  <a:pt x="178045" y="251883"/>
                  <a:pt x="178045" y="249668"/>
                </a:cubicBezTo>
                <a:cubicBezTo>
                  <a:pt x="178045" y="247454"/>
                  <a:pt x="176258" y="245667"/>
                  <a:pt x="174044" y="245667"/>
                </a:cubicBezTo>
                <a:cubicBezTo>
                  <a:pt x="171829" y="245667"/>
                  <a:pt x="170042" y="247454"/>
                  <a:pt x="170042" y="249668"/>
                </a:cubicBezTo>
                <a:cubicBezTo>
                  <a:pt x="170012" y="251880"/>
                  <a:pt x="171832" y="253670"/>
                  <a:pt x="174044" y="253670"/>
                </a:cubicBezTo>
                <a:close/>
                <a:moveTo>
                  <a:pt x="169950" y="242122"/>
                </a:moveTo>
                <a:cubicBezTo>
                  <a:pt x="169950" y="240199"/>
                  <a:pt x="168389" y="238638"/>
                  <a:pt x="166465" y="238638"/>
                </a:cubicBezTo>
                <a:cubicBezTo>
                  <a:pt x="164542" y="238638"/>
                  <a:pt x="162981" y="240199"/>
                  <a:pt x="162981" y="242122"/>
                </a:cubicBezTo>
                <a:cubicBezTo>
                  <a:pt x="162981" y="244046"/>
                  <a:pt x="164542" y="245607"/>
                  <a:pt x="166465" y="245607"/>
                </a:cubicBezTo>
                <a:cubicBezTo>
                  <a:pt x="168389" y="245607"/>
                  <a:pt x="169950" y="244046"/>
                  <a:pt x="169950" y="242122"/>
                </a:cubicBezTo>
                <a:close/>
                <a:moveTo>
                  <a:pt x="161949" y="234546"/>
                </a:moveTo>
                <a:cubicBezTo>
                  <a:pt x="161949" y="232872"/>
                  <a:pt x="160594" y="231517"/>
                  <a:pt x="158920" y="231517"/>
                </a:cubicBezTo>
                <a:cubicBezTo>
                  <a:pt x="157246" y="231517"/>
                  <a:pt x="155890" y="232872"/>
                  <a:pt x="155890" y="234546"/>
                </a:cubicBezTo>
                <a:cubicBezTo>
                  <a:pt x="155890" y="236220"/>
                  <a:pt x="157246" y="237576"/>
                  <a:pt x="158920" y="237576"/>
                </a:cubicBezTo>
                <a:cubicBezTo>
                  <a:pt x="160594" y="237576"/>
                  <a:pt x="161949" y="236220"/>
                  <a:pt x="161949" y="234546"/>
                </a:cubicBezTo>
                <a:close/>
                <a:moveTo>
                  <a:pt x="154373" y="226967"/>
                </a:moveTo>
                <a:cubicBezTo>
                  <a:pt x="154373" y="225293"/>
                  <a:pt x="153018" y="223938"/>
                  <a:pt x="151344" y="223938"/>
                </a:cubicBezTo>
                <a:cubicBezTo>
                  <a:pt x="149670" y="223938"/>
                  <a:pt x="148315" y="225293"/>
                  <a:pt x="148315" y="226967"/>
                </a:cubicBezTo>
                <a:cubicBezTo>
                  <a:pt x="148315" y="228641"/>
                  <a:pt x="149670" y="229997"/>
                  <a:pt x="151344" y="229997"/>
                </a:cubicBezTo>
                <a:cubicBezTo>
                  <a:pt x="153018" y="229997"/>
                  <a:pt x="154373" y="228641"/>
                  <a:pt x="154373" y="226967"/>
                </a:cubicBezTo>
                <a:close/>
                <a:moveTo>
                  <a:pt x="146373" y="219421"/>
                </a:moveTo>
                <a:cubicBezTo>
                  <a:pt x="146373" y="217999"/>
                  <a:pt x="145221" y="216847"/>
                  <a:pt x="143798" y="216847"/>
                </a:cubicBezTo>
                <a:cubicBezTo>
                  <a:pt x="142376" y="216847"/>
                  <a:pt x="141224" y="217999"/>
                  <a:pt x="141224" y="219421"/>
                </a:cubicBezTo>
                <a:cubicBezTo>
                  <a:pt x="141224" y="220844"/>
                  <a:pt x="142376" y="221996"/>
                  <a:pt x="143798" y="221996"/>
                </a:cubicBezTo>
                <a:cubicBezTo>
                  <a:pt x="145221" y="221996"/>
                  <a:pt x="146373" y="220844"/>
                  <a:pt x="146373" y="219421"/>
                </a:cubicBezTo>
                <a:close/>
                <a:moveTo>
                  <a:pt x="136223" y="213967"/>
                </a:moveTo>
                <a:cubicBezTo>
                  <a:pt x="137375" y="213967"/>
                  <a:pt x="138315" y="213028"/>
                  <a:pt x="138315" y="211875"/>
                </a:cubicBezTo>
                <a:cubicBezTo>
                  <a:pt x="138315" y="210723"/>
                  <a:pt x="137375" y="209783"/>
                  <a:pt x="136223" y="209783"/>
                </a:cubicBezTo>
                <a:cubicBezTo>
                  <a:pt x="135070" y="209783"/>
                  <a:pt x="134131" y="210723"/>
                  <a:pt x="134131" y="211875"/>
                </a:cubicBezTo>
                <a:cubicBezTo>
                  <a:pt x="134131" y="213028"/>
                  <a:pt x="135070" y="213967"/>
                  <a:pt x="136223" y="213967"/>
                </a:cubicBezTo>
                <a:close/>
                <a:moveTo>
                  <a:pt x="128677" y="206391"/>
                </a:moveTo>
                <a:cubicBezTo>
                  <a:pt x="129829" y="206391"/>
                  <a:pt x="130769" y="205451"/>
                  <a:pt x="130769" y="204299"/>
                </a:cubicBezTo>
                <a:cubicBezTo>
                  <a:pt x="130769" y="203147"/>
                  <a:pt x="129829" y="202207"/>
                  <a:pt x="128677" y="202207"/>
                </a:cubicBezTo>
                <a:cubicBezTo>
                  <a:pt x="127525" y="202207"/>
                  <a:pt x="126585" y="203147"/>
                  <a:pt x="126585" y="204299"/>
                </a:cubicBezTo>
                <a:cubicBezTo>
                  <a:pt x="126555" y="205451"/>
                  <a:pt x="127495" y="206391"/>
                  <a:pt x="128677" y="206391"/>
                </a:cubicBezTo>
                <a:close/>
                <a:moveTo>
                  <a:pt x="122796" y="196723"/>
                </a:moveTo>
                <a:cubicBezTo>
                  <a:pt x="122796" y="195786"/>
                  <a:pt x="122036" y="195026"/>
                  <a:pt x="121099" y="195026"/>
                </a:cubicBezTo>
                <a:cubicBezTo>
                  <a:pt x="120161" y="195026"/>
                  <a:pt x="119402" y="195786"/>
                  <a:pt x="119402" y="196723"/>
                </a:cubicBezTo>
                <a:cubicBezTo>
                  <a:pt x="119402" y="197660"/>
                  <a:pt x="120161" y="198420"/>
                  <a:pt x="121099" y="198420"/>
                </a:cubicBezTo>
                <a:cubicBezTo>
                  <a:pt x="122036" y="198420"/>
                  <a:pt x="122796" y="197660"/>
                  <a:pt x="122796" y="196723"/>
                </a:cubicBezTo>
                <a:close/>
                <a:moveTo>
                  <a:pt x="114825" y="189175"/>
                </a:moveTo>
                <a:cubicBezTo>
                  <a:pt x="114825" y="188473"/>
                  <a:pt x="114255" y="187902"/>
                  <a:pt x="113553" y="187902"/>
                </a:cubicBezTo>
                <a:cubicBezTo>
                  <a:pt x="112851" y="187902"/>
                  <a:pt x="112281" y="188473"/>
                  <a:pt x="112281" y="189175"/>
                </a:cubicBezTo>
                <a:cubicBezTo>
                  <a:pt x="112281" y="189877"/>
                  <a:pt x="112851" y="190447"/>
                  <a:pt x="113553" y="190447"/>
                </a:cubicBezTo>
                <a:cubicBezTo>
                  <a:pt x="114255" y="190447"/>
                  <a:pt x="114825" y="189877"/>
                  <a:pt x="114825" y="189175"/>
                </a:cubicBezTo>
                <a:close/>
                <a:moveTo>
                  <a:pt x="105977" y="182661"/>
                </a:moveTo>
                <a:cubicBezTo>
                  <a:pt x="106552" y="182661"/>
                  <a:pt x="107007" y="182206"/>
                  <a:pt x="107007" y="181631"/>
                </a:cubicBezTo>
                <a:cubicBezTo>
                  <a:pt x="107007" y="181056"/>
                  <a:pt x="106552" y="180601"/>
                  <a:pt x="105977" y="180601"/>
                </a:cubicBezTo>
                <a:cubicBezTo>
                  <a:pt x="105402" y="180601"/>
                  <a:pt x="104948" y="181056"/>
                  <a:pt x="104948" y="181631"/>
                </a:cubicBezTo>
                <a:cubicBezTo>
                  <a:pt x="104948" y="182176"/>
                  <a:pt x="105402" y="182661"/>
                  <a:pt x="105977" y="182661"/>
                </a:cubicBezTo>
                <a:close/>
                <a:moveTo>
                  <a:pt x="98432" y="174992"/>
                </a:moveTo>
                <a:cubicBezTo>
                  <a:pt x="98947" y="174992"/>
                  <a:pt x="99371" y="174567"/>
                  <a:pt x="99371" y="174052"/>
                </a:cubicBezTo>
                <a:cubicBezTo>
                  <a:pt x="99371" y="173538"/>
                  <a:pt x="98947" y="173113"/>
                  <a:pt x="98432" y="173113"/>
                </a:cubicBezTo>
                <a:cubicBezTo>
                  <a:pt x="97917" y="173113"/>
                  <a:pt x="97492" y="173538"/>
                  <a:pt x="97492" y="174052"/>
                </a:cubicBezTo>
                <a:cubicBezTo>
                  <a:pt x="97462" y="174567"/>
                  <a:pt x="97887" y="174992"/>
                  <a:pt x="98432" y="174992"/>
                </a:cubicBezTo>
                <a:close/>
                <a:moveTo>
                  <a:pt x="91461" y="166476"/>
                </a:moveTo>
                <a:cubicBezTo>
                  <a:pt x="91461" y="166141"/>
                  <a:pt x="91191" y="165871"/>
                  <a:pt x="90856" y="165871"/>
                </a:cubicBezTo>
                <a:cubicBezTo>
                  <a:pt x="90521" y="165871"/>
                  <a:pt x="90251" y="166141"/>
                  <a:pt x="90251" y="166476"/>
                </a:cubicBezTo>
                <a:cubicBezTo>
                  <a:pt x="90251" y="166811"/>
                  <a:pt x="90521" y="167081"/>
                  <a:pt x="90856" y="167081"/>
                </a:cubicBezTo>
                <a:cubicBezTo>
                  <a:pt x="91191" y="167081"/>
                  <a:pt x="91461" y="166811"/>
                  <a:pt x="91461" y="166476"/>
                </a:cubicBezTo>
                <a:close/>
                <a:moveTo>
                  <a:pt x="83670" y="158930"/>
                </a:moveTo>
                <a:cubicBezTo>
                  <a:pt x="83670" y="158713"/>
                  <a:pt x="83495" y="158538"/>
                  <a:pt x="83278" y="158538"/>
                </a:cubicBezTo>
                <a:cubicBezTo>
                  <a:pt x="83061" y="158538"/>
                  <a:pt x="82885" y="158713"/>
                  <a:pt x="82885" y="158930"/>
                </a:cubicBezTo>
                <a:cubicBezTo>
                  <a:pt x="82885" y="159147"/>
                  <a:pt x="83061" y="159323"/>
                  <a:pt x="83278" y="159323"/>
                </a:cubicBezTo>
                <a:cubicBezTo>
                  <a:pt x="83495" y="159323"/>
                  <a:pt x="83670" y="159147"/>
                  <a:pt x="83670" y="158930"/>
                </a:cubicBezTo>
                <a:close/>
                <a:moveTo>
                  <a:pt x="76125" y="151354"/>
                </a:moveTo>
                <a:cubicBezTo>
                  <a:pt x="76125" y="151137"/>
                  <a:pt x="75949" y="150961"/>
                  <a:pt x="75732" y="150961"/>
                </a:cubicBezTo>
                <a:cubicBezTo>
                  <a:pt x="75515" y="150961"/>
                  <a:pt x="75340" y="151137"/>
                  <a:pt x="75340" y="151354"/>
                </a:cubicBezTo>
                <a:cubicBezTo>
                  <a:pt x="75340" y="151571"/>
                  <a:pt x="75515" y="151747"/>
                  <a:pt x="75732" y="151747"/>
                </a:cubicBezTo>
                <a:cubicBezTo>
                  <a:pt x="75949" y="151747"/>
                  <a:pt x="76125" y="151571"/>
                  <a:pt x="76125" y="151354"/>
                </a:cubicBezTo>
                <a:close/>
                <a:moveTo>
                  <a:pt x="68337" y="143805"/>
                </a:moveTo>
                <a:cubicBezTo>
                  <a:pt x="68337" y="143706"/>
                  <a:pt x="68256" y="143625"/>
                  <a:pt x="68156" y="143625"/>
                </a:cubicBezTo>
                <a:cubicBezTo>
                  <a:pt x="68057" y="143625"/>
                  <a:pt x="67976" y="143706"/>
                  <a:pt x="67976" y="143805"/>
                </a:cubicBezTo>
                <a:cubicBezTo>
                  <a:pt x="67976" y="143905"/>
                  <a:pt x="68057" y="143986"/>
                  <a:pt x="68156" y="143986"/>
                </a:cubicBezTo>
                <a:cubicBezTo>
                  <a:pt x="68256" y="143986"/>
                  <a:pt x="68337" y="143905"/>
                  <a:pt x="68337" y="143805"/>
                </a:cubicBezTo>
                <a:close/>
                <a:moveTo>
                  <a:pt x="60671" y="136230"/>
                </a:moveTo>
                <a:cubicBezTo>
                  <a:pt x="60671" y="136199"/>
                  <a:pt x="60641" y="136170"/>
                  <a:pt x="60611" y="136170"/>
                </a:cubicBezTo>
                <a:cubicBezTo>
                  <a:pt x="60581" y="136170"/>
                  <a:pt x="60551" y="136199"/>
                  <a:pt x="60551" y="136230"/>
                </a:cubicBezTo>
                <a:cubicBezTo>
                  <a:pt x="60551" y="136259"/>
                  <a:pt x="60581" y="136290"/>
                  <a:pt x="60611" y="136290"/>
                </a:cubicBezTo>
                <a:cubicBezTo>
                  <a:pt x="60641" y="136290"/>
                  <a:pt x="60671" y="136290"/>
                  <a:pt x="60671" y="136230"/>
                </a:cubicBezTo>
                <a:close/>
                <a:moveTo>
                  <a:pt x="521913" y="582374"/>
                </a:moveTo>
                <a:cubicBezTo>
                  <a:pt x="521913" y="582341"/>
                  <a:pt x="521886" y="582314"/>
                  <a:pt x="521853" y="582314"/>
                </a:cubicBezTo>
                <a:cubicBezTo>
                  <a:pt x="521821" y="582314"/>
                  <a:pt x="521793" y="582341"/>
                  <a:pt x="521793" y="582374"/>
                </a:cubicBezTo>
                <a:cubicBezTo>
                  <a:pt x="521793" y="582406"/>
                  <a:pt x="521821" y="582433"/>
                  <a:pt x="521853" y="582433"/>
                </a:cubicBezTo>
                <a:cubicBezTo>
                  <a:pt x="521886" y="582433"/>
                  <a:pt x="521913" y="582406"/>
                  <a:pt x="521913" y="582374"/>
                </a:cubicBezTo>
                <a:close/>
                <a:moveTo>
                  <a:pt x="514398" y="574797"/>
                </a:moveTo>
                <a:cubicBezTo>
                  <a:pt x="514398" y="574731"/>
                  <a:pt x="514345" y="574677"/>
                  <a:pt x="514278" y="574677"/>
                </a:cubicBezTo>
                <a:cubicBezTo>
                  <a:pt x="514211" y="574677"/>
                  <a:pt x="514158" y="574731"/>
                  <a:pt x="514158" y="574797"/>
                </a:cubicBezTo>
                <a:cubicBezTo>
                  <a:pt x="514158" y="574864"/>
                  <a:pt x="514211" y="574918"/>
                  <a:pt x="514278" y="574918"/>
                </a:cubicBezTo>
                <a:cubicBezTo>
                  <a:pt x="514345" y="574918"/>
                  <a:pt x="514398" y="574864"/>
                  <a:pt x="514398" y="574797"/>
                </a:cubicBezTo>
                <a:close/>
                <a:moveTo>
                  <a:pt x="506912" y="567251"/>
                </a:moveTo>
                <a:cubicBezTo>
                  <a:pt x="506912" y="567152"/>
                  <a:pt x="506831" y="567071"/>
                  <a:pt x="506732" y="567071"/>
                </a:cubicBezTo>
                <a:cubicBezTo>
                  <a:pt x="506633" y="567071"/>
                  <a:pt x="506552" y="567152"/>
                  <a:pt x="506552" y="567251"/>
                </a:cubicBezTo>
                <a:cubicBezTo>
                  <a:pt x="506552" y="567350"/>
                  <a:pt x="506633" y="567432"/>
                  <a:pt x="506732" y="567432"/>
                </a:cubicBezTo>
                <a:cubicBezTo>
                  <a:pt x="506831" y="567432"/>
                  <a:pt x="506912" y="567350"/>
                  <a:pt x="506912" y="567251"/>
                </a:cubicBezTo>
                <a:close/>
                <a:moveTo>
                  <a:pt x="499156" y="559280"/>
                </a:moveTo>
                <a:cubicBezTo>
                  <a:pt x="498944" y="559311"/>
                  <a:pt x="498761" y="559463"/>
                  <a:pt x="498761" y="559675"/>
                </a:cubicBezTo>
                <a:cubicBezTo>
                  <a:pt x="498761" y="559888"/>
                  <a:pt x="498944" y="560070"/>
                  <a:pt x="499156" y="560070"/>
                </a:cubicBezTo>
                <a:cubicBezTo>
                  <a:pt x="499369" y="560070"/>
                  <a:pt x="499551" y="559888"/>
                  <a:pt x="499551" y="559675"/>
                </a:cubicBezTo>
                <a:cubicBezTo>
                  <a:pt x="499551" y="559463"/>
                  <a:pt x="499369" y="559280"/>
                  <a:pt x="499156" y="559280"/>
                </a:cubicBezTo>
                <a:close/>
                <a:moveTo>
                  <a:pt x="492185" y="552129"/>
                </a:moveTo>
                <a:cubicBezTo>
                  <a:pt x="492185" y="551811"/>
                  <a:pt x="491929" y="551554"/>
                  <a:pt x="491611" y="551554"/>
                </a:cubicBezTo>
                <a:cubicBezTo>
                  <a:pt x="491292" y="551554"/>
                  <a:pt x="491036" y="551811"/>
                  <a:pt x="491036" y="552129"/>
                </a:cubicBezTo>
                <a:cubicBezTo>
                  <a:pt x="491036" y="552448"/>
                  <a:pt x="491292" y="552704"/>
                  <a:pt x="491611" y="552704"/>
                </a:cubicBezTo>
                <a:cubicBezTo>
                  <a:pt x="491929" y="552704"/>
                  <a:pt x="492185" y="552448"/>
                  <a:pt x="492185" y="552129"/>
                </a:cubicBezTo>
                <a:close/>
                <a:moveTo>
                  <a:pt x="484850" y="544551"/>
                </a:moveTo>
                <a:cubicBezTo>
                  <a:pt x="484850" y="544098"/>
                  <a:pt x="484485" y="543733"/>
                  <a:pt x="484033" y="543733"/>
                </a:cubicBezTo>
                <a:cubicBezTo>
                  <a:pt x="483580" y="543733"/>
                  <a:pt x="483215" y="544098"/>
                  <a:pt x="483215" y="544551"/>
                </a:cubicBezTo>
                <a:cubicBezTo>
                  <a:pt x="483215" y="545003"/>
                  <a:pt x="483580" y="545368"/>
                  <a:pt x="484033" y="545368"/>
                </a:cubicBezTo>
                <a:cubicBezTo>
                  <a:pt x="484485" y="545368"/>
                  <a:pt x="484850" y="545003"/>
                  <a:pt x="484850" y="544551"/>
                </a:cubicBezTo>
                <a:close/>
                <a:moveTo>
                  <a:pt x="476487" y="536065"/>
                </a:moveTo>
                <a:cubicBezTo>
                  <a:pt x="475972" y="536065"/>
                  <a:pt x="475547" y="536490"/>
                  <a:pt x="475547" y="537004"/>
                </a:cubicBezTo>
                <a:cubicBezTo>
                  <a:pt x="475547" y="537519"/>
                  <a:pt x="475972" y="537944"/>
                  <a:pt x="476487" y="537944"/>
                </a:cubicBezTo>
                <a:cubicBezTo>
                  <a:pt x="477002" y="537944"/>
                  <a:pt x="477426" y="537519"/>
                  <a:pt x="477426" y="537004"/>
                </a:cubicBezTo>
                <a:cubicBezTo>
                  <a:pt x="477426" y="536490"/>
                  <a:pt x="477002" y="536065"/>
                  <a:pt x="476487" y="536065"/>
                </a:cubicBezTo>
                <a:close/>
                <a:moveTo>
                  <a:pt x="470213" y="529429"/>
                </a:moveTo>
                <a:cubicBezTo>
                  <a:pt x="470213" y="528710"/>
                  <a:pt x="469629" y="528126"/>
                  <a:pt x="468911" y="528126"/>
                </a:cubicBezTo>
                <a:cubicBezTo>
                  <a:pt x="468193" y="528126"/>
                  <a:pt x="467609" y="528710"/>
                  <a:pt x="467609" y="529429"/>
                </a:cubicBezTo>
                <a:cubicBezTo>
                  <a:pt x="467609" y="530147"/>
                  <a:pt x="468193" y="530731"/>
                  <a:pt x="468911" y="530731"/>
                </a:cubicBezTo>
                <a:cubicBezTo>
                  <a:pt x="469629" y="530731"/>
                  <a:pt x="470213" y="530147"/>
                  <a:pt x="470213" y="529429"/>
                </a:cubicBezTo>
                <a:close/>
                <a:moveTo>
                  <a:pt x="462910" y="521883"/>
                </a:moveTo>
                <a:cubicBezTo>
                  <a:pt x="462910" y="521030"/>
                  <a:pt x="462217" y="520337"/>
                  <a:pt x="461365" y="520337"/>
                </a:cubicBezTo>
                <a:cubicBezTo>
                  <a:pt x="460513" y="520337"/>
                  <a:pt x="459821" y="521030"/>
                  <a:pt x="459821" y="521883"/>
                </a:cubicBezTo>
                <a:cubicBezTo>
                  <a:pt x="459821" y="522734"/>
                  <a:pt x="460513" y="523427"/>
                  <a:pt x="461365" y="523427"/>
                </a:cubicBezTo>
                <a:cubicBezTo>
                  <a:pt x="462217" y="523427"/>
                  <a:pt x="462910" y="522734"/>
                  <a:pt x="462910" y="521883"/>
                </a:cubicBezTo>
                <a:close/>
                <a:moveTo>
                  <a:pt x="455547" y="514336"/>
                </a:moveTo>
                <a:cubicBezTo>
                  <a:pt x="455547" y="513366"/>
                  <a:pt x="454759" y="512579"/>
                  <a:pt x="453789" y="512579"/>
                </a:cubicBezTo>
                <a:cubicBezTo>
                  <a:pt x="452820" y="512579"/>
                  <a:pt x="452033" y="513366"/>
                  <a:pt x="452033" y="514336"/>
                </a:cubicBezTo>
                <a:cubicBezTo>
                  <a:pt x="452033" y="515306"/>
                  <a:pt x="452820" y="516094"/>
                  <a:pt x="453789" y="516094"/>
                </a:cubicBezTo>
                <a:cubicBezTo>
                  <a:pt x="454759" y="516094"/>
                  <a:pt x="455547" y="515306"/>
                  <a:pt x="455547" y="514336"/>
                </a:cubicBezTo>
                <a:close/>
                <a:moveTo>
                  <a:pt x="446242" y="504608"/>
                </a:moveTo>
                <a:cubicBezTo>
                  <a:pt x="445059" y="504608"/>
                  <a:pt x="444090" y="505578"/>
                  <a:pt x="444090" y="506760"/>
                </a:cubicBezTo>
                <a:cubicBezTo>
                  <a:pt x="444090" y="507942"/>
                  <a:pt x="445059" y="508912"/>
                  <a:pt x="446242" y="508912"/>
                </a:cubicBezTo>
                <a:cubicBezTo>
                  <a:pt x="447424" y="508912"/>
                  <a:pt x="448394" y="507942"/>
                  <a:pt x="448394" y="506760"/>
                </a:cubicBezTo>
                <a:cubicBezTo>
                  <a:pt x="448394" y="505578"/>
                  <a:pt x="447424" y="504608"/>
                  <a:pt x="446242" y="504608"/>
                </a:cubicBezTo>
                <a:close/>
                <a:moveTo>
                  <a:pt x="441090" y="499182"/>
                </a:moveTo>
                <a:cubicBezTo>
                  <a:pt x="441090" y="497842"/>
                  <a:pt x="440005" y="496757"/>
                  <a:pt x="438666" y="496757"/>
                </a:cubicBezTo>
                <a:cubicBezTo>
                  <a:pt x="437327" y="496757"/>
                  <a:pt x="436241" y="497842"/>
                  <a:pt x="436241" y="499182"/>
                </a:cubicBezTo>
                <a:cubicBezTo>
                  <a:pt x="436241" y="500521"/>
                  <a:pt x="437327" y="501606"/>
                  <a:pt x="438666" y="501606"/>
                </a:cubicBezTo>
                <a:cubicBezTo>
                  <a:pt x="440005" y="501606"/>
                  <a:pt x="441090" y="500521"/>
                  <a:pt x="441090" y="499182"/>
                </a:cubicBezTo>
                <a:close/>
                <a:moveTo>
                  <a:pt x="433757" y="491636"/>
                </a:moveTo>
                <a:cubicBezTo>
                  <a:pt x="433757" y="490179"/>
                  <a:pt x="432577" y="488999"/>
                  <a:pt x="431120" y="488999"/>
                </a:cubicBezTo>
                <a:cubicBezTo>
                  <a:pt x="429663" y="488999"/>
                  <a:pt x="428483" y="490179"/>
                  <a:pt x="428483" y="491636"/>
                </a:cubicBezTo>
                <a:cubicBezTo>
                  <a:pt x="428483" y="493092"/>
                  <a:pt x="429663" y="494273"/>
                  <a:pt x="431120" y="494273"/>
                </a:cubicBezTo>
                <a:cubicBezTo>
                  <a:pt x="432577" y="494273"/>
                  <a:pt x="433757" y="493092"/>
                  <a:pt x="433757" y="491636"/>
                </a:cubicBezTo>
                <a:close/>
                <a:moveTo>
                  <a:pt x="426634" y="484090"/>
                </a:moveTo>
                <a:cubicBezTo>
                  <a:pt x="426634" y="482383"/>
                  <a:pt x="425251" y="481000"/>
                  <a:pt x="423544" y="481000"/>
                </a:cubicBezTo>
                <a:cubicBezTo>
                  <a:pt x="421838" y="481000"/>
                  <a:pt x="420455" y="482383"/>
                  <a:pt x="420455" y="484090"/>
                </a:cubicBezTo>
                <a:cubicBezTo>
                  <a:pt x="420455" y="485796"/>
                  <a:pt x="421838" y="487179"/>
                  <a:pt x="423544" y="487179"/>
                </a:cubicBezTo>
                <a:cubicBezTo>
                  <a:pt x="425251" y="487179"/>
                  <a:pt x="426634" y="485796"/>
                  <a:pt x="426634" y="484090"/>
                </a:cubicBezTo>
                <a:close/>
                <a:moveTo>
                  <a:pt x="419573" y="476513"/>
                </a:moveTo>
                <a:cubicBezTo>
                  <a:pt x="419573" y="474539"/>
                  <a:pt x="417973" y="472939"/>
                  <a:pt x="415999" y="472939"/>
                </a:cubicBezTo>
                <a:cubicBezTo>
                  <a:pt x="414024" y="472939"/>
                  <a:pt x="412424" y="474539"/>
                  <a:pt x="412424" y="476513"/>
                </a:cubicBezTo>
                <a:cubicBezTo>
                  <a:pt x="412424" y="478487"/>
                  <a:pt x="414024" y="480088"/>
                  <a:pt x="415999" y="480088"/>
                </a:cubicBezTo>
                <a:cubicBezTo>
                  <a:pt x="417973" y="480088"/>
                  <a:pt x="419573" y="478487"/>
                  <a:pt x="419573" y="476513"/>
                </a:cubicBezTo>
                <a:close/>
                <a:moveTo>
                  <a:pt x="412272" y="468935"/>
                </a:moveTo>
                <a:cubicBezTo>
                  <a:pt x="412272" y="466808"/>
                  <a:pt x="410549" y="465086"/>
                  <a:pt x="408423" y="465086"/>
                </a:cubicBezTo>
                <a:cubicBezTo>
                  <a:pt x="406296" y="465086"/>
                  <a:pt x="404574" y="466808"/>
                  <a:pt x="404574" y="468935"/>
                </a:cubicBezTo>
                <a:cubicBezTo>
                  <a:pt x="404574" y="471061"/>
                  <a:pt x="406296" y="472784"/>
                  <a:pt x="408423" y="472784"/>
                </a:cubicBezTo>
                <a:cubicBezTo>
                  <a:pt x="410549" y="472784"/>
                  <a:pt x="412272" y="471061"/>
                  <a:pt x="412272" y="468935"/>
                </a:cubicBezTo>
                <a:close/>
                <a:moveTo>
                  <a:pt x="404904" y="461389"/>
                </a:moveTo>
                <a:cubicBezTo>
                  <a:pt x="404904" y="459163"/>
                  <a:pt x="403101" y="457359"/>
                  <a:pt x="400875" y="457359"/>
                </a:cubicBezTo>
                <a:cubicBezTo>
                  <a:pt x="398649" y="457359"/>
                  <a:pt x="396846" y="459163"/>
                  <a:pt x="396846" y="461389"/>
                </a:cubicBezTo>
                <a:cubicBezTo>
                  <a:pt x="396846" y="463615"/>
                  <a:pt x="398649" y="465418"/>
                  <a:pt x="400875" y="465418"/>
                </a:cubicBezTo>
                <a:cubicBezTo>
                  <a:pt x="403101" y="465418"/>
                  <a:pt x="404904" y="463615"/>
                  <a:pt x="404904" y="461389"/>
                </a:cubicBezTo>
                <a:close/>
                <a:moveTo>
                  <a:pt x="397813" y="453813"/>
                </a:moveTo>
                <a:cubicBezTo>
                  <a:pt x="397813" y="451319"/>
                  <a:pt x="395793" y="449298"/>
                  <a:pt x="393299" y="449298"/>
                </a:cubicBezTo>
                <a:cubicBezTo>
                  <a:pt x="390805" y="449298"/>
                  <a:pt x="388785" y="451319"/>
                  <a:pt x="388785" y="453813"/>
                </a:cubicBezTo>
                <a:cubicBezTo>
                  <a:pt x="388785" y="456307"/>
                  <a:pt x="390805" y="458327"/>
                  <a:pt x="393299" y="458327"/>
                </a:cubicBezTo>
                <a:cubicBezTo>
                  <a:pt x="395793" y="458327"/>
                  <a:pt x="397813" y="456307"/>
                  <a:pt x="397813" y="453813"/>
                </a:cubicBezTo>
                <a:close/>
                <a:moveTo>
                  <a:pt x="390542" y="446267"/>
                </a:moveTo>
                <a:cubicBezTo>
                  <a:pt x="390542" y="443623"/>
                  <a:pt x="388397" y="441477"/>
                  <a:pt x="385753" y="441477"/>
                </a:cubicBezTo>
                <a:cubicBezTo>
                  <a:pt x="383110" y="441477"/>
                  <a:pt x="380965" y="443623"/>
                  <a:pt x="380965" y="446267"/>
                </a:cubicBezTo>
                <a:cubicBezTo>
                  <a:pt x="380965" y="448910"/>
                  <a:pt x="383110" y="451056"/>
                  <a:pt x="385753" y="451056"/>
                </a:cubicBezTo>
                <a:cubicBezTo>
                  <a:pt x="388397" y="451056"/>
                  <a:pt x="390542" y="448910"/>
                  <a:pt x="390542" y="446267"/>
                </a:cubicBezTo>
                <a:close/>
                <a:moveTo>
                  <a:pt x="383116" y="438690"/>
                </a:moveTo>
                <a:cubicBezTo>
                  <a:pt x="383116" y="435963"/>
                  <a:pt x="380905" y="433751"/>
                  <a:pt x="378178" y="433751"/>
                </a:cubicBezTo>
                <a:cubicBezTo>
                  <a:pt x="375451" y="433751"/>
                  <a:pt x="373239" y="435963"/>
                  <a:pt x="373239" y="438690"/>
                </a:cubicBezTo>
                <a:cubicBezTo>
                  <a:pt x="373239" y="441417"/>
                  <a:pt x="375451" y="443630"/>
                  <a:pt x="378178" y="443630"/>
                </a:cubicBezTo>
                <a:cubicBezTo>
                  <a:pt x="380905" y="443659"/>
                  <a:pt x="383116" y="441447"/>
                  <a:pt x="383116" y="438690"/>
                </a:cubicBezTo>
                <a:close/>
                <a:moveTo>
                  <a:pt x="216956" y="272339"/>
                </a:moveTo>
                <a:cubicBezTo>
                  <a:pt x="216956" y="269489"/>
                  <a:pt x="214652" y="267217"/>
                  <a:pt x="211835" y="267217"/>
                </a:cubicBezTo>
                <a:cubicBezTo>
                  <a:pt x="209015" y="267217"/>
                  <a:pt x="206713" y="269522"/>
                  <a:pt x="206713" y="272339"/>
                </a:cubicBezTo>
                <a:cubicBezTo>
                  <a:pt x="206713" y="275156"/>
                  <a:pt x="209018" y="277460"/>
                  <a:pt x="211835" y="277460"/>
                </a:cubicBezTo>
                <a:cubicBezTo>
                  <a:pt x="214682" y="277491"/>
                  <a:pt x="216956" y="275186"/>
                  <a:pt x="216956" y="272339"/>
                </a:cubicBezTo>
                <a:close/>
                <a:moveTo>
                  <a:pt x="209288" y="264791"/>
                </a:moveTo>
                <a:cubicBezTo>
                  <a:pt x="209288" y="262029"/>
                  <a:pt x="207050" y="259791"/>
                  <a:pt x="204289" y="259791"/>
                </a:cubicBezTo>
                <a:cubicBezTo>
                  <a:pt x="201527" y="259791"/>
                  <a:pt x="199290" y="262029"/>
                  <a:pt x="199290" y="264791"/>
                </a:cubicBezTo>
                <a:cubicBezTo>
                  <a:pt x="199290" y="267552"/>
                  <a:pt x="201527" y="269790"/>
                  <a:pt x="204289" y="269790"/>
                </a:cubicBezTo>
                <a:cubicBezTo>
                  <a:pt x="207050" y="269790"/>
                  <a:pt x="209288" y="267552"/>
                  <a:pt x="209288" y="264791"/>
                </a:cubicBezTo>
                <a:close/>
                <a:moveTo>
                  <a:pt x="192014" y="257214"/>
                </a:moveTo>
                <a:cubicBezTo>
                  <a:pt x="192014" y="259821"/>
                  <a:pt x="194136" y="261943"/>
                  <a:pt x="196743" y="261943"/>
                </a:cubicBezTo>
                <a:cubicBezTo>
                  <a:pt x="199350" y="261943"/>
                  <a:pt x="201472" y="259821"/>
                  <a:pt x="201472" y="257214"/>
                </a:cubicBezTo>
                <a:cubicBezTo>
                  <a:pt x="201472" y="254607"/>
                  <a:pt x="199350" y="252485"/>
                  <a:pt x="196743" y="252485"/>
                </a:cubicBezTo>
                <a:cubicBezTo>
                  <a:pt x="194104" y="252518"/>
                  <a:pt x="192014" y="254640"/>
                  <a:pt x="192014" y="257214"/>
                </a:cubicBezTo>
                <a:close/>
                <a:moveTo>
                  <a:pt x="189165" y="245364"/>
                </a:moveTo>
                <a:cubicBezTo>
                  <a:pt x="186801" y="245364"/>
                  <a:pt x="184861" y="247304"/>
                  <a:pt x="184861" y="249668"/>
                </a:cubicBezTo>
                <a:cubicBezTo>
                  <a:pt x="184861" y="252033"/>
                  <a:pt x="186801" y="253972"/>
                  <a:pt x="189165" y="253972"/>
                </a:cubicBezTo>
                <a:cubicBezTo>
                  <a:pt x="191529" y="253972"/>
                  <a:pt x="193469" y="252033"/>
                  <a:pt x="193469" y="249668"/>
                </a:cubicBezTo>
                <a:cubicBezTo>
                  <a:pt x="193439" y="247304"/>
                  <a:pt x="191529" y="245364"/>
                  <a:pt x="189165" y="245364"/>
                </a:cubicBezTo>
                <a:close/>
                <a:moveTo>
                  <a:pt x="185711" y="242092"/>
                </a:moveTo>
                <a:cubicBezTo>
                  <a:pt x="185711" y="239815"/>
                  <a:pt x="183866" y="237970"/>
                  <a:pt x="181589" y="237970"/>
                </a:cubicBezTo>
                <a:cubicBezTo>
                  <a:pt x="179313" y="237970"/>
                  <a:pt x="177468" y="239815"/>
                  <a:pt x="177468" y="242092"/>
                </a:cubicBezTo>
                <a:cubicBezTo>
                  <a:pt x="177468" y="244369"/>
                  <a:pt x="179313" y="246214"/>
                  <a:pt x="181589" y="246214"/>
                </a:cubicBezTo>
                <a:cubicBezTo>
                  <a:pt x="183866" y="246214"/>
                  <a:pt x="185711" y="244369"/>
                  <a:pt x="185711" y="242092"/>
                </a:cubicBezTo>
                <a:close/>
                <a:moveTo>
                  <a:pt x="174044" y="238183"/>
                </a:moveTo>
                <a:cubicBezTo>
                  <a:pt x="176043" y="238183"/>
                  <a:pt x="177680" y="236546"/>
                  <a:pt x="177680" y="234546"/>
                </a:cubicBezTo>
                <a:cubicBezTo>
                  <a:pt x="177680" y="232546"/>
                  <a:pt x="176043" y="230909"/>
                  <a:pt x="174044" y="230909"/>
                </a:cubicBezTo>
                <a:cubicBezTo>
                  <a:pt x="172044" y="230909"/>
                  <a:pt x="170407" y="232546"/>
                  <a:pt x="170407" y="234546"/>
                </a:cubicBezTo>
                <a:cubicBezTo>
                  <a:pt x="170377" y="236546"/>
                  <a:pt x="172012" y="238183"/>
                  <a:pt x="174044" y="238183"/>
                </a:cubicBezTo>
                <a:close/>
                <a:moveTo>
                  <a:pt x="166465" y="230332"/>
                </a:moveTo>
                <a:cubicBezTo>
                  <a:pt x="168315" y="230332"/>
                  <a:pt x="169830" y="228817"/>
                  <a:pt x="169830" y="226967"/>
                </a:cubicBezTo>
                <a:cubicBezTo>
                  <a:pt x="169830" y="225118"/>
                  <a:pt x="168345" y="223603"/>
                  <a:pt x="166465" y="223603"/>
                </a:cubicBezTo>
                <a:cubicBezTo>
                  <a:pt x="164616" y="223603"/>
                  <a:pt x="163101" y="225118"/>
                  <a:pt x="163101" y="226967"/>
                </a:cubicBezTo>
                <a:cubicBezTo>
                  <a:pt x="163134" y="228847"/>
                  <a:pt x="164618" y="230332"/>
                  <a:pt x="166465" y="230332"/>
                </a:cubicBezTo>
                <a:close/>
                <a:moveTo>
                  <a:pt x="161799" y="219421"/>
                </a:moveTo>
                <a:cubicBezTo>
                  <a:pt x="161799" y="217830"/>
                  <a:pt x="160511" y="216542"/>
                  <a:pt x="158920" y="216542"/>
                </a:cubicBezTo>
                <a:cubicBezTo>
                  <a:pt x="157329" y="216542"/>
                  <a:pt x="156041" y="217830"/>
                  <a:pt x="156041" y="219421"/>
                </a:cubicBezTo>
                <a:cubicBezTo>
                  <a:pt x="156041" y="221012"/>
                  <a:pt x="157329" y="222301"/>
                  <a:pt x="158920" y="222301"/>
                </a:cubicBezTo>
                <a:cubicBezTo>
                  <a:pt x="160511" y="222301"/>
                  <a:pt x="161799" y="221012"/>
                  <a:pt x="161799" y="219421"/>
                </a:cubicBezTo>
                <a:close/>
                <a:moveTo>
                  <a:pt x="154011" y="211845"/>
                </a:moveTo>
                <a:cubicBezTo>
                  <a:pt x="154011" y="210372"/>
                  <a:pt x="152817" y="209178"/>
                  <a:pt x="151344" y="209178"/>
                </a:cubicBezTo>
                <a:cubicBezTo>
                  <a:pt x="149871" y="209178"/>
                  <a:pt x="148677" y="210372"/>
                  <a:pt x="148677" y="211845"/>
                </a:cubicBezTo>
                <a:cubicBezTo>
                  <a:pt x="148677" y="213319"/>
                  <a:pt x="149871" y="214512"/>
                  <a:pt x="151344" y="214512"/>
                </a:cubicBezTo>
                <a:cubicBezTo>
                  <a:pt x="152817" y="214512"/>
                  <a:pt x="154011" y="213319"/>
                  <a:pt x="154011" y="211845"/>
                </a:cubicBezTo>
                <a:close/>
                <a:moveTo>
                  <a:pt x="143798" y="206664"/>
                </a:moveTo>
                <a:cubicBezTo>
                  <a:pt x="145101" y="206664"/>
                  <a:pt x="146163" y="205604"/>
                  <a:pt x="146163" y="204299"/>
                </a:cubicBezTo>
                <a:cubicBezTo>
                  <a:pt x="146163" y="202997"/>
                  <a:pt x="145103" y="201935"/>
                  <a:pt x="143798" y="201935"/>
                </a:cubicBezTo>
                <a:cubicBezTo>
                  <a:pt x="142494" y="201935"/>
                  <a:pt x="141434" y="202994"/>
                  <a:pt x="141434" y="204299"/>
                </a:cubicBezTo>
                <a:cubicBezTo>
                  <a:pt x="141404" y="205602"/>
                  <a:pt x="142464" y="206664"/>
                  <a:pt x="143798" y="206664"/>
                </a:cubicBezTo>
                <a:close/>
                <a:moveTo>
                  <a:pt x="138192" y="196723"/>
                </a:moveTo>
                <a:cubicBezTo>
                  <a:pt x="138192" y="195635"/>
                  <a:pt x="137310" y="194753"/>
                  <a:pt x="136223" y="194753"/>
                </a:cubicBezTo>
                <a:cubicBezTo>
                  <a:pt x="135135" y="194753"/>
                  <a:pt x="134253" y="195635"/>
                  <a:pt x="134253" y="196723"/>
                </a:cubicBezTo>
                <a:cubicBezTo>
                  <a:pt x="134253" y="197811"/>
                  <a:pt x="135135" y="198693"/>
                  <a:pt x="136223" y="198693"/>
                </a:cubicBezTo>
                <a:cubicBezTo>
                  <a:pt x="137310" y="198693"/>
                  <a:pt x="138192" y="197811"/>
                  <a:pt x="138192" y="196723"/>
                </a:cubicBezTo>
                <a:close/>
                <a:moveTo>
                  <a:pt x="128677" y="190934"/>
                </a:moveTo>
                <a:cubicBezTo>
                  <a:pt x="129647" y="190934"/>
                  <a:pt x="130434" y="190147"/>
                  <a:pt x="130434" y="189177"/>
                </a:cubicBezTo>
                <a:cubicBezTo>
                  <a:pt x="130434" y="188207"/>
                  <a:pt x="129647" y="187420"/>
                  <a:pt x="128677" y="187420"/>
                </a:cubicBezTo>
                <a:cubicBezTo>
                  <a:pt x="127707" y="187420"/>
                  <a:pt x="126920" y="188207"/>
                  <a:pt x="126920" y="189177"/>
                </a:cubicBezTo>
                <a:cubicBezTo>
                  <a:pt x="126918" y="190145"/>
                  <a:pt x="127707" y="190934"/>
                  <a:pt x="128677" y="190934"/>
                </a:cubicBezTo>
                <a:close/>
                <a:moveTo>
                  <a:pt x="122643" y="181599"/>
                </a:moveTo>
                <a:cubicBezTo>
                  <a:pt x="122643" y="180746"/>
                  <a:pt x="121951" y="180054"/>
                  <a:pt x="121099" y="180054"/>
                </a:cubicBezTo>
                <a:cubicBezTo>
                  <a:pt x="120247" y="180054"/>
                  <a:pt x="119554" y="180746"/>
                  <a:pt x="119554" y="181599"/>
                </a:cubicBezTo>
                <a:cubicBezTo>
                  <a:pt x="119554" y="182451"/>
                  <a:pt x="120247" y="183143"/>
                  <a:pt x="121099" y="183143"/>
                </a:cubicBezTo>
                <a:cubicBezTo>
                  <a:pt x="121951" y="183143"/>
                  <a:pt x="122643" y="182451"/>
                  <a:pt x="122643" y="181599"/>
                </a:cubicBezTo>
                <a:close/>
                <a:moveTo>
                  <a:pt x="114703" y="174052"/>
                </a:moveTo>
                <a:cubicBezTo>
                  <a:pt x="114703" y="173417"/>
                  <a:pt x="114188" y="172903"/>
                  <a:pt x="113553" y="172903"/>
                </a:cubicBezTo>
                <a:cubicBezTo>
                  <a:pt x="112918" y="172903"/>
                  <a:pt x="112403" y="173417"/>
                  <a:pt x="112403" y="174052"/>
                </a:cubicBezTo>
                <a:cubicBezTo>
                  <a:pt x="112403" y="174687"/>
                  <a:pt x="112918" y="175202"/>
                  <a:pt x="113553" y="175202"/>
                </a:cubicBezTo>
                <a:cubicBezTo>
                  <a:pt x="114188" y="175202"/>
                  <a:pt x="114703" y="174687"/>
                  <a:pt x="114703" y="174052"/>
                </a:cubicBezTo>
                <a:close/>
                <a:moveTo>
                  <a:pt x="106795" y="166476"/>
                </a:moveTo>
                <a:cubicBezTo>
                  <a:pt x="106795" y="166024"/>
                  <a:pt x="106430" y="165659"/>
                  <a:pt x="105977" y="165659"/>
                </a:cubicBezTo>
                <a:cubicBezTo>
                  <a:pt x="105525" y="165659"/>
                  <a:pt x="105160" y="166024"/>
                  <a:pt x="105160" y="166476"/>
                </a:cubicBezTo>
                <a:cubicBezTo>
                  <a:pt x="105160" y="166929"/>
                  <a:pt x="105525" y="167294"/>
                  <a:pt x="105977" y="167294"/>
                </a:cubicBezTo>
                <a:cubicBezTo>
                  <a:pt x="106430" y="167294"/>
                  <a:pt x="106795" y="166929"/>
                  <a:pt x="106795" y="166476"/>
                </a:cubicBezTo>
                <a:close/>
                <a:moveTo>
                  <a:pt x="99097" y="158930"/>
                </a:moveTo>
                <a:cubicBezTo>
                  <a:pt x="99097" y="158563"/>
                  <a:pt x="98799" y="158265"/>
                  <a:pt x="98432" y="158265"/>
                </a:cubicBezTo>
                <a:cubicBezTo>
                  <a:pt x="98065" y="158265"/>
                  <a:pt x="97767" y="158563"/>
                  <a:pt x="97767" y="158930"/>
                </a:cubicBezTo>
                <a:cubicBezTo>
                  <a:pt x="97767" y="159298"/>
                  <a:pt x="98065" y="159595"/>
                  <a:pt x="98432" y="159595"/>
                </a:cubicBezTo>
                <a:cubicBezTo>
                  <a:pt x="98799" y="159595"/>
                  <a:pt x="99097" y="159298"/>
                  <a:pt x="99097" y="158930"/>
                </a:cubicBezTo>
                <a:close/>
                <a:moveTo>
                  <a:pt x="91371" y="151354"/>
                </a:moveTo>
                <a:cubicBezTo>
                  <a:pt x="91371" y="151070"/>
                  <a:pt x="91140" y="150839"/>
                  <a:pt x="90856" y="150839"/>
                </a:cubicBezTo>
                <a:cubicBezTo>
                  <a:pt x="90572" y="150839"/>
                  <a:pt x="90341" y="151070"/>
                  <a:pt x="90341" y="151354"/>
                </a:cubicBezTo>
                <a:cubicBezTo>
                  <a:pt x="90341" y="151638"/>
                  <a:pt x="90572" y="151869"/>
                  <a:pt x="90856" y="151869"/>
                </a:cubicBezTo>
                <a:cubicBezTo>
                  <a:pt x="91140" y="151869"/>
                  <a:pt x="91371" y="151638"/>
                  <a:pt x="91371" y="151354"/>
                </a:cubicBezTo>
                <a:close/>
                <a:moveTo>
                  <a:pt x="83278" y="144078"/>
                </a:moveTo>
                <a:cubicBezTo>
                  <a:pt x="83430" y="144078"/>
                  <a:pt x="83550" y="143956"/>
                  <a:pt x="83550" y="143805"/>
                </a:cubicBezTo>
                <a:cubicBezTo>
                  <a:pt x="83550" y="143656"/>
                  <a:pt x="83428" y="143533"/>
                  <a:pt x="83278" y="143533"/>
                </a:cubicBezTo>
                <a:cubicBezTo>
                  <a:pt x="83126" y="143533"/>
                  <a:pt x="83005" y="143656"/>
                  <a:pt x="83005" y="143805"/>
                </a:cubicBezTo>
                <a:cubicBezTo>
                  <a:pt x="83005" y="143958"/>
                  <a:pt x="83128" y="144078"/>
                  <a:pt x="83278" y="144078"/>
                </a:cubicBezTo>
                <a:close/>
                <a:moveTo>
                  <a:pt x="75912" y="136230"/>
                </a:moveTo>
                <a:cubicBezTo>
                  <a:pt x="75912" y="136130"/>
                  <a:pt x="75832" y="136049"/>
                  <a:pt x="75732" y="136049"/>
                </a:cubicBezTo>
                <a:cubicBezTo>
                  <a:pt x="75633" y="136049"/>
                  <a:pt x="75552" y="136130"/>
                  <a:pt x="75552" y="136230"/>
                </a:cubicBezTo>
                <a:cubicBezTo>
                  <a:pt x="75552" y="136329"/>
                  <a:pt x="75633" y="136410"/>
                  <a:pt x="75732" y="136410"/>
                </a:cubicBezTo>
                <a:cubicBezTo>
                  <a:pt x="75832" y="136410"/>
                  <a:pt x="75912" y="136329"/>
                  <a:pt x="75912" y="136230"/>
                </a:cubicBezTo>
                <a:close/>
                <a:moveTo>
                  <a:pt x="68276" y="128684"/>
                </a:moveTo>
                <a:cubicBezTo>
                  <a:pt x="68276" y="128616"/>
                  <a:pt x="68223" y="128563"/>
                  <a:pt x="68156" y="128563"/>
                </a:cubicBezTo>
                <a:cubicBezTo>
                  <a:pt x="68089" y="128563"/>
                  <a:pt x="68036" y="128616"/>
                  <a:pt x="68036" y="128684"/>
                </a:cubicBezTo>
                <a:cubicBezTo>
                  <a:pt x="68036" y="128750"/>
                  <a:pt x="68089" y="128804"/>
                  <a:pt x="68156" y="128804"/>
                </a:cubicBezTo>
                <a:cubicBezTo>
                  <a:pt x="68223" y="128804"/>
                  <a:pt x="68276" y="128750"/>
                  <a:pt x="68276" y="128684"/>
                </a:cubicBezTo>
                <a:close/>
                <a:moveTo>
                  <a:pt x="529459" y="574797"/>
                </a:moveTo>
                <a:cubicBezTo>
                  <a:pt x="529459" y="574765"/>
                  <a:pt x="529432" y="574737"/>
                  <a:pt x="529399" y="574737"/>
                </a:cubicBezTo>
                <a:cubicBezTo>
                  <a:pt x="529367" y="574737"/>
                  <a:pt x="529339" y="574765"/>
                  <a:pt x="529339" y="574797"/>
                </a:cubicBezTo>
                <a:cubicBezTo>
                  <a:pt x="529339" y="574830"/>
                  <a:pt x="529367" y="574858"/>
                  <a:pt x="529399" y="574858"/>
                </a:cubicBezTo>
                <a:cubicBezTo>
                  <a:pt x="529432" y="574858"/>
                  <a:pt x="529459" y="574830"/>
                  <a:pt x="529459" y="574797"/>
                </a:cubicBezTo>
                <a:close/>
                <a:moveTo>
                  <a:pt x="521974" y="567251"/>
                </a:moveTo>
                <a:cubicBezTo>
                  <a:pt x="521974" y="567184"/>
                  <a:pt x="521920" y="567131"/>
                  <a:pt x="521853" y="567131"/>
                </a:cubicBezTo>
                <a:cubicBezTo>
                  <a:pt x="521786" y="567131"/>
                  <a:pt x="521734" y="567184"/>
                  <a:pt x="521734" y="567251"/>
                </a:cubicBezTo>
                <a:cubicBezTo>
                  <a:pt x="521734" y="567318"/>
                  <a:pt x="521786" y="567372"/>
                  <a:pt x="521853" y="567372"/>
                </a:cubicBezTo>
                <a:cubicBezTo>
                  <a:pt x="521920" y="567372"/>
                  <a:pt x="521974" y="567318"/>
                  <a:pt x="521974" y="567251"/>
                </a:cubicBezTo>
                <a:close/>
                <a:moveTo>
                  <a:pt x="514065" y="559675"/>
                </a:moveTo>
                <a:cubicBezTo>
                  <a:pt x="514065" y="559798"/>
                  <a:pt x="514155" y="559888"/>
                  <a:pt x="514278" y="559888"/>
                </a:cubicBezTo>
                <a:cubicBezTo>
                  <a:pt x="514400" y="559888"/>
                  <a:pt x="514490" y="559798"/>
                  <a:pt x="514490" y="559675"/>
                </a:cubicBezTo>
                <a:cubicBezTo>
                  <a:pt x="514490" y="559553"/>
                  <a:pt x="514400" y="559463"/>
                  <a:pt x="514278" y="559463"/>
                </a:cubicBezTo>
                <a:cubicBezTo>
                  <a:pt x="514158" y="559493"/>
                  <a:pt x="514065" y="559583"/>
                  <a:pt x="514065" y="559675"/>
                </a:cubicBezTo>
                <a:close/>
                <a:moveTo>
                  <a:pt x="507125" y="552129"/>
                </a:moveTo>
                <a:cubicBezTo>
                  <a:pt x="507125" y="551912"/>
                  <a:pt x="506949" y="551737"/>
                  <a:pt x="506732" y="551737"/>
                </a:cubicBezTo>
                <a:cubicBezTo>
                  <a:pt x="506515" y="551737"/>
                  <a:pt x="506340" y="551912"/>
                  <a:pt x="506340" y="552129"/>
                </a:cubicBezTo>
                <a:cubicBezTo>
                  <a:pt x="506340" y="552346"/>
                  <a:pt x="506515" y="552522"/>
                  <a:pt x="506732" y="552522"/>
                </a:cubicBezTo>
                <a:cubicBezTo>
                  <a:pt x="506949" y="552522"/>
                  <a:pt x="507125" y="552346"/>
                  <a:pt x="507125" y="552129"/>
                </a:cubicBezTo>
                <a:close/>
                <a:moveTo>
                  <a:pt x="499821" y="544581"/>
                </a:moveTo>
                <a:cubicBezTo>
                  <a:pt x="499821" y="544214"/>
                  <a:pt x="499523" y="543916"/>
                  <a:pt x="499156" y="543916"/>
                </a:cubicBezTo>
                <a:cubicBezTo>
                  <a:pt x="498789" y="543916"/>
                  <a:pt x="498491" y="544214"/>
                  <a:pt x="498491" y="544581"/>
                </a:cubicBezTo>
                <a:cubicBezTo>
                  <a:pt x="498491" y="544948"/>
                  <a:pt x="498789" y="545246"/>
                  <a:pt x="499156" y="545246"/>
                </a:cubicBezTo>
                <a:cubicBezTo>
                  <a:pt x="499523" y="545246"/>
                  <a:pt x="499821" y="544948"/>
                  <a:pt x="499821" y="544581"/>
                </a:cubicBezTo>
                <a:close/>
                <a:moveTo>
                  <a:pt x="491611" y="536337"/>
                </a:moveTo>
                <a:cubicBezTo>
                  <a:pt x="491246" y="536337"/>
                  <a:pt x="490943" y="536640"/>
                  <a:pt x="490943" y="537004"/>
                </a:cubicBezTo>
                <a:cubicBezTo>
                  <a:pt x="490943" y="537369"/>
                  <a:pt x="491246" y="537642"/>
                  <a:pt x="491611" y="537642"/>
                </a:cubicBezTo>
                <a:cubicBezTo>
                  <a:pt x="491975" y="537642"/>
                  <a:pt x="492278" y="537339"/>
                  <a:pt x="492278" y="537004"/>
                </a:cubicBezTo>
                <a:cubicBezTo>
                  <a:pt x="492246" y="536642"/>
                  <a:pt x="491943" y="536337"/>
                  <a:pt x="491611" y="536337"/>
                </a:cubicBezTo>
                <a:close/>
                <a:moveTo>
                  <a:pt x="485002" y="529429"/>
                </a:moveTo>
                <a:cubicBezTo>
                  <a:pt x="485002" y="528893"/>
                  <a:pt x="484568" y="528458"/>
                  <a:pt x="484033" y="528458"/>
                </a:cubicBezTo>
                <a:cubicBezTo>
                  <a:pt x="483497" y="528458"/>
                  <a:pt x="483063" y="528893"/>
                  <a:pt x="483063" y="529429"/>
                </a:cubicBezTo>
                <a:cubicBezTo>
                  <a:pt x="483063" y="529964"/>
                  <a:pt x="483497" y="530398"/>
                  <a:pt x="484033" y="530398"/>
                </a:cubicBezTo>
                <a:cubicBezTo>
                  <a:pt x="484568" y="530398"/>
                  <a:pt x="485002" y="529964"/>
                  <a:pt x="485002" y="529429"/>
                </a:cubicBezTo>
                <a:close/>
                <a:moveTo>
                  <a:pt x="477849" y="521883"/>
                </a:moveTo>
                <a:cubicBezTo>
                  <a:pt x="477849" y="521129"/>
                  <a:pt x="477240" y="520520"/>
                  <a:pt x="476487" y="520520"/>
                </a:cubicBezTo>
                <a:cubicBezTo>
                  <a:pt x="475734" y="520520"/>
                  <a:pt x="475124" y="521129"/>
                  <a:pt x="475124" y="521883"/>
                </a:cubicBezTo>
                <a:cubicBezTo>
                  <a:pt x="475124" y="522635"/>
                  <a:pt x="475734" y="523245"/>
                  <a:pt x="476487" y="523245"/>
                </a:cubicBezTo>
                <a:cubicBezTo>
                  <a:pt x="477240" y="523245"/>
                  <a:pt x="477849" y="522635"/>
                  <a:pt x="477849" y="521883"/>
                </a:cubicBezTo>
                <a:close/>
                <a:moveTo>
                  <a:pt x="470456" y="514336"/>
                </a:moveTo>
                <a:cubicBezTo>
                  <a:pt x="470456" y="513484"/>
                  <a:pt x="469763" y="512791"/>
                  <a:pt x="468911" y="512791"/>
                </a:cubicBezTo>
                <a:cubicBezTo>
                  <a:pt x="468059" y="512791"/>
                  <a:pt x="467366" y="513484"/>
                  <a:pt x="467366" y="514336"/>
                </a:cubicBezTo>
                <a:cubicBezTo>
                  <a:pt x="467366" y="515188"/>
                  <a:pt x="468059" y="515881"/>
                  <a:pt x="468911" y="515881"/>
                </a:cubicBezTo>
                <a:cubicBezTo>
                  <a:pt x="469763" y="515881"/>
                  <a:pt x="470456" y="515188"/>
                  <a:pt x="470456" y="514336"/>
                </a:cubicBezTo>
                <a:close/>
                <a:moveTo>
                  <a:pt x="461365" y="504940"/>
                </a:moveTo>
                <a:cubicBezTo>
                  <a:pt x="460366" y="504940"/>
                  <a:pt x="459546" y="505758"/>
                  <a:pt x="459546" y="506760"/>
                </a:cubicBezTo>
                <a:cubicBezTo>
                  <a:pt x="459546" y="507760"/>
                  <a:pt x="460363" y="508580"/>
                  <a:pt x="461365" y="508580"/>
                </a:cubicBezTo>
                <a:cubicBezTo>
                  <a:pt x="462367" y="508580"/>
                  <a:pt x="463185" y="507762"/>
                  <a:pt x="463185" y="506760"/>
                </a:cubicBezTo>
                <a:cubicBezTo>
                  <a:pt x="463153" y="505758"/>
                  <a:pt x="462365" y="504940"/>
                  <a:pt x="461365" y="504940"/>
                </a:cubicBezTo>
                <a:close/>
                <a:moveTo>
                  <a:pt x="456002" y="499182"/>
                </a:moveTo>
                <a:cubicBezTo>
                  <a:pt x="456002" y="497960"/>
                  <a:pt x="455011" y="496970"/>
                  <a:pt x="453789" y="496970"/>
                </a:cubicBezTo>
                <a:cubicBezTo>
                  <a:pt x="452568" y="496970"/>
                  <a:pt x="451577" y="497960"/>
                  <a:pt x="451577" y="499182"/>
                </a:cubicBezTo>
                <a:cubicBezTo>
                  <a:pt x="451577" y="500403"/>
                  <a:pt x="452568" y="501394"/>
                  <a:pt x="453789" y="501394"/>
                </a:cubicBezTo>
                <a:cubicBezTo>
                  <a:pt x="455011" y="501394"/>
                  <a:pt x="456002" y="500403"/>
                  <a:pt x="456002" y="499182"/>
                </a:cubicBezTo>
                <a:close/>
                <a:moveTo>
                  <a:pt x="448666" y="491636"/>
                </a:moveTo>
                <a:cubicBezTo>
                  <a:pt x="448666" y="490296"/>
                  <a:pt x="447581" y="489211"/>
                  <a:pt x="446242" y="489211"/>
                </a:cubicBezTo>
                <a:cubicBezTo>
                  <a:pt x="444902" y="489211"/>
                  <a:pt x="443817" y="490296"/>
                  <a:pt x="443817" y="491636"/>
                </a:cubicBezTo>
                <a:cubicBezTo>
                  <a:pt x="443817" y="492975"/>
                  <a:pt x="444902" y="494060"/>
                  <a:pt x="446242" y="494060"/>
                </a:cubicBezTo>
                <a:cubicBezTo>
                  <a:pt x="447581" y="494060"/>
                  <a:pt x="448666" y="492975"/>
                  <a:pt x="448666" y="491636"/>
                </a:cubicBezTo>
                <a:close/>
                <a:moveTo>
                  <a:pt x="441393" y="484059"/>
                </a:moveTo>
                <a:cubicBezTo>
                  <a:pt x="441393" y="482554"/>
                  <a:pt x="440171" y="481332"/>
                  <a:pt x="438666" y="481332"/>
                </a:cubicBezTo>
                <a:cubicBezTo>
                  <a:pt x="437160" y="481332"/>
                  <a:pt x="435939" y="482554"/>
                  <a:pt x="435939" y="484059"/>
                </a:cubicBezTo>
                <a:cubicBezTo>
                  <a:pt x="435939" y="485565"/>
                  <a:pt x="437160" y="486787"/>
                  <a:pt x="438666" y="486787"/>
                </a:cubicBezTo>
                <a:cubicBezTo>
                  <a:pt x="440171" y="486787"/>
                  <a:pt x="441393" y="485565"/>
                  <a:pt x="441393" y="484059"/>
                </a:cubicBezTo>
                <a:close/>
                <a:moveTo>
                  <a:pt x="434302" y="476513"/>
                </a:moveTo>
                <a:cubicBezTo>
                  <a:pt x="434302" y="474756"/>
                  <a:pt x="432877" y="473331"/>
                  <a:pt x="431120" y="473331"/>
                </a:cubicBezTo>
                <a:cubicBezTo>
                  <a:pt x="429363" y="473331"/>
                  <a:pt x="427938" y="474756"/>
                  <a:pt x="427938" y="476513"/>
                </a:cubicBezTo>
                <a:cubicBezTo>
                  <a:pt x="427938" y="478270"/>
                  <a:pt x="429363" y="479695"/>
                  <a:pt x="431120" y="479695"/>
                </a:cubicBezTo>
                <a:cubicBezTo>
                  <a:pt x="432877" y="479695"/>
                  <a:pt x="434302" y="478270"/>
                  <a:pt x="434302" y="476513"/>
                </a:cubicBezTo>
                <a:close/>
                <a:moveTo>
                  <a:pt x="427211" y="468935"/>
                </a:moveTo>
                <a:cubicBezTo>
                  <a:pt x="427211" y="466910"/>
                  <a:pt x="425569" y="465268"/>
                  <a:pt x="423544" y="465268"/>
                </a:cubicBezTo>
                <a:cubicBezTo>
                  <a:pt x="421519" y="465268"/>
                  <a:pt x="419878" y="466910"/>
                  <a:pt x="419878" y="468935"/>
                </a:cubicBezTo>
                <a:cubicBezTo>
                  <a:pt x="419878" y="470960"/>
                  <a:pt x="421519" y="472602"/>
                  <a:pt x="423544" y="472602"/>
                </a:cubicBezTo>
                <a:cubicBezTo>
                  <a:pt x="425569" y="472602"/>
                  <a:pt x="427211" y="470960"/>
                  <a:pt x="427211" y="468935"/>
                </a:cubicBezTo>
                <a:close/>
                <a:moveTo>
                  <a:pt x="419848" y="461389"/>
                </a:moveTo>
                <a:cubicBezTo>
                  <a:pt x="419848" y="459262"/>
                  <a:pt x="418125" y="457540"/>
                  <a:pt x="415999" y="457540"/>
                </a:cubicBezTo>
                <a:cubicBezTo>
                  <a:pt x="413872" y="457540"/>
                  <a:pt x="412150" y="459262"/>
                  <a:pt x="412150" y="461389"/>
                </a:cubicBezTo>
                <a:cubicBezTo>
                  <a:pt x="412150" y="463515"/>
                  <a:pt x="413872" y="465238"/>
                  <a:pt x="415999" y="465238"/>
                </a:cubicBezTo>
                <a:cubicBezTo>
                  <a:pt x="418125" y="465238"/>
                  <a:pt x="419848" y="463515"/>
                  <a:pt x="419848" y="461389"/>
                </a:cubicBezTo>
                <a:close/>
                <a:moveTo>
                  <a:pt x="412574" y="453813"/>
                </a:moveTo>
                <a:cubicBezTo>
                  <a:pt x="412574" y="451520"/>
                  <a:pt x="410716" y="449661"/>
                  <a:pt x="408423" y="449661"/>
                </a:cubicBezTo>
                <a:cubicBezTo>
                  <a:pt x="406130" y="449661"/>
                  <a:pt x="404271" y="451520"/>
                  <a:pt x="404271" y="453813"/>
                </a:cubicBezTo>
                <a:cubicBezTo>
                  <a:pt x="404271" y="456105"/>
                  <a:pt x="406130" y="457964"/>
                  <a:pt x="408423" y="457964"/>
                </a:cubicBezTo>
                <a:cubicBezTo>
                  <a:pt x="410716" y="457964"/>
                  <a:pt x="412574" y="456105"/>
                  <a:pt x="412574" y="453813"/>
                </a:cubicBezTo>
                <a:close/>
                <a:moveTo>
                  <a:pt x="405541" y="446267"/>
                </a:moveTo>
                <a:cubicBezTo>
                  <a:pt x="405541" y="443690"/>
                  <a:pt x="403452" y="441600"/>
                  <a:pt x="400875" y="441600"/>
                </a:cubicBezTo>
                <a:cubicBezTo>
                  <a:pt x="398298" y="441600"/>
                  <a:pt x="396208" y="443690"/>
                  <a:pt x="396208" y="446267"/>
                </a:cubicBezTo>
                <a:cubicBezTo>
                  <a:pt x="396208" y="448844"/>
                  <a:pt x="398298" y="450933"/>
                  <a:pt x="400875" y="450933"/>
                </a:cubicBezTo>
                <a:cubicBezTo>
                  <a:pt x="403452" y="450933"/>
                  <a:pt x="405541" y="448844"/>
                  <a:pt x="405541" y="446267"/>
                </a:cubicBezTo>
                <a:close/>
                <a:moveTo>
                  <a:pt x="393299" y="443510"/>
                </a:moveTo>
                <a:cubicBezTo>
                  <a:pt x="395966" y="443510"/>
                  <a:pt x="398118" y="441357"/>
                  <a:pt x="398118" y="438690"/>
                </a:cubicBezTo>
                <a:cubicBezTo>
                  <a:pt x="398118" y="436024"/>
                  <a:pt x="395966" y="433901"/>
                  <a:pt x="393299" y="433901"/>
                </a:cubicBezTo>
                <a:cubicBezTo>
                  <a:pt x="390632" y="433901"/>
                  <a:pt x="388480" y="436053"/>
                  <a:pt x="388480" y="438690"/>
                </a:cubicBezTo>
                <a:cubicBezTo>
                  <a:pt x="388480" y="441327"/>
                  <a:pt x="390662" y="443510"/>
                  <a:pt x="393299" y="443510"/>
                </a:cubicBezTo>
                <a:close/>
                <a:moveTo>
                  <a:pt x="390815" y="431142"/>
                </a:moveTo>
                <a:cubicBezTo>
                  <a:pt x="390815" y="428346"/>
                  <a:pt x="388549" y="426081"/>
                  <a:pt x="385753" y="426081"/>
                </a:cubicBezTo>
                <a:cubicBezTo>
                  <a:pt x="382957" y="426081"/>
                  <a:pt x="380692" y="428346"/>
                  <a:pt x="380692" y="431142"/>
                </a:cubicBezTo>
                <a:cubicBezTo>
                  <a:pt x="380692" y="433938"/>
                  <a:pt x="382957" y="436204"/>
                  <a:pt x="385753" y="436204"/>
                </a:cubicBezTo>
                <a:cubicBezTo>
                  <a:pt x="388549" y="436204"/>
                  <a:pt x="390815" y="433938"/>
                  <a:pt x="390815" y="431142"/>
                </a:cubicBezTo>
                <a:close/>
                <a:moveTo>
                  <a:pt x="216834" y="257214"/>
                </a:moveTo>
                <a:cubicBezTo>
                  <a:pt x="216834" y="254457"/>
                  <a:pt x="214592" y="252213"/>
                  <a:pt x="211832" y="252213"/>
                </a:cubicBezTo>
                <a:cubicBezTo>
                  <a:pt x="209073" y="252213"/>
                  <a:pt x="206831" y="254455"/>
                  <a:pt x="206831" y="257214"/>
                </a:cubicBezTo>
                <a:cubicBezTo>
                  <a:pt x="206831" y="259971"/>
                  <a:pt x="209073" y="262216"/>
                  <a:pt x="211832" y="262216"/>
                </a:cubicBezTo>
                <a:cubicBezTo>
                  <a:pt x="214592" y="262246"/>
                  <a:pt x="216834" y="260004"/>
                  <a:pt x="216834" y="257214"/>
                </a:cubicBezTo>
                <a:close/>
                <a:moveTo>
                  <a:pt x="209105" y="249668"/>
                </a:moveTo>
                <a:cubicBezTo>
                  <a:pt x="209105" y="246990"/>
                  <a:pt x="206935" y="244819"/>
                  <a:pt x="204256" y="244819"/>
                </a:cubicBezTo>
                <a:cubicBezTo>
                  <a:pt x="201578" y="244819"/>
                  <a:pt x="199408" y="246990"/>
                  <a:pt x="199408" y="249668"/>
                </a:cubicBezTo>
                <a:cubicBezTo>
                  <a:pt x="199408" y="252347"/>
                  <a:pt x="201578" y="254517"/>
                  <a:pt x="204256" y="254517"/>
                </a:cubicBezTo>
                <a:cubicBezTo>
                  <a:pt x="206935" y="254517"/>
                  <a:pt x="209105" y="252347"/>
                  <a:pt x="209105" y="249668"/>
                </a:cubicBezTo>
                <a:close/>
                <a:moveTo>
                  <a:pt x="201135" y="242092"/>
                </a:moveTo>
                <a:cubicBezTo>
                  <a:pt x="201135" y="239649"/>
                  <a:pt x="199154" y="237668"/>
                  <a:pt x="196711" y="237668"/>
                </a:cubicBezTo>
                <a:cubicBezTo>
                  <a:pt x="194268" y="237668"/>
                  <a:pt x="192287" y="239649"/>
                  <a:pt x="192287" y="242092"/>
                </a:cubicBezTo>
                <a:cubicBezTo>
                  <a:pt x="192287" y="244535"/>
                  <a:pt x="194268" y="246516"/>
                  <a:pt x="196711" y="246516"/>
                </a:cubicBezTo>
                <a:cubicBezTo>
                  <a:pt x="199154" y="246516"/>
                  <a:pt x="201135" y="244535"/>
                  <a:pt x="201135" y="242092"/>
                </a:cubicBezTo>
                <a:close/>
                <a:moveTo>
                  <a:pt x="193074" y="234546"/>
                </a:moveTo>
                <a:cubicBezTo>
                  <a:pt x="193074" y="232387"/>
                  <a:pt x="191324" y="230637"/>
                  <a:pt x="189165" y="230637"/>
                </a:cubicBezTo>
                <a:cubicBezTo>
                  <a:pt x="187006" y="230637"/>
                  <a:pt x="185256" y="232387"/>
                  <a:pt x="185256" y="234546"/>
                </a:cubicBezTo>
                <a:cubicBezTo>
                  <a:pt x="185256" y="236705"/>
                  <a:pt x="187006" y="238455"/>
                  <a:pt x="189165" y="238455"/>
                </a:cubicBezTo>
                <a:cubicBezTo>
                  <a:pt x="191324" y="238455"/>
                  <a:pt x="193074" y="236705"/>
                  <a:pt x="193074" y="234546"/>
                </a:cubicBezTo>
                <a:close/>
                <a:moveTo>
                  <a:pt x="185499" y="227000"/>
                </a:moveTo>
                <a:cubicBezTo>
                  <a:pt x="185499" y="224841"/>
                  <a:pt x="183748" y="223091"/>
                  <a:pt x="181589" y="223091"/>
                </a:cubicBezTo>
                <a:cubicBezTo>
                  <a:pt x="179430" y="223091"/>
                  <a:pt x="177680" y="224841"/>
                  <a:pt x="177680" y="227000"/>
                </a:cubicBezTo>
                <a:cubicBezTo>
                  <a:pt x="177680" y="229159"/>
                  <a:pt x="179430" y="230909"/>
                  <a:pt x="181589" y="230909"/>
                </a:cubicBezTo>
                <a:cubicBezTo>
                  <a:pt x="183748" y="230909"/>
                  <a:pt x="185499" y="229159"/>
                  <a:pt x="185499" y="227000"/>
                </a:cubicBezTo>
                <a:close/>
                <a:moveTo>
                  <a:pt x="174044" y="222846"/>
                </a:moveTo>
                <a:cubicBezTo>
                  <a:pt x="175953" y="222846"/>
                  <a:pt x="177468" y="221301"/>
                  <a:pt x="177468" y="219421"/>
                </a:cubicBezTo>
                <a:cubicBezTo>
                  <a:pt x="177468" y="217512"/>
                  <a:pt x="175923" y="215967"/>
                  <a:pt x="174044" y="215967"/>
                </a:cubicBezTo>
                <a:cubicBezTo>
                  <a:pt x="172164" y="215967"/>
                  <a:pt x="170589" y="217512"/>
                  <a:pt x="170589" y="219421"/>
                </a:cubicBezTo>
                <a:cubicBezTo>
                  <a:pt x="170589" y="221331"/>
                  <a:pt x="172134" y="222846"/>
                  <a:pt x="174044" y="222846"/>
                </a:cubicBezTo>
                <a:close/>
                <a:moveTo>
                  <a:pt x="169435" y="211845"/>
                </a:moveTo>
                <a:cubicBezTo>
                  <a:pt x="169435" y="210206"/>
                  <a:pt x="168105" y="208876"/>
                  <a:pt x="166465" y="208876"/>
                </a:cubicBezTo>
                <a:cubicBezTo>
                  <a:pt x="164826" y="208876"/>
                  <a:pt x="163496" y="210206"/>
                  <a:pt x="163496" y="211845"/>
                </a:cubicBezTo>
                <a:cubicBezTo>
                  <a:pt x="163496" y="213485"/>
                  <a:pt x="164826" y="214815"/>
                  <a:pt x="166465" y="214815"/>
                </a:cubicBezTo>
                <a:cubicBezTo>
                  <a:pt x="168105" y="214815"/>
                  <a:pt x="169435" y="213485"/>
                  <a:pt x="169435" y="211845"/>
                </a:cubicBezTo>
                <a:close/>
                <a:moveTo>
                  <a:pt x="161587" y="204299"/>
                </a:moveTo>
                <a:cubicBezTo>
                  <a:pt x="161587" y="202826"/>
                  <a:pt x="160393" y="201632"/>
                  <a:pt x="158920" y="201632"/>
                </a:cubicBezTo>
                <a:cubicBezTo>
                  <a:pt x="157447" y="201632"/>
                  <a:pt x="156253" y="202826"/>
                  <a:pt x="156253" y="204299"/>
                </a:cubicBezTo>
                <a:cubicBezTo>
                  <a:pt x="156253" y="205772"/>
                  <a:pt x="157447" y="206966"/>
                  <a:pt x="158920" y="206966"/>
                </a:cubicBezTo>
                <a:cubicBezTo>
                  <a:pt x="160393" y="206966"/>
                  <a:pt x="161587" y="205772"/>
                  <a:pt x="161587" y="204299"/>
                </a:cubicBezTo>
                <a:close/>
                <a:moveTo>
                  <a:pt x="153799" y="196753"/>
                </a:moveTo>
                <a:cubicBezTo>
                  <a:pt x="153799" y="195398"/>
                  <a:pt x="152699" y="194299"/>
                  <a:pt x="151344" y="194299"/>
                </a:cubicBezTo>
                <a:cubicBezTo>
                  <a:pt x="149989" y="194299"/>
                  <a:pt x="148890" y="195398"/>
                  <a:pt x="148890" y="196753"/>
                </a:cubicBezTo>
                <a:cubicBezTo>
                  <a:pt x="148890" y="198109"/>
                  <a:pt x="149989" y="199208"/>
                  <a:pt x="151344" y="199208"/>
                </a:cubicBezTo>
                <a:cubicBezTo>
                  <a:pt x="152699" y="199208"/>
                  <a:pt x="153799" y="198109"/>
                  <a:pt x="153799" y="196753"/>
                </a:cubicBezTo>
                <a:close/>
                <a:moveTo>
                  <a:pt x="145828" y="189145"/>
                </a:moveTo>
                <a:cubicBezTo>
                  <a:pt x="145828" y="188025"/>
                  <a:pt x="144918" y="187115"/>
                  <a:pt x="143798" y="187115"/>
                </a:cubicBezTo>
                <a:cubicBezTo>
                  <a:pt x="142679" y="187115"/>
                  <a:pt x="141769" y="188025"/>
                  <a:pt x="141769" y="189145"/>
                </a:cubicBezTo>
                <a:cubicBezTo>
                  <a:pt x="141769" y="190265"/>
                  <a:pt x="142679" y="191174"/>
                  <a:pt x="143798" y="191174"/>
                </a:cubicBezTo>
                <a:cubicBezTo>
                  <a:pt x="144918" y="191174"/>
                  <a:pt x="145828" y="190265"/>
                  <a:pt x="145828" y="189145"/>
                </a:cubicBezTo>
                <a:close/>
                <a:moveTo>
                  <a:pt x="137980" y="181599"/>
                </a:moveTo>
                <a:cubicBezTo>
                  <a:pt x="137980" y="180629"/>
                  <a:pt x="137192" y="179841"/>
                  <a:pt x="136223" y="179841"/>
                </a:cubicBezTo>
                <a:cubicBezTo>
                  <a:pt x="135253" y="179841"/>
                  <a:pt x="134465" y="180629"/>
                  <a:pt x="134465" y="181599"/>
                </a:cubicBezTo>
                <a:cubicBezTo>
                  <a:pt x="134465" y="182568"/>
                  <a:pt x="135253" y="183356"/>
                  <a:pt x="136223" y="183356"/>
                </a:cubicBezTo>
                <a:cubicBezTo>
                  <a:pt x="137192" y="183356"/>
                  <a:pt x="137980" y="182568"/>
                  <a:pt x="137980" y="181599"/>
                </a:cubicBezTo>
                <a:close/>
                <a:moveTo>
                  <a:pt x="130252" y="174052"/>
                </a:moveTo>
                <a:cubicBezTo>
                  <a:pt x="130252" y="173182"/>
                  <a:pt x="129547" y="172478"/>
                  <a:pt x="128677" y="172478"/>
                </a:cubicBezTo>
                <a:cubicBezTo>
                  <a:pt x="127806" y="172478"/>
                  <a:pt x="127102" y="173182"/>
                  <a:pt x="127102" y="174052"/>
                </a:cubicBezTo>
                <a:cubicBezTo>
                  <a:pt x="127102" y="174923"/>
                  <a:pt x="127806" y="175627"/>
                  <a:pt x="128677" y="175627"/>
                </a:cubicBezTo>
                <a:cubicBezTo>
                  <a:pt x="129547" y="175627"/>
                  <a:pt x="130252" y="174923"/>
                  <a:pt x="130252" y="174052"/>
                </a:cubicBezTo>
                <a:close/>
                <a:moveTo>
                  <a:pt x="122311" y="166506"/>
                </a:moveTo>
                <a:cubicBezTo>
                  <a:pt x="122311" y="165836"/>
                  <a:pt x="121768" y="165294"/>
                  <a:pt x="121099" y="165294"/>
                </a:cubicBezTo>
                <a:cubicBezTo>
                  <a:pt x="120429" y="165294"/>
                  <a:pt x="119887" y="165836"/>
                  <a:pt x="119887" y="166506"/>
                </a:cubicBezTo>
                <a:cubicBezTo>
                  <a:pt x="119887" y="167176"/>
                  <a:pt x="120429" y="167718"/>
                  <a:pt x="121099" y="167718"/>
                </a:cubicBezTo>
                <a:cubicBezTo>
                  <a:pt x="121768" y="167718"/>
                  <a:pt x="122311" y="167176"/>
                  <a:pt x="122311" y="166506"/>
                </a:cubicBezTo>
                <a:close/>
                <a:moveTo>
                  <a:pt x="114370" y="158930"/>
                </a:moveTo>
                <a:cubicBezTo>
                  <a:pt x="114370" y="158478"/>
                  <a:pt x="114006" y="158113"/>
                  <a:pt x="113553" y="158113"/>
                </a:cubicBezTo>
                <a:cubicBezTo>
                  <a:pt x="113100" y="158113"/>
                  <a:pt x="112736" y="158478"/>
                  <a:pt x="112736" y="158930"/>
                </a:cubicBezTo>
                <a:cubicBezTo>
                  <a:pt x="112736" y="159383"/>
                  <a:pt x="113100" y="159748"/>
                  <a:pt x="113553" y="159748"/>
                </a:cubicBezTo>
                <a:cubicBezTo>
                  <a:pt x="114006" y="159748"/>
                  <a:pt x="114370" y="159383"/>
                  <a:pt x="114370" y="158930"/>
                </a:cubicBezTo>
                <a:close/>
                <a:moveTo>
                  <a:pt x="105977" y="152019"/>
                </a:moveTo>
                <a:cubicBezTo>
                  <a:pt x="106342" y="152019"/>
                  <a:pt x="106645" y="151717"/>
                  <a:pt x="106645" y="151352"/>
                </a:cubicBezTo>
                <a:cubicBezTo>
                  <a:pt x="106645" y="150987"/>
                  <a:pt x="106342" y="150715"/>
                  <a:pt x="105977" y="150715"/>
                </a:cubicBezTo>
                <a:cubicBezTo>
                  <a:pt x="105613" y="150715"/>
                  <a:pt x="105310" y="151017"/>
                  <a:pt x="105310" y="151352"/>
                </a:cubicBezTo>
                <a:cubicBezTo>
                  <a:pt x="105340" y="151717"/>
                  <a:pt x="105613" y="152019"/>
                  <a:pt x="105977" y="152019"/>
                </a:cubicBezTo>
                <a:close/>
                <a:moveTo>
                  <a:pt x="98432" y="144383"/>
                </a:moveTo>
                <a:cubicBezTo>
                  <a:pt x="98734" y="144383"/>
                  <a:pt x="99006" y="144140"/>
                  <a:pt x="99006" y="143808"/>
                </a:cubicBezTo>
                <a:cubicBezTo>
                  <a:pt x="99006" y="143505"/>
                  <a:pt x="98764" y="143233"/>
                  <a:pt x="98432" y="143233"/>
                </a:cubicBezTo>
                <a:cubicBezTo>
                  <a:pt x="98099" y="143233"/>
                  <a:pt x="97857" y="143475"/>
                  <a:pt x="97857" y="143808"/>
                </a:cubicBezTo>
                <a:cubicBezTo>
                  <a:pt x="97854" y="144110"/>
                  <a:pt x="98097" y="144383"/>
                  <a:pt x="98432" y="144383"/>
                </a:cubicBezTo>
                <a:close/>
                <a:moveTo>
                  <a:pt x="90856" y="136502"/>
                </a:moveTo>
                <a:cubicBezTo>
                  <a:pt x="91008" y="136502"/>
                  <a:pt x="91128" y="136380"/>
                  <a:pt x="91128" y="136230"/>
                </a:cubicBezTo>
                <a:cubicBezTo>
                  <a:pt x="91128" y="136079"/>
                  <a:pt x="91006" y="135957"/>
                  <a:pt x="90856" y="135957"/>
                </a:cubicBezTo>
                <a:cubicBezTo>
                  <a:pt x="90703" y="135957"/>
                  <a:pt x="90583" y="136079"/>
                  <a:pt x="90583" y="136230"/>
                </a:cubicBezTo>
                <a:cubicBezTo>
                  <a:pt x="90581" y="136382"/>
                  <a:pt x="90703" y="136502"/>
                  <a:pt x="90856" y="136502"/>
                </a:cubicBezTo>
                <a:close/>
                <a:moveTo>
                  <a:pt x="83458" y="128684"/>
                </a:moveTo>
                <a:cubicBezTo>
                  <a:pt x="83458" y="128584"/>
                  <a:pt x="83377" y="128503"/>
                  <a:pt x="83278" y="128503"/>
                </a:cubicBezTo>
                <a:cubicBezTo>
                  <a:pt x="83179" y="128503"/>
                  <a:pt x="83098" y="128584"/>
                  <a:pt x="83098" y="128684"/>
                </a:cubicBezTo>
                <a:cubicBezTo>
                  <a:pt x="83098" y="128783"/>
                  <a:pt x="83179" y="128864"/>
                  <a:pt x="83278" y="128864"/>
                </a:cubicBezTo>
                <a:cubicBezTo>
                  <a:pt x="83377" y="128864"/>
                  <a:pt x="83458" y="128783"/>
                  <a:pt x="83458" y="128684"/>
                </a:cubicBezTo>
                <a:close/>
                <a:moveTo>
                  <a:pt x="75852" y="121107"/>
                </a:moveTo>
                <a:cubicBezTo>
                  <a:pt x="75852" y="121040"/>
                  <a:pt x="75799" y="120987"/>
                  <a:pt x="75732" y="120987"/>
                </a:cubicBezTo>
                <a:cubicBezTo>
                  <a:pt x="75665" y="120987"/>
                  <a:pt x="75612" y="121040"/>
                  <a:pt x="75612" y="121107"/>
                </a:cubicBezTo>
                <a:cubicBezTo>
                  <a:pt x="75612" y="121174"/>
                  <a:pt x="75665" y="121227"/>
                  <a:pt x="75732" y="121227"/>
                </a:cubicBezTo>
                <a:cubicBezTo>
                  <a:pt x="75799" y="121227"/>
                  <a:pt x="75852" y="121174"/>
                  <a:pt x="75852" y="121107"/>
                </a:cubicBezTo>
                <a:close/>
                <a:moveTo>
                  <a:pt x="529279" y="559675"/>
                </a:moveTo>
                <a:cubicBezTo>
                  <a:pt x="529279" y="559735"/>
                  <a:pt x="529339" y="559798"/>
                  <a:pt x="529402" y="559798"/>
                </a:cubicBezTo>
                <a:cubicBezTo>
                  <a:pt x="529464" y="559798"/>
                  <a:pt x="529524" y="559738"/>
                  <a:pt x="529524" y="559675"/>
                </a:cubicBezTo>
                <a:cubicBezTo>
                  <a:pt x="529524" y="559615"/>
                  <a:pt x="529464" y="559553"/>
                  <a:pt x="529402" y="559553"/>
                </a:cubicBezTo>
                <a:cubicBezTo>
                  <a:pt x="529339" y="559583"/>
                  <a:pt x="529279" y="559613"/>
                  <a:pt x="529279" y="559675"/>
                </a:cubicBezTo>
                <a:close/>
                <a:moveTo>
                  <a:pt x="522186" y="552129"/>
                </a:moveTo>
                <a:cubicBezTo>
                  <a:pt x="522186" y="551944"/>
                  <a:pt x="522038" y="551797"/>
                  <a:pt x="521853" y="551797"/>
                </a:cubicBezTo>
                <a:cubicBezTo>
                  <a:pt x="521669" y="551797"/>
                  <a:pt x="521521" y="551944"/>
                  <a:pt x="521521" y="552129"/>
                </a:cubicBezTo>
                <a:cubicBezTo>
                  <a:pt x="521521" y="552314"/>
                  <a:pt x="521669" y="552462"/>
                  <a:pt x="521853" y="552462"/>
                </a:cubicBezTo>
                <a:cubicBezTo>
                  <a:pt x="522038" y="552462"/>
                  <a:pt x="522186" y="552314"/>
                  <a:pt x="522186" y="552129"/>
                </a:cubicBezTo>
                <a:close/>
                <a:moveTo>
                  <a:pt x="514733" y="544581"/>
                </a:moveTo>
                <a:cubicBezTo>
                  <a:pt x="514733" y="544329"/>
                  <a:pt x="514529" y="544126"/>
                  <a:pt x="514278" y="544126"/>
                </a:cubicBezTo>
                <a:cubicBezTo>
                  <a:pt x="514026" y="544126"/>
                  <a:pt x="513823" y="544329"/>
                  <a:pt x="513823" y="544581"/>
                </a:cubicBezTo>
                <a:cubicBezTo>
                  <a:pt x="513823" y="544832"/>
                  <a:pt x="514026" y="545036"/>
                  <a:pt x="514278" y="545036"/>
                </a:cubicBezTo>
                <a:cubicBezTo>
                  <a:pt x="514529" y="545036"/>
                  <a:pt x="514733" y="544832"/>
                  <a:pt x="514733" y="544581"/>
                </a:cubicBezTo>
                <a:close/>
                <a:moveTo>
                  <a:pt x="506732" y="536430"/>
                </a:moveTo>
                <a:cubicBezTo>
                  <a:pt x="506430" y="536430"/>
                  <a:pt x="506157" y="536672"/>
                  <a:pt x="506157" y="537004"/>
                </a:cubicBezTo>
                <a:cubicBezTo>
                  <a:pt x="506157" y="537307"/>
                  <a:pt x="506400" y="537579"/>
                  <a:pt x="506732" y="537579"/>
                </a:cubicBezTo>
                <a:cubicBezTo>
                  <a:pt x="507035" y="537579"/>
                  <a:pt x="507307" y="537337"/>
                  <a:pt x="507307" y="537004"/>
                </a:cubicBezTo>
                <a:cubicBezTo>
                  <a:pt x="507277" y="536702"/>
                  <a:pt x="507035" y="536430"/>
                  <a:pt x="506732" y="536430"/>
                </a:cubicBezTo>
                <a:close/>
                <a:moveTo>
                  <a:pt x="499156" y="528549"/>
                </a:moveTo>
                <a:cubicBezTo>
                  <a:pt x="498672" y="528549"/>
                  <a:pt x="498276" y="528944"/>
                  <a:pt x="498276" y="529429"/>
                </a:cubicBezTo>
                <a:cubicBezTo>
                  <a:pt x="498276" y="529913"/>
                  <a:pt x="498672" y="530308"/>
                  <a:pt x="499156" y="530308"/>
                </a:cubicBezTo>
                <a:cubicBezTo>
                  <a:pt x="499641" y="530308"/>
                  <a:pt x="500036" y="529913"/>
                  <a:pt x="500036" y="529429"/>
                </a:cubicBezTo>
                <a:cubicBezTo>
                  <a:pt x="500034" y="528944"/>
                  <a:pt x="499641" y="528549"/>
                  <a:pt x="499156" y="528549"/>
                </a:cubicBezTo>
                <a:close/>
                <a:moveTo>
                  <a:pt x="492640" y="521883"/>
                </a:moveTo>
                <a:cubicBezTo>
                  <a:pt x="492640" y="521314"/>
                  <a:pt x="492179" y="520852"/>
                  <a:pt x="491611" y="520852"/>
                </a:cubicBezTo>
                <a:cubicBezTo>
                  <a:pt x="491043" y="520852"/>
                  <a:pt x="490581" y="521314"/>
                  <a:pt x="490581" y="521883"/>
                </a:cubicBezTo>
                <a:cubicBezTo>
                  <a:pt x="490581" y="522450"/>
                  <a:pt x="491043" y="522912"/>
                  <a:pt x="491611" y="522912"/>
                </a:cubicBezTo>
                <a:cubicBezTo>
                  <a:pt x="492179" y="522912"/>
                  <a:pt x="492640" y="522450"/>
                  <a:pt x="492640" y="521883"/>
                </a:cubicBezTo>
                <a:close/>
                <a:moveTo>
                  <a:pt x="485245" y="514304"/>
                </a:moveTo>
                <a:cubicBezTo>
                  <a:pt x="485245" y="513634"/>
                  <a:pt x="484702" y="513092"/>
                  <a:pt x="484033" y="513092"/>
                </a:cubicBezTo>
                <a:cubicBezTo>
                  <a:pt x="483363" y="513092"/>
                  <a:pt x="482820" y="513634"/>
                  <a:pt x="482820" y="514304"/>
                </a:cubicBezTo>
                <a:cubicBezTo>
                  <a:pt x="482820" y="514974"/>
                  <a:pt x="483363" y="515516"/>
                  <a:pt x="484033" y="515516"/>
                </a:cubicBezTo>
                <a:cubicBezTo>
                  <a:pt x="484702" y="515516"/>
                  <a:pt x="485245" y="514974"/>
                  <a:pt x="485245" y="514304"/>
                </a:cubicBezTo>
                <a:close/>
                <a:moveTo>
                  <a:pt x="476487" y="505183"/>
                </a:moveTo>
                <a:cubicBezTo>
                  <a:pt x="475607" y="505183"/>
                  <a:pt x="474910" y="505880"/>
                  <a:pt x="474910" y="506760"/>
                </a:cubicBezTo>
                <a:cubicBezTo>
                  <a:pt x="474910" y="507640"/>
                  <a:pt x="475607" y="508337"/>
                  <a:pt x="476487" y="508337"/>
                </a:cubicBezTo>
                <a:cubicBezTo>
                  <a:pt x="477366" y="508337"/>
                  <a:pt x="478064" y="507640"/>
                  <a:pt x="478064" y="506760"/>
                </a:cubicBezTo>
                <a:cubicBezTo>
                  <a:pt x="478034" y="505880"/>
                  <a:pt x="477337" y="505183"/>
                  <a:pt x="476487" y="505183"/>
                </a:cubicBezTo>
                <a:close/>
                <a:moveTo>
                  <a:pt x="468911" y="497152"/>
                </a:moveTo>
                <a:cubicBezTo>
                  <a:pt x="467789" y="497152"/>
                  <a:pt x="466849" y="498062"/>
                  <a:pt x="466849" y="499214"/>
                </a:cubicBezTo>
                <a:cubicBezTo>
                  <a:pt x="466849" y="500336"/>
                  <a:pt x="467759" y="501276"/>
                  <a:pt x="468911" y="501276"/>
                </a:cubicBezTo>
                <a:cubicBezTo>
                  <a:pt x="470033" y="501276"/>
                  <a:pt x="470973" y="500366"/>
                  <a:pt x="470973" y="499214"/>
                </a:cubicBezTo>
                <a:cubicBezTo>
                  <a:pt x="470971" y="498062"/>
                  <a:pt x="470033" y="497152"/>
                  <a:pt x="468911" y="497152"/>
                </a:cubicBezTo>
                <a:close/>
                <a:moveTo>
                  <a:pt x="463425" y="491636"/>
                </a:moveTo>
                <a:cubicBezTo>
                  <a:pt x="463425" y="490497"/>
                  <a:pt x="462504" y="489576"/>
                  <a:pt x="461365" y="489576"/>
                </a:cubicBezTo>
                <a:cubicBezTo>
                  <a:pt x="460227" y="489576"/>
                  <a:pt x="459306" y="490497"/>
                  <a:pt x="459306" y="491636"/>
                </a:cubicBezTo>
                <a:cubicBezTo>
                  <a:pt x="459306" y="492774"/>
                  <a:pt x="460227" y="493695"/>
                  <a:pt x="461365" y="493695"/>
                </a:cubicBezTo>
                <a:cubicBezTo>
                  <a:pt x="462504" y="493695"/>
                  <a:pt x="463425" y="492774"/>
                  <a:pt x="463425" y="491636"/>
                </a:cubicBezTo>
                <a:close/>
                <a:moveTo>
                  <a:pt x="456304" y="484059"/>
                </a:moveTo>
                <a:cubicBezTo>
                  <a:pt x="456304" y="482672"/>
                  <a:pt x="455177" y="481545"/>
                  <a:pt x="453789" y="481545"/>
                </a:cubicBezTo>
                <a:cubicBezTo>
                  <a:pt x="452402" y="481545"/>
                  <a:pt x="451275" y="482672"/>
                  <a:pt x="451275" y="484059"/>
                </a:cubicBezTo>
                <a:cubicBezTo>
                  <a:pt x="451275" y="485447"/>
                  <a:pt x="452402" y="486574"/>
                  <a:pt x="453789" y="486574"/>
                </a:cubicBezTo>
                <a:cubicBezTo>
                  <a:pt x="455177" y="486574"/>
                  <a:pt x="456304" y="485447"/>
                  <a:pt x="456304" y="484059"/>
                </a:cubicBezTo>
                <a:close/>
                <a:moveTo>
                  <a:pt x="449211" y="476513"/>
                </a:moveTo>
                <a:cubicBezTo>
                  <a:pt x="449211" y="474874"/>
                  <a:pt x="447881" y="473544"/>
                  <a:pt x="446242" y="473544"/>
                </a:cubicBezTo>
                <a:cubicBezTo>
                  <a:pt x="444602" y="473544"/>
                  <a:pt x="443272" y="474874"/>
                  <a:pt x="443272" y="476513"/>
                </a:cubicBezTo>
                <a:cubicBezTo>
                  <a:pt x="443272" y="478153"/>
                  <a:pt x="444602" y="479483"/>
                  <a:pt x="446242" y="479483"/>
                </a:cubicBezTo>
                <a:cubicBezTo>
                  <a:pt x="447881" y="479483"/>
                  <a:pt x="449211" y="478153"/>
                  <a:pt x="449211" y="476513"/>
                </a:cubicBezTo>
                <a:close/>
                <a:moveTo>
                  <a:pt x="441938" y="468935"/>
                </a:moveTo>
                <a:cubicBezTo>
                  <a:pt x="441938" y="467127"/>
                  <a:pt x="440474" y="465663"/>
                  <a:pt x="438666" y="465663"/>
                </a:cubicBezTo>
                <a:cubicBezTo>
                  <a:pt x="436858" y="465663"/>
                  <a:pt x="435394" y="467127"/>
                  <a:pt x="435394" y="468935"/>
                </a:cubicBezTo>
                <a:cubicBezTo>
                  <a:pt x="435394" y="470743"/>
                  <a:pt x="436858" y="472207"/>
                  <a:pt x="438666" y="472207"/>
                </a:cubicBezTo>
                <a:cubicBezTo>
                  <a:pt x="440474" y="472207"/>
                  <a:pt x="441938" y="470743"/>
                  <a:pt x="441938" y="468935"/>
                </a:cubicBezTo>
                <a:close/>
                <a:moveTo>
                  <a:pt x="431120" y="457934"/>
                </a:moveTo>
                <a:cubicBezTo>
                  <a:pt x="429211" y="457934"/>
                  <a:pt x="427666" y="459479"/>
                  <a:pt x="427666" y="461359"/>
                </a:cubicBezTo>
                <a:cubicBezTo>
                  <a:pt x="427666" y="463268"/>
                  <a:pt x="429211" y="464813"/>
                  <a:pt x="431120" y="464813"/>
                </a:cubicBezTo>
                <a:cubicBezTo>
                  <a:pt x="433030" y="464813"/>
                  <a:pt x="434574" y="463268"/>
                  <a:pt x="434574" y="461359"/>
                </a:cubicBezTo>
                <a:cubicBezTo>
                  <a:pt x="434544" y="459479"/>
                  <a:pt x="432999" y="457934"/>
                  <a:pt x="431120" y="457934"/>
                </a:cubicBezTo>
                <a:close/>
                <a:moveTo>
                  <a:pt x="427483" y="453813"/>
                </a:moveTo>
                <a:cubicBezTo>
                  <a:pt x="427483" y="451637"/>
                  <a:pt x="425719" y="449873"/>
                  <a:pt x="423544" y="449873"/>
                </a:cubicBezTo>
                <a:cubicBezTo>
                  <a:pt x="421369" y="449873"/>
                  <a:pt x="419605" y="451637"/>
                  <a:pt x="419605" y="453813"/>
                </a:cubicBezTo>
                <a:cubicBezTo>
                  <a:pt x="419605" y="455988"/>
                  <a:pt x="421369" y="457752"/>
                  <a:pt x="423544" y="457752"/>
                </a:cubicBezTo>
                <a:cubicBezTo>
                  <a:pt x="425719" y="457752"/>
                  <a:pt x="427483" y="455988"/>
                  <a:pt x="427483" y="453813"/>
                </a:cubicBezTo>
                <a:close/>
                <a:moveTo>
                  <a:pt x="420453" y="446267"/>
                </a:moveTo>
                <a:cubicBezTo>
                  <a:pt x="420453" y="443807"/>
                  <a:pt x="418458" y="441812"/>
                  <a:pt x="415999" y="441812"/>
                </a:cubicBezTo>
                <a:cubicBezTo>
                  <a:pt x="413540" y="441812"/>
                  <a:pt x="411545" y="443807"/>
                  <a:pt x="411545" y="446267"/>
                </a:cubicBezTo>
                <a:cubicBezTo>
                  <a:pt x="411545" y="448726"/>
                  <a:pt x="413540" y="450721"/>
                  <a:pt x="415999" y="450721"/>
                </a:cubicBezTo>
                <a:cubicBezTo>
                  <a:pt x="418458" y="450721"/>
                  <a:pt x="420453" y="448726"/>
                  <a:pt x="420453" y="446267"/>
                </a:cubicBezTo>
                <a:close/>
                <a:moveTo>
                  <a:pt x="412877" y="438690"/>
                </a:moveTo>
                <a:cubicBezTo>
                  <a:pt x="412877" y="436231"/>
                  <a:pt x="410882" y="434236"/>
                  <a:pt x="408423" y="434236"/>
                </a:cubicBezTo>
                <a:cubicBezTo>
                  <a:pt x="405964" y="434236"/>
                  <a:pt x="403969" y="436231"/>
                  <a:pt x="403969" y="438690"/>
                </a:cubicBezTo>
                <a:cubicBezTo>
                  <a:pt x="403969" y="441150"/>
                  <a:pt x="405964" y="443145"/>
                  <a:pt x="408423" y="443145"/>
                </a:cubicBezTo>
                <a:cubicBezTo>
                  <a:pt x="410882" y="443145"/>
                  <a:pt x="412877" y="441150"/>
                  <a:pt x="412877" y="438690"/>
                </a:cubicBezTo>
                <a:close/>
                <a:moveTo>
                  <a:pt x="405754" y="431142"/>
                </a:moveTo>
                <a:cubicBezTo>
                  <a:pt x="405754" y="428447"/>
                  <a:pt x="403569" y="426263"/>
                  <a:pt x="400875" y="426263"/>
                </a:cubicBezTo>
                <a:cubicBezTo>
                  <a:pt x="398180" y="426263"/>
                  <a:pt x="395996" y="428447"/>
                  <a:pt x="395996" y="431142"/>
                </a:cubicBezTo>
                <a:cubicBezTo>
                  <a:pt x="395996" y="433837"/>
                  <a:pt x="398180" y="436021"/>
                  <a:pt x="400875" y="436021"/>
                </a:cubicBezTo>
                <a:cubicBezTo>
                  <a:pt x="403569" y="436021"/>
                  <a:pt x="405754" y="433837"/>
                  <a:pt x="405754" y="431142"/>
                </a:cubicBezTo>
                <a:close/>
                <a:moveTo>
                  <a:pt x="224502" y="249668"/>
                </a:moveTo>
                <a:cubicBezTo>
                  <a:pt x="224502" y="246856"/>
                  <a:pt x="222223" y="244576"/>
                  <a:pt x="219410" y="244576"/>
                </a:cubicBezTo>
                <a:cubicBezTo>
                  <a:pt x="216598" y="244576"/>
                  <a:pt x="214319" y="246856"/>
                  <a:pt x="214319" y="249668"/>
                </a:cubicBezTo>
                <a:cubicBezTo>
                  <a:pt x="214319" y="252481"/>
                  <a:pt x="216598" y="254760"/>
                  <a:pt x="219410" y="254760"/>
                </a:cubicBezTo>
                <a:cubicBezTo>
                  <a:pt x="222223" y="254760"/>
                  <a:pt x="224502" y="252481"/>
                  <a:pt x="224502" y="249668"/>
                </a:cubicBezTo>
                <a:close/>
                <a:moveTo>
                  <a:pt x="207136" y="242092"/>
                </a:moveTo>
                <a:cubicBezTo>
                  <a:pt x="207136" y="244669"/>
                  <a:pt x="209228" y="246789"/>
                  <a:pt x="211832" y="246789"/>
                </a:cubicBezTo>
                <a:cubicBezTo>
                  <a:pt x="214409" y="246789"/>
                  <a:pt x="216529" y="244697"/>
                  <a:pt x="216529" y="242092"/>
                </a:cubicBezTo>
                <a:cubicBezTo>
                  <a:pt x="216529" y="239487"/>
                  <a:pt x="214437" y="237395"/>
                  <a:pt x="211832" y="237395"/>
                </a:cubicBezTo>
                <a:cubicBezTo>
                  <a:pt x="209258" y="237426"/>
                  <a:pt x="207136" y="239515"/>
                  <a:pt x="207136" y="242092"/>
                </a:cubicBezTo>
                <a:close/>
                <a:moveTo>
                  <a:pt x="208803" y="234546"/>
                </a:moveTo>
                <a:cubicBezTo>
                  <a:pt x="208803" y="232052"/>
                  <a:pt x="206783" y="230032"/>
                  <a:pt x="204289" y="230032"/>
                </a:cubicBezTo>
                <a:cubicBezTo>
                  <a:pt x="201795" y="230032"/>
                  <a:pt x="199775" y="232052"/>
                  <a:pt x="199775" y="234546"/>
                </a:cubicBezTo>
                <a:cubicBezTo>
                  <a:pt x="199775" y="237040"/>
                  <a:pt x="201795" y="239060"/>
                  <a:pt x="204289" y="239060"/>
                </a:cubicBezTo>
                <a:cubicBezTo>
                  <a:pt x="206783" y="239060"/>
                  <a:pt x="208803" y="237040"/>
                  <a:pt x="208803" y="234546"/>
                </a:cubicBezTo>
                <a:close/>
                <a:moveTo>
                  <a:pt x="200922" y="227000"/>
                </a:moveTo>
                <a:cubicBezTo>
                  <a:pt x="200922" y="224675"/>
                  <a:pt x="199036" y="222788"/>
                  <a:pt x="196711" y="222788"/>
                </a:cubicBezTo>
                <a:cubicBezTo>
                  <a:pt x="194386" y="222788"/>
                  <a:pt x="192499" y="224675"/>
                  <a:pt x="192499" y="227000"/>
                </a:cubicBezTo>
                <a:cubicBezTo>
                  <a:pt x="192499" y="229325"/>
                  <a:pt x="194386" y="231212"/>
                  <a:pt x="196711" y="231212"/>
                </a:cubicBezTo>
                <a:cubicBezTo>
                  <a:pt x="199036" y="231212"/>
                  <a:pt x="200922" y="229325"/>
                  <a:pt x="200922" y="227000"/>
                </a:cubicBezTo>
                <a:close/>
                <a:moveTo>
                  <a:pt x="192892" y="219421"/>
                </a:moveTo>
                <a:cubicBezTo>
                  <a:pt x="192892" y="217364"/>
                  <a:pt x="191222" y="215694"/>
                  <a:pt x="189165" y="215694"/>
                </a:cubicBezTo>
                <a:cubicBezTo>
                  <a:pt x="187108" y="215694"/>
                  <a:pt x="185438" y="217364"/>
                  <a:pt x="185438" y="219421"/>
                </a:cubicBezTo>
                <a:cubicBezTo>
                  <a:pt x="185438" y="221479"/>
                  <a:pt x="187108" y="223148"/>
                  <a:pt x="189165" y="223148"/>
                </a:cubicBezTo>
                <a:cubicBezTo>
                  <a:pt x="191222" y="223148"/>
                  <a:pt x="192892" y="221479"/>
                  <a:pt x="192892" y="219421"/>
                </a:cubicBezTo>
                <a:close/>
                <a:moveTo>
                  <a:pt x="185073" y="211875"/>
                </a:moveTo>
                <a:cubicBezTo>
                  <a:pt x="185073" y="209952"/>
                  <a:pt x="183513" y="208391"/>
                  <a:pt x="181589" y="208391"/>
                </a:cubicBezTo>
                <a:cubicBezTo>
                  <a:pt x="179666" y="208391"/>
                  <a:pt x="178105" y="209952"/>
                  <a:pt x="178105" y="211875"/>
                </a:cubicBezTo>
                <a:cubicBezTo>
                  <a:pt x="178105" y="213799"/>
                  <a:pt x="179666" y="215360"/>
                  <a:pt x="181589" y="215360"/>
                </a:cubicBezTo>
                <a:cubicBezTo>
                  <a:pt x="183513" y="215360"/>
                  <a:pt x="185073" y="213799"/>
                  <a:pt x="185073" y="211875"/>
                </a:cubicBezTo>
                <a:close/>
                <a:moveTo>
                  <a:pt x="177285" y="204299"/>
                </a:moveTo>
                <a:cubicBezTo>
                  <a:pt x="177285" y="202510"/>
                  <a:pt x="175833" y="201057"/>
                  <a:pt x="174044" y="201057"/>
                </a:cubicBezTo>
                <a:cubicBezTo>
                  <a:pt x="172254" y="201057"/>
                  <a:pt x="170802" y="202510"/>
                  <a:pt x="170802" y="204299"/>
                </a:cubicBezTo>
                <a:cubicBezTo>
                  <a:pt x="170802" y="206089"/>
                  <a:pt x="172254" y="207541"/>
                  <a:pt x="174044" y="207541"/>
                </a:cubicBezTo>
                <a:cubicBezTo>
                  <a:pt x="175833" y="207541"/>
                  <a:pt x="177285" y="206089"/>
                  <a:pt x="177285" y="204299"/>
                </a:cubicBezTo>
                <a:close/>
                <a:moveTo>
                  <a:pt x="169193" y="196723"/>
                </a:moveTo>
                <a:cubicBezTo>
                  <a:pt x="169193" y="195217"/>
                  <a:pt x="167971" y="193996"/>
                  <a:pt x="166465" y="193996"/>
                </a:cubicBezTo>
                <a:cubicBezTo>
                  <a:pt x="164960" y="193996"/>
                  <a:pt x="163739" y="195217"/>
                  <a:pt x="163739" y="196723"/>
                </a:cubicBezTo>
                <a:cubicBezTo>
                  <a:pt x="163739" y="198229"/>
                  <a:pt x="164960" y="199450"/>
                  <a:pt x="166465" y="199450"/>
                </a:cubicBezTo>
                <a:cubicBezTo>
                  <a:pt x="167971" y="199450"/>
                  <a:pt x="169193" y="198229"/>
                  <a:pt x="169193" y="196723"/>
                </a:cubicBezTo>
                <a:close/>
                <a:moveTo>
                  <a:pt x="161192" y="189175"/>
                </a:moveTo>
                <a:cubicBezTo>
                  <a:pt x="161192" y="187921"/>
                  <a:pt x="160174" y="186902"/>
                  <a:pt x="158920" y="186902"/>
                </a:cubicBezTo>
                <a:cubicBezTo>
                  <a:pt x="157666" y="186902"/>
                  <a:pt x="156648" y="187921"/>
                  <a:pt x="156648" y="189175"/>
                </a:cubicBezTo>
                <a:cubicBezTo>
                  <a:pt x="156648" y="190428"/>
                  <a:pt x="157666" y="191447"/>
                  <a:pt x="158920" y="191447"/>
                </a:cubicBezTo>
                <a:cubicBezTo>
                  <a:pt x="160174" y="191447"/>
                  <a:pt x="161192" y="190428"/>
                  <a:pt x="161192" y="189175"/>
                </a:cubicBezTo>
                <a:close/>
                <a:moveTo>
                  <a:pt x="153616" y="181628"/>
                </a:moveTo>
                <a:cubicBezTo>
                  <a:pt x="153616" y="180375"/>
                  <a:pt x="152598" y="179356"/>
                  <a:pt x="151344" y="179356"/>
                </a:cubicBezTo>
                <a:cubicBezTo>
                  <a:pt x="150090" y="179356"/>
                  <a:pt x="149072" y="180375"/>
                  <a:pt x="149072" y="181628"/>
                </a:cubicBezTo>
                <a:cubicBezTo>
                  <a:pt x="149072" y="182882"/>
                  <a:pt x="150090" y="183901"/>
                  <a:pt x="151344" y="183901"/>
                </a:cubicBezTo>
                <a:cubicBezTo>
                  <a:pt x="152598" y="183901"/>
                  <a:pt x="153616" y="182882"/>
                  <a:pt x="153616" y="181628"/>
                </a:cubicBezTo>
                <a:close/>
                <a:moveTo>
                  <a:pt x="145616" y="174052"/>
                </a:moveTo>
                <a:cubicBezTo>
                  <a:pt x="145616" y="173048"/>
                  <a:pt x="144803" y="172235"/>
                  <a:pt x="143798" y="172235"/>
                </a:cubicBezTo>
                <a:cubicBezTo>
                  <a:pt x="142794" y="172235"/>
                  <a:pt x="141981" y="173048"/>
                  <a:pt x="141981" y="174052"/>
                </a:cubicBezTo>
                <a:cubicBezTo>
                  <a:pt x="141981" y="175057"/>
                  <a:pt x="142794" y="175870"/>
                  <a:pt x="143798" y="175870"/>
                </a:cubicBezTo>
                <a:cubicBezTo>
                  <a:pt x="144803" y="175870"/>
                  <a:pt x="145616" y="175057"/>
                  <a:pt x="145616" y="174052"/>
                </a:cubicBezTo>
                <a:close/>
                <a:moveTo>
                  <a:pt x="137647" y="166476"/>
                </a:moveTo>
                <a:cubicBezTo>
                  <a:pt x="137647" y="165689"/>
                  <a:pt x="137010" y="165052"/>
                  <a:pt x="136223" y="165052"/>
                </a:cubicBezTo>
                <a:cubicBezTo>
                  <a:pt x="135435" y="165052"/>
                  <a:pt x="134798" y="165689"/>
                  <a:pt x="134798" y="166476"/>
                </a:cubicBezTo>
                <a:cubicBezTo>
                  <a:pt x="134798" y="167264"/>
                  <a:pt x="135435" y="167901"/>
                  <a:pt x="136223" y="167901"/>
                </a:cubicBezTo>
                <a:cubicBezTo>
                  <a:pt x="137010" y="167901"/>
                  <a:pt x="137647" y="167264"/>
                  <a:pt x="137647" y="166476"/>
                </a:cubicBezTo>
                <a:close/>
                <a:moveTo>
                  <a:pt x="128677" y="160142"/>
                </a:moveTo>
                <a:cubicBezTo>
                  <a:pt x="129344" y="160142"/>
                  <a:pt x="129889" y="159597"/>
                  <a:pt x="129889" y="158930"/>
                </a:cubicBezTo>
                <a:cubicBezTo>
                  <a:pt x="129889" y="158263"/>
                  <a:pt x="129344" y="157718"/>
                  <a:pt x="128677" y="157718"/>
                </a:cubicBezTo>
                <a:cubicBezTo>
                  <a:pt x="128010" y="157718"/>
                  <a:pt x="127465" y="158263"/>
                  <a:pt x="127465" y="158930"/>
                </a:cubicBezTo>
                <a:cubicBezTo>
                  <a:pt x="127432" y="159595"/>
                  <a:pt x="127980" y="160142"/>
                  <a:pt x="128677" y="160142"/>
                </a:cubicBezTo>
                <a:close/>
                <a:moveTo>
                  <a:pt x="122129" y="151384"/>
                </a:moveTo>
                <a:cubicBezTo>
                  <a:pt x="122129" y="150816"/>
                  <a:pt x="121667" y="150354"/>
                  <a:pt x="121099" y="150354"/>
                </a:cubicBezTo>
                <a:cubicBezTo>
                  <a:pt x="120531" y="150354"/>
                  <a:pt x="120069" y="150816"/>
                  <a:pt x="120069" y="151384"/>
                </a:cubicBezTo>
                <a:cubicBezTo>
                  <a:pt x="120069" y="151952"/>
                  <a:pt x="120531" y="152414"/>
                  <a:pt x="121099" y="152414"/>
                </a:cubicBezTo>
                <a:cubicBezTo>
                  <a:pt x="121667" y="152414"/>
                  <a:pt x="122129" y="151952"/>
                  <a:pt x="122129" y="151384"/>
                </a:cubicBezTo>
                <a:close/>
                <a:moveTo>
                  <a:pt x="114250" y="143805"/>
                </a:moveTo>
                <a:cubicBezTo>
                  <a:pt x="114250" y="143420"/>
                  <a:pt x="113939" y="143108"/>
                  <a:pt x="113553" y="143108"/>
                </a:cubicBezTo>
                <a:cubicBezTo>
                  <a:pt x="113167" y="143108"/>
                  <a:pt x="112856" y="143420"/>
                  <a:pt x="112856" y="143805"/>
                </a:cubicBezTo>
                <a:cubicBezTo>
                  <a:pt x="112856" y="144191"/>
                  <a:pt x="113167" y="144503"/>
                  <a:pt x="113553" y="144503"/>
                </a:cubicBezTo>
                <a:cubicBezTo>
                  <a:pt x="113939" y="144503"/>
                  <a:pt x="114250" y="144191"/>
                  <a:pt x="114250" y="143805"/>
                </a:cubicBezTo>
                <a:close/>
                <a:moveTo>
                  <a:pt x="106432" y="136230"/>
                </a:moveTo>
                <a:cubicBezTo>
                  <a:pt x="106432" y="135978"/>
                  <a:pt x="106229" y="135775"/>
                  <a:pt x="105977" y="135775"/>
                </a:cubicBezTo>
                <a:cubicBezTo>
                  <a:pt x="105726" y="135775"/>
                  <a:pt x="105523" y="135978"/>
                  <a:pt x="105523" y="136230"/>
                </a:cubicBezTo>
                <a:cubicBezTo>
                  <a:pt x="105523" y="136481"/>
                  <a:pt x="105726" y="136684"/>
                  <a:pt x="105977" y="136684"/>
                </a:cubicBezTo>
                <a:cubicBezTo>
                  <a:pt x="106229" y="136684"/>
                  <a:pt x="106432" y="136481"/>
                  <a:pt x="106432" y="136230"/>
                </a:cubicBezTo>
                <a:close/>
                <a:moveTo>
                  <a:pt x="98887" y="128684"/>
                </a:moveTo>
                <a:cubicBezTo>
                  <a:pt x="98887" y="128432"/>
                  <a:pt x="98683" y="128229"/>
                  <a:pt x="98432" y="128229"/>
                </a:cubicBezTo>
                <a:cubicBezTo>
                  <a:pt x="98180" y="128229"/>
                  <a:pt x="97977" y="128432"/>
                  <a:pt x="97977" y="128684"/>
                </a:cubicBezTo>
                <a:cubicBezTo>
                  <a:pt x="97977" y="128935"/>
                  <a:pt x="98180" y="129138"/>
                  <a:pt x="98432" y="129138"/>
                </a:cubicBezTo>
                <a:cubicBezTo>
                  <a:pt x="98683" y="129138"/>
                  <a:pt x="98887" y="128935"/>
                  <a:pt x="98887" y="128684"/>
                </a:cubicBezTo>
                <a:close/>
                <a:moveTo>
                  <a:pt x="91068" y="121107"/>
                </a:moveTo>
                <a:cubicBezTo>
                  <a:pt x="91068" y="120990"/>
                  <a:pt x="90974" y="120895"/>
                  <a:pt x="90856" y="120895"/>
                </a:cubicBezTo>
                <a:cubicBezTo>
                  <a:pt x="90738" y="120895"/>
                  <a:pt x="90643" y="120990"/>
                  <a:pt x="90643" y="121107"/>
                </a:cubicBezTo>
                <a:cubicBezTo>
                  <a:pt x="90643" y="121225"/>
                  <a:pt x="90738" y="121320"/>
                  <a:pt x="90856" y="121320"/>
                </a:cubicBezTo>
                <a:cubicBezTo>
                  <a:pt x="90974" y="121320"/>
                  <a:pt x="91068" y="121225"/>
                  <a:pt x="91068" y="121107"/>
                </a:cubicBezTo>
                <a:close/>
                <a:moveTo>
                  <a:pt x="83368" y="113561"/>
                </a:moveTo>
                <a:cubicBezTo>
                  <a:pt x="83368" y="113529"/>
                  <a:pt x="83340" y="113501"/>
                  <a:pt x="83308" y="113501"/>
                </a:cubicBezTo>
                <a:cubicBezTo>
                  <a:pt x="83275" y="113501"/>
                  <a:pt x="83248" y="113529"/>
                  <a:pt x="83248" y="113561"/>
                </a:cubicBezTo>
                <a:cubicBezTo>
                  <a:pt x="83248" y="113593"/>
                  <a:pt x="83275" y="113621"/>
                  <a:pt x="83308" y="113621"/>
                </a:cubicBezTo>
                <a:cubicBezTo>
                  <a:pt x="83340" y="113621"/>
                  <a:pt x="83368" y="113593"/>
                  <a:pt x="83368" y="113561"/>
                </a:cubicBezTo>
                <a:close/>
                <a:moveTo>
                  <a:pt x="544583" y="559675"/>
                </a:moveTo>
                <a:cubicBezTo>
                  <a:pt x="544583" y="559643"/>
                  <a:pt x="544555" y="559615"/>
                  <a:pt x="544523" y="559615"/>
                </a:cubicBezTo>
                <a:cubicBezTo>
                  <a:pt x="544491" y="559615"/>
                  <a:pt x="544463" y="559643"/>
                  <a:pt x="544463" y="559675"/>
                </a:cubicBezTo>
                <a:cubicBezTo>
                  <a:pt x="544463" y="559707"/>
                  <a:pt x="544491" y="559735"/>
                  <a:pt x="544523" y="559735"/>
                </a:cubicBezTo>
                <a:cubicBezTo>
                  <a:pt x="544555" y="559735"/>
                  <a:pt x="544583" y="559707"/>
                  <a:pt x="544583" y="559675"/>
                </a:cubicBezTo>
                <a:close/>
                <a:moveTo>
                  <a:pt x="537097" y="552129"/>
                </a:moveTo>
                <a:cubicBezTo>
                  <a:pt x="537097" y="552062"/>
                  <a:pt x="537044" y="552009"/>
                  <a:pt x="536977" y="552009"/>
                </a:cubicBezTo>
                <a:cubicBezTo>
                  <a:pt x="536910" y="552009"/>
                  <a:pt x="536857" y="552062"/>
                  <a:pt x="536857" y="552129"/>
                </a:cubicBezTo>
                <a:cubicBezTo>
                  <a:pt x="536857" y="552196"/>
                  <a:pt x="536910" y="552249"/>
                  <a:pt x="536977" y="552249"/>
                </a:cubicBezTo>
                <a:cubicBezTo>
                  <a:pt x="537044" y="552249"/>
                  <a:pt x="537097" y="552196"/>
                  <a:pt x="537097" y="552129"/>
                </a:cubicBezTo>
                <a:close/>
                <a:moveTo>
                  <a:pt x="529732" y="544551"/>
                </a:moveTo>
                <a:cubicBezTo>
                  <a:pt x="529732" y="544366"/>
                  <a:pt x="529584" y="544218"/>
                  <a:pt x="529399" y="544218"/>
                </a:cubicBezTo>
                <a:cubicBezTo>
                  <a:pt x="529214" y="544218"/>
                  <a:pt x="529067" y="544366"/>
                  <a:pt x="529067" y="544551"/>
                </a:cubicBezTo>
                <a:cubicBezTo>
                  <a:pt x="529067" y="544735"/>
                  <a:pt x="529214" y="544883"/>
                  <a:pt x="529399" y="544883"/>
                </a:cubicBezTo>
                <a:cubicBezTo>
                  <a:pt x="529584" y="544883"/>
                  <a:pt x="529732" y="544735"/>
                  <a:pt x="529732" y="544551"/>
                </a:cubicBezTo>
                <a:close/>
                <a:moveTo>
                  <a:pt x="521853" y="536550"/>
                </a:moveTo>
                <a:cubicBezTo>
                  <a:pt x="521611" y="536550"/>
                  <a:pt x="521399" y="536762"/>
                  <a:pt x="521399" y="537004"/>
                </a:cubicBezTo>
                <a:cubicBezTo>
                  <a:pt x="521399" y="537247"/>
                  <a:pt x="521611" y="537459"/>
                  <a:pt x="521853" y="537459"/>
                </a:cubicBezTo>
                <a:cubicBezTo>
                  <a:pt x="522096" y="537459"/>
                  <a:pt x="522308" y="537247"/>
                  <a:pt x="522308" y="537004"/>
                </a:cubicBezTo>
                <a:cubicBezTo>
                  <a:pt x="522278" y="536762"/>
                  <a:pt x="522096" y="536550"/>
                  <a:pt x="521853" y="536550"/>
                </a:cubicBezTo>
                <a:close/>
                <a:moveTo>
                  <a:pt x="514853" y="529458"/>
                </a:moveTo>
                <a:cubicBezTo>
                  <a:pt x="514853" y="529140"/>
                  <a:pt x="514596" y="528883"/>
                  <a:pt x="514278" y="528883"/>
                </a:cubicBezTo>
                <a:cubicBezTo>
                  <a:pt x="513959" y="528883"/>
                  <a:pt x="513703" y="529140"/>
                  <a:pt x="513703" y="529458"/>
                </a:cubicBezTo>
                <a:cubicBezTo>
                  <a:pt x="513703" y="529777"/>
                  <a:pt x="513959" y="530033"/>
                  <a:pt x="514278" y="530033"/>
                </a:cubicBezTo>
                <a:cubicBezTo>
                  <a:pt x="514596" y="530033"/>
                  <a:pt x="514853" y="529777"/>
                  <a:pt x="514853" y="529458"/>
                </a:cubicBezTo>
                <a:close/>
                <a:moveTo>
                  <a:pt x="506732" y="521003"/>
                </a:moveTo>
                <a:cubicBezTo>
                  <a:pt x="506247" y="521003"/>
                  <a:pt x="505852" y="521397"/>
                  <a:pt x="505852" y="521883"/>
                </a:cubicBezTo>
                <a:cubicBezTo>
                  <a:pt x="505852" y="522367"/>
                  <a:pt x="506247" y="522762"/>
                  <a:pt x="506732" y="522762"/>
                </a:cubicBezTo>
                <a:cubicBezTo>
                  <a:pt x="507217" y="522762"/>
                  <a:pt x="507612" y="522367"/>
                  <a:pt x="507612" y="521883"/>
                </a:cubicBezTo>
                <a:cubicBezTo>
                  <a:pt x="507612" y="521397"/>
                  <a:pt x="507217" y="521003"/>
                  <a:pt x="506732" y="521003"/>
                </a:cubicBezTo>
                <a:close/>
                <a:moveTo>
                  <a:pt x="500186" y="514304"/>
                </a:moveTo>
                <a:cubicBezTo>
                  <a:pt x="500186" y="513736"/>
                  <a:pt x="499724" y="513274"/>
                  <a:pt x="499156" y="513274"/>
                </a:cubicBezTo>
                <a:cubicBezTo>
                  <a:pt x="498588" y="513274"/>
                  <a:pt x="498127" y="513736"/>
                  <a:pt x="498127" y="514304"/>
                </a:cubicBezTo>
                <a:cubicBezTo>
                  <a:pt x="498127" y="514872"/>
                  <a:pt x="498588" y="515334"/>
                  <a:pt x="499156" y="515334"/>
                </a:cubicBezTo>
                <a:cubicBezTo>
                  <a:pt x="499724" y="515334"/>
                  <a:pt x="500186" y="514872"/>
                  <a:pt x="500186" y="514304"/>
                </a:cubicBezTo>
                <a:close/>
                <a:moveTo>
                  <a:pt x="492823" y="506758"/>
                </a:moveTo>
                <a:cubicBezTo>
                  <a:pt x="492823" y="506088"/>
                  <a:pt x="492280" y="505546"/>
                  <a:pt x="491611" y="505546"/>
                </a:cubicBezTo>
                <a:cubicBezTo>
                  <a:pt x="490941" y="505546"/>
                  <a:pt x="490398" y="506088"/>
                  <a:pt x="490398" y="506758"/>
                </a:cubicBezTo>
                <a:cubicBezTo>
                  <a:pt x="490398" y="507427"/>
                  <a:pt x="490941" y="507970"/>
                  <a:pt x="491611" y="507970"/>
                </a:cubicBezTo>
                <a:cubicBezTo>
                  <a:pt x="492280" y="507970"/>
                  <a:pt x="492823" y="507427"/>
                  <a:pt x="492823" y="506758"/>
                </a:cubicBezTo>
                <a:close/>
                <a:moveTo>
                  <a:pt x="485670" y="499182"/>
                </a:moveTo>
                <a:cubicBezTo>
                  <a:pt x="485670" y="498277"/>
                  <a:pt x="484938" y="497545"/>
                  <a:pt x="484033" y="497545"/>
                </a:cubicBezTo>
                <a:cubicBezTo>
                  <a:pt x="483127" y="497545"/>
                  <a:pt x="482396" y="498277"/>
                  <a:pt x="482396" y="499182"/>
                </a:cubicBezTo>
                <a:cubicBezTo>
                  <a:pt x="482396" y="500087"/>
                  <a:pt x="483127" y="500819"/>
                  <a:pt x="484033" y="500819"/>
                </a:cubicBezTo>
                <a:cubicBezTo>
                  <a:pt x="484938" y="500819"/>
                  <a:pt x="485670" y="500087"/>
                  <a:pt x="485670" y="499182"/>
                </a:cubicBezTo>
                <a:close/>
                <a:moveTo>
                  <a:pt x="476487" y="489786"/>
                </a:moveTo>
                <a:cubicBezTo>
                  <a:pt x="475457" y="489786"/>
                  <a:pt x="474637" y="490603"/>
                  <a:pt x="474637" y="491636"/>
                </a:cubicBezTo>
                <a:cubicBezTo>
                  <a:pt x="474637" y="492665"/>
                  <a:pt x="475455" y="493485"/>
                  <a:pt x="476487" y="493485"/>
                </a:cubicBezTo>
                <a:cubicBezTo>
                  <a:pt x="477519" y="493485"/>
                  <a:pt x="478336" y="492668"/>
                  <a:pt x="478336" y="491636"/>
                </a:cubicBezTo>
                <a:cubicBezTo>
                  <a:pt x="478306" y="490606"/>
                  <a:pt x="477487" y="489786"/>
                  <a:pt x="476487" y="489786"/>
                </a:cubicBezTo>
                <a:close/>
                <a:moveTo>
                  <a:pt x="471183" y="484059"/>
                </a:moveTo>
                <a:cubicBezTo>
                  <a:pt x="471183" y="482806"/>
                  <a:pt x="470165" y="481787"/>
                  <a:pt x="468911" y="481787"/>
                </a:cubicBezTo>
                <a:cubicBezTo>
                  <a:pt x="467657" y="481787"/>
                  <a:pt x="466639" y="482806"/>
                  <a:pt x="466639" y="484059"/>
                </a:cubicBezTo>
                <a:cubicBezTo>
                  <a:pt x="466639" y="485313"/>
                  <a:pt x="467657" y="486332"/>
                  <a:pt x="468911" y="486332"/>
                </a:cubicBezTo>
                <a:cubicBezTo>
                  <a:pt x="470165" y="486332"/>
                  <a:pt x="471183" y="485313"/>
                  <a:pt x="471183" y="484059"/>
                </a:cubicBezTo>
                <a:close/>
                <a:moveTo>
                  <a:pt x="463880" y="476513"/>
                </a:moveTo>
                <a:cubicBezTo>
                  <a:pt x="463880" y="475126"/>
                  <a:pt x="462753" y="473999"/>
                  <a:pt x="461365" y="473999"/>
                </a:cubicBezTo>
                <a:cubicBezTo>
                  <a:pt x="459978" y="473999"/>
                  <a:pt x="458851" y="475126"/>
                  <a:pt x="458851" y="476513"/>
                </a:cubicBezTo>
                <a:cubicBezTo>
                  <a:pt x="458851" y="477901"/>
                  <a:pt x="459978" y="479028"/>
                  <a:pt x="461365" y="479028"/>
                </a:cubicBezTo>
                <a:cubicBezTo>
                  <a:pt x="462753" y="479028"/>
                  <a:pt x="463880" y="477901"/>
                  <a:pt x="463880" y="476513"/>
                </a:cubicBezTo>
                <a:close/>
                <a:moveTo>
                  <a:pt x="456819" y="468967"/>
                </a:moveTo>
                <a:cubicBezTo>
                  <a:pt x="456819" y="467293"/>
                  <a:pt x="455463" y="465938"/>
                  <a:pt x="453789" y="465938"/>
                </a:cubicBezTo>
                <a:cubicBezTo>
                  <a:pt x="452115" y="465938"/>
                  <a:pt x="450760" y="467293"/>
                  <a:pt x="450760" y="468967"/>
                </a:cubicBezTo>
                <a:cubicBezTo>
                  <a:pt x="450760" y="470641"/>
                  <a:pt x="452115" y="471997"/>
                  <a:pt x="453789" y="471997"/>
                </a:cubicBezTo>
                <a:cubicBezTo>
                  <a:pt x="455463" y="471997"/>
                  <a:pt x="456819" y="470641"/>
                  <a:pt x="456819" y="468967"/>
                </a:cubicBezTo>
                <a:close/>
                <a:moveTo>
                  <a:pt x="446242" y="458117"/>
                </a:moveTo>
                <a:cubicBezTo>
                  <a:pt x="444454" y="458117"/>
                  <a:pt x="442968" y="459571"/>
                  <a:pt x="442968" y="461391"/>
                </a:cubicBezTo>
                <a:cubicBezTo>
                  <a:pt x="442968" y="463178"/>
                  <a:pt x="444422" y="464665"/>
                  <a:pt x="446242" y="464665"/>
                </a:cubicBezTo>
                <a:cubicBezTo>
                  <a:pt x="448061" y="464665"/>
                  <a:pt x="449516" y="463210"/>
                  <a:pt x="449516" y="461391"/>
                </a:cubicBezTo>
                <a:cubicBezTo>
                  <a:pt x="449486" y="459602"/>
                  <a:pt x="448031" y="458117"/>
                  <a:pt x="446242" y="458117"/>
                </a:cubicBezTo>
                <a:close/>
                <a:moveTo>
                  <a:pt x="442150" y="453813"/>
                </a:moveTo>
                <a:cubicBezTo>
                  <a:pt x="442150" y="451889"/>
                  <a:pt x="440589" y="450328"/>
                  <a:pt x="438666" y="450328"/>
                </a:cubicBezTo>
                <a:cubicBezTo>
                  <a:pt x="436742" y="450328"/>
                  <a:pt x="435182" y="451889"/>
                  <a:pt x="435182" y="453813"/>
                </a:cubicBezTo>
                <a:cubicBezTo>
                  <a:pt x="435182" y="455736"/>
                  <a:pt x="436742" y="457297"/>
                  <a:pt x="438666" y="457297"/>
                </a:cubicBezTo>
                <a:cubicBezTo>
                  <a:pt x="440589" y="457297"/>
                  <a:pt x="442150" y="455736"/>
                  <a:pt x="442150" y="453813"/>
                </a:cubicBezTo>
                <a:close/>
                <a:moveTo>
                  <a:pt x="431120" y="442265"/>
                </a:moveTo>
                <a:cubicBezTo>
                  <a:pt x="428908" y="442265"/>
                  <a:pt x="427119" y="444052"/>
                  <a:pt x="427119" y="446267"/>
                </a:cubicBezTo>
                <a:cubicBezTo>
                  <a:pt x="427119" y="448481"/>
                  <a:pt x="428906" y="450268"/>
                  <a:pt x="431120" y="450268"/>
                </a:cubicBezTo>
                <a:cubicBezTo>
                  <a:pt x="433334" y="450268"/>
                  <a:pt x="435122" y="448481"/>
                  <a:pt x="435122" y="446267"/>
                </a:cubicBezTo>
                <a:cubicBezTo>
                  <a:pt x="435122" y="444054"/>
                  <a:pt x="433332" y="442265"/>
                  <a:pt x="431120" y="442265"/>
                </a:cubicBezTo>
                <a:close/>
                <a:moveTo>
                  <a:pt x="427786" y="438690"/>
                </a:moveTo>
                <a:cubicBezTo>
                  <a:pt x="427786" y="436346"/>
                  <a:pt x="425888" y="434449"/>
                  <a:pt x="423544" y="434449"/>
                </a:cubicBezTo>
                <a:cubicBezTo>
                  <a:pt x="421201" y="434449"/>
                  <a:pt x="419303" y="436346"/>
                  <a:pt x="419303" y="438690"/>
                </a:cubicBezTo>
                <a:cubicBezTo>
                  <a:pt x="419303" y="441034"/>
                  <a:pt x="421201" y="442932"/>
                  <a:pt x="423544" y="442932"/>
                </a:cubicBezTo>
                <a:cubicBezTo>
                  <a:pt x="425888" y="442932"/>
                  <a:pt x="427786" y="441034"/>
                  <a:pt x="427786" y="438690"/>
                </a:cubicBezTo>
                <a:close/>
                <a:moveTo>
                  <a:pt x="420695" y="431142"/>
                </a:moveTo>
                <a:cubicBezTo>
                  <a:pt x="420695" y="428530"/>
                  <a:pt x="418580" y="426415"/>
                  <a:pt x="415969" y="426415"/>
                </a:cubicBezTo>
                <a:cubicBezTo>
                  <a:pt x="413357" y="426415"/>
                  <a:pt x="411242" y="428530"/>
                  <a:pt x="411242" y="431142"/>
                </a:cubicBezTo>
                <a:cubicBezTo>
                  <a:pt x="411242" y="433754"/>
                  <a:pt x="413357" y="435869"/>
                  <a:pt x="415969" y="435869"/>
                </a:cubicBezTo>
                <a:cubicBezTo>
                  <a:pt x="418580" y="435869"/>
                  <a:pt x="420695" y="433754"/>
                  <a:pt x="420695" y="431142"/>
                </a:cubicBezTo>
                <a:close/>
                <a:moveTo>
                  <a:pt x="413362" y="423566"/>
                </a:moveTo>
                <a:cubicBezTo>
                  <a:pt x="413362" y="420839"/>
                  <a:pt x="411150" y="418627"/>
                  <a:pt x="408423" y="418627"/>
                </a:cubicBezTo>
                <a:cubicBezTo>
                  <a:pt x="405696" y="418627"/>
                  <a:pt x="403484" y="420839"/>
                  <a:pt x="403484" y="423566"/>
                </a:cubicBezTo>
                <a:cubicBezTo>
                  <a:pt x="403484" y="426293"/>
                  <a:pt x="405696" y="428505"/>
                  <a:pt x="408423" y="428505"/>
                </a:cubicBezTo>
                <a:cubicBezTo>
                  <a:pt x="411150" y="428505"/>
                  <a:pt x="413362" y="426293"/>
                  <a:pt x="413362" y="423566"/>
                </a:cubicBezTo>
                <a:close/>
                <a:moveTo>
                  <a:pt x="232137" y="242092"/>
                </a:moveTo>
                <a:cubicBezTo>
                  <a:pt x="232137" y="239231"/>
                  <a:pt x="229817" y="236910"/>
                  <a:pt x="226956" y="236910"/>
                </a:cubicBezTo>
                <a:cubicBezTo>
                  <a:pt x="224095" y="236910"/>
                  <a:pt x="221775" y="239231"/>
                  <a:pt x="221775" y="242092"/>
                </a:cubicBezTo>
                <a:cubicBezTo>
                  <a:pt x="221775" y="244953"/>
                  <a:pt x="224095" y="247274"/>
                  <a:pt x="226956" y="247274"/>
                </a:cubicBezTo>
                <a:cubicBezTo>
                  <a:pt x="229817" y="247274"/>
                  <a:pt x="232137" y="244953"/>
                  <a:pt x="232137" y="242092"/>
                </a:cubicBezTo>
                <a:close/>
                <a:moveTo>
                  <a:pt x="224137" y="234546"/>
                </a:moveTo>
                <a:cubicBezTo>
                  <a:pt x="224137" y="231934"/>
                  <a:pt x="222022" y="229819"/>
                  <a:pt x="219410" y="229819"/>
                </a:cubicBezTo>
                <a:cubicBezTo>
                  <a:pt x="216799" y="229819"/>
                  <a:pt x="214684" y="231934"/>
                  <a:pt x="214684" y="234546"/>
                </a:cubicBezTo>
                <a:cubicBezTo>
                  <a:pt x="214684" y="237158"/>
                  <a:pt x="216799" y="239273"/>
                  <a:pt x="219410" y="239273"/>
                </a:cubicBezTo>
                <a:cubicBezTo>
                  <a:pt x="222022" y="239273"/>
                  <a:pt x="224137" y="237158"/>
                  <a:pt x="224137" y="234546"/>
                </a:cubicBezTo>
                <a:close/>
                <a:moveTo>
                  <a:pt x="207318" y="226967"/>
                </a:moveTo>
                <a:cubicBezTo>
                  <a:pt x="207318" y="229452"/>
                  <a:pt x="209348" y="231484"/>
                  <a:pt x="211835" y="231484"/>
                </a:cubicBezTo>
                <a:cubicBezTo>
                  <a:pt x="214321" y="231484"/>
                  <a:pt x="216351" y="229455"/>
                  <a:pt x="216351" y="226967"/>
                </a:cubicBezTo>
                <a:cubicBezTo>
                  <a:pt x="216351" y="224481"/>
                  <a:pt x="214321" y="222451"/>
                  <a:pt x="211835" y="222451"/>
                </a:cubicBezTo>
                <a:cubicBezTo>
                  <a:pt x="209348" y="222483"/>
                  <a:pt x="207318" y="224483"/>
                  <a:pt x="207318" y="226967"/>
                </a:cubicBezTo>
                <a:close/>
                <a:moveTo>
                  <a:pt x="208531" y="219421"/>
                </a:moveTo>
                <a:cubicBezTo>
                  <a:pt x="208531" y="217078"/>
                  <a:pt x="206632" y="215180"/>
                  <a:pt x="204289" y="215180"/>
                </a:cubicBezTo>
                <a:cubicBezTo>
                  <a:pt x="201945" y="215180"/>
                  <a:pt x="200047" y="217078"/>
                  <a:pt x="200047" y="219421"/>
                </a:cubicBezTo>
                <a:cubicBezTo>
                  <a:pt x="200047" y="221765"/>
                  <a:pt x="201945" y="223663"/>
                  <a:pt x="204289" y="223663"/>
                </a:cubicBezTo>
                <a:cubicBezTo>
                  <a:pt x="206632" y="223663"/>
                  <a:pt x="208531" y="221765"/>
                  <a:pt x="208531" y="219421"/>
                </a:cubicBezTo>
                <a:close/>
                <a:moveTo>
                  <a:pt x="200468" y="211875"/>
                </a:moveTo>
                <a:cubicBezTo>
                  <a:pt x="200468" y="209799"/>
                  <a:pt x="198787" y="208119"/>
                  <a:pt x="196711" y="208119"/>
                </a:cubicBezTo>
                <a:cubicBezTo>
                  <a:pt x="194635" y="208119"/>
                  <a:pt x="192954" y="209799"/>
                  <a:pt x="192954" y="211875"/>
                </a:cubicBezTo>
                <a:cubicBezTo>
                  <a:pt x="192954" y="213951"/>
                  <a:pt x="194635" y="215632"/>
                  <a:pt x="196711" y="215632"/>
                </a:cubicBezTo>
                <a:cubicBezTo>
                  <a:pt x="198787" y="215632"/>
                  <a:pt x="200468" y="213951"/>
                  <a:pt x="200468" y="211875"/>
                </a:cubicBezTo>
                <a:close/>
                <a:moveTo>
                  <a:pt x="189165" y="207783"/>
                </a:moveTo>
                <a:cubicBezTo>
                  <a:pt x="191105" y="207783"/>
                  <a:pt x="192649" y="206206"/>
                  <a:pt x="192649" y="204299"/>
                </a:cubicBezTo>
                <a:cubicBezTo>
                  <a:pt x="192649" y="202359"/>
                  <a:pt x="191072" y="200815"/>
                  <a:pt x="189165" y="200815"/>
                </a:cubicBezTo>
                <a:cubicBezTo>
                  <a:pt x="187226" y="200815"/>
                  <a:pt x="185681" y="202392"/>
                  <a:pt x="185681" y="204299"/>
                </a:cubicBezTo>
                <a:cubicBezTo>
                  <a:pt x="185651" y="206239"/>
                  <a:pt x="187226" y="207783"/>
                  <a:pt x="189165" y="207783"/>
                </a:cubicBezTo>
                <a:close/>
                <a:moveTo>
                  <a:pt x="184861" y="196723"/>
                </a:moveTo>
                <a:cubicBezTo>
                  <a:pt x="184861" y="194915"/>
                  <a:pt x="183397" y="193451"/>
                  <a:pt x="181589" y="193451"/>
                </a:cubicBezTo>
                <a:cubicBezTo>
                  <a:pt x="179781" y="193451"/>
                  <a:pt x="178317" y="194915"/>
                  <a:pt x="178317" y="196723"/>
                </a:cubicBezTo>
                <a:cubicBezTo>
                  <a:pt x="178317" y="198531"/>
                  <a:pt x="179781" y="199995"/>
                  <a:pt x="181589" y="199995"/>
                </a:cubicBezTo>
                <a:cubicBezTo>
                  <a:pt x="183397" y="199995"/>
                  <a:pt x="184861" y="198531"/>
                  <a:pt x="184861" y="196723"/>
                </a:cubicBezTo>
                <a:close/>
                <a:moveTo>
                  <a:pt x="176831" y="189175"/>
                </a:moveTo>
                <a:cubicBezTo>
                  <a:pt x="176831" y="187634"/>
                  <a:pt x="175584" y="186387"/>
                  <a:pt x="174044" y="186387"/>
                </a:cubicBezTo>
                <a:cubicBezTo>
                  <a:pt x="172504" y="186387"/>
                  <a:pt x="171257" y="187634"/>
                  <a:pt x="171257" y="189175"/>
                </a:cubicBezTo>
                <a:cubicBezTo>
                  <a:pt x="171257" y="190715"/>
                  <a:pt x="172504" y="191962"/>
                  <a:pt x="174044" y="191962"/>
                </a:cubicBezTo>
                <a:cubicBezTo>
                  <a:pt x="175584" y="191962"/>
                  <a:pt x="176831" y="190715"/>
                  <a:pt x="176831" y="189175"/>
                </a:cubicBezTo>
                <a:close/>
                <a:moveTo>
                  <a:pt x="168980" y="181628"/>
                </a:moveTo>
                <a:cubicBezTo>
                  <a:pt x="168980" y="180241"/>
                  <a:pt x="167853" y="179114"/>
                  <a:pt x="166465" y="179114"/>
                </a:cubicBezTo>
                <a:cubicBezTo>
                  <a:pt x="165078" y="179114"/>
                  <a:pt x="163951" y="180241"/>
                  <a:pt x="163951" y="181628"/>
                </a:cubicBezTo>
                <a:cubicBezTo>
                  <a:pt x="163951" y="183016"/>
                  <a:pt x="165078" y="184143"/>
                  <a:pt x="166465" y="184143"/>
                </a:cubicBezTo>
                <a:cubicBezTo>
                  <a:pt x="167853" y="184143"/>
                  <a:pt x="168980" y="183016"/>
                  <a:pt x="168980" y="181628"/>
                </a:cubicBezTo>
                <a:close/>
                <a:moveTo>
                  <a:pt x="160979" y="174022"/>
                </a:moveTo>
                <a:cubicBezTo>
                  <a:pt x="160979" y="172884"/>
                  <a:pt x="160058" y="171963"/>
                  <a:pt x="158920" y="171963"/>
                </a:cubicBezTo>
                <a:cubicBezTo>
                  <a:pt x="157782" y="171963"/>
                  <a:pt x="156860" y="172884"/>
                  <a:pt x="156860" y="174022"/>
                </a:cubicBezTo>
                <a:cubicBezTo>
                  <a:pt x="156860" y="175161"/>
                  <a:pt x="157782" y="176082"/>
                  <a:pt x="158920" y="176082"/>
                </a:cubicBezTo>
                <a:cubicBezTo>
                  <a:pt x="160058" y="176082"/>
                  <a:pt x="160979" y="175161"/>
                  <a:pt x="160979" y="174022"/>
                </a:cubicBezTo>
                <a:close/>
                <a:moveTo>
                  <a:pt x="153191" y="166476"/>
                </a:moveTo>
                <a:cubicBezTo>
                  <a:pt x="153191" y="165456"/>
                  <a:pt x="152365" y="164629"/>
                  <a:pt x="151344" y="164629"/>
                </a:cubicBezTo>
                <a:cubicBezTo>
                  <a:pt x="150323" y="164629"/>
                  <a:pt x="149497" y="165456"/>
                  <a:pt x="149497" y="166476"/>
                </a:cubicBezTo>
                <a:cubicBezTo>
                  <a:pt x="149497" y="167497"/>
                  <a:pt x="150323" y="168324"/>
                  <a:pt x="151344" y="168324"/>
                </a:cubicBezTo>
                <a:cubicBezTo>
                  <a:pt x="152365" y="168324"/>
                  <a:pt x="153191" y="167497"/>
                  <a:pt x="153191" y="166476"/>
                </a:cubicBezTo>
                <a:close/>
                <a:moveTo>
                  <a:pt x="145223" y="158930"/>
                </a:moveTo>
                <a:cubicBezTo>
                  <a:pt x="145223" y="158143"/>
                  <a:pt x="144586" y="157505"/>
                  <a:pt x="143798" y="157505"/>
                </a:cubicBezTo>
                <a:cubicBezTo>
                  <a:pt x="143011" y="157505"/>
                  <a:pt x="142374" y="158143"/>
                  <a:pt x="142374" y="158930"/>
                </a:cubicBezTo>
                <a:cubicBezTo>
                  <a:pt x="142374" y="159717"/>
                  <a:pt x="143011" y="160355"/>
                  <a:pt x="143798" y="160355"/>
                </a:cubicBezTo>
                <a:cubicBezTo>
                  <a:pt x="144586" y="160355"/>
                  <a:pt x="145223" y="159717"/>
                  <a:pt x="145223" y="158930"/>
                </a:cubicBezTo>
                <a:close/>
                <a:moveTo>
                  <a:pt x="137435" y="151384"/>
                </a:moveTo>
                <a:cubicBezTo>
                  <a:pt x="137435" y="150715"/>
                  <a:pt x="136892" y="150172"/>
                  <a:pt x="136223" y="150172"/>
                </a:cubicBezTo>
                <a:cubicBezTo>
                  <a:pt x="135553" y="150172"/>
                  <a:pt x="135010" y="150715"/>
                  <a:pt x="135010" y="151384"/>
                </a:cubicBezTo>
                <a:cubicBezTo>
                  <a:pt x="135010" y="152054"/>
                  <a:pt x="135553" y="152596"/>
                  <a:pt x="136223" y="152596"/>
                </a:cubicBezTo>
                <a:cubicBezTo>
                  <a:pt x="136892" y="152596"/>
                  <a:pt x="137435" y="152054"/>
                  <a:pt x="137435" y="151384"/>
                </a:cubicBezTo>
                <a:close/>
                <a:moveTo>
                  <a:pt x="129707" y="143805"/>
                </a:moveTo>
                <a:cubicBezTo>
                  <a:pt x="129707" y="143238"/>
                  <a:pt x="129245" y="142776"/>
                  <a:pt x="128677" y="142776"/>
                </a:cubicBezTo>
                <a:cubicBezTo>
                  <a:pt x="128109" y="142776"/>
                  <a:pt x="127647" y="143238"/>
                  <a:pt x="127647" y="143805"/>
                </a:cubicBezTo>
                <a:cubicBezTo>
                  <a:pt x="127647" y="144374"/>
                  <a:pt x="128109" y="144835"/>
                  <a:pt x="128677" y="144835"/>
                </a:cubicBezTo>
                <a:cubicBezTo>
                  <a:pt x="129245" y="144835"/>
                  <a:pt x="129707" y="144374"/>
                  <a:pt x="129707" y="143805"/>
                </a:cubicBezTo>
                <a:close/>
                <a:moveTo>
                  <a:pt x="121796" y="136230"/>
                </a:moveTo>
                <a:cubicBezTo>
                  <a:pt x="121796" y="135844"/>
                  <a:pt x="121484" y="135532"/>
                  <a:pt x="121099" y="135532"/>
                </a:cubicBezTo>
                <a:cubicBezTo>
                  <a:pt x="120713" y="135532"/>
                  <a:pt x="120401" y="135844"/>
                  <a:pt x="120401" y="136230"/>
                </a:cubicBezTo>
                <a:cubicBezTo>
                  <a:pt x="120401" y="136615"/>
                  <a:pt x="120713" y="136927"/>
                  <a:pt x="121099" y="136927"/>
                </a:cubicBezTo>
                <a:cubicBezTo>
                  <a:pt x="121484" y="136927"/>
                  <a:pt x="121796" y="136615"/>
                  <a:pt x="121796" y="136230"/>
                </a:cubicBezTo>
                <a:close/>
                <a:moveTo>
                  <a:pt x="113553" y="129258"/>
                </a:moveTo>
                <a:cubicBezTo>
                  <a:pt x="113856" y="129258"/>
                  <a:pt x="114128" y="129016"/>
                  <a:pt x="114128" y="128684"/>
                </a:cubicBezTo>
                <a:cubicBezTo>
                  <a:pt x="114128" y="128381"/>
                  <a:pt x="113886" y="128109"/>
                  <a:pt x="113553" y="128109"/>
                </a:cubicBezTo>
                <a:cubicBezTo>
                  <a:pt x="113221" y="128109"/>
                  <a:pt x="112978" y="128351"/>
                  <a:pt x="112978" y="128684"/>
                </a:cubicBezTo>
                <a:cubicBezTo>
                  <a:pt x="112978" y="128986"/>
                  <a:pt x="113221" y="129258"/>
                  <a:pt x="113553" y="129258"/>
                </a:cubicBezTo>
                <a:close/>
                <a:moveTo>
                  <a:pt x="106310" y="121107"/>
                </a:moveTo>
                <a:cubicBezTo>
                  <a:pt x="106310" y="120922"/>
                  <a:pt x="106162" y="120775"/>
                  <a:pt x="105977" y="120775"/>
                </a:cubicBezTo>
                <a:cubicBezTo>
                  <a:pt x="105793" y="120775"/>
                  <a:pt x="105645" y="120922"/>
                  <a:pt x="105645" y="121107"/>
                </a:cubicBezTo>
                <a:cubicBezTo>
                  <a:pt x="105645" y="121292"/>
                  <a:pt x="105793" y="121440"/>
                  <a:pt x="105977" y="121440"/>
                </a:cubicBezTo>
                <a:cubicBezTo>
                  <a:pt x="106162" y="121440"/>
                  <a:pt x="106310" y="121292"/>
                  <a:pt x="106310" y="121107"/>
                </a:cubicBezTo>
                <a:close/>
                <a:moveTo>
                  <a:pt x="98614" y="113561"/>
                </a:moveTo>
                <a:cubicBezTo>
                  <a:pt x="98614" y="113444"/>
                  <a:pt x="98519" y="113349"/>
                  <a:pt x="98402" y="113349"/>
                </a:cubicBezTo>
                <a:cubicBezTo>
                  <a:pt x="98284" y="113349"/>
                  <a:pt x="98189" y="113444"/>
                  <a:pt x="98189" y="113561"/>
                </a:cubicBezTo>
                <a:cubicBezTo>
                  <a:pt x="98189" y="113679"/>
                  <a:pt x="98284" y="113774"/>
                  <a:pt x="98402" y="113774"/>
                </a:cubicBezTo>
                <a:cubicBezTo>
                  <a:pt x="98519" y="113774"/>
                  <a:pt x="98614" y="113679"/>
                  <a:pt x="98614" y="113561"/>
                </a:cubicBezTo>
                <a:close/>
                <a:moveTo>
                  <a:pt x="90916" y="105983"/>
                </a:moveTo>
                <a:cubicBezTo>
                  <a:pt x="90916" y="105950"/>
                  <a:pt x="90888" y="105923"/>
                  <a:pt x="90856" y="105923"/>
                </a:cubicBezTo>
                <a:cubicBezTo>
                  <a:pt x="90824" y="105923"/>
                  <a:pt x="90796" y="105950"/>
                  <a:pt x="90796" y="105983"/>
                </a:cubicBezTo>
                <a:cubicBezTo>
                  <a:pt x="90796" y="106015"/>
                  <a:pt x="90824" y="106043"/>
                  <a:pt x="90856" y="106043"/>
                </a:cubicBezTo>
                <a:cubicBezTo>
                  <a:pt x="90888" y="106043"/>
                  <a:pt x="90916" y="106015"/>
                  <a:pt x="90916" y="105983"/>
                </a:cubicBezTo>
                <a:close/>
                <a:moveTo>
                  <a:pt x="552159" y="552129"/>
                </a:moveTo>
                <a:cubicBezTo>
                  <a:pt x="552159" y="552097"/>
                  <a:pt x="552131" y="552069"/>
                  <a:pt x="552099" y="552069"/>
                </a:cubicBezTo>
                <a:cubicBezTo>
                  <a:pt x="552067" y="552069"/>
                  <a:pt x="552039" y="552097"/>
                  <a:pt x="552039" y="552129"/>
                </a:cubicBezTo>
                <a:cubicBezTo>
                  <a:pt x="552039" y="552161"/>
                  <a:pt x="552067" y="552189"/>
                  <a:pt x="552099" y="552189"/>
                </a:cubicBezTo>
                <a:cubicBezTo>
                  <a:pt x="552131" y="552189"/>
                  <a:pt x="552159" y="552161"/>
                  <a:pt x="552159" y="552129"/>
                </a:cubicBezTo>
                <a:close/>
                <a:moveTo>
                  <a:pt x="544311" y="544551"/>
                </a:moveTo>
                <a:cubicBezTo>
                  <a:pt x="544311" y="544673"/>
                  <a:pt x="544401" y="544763"/>
                  <a:pt x="544523" y="544763"/>
                </a:cubicBezTo>
                <a:cubicBezTo>
                  <a:pt x="544645" y="544763"/>
                  <a:pt x="544736" y="544673"/>
                  <a:pt x="544736" y="544551"/>
                </a:cubicBezTo>
                <a:cubicBezTo>
                  <a:pt x="544736" y="544428"/>
                  <a:pt x="544645" y="544338"/>
                  <a:pt x="544523" y="544338"/>
                </a:cubicBezTo>
                <a:cubicBezTo>
                  <a:pt x="544401" y="544370"/>
                  <a:pt x="544311" y="544461"/>
                  <a:pt x="544311" y="544551"/>
                </a:cubicBezTo>
                <a:close/>
                <a:moveTo>
                  <a:pt x="537190" y="537004"/>
                </a:moveTo>
                <a:cubicBezTo>
                  <a:pt x="537190" y="536887"/>
                  <a:pt x="537095" y="536792"/>
                  <a:pt x="536977" y="536792"/>
                </a:cubicBezTo>
                <a:cubicBezTo>
                  <a:pt x="536860" y="536792"/>
                  <a:pt x="536765" y="536887"/>
                  <a:pt x="536765" y="537004"/>
                </a:cubicBezTo>
                <a:cubicBezTo>
                  <a:pt x="536765" y="537123"/>
                  <a:pt x="536860" y="537217"/>
                  <a:pt x="536977" y="537217"/>
                </a:cubicBezTo>
                <a:cubicBezTo>
                  <a:pt x="537095" y="537217"/>
                  <a:pt x="537190" y="537123"/>
                  <a:pt x="537190" y="537004"/>
                </a:cubicBezTo>
                <a:close/>
                <a:moveTo>
                  <a:pt x="529854" y="529458"/>
                </a:moveTo>
                <a:cubicBezTo>
                  <a:pt x="529854" y="529207"/>
                  <a:pt x="529651" y="529004"/>
                  <a:pt x="529399" y="529004"/>
                </a:cubicBezTo>
                <a:cubicBezTo>
                  <a:pt x="529147" y="529004"/>
                  <a:pt x="528944" y="529207"/>
                  <a:pt x="528944" y="529458"/>
                </a:cubicBezTo>
                <a:cubicBezTo>
                  <a:pt x="528944" y="529710"/>
                  <a:pt x="529147" y="529913"/>
                  <a:pt x="529399" y="529913"/>
                </a:cubicBezTo>
                <a:cubicBezTo>
                  <a:pt x="529651" y="529913"/>
                  <a:pt x="529854" y="529710"/>
                  <a:pt x="529854" y="529458"/>
                </a:cubicBezTo>
                <a:close/>
                <a:moveTo>
                  <a:pt x="522551" y="521883"/>
                </a:moveTo>
                <a:cubicBezTo>
                  <a:pt x="522551" y="521497"/>
                  <a:pt x="522239" y="521185"/>
                  <a:pt x="521853" y="521185"/>
                </a:cubicBezTo>
                <a:cubicBezTo>
                  <a:pt x="521468" y="521185"/>
                  <a:pt x="521156" y="521497"/>
                  <a:pt x="521156" y="521883"/>
                </a:cubicBezTo>
                <a:cubicBezTo>
                  <a:pt x="521156" y="522268"/>
                  <a:pt x="521468" y="522580"/>
                  <a:pt x="521853" y="522580"/>
                </a:cubicBezTo>
                <a:cubicBezTo>
                  <a:pt x="522239" y="522580"/>
                  <a:pt x="522551" y="522268"/>
                  <a:pt x="522551" y="521883"/>
                </a:cubicBezTo>
                <a:close/>
                <a:moveTo>
                  <a:pt x="514278" y="513609"/>
                </a:moveTo>
                <a:cubicBezTo>
                  <a:pt x="513883" y="513609"/>
                  <a:pt x="513580" y="513941"/>
                  <a:pt x="513580" y="514306"/>
                </a:cubicBezTo>
                <a:cubicBezTo>
                  <a:pt x="513580" y="514701"/>
                  <a:pt x="513913" y="515034"/>
                  <a:pt x="514278" y="515034"/>
                </a:cubicBezTo>
                <a:cubicBezTo>
                  <a:pt x="514643" y="515034"/>
                  <a:pt x="514975" y="514701"/>
                  <a:pt x="514975" y="514306"/>
                </a:cubicBezTo>
                <a:cubicBezTo>
                  <a:pt x="515005" y="513941"/>
                  <a:pt x="514673" y="513609"/>
                  <a:pt x="514278" y="513609"/>
                </a:cubicBezTo>
                <a:close/>
                <a:moveTo>
                  <a:pt x="507762" y="506758"/>
                </a:moveTo>
                <a:cubicBezTo>
                  <a:pt x="507762" y="506190"/>
                  <a:pt x="507300" y="505728"/>
                  <a:pt x="506732" y="505728"/>
                </a:cubicBezTo>
                <a:cubicBezTo>
                  <a:pt x="506164" y="505728"/>
                  <a:pt x="505702" y="506190"/>
                  <a:pt x="505702" y="506758"/>
                </a:cubicBezTo>
                <a:cubicBezTo>
                  <a:pt x="505702" y="507326"/>
                  <a:pt x="506164" y="507788"/>
                  <a:pt x="506732" y="507788"/>
                </a:cubicBezTo>
                <a:cubicBezTo>
                  <a:pt x="507300" y="507788"/>
                  <a:pt x="507762" y="507326"/>
                  <a:pt x="507762" y="506758"/>
                </a:cubicBezTo>
                <a:close/>
                <a:moveTo>
                  <a:pt x="500581" y="499182"/>
                </a:moveTo>
                <a:cubicBezTo>
                  <a:pt x="500581" y="498394"/>
                  <a:pt x="499944" y="497757"/>
                  <a:pt x="499156" y="497757"/>
                </a:cubicBezTo>
                <a:cubicBezTo>
                  <a:pt x="498369" y="497757"/>
                  <a:pt x="497732" y="498394"/>
                  <a:pt x="497732" y="499182"/>
                </a:cubicBezTo>
                <a:cubicBezTo>
                  <a:pt x="497732" y="499969"/>
                  <a:pt x="498369" y="500606"/>
                  <a:pt x="499156" y="500606"/>
                </a:cubicBezTo>
                <a:cubicBezTo>
                  <a:pt x="499944" y="500606"/>
                  <a:pt x="500581" y="499969"/>
                  <a:pt x="500581" y="499182"/>
                </a:cubicBezTo>
                <a:close/>
                <a:moveTo>
                  <a:pt x="493035" y="491636"/>
                </a:moveTo>
                <a:cubicBezTo>
                  <a:pt x="493035" y="490848"/>
                  <a:pt x="492398" y="490211"/>
                  <a:pt x="491611" y="490211"/>
                </a:cubicBezTo>
                <a:cubicBezTo>
                  <a:pt x="490823" y="490211"/>
                  <a:pt x="490186" y="490848"/>
                  <a:pt x="490186" y="491636"/>
                </a:cubicBezTo>
                <a:cubicBezTo>
                  <a:pt x="490186" y="492423"/>
                  <a:pt x="490823" y="493060"/>
                  <a:pt x="491611" y="493060"/>
                </a:cubicBezTo>
                <a:cubicBezTo>
                  <a:pt x="492398" y="493060"/>
                  <a:pt x="493035" y="492423"/>
                  <a:pt x="493035" y="491636"/>
                </a:cubicBezTo>
                <a:close/>
                <a:moveTo>
                  <a:pt x="485880" y="484090"/>
                </a:moveTo>
                <a:cubicBezTo>
                  <a:pt x="485880" y="483069"/>
                  <a:pt x="485053" y="482242"/>
                  <a:pt x="484033" y="482242"/>
                </a:cubicBezTo>
                <a:cubicBezTo>
                  <a:pt x="483012" y="482242"/>
                  <a:pt x="482185" y="483069"/>
                  <a:pt x="482185" y="484090"/>
                </a:cubicBezTo>
                <a:cubicBezTo>
                  <a:pt x="482185" y="485110"/>
                  <a:pt x="483012" y="485937"/>
                  <a:pt x="484033" y="485937"/>
                </a:cubicBezTo>
                <a:cubicBezTo>
                  <a:pt x="485053" y="485937"/>
                  <a:pt x="485880" y="485110"/>
                  <a:pt x="485880" y="484090"/>
                </a:cubicBezTo>
                <a:close/>
                <a:moveTo>
                  <a:pt x="478789" y="476513"/>
                </a:moveTo>
                <a:cubicBezTo>
                  <a:pt x="478789" y="475241"/>
                  <a:pt x="477759" y="474211"/>
                  <a:pt x="476487" y="474211"/>
                </a:cubicBezTo>
                <a:cubicBezTo>
                  <a:pt x="475214" y="474211"/>
                  <a:pt x="474185" y="475241"/>
                  <a:pt x="474185" y="476513"/>
                </a:cubicBezTo>
                <a:cubicBezTo>
                  <a:pt x="474185" y="477786"/>
                  <a:pt x="475214" y="478815"/>
                  <a:pt x="476487" y="478815"/>
                </a:cubicBezTo>
                <a:cubicBezTo>
                  <a:pt x="477759" y="478815"/>
                  <a:pt x="478789" y="477786"/>
                  <a:pt x="478789" y="476513"/>
                </a:cubicBezTo>
                <a:close/>
                <a:moveTo>
                  <a:pt x="471698" y="468935"/>
                </a:moveTo>
                <a:cubicBezTo>
                  <a:pt x="471698" y="467395"/>
                  <a:pt x="470451" y="466148"/>
                  <a:pt x="468911" y="466148"/>
                </a:cubicBezTo>
                <a:cubicBezTo>
                  <a:pt x="467371" y="466148"/>
                  <a:pt x="466124" y="467395"/>
                  <a:pt x="466124" y="468935"/>
                </a:cubicBezTo>
                <a:cubicBezTo>
                  <a:pt x="466124" y="470475"/>
                  <a:pt x="467371" y="471722"/>
                  <a:pt x="468911" y="471722"/>
                </a:cubicBezTo>
                <a:cubicBezTo>
                  <a:pt x="470451" y="471722"/>
                  <a:pt x="471698" y="470475"/>
                  <a:pt x="471698" y="468935"/>
                </a:cubicBezTo>
                <a:close/>
                <a:moveTo>
                  <a:pt x="461365" y="458602"/>
                </a:moveTo>
                <a:cubicBezTo>
                  <a:pt x="459821" y="458602"/>
                  <a:pt x="458576" y="459844"/>
                  <a:pt x="458576" y="461391"/>
                </a:cubicBezTo>
                <a:cubicBezTo>
                  <a:pt x="458576" y="462938"/>
                  <a:pt x="459818" y="464181"/>
                  <a:pt x="461365" y="464181"/>
                </a:cubicBezTo>
                <a:cubicBezTo>
                  <a:pt x="462912" y="464181"/>
                  <a:pt x="464155" y="462938"/>
                  <a:pt x="464155" y="461391"/>
                </a:cubicBezTo>
                <a:cubicBezTo>
                  <a:pt x="464152" y="459844"/>
                  <a:pt x="462880" y="458602"/>
                  <a:pt x="461365" y="458602"/>
                </a:cubicBezTo>
                <a:close/>
                <a:moveTo>
                  <a:pt x="457061" y="453813"/>
                </a:moveTo>
                <a:cubicBezTo>
                  <a:pt x="457061" y="452005"/>
                  <a:pt x="455597" y="450541"/>
                  <a:pt x="453789" y="450541"/>
                </a:cubicBezTo>
                <a:cubicBezTo>
                  <a:pt x="451982" y="450541"/>
                  <a:pt x="450518" y="452005"/>
                  <a:pt x="450518" y="453813"/>
                </a:cubicBezTo>
                <a:cubicBezTo>
                  <a:pt x="450518" y="455621"/>
                  <a:pt x="451982" y="457085"/>
                  <a:pt x="453789" y="457085"/>
                </a:cubicBezTo>
                <a:cubicBezTo>
                  <a:pt x="455597" y="457085"/>
                  <a:pt x="457061" y="455621"/>
                  <a:pt x="457061" y="453813"/>
                </a:cubicBezTo>
                <a:close/>
                <a:moveTo>
                  <a:pt x="449998" y="446267"/>
                </a:moveTo>
                <a:cubicBezTo>
                  <a:pt x="449998" y="444191"/>
                  <a:pt x="448317" y="442510"/>
                  <a:pt x="446242" y="442510"/>
                </a:cubicBezTo>
                <a:cubicBezTo>
                  <a:pt x="444166" y="442510"/>
                  <a:pt x="442485" y="444191"/>
                  <a:pt x="442485" y="446267"/>
                </a:cubicBezTo>
                <a:cubicBezTo>
                  <a:pt x="442485" y="448342"/>
                  <a:pt x="444166" y="450023"/>
                  <a:pt x="446242" y="450023"/>
                </a:cubicBezTo>
                <a:cubicBezTo>
                  <a:pt x="448317" y="450023"/>
                  <a:pt x="449998" y="448342"/>
                  <a:pt x="449998" y="446267"/>
                </a:cubicBezTo>
                <a:close/>
                <a:moveTo>
                  <a:pt x="438666" y="434931"/>
                </a:moveTo>
                <a:cubicBezTo>
                  <a:pt x="436574" y="434931"/>
                  <a:pt x="434907" y="436628"/>
                  <a:pt x="434907" y="438690"/>
                </a:cubicBezTo>
                <a:cubicBezTo>
                  <a:pt x="434907" y="440782"/>
                  <a:pt x="436604" y="442450"/>
                  <a:pt x="438666" y="442450"/>
                </a:cubicBezTo>
                <a:cubicBezTo>
                  <a:pt x="440758" y="442450"/>
                  <a:pt x="442425" y="440752"/>
                  <a:pt x="442425" y="438690"/>
                </a:cubicBezTo>
                <a:cubicBezTo>
                  <a:pt x="442425" y="436628"/>
                  <a:pt x="440758" y="434931"/>
                  <a:pt x="438666" y="434931"/>
                </a:cubicBezTo>
                <a:close/>
                <a:moveTo>
                  <a:pt x="431120" y="435386"/>
                </a:moveTo>
                <a:cubicBezTo>
                  <a:pt x="433455" y="435386"/>
                  <a:pt x="435364" y="433476"/>
                  <a:pt x="435364" y="431142"/>
                </a:cubicBezTo>
                <a:cubicBezTo>
                  <a:pt x="435364" y="428808"/>
                  <a:pt x="433455" y="426898"/>
                  <a:pt x="431120" y="426898"/>
                </a:cubicBezTo>
                <a:cubicBezTo>
                  <a:pt x="428786" y="426898"/>
                  <a:pt x="426876" y="428808"/>
                  <a:pt x="426876" y="431142"/>
                </a:cubicBezTo>
                <a:cubicBezTo>
                  <a:pt x="426878" y="433476"/>
                  <a:pt x="428756" y="435386"/>
                  <a:pt x="431120" y="435386"/>
                </a:cubicBezTo>
                <a:close/>
                <a:moveTo>
                  <a:pt x="428271" y="423566"/>
                </a:moveTo>
                <a:cubicBezTo>
                  <a:pt x="428271" y="420954"/>
                  <a:pt x="426156" y="418839"/>
                  <a:pt x="423544" y="418839"/>
                </a:cubicBezTo>
                <a:cubicBezTo>
                  <a:pt x="420933" y="418839"/>
                  <a:pt x="418818" y="420954"/>
                  <a:pt x="418818" y="423566"/>
                </a:cubicBezTo>
                <a:cubicBezTo>
                  <a:pt x="418818" y="426177"/>
                  <a:pt x="420933" y="428293"/>
                  <a:pt x="423544" y="428293"/>
                </a:cubicBezTo>
                <a:cubicBezTo>
                  <a:pt x="426156" y="428293"/>
                  <a:pt x="428271" y="426177"/>
                  <a:pt x="428271" y="423566"/>
                </a:cubicBezTo>
                <a:close/>
                <a:moveTo>
                  <a:pt x="421180" y="416020"/>
                </a:moveTo>
                <a:cubicBezTo>
                  <a:pt x="421180" y="413140"/>
                  <a:pt x="418846" y="410838"/>
                  <a:pt x="415999" y="410838"/>
                </a:cubicBezTo>
                <a:cubicBezTo>
                  <a:pt x="413119" y="410838"/>
                  <a:pt x="410817" y="413173"/>
                  <a:pt x="410817" y="416020"/>
                </a:cubicBezTo>
                <a:cubicBezTo>
                  <a:pt x="410817" y="418899"/>
                  <a:pt x="413152" y="421201"/>
                  <a:pt x="415999" y="421201"/>
                </a:cubicBezTo>
                <a:cubicBezTo>
                  <a:pt x="418848" y="421203"/>
                  <a:pt x="421180" y="418899"/>
                  <a:pt x="421180" y="416020"/>
                </a:cubicBezTo>
                <a:close/>
                <a:moveTo>
                  <a:pt x="239501" y="234546"/>
                </a:moveTo>
                <a:cubicBezTo>
                  <a:pt x="239501" y="231800"/>
                  <a:pt x="237277" y="229577"/>
                  <a:pt x="234532" y="229577"/>
                </a:cubicBezTo>
                <a:cubicBezTo>
                  <a:pt x="231786" y="229577"/>
                  <a:pt x="229563" y="231800"/>
                  <a:pt x="229563" y="234546"/>
                </a:cubicBezTo>
                <a:cubicBezTo>
                  <a:pt x="229563" y="237292"/>
                  <a:pt x="231786" y="239515"/>
                  <a:pt x="234532" y="239515"/>
                </a:cubicBezTo>
                <a:cubicBezTo>
                  <a:pt x="237277" y="239515"/>
                  <a:pt x="239501" y="237292"/>
                  <a:pt x="239501" y="234546"/>
                </a:cubicBezTo>
                <a:close/>
                <a:moveTo>
                  <a:pt x="231925" y="226967"/>
                </a:moveTo>
                <a:cubicBezTo>
                  <a:pt x="231925" y="224222"/>
                  <a:pt x="229701" y="221998"/>
                  <a:pt x="226956" y="221998"/>
                </a:cubicBezTo>
                <a:cubicBezTo>
                  <a:pt x="224211" y="221998"/>
                  <a:pt x="221987" y="224222"/>
                  <a:pt x="221987" y="226967"/>
                </a:cubicBezTo>
                <a:cubicBezTo>
                  <a:pt x="221987" y="229713"/>
                  <a:pt x="224211" y="231937"/>
                  <a:pt x="226956" y="231937"/>
                </a:cubicBezTo>
                <a:cubicBezTo>
                  <a:pt x="229701" y="231937"/>
                  <a:pt x="231925" y="229713"/>
                  <a:pt x="231925" y="226967"/>
                </a:cubicBezTo>
                <a:close/>
                <a:moveTo>
                  <a:pt x="223924" y="219421"/>
                </a:moveTo>
                <a:cubicBezTo>
                  <a:pt x="223924" y="216928"/>
                  <a:pt x="221904" y="214907"/>
                  <a:pt x="219410" y="214907"/>
                </a:cubicBezTo>
                <a:cubicBezTo>
                  <a:pt x="216917" y="214907"/>
                  <a:pt x="214896" y="216928"/>
                  <a:pt x="214896" y="219421"/>
                </a:cubicBezTo>
                <a:cubicBezTo>
                  <a:pt x="214896" y="221915"/>
                  <a:pt x="216917" y="223936"/>
                  <a:pt x="219410" y="223936"/>
                </a:cubicBezTo>
                <a:cubicBezTo>
                  <a:pt x="221904" y="223936"/>
                  <a:pt x="223924" y="221915"/>
                  <a:pt x="223924" y="219421"/>
                </a:cubicBezTo>
                <a:close/>
                <a:moveTo>
                  <a:pt x="215864" y="211845"/>
                </a:moveTo>
                <a:cubicBezTo>
                  <a:pt x="215864" y="209619"/>
                  <a:pt x="214060" y="207816"/>
                  <a:pt x="211835" y="207816"/>
                </a:cubicBezTo>
                <a:cubicBezTo>
                  <a:pt x="209609" y="207816"/>
                  <a:pt x="207805" y="209619"/>
                  <a:pt x="207805" y="211845"/>
                </a:cubicBezTo>
                <a:cubicBezTo>
                  <a:pt x="207805" y="214071"/>
                  <a:pt x="209609" y="215875"/>
                  <a:pt x="211835" y="215875"/>
                </a:cubicBezTo>
                <a:cubicBezTo>
                  <a:pt x="214060" y="215875"/>
                  <a:pt x="215864" y="214071"/>
                  <a:pt x="215864" y="211845"/>
                </a:cubicBezTo>
                <a:close/>
                <a:moveTo>
                  <a:pt x="208318" y="204299"/>
                </a:moveTo>
                <a:cubicBezTo>
                  <a:pt x="208318" y="202073"/>
                  <a:pt x="206515" y="200270"/>
                  <a:pt x="204289" y="200270"/>
                </a:cubicBezTo>
                <a:cubicBezTo>
                  <a:pt x="202063" y="200270"/>
                  <a:pt x="200260" y="202073"/>
                  <a:pt x="200260" y="204299"/>
                </a:cubicBezTo>
                <a:cubicBezTo>
                  <a:pt x="200260" y="206525"/>
                  <a:pt x="202063" y="208329"/>
                  <a:pt x="204289" y="208329"/>
                </a:cubicBezTo>
                <a:cubicBezTo>
                  <a:pt x="206515" y="208329"/>
                  <a:pt x="208318" y="206525"/>
                  <a:pt x="208318" y="204299"/>
                </a:cubicBezTo>
                <a:close/>
                <a:moveTo>
                  <a:pt x="200195" y="196723"/>
                </a:moveTo>
                <a:cubicBezTo>
                  <a:pt x="200195" y="194800"/>
                  <a:pt x="198634" y="193238"/>
                  <a:pt x="196711" y="193238"/>
                </a:cubicBezTo>
                <a:cubicBezTo>
                  <a:pt x="194787" y="193238"/>
                  <a:pt x="193227" y="194800"/>
                  <a:pt x="193227" y="196723"/>
                </a:cubicBezTo>
                <a:cubicBezTo>
                  <a:pt x="193227" y="198646"/>
                  <a:pt x="194787" y="200208"/>
                  <a:pt x="196711" y="200208"/>
                </a:cubicBezTo>
                <a:cubicBezTo>
                  <a:pt x="198634" y="200208"/>
                  <a:pt x="200195" y="198646"/>
                  <a:pt x="200195" y="196723"/>
                </a:cubicBezTo>
                <a:close/>
                <a:moveTo>
                  <a:pt x="192195" y="189175"/>
                </a:moveTo>
                <a:cubicBezTo>
                  <a:pt x="192195" y="187500"/>
                  <a:pt x="190839" y="186145"/>
                  <a:pt x="189165" y="186145"/>
                </a:cubicBezTo>
                <a:cubicBezTo>
                  <a:pt x="187491" y="186145"/>
                  <a:pt x="186136" y="187500"/>
                  <a:pt x="186136" y="189175"/>
                </a:cubicBezTo>
                <a:cubicBezTo>
                  <a:pt x="186136" y="190849"/>
                  <a:pt x="187491" y="192204"/>
                  <a:pt x="189165" y="192204"/>
                </a:cubicBezTo>
                <a:cubicBezTo>
                  <a:pt x="190839" y="192204"/>
                  <a:pt x="192195" y="190849"/>
                  <a:pt x="192195" y="189175"/>
                </a:cubicBezTo>
                <a:close/>
                <a:moveTo>
                  <a:pt x="184619" y="181599"/>
                </a:moveTo>
                <a:cubicBezTo>
                  <a:pt x="184619" y="179925"/>
                  <a:pt x="183263" y="178569"/>
                  <a:pt x="181589" y="178569"/>
                </a:cubicBezTo>
                <a:cubicBezTo>
                  <a:pt x="179915" y="178569"/>
                  <a:pt x="178560" y="179925"/>
                  <a:pt x="178560" y="181599"/>
                </a:cubicBezTo>
                <a:cubicBezTo>
                  <a:pt x="178560" y="183273"/>
                  <a:pt x="179915" y="184628"/>
                  <a:pt x="181589" y="184628"/>
                </a:cubicBezTo>
                <a:cubicBezTo>
                  <a:pt x="183263" y="184628"/>
                  <a:pt x="184619" y="183273"/>
                  <a:pt x="184619" y="181599"/>
                </a:cubicBezTo>
                <a:close/>
                <a:moveTo>
                  <a:pt x="174044" y="176567"/>
                </a:moveTo>
                <a:cubicBezTo>
                  <a:pt x="175438" y="176567"/>
                  <a:pt x="176558" y="175445"/>
                  <a:pt x="176558" y="174052"/>
                </a:cubicBezTo>
                <a:cubicBezTo>
                  <a:pt x="176558" y="172660"/>
                  <a:pt x="175436" y="171538"/>
                  <a:pt x="174044" y="171538"/>
                </a:cubicBezTo>
                <a:cubicBezTo>
                  <a:pt x="172651" y="171538"/>
                  <a:pt x="171529" y="172660"/>
                  <a:pt x="171529" y="174052"/>
                </a:cubicBezTo>
                <a:cubicBezTo>
                  <a:pt x="171497" y="175447"/>
                  <a:pt x="172649" y="176567"/>
                  <a:pt x="174044" y="176567"/>
                </a:cubicBezTo>
                <a:close/>
                <a:moveTo>
                  <a:pt x="168525" y="166476"/>
                </a:moveTo>
                <a:cubicBezTo>
                  <a:pt x="168525" y="165338"/>
                  <a:pt x="167604" y="164417"/>
                  <a:pt x="166465" y="164417"/>
                </a:cubicBezTo>
                <a:cubicBezTo>
                  <a:pt x="165327" y="164417"/>
                  <a:pt x="164406" y="165338"/>
                  <a:pt x="164406" y="166476"/>
                </a:cubicBezTo>
                <a:cubicBezTo>
                  <a:pt x="164406" y="167615"/>
                  <a:pt x="165327" y="168536"/>
                  <a:pt x="166465" y="168536"/>
                </a:cubicBezTo>
                <a:cubicBezTo>
                  <a:pt x="167604" y="168536"/>
                  <a:pt x="168525" y="167615"/>
                  <a:pt x="168525" y="166476"/>
                </a:cubicBezTo>
                <a:close/>
                <a:moveTo>
                  <a:pt x="160557" y="158930"/>
                </a:moveTo>
                <a:cubicBezTo>
                  <a:pt x="160557" y="158025"/>
                  <a:pt x="159825" y="157293"/>
                  <a:pt x="158920" y="157293"/>
                </a:cubicBezTo>
                <a:cubicBezTo>
                  <a:pt x="158015" y="157293"/>
                  <a:pt x="157283" y="158025"/>
                  <a:pt x="157283" y="158930"/>
                </a:cubicBezTo>
                <a:cubicBezTo>
                  <a:pt x="157283" y="159836"/>
                  <a:pt x="158015" y="160568"/>
                  <a:pt x="158920" y="160568"/>
                </a:cubicBezTo>
                <a:cubicBezTo>
                  <a:pt x="159825" y="160568"/>
                  <a:pt x="160557" y="159836"/>
                  <a:pt x="160557" y="158930"/>
                </a:cubicBezTo>
                <a:close/>
                <a:moveTo>
                  <a:pt x="152981" y="151354"/>
                </a:moveTo>
                <a:cubicBezTo>
                  <a:pt x="152981" y="150449"/>
                  <a:pt x="152249" y="149717"/>
                  <a:pt x="151344" y="149717"/>
                </a:cubicBezTo>
                <a:cubicBezTo>
                  <a:pt x="150439" y="149717"/>
                  <a:pt x="149707" y="150449"/>
                  <a:pt x="149707" y="151354"/>
                </a:cubicBezTo>
                <a:cubicBezTo>
                  <a:pt x="149707" y="152259"/>
                  <a:pt x="150439" y="152991"/>
                  <a:pt x="151344" y="152991"/>
                </a:cubicBezTo>
                <a:cubicBezTo>
                  <a:pt x="152249" y="152991"/>
                  <a:pt x="152981" y="152259"/>
                  <a:pt x="152981" y="151354"/>
                </a:cubicBezTo>
                <a:close/>
                <a:moveTo>
                  <a:pt x="143798" y="145080"/>
                </a:moveTo>
                <a:cubicBezTo>
                  <a:pt x="144496" y="145080"/>
                  <a:pt x="145071" y="144505"/>
                  <a:pt x="145071" y="143808"/>
                </a:cubicBezTo>
                <a:cubicBezTo>
                  <a:pt x="145071" y="143110"/>
                  <a:pt x="144496" y="142535"/>
                  <a:pt x="143798" y="142535"/>
                </a:cubicBezTo>
                <a:cubicBezTo>
                  <a:pt x="143101" y="142535"/>
                  <a:pt x="142526" y="143110"/>
                  <a:pt x="142526" y="143808"/>
                </a:cubicBezTo>
                <a:cubicBezTo>
                  <a:pt x="142496" y="144503"/>
                  <a:pt x="143071" y="145080"/>
                  <a:pt x="143798" y="145080"/>
                </a:cubicBezTo>
                <a:close/>
                <a:moveTo>
                  <a:pt x="137100" y="136259"/>
                </a:moveTo>
                <a:cubicBezTo>
                  <a:pt x="137100" y="135775"/>
                  <a:pt x="136707" y="135382"/>
                  <a:pt x="136223" y="135382"/>
                </a:cubicBezTo>
                <a:cubicBezTo>
                  <a:pt x="135738" y="135382"/>
                  <a:pt x="135345" y="135775"/>
                  <a:pt x="135345" y="136259"/>
                </a:cubicBezTo>
                <a:cubicBezTo>
                  <a:pt x="135345" y="136745"/>
                  <a:pt x="135738" y="137137"/>
                  <a:pt x="136223" y="137137"/>
                </a:cubicBezTo>
                <a:cubicBezTo>
                  <a:pt x="136707" y="137137"/>
                  <a:pt x="137100" y="136745"/>
                  <a:pt x="137100" y="136259"/>
                </a:cubicBezTo>
                <a:close/>
                <a:moveTo>
                  <a:pt x="128677" y="129563"/>
                </a:moveTo>
                <a:cubicBezTo>
                  <a:pt x="129162" y="129563"/>
                  <a:pt x="129557" y="129168"/>
                  <a:pt x="129557" y="128684"/>
                </a:cubicBezTo>
                <a:cubicBezTo>
                  <a:pt x="129557" y="128198"/>
                  <a:pt x="129162" y="127804"/>
                  <a:pt x="128677" y="127804"/>
                </a:cubicBezTo>
                <a:cubicBezTo>
                  <a:pt x="128192" y="127804"/>
                  <a:pt x="127797" y="128198"/>
                  <a:pt x="127797" y="128684"/>
                </a:cubicBezTo>
                <a:cubicBezTo>
                  <a:pt x="127767" y="129168"/>
                  <a:pt x="128160" y="129563"/>
                  <a:pt x="128677" y="129563"/>
                </a:cubicBezTo>
                <a:close/>
                <a:moveTo>
                  <a:pt x="121674" y="121107"/>
                </a:moveTo>
                <a:cubicBezTo>
                  <a:pt x="121674" y="120788"/>
                  <a:pt x="121418" y="120532"/>
                  <a:pt x="121099" y="120532"/>
                </a:cubicBezTo>
                <a:cubicBezTo>
                  <a:pt x="120780" y="120532"/>
                  <a:pt x="120524" y="120788"/>
                  <a:pt x="120524" y="121107"/>
                </a:cubicBezTo>
                <a:cubicBezTo>
                  <a:pt x="120524" y="121426"/>
                  <a:pt x="120780" y="121682"/>
                  <a:pt x="121099" y="121682"/>
                </a:cubicBezTo>
                <a:cubicBezTo>
                  <a:pt x="121418" y="121682"/>
                  <a:pt x="121674" y="121426"/>
                  <a:pt x="121674" y="121107"/>
                </a:cubicBezTo>
                <a:close/>
                <a:moveTo>
                  <a:pt x="113886" y="113561"/>
                </a:moveTo>
                <a:cubicBezTo>
                  <a:pt x="113886" y="113376"/>
                  <a:pt x="113738" y="113228"/>
                  <a:pt x="113553" y="113228"/>
                </a:cubicBezTo>
                <a:cubicBezTo>
                  <a:pt x="113368" y="113228"/>
                  <a:pt x="113221" y="113376"/>
                  <a:pt x="113221" y="113561"/>
                </a:cubicBezTo>
                <a:cubicBezTo>
                  <a:pt x="113221" y="113746"/>
                  <a:pt x="113368" y="113894"/>
                  <a:pt x="113553" y="113894"/>
                </a:cubicBezTo>
                <a:cubicBezTo>
                  <a:pt x="113738" y="113894"/>
                  <a:pt x="113886" y="113746"/>
                  <a:pt x="113886" y="113561"/>
                </a:cubicBezTo>
                <a:close/>
                <a:moveTo>
                  <a:pt x="106097" y="105983"/>
                </a:moveTo>
                <a:cubicBezTo>
                  <a:pt x="106097" y="105923"/>
                  <a:pt x="106037" y="105861"/>
                  <a:pt x="105975" y="105861"/>
                </a:cubicBezTo>
                <a:cubicBezTo>
                  <a:pt x="105913" y="105861"/>
                  <a:pt x="105853" y="105921"/>
                  <a:pt x="105853" y="105983"/>
                </a:cubicBezTo>
                <a:cubicBezTo>
                  <a:pt x="105853" y="106043"/>
                  <a:pt x="105913" y="106105"/>
                  <a:pt x="105975" y="106105"/>
                </a:cubicBezTo>
                <a:cubicBezTo>
                  <a:pt x="106037" y="106105"/>
                  <a:pt x="106097" y="106075"/>
                  <a:pt x="106097" y="105983"/>
                </a:cubicBezTo>
                <a:close/>
                <a:moveTo>
                  <a:pt x="98522" y="98437"/>
                </a:moveTo>
                <a:cubicBezTo>
                  <a:pt x="98522" y="98370"/>
                  <a:pt x="98469" y="98316"/>
                  <a:pt x="98402" y="98316"/>
                </a:cubicBezTo>
                <a:cubicBezTo>
                  <a:pt x="98335" y="98316"/>
                  <a:pt x="98282" y="98370"/>
                  <a:pt x="98282" y="98437"/>
                </a:cubicBezTo>
                <a:cubicBezTo>
                  <a:pt x="98282" y="98503"/>
                  <a:pt x="98335" y="98557"/>
                  <a:pt x="98402" y="98557"/>
                </a:cubicBezTo>
                <a:cubicBezTo>
                  <a:pt x="98469" y="98557"/>
                  <a:pt x="98522" y="98503"/>
                  <a:pt x="98522" y="98437"/>
                </a:cubicBezTo>
                <a:close/>
                <a:moveTo>
                  <a:pt x="559704" y="544551"/>
                </a:moveTo>
                <a:cubicBezTo>
                  <a:pt x="559704" y="544518"/>
                  <a:pt x="559677" y="544490"/>
                  <a:pt x="559644" y="544490"/>
                </a:cubicBezTo>
                <a:cubicBezTo>
                  <a:pt x="559612" y="544490"/>
                  <a:pt x="559584" y="544518"/>
                  <a:pt x="559584" y="544551"/>
                </a:cubicBezTo>
                <a:cubicBezTo>
                  <a:pt x="559584" y="544583"/>
                  <a:pt x="559612" y="544611"/>
                  <a:pt x="559644" y="544611"/>
                </a:cubicBezTo>
                <a:cubicBezTo>
                  <a:pt x="559677" y="544611"/>
                  <a:pt x="559704" y="544583"/>
                  <a:pt x="559704" y="544551"/>
                </a:cubicBezTo>
                <a:close/>
                <a:moveTo>
                  <a:pt x="552219" y="537004"/>
                </a:moveTo>
                <a:cubicBezTo>
                  <a:pt x="552219" y="536938"/>
                  <a:pt x="552166" y="536884"/>
                  <a:pt x="552099" y="536884"/>
                </a:cubicBezTo>
                <a:cubicBezTo>
                  <a:pt x="552032" y="536884"/>
                  <a:pt x="551979" y="536938"/>
                  <a:pt x="551979" y="537004"/>
                </a:cubicBezTo>
                <a:cubicBezTo>
                  <a:pt x="551979" y="537072"/>
                  <a:pt x="552032" y="537125"/>
                  <a:pt x="552099" y="537125"/>
                </a:cubicBezTo>
                <a:cubicBezTo>
                  <a:pt x="552166" y="537125"/>
                  <a:pt x="552219" y="537072"/>
                  <a:pt x="552219" y="537004"/>
                </a:cubicBezTo>
                <a:close/>
                <a:moveTo>
                  <a:pt x="544523" y="529093"/>
                </a:moveTo>
                <a:cubicBezTo>
                  <a:pt x="544340" y="529124"/>
                  <a:pt x="544191" y="529276"/>
                  <a:pt x="544191" y="529426"/>
                </a:cubicBezTo>
                <a:cubicBezTo>
                  <a:pt x="544191" y="529609"/>
                  <a:pt x="544343" y="529759"/>
                  <a:pt x="544523" y="529759"/>
                </a:cubicBezTo>
                <a:cubicBezTo>
                  <a:pt x="544705" y="529759"/>
                  <a:pt x="544856" y="529606"/>
                  <a:pt x="544856" y="529426"/>
                </a:cubicBezTo>
                <a:cubicBezTo>
                  <a:pt x="544856" y="529246"/>
                  <a:pt x="544705" y="529093"/>
                  <a:pt x="544523" y="529093"/>
                </a:cubicBezTo>
                <a:close/>
                <a:moveTo>
                  <a:pt x="536977" y="521427"/>
                </a:moveTo>
                <a:cubicBezTo>
                  <a:pt x="536735" y="521427"/>
                  <a:pt x="536522" y="521640"/>
                  <a:pt x="536522" y="521883"/>
                </a:cubicBezTo>
                <a:cubicBezTo>
                  <a:pt x="536522" y="522125"/>
                  <a:pt x="536735" y="522337"/>
                  <a:pt x="536977" y="522337"/>
                </a:cubicBezTo>
                <a:cubicBezTo>
                  <a:pt x="537220" y="522337"/>
                  <a:pt x="537432" y="522125"/>
                  <a:pt x="537432" y="521883"/>
                </a:cubicBezTo>
                <a:cubicBezTo>
                  <a:pt x="537402" y="521640"/>
                  <a:pt x="537220" y="521427"/>
                  <a:pt x="536977" y="521427"/>
                </a:cubicBezTo>
                <a:close/>
                <a:moveTo>
                  <a:pt x="529974" y="514336"/>
                </a:moveTo>
                <a:cubicBezTo>
                  <a:pt x="529974" y="514018"/>
                  <a:pt x="529718" y="513761"/>
                  <a:pt x="529399" y="513761"/>
                </a:cubicBezTo>
                <a:cubicBezTo>
                  <a:pt x="529081" y="513761"/>
                  <a:pt x="528824" y="514018"/>
                  <a:pt x="528824" y="514336"/>
                </a:cubicBezTo>
                <a:cubicBezTo>
                  <a:pt x="528824" y="514655"/>
                  <a:pt x="529081" y="514911"/>
                  <a:pt x="529399" y="514911"/>
                </a:cubicBezTo>
                <a:cubicBezTo>
                  <a:pt x="529718" y="514911"/>
                  <a:pt x="529974" y="514655"/>
                  <a:pt x="529974" y="514336"/>
                </a:cubicBezTo>
                <a:close/>
                <a:moveTo>
                  <a:pt x="522731" y="506758"/>
                </a:moveTo>
                <a:cubicBezTo>
                  <a:pt x="522731" y="506273"/>
                  <a:pt x="522338" y="505880"/>
                  <a:pt x="521853" y="505880"/>
                </a:cubicBezTo>
                <a:cubicBezTo>
                  <a:pt x="521369" y="505880"/>
                  <a:pt x="520976" y="506273"/>
                  <a:pt x="520976" y="506758"/>
                </a:cubicBezTo>
                <a:cubicBezTo>
                  <a:pt x="520976" y="507243"/>
                  <a:pt x="521369" y="507635"/>
                  <a:pt x="521853" y="507635"/>
                </a:cubicBezTo>
                <a:cubicBezTo>
                  <a:pt x="522338" y="507635"/>
                  <a:pt x="522731" y="507243"/>
                  <a:pt x="522731" y="506758"/>
                </a:cubicBezTo>
                <a:close/>
                <a:moveTo>
                  <a:pt x="515308" y="499182"/>
                </a:moveTo>
                <a:cubicBezTo>
                  <a:pt x="515308" y="498613"/>
                  <a:pt x="514846" y="498152"/>
                  <a:pt x="514278" y="498152"/>
                </a:cubicBezTo>
                <a:cubicBezTo>
                  <a:pt x="513710" y="498152"/>
                  <a:pt x="513248" y="498613"/>
                  <a:pt x="513248" y="499182"/>
                </a:cubicBezTo>
                <a:cubicBezTo>
                  <a:pt x="513248" y="499750"/>
                  <a:pt x="513710" y="500211"/>
                  <a:pt x="514278" y="500211"/>
                </a:cubicBezTo>
                <a:cubicBezTo>
                  <a:pt x="514846" y="500211"/>
                  <a:pt x="515308" y="499750"/>
                  <a:pt x="515308" y="499182"/>
                </a:cubicBezTo>
                <a:close/>
                <a:moveTo>
                  <a:pt x="507944" y="491636"/>
                </a:moveTo>
                <a:cubicBezTo>
                  <a:pt x="507944" y="490966"/>
                  <a:pt x="507402" y="490423"/>
                  <a:pt x="506732" y="490423"/>
                </a:cubicBezTo>
                <a:cubicBezTo>
                  <a:pt x="506062" y="490423"/>
                  <a:pt x="505520" y="490966"/>
                  <a:pt x="505520" y="491636"/>
                </a:cubicBezTo>
                <a:cubicBezTo>
                  <a:pt x="505520" y="492305"/>
                  <a:pt x="506062" y="492848"/>
                  <a:pt x="506732" y="492848"/>
                </a:cubicBezTo>
                <a:cubicBezTo>
                  <a:pt x="507402" y="492848"/>
                  <a:pt x="507944" y="492305"/>
                  <a:pt x="507944" y="491636"/>
                </a:cubicBezTo>
                <a:close/>
                <a:moveTo>
                  <a:pt x="499156" y="482452"/>
                </a:moveTo>
                <a:cubicBezTo>
                  <a:pt x="498246" y="482452"/>
                  <a:pt x="497519" y="483180"/>
                  <a:pt x="497519" y="484090"/>
                </a:cubicBezTo>
                <a:cubicBezTo>
                  <a:pt x="497519" y="484999"/>
                  <a:pt x="498246" y="485727"/>
                  <a:pt x="499156" y="485727"/>
                </a:cubicBezTo>
                <a:cubicBezTo>
                  <a:pt x="500066" y="485727"/>
                  <a:pt x="500793" y="484999"/>
                  <a:pt x="500793" y="484090"/>
                </a:cubicBezTo>
                <a:cubicBezTo>
                  <a:pt x="500791" y="483180"/>
                  <a:pt x="500064" y="482452"/>
                  <a:pt x="499156" y="482452"/>
                </a:cubicBezTo>
                <a:close/>
                <a:moveTo>
                  <a:pt x="491611" y="474664"/>
                </a:moveTo>
                <a:cubicBezTo>
                  <a:pt x="490611" y="474664"/>
                  <a:pt x="489761" y="475481"/>
                  <a:pt x="489761" y="476513"/>
                </a:cubicBezTo>
                <a:cubicBezTo>
                  <a:pt x="489761" y="477513"/>
                  <a:pt x="490578" y="478363"/>
                  <a:pt x="491611" y="478363"/>
                </a:cubicBezTo>
                <a:cubicBezTo>
                  <a:pt x="492643" y="478363"/>
                  <a:pt x="493460" y="477545"/>
                  <a:pt x="493460" y="476513"/>
                </a:cubicBezTo>
                <a:cubicBezTo>
                  <a:pt x="493428" y="475481"/>
                  <a:pt x="492610" y="474664"/>
                  <a:pt x="491611" y="474664"/>
                </a:cubicBezTo>
                <a:close/>
                <a:moveTo>
                  <a:pt x="486305" y="468935"/>
                </a:moveTo>
                <a:cubicBezTo>
                  <a:pt x="486305" y="467681"/>
                  <a:pt x="485286" y="466663"/>
                  <a:pt x="484033" y="466663"/>
                </a:cubicBezTo>
                <a:cubicBezTo>
                  <a:pt x="482779" y="466663"/>
                  <a:pt x="481761" y="467681"/>
                  <a:pt x="481761" y="468935"/>
                </a:cubicBezTo>
                <a:cubicBezTo>
                  <a:pt x="481761" y="470189"/>
                  <a:pt x="482779" y="471207"/>
                  <a:pt x="484033" y="471207"/>
                </a:cubicBezTo>
                <a:cubicBezTo>
                  <a:pt x="485286" y="471207"/>
                  <a:pt x="486305" y="470189"/>
                  <a:pt x="486305" y="468935"/>
                </a:cubicBezTo>
                <a:close/>
                <a:moveTo>
                  <a:pt x="479001" y="461389"/>
                </a:moveTo>
                <a:cubicBezTo>
                  <a:pt x="479001" y="460001"/>
                  <a:pt x="477875" y="458874"/>
                  <a:pt x="476487" y="458874"/>
                </a:cubicBezTo>
                <a:cubicBezTo>
                  <a:pt x="475099" y="458874"/>
                  <a:pt x="473972" y="460001"/>
                  <a:pt x="473972" y="461389"/>
                </a:cubicBezTo>
                <a:cubicBezTo>
                  <a:pt x="473972" y="462777"/>
                  <a:pt x="475099" y="463903"/>
                  <a:pt x="476487" y="463903"/>
                </a:cubicBezTo>
                <a:cubicBezTo>
                  <a:pt x="477875" y="463903"/>
                  <a:pt x="479001" y="462777"/>
                  <a:pt x="479001" y="461389"/>
                </a:cubicBezTo>
                <a:close/>
                <a:moveTo>
                  <a:pt x="471940" y="453843"/>
                </a:moveTo>
                <a:cubicBezTo>
                  <a:pt x="471940" y="452169"/>
                  <a:pt x="470585" y="450813"/>
                  <a:pt x="468911" y="450813"/>
                </a:cubicBezTo>
                <a:cubicBezTo>
                  <a:pt x="467237" y="450813"/>
                  <a:pt x="465882" y="452169"/>
                  <a:pt x="465882" y="453843"/>
                </a:cubicBezTo>
                <a:cubicBezTo>
                  <a:pt x="465882" y="455517"/>
                  <a:pt x="467237" y="456872"/>
                  <a:pt x="468911" y="456872"/>
                </a:cubicBezTo>
                <a:cubicBezTo>
                  <a:pt x="470585" y="456872"/>
                  <a:pt x="471940" y="455517"/>
                  <a:pt x="471940" y="453843"/>
                </a:cubicBezTo>
                <a:close/>
                <a:moveTo>
                  <a:pt x="464637" y="446267"/>
                </a:moveTo>
                <a:cubicBezTo>
                  <a:pt x="464637" y="444459"/>
                  <a:pt x="463173" y="442995"/>
                  <a:pt x="461365" y="442995"/>
                </a:cubicBezTo>
                <a:cubicBezTo>
                  <a:pt x="459557" y="442995"/>
                  <a:pt x="458094" y="444459"/>
                  <a:pt x="458094" y="446267"/>
                </a:cubicBezTo>
                <a:cubicBezTo>
                  <a:pt x="458094" y="448075"/>
                  <a:pt x="459557" y="449539"/>
                  <a:pt x="461365" y="449539"/>
                </a:cubicBezTo>
                <a:cubicBezTo>
                  <a:pt x="463173" y="449539"/>
                  <a:pt x="464637" y="448075"/>
                  <a:pt x="464637" y="446267"/>
                </a:cubicBezTo>
                <a:close/>
                <a:moveTo>
                  <a:pt x="453789" y="435204"/>
                </a:moveTo>
                <a:cubicBezTo>
                  <a:pt x="451850" y="435204"/>
                  <a:pt x="450305" y="436781"/>
                  <a:pt x="450305" y="438688"/>
                </a:cubicBezTo>
                <a:cubicBezTo>
                  <a:pt x="450305" y="440628"/>
                  <a:pt x="451882" y="442172"/>
                  <a:pt x="453789" y="442172"/>
                </a:cubicBezTo>
                <a:cubicBezTo>
                  <a:pt x="455729" y="442172"/>
                  <a:pt x="457274" y="440595"/>
                  <a:pt x="457274" y="438688"/>
                </a:cubicBezTo>
                <a:cubicBezTo>
                  <a:pt x="457304" y="436781"/>
                  <a:pt x="455729" y="435204"/>
                  <a:pt x="453789" y="435204"/>
                </a:cubicBezTo>
                <a:close/>
                <a:moveTo>
                  <a:pt x="446242" y="427143"/>
                </a:moveTo>
                <a:cubicBezTo>
                  <a:pt x="444030" y="427143"/>
                  <a:pt x="442240" y="428930"/>
                  <a:pt x="442240" y="431144"/>
                </a:cubicBezTo>
                <a:cubicBezTo>
                  <a:pt x="442240" y="433359"/>
                  <a:pt x="444027" y="435146"/>
                  <a:pt x="446242" y="435146"/>
                </a:cubicBezTo>
                <a:cubicBezTo>
                  <a:pt x="448456" y="435146"/>
                  <a:pt x="450243" y="433359"/>
                  <a:pt x="450243" y="431144"/>
                </a:cubicBezTo>
                <a:cubicBezTo>
                  <a:pt x="450243" y="428930"/>
                  <a:pt x="448456" y="427143"/>
                  <a:pt x="446242" y="427143"/>
                </a:cubicBezTo>
                <a:close/>
                <a:moveTo>
                  <a:pt x="442907" y="423566"/>
                </a:moveTo>
                <a:cubicBezTo>
                  <a:pt x="442907" y="421222"/>
                  <a:pt x="441009" y="419324"/>
                  <a:pt x="438666" y="419324"/>
                </a:cubicBezTo>
                <a:cubicBezTo>
                  <a:pt x="436322" y="419324"/>
                  <a:pt x="434424" y="421222"/>
                  <a:pt x="434424" y="423566"/>
                </a:cubicBezTo>
                <a:cubicBezTo>
                  <a:pt x="434424" y="425910"/>
                  <a:pt x="436322" y="427808"/>
                  <a:pt x="438666" y="427808"/>
                </a:cubicBezTo>
                <a:cubicBezTo>
                  <a:pt x="441009" y="427808"/>
                  <a:pt x="442907" y="425910"/>
                  <a:pt x="442907" y="423566"/>
                </a:cubicBezTo>
                <a:close/>
                <a:moveTo>
                  <a:pt x="435816" y="416020"/>
                </a:moveTo>
                <a:cubicBezTo>
                  <a:pt x="435816" y="413408"/>
                  <a:pt x="433701" y="411293"/>
                  <a:pt x="431090" y="411293"/>
                </a:cubicBezTo>
                <a:cubicBezTo>
                  <a:pt x="428479" y="411293"/>
                  <a:pt x="426364" y="413408"/>
                  <a:pt x="426364" y="416020"/>
                </a:cubicBezTo>
                <a:cubicBezTo>
                  <a:pt x="426364" y="418631"/>
                  <a:pt x="428479" y="420747"/>
                  <a:pt x="431090" y="420747"/>
                </a:cubicBezTo>
                <a:cubicBezTo>
                  <a:pt x="433701" y="420747"/>
                  <a:pt x="435816" y="418631"/>
                  <a:pt x="435816" y="416020"/>
                </a:cubicBezTo>
                <a:close/>
                <a:moveTo>
                  <a:pt x="428483" y="408443"/>
                </a:moveTo>
                <a:cubicBezTo>
                  <a:pt x="428483" y="405717"/>
                  <a:pt x="426271" y="403505"/>
                  <a:pt x="423544" y="403505"/>
                </a:cubicBezTo>
                <a:cubicBezTo>
                  <a:pt x="420817" y="403505"/>
                  <a:pt x="418605" y="405717"/>
                  <a:pt x="418605" y="408443"/>
                </a:cubicBezTo>
                <a:cubicBezTo>
                  <a:pt x="418605" y="411171"/>
                  <a:pt x="420817" y="413383"/>
                  <a:pt x="423544" y="413383"/>
                </a:cubicBezTo>
                <a:cubicBezTo>
                  <a:pt x="426271" y="413413"/>
                  <a:pt x="428483" y="411201"/>
                  <a:pt x="428483" y="408443"/>
                </a:cubicBezTo>
                <a:close/>
                <a:moveTo>
                  <a:pt x="247259" y="226967"/>
                </a:moveTo>
                <a:cubicBezTo>
                  <a:pt x="247259" y="224107"/>
                  <a:pt x="244938" y="221786"/>
                  <a:pt x="242078" y="221786"/>
                </a:cubicBezTo>
                <a:cubicBezTo>
                  <a:pt x="239217" y="221786"/>
                  <a:pt x="236896" y="224107"/>
                  <a:pt x="236896" y="226967"/>
                </a:cubicBezTo>
                <a:cubicBezTo>
                  <a:pt x="236896" y="229829"/>
                  <a:pt x="239217" y="232149"/>
                  <a:pt x="242078" y="232149"/>
                </a:cubicBezTo>
                <a:cubicBezTo>
                  <a:pt x="244938" y="232149"/>
                  <a:pt x="247259" y="229829"/>
                  <a:pt x="247259" y="226967"/>
                </a:cubicBezTo>
                <a:close/>
                <a:moveTo>
                  <a:pt x="239258" y="219421"/>
                </a:moveTo>
                <a:cubicBezTo>
                  <a:pt x="239258" y="216810"/>
                  <a:pt x="237143" y="214695"/>
                  <a:pt x="234532" y="214695"/>
                </a:cubicBezTo>
                <a:cubicBezTo>
                  <a:pt x="231920" y="214695"/>
                  <a:pt x="229805" y="216810"/>
                  <a:pt x="229805" y="219421"/>
                </a:cubicBezTo>
                <a:cubicBezTo>
                  <a:pt x="229805" y="222033"/>
                  <a:pt x="231920" y="224148"/>
                  <a:pt x="234532" y="224148"/>
                </a:cubicBezTo>
                <a:cubicBezTo>
                  <a:pt x="237143" y="224148"/>
                  <a:pt x="239258" y="222033"/>
                  <a:pt x="239258" y="219421"/>
                </a:cubicBezTo>
                <a:close/>
                <a:moveTo>
                  <a:pt x="231470" y="211845"/>
                </a:moveTo>
                <a:cubicBezTo>
                  <a:pt x="231470" y="209352"/>
                  <a:pt x="229450" y="207331"/>
                  <a:pt x="226956" y="207331"/>
                </a:cubicBezTo>
                <a:cubicBezTo>
                  <a:pt x="224462" y="207331"/>
                  <a:pt x="222442" y="209352"/>
                  <a:pt x="222442" y="211845"/>
                </a:cubicBezTo>
                <a:cubicBezTo>
                  <a:pt x="222442" y="214339"/>
                  <a:pt x="224462" y="216360"/>
                  <a:pt x="226956" y="216360"/>
                </a:cubicBezTo>
                <a:cubicBezTo>
                  <a:pt x="229450" y="216360"/>
                  <a:pt x="231470" y="214339"/>
                  <a:pt x="231470" y="211845"/>
                </a:cubicBezTo>
                <a:close/>
                <a:moveTo>
                  <a:pt x="219410" y="200055"/>
                </a:moveTo>
                <a:cubicBezTo>
                  <a:pt x="217076" y="200055"/>
                  <a:pt x="215166" y="201965"/>
                  <a:pt x="215166" y="204299"/>
                </a:cubicBezTo>
                <a:cubicBezTo>
                  <a:pt x="215166" y="206634"/>
                  <a:pt x="217076" y="208543"/>
                  <a:pt x="219410" y="208543"/>
                </a:cubicBezTo>
                <a:cubicBezTo>
                  <a:pt x="221745" y="208543"/>
                  <a:pt x="223654" y="206634"/>
                  <a:pt x="223654" y="204299"/>
                </a:cubicBezTo>
                <a:cubicBezTo>
                  <a:pt x="223622" y="201965"/>
                  <a:pt x="221742" y="200055"/>
                  <a:pt x="219410" y="200055"/>
                </a:cubicBezTo>
                <a:close/>
                <a:moveTo>
                  <a:pt x="215591" y="196723"/>
                </a:moveTo>
                <a:cubicBezTo>
                  <a:pt x="215591" y="194647"/>
                  <a:pt x="213910" y="192966"/>
                  <a:pt x="211835" y="192966"/>
                </a:cubicBezTo>
                <a:cubicBezTo>
                  <a:pt x="209759" y="192966"/>
                  <a:pt x="208078" y="194647"/>
                  <a:pt x="208078" y="196723"/>
                </a:cubicBezTo>
                <a:cubicBezTo>
                  <a:pt x="208078" y="198799"/>
                  <a:pt x="209759" y="200480"/>
                  <a:pt x="211835" y="200480"/>
                </a:cubicBezTo>
                <a:cubicBezTo>
                  <a:pt x="213910" y="200480"/>
                  <a:pt x="215591" y="198799"/>
                  <a:pt x="215591" y="196723"/>
                </a:cubicBezTo>
                <a:close/>
                <a:moveTo>
                  <a:pt x="207773" y="189175"/>
                </a:moveTo>
                <a:cubicBezTo>
                  <a:pt x="207773" y="187251"/>
                  <a:pt x="206212" y="185690"/>
                  <a:pt x="204289" y="185690"/>
                </a:cubicBezTo>
                <a:cubicBezTo>
                  <a:pt x="202366" y="185690"/>
                  <a:pt x="200805" y="187251"/>
                  <a:pt x="200805" y="189175"/>
                </a:cubicBezTo>
                <a:cubicBezTo>
                  <a:pt x="200805" y="191098"/>
                  <a:pt x="202366" y="192659"/>
                  <a:pt x="204289" y="192659"/>
                </a:cubicBezTo>
                <a:cubicBezTo>
                  <a:pt x="206212" y="192659"/>
                  <a:pt x="207773" y="191098"/>
                  <a:pt x="207773" y="189175"/>
                </a:cubicBezTo>
                <a:close/>
                <a:moveTo>
                  <a:pt x="199983" y="181599"/>
                </a:moveTo>
                <a:cubicBezTo>
                  <a:pt x="199983" y="179791"/>
                  <a:pt x="198519" y="178326"/>
                  <a:pt x="196711" y="178326"/>
                </a:cubicBezTo>
                <a:cubicBezTo>
                  <a:pt x="194903" y="178326"/>
                  <a:pt x="193439" y="179791"/>
                  <a:pt x="193439" y="181599"/>
                </a:cubicBezTo>
                <a:cubicBezTo>
                  <a:pt x="193439" y="183406"/>
                  <a:pt x="194903" y="184871"/>
                  <a:pt x="196711" y="184871"/>
                </a:cubicBezTo>
                <a:cubicBezTo>
                  <a:pt x="198519" y="184871"/>
                  <a:pt x="199983" y="183406"/>
                  <a:pt x="199983" y="181599"/>
                </a:cubicBezTo>
                <a:close/>
                <a:moveTo>
                  <a:pt x="191952" y="174052"/>
                </a:moveTo>
                <a:cubicBezTo>
                  <a:pt x="191952" y="172512"/>
                  <a:pt x="190705" y="171266"/>
                  <a:pt x="189165" y="171266"/>
                </a:cubicBezTo>
                <a:cubicBezTo>
                  <a:pt x="187625" y="171266"/>
                  <a:pt x="186378" y="172512"/>
                  <a:pt x="186378" y="174052"/>
                </a:cubicBezTo>
                <a:cubicBezTo>
                  <a:pt x="186378" y="175592"/>
                  <a:pt x="187625" y="176839"/>
                  <a:pt x="189165" y="176839"/>
                </a:cubicBezTo>
                <a:cubicBezTo>
                  <a:pt x="190705" y="176839"/>
                  <a:pt x="191952" y="175592"/>
                  <a:pt x="191952" y="174052"/>
                </a:cubicBezTo>
                <a:close/>
                <a:moveTo>
                  <a:pt x="184104" y="166476"/>
                </a:moveTo>
                <a:cubicBezTo>
                  <a:pt x="184104" y="165089"/>
                  <a:pt x="182977" y="163962"/>
                  <a:pt x="181589" y="163962"/>
                </a:cubicBezTo>
                <a:cubicBezTo>
                  <a:pt x="180202" y="163962"/>
                  <a:pt x="179075" y="165089"/>
                  <a:pt x="179075" y="166476"/>
                </a:cubicBezTo>
                <a:cubicBezTo>
                  <a:pt x="179075" y="167864"/>
                  <a:pt x="180202" y="168991"/>
                  <a:pt x="181589" y="168991"/>
                </a:cubicBezTo>
                <a:cubicBezTo>
                  <a:pt x="182977" y="168991"/>
                  <a:pt x="184104" y="167864"/>
                  <a:pt x="184104" y="166476"/>
                </a:cubicBezTo>
                <a:close/>
                <a:moveTo>
                  <a:pt x="176103" y="158930"/>
                </a:moveTo>
                <a:cubicBezTo>
                  <a:pt x="176103" y="157792"/>
                  <a:pt x="175182" y="156870"/>
                  <a:pt x="174044" y="156870"/>
                </a:cubicBezTo>
                <a:cubicBezTo>
                  <a:pt x="172905" y="156870"/>
                  <a:pt x="171984" y="157792"/>
                  <a:pt x="171984" y="158930"/>
                </a:cubicBezTo>
                <a:cubicBezTo>
                  <a:pt x="171984" y="160069"/>
                  <a:pt x="172905" y="160990"/>
                  <a:pt x="174044" y="160990"/>
                </a:cubicBezTo>
                <a:cubicBezTo>
                  <a:pt x="175182" y="160990"/>
                  <a:pt x="176103" y="160069"/>
                  <a:pt x="176103" y="158930"/>
                </a:cubicBezTo>
                <a:close/>
                <a:moveTo>
                  <a:pt x="168313" y="151354"/>
                </a:moveTo>
                <a:cubicBezTo>
                  <a:pt x="168313" y="150334"/>
                  <a:pt x="167486" y="149507"/>
                  <a:pt x="166465" y="149507"/>
                </a:cubicBezTo>
                <a:cubicBezTo>
                  <a:pt x="165445" y="149507"/>
                  <a:pt x="164618" y="150334"/>
                  <a:pt x="164618" y="151354"/>
                </a:cubicBezTo>
                <a:cubicBezTo>
                  <a:pt x="164618" y="152375"/>
                  <a:pt x="165445" y="153201"/>
                  <a:pt x="166465" y="153201"/>
                </a:cubicBezTo>
                <a:cubicBezTo>
                  <a:pt x="167486" y="153201"/>
                  <a:pt x="168313" y="152375"/>
                  <a:pt x="168313" y="151354"/>
                </a:cubicBezTo>
                <a:close/>
                <a:moveTo>
                  <a:pt x="160344" y="143805"/>
                </a:moveTo>
                <a:cubicBezTo>
                  <a:pt x="160344" y="143018"/>
                  <a:pt x="159707" y="142381"/>
                  <a:pt x="158920" y="142381"/>
                </a:cubicBezTo>
                <a:cubicBezTo>
                  <a:pt x="158132" y="142381"/>
                  <a:pt x="157495" y="143018"/>
                  <a:pt x="157495" y="143805"/>
                </a:cubicBezTo>
                <a:cubicBezTo>
                  <a:pt x="157495" y="144593"/>
                  <a:pt x="158132" y="145231"/>
                  <a:pt x="158920" y="145231"/>
                </a:cubicBezTo>
                <a:cubicBezTo>
                  <a:pt x="159707" y="145231"/>
                  <a:pt x="160344" y="144593"/>
                  <a:pt x="160344" y="143805"/>
                </a:cubicBezTo>
                <a:close/>
                <a:moveTo>
                  <a:pt x="152556" y="136230"/>
                </a:moveTo>
                <a:cubicBezTo>
                  <a:pt x="152556" y="135560"/>
                  <a:pt x="152014" y="135017"/>
                  <a:pt x="151344" y="135017"/>
                </a:cubicBezTo>
                <a:cubicBezTo>
                  <a:pt x="150674" y="135017"/>
                  <a:pt x="150132" y="135560"/>
                  <a:pt x="150132" y="136230"/>
                </a:cubicBezTo>
                <a:cubicBezTo>
                  <a:pt x="150132" y="136899"/>
                  <a:pt x="150674" y="137442"/>
                  <a:pt x="151344" y="137442"/>
                </a:cubicBezTo>
                <a:cubicBezTo>
                  <a:pt x="152014" y="137442"/>
                  <a:pt x="152556" y="136899"/>
                  <a:pt x="152556" y="136230"/>
                </a:cubicBezTo>
                <a:close/>
                <a:moveTo>
                  <a:pt x="143798" y="129713"/>
                </a:moveTo>
                <a:cubicBezTo>
                  <a:pt x="144373" y="129713"/>
                  <a:pt x="144828" y="129258"/>
                  <a:pt x="144828" y="128684"/>
                </a:cubicBezTo>
                <a:cubicBezTo>
                  <a:pt x="144828" y="128109"/>
                  <a:pt x="144373" y="127653"/>
                  <a:pt x="143798" y="127653"/>
                </a:cubicBezTo>
                <a:cubicBezTo>
                  <a:pt x="143223" y="127653"/>
                  <a:pt x="142769" y="128109"/>
                  <a:pt x="142769" y="128684"/>
                </a:cubicBezTo>
                <a:cubicBezTo>
                  <a:pt x="142739" y="129258"/>
                  <a:pt x="143223" y="129713"/>
                  <a:pt x="143798" y="129713"/>
                </a:cubicBezTo>
                <a:close/>
                <a:moveTo>
                  <a:pt x="136223" y="121835"/>
                </a:moveTo>
                <a:cubicBezTo>
                  <a:pt x="136617" y="121835"/>
                  <a:pt x="136920" y="121502"/>
                  <a:pt x="136920" y="121137"/>
                </a:cubicBezTo>
                <a:cubicBezTo>
                  <a:pt x="136920" y="120742"/>
                  <a:pt x="136588" y="120410"/>
                  <a:pt x="136223" y="120410"/>
                </a:cubicBezTo>
                <a:cubicBezTo>
                  <a:pt x="135858" y="120410"/>
                  <a:pt x="135525" y="120742"/>
                  <a:pt x="135525" y="121137"/>
                </a:cubicBezTo>
                <a:cubicBezTo>
                  <a:pt x="135525" y="121500"/>
                  <a:pt x="135828" y="121835"/>
                  <a:pt x="136223" y="121835"/>
                </a:cubicBezTo>
                <a:close/>
                <a:moveTo>
                  <a:pt x="129252" y="113561"/>
                </a:moveTo>
                <a:cubicBezTo>
                  <a:pt x="129252" y="113242"/>
                  <a:pt x="128996" y="112986"/>
                  <a:pt x="128677" y="112986"/>
                </a:cubicBezTo>
                <a:cubicBezTo>
                  <a:pt x="128358" y="112986"/>
                  <a:pt x="128102" y="113242"/>
                  <a:pt x="128102" y="113561"/>
                </a:cubicBezTo>
                <a:cubicBezTo>
                  <a:pt x="128102" y="113880"/>
                  <a:pt x="128358" y="114136"/>
                  <a:pt x="128677" y="114136"/>
                </a:cubicBezTo>
                <a:cubicBezTo>
                  <a:pt x="128996" y="114136"/>
                  <a:pt x="129252" y="113880"/>
                  <a:pt x="129252" y="113561"/>
                </a:cubicBezTo>
                <a:close/>
                <a:moveTo>
                  <a:pt x="121099" y="106317"/>
                </a:moveTo>
                <a:cubicBezTo>
                  <a:pt x="121281" y="106317"/>
                  <a:pt x="121431" y="106165"/>
                  <a:pt x="121431" y="105985"/>
                </a:cubicBezTo>
                <a:cubicBezTo>
                  <a:pt x="121431" y="105803"/>
                  <a:pt x="121279" y="105653"/>
                  <a:pt x="121099" y="105653"/>
                </a:cubicBezTo>
                <a:cubicBezTo>
                  <a:pt x="120916" y="105653"/>
                  <a:pt x="120766" y="105805"/>
                  <a:pt x="120766" y="105985"/>
                </a:cubicBezTo>
                <a:cubicBezTo>
                  <a:pt x="120766" y="106165"/>
                  <a:pt x="120919" y="106317"/>
                  <a:pt x="121099" y="106317"/>
                </a:cubicBezTo>
                <a:close/>
                <a:moveTo>
                  <a:pt x="113735" y="98437"/>
                </a:moveTo>
                <a:cubicBezTo>
                  <a:pt x="113735" y="98319"/>
                  <a:pt x="113641" y="98224"/>
                  <a:pt x="113523" y="98224"/>
                </a:cubicBezTo>
                <a:cubicBezTo>
                  <a:pt x="113405" y="98224"/>
                  <a:pt x="113311" y="98319"/>
                  <a:pt x="113311" y="98437"/>
                </a:cubicBezTo>
                <a:cubicBezTo>
                  <a:pt x="113311" y="98554"/>
                  <a:pt x="113405" y="98649"/>
                  <a:pt x="113523" y="98649"/>
                </a:cubicBezTo>
                <a:cubicBezTo>
                  <a:pt x="113641" y="98649"/>
                  <a:pt x="113735" y="98554"/>
                  <a:pt x="113735" y="98437"/>
                </a:cubicBezTo>
                <a:close/>
                <a:moveTo>
                  <a:pt x="106037" y="90860"/>
                </a:moveTo>
                <a:cubicBezTo>
                  <a:pt x="106037" y="90828"/>
                  <a:pt x="106010" y="90800"/>
                  <a:pt x="105977" y="90800"/>
                </a:cubicBezTo>
                <a:cubicBezTo>
                  <a:pt x="105945" y="90800"/>
                  <a:pt x="105917" y="90828"/>
                  <a:pt x="105917" y="90860"/>
                </a:cubicBezTo>
                <a:cubicBezTo>
                  <a:pt x="105917" y="90893"/>
                  <a:pt x="105945" y="90920"/>
                  <a:pt x="105977" y="90920"/>
                </a:cubicBezTo>
                <a:cubicBezTo>
                  <a:pt x="106010" y="90920"/>
                  <a:pt x="106037" y="90893"/>
                  <a:pt x="106037" y="90860"/>
                </a:cubicBezTo>
                <a:close/>
                <a:moveTo>
                  <a:pt x="559765" y="529429"/>
                </a:moveTo>
                <a:cubicBezTo>
                  <a:pt x="559765" y="529361"/>
                  <a:pt x="559711" y="529308"/>
                  <a:pt x="559644" y="529308"/>
                </a:cubicBezTo>
                <a:cubicBezTo>
                  <a:pt x="559577" y="529308"/>
                  <a:pt x="559524" y="529361"/>
                  <a:pt x="559524" y="529429"/>
                </a:cubicBezTo>
                <a:cubicBezTo>
                  <a:pt x="559524" y="529495"/>
                  <a:pt x="559577" y="529549"/>
                  <a:pt x="559644" y="529549"/>
                </a:cubicBezTo>
                <a:cubicBezTo>
                  <a:pt x="559711" y="529549"/>
                  <a:pt x="559765" y="529495"/>
                  <a:pt x="559765" y="529429"/>
                </a:cubicBezTo>
                <a:close/>
                <a:moveTo>
                  <a:pt x="552431" y="521883"/>
                </a:moveTo>
                <a:cubicBezTo>
                  <a:pt x="552431" y="521698"/>
                  <a:pt x="552283" y="521550"/>
                  <a:pt x="552099" y="521550"/>
                </a:cubicBezTo>
                <a:cubicBezTo>
                  <a:pt x="551914" y="521550"/>
                  <a:pt x="551766" y="521698"/>
                  <a:pt x="551766" y="521883"/>
                </a:cubicBezTo>
                <a:cubicBezTo>
                  <a:pt x="551766" y="522067"/>
                  <a:pt x="551914" y="522215"/>
                  <a:pt x="552099" y="522215"/>
                </a:cubicBezTo>
                <a:cubicBezTo>
                  <a:pt x="552283" y="522215"/>
                  <a:pt x="552431" y="522067"/>
                  <a:pt x="552431" y="521883"/>
                </a:cubicBezTo>
                <a:close/>
                <a:moveTo>
                  <a:pt x="544978" y="514336"/>
                </a:moveTo>
                <a:cubicBezTo>
                  <a:pt x="544978" y="514084"/>
                  <a:pt x="544775" y="513881"/>
                  <a:pt x="544523" y="513881"/>
                </a:cubicBezTo>
                <a:cubicBezTo>
                  <a:pt x="544271" y="513881"/>
                  <a:pt x="544068" y="514084"/>
                  <a:pt x="544068" y="514336"/>
                </a:cubicBezTo>
                <a:cubicBezTo>
                  <a:pt x="544068" y="514588"/>
                  <a:pt x="544271" y="514791"/>
                  <a:pt x="544523" y="514791"/>
                </a:cubicBezTo>
                <a:cubicBezTo>
                  <a:pt x="544775" y="514791"/>
                  <a:pt x="544978" y="514588"/>
                  <a:pt x="544978" y="514336"/>
                </a:cubicBezTo>
                <a:close/>
                <a:moveTo>
                  <a:pt x="537552" y="506758"/>
                </a:moveTo>
                <a:cubicBezTo>
                  <a:pt x="537552" y="506439"/>
                  <a:pt x="537296" y="506183"/>
                  <a:pt x="536977" y="506183"/>
                </a:cubicBezTo>
                <a:cubicBezTo>
                  <a:pt x="536659" y="506183"/>
                  <a:pt x="536402" y="506439"/>
                  <a:pt x="536402" y="506758"/>
                </a:cubicBezTo>
                <a:cubicBezTo>
                  <a:pt x="536402" y="507076"/>
                  <a:pt x="536659" y="507333"/>
                  <a:pt x="536977" y="507333"/>
                </a:cubicBezTo>
                <a:cubicBezTo>
                  <a:pt x="537296" y="507333"/>
                  <a:pt x="537552" y="507076"/>
                  <a:pt x="537552" y="506758"/>
                </a:cubicBezTo>
                <a:close/>
                <a:moveTo>
                  <a:pt x="530277" y="499182"/>
                </a:moveTo>
                <a:cubicBezTo>
                  <a:pt x="530277" y="498697"/>
                  <a:pt x="529884" y="498304"/>
                  <a:pt x="529399" y="498304"/>
                </a:cubicBezTo>
                <a:cubicBezTo>
                  <a:pt x="528914" y="498304"/>
                  <a:pt x="528522" y="498697"/>
                  <a:pt x="528522" y="499182"/>
                </a:cubicBezTo>
                <a:cubicBezTo>
                  <a:pt x="528522" y="499667"/>
                  <a:pt x="528914" y="500059"/>
                  <a:pt x="529399" y="500059"/>
                </a:cubicBezTo>
                <a:cubicBezTo>
                  <a:pt x="529884" y="500059"/>
                  <a:pt x="530277" y="499667"/>
                  <a:pt x="530277" y="499182"/>
                </a:cubicBezTo>
                <a:close/>
                <a:moveTo>
                  <a:pt x="522883" y="491636"/>
                </a:moveTo>
                <a:cubicBezTo>
                  <a:pt x="522883" y="491067"/>
                  <a:pt x="522421" y="490606"/>
                  <a:pt x="521853" y="490606"/>
                </a:cubicBezTo>
                <a:cubicBezTo>
                  <a:pt x="521285" y="490606"/>
                  <a:pt x="520824" y="491067"/>
                  <a:pt x="520824" y="491636"/>
                </a:cubicBezTo>
                <a:cubicBezTo>
                  <a:pt x="520824" y="492203"/>
                  <a:pt x="521285" y="492665"/>
                  <a:pt x="521853" y="492665"/>
                </a:cubicBezTo>
                <a:cubicBezTo>
                  <a:pt x="522421" y="492665"/>
                  <a:pt x="522883" y="492203"/>
                  <a:pt x="522883" y="491636"/>
                </a:cubicBezTo>
                <a:close/>
                <a:moveTo>
                  <a:pt x="515490" y="484059"/>
                </a:moveTo>
                <a:cubicBezTo>
                  <a:pt x="515490" y="483390"/>
                  <a:pt x="514947" y="482847"/>
                  <a:pt x="514278" y="482847"/>
                </a:cubicBezTo>
                <a:cubicBezTo>
                  <a:pt x="513608" y="482847"/>
                  <a:pt x="513066" y="483390"/>
                  <a:pt x="513066" y="484059"/>
                </a:cubicBezTo>
                <a:cubicBezTo>
                  <a:pt x="513066" y="484729"/>
                  <a:pt x="513608" y="485272"/>
                  <a:pt x="514278" y="485272"/>
                </a:cubicBezTo>
                <a:cubicBezTo>
                  <a:pt x="514947" y="485272"/>
                  <a:pt x="515490" y="484729"/>
                  <a:pt x="515490" y="484059"/>
                </a:cubicBezTo>
                <a:close/>
                <a:moveTo>
                  <a:pt x="508307" y="476513"/>
                </a:moveTo>
                <a:cubicBezTo>
                  <a:pt x="508307" y="475643"/>
                  <a:pt x="507603" y="474939"/>
                  <a:pt x="506732" y="474939"/>
                </a:cubicBezTo>
                <a:cubicBezTo>
                  <a:pt x="505862" y="474939"/>
                  <a:pt x="505157" y="475643"/>
                  <a:pt x="505157" y="476513"/>
                </a:cubicBezTo>
                <a:cubicBezTo>
                  <a:pt x="505157" y="477384"/>
                  <a:pt x="505862" y="478088"/>
                  <a:pt x="506732" y="478088"/>
                </a:cubicBezTo>
                <a:cubicBezTo>
                  <a:pt x="507603" y="478088"/>
                  <a:pt x="508307" y="477384"/>
                  <a:pt x="508307" y="476513"/>
                </a:cubicBezTo>
                <a:close/>
                <a:moveTo>
                  <a:pt x="501216" y="468967"/>
                </a:moveTo>
                <a:cubicBezTo>
                  <a:pt x="501216" y="467829"/>
                  <a:pt x="500295" y="466908"/>
                  <a:pt x="499156" y="466908"/>
                </a:cubicBezTo>
                <a:cubicBezTo>
                  <a:pt x="498018" y="466908"/>
                  <a:pt x="497097" y="467829"/>
                  <a:pt x="497097" y="468967"/>
                </a:cubicBezTo>
                <a:cubicBezTo>
                  <a:pt x="497097" y="470106"/>
                  <a:pt x="498018" y="471027"/>
                  <a:pt x="499156" y="471027"/>
                </a:cubicBezTo>
                <a:cubicBezTo>
                  <a:pt x="500295" y="471027"/>
                  <a:pt x="501216" y="470106"/>
                  <a:pt x="501216" y="468967"/>
                </a:cubicBezTo>
                <a:close/>
                <a:moveTo>
                  <a:pt x="491611" y="459329"/>
                </a:moveTo>
                <a:cubicBezTo>
                  <a:pt x="490488" y="459329"/>
                  <a:pt x="489549" y="460239"/>
                  <a:pt x="489549" y="461391"/>
                </a:cubicBezTo>
                <a:cubicBezTo>
                  <a:pt x="489549" y="462513"/>
                  <a:pt x="490458" y="463453"/>
                  <a:pt x="491611" y="463453"/>
                </a:cubicBezTo>
                <a:cubicBezTo>
                  <a:pt x="492763" y="463453"/>
                  <a:pt x="493672" y="462543"/>
                  <a:pt x="493672" y="461391"/>
                </a:cubicBezTo>
                <a:cubicBezTo>
                  <a:pt x="493640" y="460269"/>
                  <a:pt x="492730" y="459329"/>
                  <a:pt x="491611" y="459329"/>
                </a:cubicBezTo>
                <a:close/>
                <a:moveTo>
                  <a:pt x="486547" y="453813"/>
                </a:moveTo>
                <a:cubicBezTo>
                  <a:pt x="486547" y="452425"/>
                  <a:pt x="485420" y="451298"/>
                  <a:pt x="484033" y="451298"/>
                </a:cubicBezTo>
                <a:cubicBezTo>
                  <a:pt x="482645" y="451298"/>
                  <a:pt x="481518" y="452425"/>
                  <a:pt x="481518" y="453813"/>
                </a:cubicBezTo>
                <a:cubicBezTo>
                  <a:pt x="481518" y="455200"/>
                  <a:pt x="482645" y="456327"/>
                  <a:pt x="484033" y="456327"/>
                </a:cubicBezTo>
                <a:cubicBezTo>
                  <a:pt x="485420" y="456327"/>
                  <a:pt x="486547" y="455200"/>
                  <a:pt x="486547" y="453813"/>
                </a:cubicBezTo>
                <a:close/>
                <a:moveTo>
                  <a:pt x="479456" y="446267"/>
                </a:moveTo>
                <a:cubicBezTo>
                  <a:pt x="479456" y="444627"/>
                  <a:pt x="478126" y="443297"/>
                  <a:pt x="476487" y="443297"/>
                </a:cubicBezTo>
                <a:cubicBezTo>
                  <a:pt x="474847" y="443297"/>
                  <a:pt x="473517" y="444627"/>
                  <a:pt x="473517" y="446267"/>
                </a:cubicBezTo>
                <a:cubicBezTo>
                  <a:pt x="473517" y="447906"/>
                  <a:pt x="474847" y="449236"/>
                  <a:pt x="476487" y="449236"/>
                </a:cubicBezTo>
                <a:cubicBezTo>
                  <a:pt x="478126" y="449236"/>
                  <a:pt x="479456" y="447906"/>
                  <a:pt x="479456" y="446267"/>
                </a:cubicBezTo>
                <a:close/>
                <a:moveTo>
                  <a:pt x="472183" y="438690"/>
                </a:moveTo>
                <a:cubicBezTo>
                  <a:pt x="472183" y="436882"/>
                  <a:pt x="470719" y="435418"/>
                  <a:pt x="468911" y="435418"/>
                </a:cubicBezTo>
                <a:cubicBezTo>
                  <a:pt x="467103" y="435418"/>
                  <a:pt x="465639" y="436882"/>
                  <a:pt x="465639" y="438690"/>
                </a:cubicBezTo>
                <a:cubicBezTo>
                  <a:pt x="465639" y="440498"/>
                  <a:pt x="467103" y="441962"/>
                  <a:pt x="468911" y="441962"/>
                </a:cubicBezTo>
                <a:cubicBezTo>
                  <a:pt x="470719" y="441962"/>
                  <a:pt x="472183" y="440498"/>
                  <a:pt x="472183" y="438690"/>
                </a:cubicBezTo>
                <a:close/>
                <a:moveTo>
                  <a:pt x="461365" y="427687"/>
                </a:moveTo>
                <a:cubicBezTo>
                  <a:pt x="459456" y="427687"/>
                  <a:pt x="457911" y="429233"/>
                  <a:pt x="457911" y="431142"/>
                </a:cubicBezTo>
                <a:cubicBezTo>
                  <a:pt x="457911" y="433052"/>
                  <a:pt x="459456" y="434566"/>
                  <a:pt x="461365" y="434566"/>
                </a:cubicBezTo>
                <a:cubicBezTo>
                  <a:pt x="463275" y="434566"/>
                  <a:pt x="464820" y="433022"/>
                  <a:pt x="464820" y="431142"/>
                </a:cubicBezTo>
                <a:cubicBezTo>
                  <a:pt x="464790" y="429235"/>
                  <a:pt x="463245" y="427687"/>
                  <a:pt x="461365" y="427687"/>
                </a:cubicBezTo>
                <a:close/>
                <a:moveTo>
                  <a:pt x="457729" y="423566"/>
                </a:moveTo>
                <a:cubicBezTo>
                  <a:pt x="457729" y="421391"/>
                  <a:pt x="455965" y="419626"/>
                  <a:pt x="453789" y="419626"/>
                </a:cubicBezTo>
                <a:cubicBezTo>
                  <a:pt x="451614" y="419626"/>
                  <a:pt x="449850" y="421391"/>
                  <a:pt x="449850" y="423566"/>
                </a:cubicBezTo>
                <a:cubicBezTo>
                  <a:pt x="449850" y="425741"/>
                  <a:pt x="451614" y="427505"/>
                  <a:pt x="453789" y="427505"/>
                </a:cubicBezTo>
                <a:cubicBezTo>
                  <a:pt x="455965" y="427505"/>
                  <a:pt x="457729" y="425741"/>
                  <a:pt x="457729" y="423566"/>
                </a:cubicBezTo>
                <a:close/>
                <a:moveTo>
                  <a:pt x="450696" y="416020"/>
                </a:moveTo>
                <a:cubicBezTo>
                  <a:pt x="450696" y="413560"/>
                  <a:pt x="448701" y="411566"/>
                  <a:pt x="446242" y="411566"/>
                </a:cubicBezTo>
                <a:cubicBezTo>
                  <a:pt x="443782" y="411566"/>
                  <a:pt x="441788" y="413560"/>
                  <a:pt x="441788" y="416020"/>
                </a:cubicBezTo>
                <a:cubicBezTo>
                  <a:pt x="441788" y="418479"/>
                  <a:pt x="443782" y="420474"/>
                  <a:pt x="446242" y="420474"/>
                </a:cubicBezTo>
                <a:cubicBezTo>
                  <a:pt x="448701" y="420474"/>
                  <a:pt x="450696" y="418479"/>
                  <a:pt x="450696" y="416020"/>
                </a:cubicBezTo>
                <a:close/>
                <a:moveTo>
                  <a:pt x="443120" y="408443"/>
                </a:moveTo>
                <a:cubicBezTo>
                  <a:pt x="443120" y="405985"/>
                  <a:pt x="441125" y="403989"/>
                  <a:pt x="438666" y="403989"/>
                </a:cubicBezTo>
                <a:cubicBezTo>
                  <a:pt x="436207" y="403989"/>
                  <a:pt x="434212" y="405985"/>
                  <a:pt x="434212" y="408443"/>
                </a:cubicBezTo>
                <a:cubicBezTo>
                  <a:pt x="434212" y="410903"/>
                  <a:pt x="436207" y="412898"/>
                  <a:pt x="438666" y="412898"/>
                </a:cubicBezTo>
                <a:cubicBezTo>
                  <a:pt x="441125" y="412898"/>
                  <a:pt x="443120" y="410903"/>
                  <a:pt x="443120" y="408443"/>
                </a:cubicBezTo>
                <a:close/>
                <a:moveTo>
                  <a:pt x="435999" y="400897"/>
                </a:moveTo>
                <a:cubicBezTo>
                  <a:pt x="435999" y="398203"/>
                  <a:pt x="433815" y="396019"/>
                  <a:pt x="431120" y="396019"/>
                </a:cubicBezTo>
                <a:cubicBezTo>
                  <a:pt x="428426" y="396019"/>
                  <a:pt x="426241" y="398203"/>
                  <a:pt x="426241" y="400897"/>
                </a:cubicBezTo>
                <a:cubicBezTo>
                  <a:pt x="426241" y="403592"/>
                  <a:pt x="428426" y="405777"/>
                  <a:pt x="431120" y="405777"/>
                </a:cubicBezTo>
                <a:cubicBezTo>
                  <a:pt x="433815" y="405777"/>
                  <a:pt x="435999" y="403592"/>
                  <a:pt x="435999" y="400897"/>
                </a:cubicBezTo>
                <a:close/>
                <a:moveTo>
                  <a:pt x="244532" y="219421"/>
                </a:moveTo>
                <a:cubicBezTo>
                  <a:pt x="244532" y="222241"/>
                  <a:pt x="246804" y="224513"/>
                  <a:pt x="249623" y="224513"/>
                </a:cubicBezTo>
                <a:cubicBezTo>
                  <a:pt x="252442" y="224513"/>
                  <a:pt x="254714" y="222241"/>
                  <a:pt x="254714" y="219421"/>
                </a:cubicBezTo>
                <a:cubicBezTo>
                  <a:pt x="254714" y="216602"/>
                  <a:pt x="252442" y="214330"/>
                  <a:pt x="249623" y="214330"/>
                </a:cubicBezTo>
                <a:cubicBezTo>
                  <a:pt x="246836" y="214330"/>
                  <a:pt x="244532" y="216604"/>
                  <a:pt x="244532" y="219421"/>
                </a:cubicBezTo>
                <a:close/>
                <a:moveTo>
                  <a:pt x="246774" y="211875"/>
                </a:moveTo>
                <a:cubicBezTo>
                  <a:pt x="246774" y="209282"/>
                  <a:pt x="244670" y="207179"/>
                  <a:pt x="242078" y="207179"/>
                </a:cubicBezTo>
                <a:cubicBezTo>
                  <a:pt x="239485" y="207179"/>
                  <a:pt x="237381" y="209282"/>
                  <a:pt x="237381" y="211875"/>
                </a:cubicBezTo>
                <a:cubicBezTo>
                  <a:pt x="237381" y="214469"/>
                  <a:pt x="239485" y="216572"/>
                  <a:pt x="242078" y="216572"/>
                </a:cubicBezTo>
                <a:cubicBezTo>
                  <a:pt x="244670" y="216572"/>
                  <a:pt x="246774" y="214469"/>
                  <a:pt x="246774" y="211875"/>
                </a:cubicBezTo>
                <a:close/>
                <a:moveTo>
                  <a:pt x="239046" y="204299"/>
                </a:moveTo>
                <a:cubicBezTo>
                  <a:pt x="239046" y="201806"/>
                  <a:pt x="237025" y="199785"/>
                  <a:pt x="234532" y="199785"/>
                </a:cubicBezTo>
                <a:cubicBezTo>
                  <a:pt x="232038" y="199785"/>
                  <a:pt x="230018" y="201806"/>
                  <a:pt x="230018" y="204299"/>
                </a:cubicBezTo>
                <a:cubicBezTo>
                  <a:pt x="230018" y="206793"/>
                  <a:pt x="232038" y="208814"/>
                  <a:pt x="234532" y="208814"/>
                </a:cubicBezTo>
                <a:cubicBezTo>
                  <a:pt x="237025" y="208814"/>
                  <a:pt x="239046" y="206793"/>
                  <a:pt x="239046" y="204299"/>
                </a:cubicBezTo>
                <a:close/>
                <a:moveTo>
                  <a:pt x="231168" y="196753"/>
                </a:moveTo>
                <a:cubicBezTo>
                  <a:pt x="231168" y="194428"/>
                  <a:pt x="229281" y="192541"/>
                  <a:pt x="226956" y="192541"/>
                </a:cubicBezTo>
                <a:cubicBezTo>
                  <a:pt x="224631" y="192541"/>
                  <a:pt x="222744" y="194428"/>
                  <a:pt x="222744" y="196753"/>
                </a:cubicBezTo>
                <a:cubicBezTo>
                  <a:pt x="222744" y="199078"/>
                  <a:pt x="224631" y="200965"/>
                  <a:pt x="226956" y="200965"/>
                </a:cubicBezTo>
                <a:cubicBezTo>
                  <a:pt x="229281" y="200965"/>
                  <a:pt x="231168" y="199078"/>
                  <a:pt x="231168" y="196753"/>
                </a:cubicBezTo>
                <a:close/>
                <a:moveTo>
                  <a:pt x="223137" y="189175"/>
                </a:moveTo>
                <a:cubicBezTo>
                  <a:pt x="223137" y="187117"/>
                  <a:pt x="221468" y="185448"/>
                  <a:pt x="219410" y="185448"/>
                </a:cubicBezTo>
                <a:cubicBezTo>
                  <a:pt x="217353" y="185448"/>
                  <a:pt x="215684" y="187117"/>
                  <a:pt x="215684" y="189175"/>
                </a:cubicBezTo>
                <a:cubicBezTo>
                  <a:pt x="215684" y="191232"/>
                  <a:pt x="217353" y="192902"/>
                  <a:pt x="219410" y="192902"/>
                </a:cubicBezTo>
                <a:cubicBezTo>
                  <a:pt x="221468" y="192902"/>
                  <a:pt x="223137" y="191232"/>
                  <a:pt x="223137" y="189175"/>
                </a:cubicBezTo>
                <a:close/>
                <a:moveTo>
                  <a:pt x="215319" y="181628"/>
                </a:moveTo>
                <a:cubicBezTo>
                  <a:pt x="215319" y="179705"/>
                  <a:pt x="213758" y="178144"/>
                  <a:pt x="211835" y="178144"/>
                </a:cubicBezTo>
                <a:cubicBezTo>
                  <a:pt x="209911" y="178144"/>
                  <a:pt x="208350" y="179705"/>
                  <a:pt x="208350" y="181628"/>
                </a:cubicBezTo>
                <a:cubicBezTo>
                  <a:pt x="208350" y="183552"/>
                  <a:pt x="209911" y="185113"/>
                  <a:pt x="211835" y="185113"/>
                </a:cubicBezTo>
                <a:cubicBezTo>
                  <a:pt x="213758" y="185113"/>
                  <a:pt x="215319" y="183552"/>
                  <a:pt x="215319" y="181628"/>
                </a:cubicBezTo>
                <a:close/>
                <a:moveTo>
                  <a:pt x="207531" y="174052"/>
                </a:moveTo>
                <a:cubicBezTo>
                  <a:pt x="207531" y="172263"/>
                  <a:pt x="206078" y="170810"/>
                  <a:pt x="204289" y="170810"/>
                </a:cubicBezTo>
                <a:cubicBezTo>
                  <a:pt x="202499" y="170810"/>
                  <a:pt x="201047" y="172263"/>
                  <a:pt x="201047" y="174052"/>
                </a:cubicBezTo>
                <a:cubicBezTo>
                  <a:pt x="201047" y="175842"/>
                  <a:pt x="202499" y="177294"/>
                  <a:pt x="204289" y="177294"/>
                </a:cubicBezTo>
                <a:cubicBezTo>
                  <a:pt x="206078" y="177294"/>
                  <a:pt x="207531" y="175842"/>
                  <a:pt x="207531" y="174052"/>
                </a:cubicBezTo>
                <a:close/>
                <a:moveTo>
                  <a:pt x="199438" y="166476"/>
                </a:moveTo>
                <a:cubicBezTo>
                  <a:pt x="199438" y="164971"/>
                  <a:pt x="198216" y="163749"/>
                  <a:pt x="196711" y="163749"/>
                </a:cubicBezTo>
                <a:cubicBezTo>
                  <a:pt x="195205" y="163749"/>
                  <a:pt x="193984" y="164971"/>
                  <a:pt x="193984" y="166476"/>
                </a:cubicBezTo>
                <a:cubicBezTo>
                  <a:pt x="193984" y="167982"/>
                  <a:pt x="195205" y="169203"/>
                  <a:pt x="196711" y="169203"/>
                </a:cubicBezTo>
                <a:cubicBezTo>
                  <a:pt x="198216" y="169203"/>
                  <a:pt x="199438" y="167982"/>
                  <a:pt x="199438" y="166476"/>
                </a:cubicBezTo>
                <a:close/>
                <a:moveTo>
                  <a:pt x="189165" y="161203"/>
                </a:moveTo>
                <a:cubicBezTo>
                  <a:pt x="190437" y="161203"/>
                  <a:pt x="191437" y="160172"/>
                  <a:pt x="191437" y="158930"/>
                </a:cubicBezTo>
                <a:cubicBezTo>
                  <a:pt x="191437" y="157658"/>
                  <a:pt x="190407" y="156658"/>
                  <a:pt x="189165" y="156658"/>
                </a:cubicBezTo>
                <a:cubicBezTo>
                  <a:pt x="187923" y="156658"/>
                  <a:pt x="186893" y="157688"/>
                  <a:pt x="186893" y="158930"/>
                </a:cubicBezTo>
                <a:cubicBezTo>
                  <a:pt x="186863" y="160203"/>
                  <a:pt x="187893" y="161203"/>
                  <a:pt x="189165" y="161203"/>
                </a:cubicBezTo>
                <a:close/>
                <a:moveTo>
                  <a:pt x="183861" y="151384"/>
                </a:moveTo>
                <a:cubicBezTo>
                  <a:pt x="183861" y="150130"/>
                  <a:pt x="182843" y="149112"/>
                  <a:pt x="181589" y="149112"/>
                </a:cubicBezTo>
                <a:cubicBezTo>
                  <a:pt x="180336" y="149112"/>
                  <a:pt x="179317" y="150130"/>
                  <a:pt x="179317" y="151384"/>
                </a:cubicBezTo>
                <a:cubicBezTo>
                  <a:pt x="179317" y="152638"/>
                  <a:pt x="180336" y="153656"/>
                  <a:pt x="181589" y="153656"/>
                </a:cubicBezTo>
                <a:cubicBezTo>
                  <a:pt x="182843" y="153656"/>
                  <a:pt x="183861" y="152638"/>
                  <a:pt x="183861" y="151384"/>
                </a:cubicBezTo>
                <a:close/>
                <a:moveTo>
                  <a:pt x="175861" y="143805"/>
                </a:moveTo>
                <a:cubicBezTo>
                  <a:pt x="175861" y="142801"/>
                  <a:pt x="175048" y="141988"/>
                  <a:pt x="174044" y="141988"/>
                </a:cubicBezTo>
                <a:cubicBezTo>
                  <a:pt x="173039" y="141988"/>
                  <a:pt x="172226" y="142801"/>
                  <a:pt x="172226" y="143805"/>
                </a:cubicBezTo>
                <a:cubicBezTo>
                  <a:pt x="172226" y="144810"/>
                  <a:pt x="173039" y="145623"/>
                  <a:pt x="174044" y="145623"/>
                </a:cubicBezTo>
                <a:cubicBezTo>
                  <a:pt x="175048" y="145623"/>
                  <a:pt x="175861" y="144810"/>
                  <a:pt x="175861" y="143805"/>
                </a:cubicBezTo>
                <a:close/>
                <a:moveTo>
                  <a:pt x="167890" y="136230"/>
                </a:moveTo>
                <a:cubicBezTo>
                  <a:pt x="167890" y="135442"/>
                  <a:pt x="167253" y="134805"/>
                  <a:pt x="166465" y="134805"/>
                </a:cubicBezTo>
                <a:cubicBezTo>
                  <a:pt x="165678" y="134805"/>
                  <a:pt x="165041" y="135442"/>
                  <a:pt x="165041" y="136230"/>
                </a:cubicBezTo>
                <a:cubicBezTo>
                  <a:pt x="165041" y="137017"/>
                  <a:pt x="165678" y="137654"/>
                  <a:pt x="166465" y="137654"/>
                </a:cubicBezTo>
                <a:cubicBezTo>
                  <a:pt x="167253" y="137654"/>
                  <a:pt x="167890" y="137017"/>
                  <a:pt x="167890" y="136230"/>
                </a:cubicBezTo>
                <a:close/>
                <a:moveTo>
                  <a:pt x="158920" y="129896"/>
                </a:moveTo>
                <a:cubicBezTo>
                  <a:pt x="159587" y="129896"/>
                  <a:pt x="160132" y="129351"/>
                  <a:pt x="160132" y="128684"/>
                </a:cubicBezTo>
                <a:cubicBezTo>
                  <a:pt x="160132" y="128016"/>
                  <a:pt x="159587" y="127471"/>
                  <a:pt x="158920" y="127471"/>
                </a:cubicBezTo>
                <a:cubicBezTo>
                  <a:pt x="158253" y="127471"/>
                  <a:pt x="157708" y="128016"/>
                  <a:pt x="157708" y="128684"/>
                </a:cubicBezTo>
                <a:cubicBezTo>
                  <a:pt x="157678" y="129351"/>
                  <a:pt x="158225" y="129896"/>
                  <a:pt x="158920" y="129896"/>
                </a:cubicBezTo>
                <a:close/>
                <a:moveTo>
                  <a:pt x="152374" y="121137"/>
                </a:moveTo>
                <a:cubicBezTo>
                  <a:pt x="152374" y="120569"/>
                  <a:pt x="151912" y="120107"/>
                  <a:pt x="151344" y="120107"/>
                </a:cubicBezTo>
                <a:cubicBezTo>
                  <a:pt x="150776" y="120107"/>
                  <a:pt x="150314" y="120569"/>
                  <a:pt x="150314" y="121137"/>
                </a:cubicBezTo>
                <a:cubicBezTo>
                  <a:pt x="150314" y="121705"/>
                  <a:pt x="150776" y="122167"/>
                  <a:pt x="151344" y="122167"/>
                </a:cubicBezTo>
                <a:cubicBezTo>
                  <a:pt x="151912" y="122167"/>
                  <a:pt x="152374" y="121705"/>
                  <a:pt x="152374" y="121137"/>
                </a:cubicBezTo>
                <a:close/>
                <a:moveTo>
                  <a:pt x="144496" y="113561"/>
                </a:moveTo>
                <a:cubicBezTo>
                  <a:pt x="144496" y="113176"/>
                  <a:pt x="144184" y="112864"/>
                  <a:pt x="143798" y="112864"/>
                </a:cubicBezTo>
                <a:cubicBezTo>
                  <a:pt x="143413" y="112864"/>
                  <a:pt x="143101" y="113176"/>
                  <a:pt x="143101" y="113561"/>
                </a:cubicBezTo>
                <a:cubicBezTo>
                  <a:pt x="143101" y="113947"/>
                  <a:pt x="143413" y="114259"/>
                  <a:pt x="143798" y="114259"/>
                </a:cubicBezTo>
                <a:cubicBezTo>
                  <a:pt x="144184" y="114259"/>
                  <a:pt x="144496" y="113947"/>
                  <a:pt x="144496" y="113561"/>
                </a:cubicBezTo>
                <a:close/>
                <a:moveTo>
                  <a:pt x="136677" y="105983"/>
                </a:moveTo>
                <a:cubicBezTo>
                  <a:pt x="136677" y="105731"/>
                  <a:pt x="136474" y="105528"/>
                  <a:pt x="136223" y="105528"/>
                </a:cubicBezTo>
                <a:cubicBezTo>
                  <a:pt x="135971" y="105528"/>
                  <a:pt x="135768" y="105731"/>
                  <a:pt x="135768" y="105983"/>
                </a:cubicBezTo>
                <a:cubicBezTo>
                  <a:pt x="135768" y="106234"/>
                  <a:pt x="135971" y="106438"/>
                  <a:pt x="136223" y="106438"/>
                </a:cubicBezTo>
                <a:cubicBezTo>
                  <a:pt x="136474" y="106438"/>
                  <a:pt x="136677" y="106234"/>
                  <a:pt x="136677" y="105983"/>
                </a:cubicBezTo>
                <a:close/>
                <a:moveTo>
                  <a:pt x="129132" y="98437"/>
                </a:moveTo>
                <a:cubicBezTo>
                  <a:pt x="129132" y="98185"/>
                  <a:pt x="128929" y="97982"/>
                  <a:pt x="128677" y="97982"/>
                </a:cubicBezTo>
                <a:cubicBezTo>
                  <a:pt x="128425" y="97982"/>
                  <a:pt x="128222" y="98185"/>
                  <a:pt x="128222" y="98437"/>
                </a:cubicBezTo>
                <a:cubicBezTo>
                  <a:pt x="128222" y="98688"/>
                  <a:pt x="128425" y="98891"/>
                  <a:pt x="128677" y="98891"/>
                </a:cubicBezTo>
                <a:cubicBezTo>
                  <a:pt x="128929" y="98891"/>
                  <a:pt x="129132" y="98688"/>
                  <a:pt x="129132" y="98437"/>
                </a:cubicBezTo>
                <a:close/>
                <a:moveTo>
                  <a:pt x="121311" y="90860"/>
                </a:moveTo>
                <a:cubicBezTo>
                  <a:pt x="121311" y="90743"/>
                  <a:pt x="121217" y="90648"/>
                  <a:pt x="121099" y="90648"/>
                </a:cubicBezTo>
                <a:cubicBezTo>
                  <a:pt x="120981" y="90648"/>
                  <a:pt x="120886" y="90743"/>
                  <a:pt x="120886" y="90860"/>
                </a:cubicBezTo>
                <a:cubicBezTo>
                  <a:pt x="120886" y="90978"/>
                  <a:pt x="120981" y="91073"/>
                  <a:pt x="121099" y="91073"/>
                </a:cubicBezTo>
                <a:cubicBezTo>
                  <a:pt x="121217" y="91073"/>
                  <a:pt x="121311" y="90978"/>
                  <a:pt x="121311" y="90860"/>
                </a:cubicBezTo>
                <a:close/>
                <a:moveTo>
                  <a:pt x="113613" y="83314"/>
                </a:moveTo>
                <a:cubicBezTo>
                  <a:pt x="113613" y="83282"/>
                  <a:pt x="113585" y="83254"/>
                  <a:pt x="113553" y="83254"/>
                </a:cubicBezTo>
                <a:cubicBezTo>
                  <a:pt x="113521" y="83254"/>
                  <a:pt x="113493" y="83282"/>
                  <a:pt x="113493" y="83314"/>
                </a:cubicBezTo>
                <a:cubicBezTo>
                  <a:pt x="113493" y="83347"/>
                  <a:pt x="113521" y="83374"/>
                  <a:pt x="113553" y="83374"/>
                </a:cubicBezTo>
                <a:cubicBezTo>
                  <a:pt x="113585" y="83374"/>
                  <a:pt x="113613" y="83347"/>
                  <a:pt x="113613" y="83314"/>
                </a:cubicBezTo>
                <a:close/>
                <a:moveTo>
                  <a:pt x="574828" y="529429"/>
                </a:moveTo>
                <a:cubicBezTo>
                  <a:pt x="574828" y="529396"/>
                  <a:pt x="574801" y="529369"/>
                  <a:pt x="574768" y="529369"/>
                </a:cubicBezTo>
                <a:cubicBezTo>
                  <a:pt x="574736" y="529369"/>
                  <a:pt x="574708" y="529396"/>
                  <a:pt x="574708" y="529429"/>
                </a:cubicBezTo>
                <a:cubicBezTo>
                  <a:pt x="574708" y="529461"/>
                  <a:pt x="574736" y="529489"/>
                  <a:pt x="574768" y="529489"/>
                </a:cubicBezTo>
                <a:cubicBezTo>
                  <a:pt x="574801" y="529489"/>
                  <a:pt x="574828" y="529461"/>
                  <a:pt x="574828" y="529429"/>
                </a:cubicBezTo>
                <a:close/>
                <a:moveTo>
                  <a:pt x="567100" y="521883"/>
                </a:moveTo>
                <a:cubicBezTo>
                  <a:pt x="567100" y="521943"/>
                  <a:pt x="567160" y="522005"/>
                  <a:pt x="567223" y="522005"/>
                </a:cubicBezTo>
                <a:cubicBezTo>
                  <a:pt x="567285" y="522005"/>
                  <a:pt x="567345" y="521945"/>
                  <a:pt x="567345" y="521883"/>
                </a:cubicBezTo>
                <a:cubicBezTo>
                  <a:pt x="567345" y="521822"/>
                  <a:pt x="567285" y="521760"/>
                  <a:pt x="567223" y="521760"/>
                </a:cubicBezTo>
                <a:cubicBezTo>
                  <a:pt x="567130" y="521760"/>
                  <a:pt x="567100" y="521822"/>
                  <a:pt x="567100" y="521883"/>
                </a:cubicBezTo>
                <a:close/>
                <a:moveTo>
                  <a:pt x="559432" y="514304"/>
                </a:moveTo>
                <a:cubicBezTo>
                  <a:pt x="559432" y="514426"/>
                  <a:pt x="559522" y="514516"/>
                  <a:pt x="559644" y="514516"/>
                </a:cubicBezTo>
                <a:cubicBezTo>
                  <a:pt x="559767" y="514516"/>
                  <a:pt x="559857" y="514426"/>
                  <a:pt x="559857" y="514304"/>
                </a:cubicBezTo>
                <a:cubicBezTo>
                  <a:pt x="559857" y="514181"/>
                  <a:pt x="559767" y="514092"/>
                  <a:pt x="559644" y="514092"/>
                </a:cubicBezTo>
                <a:cubicBezTo>
                  <a:pt x="559524" y="514124"/>
                  <a:pt x="559432" y="514214"/>
                  <a:pt x="559432" y="514304"/>
                </a:cubicBezTo>
                <a:close/>
                <a:moveTo>
                  <a:pt x="552491" y="506758"/>
                </a:moveTo>
                <a:cubicBezTo>
                  <a:pt x="552491" y="506541"/>
                  <a:pt x="552316" y="506365"/>
                  <a:pt x="552099" y="506365"/>
                </a:cubicBezTo>
                <a:cubicBezTo>
                  <a:pt x="551882" y="506365"/>
                  <a:pt x="551706" y="506541"/>
                  <a:pt x="551706" y="506758"/>
                </a:cubicBezTo>
                <a:cubicBezTo>
                  <a:pt x="551706" y="506975"/>
                  <a:pt x="551882" y="507150"/>
                  <a:pt x="552099" y="507150"/>
                </a:cubicBezTo>
                <a:cubicBezTo>
                  <a:pt x="552316" y="507150"/>
                  <a:pt x="552491" y="506975"/>
                  <a:pt x="552491" y="506758"/>
                </a:cubicBezTo>
                <a:close/>
                <a:moveTo>
                  <a:pt x="545188" y="499211"/>
                </a:moveTo>
                <a:cubicBezTo>
                  <a:pt x="545188" y="498844"/>
                  <a:pt x="544890" y="498547"/>
                  <a:pt x="544523" y="498547"/>
                </a:cubicBezTo>
                <a:cubicBezTo>
                  <a:pt x="544156" y="498547"/>
                  <a:pt x="543858" y="498844"/>
                  <a:pt x="543858" y="499211"/>
                </a:cubicBezTo>
                <a:cubicBezTo>
                  <a:pt x="543858" y="499579"/>
                  <a:pt x="544156" y="499877"/>
                  <a:pt x="544523" y="499877"/>
                </a:cubicBezTo>
                <a:cubicBezTo>
                  <a:pt x="544890" y="499877"/>
                  <a:pt x="545188" y="499579"/>
                  <a:pt x="545188" y="499211"/>
                </a:cubicBezTo>
                <a:close/>
                <a:moveTo>
                  <a:pt x="536977" y="490968"/>
                </a:moveTo>
                <a:cubicBezTo>
                  <a:pt x="536612" y="490968"/>
                  <a:pt x="536310" y="491271"/>
                  <a:pt x="536310" y="491636"/>
                </a:cubicBezTo>
                <a:cubicBezTo>
                  <a:pt x="536310" y="492001"/>
                  <a:pt x="536612" y="492303"/>
                  <a:pt x="536977" y="492303"/>
                </a:cubicBezTo>
                <a:cubicBezTo>
                  <a:pt x="537342" y="492303"/>
                  <a:pt x="537644" y="492001"/>
                  <a:pt x="537644" y="491636"/>
                </a:cubicBezTo>
                <a:cubicBezTo>
                  <a:pt x="537612" y="491273"/>
                  <a:pt x="537310" y="490968"/>
                  <a:pt x="536977" y="490968"/>
                </a:cubicBezTo>
                <a:close/>
                <a:moveTo>
                  <a:pt x="530369" y="484059"/>
                </a:moveTo>
                <a:cubicBezTo>
                  <a:pt x="530369" y="483524"/>
                  <a:pt x="529935" y="483090"/>
                  <a:pt x="529399" y="483090"/>
                </a:cubicBezTo>
                <a:cubicBezTo>
                  <a:pt x="528864" y="483090"/>
                  <a:pt x="528430" y="483524"/>
                  <a:pt x="528430" y="484059"/>
                </a:cubicBezTo>
                <a:cubicBezTo>
                  <a:pt x="528430" y="484595"/>
                  <a:pt x="528864" y="485029"/>
                  <a:pt x="529399" y="485029"/>
                </a:cubicBezTo>
                <a:cubicBezTo>
                  <a:pt x="529935" y="485029"/>
                  <a:pt x="530369" y="484595"/>
                  <a:pt x="530369" y="484059"/>
                </a:cubicBezTo>
                <a:close/>
                <a:moveTo>
                  <a:pt x="523216" y="476513"/>
                </a:moveTo>
                <a:cubicBezTo>
                  <a:pt x="523216" y="475761"/>
                  <a:pt x="522606" y="475151"/>
                  <a:pt x="521853" y="475151"/>
                </a:cubicBezTo>
                <a:cubicBezTo>
                  <a:pt x="521101" y="475151"/>
                  <a:pt x="520491" y="475761"/>
                  <a:pt x="520491" y="476513"/>
                </a:cubicBezTo>
                <a:cubicBezTo>
                  <a:pt x="520491" y="477266"/>
                  <a:pt x="521101" y="477876"/>
                  <a:pt x="521853" y="477876"/>
                </a:cubicBezTo>
                <a:cubicBezTo>
                  <a:pt x="522606" y="477876"/>
                  <a:pt x="523216" y="477266"/>
                  <a:pt x="523216" y="476513"/>
                </a:cubicBezTo>
                <a:close/>
                <a:moveTo>
                  <a:pt x="515822" y="468967"/>
                </a:moveTo>
                <a:cubicBezTo>
                  <a:pt x="515822" y="468115"/>
                  <a:pt x="515130" y="467422"/>
                  <a:pt x="514278" y="467422"/>
                </a:cubicBezTo>
                <a:cubicBezTo>
                  <a:pt x="513426" y="467422"/>
                  <a:pt x="512733" y="468115"/>
                  <a:pt x="512733" y="468967"/>
                </a:cubicBezTo>
                <a:cubicBezTo>
                  <a:pt x="512733" y="469819"/>
                  <a:pt x="513426" y="470512"/>
                  <a:pt x="514278" y="470512"/>
                </a:cubicBezTo>
                <a:cubicBezTo>
                  <a:pt x="515130" y="470512"/>
                  <a:pt x="515822" y="469819"/>
                  <a:pt x="515822" y="468967"/>
                </a:cubicBezTo>
                <a:close/>
                <a:moveTo>
                  <a:pt x="508549" y="461389"/>
                </a:moveTo>
                <a:cubicBezTo>
                  <a:pt x="508549" y="460384"/>
                  <a:pt x="507736" y="459571"/>
                  <a:pt x="506732" y="459571"/>
                </a:cubicBezTo>
                <a:cubicBezTo>
                  <a:pt x="505728" y="459571"/>
                  <a:pt x="504915" y="460384"/>
                  <a:pt x="504915" y="461389"/>
                </a:cubicBezTo>
                <a:cubicBezTo>
                  <a:pt x="504915" y="462393"/>
                  <a:pt x="505728" y="463206"/>
                  <a:pt x="506732" y="463206"/>
                </a:cubicBezTo>
                <a:cubicBezTo>
                  <a:pt x="507736" y="463206"/>
                  <a:pt x="508549" y="462393"/>
                  <a:pt x="508549" y="461389"/>
                </a:cubicBezTo>
                <a:close/>
                <a:moveTo>
                  <a:pt x="501368" y="453813"/>
                </a:moveTo>
                <a:cubicBezTo>
                  <a:pt x="501368" y="452591"/>
                  <a:pt x="500378" y="451600"/>
                  <a:pt x="499156" y="451600"/>
                </a:cubicBezTo>
                <a:cubicBezTo>
                  <a:pt x="497935" y="451600"/>
                  <a:pt x="496944" y="452591"/>
                  <a:pt x="496944" y="453813"/>
                </a:cubicBezTo>
                <a:cubicBezTo>
                  <a:pt x="496944" y="455034"/>
                  <a:pt x="497935" y="456025"/>
                  <a:pt x="499156" y="456025"/>
                </a:cubicBezTo>
                <a:cubicBezTo>
                  <a:pt x="500378" y="456025"/>
                  <a:pt x="501368" y="455034"/>
                  <a:pt x="501368" y="453813"/>
                </a:cubicBezTo>
                <a:close/>
                <a:moveTo>
                  <a:pt x="494035" y="446267"/>
                </a:moveTo>
                <a:cubicBezTo>
                  <a:pt x="494035" y="444927"/>
                  <a:pt x="492950" y="443842"/>
                  <a:pt x="491611" y="443842"/>
                </a:cubicBezTo>
                <a:cubicBezTo>
                  <a:pt x="490271" y="443842"/>
                  <a:pt x="489186" y="444927"/>
                  <a:pt x="489186" y="446267"/>
                </a:cubicBezTo>
                <a:cubicBezTo>
                  <a:pt x="489186" y="447606"/>
                  <a:pt x="490271" y="448691"/>
                  <a:pt x="491611" y="448691"/>
                </a:cubicBezTo>
                <a:cubicBezTo>
                  <a:pt x="492950" y="448691"/>
                  <a:pt x="494035" y="447606"/>
                  <a:pt x="494035" y="446267"/>
                </a:cubicBezTo>
                <a:close/>
                <a:moveTo>
                  <a:pt x="486759" y="438690"/>
                </a:moveTo>
                <a:cubicBezTo>
                  <a:pt x="486759" y="437185"/>
                  <a:pt x="485538" y="435963"/>
                  <a:pt x="484033" y="435963"/>
                </a:cubicBezTo>
                <a:cubicBezTo>
                  <a:pt x="482527" y="435963"/>
                  <a:pt x="481306" y="437185"/>
                  <a:pt x="481306" y="438690"/>
                </a:cubicBezTo>
                <a:cubicBezTo>
                  <a:pt x="481306" y="440196"/>
                  <a:pt x="482527" y="441417"/>
                  <a:pt x="484033" y="441417"/>
                </a:cubicBezTo>
                <a:cubicBezTo>
                  <a:pt x="485538" y="441417"/>
                  <a:pt x="486759" y="440196"/>
                  <a:pt x="486759" y="438690"/>
                </a:cubicBezTo>
                <a:close/>
                <a:moveTo>
                  <a:pt x="476487" y="427960"/>
                </a:moveTo>
                <a:cubicBezTo>
                  <a:pt x="474730" y="427960"/>
                  <a:pt x="473305" y="429385"/>
                  <a:pt x="473305" y="431142"/>
                </a:cubicBezTo>
                <a:cubicBezTo>
                  <a:pt x="473305" y="432899"/>
                  <a:pt x="474730" y="434324"/>
                  <a:pt x="476487" y="434324"/>
                </a:cubicBezTo>
                <a:cubicBezTo>
                  <a:pt x="478244" y="434324"/>
                  <a:pt x="479668" y="432899"/>
                  <a:pt x="479668" y="431142"/>
                </a:cubicBezTo>
                <a:cubicBezTo>
                  <a:pt x="479638" y="429385"/>
                  <a:pt x="478214" y="427960"/>
                  <a:pt x="476487" y="427960"/>
                </a:cubicBezTo>
                <a:close/>
                <a:moveTo>
                  <a:pt x="472578" y="423566"/>
                </a:moveTo>
                <a:cubicBezTo>
                  <a:pt x="472578" y="421541"/>
                  <a:pt x="470936" y="419899"/>
                  <a:pt x="468911" y="419899"/>
                </a:cubicBezTo>
                <a:cubicBezTo>
                  <a:pt x="466886" y="419899"/>
                  <a:pt x="465244" y="421541"/>
                  <a:pt x="465244" y="423566"/>
                </a:cubicBezTo>
                <a:cubicBezTo>
                  <a:pt x="465244" y="425591"/>
                  <a:pt x="466886" y="427233"/>
                  <a:pt x="468911" y="427233"/>
                </a:cubicBezTo>
                <a:cubicBezTo>
                  <a:pt x="470936" y="427233"/>
                  <a:pt x="472578" y="425591"/>
                  <a:pt x="472578" y="423566"/>
                </a:cubicBezTo>
                <a:close/>
                <a:moveTo>
                  <a:pt x="465214" y="416020"/>
                </a:moveTo>
                <a:cubicBezTo>
                  <a:pt x="465214" y="413893"/>
                  <a:pt x="463492" y="412170"/>
                  <a:pt x="461365" y="412170"/>
                </a:cubicBezTo>
                <a:cubicBezTo>
                  <a:pt x="459239" y="412170"/>
                  <a:pt x="457516" y="413893"/>
                  <a:pt x="457516" y="416020"/>
                </a:cubicBezTo>
                <a:cubicBezTo>
                  <a:pt x="457516" y="418147"/>
                  <a:pt x="459239" y="419869"/>
                  <a:pt x="461365" y="419869"/>
                </a:cubicBezTo>
                <a:cubicBezTo>
                  <a:pt x="463492" y="419869"/>
                  <a:pt x="465214" y="418147"/>
                  <a:pt x="465214" y="416020"/>
                </a:cubicBezTo>
                <a:close/>
                <a:moveTo>
                  <a:pt x="457941" y="408443"/>
                </a:moveTo>
                <a:cubicBezTo>
                  <a:pt x="457941" y="406151"/>
                  <a:pt x="456082" y="404292"/>
                  <a:pt x="453789" y="404292"/>
                </a:cubicBezTo>
                <a:cubicBezTo>
                  <a:pt x="451497" y="404292"/>
                  <a:pt x="449638" y="406151"/>
                  <a:pt x="449638" y="408443"/>
                </a:cubicBezTo>
                <a:cubicBezTo>
                  <a:pt x="449638" y="410736"/>
                  <a:pt x="451497" y="412595"/>
                  <a:pt x="453789" y="412595"/>
                </a:cubicBezTo>
                <a:cubicBezTo>
                  <a:pt x="456082" y="412595"/>
                  <a:pt x="457941" y="410736"/>
                  <a:pt x="457941" y="408443"/>
                </a:cubicBezTo>
                <a:close/>
                <a:moveTo>
                  <a:pt x="450908" y="400897"/>
                </a:moveTo>
                <a:cubicBezTo>
                  <a:pt x="450908" y="398320"/>
                  <a:pt x="448818" y="396231"/>
                  <a:pt x="446242" y="396231"/>
                </a:cubicBezTo>
                <a:cubicBezTo>
                  <a:pt x="443665" y="396231"/>
                  <a:pt x="441575" y="398320"/>
                  <a:pt x="441575" y="400897"/>
                </a:cubicBezTo>
                <a:cubicBezTo>
                  <a:pt x="441575" y="403474"/>
                  <a:pt x="443665" y="405564"/>
                  <a:pt x="446242" y="405564"/>
                </a:cubicBezTo>
                <a:cubicBezTo>
                  <a:pt x="448818" y="405564"/>
                  <a:pt x="450908" y="403474"/>
                  <a:pt x="450908" y="400897"/>
                </a:cubicBezTo>
                <a:close/>
                <a:moveTo>
                  <a:pt x="443485" y="393321"/>
                </a:moveTo>
                <a:cubicBezTo>
                  <a:pt x="443485" y="390654"/>
                  <a:pt x="441333" y="388533"/>
                  <a:pt x="438696" y="388533"/>
                </a:cubicBezTo>
                <a:cubicBezTo>
                  <a:pt x="436059" y="388533"/>
                  <a:pt x="433877" y="390684"/>
                  <a:pt x="433877" y="393321"/>
                </a:cubicBezTo>
                <a:cubicBezTo>
                  <a:pt x="433877" y="395958"/>
                  <a:pt x="436029" y="398110"/>
                  <a:pt x="438696" y="398110"/>
                </a:cubicBezTo>
                <a:cubicBezTo>
                  <a:pt x="441363" y="398110"/>
                  <a:pt x="443485" y="395988"/>
                  <a:pt x="443485" y="393321"/>
                </a:cubicBezTo>
                <a:close/>
                <a:moveTo>
                  <a:pt x="436181" y="385773"/>
                </a:moveTo>
                <a:cubicBezTo>
                  <a:pt x="436181" y="382977"/>
                  <a:pt x="433916" y="380711"/>
                  <a:pt x="431120" y="380711"/>
                </a:cubicBezTo>
                <a:cubicBezTo>
                  <a:pt x="428324" y="380711"/>
                  <a:pt x="426059" y="382977"/>
                  <a:pt x="426059" y="385773"/>
                </a:cubicBezTo>
                <a:cubicBezTo>
                  <a:pt x="426059" y="388569"/>
                  <a:pt x="428324" y="390834"/>
                  <a:pt x="431120" y="390834"/>
                </a:cubicBezTo>
                <a:cubicBezTo>
                  <a:pt x="433916" y="390834"/>
                  <a:pt x="436181" y="388569"/>
                  <a:pt x="436181" y="385773"/>
                </a:cubicBezTo>
                <a:close/>
                <a:moveTo>
                  <a:pt x="262200" y="211845"/>
                </a:moveTo>
                <a:cubicBezTo>
                  <a:pt x="262200" y="209084"/>
                  <a:pt x="259963" y="206846"/>
                  <a:pt x="257201" y="206846"/>
                </a:cubicBezTo>
                <a:cubicBezTo>
                  <a:pt x="254440" y="206846"/>
                  <a:pt x="252202" y="209084"/>
                  <a:pt x="252202" y="211845"/>
                </a:cubicBezTo>
                <a:cubicBezTo>
                  <a:pt x="252202" y="214607"/>
                  <a:pt x="254440" y="216844"/>
                  <a:pt x="257201" y="216844"/>
                </a:cubicBezTo>
                <a:cubicBezTo>
                  <a:pt x="259963" y="216844"/>
                  <a:pt x="262200" y="214607"/>
                  <a:pt x="262200" y="211845"/>
                </a:cubicBezTo>
                <a:close/>
                <a:moveTo>
                  <a:pt x="254472" y="204299"/>
                </a:moveTo>
                <a:cubicBezTo>
                  <a:pt x="254472" y="201621"/>
                  <a:pt x="252302" y="199450"/>
                  <a:pt x="249623" y="199450"/>
                </a:cubicBezTo>
                <a:cubicBezTo>
                  <a:pt x="246945" y="199450"/>
                  <a:pt x="244774" y="201621"/>
                  <a:pt x="244774" y="204299"/>
                </a:cubicBezTo>
                <a:cubicBezTo>
                  <a:pt x="244774" y="206978"/>
                  <a:pt x="246945" y="209148"/>
                  <a:pt x="249623" y="209148"/>
                </a:cubicBezTo>
                <a:cubicBezTo>
                  <a:pt x="252302" y="209148"/>
                  <a:pt x="254472" y="206978"/>
                  <a:pt x="254472" y="204299"/>
                </a:cubicBezTo>
                <a:close/>
                <a:moveTo>
                  <a:pt x="246501" y="196723"/>
                </a:moveTo>
                <a:cubicBezTo>
                  <a:pt x="246501" y="194280"/>
                  <a:pt x="244520" y="192299"/>
                  <a:pt x="242078" y="192299"/>
                </a:cubicBezTo>
                <a:cubicBezTo>
                  <a:pt x="239635" y="192299"/>
                  <a:pt x="237654" y="194280"/>
                  <a:pt x="237654" y="196723"/>
                </a:cubicBezTo>
                <a:cubicBezTo>
                  <a:pt x="237654" y="199166"/>
                  <a:pt x="239635" y="201147"/>
                  <a:pt x="242078" y="201147"/>
                </a:cubicBezTo>
                <a:cubicBezTo>
                  <a:pt x="244520" y="201147"/>
                  <a:pt x="246501" y="199166"/>
                  <a:pt x="246501" y="196723"/>
                </a:cubicBezTo>
                <a:close/>
                <a:moveTo>
                  <a:pt x="238441" y="189175"/>
                </a:moveTo>
                <a:cubicBezTo>
                  <a:pt x="238441" y="187016"/>
                  <a:pt x="236691" y="185265"/>
                  <a:pt x="234532" y="185265"/>
                </a:cubicBezTo>
                <a:cubicBezTo>
                  <a:pt x="232373" y="185265"/>
                  <a:pt x="230623" y="187016"/>
                  <a:pt x="230623" y="189175"/>
                </a:cubicBezTo>
                <a:cubicBezTo>
                  <a:pt x="230623" y="191333"/>
                  <a:pt x="232373" y="193084"/>
                  <a:pt x="234532" y="193084"/>
                </a:cubicBezTo>
                <a:cubicBezTo>
                  <a:pt x="236691" y="193084"/>
                  <a:pt x="238441" y="191333"/>
                  <a:pt x="238441" y="189175"/>
                </a:cubicBezTo>
                <a:close/>
                <a:moveTo>
                  <a:pt x="226956" y="185538"/>
                </a:moveTo>
                <a:cubicBezTo>
                  <a:pt x="229108" y="185538"/>
                  <a:pt x="230865" y="183781"/>
                  <a:pt x="230865" y="181628"/>
                </a:cubicBezTo>
                <a:cubicBezTo>
                  <a:pt x="230865" y="179476"/>
                  <a:pt x="229108" y="177719"/>
                  <a:pt x="226956" y="177719"/>
                </a:cubicBezTo>
                <a:cubicBezTo>
                  <a:pt x="224804" y="177719"/>
                  <a:pt x="223047" y="179476"/>
                  <a:pt x="223047" y="181628"/>
                </a:cubicBezTo>
                <a:cubicBezTo>
                  <a:pt x="223047" y="183781"/>
                  <a:pt x="224804" y="185538"/>
                  <a:pt x="226956" y="185538"/>
                </a:cubicBezTo>
                <a:close/>
                <a:moveTo>
                  <a:pt x="219410" y="177477"/>
                </a:moveTo>
                <a:cubicBezTo>
                  <a:pt x="221320" y="177477"/>
                  <a:pt x="222865" y="175932"/>
                  <a:pt x="222865" y="174052"/>
                </a:cubicBezTo>
                <a:cubicBezTo>
                  <a:pt x="222865" y="172143"/>
                  <a:pt x="221320" y="170598"/>
                  <a:pt x="219410" y="170598"/>
                </a:cubicBezTo>
                <a:cubicBezTo>
                  <a:pt x="217501" y="170598"/>
                  <a:pt x="215956" y="172143"/>
                  <a:pt x="215956" y="174052"/>
                </a:cubicBezTo>
                <a:cubicBezTo>
                  <a:pt x="215956" y="175962"/>
                  <a:pt x="217501" y="177477"/>
                  <a:pt x="219410" y="177477"/>
                </a:cubicBezTo>
                <a:close/>
                <a:moveTo>
                  <a:pt x="214804" y="166476"/>
                </a:moveTo>
                <a:cubicBezTo>
                  <a:pt x="214804" y="164837"/>
                  <a:pt x="213474" y="163507"/>
                  <a:pt x="211835" y="163507"/>
                </a:cubicBezTo>
                <a:cubicBezTo>
                  <a:pt x="210195" y="163507"/>
                  <a:pt x="208865" y="164837"/>
                  <a:pt x="208865" y="166476"/>
                </a:cubicBezTo>
                <a:cubicBezTo>
                  <a:pt x="208865" y="168116"/>
                  <a:pt x="210195" y="169446"/>
                  <a:pt x="211835" y="169446"/>
                </a:cubicBezTo>
                <a:cubicBezTo>
                  <a:pt x="213474" y="169446"/>
                  <a:pt x="214804" y="168116"/>
                  <a:pt x="214804" y="166476"/>
                </a:cubicBezTo>
                <a:close/>
                <a:moveTo>
                  <a:pt x="206956" y="158930"/>
                </a:moveTo>
                <a:cubicBezTo>
                  <a:pt x="206956" y="157457"/>
                  <a:pt x="205762" y="156263"/>
                  <a:pt x="204289" y="156263"/>
                </a:cubicBezTo>
                <a:cubicBezTo>
                  <a:pt x="202816" y="156263"/>
                  <a:pt x="201622" y="157457"/>
                  <a:pt x="201622" y="158930"/>
                </a:cubicBezTo>
                <a:cubicBezTo>
                  <a:pt x="201622" y="160403"/>
                  <a:pt x="202816" y="161597"/>
                  <a:pt x="204289" y="161597"/>
                </a:cubicBezTo>
                <a:cubicBezTo>
                  <a:pt x="205762" y="161597"/>
                  <a:pt x="206956" y="160403"/>
                  <a:pt x="206956" y="158930"/>
                </a:cubicBezTo>
                <a:close/>
                <a:moveTo>
                  <a:pt x="196711" y="153839"/>
                </a:moveTo>
                <a:cubicBezTo>
                  <a:pt x="198075" y="153839"/>
                  <a:pt x="199165" y="152746"/>
                  <a:pt x="199165" y="151384"/>
                </a:cubicBezTo>
                <a:cubicBezTo>
                  <a:pt x="199165" y="150022"/>
                  <a:pt x="198073" y="148930"/>
                  <a:pt x="196711" y="148930"/>
                </a:cubicBezTo>
                <a:cubicBezTo>
                  <a:pt x="195348" y="148930"/>
                  <a:pt x="194256" y="150022"/>
                  <a:pt x="194256" y="151384"/>
                </a:cubicBezTo>
                <a:cubicBezTo>
                  <a:pt x="194256" y="152717"/>
                  <a:pt x="195348" y="153839"/>
                  <a:pt x="196711" y="153839"/>
                </a:cubicBezTo>
                <a:close/>
                <a:moveTo>
                  <a:pt x="191195" y="143805"/>
                </a:moveTo>
                <a:cubicBezTo>
                  <a:pt x="191195" y="142686"/>
                  <a:pt x="190285" y="141776"/>
                  <a:pt x="189165" y="141776"/>
                </a:cubicBezTo>
                <a:cubicBezTo>
                  <a:pt x="188045" y="141776"/>
                  <a:pt x="187136" y="142686"/>
                  <a:pt x="187136" y="143805"/>
                </a:cubicBezTo>
                <a:cubicBezTo>
                  <a:pt x="187136" y="144926"/>
                  <a:pt x="188045" y="145835"/>
                  <a:pt x="189165" y="145835"/>
                </a:cubicBezTo>
                <a:cubicBezTo>
                  <a:pt x="190285" y="145835"/>
                  <a:pt x="191195" y="144926"/>
                  <a:pt x="191195" y="143805"/>
                </a:cubicBezTo>
                <a:close/>
                <a:moveTo>
                  <a:pt x="183346" y="136230"/>
                </a:moveTo>
                <a:cubicBezTo>
                  <a:pt x="183346" y="135260"/>
                  <a:pt x="182559" y="134472"/>
                  <a:pt x="181589" y="134472"/>
                </a:cubicBezTo>
                <a:cubicBezTo>
                  <a:pt x="180619" y="134472"/>
                  <a:pt x="179832" y="135260"/>
                  <a:pt x="179832" y="136230"/>
                </a:cubicBezTo>
                <a:cubicBezTo>
                  <a:pt x="179832" y="137199"/>
                  <a:pt x="180619" y="137987"/>
                  <a:pt x="181589" y="137987"/>
                </a:cubicBezTo>
                <a:cubicBezTo>
                  <a:pt x="182559" y="137987"/>
                  <a:pt x="183346" y="137199"/>
                  <a:pt x="183346" y="136230"/>
                </a:cubicBezTo>
                <a:close/>
                <a:moveTo>
                  <a:pt x="175618" y="128684"/>
                </a:moveTo>
                <a:cubicBezTo>
                  <a:pt x="175618" y="127813"/>
                  <a:pt x="174914" y="127109"/>
                  <a:pt x="174044" y="127109"/>
                </a:cubicBezTo>
                <a:cubicBezTo>
                  <a:pt x="173173" y="127109"/>
                  <a:pt x="172469" y="127813"/>
                  <a:pt x="172469" y="128684"/>
                </a:cubicBezTo>
                <a:cubicBezTo>
                  <a:pt x="172469" y="129554"/>
                  <a:pt x="173173" y="130258"/>
                  <a:pt x="174044" y="130258"/>
                </a:cubicBezTo>
                <a:cubicBezTo>
                  <a:pt x="174914" y="130258"/>
                  <a:pt x="175618" y="129554"/>
                  <a:pt x="175618" y="128684"/>
                </a:cubicBezTo>
                <a:close/>
                <a:moveTo>
                  <a:pt x="167678" y="121107"/>
                </a:moveTo>
                <a:cubicBezTo>
                  <a:pt x="167678" y="120438"/>
                  <a:pt x="167135" y="119895"/>
                  <a:pt x="166465" y="119895"/>
                </a:cubicBezTo>
                <a:cubicBezTo>
                  <a:pt x="165796" y="119895"/>
                  <a:pt x="165253" y="120438"/>
                  <a:pt x="165253" y="121107"/>
                </a:cubicBezTo>
                <a:cubicBezTo>
                  <a:pt x="165253" y="121777"/>
                  <a:pt x="165796" y="122320"/>
                  <a:pt x="166465" y="122320"/>
                </a:cubicBezTo>
                <a:cubicBezTo>
                  <a:pt x="167135" y="122320"/>
                  <a:pt x="167678" y="121777"/>
                  <a:pt x="167678" y="121107"/>
                </a:cubicBezTo>
                <a:close/>
                <a:moveTo>
                  <a:pt x="159737" y="113561"/>
                </a:moveTo>
                <a:cubicBezTo>
                  <a:pt x="159737" y="113108"/>
                  <a:pt x="159372" y="112744"/>
                  <a:pt x="158920" y="112744"/>
                </a:cubicBezTo>
                <a:cubicBezTo>
                  <a:pt x="158467" y="112744"/>
                  <a:pt x="158102" y="113108"/>
                  <a:pt x="158102" y="113561"/>
                </a:cubicBezTo>
                <a:cubicBezTo>
                  <a:pt x="158102" y="114014"/>
                  <a:pt x="158467" y="114378"/>
                  <a:pt x="158920" y="114378"/>
                </a:cubicBezTo>
                <a:cubicBezTo>
                  <a:pt x="159372" y="114378"/>
                  <a:pt x="159737" y="114014"/>
                  <a:pt x="159737" y="113561"/>
                </a:cubicBezTo>
                <a:close/>
                <a:moveTo>
                  <a:pt x="151344" y="106650"/>
                </a:moveTo>
                <a:cubicBezTo>
                  <a:pt x="151709" y="106650"/>
                  <a:pt x="152011" y="106348"/>
                  <a:pt x="152011" y="105983"/>
                </a:cubicBezTo>
                <a:cubicBezTo>
                  <a:pt x="152011" y="105618"/>
                  <a:pt x="151709" y="105315"/>
                  <a:pt x="151344" y="105315"/>
                </a:cubicBezTo>
                <a:cubicBezTo>
                  <a:pt x="150979" y="105315"/>
                  <a:pt x="150677" y="105618"/>
                  <a:pt x="150677" y="105983"/>
                </a:cubicBezTo>
                <a:cubicBezTo>
                  <a:pt x="150707" y="106348"/>
                  <a:pt x="150982" y="106650"/>
                  <a:pt x="151344" y="106650"/>
                </a:cubicBezTo>
                <a:close/>
                <a:moveTo>
                  <a:pt x="144373" y="98437"/>
                </a:moveTo>
                <a:cubicBezTo>
                  <a:pt x="144373" y="98118"/>
                  <a:pt x="144117" y="97862"/>
                  <a:pt x="143798" y="97862"/>
                </a:cubicBezTo>
                <a:cubicBezTo>
                  <a:pt x="143480" y="97862"/>
                  <a:pt x="143223" y="98118"/>
                  <a:pt x="143223" y="98437"/>
                </a:cubicBezTo>
                <a:cubicBezTo>
                  <a:pt x="143223" y="98755"/>
                  <a:pt x="143480" y="99012"/>
                  <a:pt x="143798" y="99012"/>
                </a:cubicBezTo>
                <a:cubicBezTo>
                  <a:pt x="144117" y="99012"/>
                  <a:pt x="144373" y="98755"/>
                  <a:pt x="144373" y="98437"/>
                </a:cubicBezTo>
                <a:close/>
                <a:moveTo>
                  <a:pt x="136495" y="90860"/>
                </a:moveTo>
                <a:cubicBezTo>
                  <a:pt x="136495" y="90710"/>
                  <a:pt x="136373" y="90588"/>
                  <a:pt x="136223" y="90588"/>
                </a:cubicBezTo>
                <a:cubicBezTo>
                  <a:pt x="136072" y="90588"/>
                  <a:pt x="135950" y="90710"/>
                  <a:pt x="135950" y="90860"/>
                </a:cubicBezTo>
                <a:cubicBezTo>
                  <a:pt x="135950" y="91011"/>
                  <a:pt x="136072" y="91133"/>
                  <a:pt x="136223" y="91133"/>
                </a:cubicBezTo>
                <a:cubicBezTo>
                  <a:pt x="136373" y="91133"/>
                  <a:pt x="136495" y="91011"/>
                  <a:pt x="136495" y="90860"/>
                </a:cubicBezTo>
                <a:close/>
                <a:moveTo>
                  <a:pt x="128827" y="83314"/>
                </a:moveTo>
                <a:cubicBezTo>
                  <a:pt x="128827" y="83215"/>
                  <a:pt x="128746" y="83134"/>
                  <a:pt x="128647" y="83134"/>
                </a:cubicBezTo>
                <a:cubicBezTo>
                  <a:pt x="128548" y="83134"/>
                  <a:pt x="128467" y="83215"/>
                  <a:pt x="128467" y="83314"/>
                </a:cubicBezTo>
                <a:cubicBezTo>
                  <a:pt x="128467" y="83414"/>
                  <a:pt x="128548" y="83494"/>
                  <a:pt x="128647" y="83494"/>
                </a:cubicBezTo>
                <a:cubicBezTo>
                  <a:pt x="128746" y="83494"/>
                  <a:pt x="128827" y="83414"/>
                  <a:pt x="128827" y="83314"/>
                </a:cubicBezTo>
                <a:close/>
                <a:moveTo>
                  <a:pt x="121219" y="75738"/>
                </a:moveTo>
                <a:cubicBezTo>
                  <a:pt x="121219" y="75671"/>
                  <a:pt x="121166" y="75618"/>
                  <a:pt x="121099" y="75618"/>
                </a:cubicBezTo>
                <a:cubicBezTo>
                  <a:pt x="121032" y="75618"/>
                  <a:pt x="120979" y="75671"/>
                  <a:pt x="120979" y="75738"/>
                </a:cubicBezTo>
                <a:cubicBezTo>
                  <a:pt x="120979" y="75805"/>
                  <a:pt x="121032" y="75858"/>
                  <a:pt x="121099" y="75858"/>
                </a:cubicBezTo>
                <a:cubicBezTo>
                  <a:pt x="121166" y="75858"/>
                  <a:pt x="121219" y="75805"/>
                  <a:pt x="121219" y="75738"/>
                </a:cubicBezTo>
                <a:close/>
                <a:moveTo>
                  <a:pt x="582404" y="521883"/>
                </a:moveTo>
                <a:cubicBezTo>
                  <a:pt x="582404" y="521850"/>
                  <a:pt x="582376" y="521822"/>
                  <a:pt x="582344" y="521822"/>
                </a:cubicBezTo>
                <a:cubicBezTo>
                  <a:pt x="582312" y="521822"/>
                  <a:pt x="582284" y="521850"/>
                  <a:pt x="582284" y="521883"/>
                </a:cubicBezTo>
                <a:cubicBezTo>
                  <a:pt x="582284" y="521915"/>
                  <a:pt x="582312" y="521943"/>
                  <a:pt x="582344" y="521943"/>
                </a:cubicBezTo>
                <a:cubicBezTo>
                  <a:pt x="582376" y="521943"/>
                  <a:pt x="582404" y="521915"/>
                  <a:pt x="582404" y="521883"/>
                </a:cubicBezTo>
                <a:close/>
                <a:moveTo>
                  <a:pt x="574888" y="514304"/>
                </a:moveTo>
                <a:cubicBezTo>
                  <a:pt x="574888" y="514237"/>
                  <a:pt x="574835" y="514184"/>
                  <a:pt x="574768" y="514184"/>
                </a:cubicBezTo>
                <a:cubicBezTo>
                  <a:pt x="574701" y="514184"/>
                  <a:pt x="574648" y="514237"/>
                  <a:pt x="574648" y="514304"/>
                </a:cubicBezTo>
                <a:cubicBezTo>
                  <a:pt x="574648" y="514371"/>
                  <a:pt x="574701" y="514424"/>
                  <a:pt x="574768" y="514424"/>
                </a:cubicBezTo>
                <a:cubicBezTo>
                  <a:pt x="574835" y="514424"/>
                  <a:pt x="574888" y="514371"/>
                  <a:pt x="574888" y="514304"/>
                </a:cubicBezTo>
                <a:close/>
                <a:moveTo>
                  <a:pt x="567400" y="506758"/>
                </a:moveTo>
                <a:cubicBezTo>
                  <a:pt x="567400" y="506658"/>
                  <a:pt x="567320" y="506578"/>
                  <a:pt x="567220" y="506578"/>
                </a:cubicBezTo>
                <a:cubicBezTo>
                  <a:pt x="567121" y="506578"/>
                  <a:pt x="567040" y="506658"/>
                  <a:pt x="567040" y="506758"/>
                </a:cubicBezTo>
                <a:cubicBezTo>
                  <a:pt x="567040" y="506857"/>
                  <a:pt x="567121" y="506938"/>
                  <a:pt x="567220" y="506938"/>
                </a:cubicBezTo>
                <a:cubicBezTo>
                  <a:pt x="567320" y="506938"/>
                  <a:pt x="567400" y="506857"/>
                  <a:pt x="567400" y="506758"/>
                </a:cubicBezTo>
                <a:close/>
                <a:moveTo>
                  <a:pt x="560037" y="499182"/>
                </a:moveTo>
                <a:cubicBezTo>
                  <a:pt x="560037" y="498965"/>
                  <a:pt x="559862" y="498789"/>
                  <a:pt x="559644" y="498789"/>
                </a:cubicBezTo>
                <a:cubicBezTo>
                  <a:pt x="559428" y="498789"/>
                  <a:pt x="559252" y="498965"/>
                  <a:pt x="559252" y="499182"/>
                </a:cubicBezTo>
                <a:cubicBezTo>
                  <a:pt x="559252" y="499399"/>
                  <a:pt x="559428" y="499574"/>
                  <a:pt x="559644" y="499574"/>
                </a:cubicBezTo>
                <a:cubicBezTo>
                  <a:pt x="559862" y="499574"/>
                  <a:pt x="560037" y="499399"/>
                  <a:pt x="560037" y="499182"/>
                </a:cubicBezTo>
                <a:close/>
                <a:moveTo>
                  <a:pt x="552674" y="491636"/>
                </a:moveTo>
                <a:cubicBezTo>
                  <a:pt x="552674" y="491317"/>
                  <a:pt x="552417" y="491061"/>
                  <a:pt x="552099" y="491061"/>
                </a:cubicBezTo>
                <a:cubicBezTo>
                  <a:pt x="551780" y="491061"/>
                  <a:pt x="551524" y="491317"/>
                  <a:pt x="551524" y="491636"/>
                </a:cubicBezTo>
                <a:cubicBezTo>
                  <a:pt x="551524" y="491954"/>
                  <a:pt x="551780" y="492211"/>
                  <a:pt x="552099" y="492211"/>
                </a:cubicBezTo>
                <a:cubicBezTo>
                  <a:pt x="552417" y="492211"/>
                  <a:pt x="552674" y="491954"/>
                  <a:pt x="552674" y="491636"/>
                </a:cubicBezTo>
                <a:close/>
                <a:moveTo>
                  <a:pt x="545340" y="484059"/>
                </a:moveTo>
                <a:cubicBezTo>
                  <a:pt x="545340" y="483607"/>
                  <a:pt x="544975" y="483242"/>
                  <a:pt x="544523" y="483242"/>
                </a:cubicBezTo>
                <a:cubicBezTo>
                  <a:pt x="544070" y="483242"/>
                  <a:pt x="543706" y="483607"/>
                  <a:pt x="543706" y="484059"/>
                </a:cubicBezTo>
                <a:cubicBezTo>
                  <a:pt x="543706" y="484512"/>
                  <a:pt x="544070" y="484877"/>
                  <a:pt x="544523" y="484877"/>
                </a:cubicBezTo>
                <a:cubicBezTo>
                  <a:pt x="544975" y="484877"/>
                  <a:pt x="545340" y="484512"/>
                  <a:pt x="545340" y="484059"/>
                </a:cubicBezTo>
                <a:close/>
                <a:moveTo>
                  <a:pt x="537917" y="476513"/>
                </a:moveTo>
                <a:cubicBezTo>
                  <a:pt x="537917" y="475994"/>
                  <a:pt x="537497" y="475574"/>
                  <a:pt x="536977" y="475574"/>
                </a:cubicBezTo>
                <a:cubicBezTo>
                  <a:pt x="536458" y="475574"/>
                  <a:pt x="536037" y="475994"/>
                  <a:pt x="536037" y="476513"/>
                </a:cubicBezTo>
                <a:cubicBezTo>
                  <a:pt x="536037" y="477033"/>
                  <a:pt x="536458" y="477453"/>
                  <a:pt x="536977" y="477453"/>
                </a:cubicBezTo>
                <a:cubicBezTo>
                  <a:pt x="537497" y="477453"/>
                  <a:pt x="537917" y="477033"/>
                  <a:pt x="537917" y="476513"/>
                </a:cubicBezTo>
                <a:close/>
                <a:moveTo>
                  <a:pt x="530702" y="468935"/>
                </a:moveTo>
                <a:cubicBezTo>
                  <a:pt x="530702" y="468217"/>
                  <a:pt x="530117" y="467632"/>
                  <a:pt x="529399" y="467632"/>
                </a:cubicBezTo>
                <a:cubicBezTo>
                  <a:pt x="528681" y="467632"/>
                  <a:pt x="528097" y="468217"/>
                  <a:pt x="528097" y="468935"/>
                </a:cubicBezTo>
                <a:cubicBezTo>
                  <a:pt x="528097" y="469653"/>
                  <a:pt x="528681" y="470237"/>
                  <a:pt x="529399" y="470237"/>
                </a:cubicBezTo>
                <a:cubicBezTo>
                  <a:pt x="530117" y="470237"/>
                  <a:pt x="530702" y="469653"/>
                  <a:pt x="530702" y="468935"/>
                </a:cubicBezTo>
                <a:close/>
                <a:moveTo>
                  <a:pt x="521853" y="459844"/>
                </a:moveTo>
                <a:cubicBezTo>
                  <a:pt x="521004" y="459844"/>
                  <a:pt x="520309" y="460541"/>
                  <a:pt x="520309" y="461389"/>
                </a:cubicBezTo>
                <a:cubicBezTo>
                  <a:pt x="520309" y="462236"/>
                  <a:pt x="521006" y="462934"/>
                  <a:pt x="521853" y="462934"/>
                </a:cubicBezTo>
                <a:cubicBezTo>
                  <a:pt x="522701" y="462934"/>
                  <a:pt x="523398" y="462236"/>
                  <a:pt x="523398" y="461389"/>
                </a:cubicBezTo>
                <a:cubicBezTo>
                  <a:pt x="523371" y="460541"/>
                  <a:pt x="522703" y="459844"/>
                  <a:pt x="521853" y="459844"/>
                </a:cubicBezTo>
                <a:close/>
                <a:moveTo>
                  <a:pt x="516035" y="453843"/>
                </a:moveTo>
                <a:cubicBezTo>
                  <a:pt x="516035" y="452873"/>
                  <a:pt x="515247" y="452085"/>
                  <a:pt x="514278" y="452085"/>
                </a:cubicBezTo>
                <a:cubicBezTo>
                  <a:pt x="513308" y="452085"/>
                  <a:pt x="512521" y="452873"/>
                  <a:pt x="512521" y="453843"/>
                </a:cubicBezTo>
                <a:cubicBezTo>
                  <a:pt x="512521" y="454812"/>
                  <a:pt x="513308" y="455600"/>
                  <a:pt x="514278" y="455600"/>
                </a:cubicBezTo>
                <a:cubicBezTo>
                  <a:pt x="515247" y="455600"/>
                  <a:pt x="516035" y="454812"/>
                  <a:pt x="516035" y="453843"/>
                </a:cubicBezTo>
                <a:close/>
                <a:moveTo>
                  <a:pt x="508884" y="446267"/>
                </a:moveTo>
                <a:cubicBezTo>
                  <a:pt x="508884" y="445077"/>
                  <a:pt x="507921" y="444114"/>
                  <a:pt x="506732" y="444114"/>
                </a:cubicBezTo>
                <a:cubicBezTo>
                  <a:pt x="505543" y="444114"/>
                  <a:pt x="504580" y="445077"/>
                  <a:pt x="504580" y="446267"/>
                </a:cubicBezTo>
                <a:cubicBezTo>
                  <a:pt x="504580" y="447456"/>
                  <a:pt x="505543" y="448419"/>
                  <a:pt x="506732" y="448419"/>
                </a:cubicBezTo>
                <a:cubicBezTo>
                  <a:pt x="507921" y="448419"/>
                  <a:pt x="508884" y="447456"/>
                  <a:pt x="508884" y="446267"/>
                </a:cubicBezTo>
                <a:close/>
                <a:moveTo>
                  <a:pt x="501581" y="438690"/>
                </a:moveTo>
                <a:cubicBezTo>
                  <a:pt x="501581" y="437351"/>
                  <a:pt x="500495" y="436266"/>
                  <a:pt x="499156" y="436266"/>
                </a:cubicBezTo>
                <a:cubicBezTo>
                  <a:pt x="497817" y="436266"/>
                  <a:pt x="496732" y="437351"/>
                  <a:pt x="496732" y="438690"/>
                </a:cubicBezTo>
                <a:cubicBezTo>
                  <a:pt x="496732" y="440030"/>
                  <a:pt x="497817" y="441115"/>
                  <a:pt x="499156" y="441115"/>
                </a:cubicBezTo>
                <a:cubicBezTo>
                  <a:pt x="500495" y="441115"/>
                  <a:pt x="501581" y="440030"/>
                  <a:pt x="501581" y="438690"/>
                </a:cubicBezTo>
                <a:close/>
                <a:moveTo>
                  <a:pt x="494247" y="431142"/>
                </a:moveTo>
                <a:cubicBezTo>
                  <a:pt x="494247" y="429685"/>
                  <a:pt x="493068" y="428505"/>
                  <a:pt x="491611" y="428505"/>
                </a:cubicBezTo>
                <a:cubicBezTo>
                  <a:pt x="490154" y="428505"/>
                  <a:pt x="488974" y="429685"/>
                  <a:pt x="488974" y="431142"/>
                </a:cubicBezTo>
                <a:cubicBezTo>
                  <a:pt x="488974" y="432599"/>
                  <a:pt x="490154" y="433779"/>
                  <a:pt x="491611" y="433779"/>
                </a:cubicBezTo>
                <a:cubicBezTo>
                  <a:pt x="493068" y="433779"/>
                  <a:pt x="494247" y="432599"/>
                  <a:pt x="494247" y="431142"/>
                </a:cubicBezTo>
                <a:close/>
                <a:moveTo>
                  <a:pt x="487122" y="423596"/>
                </a:moveTo>
                <a:cubicBezTo>
                  <a:pt x="487122" y="421889"/>
                  <a:pt x="485739" y="420506"/>
                  <a:pt x="484033" y="420506"/>
                </a:cubicBezTo>
                <a:cubicBezTo>
                  <a:pt x="482326" y="420506"/>
                  <a:pt x="480943" y="421889"/>
                  <a:pt x="480943" y="423596"/>
                </a:cubicBezTo>
                <a:cubicBezTo>
                  <a:pt x="480943" y="425302"/>
                  <a:pt x="482326" y="426685"/>
                  <a:pt x="484033" y="426685"/>
                </a:cubicBezTo>
                <a:cubicBezTo>
                  <a:pt x="485739" y="426685"/>
                  <a:pt x="487122" y="425302"/>
                  <a:pt x="487122" y="423596"/>
                </a:cubicBezTo>
                <a:close/>
                <a:moveTo>
                  <a:pt x="476487" y="412443"/>
                </a:moveTo>
                <a:cubicBezTo>
                  <a:pt x="474517" y="412443"/>
                  <a:pt x="472910" y="414050"/>
                  <a:pt x="472910" y="416020"/>
                </a:cubicBezTo>
                <a:cubicBezTo>
                  <a:pt x="472910" y="417989"/>
                  <a:pt x="474517" y="419597"/>
                  <a:pt x="476487" y="419597"/>
                </a:cubicBezTo>
                <a:cubicBezTo>
                  <a:pt x="478456" y="419597"/>
                  <a:pt x="480063" y="417989"/>
                  <a:pt x="480063" y="416020"/>
                </a:cubicBezTo>
                <a:cubicBezTo>
                  <a:pt x="480063" y="414050"/>
                  <a:pt x="478456" y="412443"/>
                  <a:pt x="476487" y="412443"/>
                </a:cubicBezTo>
                <a:close/>
                <a:moveTo>
                  <a:pt x="468911" y="404594"/>
                </a:moveTo>
                <a:cubicBezTo>
                  <a:pt x="466789" y="404594"/>
                  <a:pt x="465062" y="406322"/>
                  <a:pt x="465062" y="408443"/>
                </a:cubicBezTo>
                <a:cubicBezTo>
                  <a:pt x="465062" y="410566"/>
                  <a:pt x="466789" y="412293"/>
                  <a:pt x="468911" y="412293"/>
                </a:cubicBezTo>
                <a:cubicBezTo>
                  <a:pt x="471033" y="412293"/>
                  <a:pt x="472760" y="410566"/>
                  <a:pt x="472760" y="408443"/>
                </a:cubicBezTo>
                <a:cubicBezTo>
                  <a:pt x="472760" y="406322"/>
                  <a:pt x="471033" y="404594"/>
                  <a:pt x="468911" y="404594"/>
                </a:cubicBezTo>
                <a:close/>
                <a:moveTo>
                  <a:pt x="465395" y="400897"/>
                </a:moveTo>
                <a:cubicBezTo>
                  <a:pt x="465395" y="398671"/>
                  <a:pt x="463591" y="396868"/>
                  <a:pt x="461365" y="396868"/>
                </a:cubicBezTo>
                <a:cubicBezTo>
                  <a:pt x="459139" y="396868"/>
                  <a:pt x="457336" y="398671"/>
                  <a:pt x="457336" y="400897"/>
                </a:cubicBezTo>
                <a:cubicBezTo>
                  <a:pt x="457336" y="403124"/>
                  <a:pt x="459139" y="404927"/>
                  <a:pt x="461365" y="404927"/>
                </a:cubicBezTo>
                <a:cubicBezTo>
                  <a:pt x="463591" y="404927"/>
                  <a:pt x="465395" y="403124"/>
                  <a:pt x="465395" y="400897"/>
                </a:cubicBezTo>
                <a:close/>
                <a:moveTo>
                  <a:pt x="458304" y="393321"/>
                </a:moveTo>
                <a:cubicBezTo>
                  <a:pt x="458304" y="390828"/>
                  <a:pt x="456283" y="388807"/>
                  <a:pt x="453789" y="388807"/>
                </a:cubicBezTo>
                <a:cubicBezTo>
                  <a:pt x="451296" y="388807"/>
                  <a:pt x="449275" y="390828"/>
                  <a:pt x="449275" y="393321"/>
                </a:cubicBezTo>
                <a:cubicBezTo>
                  <a:pt x="449275" y="395815"/>
                  <a:pt x="451296" y="397836"/>
                  <a:pt x="453789" y="397836"/>
                </a:cubicBezTo>
                <a:cubicBezTo>
                  <a:pt x="456283" y="397836"/>
                  <a:pt x="458304" y="395815"/>
                  <a:pt x="458304" y="393321"/>
                </a:cubicBezTo>
                <a:close/>
                <a:moveTo>
                  <a:pt x="451030" y="385773"/>
                </a:moveTo>
                <a:cubicBezTo>
                  <a:pt x="451030" y="383106"/>
                  <a:pt x="448878" y="380954"/>
                  <a:pt x="446242" y="380954"/>
                </a:cubicBezTo>
                <a:cubicBezTo>
                  <a:pt x="443575" y="380954"/>
                  <a:pt x="441423" y="383106"/>
                  <a:pt x="441423" y="385773"/>
                </a:cubicBezTo>
                <a:cubicBezTo>
                  <a:pt x="441423" y="388440"/>
                  <a:pt x="443575" y="390562"/>
                  <a:pt x="446242" y="390562"/>
                </a:cubicBezTo>
                <a:cubicBezTo>
                  <a:pt x="448878" y="390562"/>
                  <a:pt x="451030" y="388440"/>
                  <a:pt x="451030" y="385773"/>
                </a:cubicBezTo>
                <a:close/>
                <a:moveTo>
                  <a:pt x="443607" y="378197"/>
                </a:moveTo>
                <a:cubicBezTo>
                  <a:pt x="443607" y="375470"/>
                  <a:pt x="441395" y="373258"/>
                  <a:pt x="438668" y="373258"/>
                </a:cubicBezTo>
                <a:cubicBezTo>
                  <a:pt x="435941" y="373258"/>
                  <a:pt x="433729" y="375470"/>
                  <a:pt x="433729" y="378197"/>
                </a:cubicBezTo>
                <a:cubicBezTo>
                  <a:pt x="433729" y="380924"/>
                  <a:pt x="435941" y="383136"/>
                  <a:pt x="438668" y="383136"/>
                </a:cubicBezTo>
                <a:cubicBezTo>
                  <a:pt x="441393" y="383168"/>
                  <a:pt x="443607" y="380956"/>
                  <a:pt x="443607" y="378197"/>
                </a:cubicBezTo>
                <a:close/>
                <a:moveTo>
                  <a:pt x="264777" y="209301"/>
                </a:moveTo>
                <a:cubicBezTo>
                  <a:pt x="267534" y="209301"/>
                  <a:pt x="269778" y="207059"/>
                  <a:pt x="269778" y="204299"/>
                </a:cubicBezTo>
                <a:cubicBezTo>
                  <a:pt x="269778" y="201542"/>
                  <a:pt x="267536" y="199298"/>
                  <a:pt x="264777" y="199298"/>
                </a:cubicBezTo>
                <a:cubicBezTo>
                  <a:pt x="262020" y="199298"/>
                  <a:pt x="259776" y="201540"/>
                  <a:pt x="259776" y="204299"/>
                </a:cubicBezTo>
                <a:cubicBezTo>
                  <a:pt x="259776" y="207056"/>
                  <a:pt x="262020" y="209301"/>
                  <a:pt x="264777" y="209301"/>
                </a:cubicBezTo>
                <a:close/>
                <a:moveTo>
                  <a:pt x="252502" y="196723"/>
                </a:moveTo>
                <a:cubicBezTo>
                  <a:pt x="252502" y="199330"/>
                  <a:pt x="254625" y="201452"/>
                  <a:pt x="257231" y="201452"/>
                </a:cubicBezTo>
                <a:cubicBezTo>
                  <a:pt x="259838" y="201452"/>
                  <a:pt x="261960" y="199330"/>
                  <a:pt x="261960" y="196723"/>
                </a:cubicBezTo>
                <a:cubicBezTo>
                  <a:pt x="261960" y="194116"/>
                  <a:pt x="259838" y="191994"/>
                  <a:pt x="257231" y="191994"/>
                </a:cubicBezTo>
                <a:cubicBezTo>
                  <a:pt x="254595" y="192024"/>
                  <a:pt x="252502" y="194146"/>
                  <a:pt x="252502" y="196723"/>
                </a:cubicBezTo>
                <a:close/>
                <a:moveTo>
                  <a:pt x="253957" y="189175"/>
                </a:moveTo>
                <a:cubicBezTo>
                  <a:pt x="253957" y="186799"/>
                  <a:pt x="252031" y="184873"/>
                  <a:pt x="249655" y="184873"/>
                </a:cubicBezTo>
                <a:cubicBezTo>
                  <a:pt x="247280" y="184873"/>
                  <a:pt x="245354" y="186799"/>
                  <a:pt x="245354" y="189175"/>
                </a:cubicBezTo>
                <a:cubicBezTo>
                  <a:pt x="245354" y="191551"/>
                  <a:pt x="247280" y="193477"/>
                  <a:pt x="249655" y="193477"/>
                </a:cubicBezTo>
                <a:cubicBezTo>
                  <a:pt x="252031" y="193477"/>
                  <a:pt x="253957" y="191551"/>
                  <a:pt x="253957" y="189175"/>
                </a:cubicBezTo>
                <a:close/>
                <a:moveTo>
                  <a:pt x="242078" y="177477"/>
                </a:moveTo>
                <a:cubicBezTo>
                  <a:pt x="239805" y="177477"/>
                  <a:pt x="237956" y="179326"/>
                  <a:pt x="237956" y="181599"/>
                </a:cubicBezTo>
                <a:cubicBezTo>
                  <a:pt x="237956" y="183871"/>
                  <a:pt x="239805" y="185720"/>
                  <a:pt x="242078" y="185720"/>
                </a:cubicBezTo>
                <a:cubicBezTo>
                  <a:pt x="244350" y="185720"/>
                  <a:pt x="246199" y="183871"/>
                  <a:pt x="246199" y="181599"/>
                </a:cubicBezTo>
                <a:cubicBezTo>
                  <a:pt x="246199" y="179326"/>
                  <a:pt x="244352" y="177477"/>
                  <a:pt x="242078" y="177477"/>
                </a:cubicBezTo>
                <a:close/>
                <a:moveTo>
                  <a:pt x="234532" y="177689"/>
                </a:moveTo>
                <a:cubicBezTo>
                  <a:pt x="236531" y="177689"/>
                  <a:pt x="238168" y="176052"/>
                  <a:pt x="238168" y="174052"/>
                </a:cubicBezTo>
                <a:cubicBezTo>
                  <a:pt x="238168" y="172053"/>
                  <a:pt x="236531" y="170415"/>
                  <a:pt x="234532" y="170415"/>
                </a:cubicBezTo>
                <a:cubicBezTo>
                  <a:pt x="232532" y="170415"/>
                  <a:pt x="230895" y="172053"/>
                  <a:pt x="230895" y="174052"/>
                </a:cubicBezTo>
                <a:cubicBezTo>
                  <a:pt x="230865" y="176052"/>
                  <a:pt x="232502" y="177689"/>
                  <a:pt x="234532" y="177689"/>
                </a:cubicBezTo>
                <a:close/>
                <a:moveTo>
                  <a:pt x="230320" y="166476"/>
                </a:moveTo>
                <a:cubicBezTo>
                  <a:pt x="230320" y="164617"/>
                  <a:pt x="228815" y="163112"/>
                  <a:pt x="226956" y="163112"/>
                </a:cubicBezTo>
                <a:cubicBezTo>
                  <a:pt x="225097" y="163112"/>
                  <a:pt x="223592" y="164617"/>
                  <a:pt x="223592" y="166476"/>
                </a:cubicBezTo>
                <a:cubicBezTo>
                  <a:pt x="223592" y="168335"/>
                  <a:pt x="225097" y="169840"/>
                  <a:pt x="226956" y="169840"/>
                </a:cubicBezTo>
                <a:cubicBezTo>
                  <a:pt x="228815" y="169840"/>
                  <a:pt x="230320" y="168335"/>
                  <a:pt x="230320" y="166476"/>
                </a:cubicBezTo>
                <a:close/>
                <a:moveTo>
                  <a:pt x="222290" y="158930"/>
                </a:moveTo>
                <a:cubicBezTo>
                  <a:pt x="222290" y="157339"/>
                  <a:pt x="221001" y="156051"/>
                  <a:pt x="219410" y="156051"/>
                </a:cubicBezTo>
                <a:cubicBezTo>
                  <a:pt x="217819" y="156051"/>
                  <a:pt x="216531" y="157339"/>
                  <a:pt x="216531" y="158930"/>
                </a:cubicBezTo>
                <a:cubicBezTo>
                  <a:pt x="216531" y="160521"/>
                  <a:pt x="217819" y="161810"/>
                  <a:pt x="219410" y="161810"/>
                </a:cubicBezTo>
                <a:cubicBezTo>
                  <a:pt x="221001" y="161810"/>
                  <a:pt x="222290" y="160521"/>
                  <a:pt x="222290" y="158930"/>
                </a:cubicBezTo>
                <a:close/>
                <a:moveTo>
                  <a:pt x="214501" y="151384"/>
                </a:moveTo>
                <a:cubicBezTo>
                  <a:pt x="214501" y="149911"/>
                  <a:pt x="213308" y="148717"/>
                  <a:pt x="211835" y="148717"/>
                </a:cubicBezTo>
                <a:cubicBezTo>
                  <a:pt x="210361" y="148717"/>
                  <a:pt x="209168" y="149911"/>
                  <a:pt x="209168" y="151384"/>
                </a:cubicBezTo>
                <a:cubicBezTo>
                  <a:pt x="209168" y="152857"/>
                  <a:pt x="210361" y="154051"/>
                  <a:pt x="211835" y="154051"/>
                </a:cubicBezTo>
                <a:cubicBezTo>
                  <a:pt x="213308" y="154051"/>
                  <a:pt x="214501" y="152857"/>
                  <a:pt x="214501" y="151384"/>
                </a:cubicBezTo>
                <a:close/>
                <a:moveTo>
                  <a:pt x="204286" y="146170"/>
                </a:moveTo>
                <a:cubicBezTo>
                  <a:pt x="205589" y="146170"/>
                  <a:pt x="206651" y="145110"/>
                  <a:pt x="206651" y="143805"/>
                </a:cubicBezTo>
                <a:cubicBezTo>
                  <a:pt x="206651" y="142503"/>
                  <a:pt x="205591" y="141441"/>
                  <a:pt x="204286" y="141441"/>
                </a:cubicBezTo>
                <a:cubicBezTo>
                  <a:pt x="202982" y="141441"/>
                  <a:pt x="201922" y="142501"/>
                  <a:pt x="201922" y="143805"/>
                </a:cubicBezTo>
                <a:cubicBezTo>
                  <a:pt x="201894" y="145110"/>
                  <a:pt x="202954" y="146170"/>
                  <a:pt x="204286" y="146170"/>
                </a:cubicBezTo>
                <a:close/>
                <a:moveTo>
                  <a:pt x="198680" y="136230"/>
                </a:moveTo>
                <a:cubicBezTo>
                  <a:pt x="198680" y="135142"/>
                  <a:pt x="197798" y="134260"/>
                  <a:pt x="196711" y="134260"/>
                </a:cubicBezTo>
                <a:cubicBezTo>
                  <a:pt x="195623" y="134260"/>
                  <a:pt x="194741" y="135142"/>
                  <a:pt x="194741" y="136230"/>
                </a:cubicBezTo>
                <a:cubicBezTo>
                  <a:pt x="194741" y="137317"/>
                  <a:pt x="195623" y="138199"/>
                  <a:pt x="196711" y="138199"/>
                </a:cubicBezTo>
                <a:cubicBezTo>
                  <a:pt x="197798" y="138199"/>
                  <a:pt x="198680" y="137317"/>
                  <a:pt x="198680" y="136230"/>
                </a:cubicBezTo>
                <a:close/>
                <a:moveTo>
                  <a:pt x="190922" y="128684"/>
                </a:moveTo>
                <a:cubicBezTo>
                  <a:pt x="190922" y="127713"/>
                  <a:pt x="190135" y="126926"/>
                  <a:pt x="189165" y="126926"/>
                </a:cubicBezTo>
                <a:cubicBezTo>
                  <a:pt x="188195" y="126926"/>
                  <a:pt x="187408" y="127713"/>
                  <a:pt x="187408" y="128684"/>
                </a:cubicBezTo>
                <a:cubicBezTo>
                  <a:pt x="187408" y="129653"/>
                  <a:pt x="188195" y="130441"/>
                  <a:pt x="189165" y="130441"/>
                </a:cubicBezTo>
                <a:cubicBezTo>
                  <a:pt x="190135" y="130441"/>
                  <a:pt x="190922" y="129653"/>
                  <a:pt x="190922" y="128684"/>
                </a:cubicBezTo>
                <a:close/>
                <a:moveTo>
                  <a:pt x="183134" y="121107"/>
                </a:moveTo>
                <a:cubicBezTo>
                  <a:pt x="183134" y="120255"/>
                  <a:pt x="182441" y="119563"/>
                  <a:pt x="181589" y="119563"/>
                </a:cubicBezTo>
                <a:cubicBezTo>
                  <a:pt x="180737" y="119563"/>
                  <a:pt x="180045" y="120255"/>
                  <a:pt x="180045" y="121107"/>
                </a:cubicBezTo>
                <a:cubicBezTo>
                  <a:pt x="180045" y="121959"/>
                  <a:pt x="180737" y="122652"/>
                  <a:pt x="181589" y="122652"/>
                </a:cubicBezTo>
                <a:cubicBezTo>
                  <a:pt x="182441" y="122652"/>
                  <a:pt x="183134" y="121959"/>
                  <a:pt x="183134" y="121107"/>
                </a:cubicBezTo>
                <a:close/>
                <a:moveTo>
                  <a:pt x="174044" y="114711"/>
                </a:moveTo>
                <a:cubicBezTo>
                  <a:pt x="174681" y="114711"/>
                  <a:pt x="175196" y="114196"/>
                  <a:pt x="175196" y="113559"/>
                </a:cubicBezTo>
                <a:cubicBezTo>
                  <a:pt x="175196" y="112921"/>
                  <a:pt x="174681" y="112407"/>
                  <a:pt x="174044" y="112407"/>
                </a:cubicBezTo>
                <a:cubicBezTo>
                  <a:pt x="173406" y="112407"/>
                  <a:pt x="172891" y="112921"/>
                  <a:pt x="172891" y="113559"/>
                </a:cubicBezTo>
                <a:cubicBezTo>
                  <a:pt x="172861" y="114196"/>
                  <a:pt x="173406" y="114711"/>
                  <a:pt x="174044" y="114711"/>
                </a:cubicBezTo>
                <a:close/>
                <a:moveTo>
                  <a:pt x="167283" y="106013"/>
                </a:moveTo>
                <a:cubicBezTo>
                  <a:pt x="167283" y="105560"/>
                  <a:pt x="166918" y="105195"/>
                  <a:pt x="166465" y="105195"/>
                </a:cubicBezTo>
                <a:cubicBezTo>
                  <a:pt x="166013" y="105195"/>
                  <a:pt x="165648" y="105560"/>
                  <a:pt x="165648" y="106013"/>
                </a:cubicBezTo>
                <a:cubicBezTo>
                  <a:pt x="165648" y="106465"/>
                  <a:pt x="166013" y="106830"/>
                  <a:pt x="166465" y="106830"/>
                </a:cubicBezTo>
                <a:cubicBezTo>
                  <a:pt x="166918" y="106830"/>
                  <a:pt x="167283" y="106465"/>
                  <a:pt x="167283" y="106013"/>
                </a:cubicBezTo>
                <a:close/>
                <a:moveTo>
                  <a:pt x="159585" y="98437"/>
                </a:moveTo>
                <a:cubicBezTo>
                  <a:pt x="159585" y="98070"/>
                  <a:pt x="159287" y="97772"/>
                  <a:pt x="158920" y="97772"/>
                </a:cubicBezTo>
                <a:cubicBezTo>
                  <a:pt x="158553" y="97772"/>
                  <a:pt x="158255" y="98070"/>
                  <a:pt x="158255" y="98437"/>
                </a:cubicBezTo>
                <a:cubicBezTo>
                  <a:pt x="158255" y="98804"/>
                  <a:pt x="158553" y="99101"/>
                  <a:pt x="158920" y="99101"/>
                </a:cubicBezTo>
                <a:cubicBezTo>
                  <a:pt x="159287" y="99101"/>
                  <a:pt x="159585" y="98804"/>
                  <a:pt x="159585" y="98437"/>
                </a:cubicBezTo>
                <a:close/>
                <a:moveTo>
                  <a:pt x="151859" y="90860"/>
                </a:moveTo>
                <a:cubicBezTo>
                  <a:pt x="151859" y="90576"/>
                  <a:pt x="151628" y="90345"/>
                  <a:pt x="151344" y="90345"/>
                </a:cubicBezTo>
                <a:cubicBezTo>
                  <a:pt x="151060" y="90345"/>
                  <a:pt x="150829" y="90576"/>
                  <a:pt x="150829" y="90860"/>
                </a:cubicBezTo>
                <a:cubicBezTo>
                  <a:pt x="150829" y="91145"/>
                  <a:pt x="151060" y="91376"/>
                  <a:pt x="151344" y="91376"/>
                </a:cubicBezTo>
                <a:cubicBezTo>
                  <a:pt x="151628" y="91376"/>
                  <a:pt x="151859" y="91145"/>
                  <a:pt x="151859" y="90860"/>
                </a:cubicBezTo>
                <a:close/>
                <a:moveTo>
                  <a:pt x="144041" y="83314"/>
                </a:moveTo>
                <a:cubicBezTo>
                  <a:pt x="144041" y="83164"/>
                  <a:pt x="143918" y="83042"/>
                  <a:pt x="143768" y="83042"/>
                </a:cubicBezTo>
                <a:cubicBezTo>
                  <a:pt x="143618" y="83042"/>
                  <a:pt x="143496" y="83164"/>
                  <a:pt x="143496" y="83314"/>
                </a:cubicBezTo>
                <a:cubicBezTo>
                  <a:pt x="143496" y="83465"/>
                  <a:pt x="143618" y="83587"/>
                  <a:pt x="143768" y="83587"/>
                </a:cubicBezTo>
                <a:cubicBezTo>
                  <a:pt x="143918" y="83587"/>
                  <a:pt x="144041" y="83465"/>
                  <a:pt x="144041" y="83314"/>
                </a:cubicBezTo>
                <a:close/>
                <a:moveTo>
                  <a:pt x="136403" y="75738"/>
                </a:moveTo>
                <a:cubicBezTo>
                  <a:pt x="136403" y="75639"/>
                  <a:pt x="136322" y="75558"/>
                  <a:pt x="136223" y="75558"/>
                </a:cubicBezTo>
                <a:cubicBezTo>
                  <a:pt x="136123" y="75558"/>
                  <a:pt x="136043" y="75639"/>
                  <a:pt x="136043" y="75738"/>
                </a:cubicBezTo>
                <a:cubicBezTo>
                  <a:pt x="136043" y="75837"/>
                  <a:pt x="136123" y="75918"/>
                  <a:pt x="136223" y="75918"/>
                </a:cubicBezTo>
                <a:cubicBezTo>
                  <a:pt x="136322" y="75918"/>
                  <a:pt x="136403" y="75837"/>
                  <a:pt x="136403" y="75738"/>
                </a:cubicBezTo>
                <a:close/>
                <a:moveTo>
                  <a:pt x="128767" y="68192"/>
                </a:moveTo>
                <a:cubicBezTo>
                  <a:pt x="128767" y="68125"/>
                  <a:pt x="128714" y="68072"/>
                  <a:pt x="128647" y="68072"/>
                </a:cubicBezTo>
                <a:cubicBezTo>
                  <a:pt x="128580" y="68072"/>
                  <a:pt x="128527" y="68125"/>
                  <a:pt x="128527" y="68192"/>
                </a:cubicBezTo>
                <a:cubicBezTo>
                  <a:pt x="128527" y="68259"/>
                  <a:pt x="128580" y="68312"/>
                  <a:pt x="128647" y="68312"/>
                </a:cubicBezTo>
                <a:cubicBezTo>
                  <a:pt x="128714" y="68312"/>
                  <a:pt x="128767" y="68259"/>
                  <a:pt x="128767" y="68192"/>
                </a:cubicBezTo>
                <a:close/>
                <a:moveTo>
                  <a:pt x="582464" y="506758"/>
                </a:moveTo>
                <a:cubicBezTo>
                  <a:pt x="582464" y="506691"/>
                  <a:pt x="582411" y="506638"/>
                  <a:pt x="582344" y="506638"/>
                </a:cubicBezTo>
                <a:cubicBezTo>
                  <a:pt x="582277" y="506638"/>
                  <a:pt x="582224" y="506691"/>
                  <a:pt x="582224" y="506758"/>
                </a:cubicBezTo>
                <a:cubicBezTo>
                  <a:pt x="582224" y="506825"/>
                  <a:pt x="582277" y="506878"/>
                  <a:pt x="582344" y="506878"/>
                </a:cubicBezTo>
                <a:cubicBezTo>
                  <a:pt x="582411" y="506878"/>
                  <a:pt x="582464" y="506825"/>
                  <a:pt x="582464" y="506758"/>
                </a:cubicBezTo>
                <a:close/>
                <a:moveTo>
                  <a:pt x="575041" y="499182"/>
                </a:moveTo>
                <a:cubicBezTo>
                  <a:pt x="575041" y="499032"/>
                  <a:pt x="574918" y="498909"/>
                  <a:pt x="574768" y="498909"/>
                </a:cubicBezTo>
                <a:cubicBezTo>
                  <a:pt x="574618" y="498909"/>
                  <a:pt x="574496" y="499032"/>
                  <a:pt x="574496" y="499182"/>
                </a:cubicBezTo>
                <a:cubicBezTo>
                  <a:pt x="574496" y="499332"/>
                  <a:pt x="574618" y="499454"/>
                  <a:pt x="574768" y="499454"/>
                </a:cubicBezTo>
                <a:cubicBezTo>
                  <a:pt x="574918" y="499454"/>
                  <a:pt x="575041" y="499332"/>
                  <a:pt x="575041" y="499182"/>
                </a:cubicBezTo>
                <a:close/>
                <a:moveTo>
                  <a:pt x="567220" y="491363"/>
                </a:moveTo>
                <a:cubicBezTo>
                  <a:pt x="567068" y="491363"/>
                  <a:pt x="566948" y="491486"/>
                  <a:pt x="566948" y="491636"/>
                </a:cubicBezTo>
                <a:cubicBezTo>
                  <a:pt x="566948" y="491785"/>
                  <a:pt x="567070" y="491908"/>
                  <a:pt x="567220" y="491908"/>
                </a:cubicBezTo>
                <a:cubicBezTo>
                  <a:pt x="567373" y="491908"/>
                  <a:pt x="567493" y="491785"/>
                  <a:pt x="567493" y="491636"/>
                </a:cubicBezTo>
                <a:cubicBezTo>
                  <a:pt x="567495" y="491483"/>
                  <a:pt x="567373" y="491363"/>
                  <a:pt x="567220" y="491363"/>
                </a:cubicBezTo>
                <a:close/>
                <a:moveTo>
                  <a:pt x="560159" y="484090"/>
                </a:moveTo>
                <a:cubicBezTo>
                  <a:pt x="560159" y="483806"/>
                  <a:pt x="559929" y="483575"/>
                  <a:pt x="559644" y="483575"/>
                </a:cubicBezTo>
                <a:cubicBezTo>
                  <a:pt x="559361" y="483575"/>
                  <a:pt x="559130" y="483806"/>
                  <a:pt x="559130" y="484090"/>
                </a:cubicBezTo>
                <a:cubicBezTo>
                  <a:pt x="559130" y="484373"/>
                  <a:pt x="559361" y="484604"/>
                  <a:pt x="559644" y="484604"/>
                </a:cubicBezTo>
                <a:cubicBezTo>
                  <a:pt x="559929" y="484604"/>
                  <a:pt x="560159" y="484373"/>
                  <a:pt x="560159" y="484090"/>
                </a:cubicBezTo>
                <a:close/>
                <a:moveTo>
                  <a:pt x="552856" y="476513"/>
                </a:moveTo>
                <a:cubicBezTo>
                  <a:pt x="552856" y="476095"/>
                  <a:pt x="552517" y="475756"/>
                  <a:pt x="552099" y="475756"/>
                </a:cubicBezTo>
                <a:cubicBezTo>
                  <a:pt x="551681" y="475756"/>
                  <a:pt x="551341" y="476095"/>
                  <a:pt x="551341" y="476513"/>
                </a:cubicBezTo>
                <a:cubicBezTo>
                  <a:pt x="551341" y="476931"/>
                  <a:pt x="551681" y="477271"/>
                  <a:pt x="552099" y="477271"/>
                </a:cubicBezTo>
                <a:cubicBezTo>
                  <a:pt x="552517" y="477271"/>
                  <a:pt x="552856" y="476931"/>
                  <a:pt x="552856" y="476513"/>
                </a:cubicBezTo>
                <a:close/>
                <a:moveTo>
                  <a:pt x="545613" y="468935"/>
                </a:moveTo>
                <a:cubicBezTo>
                  <a:pt x="545613" y="468332"/>
                  <a:pt x="545126" y="467845"/>
                  <a:pt x="544523" y="467845"/>
                </a:cubicBezTo>
                <a:cubicBezTo>
                  <a:pt x="543920" y="467845"/>
                  <a:pt x="543433" y="468332"/>
                  <a:pt x="543433" y="468935"/>
                </a:cubicBezTo>
                <a:cubicBezTo>
                  <a:pt x="543433" y="469537"/>
                  <a:pt x="543920" y="470025"/>
                  <a:pt x="544523" y="470025"/>
                </a:cubicBezTo>
                <a:cubicBezTo>
                  <a:pt x="545126" y="470025"/>
                  <a:pt x="545613" y="469537"/>
                  <a:pt x="545613" y="468935"/>
                </a:cubicBezTo>
                <a:close/>
                <a:moveTo>
                  <a:pt x="538067" y="461389"/>
                </a:moveTo>
                <a:cubicBezTo>
                  <a:pt x="538067" y="460786"/>
                  <a:pt x="537580" y="460299"/>
                  <a:pt x="536977" y="460299"/>
                </a:cubicBezTo>
                <a:cubicBezTo>
                  <a:pt x="536375" y="460299"/>
                  <a:pt x="535887" y="460786"/>
                  <a:pt x="535887" y="461389"/>
                </a:cubicBezTo>
                <a:cubicBezTo>
                  <a:pt x="535887" y="461991"/>
                  <a:pt x="536375" y="462478"/>
                  <a:pt x="536977" y="462478"/>
                </a:cubicBezTo>
                <a:cubicBezTo>
                  <a:pt x="537580" y="462478"/>
                  <a:pt x="538067" y="461991"/>
                  <a:pt x="538067" y="461389"/>
                </a:cubicBezTo>
                <a:close/>
                <a:moveTo>
                  <a:pt x="530884" y="453843"/>
                </a:moveTo>
                <a:cubicBezTo>
                  <a:pt x="530884" y="453023"/>
                  <a:pt x="530219" y="452358"/>
                  <a:pt x="529399" y="452358"/>
                </a:cubicBezTo>
                <a:cubicBezTo>
                  <a:pt x="528579" y="452358"/>
                  <a:pt x="527915" y="453023"/>
                  <a:pt x="527915" y="453843"/>
                </a:cubicBezTo>
                <a:cubicBezTo>
                  <a:pt x="527915" y="454662"/>
                  <a:pt x="528579" y="455327"/>
                  <a:pt x="529399" y="455327"/>
                </a:cubicBezTo>
                <a:cubicBezTo>
                  <a:pt x="530219" y="455327"/>
                  <a:pt x="530884" y="454662"/>
                  <a:pt x="530884" y="453843"/>
                </a:cubicBezTo>
                <a:close/>
                <a:moveTo>
                  <a:pt x="523763" y="446267"/>
                </a:moveTo>
                <a:cubicBezTo>
                  <a:pt x="523763" y="445211"/>
                  <a:pt x="522909" y="444357"/>
                  <a:pt x="521853" y="444357"/>
                </a:cubicBezTo>
                <a:cubicBezTo>
                  <a:pt x="520798" y="444357"/>
                  <a:pt x="519944" y="445211"/>
                  <a:pt x="519944" y="446267"/>
                </a:cubicBezTo>
                <a:cubicBezTo>
                  <a:pt x="519944" y="447322"/>
                  <a:pt x="520798" y="448176"/>
                  <a:pt x="521853" y="448176"/>
                </a:cubicBezTo>
                <a:cubicBezTo>
                  <a:pt x="522909" y="448176"/>
                  <a:pt x="523763" y="447322"/>
                  <a:pt x="523763" y="446267"/>
                </a:cubicBezTo>
                <a:close/>
                <a:moveTo>
                  <a:pt x="516187" y="438721"/>
                </a:moveTo>
                <a:cubicBezTo>
                  <a:pt x="516187" y="437665"/>
                  <a:pt x="515333" y="436811"/>
                  <a:pt x="514278" y="436811"/>
                </a:cubicBezTo>
                <a:cubicBezTo>
                  <a:pt x="513223" y="436811"/>
                  <a:pt x="512368" y="437665"/>
                  <a:pt x="512368" y="438721"/>
                </a:cubicBezTo>
                <a:cubicBezTo>
                  <a:pt x="512368" y="439776"/>
                  <a:pt x="513223" y="440630"/>
                  <a:pt x="514278" y="440630"/>
                </a:cubicBezTo>
                <a:cubicBezTo>
                  <a:pt x="515333" y="440630"/>
                  <a:pt x="516187" y="439776"/>
                  <a:pt x="516187" y="438721"/>
                </a:cubicBezTo>
                <a:close/>
                <a:moveTo>
                  <a:pt x="509034" y="431142"/>
                </a:moveTo>
                <a:cubicBezTo>
                  <a:pt x="509034" y="429870"/>
                  <a:pt x="508004" y="428840"/>
                  <a:pt x="506732" y="428840"/>
                </a:cubicBezTo>
                <a:cubicBezTo>
                  <a:pt x="505460" y="428840"/>
                  <a:pt x="504430" y="429870"/>
                  <a:pt x="504430" y="431142"/>
                </a:cubicBezTo>
                <a:cubicBezTo>
                  <a:pt x="504430" y="432414"/>
                  <a:pt x="505460" y="433444"/>
                  <a:pt x="506732" y="433444"/>
                </a:cubicBezTo>
                <a:cubicBezTo>
                  <a:pt x="508004" y="433444"/>
                  <a:pt x="509034" y="432414"/>
                  <a:pt x="509034" y="431142"/>
                </a:cubicBezTo>
                <a:close/>
                <a:moveTo>
                  <a:pt x="501943" y="423596"/>
                </a:moveTo>
                <a:cubicBezTo>
                  <a:pt x="501943" y="422056"/>
                  <a:pt x="500696" y="420809"/>
                  <a:pt x="499156" y="420809"/>
                </a:cubicBezTo>
                <a:cubicBezTo>
                  <a:pt x="497616" y="420809"/>
                  <a:pt x="496369" y="422056"/>
                  <a:pt x="496369" y="423596"/>
                </a:cubicBezTo>
                <a:cubicBezTo>
                  <a:pt x="496369" y="425136"/>
                  <a:pt x="497616" y="426383"/>
                  <a:pt x="499156" y="426383"/>
                </a:cubicBezTo>
                <a:cubicBezTo>
                  <a:pt x="500696" y="426383"/>
                  <a:pt x="501943" y="425136"/>
                  <a:pt x="501943" y="423596"/>
                </a:cubicBezTo>
                <a:close/>
                <a:moveTo>
                  <a:pt x="491611" y="413050"/>
                </a:moveTo>
                <a:cubicBezTo>
                  <a:pt x="489973" y="413050"/>
                  <a:pt x="488641" y="414385"/>
                  <a:pt x="488641" y="416020"/>
                </a:cubicBezTo>
                <a:cubicBezTo>
                  <a:pt x="488641" y="417655"/>
                  <a:pt x="489976" y="418989"/>
                  <a:pt x="491611" y="418989"/>
                </a:cubicBezTo>
                <a:cubicBezTo>
                  <a:pt x="493245" y="418989"/>
                  <a:pt x="494580" y="417655"/>
                  <a:pt x="494580" y="416020"/>
                </a:cubicBezTo>
                <a:cubicBezTo>
                  <a:pt x="494550" y="414383"/>
                  <a:pt x="493245" y="413050"/>
                  <a:pt x="491611" y="413050"/>
                </a:cubicBezTo>
                <a:close/>
                <a:moveTo>
                  <a:pt x="487304" y="408474"/>
                </a:moveTo>
                <a:cubicBezTo>
                  <a:pt x="487304" y="406666"/>
                  <a:pt x="485840" y="405202"/>
                  <a:pt x="484033" y="405202"/>
                </a:cubicBezTo>
                <a:cubicBezTo>
                  <a:pt x="482225" y="405202"/>
                  <a:pt x="480761" y="406666"/>
                  <a:pt x="480761" y="408474"/>
                </a:cubicBezTo>
                <a:cubicBezTo>
                  <a:pt x="480761" y="410282"/>
                  <a:pt x="482225" y="411746"/>
                  <a:pt x="484033" y="411746"/>
                </a:cubicBezTo>
                <a:cubicBezTo>
                  <a:pt x="485840" y="411746"/>
                  <a:pt x="487304" y="410282"/>
                  <a:pt x="487304" y="408474"/>
                </a:cubicBezTo>
                <a:close/>
                <a:moveTo>
                  <a:pt x="480213" y="400897"/>
                </a:moveTo>
                <a:cubicBezTo>
                  <a:pt x="480213" y="398840"/>
                  <a:pt x="478544" y="397170"/>
                  <a:pt x="476487" y="397170"/>
                </a:cubicBezTo>
                <a:cubicBezTo>
                  <a:pt x="474430" y="397170"/>
                  <a:pt x="472760" y="398840"/>
                  <a:pt x="472760" y="400897"/>
                </a:cubicBezTo>
                <a:cubicBezTo>
                  <a:pt x="472760" y="402955"/>
                  <a:pt x="474430" y="404624"/>
                  <a:pt x="476487" y="404624"/>
                </a:cubicBezTo>
                <a:cubicBezTo>
                  <a:pt x="478544" y="404624"/>
                  <a:pt x="480213" y="402955"/>
                  <a:pt x="480213" y="400897"/>
                </a:cubicBezTo>
                <a:close/>
                <a:moveTo>
                  <a:pt x="473123" y="393321"/>
                </a:moveTo>
                <a:cubicBezTo>
                  <a:pt x="473123" y="390996"/>
                  <a:pt x="471236" y="389110"/>
                  <a:pt x="468911" y="389110"/>
                </a:cubicBezTo>
                <a:cubicBezTo>
                  <a:pt x="466586" y="389110"/>
                  <a:pt x="464699" y="390996"/>
                  <a:pt x="464699" y="393321"/>
                </a:cubicBezTo>
                <a:cubicBezTo>
                  <a:pt x="464699" y="395647"/>
                  <a:pt x="466586" y="397533"/>
                  <a:pt x="468911" y="397533"/>
                </a:cubicBezTo>
                <a:cubicBezTo>
                  <a:pt x="471236" y="397533"/>
                  <a:pt x="473123" y="395647"/>
                  <a:pt x="473123" y="393321"/>
                </a:cubicBezTo>
                <a:close/>
                <a:moveTo>
                  <a:pt x="465577" y="385773"/>
                </a:moveTo>
                <a:cubicBezTo>
                  <a:pt x="465577" y="383448"/>
                  <a:pt x="463691" y="381561"/>
                  <a:pt x="461365" y="381561"/>
                </a:cubicBezTo>
                <a:cubicBezTo>
                  <a:pt x="459040" y="381561"/>
                  <a:pt x="457154" y="383448"/>
                  <a:pt x="457154" y="385773"/>
                </a:cubicBezTo>
                <a:cubicBezTo>
                  <a:pt x="457154" y="388098"/>
                  <a:pt x="459040" y="389985"/>
                  <a:pt x="461365" y="389985"/>
                </a:cubicBezTo>
                <a:cubicBezTo>
                  <a:pt x="463691" y="389985"/>
                  <a:pt x="465577" y="388098"/>
                  <a:pt x="465577" y="385773"/>
                </a:cubicBezTo>
                <a:close/>
                <a:moveTo>
                  <a:pt x="458456" y="378197"/>
                </a:moveTo>
                <a:cubicBezTo>
                  <a:pt x="458456" y="375620"/>
                  <a:pt x="456366" y="373530"/>
                  <a:pt x="453789" y="373530"/>
                </a:cubicBezTo>
                <a:cubicBezTo>
                  <a:pt x="451213" y="373530"/>
                  <a:pt x="449123" y="375620"/>
                  <a:pt x="449123" y="378197"/>
                </a:cubicBezTo>
                <a:cubicBezTo>
                  <a:pt x="449123" y="380774"/>
                  <a:pt x="451213" y="382864"/>
                  <a:pt x="453789" y="382864"/>
                </a:cubicBezTo>
                <a:cubicBezTo>
                  <a:pt x="456366" y="382864"/>
                  <a:pt x="458456" y="380774"/>
                  <a:pt x="458456" y="378197"/>
                </a:cubicBezTo>
                <a:close/>
                <a:moveTo>
                  <a:pt x="451303" y="370651"/>
                </a:moveTo>
                <a:cubicBezTo>
                  <a:pt x="451303" y="367854"/>
                  <a:pt x="449038" y="365589"/>
                  <a:pt x="446242" y="365589"/>
                </a:cubicBezTo>
                <a:cubicBezTo>
                  <a:pt x="443445" y="365589"/>
                  <a:pt x="441180" y="367854"/>
                  <a:pt x="441180" y="370651"/>
                </a:cubicBezTo>
                <a:cubicBezTo>
                  <a:pt x="441180" y="373447"/>
                  <a:pt x="443445" y="375712"/>
                  <a:pt x="446242" y="375712"/>
                </a:cubicBezTo>
                <a:cubicBezTo>
                  <a:pt x="449038" y="375712"/>
                  <a:pt x="451303" y="373447"/>
                  <a:pt x="451303" y="370651"/>
                </a:cubicBezTo>
                <a:close/>
                <a:moveTo>
                  <a:pt x="443847" y="363075"/>
                </a:moveTo>
                <a:cubicBezTo>
                  <a:pt x="443847" y="360214"/>
                  <a:pt x="441527" y="357893"/>
                  <a:pt x="438666" y="357893"/>
                </a:cubicBezTo>
                <a:cubicBezTo>
                  <a:pt x="435805" y="357893"/>
                  <a:pt x="433485" y="360214"/>
                  <a:pt x="433485" y="363075"/>
                </a:cubicBezTo>
                <a:cubicBezTo>
                  <a:pt x="433485" y="365935"/>
                  <a:pt x="435805" y="368256"/>
                  <a:pt x="438666" y="368256"/>
                </a:cubicBezTo>
                <a:cubicBezTo>
                  <a:pt x="441527" y="368256"/>
                  <a:pt x="443847" y="365935"/>
                  <a:pt x="443847" y="363075"/>
                </a:cubicBezTo>
                <a:close/>
                <a:moveTo>
                  <a:pt x="285142" y="204299"/>
                </a:moveTo>
                <a:cubicBezTo>
                  <a:pt x="285142" y="201387"/>
                  <a:pt x="282780" y="199025"/>
                  <a:pt x="279869" y="199025"/>
                </a:cubicBezTo>
                <a:cubicBezTo>
                  <a:pt x="276957" y="199025"/>
                  <a:pt x="274595" y="201387"/>
                  <a:pt x="274595" y="204299"/>
                </a:cubicBezTo>
                <a:cubicBezTo>
                  <a:pt x="274595" y="207211"/>
                  <a:pt x="276957" y="209573"/>
                  <a:pt x="279869" y="209573"/>
                </a:cubicBezTo>
                <a:cubicBezTo>
                  <a:pt x="282780" y="209573"/>
                  <a:pt x="285142" y="207211"/>
                  <a:pt x="285142" y="204299"/>
                </a:cubicBezTo>
                <a:close/>
                <a:moveTo>
                  <a:pt x="277172" y="196723"/>
                </a:moveTo>
                <a:cubicBezTo>
                  <a:pt x="277172" y="194044"/>
                  <a:pt x="275001" y="191874"/>
                  <a:pt x="272323" y="191874"/>
                </a:cubicBezTo>
                <a:cubicBezTo>
                  <a:pt x="269644" y="191874"/>
                  <a:pt x="267474" y="194044"/>
                  <a:pt x="267474" y="196723"/>
                </a:cubicBezTo>
                <a:cubicBezTo>
                  <a:pt x="267474" y="199402"/>
                  <a:pt x="269644" y="201572"/>
                  <a:pt x="272323" y="201572"/>
                </a:cubicBezTo>
                <a:cubicBezTo>
                  <a:pt x="275001" y="201572"/>
                  <a:pt x="277172" y="199402"/>
                  <a:pt x="277172" y="196723"/>
                </a:cubicBezTo>
                <a:close/>
                <a:moveTo>
                  <a:pt x="269231" y="189175"/>
                </a:moveTo>
                <a:cubicBezTo>
                  <a:pt x="269231" y="186715"/>
                  <a:pt x="267236" y="184721"/>
                  <a:pt x="264777" y="184721"/>
                </a:cubicBezTo>
                <a:cubicBezTo>
                  <a:pt x="262318" y="184721"/>
                  <a:pt x="260323" y="186715"/>
                  <a:pt x="260323" y="189175"/>
                </a:cubicBezTo>
                <a:cubicBezTo>
                  <a:pt x="260323" y="191634"/>
                  <a:pt x="262318" y="193629"/>
                  <a:pt x="264777" y="193629"/>
                </a:cubicBezTo>
                <a:cubicBezTo>
                  <a:pt x="267236" y="193629"/>
                  <a:pt x="269231" y="191634"/>
                  <a:pt x="269231" y="189175"/>
                </a:cubicBezTo>
                <a:close/>
                <a:moveTo>
                  <a:pt x="261655" y="181628"/>
                </a:moveTo>
                <a:cubicBezTo>
                  <a:pt x="261655" y="179169"/>
                  <a:pt x="259660" y="177174"/>
                  <a:pt x="257201" y="177174"/>
                </a:cubicBezTo>
                <a:cubicBezTo>
                  <a:pt x="254742" y="177174"/>
                  <a:pt x="252747" y="179169"/>
                  <a:pt x="252747" y="181628"/>
                </a:cubicBezTo>
                <a:cubicBezTo>
                  <a:pt x="252747" y="184088"/>
                  <a:pt x="254742" y="186083"/>
                  <a:pt x="257201" y="186083"/>
                </a:cubicBezTo>
                <a:cubicBezTo>
                  <a:pt x="259660" y="186083"/>
                  <a:pt x="261655" y="184088"/>
                  <a:pt x="261655" y="181628"/>
                </a:cubicBezTo>
                <a:close/>
                <a:moveTo>
                  <a:pt x="249655" y="178054"/>
                </a:moveTo>
                <a:cubicBezTo>
                  <a:pt x="251868" y="178054"/>
                  <a:pt x="253657" y="176267"/>
                  <a:pt x="253657" y="174052"/>
                </a:cubicBezTo>
                <a:cubicBezTo>
                  <a:pt x="253657" y="171838"/>
                  <a:pt x="251870" y="170051"/>
                  <a:pt x="249655" y="170051"/>
                </a:cubicBezTo>
                <a:cubicBezTo>
                  <a:pt x="247441" y="170051"/>
                  <a:pt x="245654" y="171838"/>
                  <a:pt x="245654" y="174052"/>
                </a:cubicBezTo>
                <a:cubicBezTo>
                  <a:pt x="245624" y="176264"/>
                  <a:pt x="247441" y="178054"/>
                  <a:pt x="249655" y="178054"/>
                </a:cubicBezTo>
                <a:close/>
                <a:moveTo>
                  <a:pt x="245562" y="166506"/>
                </a:moveTo>
                <a:cubicBezTo>
                  <a:pt x="245562" y="164583"/>
                  <a:pt x="244001" y="163022"/>
                  <a:pt x="242078" y="163022"/>
                </a:cubicBezTo>
                <a:cubicBezTo>
                  <a:pt x="240154" y="163022"/>
                  <a:pt x="238593" y="164583"/>
                  <a:pt x="238593" y="166506"/>
                </a:cubicBezTo>
                <a:cubicBezTo>
                  <a:pt x="238593" y="168430"/>
                  <a:pt x="240154" y="169991"/>
                  <a:pt x="242078" y="169991"/>
                </a:cubicBezTo>
                <a:cubicBezTo>
                  <a:pt x="244001" y="169991"/>
                  <a:pt x="245562" y="168430"/>
                  <a:pt x="245562" y="166506"/>
                </a:cubicBezTo>
                <a:close/>
                <a:moveTo>
                  <a:pt x="237561" y="158930"/>
                </a:moveTo>
                <a:cubicBezTo>
                  <a:pt x="237561" y="157256"/>
                  <a:pt x="236206" y="155901"/>
                  <a:pt x="234532" y="155901"/>
                </a:cubicBezTo>
                <a:cubicBezTo>
                  <a:pt x="232858" y="155901"/>
                  <a:pt x="231502" y="157256"/>
                  <a:pt x="231502" y="158930"/>
                </a:cubicBezTo>
                <a:cubicBezTo>
                  <a:pt x="231502" y="160604"/>
                  <a:pt x="232858" y="161960"/>
                  <a:pt x="234532" y="161960"/>
                </a:cubicBezTo>
                <a:cubicBezTo>
                  <a:pt x="236206" y="161960"/>
                  <a:pt x="237561" y="160604"/>
                  <a:pt x="237561" y="158930"/>
                </a:cubicBezTo>
                <a:close/>
                <a:moveTo>
                  <a:pt x="229985" y="151354"/>
                </a:moveTo>
                <a:cubicBezTo>
                  <a:pt x="229985" y="149680"/>
                  <a:pt x="228630" y="148324"/>
                  <a:pt x="226956" y="148324"/>
                </a:cubicBezTo>
                <a:cubicBezTo>
                  <a:pt x="225282" y="148324"/>
                  <a:pt x="223927" y="149680"/>
                  <a:pt x="223927" y="151354"/>
                </a:cubicBezTo>
                <a:cubicBezTo>
                  <a:pt x="223927" y="153028"/>
                  <a:pt x="225282" y="154383"/>
                  <a:pt x="226956" y="154383"/>
                </a:cubicBezTo>
                <a:cubicBezTo>
                  <a:pt x="228630" y="154383"/>
                  <a:pt x="229985" y="153028"/>
                  <a:pt x="229985" y="151354"/>
                </a:cubicBezTo>
                <a:close/>
                <a:moveTo>
                  <a:pt x="221985" y="143805"/>
                </a:moveTo>
                <a:cubicBezTo>
                  <a:pt x="221985" y="142383"/>
                  <a:pt x="220833" y="141231"/>
                  <a:pt x="219410" y="141231"/>
                </a:cubicBezTo>
                <a:cubicBezTo>
                  <a:pt x="217988" y="141231"/>
                  <a:pt x="216836" y="142383"/>
                  <a:pt x="216836" y="143805"/>
                </a:cubicBezTo>
                <a:cubicBezTo>
                  <a:pt x="216836" y="145228"/>
                  <a:pt x="217988" y="146380"/>
                  <a:pt x="219410" y="146380"/>
                </a:cubicBezTo>
                <a:cubicBezTo>
                  <a:pt x="220833" y="146380"/>
                  <a:pt x="221985" y="145228"/>
                  <a:pt x="221985" y="143805"/>
                </a:cubicBezTo>
                <a:close/>
                <a:moveTo>
                  <a:pt x="213924" y="136259"/>
                </a:moveTo>
                <a:cubicBezTo>
                  <a:pt x="213924" y="135105"/>
                  <a:pt x="212989" y="134170"/>
                  <a:pt x="211835" y="134170"/>
                </a:cubicBezTo>
                <a:cubicBezTo>
                  <a:pt x="210680" y="134170"/>
                  <a:pt x="209745" y="135105"/>
                  <a:pt x="209745" y="136259"/>
                </a:cubicBezTo>
                <a:cubicBezTo>
                  <a:pt x="209745" y="137414"/>
                  <a:pt x="210680" y="138349"/>
                  <a:pt x="211835" y="138349"/>
                </a:cubicBezTo>
                <a:cubicBezTo>
                  <a:pt x="212989" y="138349"/>
                  <a:pt x="213924" y="137414"/>
                  <a:pt x="213924" y="136259"/>
                </a:cubicBezTo>
                <a:close/>
                <a:moveTo>
                  <a:pt x="204286" y="130775"/>
                </a:moveTo>
                <a:cubicBezTo>
                  <a:pt x="205439" y="130775"/>
                  <a:pt x="206378" y="129835"/>
                  <a:pt x="206378" y="128684"/>
                </a:cubicBezTo>
                <a:cubicBezTo>
                  <a:pt x="206378" y="127531"/>
                  <a:pt x="205439" y="126591"/>
                  <a:pt x="204286" y="126591"/>
                </a:cubicBezTo>
                <a:cubicBezTo>
                  <a:pt x="203134" y="126591"/>
                  <a:pt x="202195" y="127531"/>
                  <a:pt x="202195" y="128684"/>
                </a:cubicBezTo>
                <a:cubicBezTo>
                  <a:pt x="202167" y="129835"/>
                  <a:pt x="203107" y="130775"/>
                  <a:pt x="204286" y="130775"/>
                </a:cubicBezTo>
                <a:close/>
                <a:moveTo>
                  <a:pt x="196711" y="122804"/>
                </a:moveTo>
                <a:cubicBezTo>
                  <a:pt x="197651" y="122804"/>
                  <a:pt x="198408" y="122047"/>
                  <a:pt x="198408" y="121107"/>
                </a:cubicBezTo>
                <a:cubicBezTo>
                  <a:pt x="198408" y="120167"/>
                  <a:pt x="197651" y="119410"/>
                  <a:pt x="196711" y="119410"/>
                </a:cubicBezTo>
                <a:cubicBezTo>
                  <a:pt x="195771" y="119410"/>
                  <a:pt x="195014" y="120167"/>
                  <a:pt x="195014" y="121107"/>
                </a:cubicBezTo>
                <a:cubicBezTo>
                  <a:pt x="195014" y="122047"/>
                  <a:pt x="195771" y="122804"/>
                  <a:pt x="196711" y="122804"/>
                </a:cubicBezTo>
                <a:close/>
                <a:moveTo>
                  <a:pt x="189165" y="114834"/>
                </a:moveTo>
                <a:cubicBezTo>
                  <a:pt x="189862" y="114834"/>
                  <a:pt x="190437" y="114259"/>
                  <a:pt x="190437" y="113561"/>
                </a:cubicBezTo>
                <a:cubicBezTo>
                  <a:pt x="190437" y="112864"/>
                  <a:pt x="189862" y="112289"/>
                  <a:pt x="189165" y="112289"/>
                </a:cubicBezTo>
                <a:cubicBezTo>
                  <a:pt x="188468" y="112289"/>
                  <a:pt x="187893" y="112864"/>
                  <a:pt x="187893" y="113561"/>
                </a:cubicBezTo>
                <a:cubicBezTo>
                  <a:pt x="187863" y="114256"/>
                  <a:pt x="188438" y="114834"/>
                  <a:pt x="189165" y="114834"/>
                </a:cubicBezTo>
                <a:close/>
                <a:moveTo>
                  <a:pt x="182619" y="106013"/>
                </a:moveTo>
                <a:cubicBezTo>
                  <a:pt x="182619" y="105445"/>
                  <a:pt x="182157" y="104983"/>
                  <a:pt x="181589" y="104983"/>
                </a:cubicBezTo>
                <a:cubicBezTo>
                  <a:pt x="181021" y="104983"/>
                  <a:pt x="180559" y="105445"/>
                  <a:pt x="180559" y="106013"/>
                </a:cubicBezTo>
                <a:cubicBezTo>
                  <a:pt x="180559" y="106581"/>
                  <a:pt x="181021" y="107043"/>
                  <a:pt x="181589" y="107043"/>
                </a:cubicBezTo>
                <a:cubicBezTo>
                  <a:pt x="182157" y="107043"/>
                  <a:pt x="182619" y="106581"/>
                  <a:pt x="182619" y="106013"/>
                </a:cubicBezTo>
                <a:close/>
                <a:moveTo>
                  <a:pt x="174983" y="98437"/>
                </a:moveTo>
                <a:cubicBezTo>
                  <a:pt x="174983" y="97917"/>
                  <a:pt x="174563" y="97497"/>
                  <a:pt x="174044" y="97497"/>
                </a:cubicBezTo>
                <a:cubicBezTo>
                  <a:pt x="173524" y="97497"/>
                  <a:pt x="173104" y="97917"/>
                  <a:pt x="173104" y="98437"/>
                </a:cubicBezTo>
                <a:cubicBezTo>
                  <a:pt x="173104" y="98956"/>
                  <a:pt x="173524" y="99377"/>
                  <a:pt x="174044" y="99377"/>
                </a:cubicBezTo>
                <a:cubicBezTo>
                  <a:pt x="174563" y="99377"/>
                  <a:pt x="174983" y="98956"/>
                  <a:pt x="174983" y="98437"/>
                </a:cubicBezTo>
                <a:close/>
                <a:moveTo>
                  <a:pt x="166465" y="91465"/>
                </a:moveTo>
                <a:cubicBezTo>
                  <a:pt x="166798" y="91465"/>
                  <a:pt x="167073" y="91193"/>
                  <a:pt x="167073" y="90858"/>
                </a:cubicBezTo>
                <a:cubicBezTo>
                  <a:pt x="167073" y="90523"/>
                  <a:pt x="166800" y="90251"/>
                  <a:pt x="166465" y="90251"/>
                </a:cubicBezTo>
                <a:cubicBezTo>
                  <a:pt x="166131" y="90251"/>
                  <a:pt x="165858" y="90523"/>
                  <a:pt x="165858" y="90858"/>
                </a:cubicBezTo>
                <a:cubicBezTo>
                  <a:pt x="165891" y="91193"/>
                  <a:pt x="166133" y="91465"/>
                  <a:pt x="166465" y="91465"/>
                </a:cubicBezTo>
                <a:close/>
                <a:moveTo>
                  <a:pt x="159312" y="83314"/>
                </a:moveTo>
                <a:cubicBezTo>
                  <a:pt x="159312" y="83098"/>
                  <a:pt x="159137" y="82922"/>
                  <a:pt x="158920" y="82922"/>
                </a:cubicBezTo>
                <a:cubicBezTo>
                  <a:pt x="158703" y="82922"/>
                  <a:pt x="158527" y="83098"/>
                  <a:pt x="158527" y="83314"/>
                </a:cubicBezTo>
                <a:cubicBezTo>
                  <a:pt x="158527" y="83531"/>
                  <a:pt x="158703" y="83707"/>
                  <a:pt x="158920" y="83707"/>
                </a:cubicBezTo>
                <a:cubicBezTo>
                  <a:pt x="159137" y="83707"/>
                  <a:pt x="159312" y="83531"/>
                  <a:pt x="159312" y="83314"/>
                </a:cubicBezTo>
                <a:close/>
                <a:moveTo>
                  <a:pt x="151737" y="75738"/>
                </a:moveTo>
                <a:cubicBezTo>
                  <a:pt x="151737" y="75521"/>
                  <a:pt x="151561" y="75346"/>
                  <a:pt x="151344" y="75346"/>
                </a:cubicBezTo>
                <a:cubicBezTo>
                  <a:pt x="151127" y="75346"/>
                  <a:pt x="150952" y="75521"/>
                  <a:pt x="150952" y="75738"/>
                </a:cubicBezTo>
                <a:cubicBezTo>
                  <a:pt x="150952" y="75955"/>
                  <a:pt x="151127" y="76131"/>
                  <a:pt x="151344" y="76131"/>
                </a:cubicBezTo>
                <a:cubicBezTo>
                  <a:pt x="151561" y="76131"/>
                  <a:pt x="151737" y="75955"/>
                  <a:pt x="151737" y="75738"/>
                </a:cubicBezTo>
                <a:close/>
                <a:moveTo>
                  <a:pt x="143978" y="68192"/>
                </a:moveTo>
                <a:cubicBezTo>
                  <a:pt x="143978" y="68093"/>
                  <a:pt x="143898" y="68012"/>
                  <a:pt x="143798" y="68012"/>
                </a:cubicBezTo>
                <a:cubicBezTo>
                  <a:pt x="143699" y="68012"/>
                  <a:pt x="143618" y="68093"/>
                  <a:pt x="143618" y="68192"/>
                </a:cubicBezTo>
                <a:cubicBezTo>
                  <a:pt x="143618" y="68291"/>
                  <a:pt x="143699" y="68372"/>
                  <a:pt x="143798" y="68372"/>
                </a:cubicBezTo>
                <a:cubicBezTo>
                  <a:pt x="143898" y="68372"/>
                  <a:pt x="143978" y="68291"/>
                  <a:pt x="143978" y="68192"/>
                </a:cubicBezTo>
                <a:close/>
                <a:moveTo>
                  <a:pt x="136283" y="60614"/>
                </a:moveTo>
                <a:cubicBezTo>
                  <a:pt x="136283" y="60581"/>
                  <a:pt x="136255" y="60554"/>
                  <a:pt x="136223" y="60554"/>
                </a:cubicBezTo>
                <a:cubicBezTo>
                  <a:pt x="136190" y="60554"/>
                  <a:pt x="136163" y="60581"/>
                  <a:pt x="136163" y="60614"/>
                </a:cubicBezTo>
                <a:cubicBezTo>
                  <a:pt x="136163" y="60646"/>
                  <a:pt x="136190" y="60674"/>
                  <a:pt x="136223" y="60674"/>
                </a:cubicBezTo>
                <a:cubicBezTo>
                  <a:pt x="136255" y="60674"/>
                  <a:pt x="136283" y="60646"/>
                  <a:pt x="136283" y="60614"/>
                </a:cubicBezTo>
                <a:close/>
                <a:moveTo>
                  <a:pt x="589830" y="499182"/>
                </a:moveTo>
                <a:cubicBezTo>
                  <a:pt x="589830" y="499211"/>
                  <a:pt x="589860" y="499242"/>
                  <a:pt x="589890" y="499242"/>
                </a:cubicBezTo>
                <a:cubicBezTo>
                  <a:pt x="589920" y="499242"/>
                  <a:pt x="589950" y="499211"/>
                  <a:pt x="589950" y="499182"/>
                </a:cubicBezTo>
                <a:cubicBezTo>
                  <a:pt x="589950" y="499152"/>
                  <a:pt x="589920" y="499122"/>
                  <a:pt x="589890" y="499122"/>
                </a:cubicBezTo>
                <a:cubicBezTo>
                  <a:pt x="589860" y="499152"/>
                  <a:pt x="589830" y="499152"/>
                  <a:pt x="589830" y="499182"/>
                </a:cubicBezTo>
                <a:close/>
                <a:moveTo>
                  <a:pt x="582524" y="491636"/>
                </a:moveTo>
                <a:cubicBezTo>
                  <a:pt x="582524" y="491536"/>
                  <a:pt x="582443" y="491455"/>
                  <a:pt x="582344" y="491455"/>
                </a:cubicBezTo>
                <a:cubicBezTo>
                  <a:pt x="582245" y="491455"/>
                  <a:pt x="582164" y="491536"/>
                  <a:pt x="582164" y="491636"/>
                </a:cubicBezTo>
                <a:cubicBezTo>
                  <a:pt x="582164" y="491735"/>
                  <a:pt x="582245" y="491816"/>
                  <a:pt x="582344" y="491816"/>
                </a:cubicBezTo>
                <a:cubicBezTo>
                  <a:pt x="582443" y="491816"/>
                  <a:pt x="582524" y="491735"/>
                  <a:pt x="582524" y="491636"/>
                </a:cubicBezTo>
                <a:close/>
                <a:moveTo>
                  <a:pt x="575101" y="484059"/>
                </a:moveTo>
                <a:cubicBezTo>
                  <a:pt x="575101" y="483875"/>
                  <a:pt x="574953" y="483727"/>
                  <a:pt x="574768" y="483727"/>
                </a:cubicBezTo>
                <a:cubicBezTo>
                  <a:pt x="574584" y="483727"/>
                  <a:pt x="574436" y="483875"/>
                  <a:pt x="574436" y="484059"/>
                </a:cubicBezTo>
                <a:cubicBezTo>
                  <a:pt x="574436" y="484244"/>
                  <a:pt x="574584" y="484392"/>
                  <a:pt x="574768" y="484392"/>
                </a:cubicBezTo>
                <a:cubicBezTo>
                  <a:pt x="574953" y="484392"/>
                  <a:pt x="575101" y="484244"/>
                  <a:pt x="575101" y="484059"/>
                </a:cubicBezTo>
                <a:close/>
                <a:moveTo>
                  <a:pt x="567675" y="476513"/>
                </a:moveTo>
                <a:cubicBezTo>
                  <a:pt x="567675" y="476262"/>
                  <a:pt x="567472" y="476058"/>
                  <a:pt x="567220" y="476058"/>
                </a:cubicBezTo>
                <a:cubicBezTo>
                  <a:pt x="566968" y="476058"/>
                  <a:pt x="566765" y="476262"/>
                  <a:pt x="566765" y="476513"/>
                </a:cubicBezTo>
                <a:cubicBezTo>
                  <a:pt x="566765" y="476765"/>
                  <a:pt x="566968" y="476968"/>
                  <a:pt x="567220" y="476968"/>
                </a:cubicBezTo>
                <a:cubicBezTo>
                  <a:pt x="567472" y="476968"/>
                  <a:pt x="567675" y="476765"/>
                  <a:pt x="567675" y="476513"/>
                </a:cubicBezTo>
                <a:close/>
                <a:moveTo>
                  <a:pt x="560342" y="468935"/>
                </a:moveTo>
                <a:cubicBezTo>
                  <a:pt x="560342" y="468549"/>
                  <a:pt x="560030" y="468238"/>
                  <a:pt x="559644" y="468238"/>
                </a:cubicBezTo>
                <a:cubicBezTo>
                  <a:pt x="559259" y="468238"/>
                  <a:pt x="558947" y="468549"/>
                  <a:pt x="558947" y="468935"/>
                </a:cubicBezTo>
                <a:cubicBezTo>
                  <a:pt x="558947" y="469320"/>
                  <a:pt x="559259" y="469632"/>
                  <a:pt x="559644" y="469632"/>
                </a:cubicBezTo>
                <a:cubicBezTo>
                  <a:pt x="560030" y="469632"/>
                  <a:pt x="560342" y="469320"/>
                  <a:pt x="560342" y="468935"/>
                </a:cubicBezTo>
                <a:close/>
                <a:moveTo>
                  <a:pt x="552976" y="461389"/>
                </a:moveTo>
                <a:cubicBezTo>
                  <a:pt x="552976" y="460904"/>
                  <a:pt x="552584" y="460511"/>
                  <a:pt x="552099" y="460511"/>
                </a:cubicBezTo>
                <a:cubicBezTo>
                  <a:pt x="551614" y="460511"/>
                  <a:pt x="551221" y="460904"/>
                  <a:pt x="551221" y="461389"/>
                </a:cubicBezTo>
                <a:cubicBezTo>
                  <a:pt x="551221" y="461874"/>
                  <a:pt x="551614" y="462266"/>
                  <a:pt x="552099" y="462266"/>
                </a:cubicBezTo>
                <a:cubicBezTo>
                  <a:pt x="552584" y="462266"/>
                  <a:pt x="552976" y="461874"/>
                  <a:pt x="552976" y="461389"/>
                </a:cubicBezTo>
                <a:close/>
                <a:moveTo>
                  <a:pt x="545795" y="453813"/>
                </a:moveTo>
                <a:cubicBezTo>
                  <a:pt x="545795" y="453111"/>
                  <a:pt x="545225" y="452540"/>
                  <a:pt x="544523" y="452540"/>
                </a:cubicBezTo>
                <a:cubicBezTo>
                  <a:pt x="543821" y="452540"/>
                  <a:pt x="543251" y="453111"/>
                  <a:pt x="543251" y="453813"/>
                </a:cubicBezTo>
                <a:cubicBezTo>
                  <a:pt x="543251" y="454515"/>
                  <a:pt x="543821" y="455085"/>
                  <a:pt x="544523" y="455085"/>
                </a:cubicBezTo>
                <a:cubicBezTo>
                  <a:pt x="545225" y="455085"/>
                  <a:pt x="545795" y="454515"/>
                  <a:pt x="545795" y="453813"/>
                </a:cubicBezTo>
                <a:close/>
                <a:moveTo>
                  <a:pt x="538340" y="446267"/>
                </a:moveTo>
                <a:cubicBezTo>
                  <a:pt x="538340" y="445514"/>
                  <a:pt x="537730" y="444904"/>
                  <a:pt x="536977" y="444904"/>
                </a:cubicBezTo>
                <a:cubicBezTo>
                  <a:pt x="536225" y="444904"/>
                  <a:pt x="535615" y="445514"/>
                  <a:pt x="535615" y="446267"/>
                </a:cubicBezTo>
                <a:cubicBezTo>
                  <a:pt x="535615" y="447019"/>
                  <a:pt x="536225" y="447629"/>
                  <a:pt x="536977" y="447629"/>
                </a:cubicBezTo>
                <a:cubicBezTo>
                  <a:pt x="537730" y="447629"/>
                  <a:pt x="538340" y="447019"/>
                  <a:pt x="538340" y="446267"/>
                </a:cubicBezTo>
                <a:close/>
                <a:moveTo>
                  <a:pt x="531036" y="438721"/>
                </a:moveTo>
                <a:cubicBezTo>
                  <a:pt x="531036" y="437815"/>
                  <a:pt x="530304" y="437083"/>
                  <a:pt x="529399" y="437083"/>
                </a:cubicBezTo>
                <a:cubicBezTo>
                  <a:pt x="528494" y="437083"/>
                  <a:pt x="527762" y="437815"/>
                  <a:pt x="527762" y="438721"/>
                </a:cubicBezTo>
                <a:cubicBezTo>
                  <a:pt x="527762" y="439626"/>
                  <a:pt x="528494" y="440358"/>
                  <a:pt x="529399" y="440358"/>
                </a:cubicBezTo>
                <a:cubicBezTo>
                  <a:pt x="530304" y="440358"/>
                  <a:pt x="531036" y="439626"/>
                  <a:pt x="531036" y="438721"/>
                </a:cubicBezTo>
                <a:close/>
                <a:moveTo>
                  <a:pt x="521853" y="429082"/>
                </a:moveTo>
                <a:cubicBezTo>
                  <a:pt x="520731" y="429082"/>
                  <a:pt x="519792" y="429992"/>
                  <a:pt x="519792" y="431144"/>
                </a:cubicBezTo>
                <a:cubicBezTo>
                  <a:pt x="519792" y="432266"/>
                  <a:pt x="520701" y="433206"/>
                  <a:pt x="521853" y="433206"/>
                </a:cubicBezTo>
                <a:cubicBezTo>
                  <a:pt x="523006" y="433206"/>
                  <a:pt x="523915" y="432297"/>
                  <a:pt x="523915" y="431144"/>
                </a:cubicBezTo>
                <a:cubicBezTo>
                  <a:pt x="523885" y="430022"/>
                  <a:pt x="522976" y="429082"/>
                  <a:pt x="521853" y="429082"/>
                </a:cubicBezTo>
                <a:close/>
                <a:moveTo>
                  <a:pt x="516490" y="423566"/>
                </a:moveTo>
                <a:cubicBezTo>
                  <a:pt x="516490" y="422344"/>
                  <a:pt x="515499" y="421354"/>
                  <a:pt x="514278" y="421354"/>
                </a:cubicBezTo>
                <a:cubicBezTo>
                  <a:pt x="513056" y="421354"/>
                  <a:pt x="512066" y="422344"/>
                  <a:pt x="512066" y="423566"/>
                </a:cubicBezTo>
                <a:cubicBezTo>
                  <a:pt x="512066" y="424788"/>
                  <a:pt x="513056" y="425778"/>
                  <a:pt x="514278" y="425778"/>
                </a:cubicBezTo>
                <a:cubicBezTo>
                  <a:pt x="515499" y="425778"/>
                  <a:pt x="516490" y="424788"/>
                  <a:pt x="516490" y="423566"/>
                </a:cubicBezTo>
                <a:close/>
                <a:moveTo>
                  <a:pt x="509369" y="416020"/>
                </a:moveTo>
                <a:cubicBezTo>
                  <a:pt x="509369" y="414563"/>
                  <a:pt x="508189" y="413383"/>
                  <a:pt x="506732" y="413383"/>
                </a:cubicBezTo>
                <a:cubicBezTo>
                  <a:pt x="505275" y="413383"/>
                  <a:pt x="504095" y="414563"/>
                  <a:pt x="504095" y="416020"/>
                </a:cubicBezTo>
                <a:cubicBezTo>
                  <a:pt x="504095" y="417477"/>
                  <a:pt x="505275" y="418657"/>
                  <a:pt x="506732" y="418657"/>
                </a:cubicBezTo>
                <a:cubicBezTo>
                  <a:pt x="508189" y="418657"/>
                  <a:pt x="509369" y="417477"/>
                  <a:pt x="509369" y="416020"/>
                </a:cubicBezTo>
                <a:close/>
                <a:moveTo>
                  <a:pt x="502126" y="408474"/>
                </a:moveTo>
                <a:cubicBezTo>
                  <a:pt x="502126" y="406834"/>
                  <a:pt x="500796" y="405504"/>
                  <a:pt x="499156" y="405504"/>
                </a:cubicBezTo>
                <a:cubicBezTo>
                  <a:pt x="497517" y="405504"/>
                  <a:pt x="496187" y="406834"/>
                  <a:pt x="496187" y="408474"/>
                </a:cubicBezTo>
                <a:cubicBezTo>
                  <a:pt x="496187" y="410113"/>
                  <a:pt x="497517" y="411443"/>
                  <a:pt x="499156" y="411443"/>
                </a:cubicBezTo>
                <a:cubicBezTo>
                  <a:pt x="500796" y="411443"/>
                  <a:pt x="502126" y="410113"/>
                  <a:pt x="502126" y="408474"/>
                </a:cubicBezTo>
                <a:close/>
                <a:moveTo>
                  <a:pt x="494732" y="400897"/>
                </a:moveTo>
                <a:cubicBezTo>
                  <a:pt x="494732" y="399173"/>
                  <a:pt x="493335" y="397776"/>
                  <a:pt x="491611" y="397776"/>
                </a:cubicBezTo>
                <a:cubicBezTo>
                  <a:pt x="489886" y="397776"/>
                  <a:pt x="488489" y="399173"/>
                  <a:pt x="488489" y="400897"/>
                </a:cubicBezTo>
                <a:cubicBezTo>
                  <a:pt x="488489" y="402622"/>
                  <a:pt x="489886" y="404019"/>
                  <a:pt x="491611" y="404019"/>
                </a:cubicBezTo>
                <a:cubicBezTo>
                  <a:pt x="493335" y="404019"/>
                  <a:pt x="494732" y="402622"/>
                  <a:pt x="494732" y="400897"/>
                </a:cubicBezTo>
                <a:close/>
                <a:moveTo>
                  <a:pt x="487577" y="393321"/>
                </a:moveTo>
                <a:cubicBezTo>
                  <a:pt x="487577" y="391363"/>
                  <a:pt x="485990" y="389777"/>
                  <a:pt x="484033" y="389777"/>
                </a:cubicBezTo>
                <a:cubicBezTo>
                  <a:pt x="482074" y="389777"/>
                  <a:pt x="480488" y="391363"/>
                  <a:pt x="480488" y="393321"/>
                </a:cubicBezTo>
                <a:cubicBezTo>
                  <a:pt x="480488" y="395279"/>
                  <a:pt x="482074" y="396866"/>
                  <a:pt x="484033" y="396866"/>
                </a:cubicBezTo>
                <a:cubicBezTo>
                  <a:pt x="485990" y="396866"/>
                  <a:pt x="487577" y="395279"/>
                  <a:pt x="487577" y="393321"/>
                </a:cubicBezTo>
                <a:close/>
                <a:moveTo>
                  <a:pt x="476487" y="381864"/>
                </a:moveTo>
                <a:cubicBezTo>
                  <a:pt x="474335" y="381864"/>
                  <a:pt x="472578" y="383621"/>
                  <a:pt x="472578" y="385773"/>
                </a:cubicBezTo>
                <a:cubicBezTo>
                  <a:pt x="472578" y="387925"/>
                  <a:pt x="474335" y="389682"/>
                  <a:pt x="476487" y="389682"/>
                </a:cubicBezTo>
                <a:cubicBezTo>
                  <a:pt x="478639" y="389682"/>
                  <a:pt x="480396" y="387925"/>
                  <a:pt x="480396" y="385773"/>
                </a:cubicBezTo>
                <a:cubicBezTo>
                  <a:pt x="480396" y="383621"/>
                  <a:pt x="478639" y="381864"/>
                  <a:pt x="476487" y="381864"/>
                </a:cubicBezTo>
                <a:close/>
                <a:moveTo>
                  <a:pt x="468911" y="373893"/>
                </a:moveTo>
                <a:cubicBezTo>
                  <a:pt x="466517" y="373893"/>
                  <a:pt x="464577" y="375833"/>
                  <a:pt x="464577" y="378227"/>
                </a:cubicBezTo>
                <a:cubicBezTo>
                  <a:pt x="464577" y="380621"/>
                  <a:pt x="466517" y="382561"/>
                  <a:pt x="468911" y="382561"/>
                </a:cubicBezTo>
                <a:cubicBezTo>
                  <a:pt x="471305" y="382561"/>
                  <a:pt x="473245" y="380621"/>
                  <a:pt x="473245" y="378227"/>
                </a:cubicBezTo>
                <a:cubicBezTo>
                  <a:pt x="473245" y="375833"/>
                  <a:pt x="471305" y="373893"/>
                  <a:pt x="468911" y="373893"/>
                </a:cubicBezTo>
                <a:close/>
                <a:moveTo>
                  <a:pt x="465819" y="370651"/>
                </a:moveTo>
                <a:cubicBezTo>
                  <a:pt x="465819" y="368191"/>
                  <a:pt x="463824" y="366197"/>
                  <a:pt x="461365" y="366197"/>
                </a:cubicBezTo>
                <a:cubicBezTo>
                  <a:pt x="458906" y="366197"/>
                  <a:pt x="456911" y="368191"/>
                  <a:pt x="456911" y="370651"/>
                </a:cubicBezTo>
                <a:cubicBezTo>
                  <a:pt x="456911" y="373110"/>
                  <a:pt x="458906" y="375105"/>
                  <a:pt x="461365" y="375105"/>
                </a:cubicBezTo>
                <a:cubicBezTo>
                  <a:pt x="463824" y="375105"/>
                  <a:pt x="465819" y="373110"/>
                  <a:pt x="465819" y="370651"/>
                </a:cubicBezTo>
                <a:close/>
                <a:moveTo>
                  <a:pt x="458669" y="363075"/>
                </a:moveTo>
                <a:cubicBezTo>
                  <a:pt x="458669" y="360396"/>
                  <a:pt x="456498" y="358226"/>
                  <a:pt x="453820" y="358226"/>
                </a:cubicBezTo>
                <a:cubicBezTo>
                  <a:pt x="451141" y="358226"/>
                  <a:pt x="448971" y="360396"/>
                  <a:pt x="448971" y="363075"/>
                </a:cubicBezTo>
                <a:cubicBezTo>
                  <a:pt x="448971" y="365753"/>
                  <a:pt x="451141" y="367924"/>
                  <a:pt x="453820" y="367924"/>
                </a:cubicBezTo>
                <a:cubicBezTo>
                  <a:pt x="456498" y="367924"/>
                  <a:pt x="458669" y="365753"/>
                  <a:pt x="458669" y="363075"/>
                </a:cubicBezTo>
                <a:close/>
                <a:moveTo>
                  <a:pt x="451423" y="355528"/>
                </a:moveTo>
                <a:cubicBezTo>
                  <a:pt x="451423" y="352668"/>
                  <a:pt x="449102" y="350347"/>
                  <a:pt x="446242" y="350347"/>
                </a:cubicBezTo>
                <a:cubicBezTo>
                  <a:pt x="443381" y="350347"/>
                  <a:pt x="441060" y="352668"/>
                  <a:pt x="441060" y="355528"/>
                </a:cubicBezTo>
                <a:cubicBezTo>
                  <a:pt x="441060" y="358389"/>
                  <a:pt x="443381" y="360710"/>
                  <a:pt x="446242" y="360710"/>
                </a:cubicBezTo>
                <a:cubicBezTo>
                  <a:pt x="449102" y="360710"/>
                  <a:pt x="451423" y="358389"/>
                  <a:pt x="451423" y="355528"/>
                </a:cubicBezTo>
                <a:close/>
                <a:moveTo>
                  <a:pt x="292415" y="196753"/>
                </a:moveTo>
                <a:cubicBezTo>
                  <a:pt x="292415" y="194007"/>
                  <a:pt x="290192" y="191784"/>
                  <a:pt x="287446" y="191784"/>
                </a:cubicBezTo>
                <a:cubicBezTo>
                  <a:pt x="284701" y="191784"/>
                  <a:pt x="282478" y="194007"/>
                  <a:pt x="282478" y="196753"/>
                </a:cubicBezTo>
                <a:cubicBezTo>
                  <a:pt x="282478" y="199499"/>
                  <a:pt x="284701" y="201722"/>
                  <a:pt x="287446" y="201722"/>
                </a:cubicBezTo>
                <a:cubicBezTo>
                  <a:pt x="290192" y="201722"/>
                  <a:pt x="292415" y="199499"/>
                  <a:pt x="292415" y="196753"/>
                </a:cubicBezTo>
                <a:close/>
                <a:moveTo>
                  <a:pt x="284595" y="189175"/>
                </a:moveTo>
                <a:cubicBezTo>
                  <a:pt x="284595" y="186581"/>
                  <a:pt x="282491" y="184478"/>
                  <a:pt x="279899" y="184478"/>
                </a:cubicBezTo>
                <a:cubicBezTo>
                  <a:pt x="277305" y="184478"/>
                  <a:pt x="275202" y="186581"/>
                  <a:pt x="275202" y="189175"/>
                </a:cubicBezTo>
                <a:cubicBezTo>
                  <a:pt x="275202" y="191768"/>
                  <a:pt x="277305" y="193871"/>
                  <a:pt x="279899" y="193871"/>
                </a:cubicBezTo>
                <a:cubicBezTo>
                  <a:pt x="282491" y="193871"/>
                  <a:pt x="284595" y="191768"/>
                  <a:pt x="284595" y="189175"/>
                </a:cubicBezTo>
                <a:close/>
                <a:moveTo>
                  <a:pt x="276899" y="181628"/>
                </a:moveTo>
                <a:cubicBezTo>
                  <a:pt x="276899" y="179100"/>
                  <a:pt x="274851" y="177052"/>
                  <a:pt x="272323" y="177052"/>
                </a:cubicBezTo>
                <a:cubicBezTo>
                  <a:pt x="269795" y="177052"/>
                  <a:pt x="267746" y="179100"/>
                  <a:pt x="267746" y="181628"/>
                </a:cubicBezTo>
                <a:cubicBezTo>
                  <a:pt x="267746" y="184157"/>
                  <a:pt x="269795" y="186205"/>
                  <a:pt x="272323" y="186205"/>
                </a:cubicBezTo>
                <a:cubicBezTo>
                  <a:pt x="274851" y="186205"/>
                  <a:pt x="276899" y="184157"/>
                  <a:pt x="276899" y="181628"/>
                </a:cubicBezTo>
                <a:close/>
                <a:moveTo>
                  <a:pt x="268898" y="174052"/>
                </a:moveTo>
                <a:cubicBezTo>
                  <a:pt x="268898" y="171776"/>
                  <a:pt x="267054" y="169931"/>
                  <a:pt x="264777" y="169931"/>
                </a:cubicBezTo>
                <a:cubicBezTo>
                  <a:pt x="262500" y="169931"/>
                  <a:pt x="260656" y="171776"/>
                  <a:pt x="260656" y="174052"/>
                </a:cubicBezTo>
                <a:cubicBezTo>
                  <a:pt x="260656" y="176329"/>
                  <a:pt x="262500" y="178174"/>
                  <a:pt x="264777" y="178174"/>
                </a:cubicBezTo>
                <a:cubicBezTo>
                  <a:pt x="267054" y="178174"/>
                  <a:pt x="268898" y="176329"/>
                  <a:pt x="268898" y="174052"/>
                </a:cubicBezTo>
                <a:close/>
                <a:moveTo>
                  <a:pt x="261018" y="166506"/>
                </a:moveTo>
                <a:cubicBezTo>
                  <a:pt x="261018" y="164398"/>
                  <a:pt x="259309" y="162689"/>
                  <a:pt x="257201" y="162689"/>
                </a:cubicBezTo>
                <a:cubicBezTo>
                  <a:pt x="255093" y="162689"/>
                  <a:pt x="253385" y="164398"/>
                  <a:pt x="253385" y="166506"/>
                </a:cubicBezTo>
                <a:cubicBezTo>
                  <a:pt x="253385" y="168615"/>
                  <a:pt x="255093" y="170323"/>
                  <a:pt x="257201" y="170323"/>
                </a:cubicBezTo>
                <a:cubicBezTo>
                  <a:pt x="259309" y="170323"/>
                  <a:pt x="261018" y="168615"/>
                  <a:pt x="261018" y="166506"/>
                </a:cubicBezTo>
                <a:close/>
                <a:moveTo>
                  <a:pt x="253020" y="158930"/>
                </a:moveTo>
                <a:cubicBezTo>
                  <a:pt x="253020" y="157071"/>
                  <a:pt x="251514" y="155566"/>
                  <a:pt x="249655" y="155566"/>
                </a:cubicBezTo>
                <a:cubicBezTo>
                  <a:pt x="247797" y="155566"/>
                  <a:pt x="246291" y="157071"/>
                  <a:pt x="246291" y="158930"/>
                </a:cubicBezTo>
                <a:cubicBezTo>
                  <a:pt x="246291" y="160789"/>
                  <a:pt x="247797" y="162294"/>
                  <a:pt x="249655" y="162294"/>
                </a:cubicBezTo>
                <a:cubicBezTo>
                  <a:pt x="251514" y="162294"/>
                  <a:pt x="253020" y="160789"/>
                  <a:pt x="253020" y="158930"/>
                </a:cubicBezTo>
                <a:close/>
                <a:moveTo>
                  <a:pt x="245319" y="151354"/>
                </a:moveTo>
                <a:cubicBezTo>
                  <a:pt x="245319" y="149565"/>
                  <a:pt x="243867" y="148112"/>
                  <a:pt x="242078" y="148112"/>
                </a:cubicBezTo>
                <a:cubicBezTo>
                  <a:pt x="240288" y="148112"/>
                  <a:pt x="238836" y="149565"/>
                  <a:pt x="238836" y="151354"/>
                </a:cubicBezTo>
                <a:cubicBezTo>
                  <a:pt x="238836" y="153144"/>
                  <a:pt x="240288" y="154596"/>
                  <a:pt x="242078" y="154596"/>
                </a:cubicBezTo>
                <a:cubicBezTo>
                  <a:pt x="243867" y="154596"/>
                  <a:pt x="245319" y="153144"/>
                  <a:pt x="245319" y="151354"/>
                </a:cubicBezTo>
                <a:close/>
                <a:moveTo>
                  <a:pt x="234532" y="146535"/>
                </a:moveTo>
                <a:cubicBezTo>
                  <a:pt x="236047" y="146535"/>
                  <a:pt x="237259" y="145323"/>
                  <a:pt x="237259" y="143808"/>
                </a:cubicBezTo>
                <a:cubicBezTo>
                  <a:pt x="237259" y="142293"/>
                  <a:pt x="236047" y="141081"/>
                  <a:pt x="234532" y="141081"/>
                </a:cubicBezTo>
                <a:cubicBezTo>
                  <a:pt x="233017" y="141081"/>
                  <a:pt x="231805" y="142293"/>
                  <a:pt x="231805" y="143808"/>
                </a:cubicBezTo>
                <a:cubicBezTo>
                  <a:pt x="231805" y="145323"/>
                  <a:pt x="233017" y="146535"/>
                  <a:pt x="234532" y="146535"/>
                </a:cubicBezTo>
                <a:close/>
                <a:moveTo>
                  <a:pt x="229380" y="136259"/>
                </a:moveTo>
                <a:cubicBezTo>
                  <a:pt x="229380" y="134920"/>
                  <a:pt x="228295" y="133835"/>
                  <a:pt x="226956" y="133835"/>
                </a:cubicBezTo>
                <a:cubicBezTo>
                  <a:pt x="225617" y="133835"/>
                  <a:pt x="224532" y="134920"/>
                  <a:pt x="224532" y="136259"/>
                </a:cubicBezTo>
                <a:cubicBezTo>
                  <a:pt x="224532" y="137599"/>
                  <a:pt x="225617" y="138684"/>
                  <a:pt x="226956" y="138684"/>
                </a:cubicBezTo>
                <a:cubicBezTo>
                  <a:pt x="228295" y="138684"/>
                  <a:pt x="229380" y="137599"/>
                  <a:pt x="229380" y="136259"/>
                </a:cubicBezTo>
                <a:close/>
                <a:moveTo>
                  <a:pt x="219410" y="130956"/>
                </a:moveTo>
                <a:cubicBezTo>
                  <a:pt x="220683" y="130956"/>
                  <a:pt x="221682" y="129926"/>
                  <a:pt x="221682" y="128684"/>
                </a:cubicBezTo>
                <a:cubicBezTo>
                  <a:pt x="221682" y="127411"/>
                  <a:pt x="220653" y="126411"/>
                  <a:pt x="219410" y="126411"/>
                </a:cubicBezTo>
                <a:cubicBezTo>
                  <a:pt x="218168" y="126411"/>
                  <a:pt x="217138" y="127441"/>
                  <a:pt x="217138" y="128684"/>
                </a:cubicBezTo>
                <a:cubicBezTo>
                  <a:pt x="217106" y="129956"/>
                  <a:pt x="218138" y="130956"/>
                  <a:pt x="219410" y="130956"/>
                </a:cubicBezTo>
                <a:close/>
                <a:moveTo>
                  <a:pt x="213682" y="121107"/>
                </a:moveTo>
                <a:cubicBezTo>
                  <a:pt x="213682" y="120087"/>
                  <a:pt x="212855" y="119260"/>
                  <a:pt x="211835" y="119260"/>
                </a:cubicBezTo>
                <a:cubicBezTo>
                  <a:pt x="210814" y="119260"/>
                  <a:pt x="209987" y="120087"/>
                  <a:pt x="209987" y="121107"/>
                </a:cubicBezTo>
                <a:cubicBezTo>
                  <a:pt x="209987" y="122128"/>
                  <a:pt x="210814" y="122955"/>
                  <a:pt x="211835" y="122955"/>
                </a:cubicBezTo>
                <a:cubicBezTo>
                  <a:pt x="212855" y="122955"/>
                  <a:pt x="213682" y="122128"/>
                  <a:pt x="213682" y="121107"/>
                </a:cubicBezTo>
                <a:close/>
                <a:moveTo>
                  <a:pt x="205863" y="113561"/>
                </a:moveTo>
                <a:cubicBezTo>
                  <a:pt x="205863" y="112690"/>
                  <a:pt x="205159" y="111986"/>
                  <a:pt x="204289" y="111986"/>
                </a:cubicBezTo>
                <a:cubicBezTo>
                  <a:pt x="203418" y="111986"/>
                  <a:pt x="202714" y="112690"/>
                  <a:pt x="202714" y="113561"/>
                </a:cubicBezTo>
                <a:cubicBezTo>
                  <a:pt x="202714" y="114432"/>
                  <a:pt x="203418" y="115136"/>
                  <a:pt x="204289" y="115136"/>
                </a:cubicBezTo>
                <a:cubicBezTo>
                  <a:pt x="205159" y="115136"/>
                  <a:pt x="205863" y="114432"/>
                  <a:pt x="205863" y="113561"/>
                </a:cubicBezTo>
                <a:close/>
                <a:moveTo>
                  <a:pt x="197923" y="106013"/>
                </a:moveTo>
                <a:cubicBezTo>
                  <a:pt x="197923" y="105343"/>
                  <a:pt x="197380" y="104800"/>
                  <a:pt x="196711" y="104800"/>
                </a:cubicBezTo>
                <a:cubicBezTo>
                  <a:pt x="196041" y="104800"/>
                  <a:pt x="195499" y="105343"/>
                  <a:pt x="195499" y="106013"/>
                </a:cubicBezTo>
                <a:cubicBezTo>
                  <a:pt x="195499" y="106682"/>
                  <a:pt x="196041" y="107225"/>
                  <a:pt x="196711" y="107225"/>
                </a:cubicBezTo>
                <a:cubicBezTo>
                  <a:pt x="197380" y="107225"/>
                  <a:pt x="197923" y="106682"/>
                  <a:pt x="197923" y="106013"/>
                </a:cubicBezTo>
                <a:close/>
                <a:moveTo>
                  <a:pt x="189165" y="99466"/>
                </a:moveTo>
                <a:cubicBezTo>
                  <a:pt x="189740" y="99466"/>
                  <a:pt x="190195" y="99012"/>
                  <a:pt x="190195" y="98437"/>
                </a:cubicBezTo>
                <a:cubicBezTo>
                  <a:pt x="190195" y="97862"/>
                  <a:pt x="189740" y="97407"/>
                  <a:pt x="189165" y="97407"/>
                </a:cubicBezTo>
                <a:cubicBezTo>
                  <a:pt x="188590" y="97407"/>
                  <a:pt x="188135" y="97862"/>
                  <a:pt x="188135" y="98437"/>
                </a:cubicBezTo>
                <a:cubicBezTo>
                  <a:pt x="188105" y="99014"/>
                  <a:pt x="188590" y="99466"/>
                  <a:pt x="189165" y="99466"/>
                </a:cubicBezTo>
                <a:close/>
                <a:moveTo>
                  <a:pt x="182467" y="90860"/>
                </a:moveTo>
                <a:cubicBezTo>
                  <a:pt x="182467" y="90376"/>
                  <a:pt x="182074" y="89983"/>
                  <a:pt x="181589" y="89983"/>
                </a:cubicBezTo>
                <a:cubicBezTo>
                  <a:pt x="181104" y="89983"/>
                  <a:pt x="180712" y="90376"/>
                  <a:pt x="180712" y="90860"/>
                </a:cubicBezTo>
                <a:cubicBezTo>
                  <a:pt x="180712" y="91345"/>
                  <a:pt x="181104" y="91738"/>
                  <a:pt x="181589" y="91738"/>
                </a:cubicBezTo>
                <a:cubicBezTo>
                  <a:pt x="182074" y="91738"/>
                  <a:pt x="182467" y="91345"/>
                  <a:pt x="182467" y="90860"/>
                </a:cubicBezTo>
                <a:close/>
                <a:moveTo>
                  <a:pt x="174619" y="83314"/>
                </a:moveTo>
                <a:cubicBezTo>
                  <a:pt x="174619" y="82996"/>
                  <a:pt x="174362" y="82739"/>
                  <a:pt x="174044" y="82739"/>
                </a:cubicBezTo>
                <a:cubicBezTo>
                  <a:pt x="173725" y="82739"/>
                  <a:pt x="173469" y="82996"/>
                  <a:pt x="173469" y="83314"/>
                </a:cubicBezTo>
                <a:cubicBezTo>
                  <a:pt x="173469" y="83633"/>
                  <a:pt x="173725" y="83889"/>
                  <a:pt x="174044" y="83889"/>
                </a:cubicBezTo>
                <a:cubicBezTo>
                  <a:pt x="174362" y="83889"/>
                  <a:pt x="174619" y="83633"/>
                  <a:pt x="174619" y="83314"/>
                </a:cubicBezTo>
                <a:close/>
                <a:moveTo>
                  <a:pt x="166921" y="75738"/>
                </a:moveTo>
                <a:cubicBezTo>
                  <a:pt x="166921" y="75487"/>
                  <a:pt x="166717" y="75283"/>
                  <a:pt x="166465" y="75283"/>
                </a:cubicBezTo>
                <a:cubicBezTo>
                  <a:pt x="166214" y="75283"/>
                  <a:pt x="166011" y="75487"/>
                  <a:pt x="166011" y="75738"/>
                </a:cubicBezTo>
                <a:cubicBezTo>
                  <a:pt x="166011" y="75990"/>
                  <a:pt x="166214" y="76193"/>
                  <a:pt x="166465" y="76193"/>
                </a:cubicBezTo>
                <a:cubicBezTo>
                  <a:pt x="166717" y="76193"/>
                  <a:pt x="166921" y="75990"/>
                  <a:pt x="166921" y="75738"/>
                </a:cubicBezTo>
                <a:close/>
                <a:moveTo>
                  <a:pt x="159102" y="68192"/>
                </a:moveTo>
                <a:cubicBezTo>
                  <a:pt x="159102" y="68074"/>
                  <a:pt x="159008" y="67980"/>
                  <a:pt x="158890" y="67980"/>
                </a:cubicBezTo>
                <a:cubicBezTo>
                  <a:pt x="158772" y="67980"/>
                  <a:pt x="158677" y="68074"/>
                  <a:pt x="158677" y="68192"/>
                </a:cubicBezTo>
                <a:cubicBezTo>
                  <a:pt x="158677" y="68310"/>
                  <a:pt x="158772" y="68405"/>
                  <a:pt x="158890" y="68405"/>
                </a:cubicBezTo>
                <a:cubicBezTo>
                  <a:pt x="159008" y="68405"/>
                  <a:pt x="159102" y="68310"/>
                  <a:pt x="159102" y="68192"/>
                </a:cubicBezTo>
                <a:close/>
                <a:moveTo>
                  <a:pt x="151464" y="60614"/>
                </a:moveTo>
                <a:cubicBezTo>
                  <a:pt x="151464" y="60547"/>
                  <a:pt x="151411" y="60494"/>
                  <a:pt x="151344" y="60494"/>
                </a:cubicBezTo>
                <a:cubicBezTo>
                  <a:pt x="151277" y="60494"/>
                  <a:pt x="151224" y="60547"/>
                  <a:pt x="151224" y="60614"/>
                </a:cubicBezTo>
                <a:cubicBezTo>
                  <a:pt x="151224" y="60681"/>
                  <a:pt x="151277" y="60734"/>
                  <a:pt x="151344" y="60734"/>
                </a:cubicBezTo>
                <a:cubicBezTo>
                  <a:pt x="151411" y="60734"/>
                  <a:pt x="151464" y="60681"/>
                  <a:pt x="151464" y="60614"/>
                </a:cubicBezTo>
                <a:close/>
                <a:moveTo>
                  <a:pt x="597405" y="491636"/>
                </a:moveTo>
                <a:cubicBezTo>
                  <a:pt x="597405" y="491665"/>
                  <a:pt x="597435" y="491696"/>
                  <a:pt x="597465" y="491696"/>
                </a:cubicBezTo>
                <a:cubicBezTo>
                  <a:pt x="597496" y="491696"/>
                  <a:pt x="597526" y="491665"/>
                  <a:pt x="597526" y="491636"/>
                </a:cubicBezTo>
                <a:cubicBezTo>
                  <a:pt x="597526" y="491605"/>
                  <a:pt x="597496" y="491576"/>
                  <a:pt x="597465" y="491576"/>
                </a:cubicBezTo>
                <a:cubicBezTo>
                  <a:pt x="597405" y="491576"/>
                  <a:pt x="597405" y="491605"/>
                  <a:pt x="597405" y="491636"/>
                </a:cubicBezTo>
                <a:close/>
                <a:moveTo>
                  <a:pt x="589767" y="484059"/>
                </a:moveTo>
                <a:cubicBezTo>
                  <a:pt x="589767" y="484119"/>
                  <a:pt x="589827" y="484182"/>
                  <a:pt x="589890" y="484182"/>
                </a:cubicBezTo>
                <a:cubicBezTo>
                  <a:pt x="589952" y="484182"/>
                  <a:pt x="590012" y="484122"/>
                  <a:pt x="590012" y="484059"/>
                </a:cubicBezTo>
                <a:cubicBezTo>
                  <a:pt x="590012" y="483999"/>
                  <a:pt x="589952" y="483937"/>
                  <a:pt x="589890" y="483937"/>
                </a:cubicBezTo>
                <a:cubicBezTo>
                  <a:pt x="589830" y="483967"/>
                  <a:pt x="589767" y="483997"/>
                  <a:pt x="589767" y="484059"/>
                </a:cubicBezTo>
                <a:close/>
                <a:moveTo>
                  <a:pt x="582344" y="476241"/>
                </a:moveTo>
                <a:cubicBezTo>
                  <a:pt x="582192" y="476241"/>
                  <a:pt x="582071" y="476363"/>
                  <a:pt x="582071" y="476513"/>
                </a:cubicBezTo>
                <a:cubicBezTo>
                  <a:pt x="582071" y="476664"/>
                  <a:pt x="582194" y="476786"/>
                  <a:pt x="582344" y="476786"/>
                </a:cubicBezTo>
                <a:cubicBezTo>
                  <a:pt x="582496" y="476786"/>
                  <a:pt x="582616" y="476664"/>
                  <a:pt x="582616" y="476513"/>
                </a:cubicBezTo>
                <a:cubicBezTo>
                  <a:pt x="582616" y="476361"/>
                  <a:pt x="582496" y="476241"/>
                  <a:pt x="582344" y="476241"/>
                </a:cubicBezTo>
                <a:close/>
                <a:moveTo>
                  <a:pt x="575283" y="468967"/>
                </a:moveTo>
                <a:cubicBezTo>
                  <a:pt x="575283" y="468683"/>
                  <a:pt x="575052" y="468452"/>
                  <a:pt x="574768" y="468452"/>
                </a:cubicBezTo>
                <a:cubicBezTo>
                  <a:pt x="574484" y="468452"/>
                  <a:pt x="574253" y="468683"/>
                  <a:pt x="574253" y="468967"/>
                </a:cubicBezTo>
                <a:cubicBezTo>
                  <a:pt x="574253" y="469251"/>
                  <a:pt x="574484" y="469482"/>
                  <a:pt x="574768" y="469482"/>
                </a:cubicBezTo>
                <a:cubicBezTo>
                  <a:pt x="575052" y="469482"/>
                  <a:pt x="575283" y="469251"/>
                  <a:pt x="575283" y="468967"/>
                </a:cubicBezTo>
                <a:close/>
                <a:moveTo>
                  <a:pt x="567220" y="460874"/>
                </a:moveTo>
                <a:cubicBezTo>
                  <a:pt x="566948" y="460874"/>
                  <a:pt x="566705" y="461086"/>
                  <a:pt x="566705" y="461389"/>
                </a:cubicBezTo>
                <a:cubicBezTo>
                  <a:pt x="566705" y="461661"/>
                  <a:pt x="566918" y="461904"/>
                  <a:pt x="567220" y="461904"/>
                </a:cubicBezTo>
                <a:cubicBezTo>
                  <a:pt x="567493" y="461904"/>
                  <a:pt x="567735" y="461691"/>
                  <a:pt x="567735" y="461389"/>
                </a:cubicBezTo>
                <a:cubicBezTo>
                  <a:pt x="567707" y="461116"/>
                  <a:pt x="567495" y="460874"/>
                  <a:pt x="567220" y="460874"/>
                </a:cubicBezTo>
                <a:close/>
                <a:moveTo>
                  <a:pt x="560462" y="453813"/>
                </a:moveTo>
                <a:cubicBezTo>
                  <a:pt x="560462" y="453360"/>
                  <a:pt x="560097" y="452995"/>
                  <a:pt x="559644" y="452995"/>
                </a:cubicBezTo>
                <a:cubicBezTo>
                  <a:pt x="559192" y="452995"/>
                  <a:pt x="558827" y="453360"/>
                  <a:pt x="558827" y="453813"/>
                </a:cubicBezTo>
                <a:cubicBezTo>
                  <a:pt x="558827" y="454265"/>
                  <a:pt x="559192" y="454630"/>
                  <a:pt x="559644" y="454630"/>
                </a:cubicBezTo>
                <a:cubicBezTo>
                  <a:pt x="560097" y="454630"/>
                  <a:pt x="560462" y="454265"/>
                  <a:pt x="560462" y="453813"/>
                </a:cubicBezTo>
                <a:close/>
                <a:moveTo>
                  <a:pt x="553249" y="446267"/>
                </a:moveTo>
                <a:cubicBezTo>
                  <a:pt x="553249" y="445632"/>
                  <a:pt x="552734" y="445117"/>
                  <a:pt x="552099" y="445117"/>
                </a:cubicBezTo>
                <a:cubicBezTo>
                  <a:pt x="551464" y="445117"/>
                  <a:pt x="550949" y="445632"/>
                  <a:pt x="550949" y="446267"/>
                </a:cubicBezTo>
                <a:cubicBezTo>
                  <a:pt x="550949" y="446902"/>
                  <a:pt x="551464" y="447417"/>
                  <a:pt x="552099" y="447417"/>
                </a:cubicBezTo>
                <a:cubicBezTo>
                  <a:pt x="552734" y="447417"/>
                  <a:pt x="553249" y="446902"/>
                  <a:pt x="553249" y="446267"/>
                </a:cubicBezTo>
                <a:close/>
                <a:moveTo>
                  <a:pt x="545885" y="438690"/>
                </a:moveTo>
                <a:cubicBezTo>
                  <a:pt x="545885" y="437938"/>
                  <a:pt x="545276" y="437328"/>
                  <a:pt x="544523" y="437328"/>
                </a:cubicBezTo>
                <a:cubicBezTo>
                  <a:pt x="543770" y="437328"/>
                  <a:pt x="543161" y="437938"/>
                  <a:pt x="543161" y="438690"/>
                </a:cubicBezTo>
                <a:cubicBezTo>
                  <a:pt x="543161" y="439443"/>
                  <a:pt x="543770" y="440053"/>
                  <a:pt x="544523" y="440053"/>
                </a:cubicBezTo>
                <a:cubicBezTo>
                  <a:pt x="545276" y="440053"/>
                  <a:pt x="545885" y="439443"/>
                  <a:pt x="545885" y="438690"/>
                </a:cubicBezTo>
                <a:close/>
                <a:moveTo>
                  <a:pt x="536977" y="429597"/>
                </a:moveTo>
                <a:cubicBezTo>
                  <a:pt x="536128" y="429597"/>
                  <a:pt x="535433" y="430295"/>
                  <a:pt x="535433" y="431142"/>
                </a:cubicBezTo>
                <a:cubicBezTo>
                  <a:pt x="535433" y="431989"/>
                  <a:pt x="536130" y="432687"/>
                  <a:pt x="536977" y="432687"/>
                </a:cubicBezTo>
                <a:cubicBezTo>
                  <a:pt x="537825" y="432687"/>
                  <a:pt x="538522" y="431989"/>
                  <a:pt x="538522" y="431142"/>
                </a:cubicBezTo>
                <a:cubicBezTo>
                  <a:pt x="538492" y="430295"/>
                  <a:pt x="537825" y="429597"/>
                  <a:pt x="536977" y="429597"/>
                </a:cubicBezTo>
                <a:close/>
                <a:moveTo>
                  <a:pt x="531309" y="423596"/>
                </a:moveTo>
                <a:cubicBezTo>
                  <a:pt x="531309" y="422541"/>
                  <a:pt x="530454" y="421686"/>
                  <a:pt x="529399" y="421686"/>
                </a:cubicBezTo>
                <a:cubicBezTo>
                  <a:pt x="528344" y="421686"/>
                  <a:pt x="527490" y="422541"/>
                  <a:pt x="527490" y="423596"/>
                </a:cubicBezTo>
                <a:cubicBezTo>
                  <a:pt x="527490" y="424651"/>
                  <a:pt x="528344" y="425505"/>
                  <a:pt x="529399" y="425505"/>
                </a:cubicBezTo>
                <a:cubicBezTo>
                  <a:pt x="530454" y="425505"/>
                  <a:pt x="531309" y="424651"/>
                  <a:pt x="531309" y="423596"/>
                </a:cubicBezTo>
                <a:close/>
                <a:moveTo>
                  <a:pt x="524155" y="416020"/>
                </a:moveTo>
                <a:cubicBezTo>
                  <a:pt x="524155" y="414747"/>
                  <a:pt x="523126" y="413717"/>
                  <a:pt x="521853" y="413717"/>
                </a:cubicBezTo>
                <a:cubicBezTo>
                  <a:pt x="520581" y="413717"/>
                  <a:pt x="519551" y="414747"/>
                  <a:pt x="519551" y="416020"/>
                </a:cubicBezTo>
                <a:cubicBezTo>
                  <a:pt x="519551" y="417292"/>
                  <a:pt x="520581" y="418322"/>
                  <a:pt x="521853" y="418322"/>
                </a:cubicBezTo>
                <a:cubicBezTo>
                  <a:pt x="523126" y="418322"/>
                  <a:pt x="524155" y="417292"/>
                  <a:pt x="524155" y="416020"/>
                </a:cubicBezTo>
                <a:close/>
                <a:moveTo>
                  <a:pt x="516580" y="408443"/>
                </a:moveTo>
                <a:cubicBezTo>
                  <a:pt x="516580" y="407171"/>
                  <a:pt x="515550" y="406142"/>
                  <a:pt x="514278" y="406142"/>
                </a:cubicBezTo>
                <a:cubicBezTo>
                  <a:pt x="513005" y="406142"/>
                  <a:pt x="511976" y="407171"/>
                  <a:pt x="511976" y="408443"/>
                </a:cubicBezTo>
                <a:cubicBezTo>
                  <a:pt x="511976" y="409716"/>
                  <a:pt x="513005" y="410746"/>
                  <a:pt x="514278" y="410746"/>
                </a:cubicBezTo>
                <a:cubicBezTo>
                  <a:pt x="515550" y="410746"/>
                  <a:pt x="516580" y="409716"/>
                  <a:pt x="516580" y="408443"/>
                </a:cubicBezTo>
                <a:close/>
                <a:moveTo>
                  <a:pt x="506732" y="398108"/>
                </a:moveTo>
                <a:cubicBezTo>
                  <a:pt x="505187" y="398108"/>
                  <a:pt x="503943" y="399351"/>
                  <a:pt x="503943" y="400897"/>
                </a:cubicBezTo>
                <a:cubicBezTo>
                  <a:pt x="503943" y="402445"/>
                  <a:pt x="505185" y="403687"/>
                  <a:pt x="506732" y="403687"/>
                </a:cubicBezTo>
                <a:cubicBezTo>
                  <a:pt x="508279" y="403687"/>
                  <a:pt x="509521" y="402445"/>
                  <a:pt x="509521" y="400897"/>
                </a:cubicBezTo>
                <a:cubicBezTo>
                  <a:pt x="509519" y="399351"/>
                  <a:pt x="508247" y="398108"/>
                  <a:pt x="506732" y="398108"/>
                </a:cubicBezTo>
                <a:close/>
                <a:moveTo>
                  <a:pt x="502428" y="393321"/>
                </a:moveTo>
                <a:cubicBezTo>
                  <a:pt x="502428" y="391513"/>
                  <a:pt x="500964" y="390049"/>
                  <a:pt x="499156" y="390049"/>
                </a:cubicBezTo>
                <a:cubicBezTo>
                  <a:pt x="497348" y="390049"/>
                  <a:pt x="495885" y="391513"/>
                  <a:pt x="495885" y="393321"/>
                </a:cubicBezTo>
                <a:cubicBezTo>
                  <a:pt x="495885" y="395129"/>
                  <a:pt x="497348" y="396593"/>
                  <a:pt x="499156" y="396593"/>
                </a:cubicBezTo>
                <a:cubicBezTo>
                  <a:pt x="500964" y="396593"/>
                  <a:pt x="502428" y="395129"/>
                  <a:pt x="502428" y="393321"/>
                </a:cubicBezTo>
                <a:close/>
                <a:moveTo>
                  <a:pt x="491611" y="382501"/>
                </a:moveTo>
                <a:cubicBezTo>
                  <a:pt x="489823" y="382501"/>
                  <a:pt x="488336" y="383956"/>
                  <a:pt x="488336" y="385775"/>
                </a:cubicBezTo>
                <a:cubicBezTo>
                  <a:pt x="488336" y="387562"/>
                  <a:pt x="489791" y="389049"/>
                  <a:pt x="491611" y="389049"/>
                </a:cubicBezTo>
                <a:cubicBezTo>
                  <a:pt x="493398" y="389049"/>
                  <a:pt x="494885" y="387595"/>
                  <a:pt x="494885" y="385775"/>
                </a:cubicBezTo>
                <a:cubicBezTo>
                  <a:pt x="494852" y="383986"/>
                  <a:pt x="493398" y="382501"/>
                  <a:pt x="491611" y="382501"/>
                </a:cubicBezTo>
                <a:close/>
                <a:moveTo>
                  <a:pt x="487699" y="378197"/>
                </a:moveTo>
                <a:cubicBezTo>
                  <a:pt x="487699" y="376172"/>
                  <a:pt x="486057" y="374530"/>
                  <a:pt x="484033" y="374530"/>
                </a:cubicBezTo>
                <a:cubicBezTo>
                  <a:pt x="482007" y="374530"/>
                  <a:pt x="480366" y="376172"/>
                  <a:pt x="480366" y="378197"/>
                </a:cubicBezTo>
                <a:cubicBezTo>
                  <a:pt x="480366" y="380222"/>
                  <a:pt x="482007" y="381864"/>
                  <a:pt x="484033" y="381864"/>
                </a:cubicBezTo>
                <a:cubicBezTo>
                  <a:pt x="486057" y="381864"/>
                  <a:pt x="487699" y="380222"/>
                  <a:pt x="487699" y="378197"/>
                </a:cubicBezTo>
                <a:close/>
                <a:moveTo>
                  <a:pt x="480608" y="370651"/>
                </a:moveTo>
                <a:cubicBezTo>
                  <a:pt x="480608" y="368374"/>
                  <a:pt x="478763" y="366529"/>
                  <a:pt x="476487" y="366529"/>
                </a:cubicBezTo>
                <a:cubicBezTo>
                  <a:pt x="474210" y="366529"/>
                  <a:pt x="472365" y="368374"/>
                  <a:pt x="472365" y="370651"/>
                </a:cubicBezTo>
                <a:cubicBezTo>
                  <a:pt x="472365" y="372928"/>
                  <a:pt x="474210" y="374772"/>
                  <a:pt x="476487" y="374772"/>
                </a:cubicBezTo>
                <a:cubicBezTo>
                  <a:pt x="478763" y="374772"/>
                  <a:pt x="480608" y="372928"/>
                  <a:pt x="480608" y="370651"/>
                </a:cubicBezTo>
                <a:close/>
                <a:moveTo>
                  <a:pt x="473457" y="363075"/>
                </a:moveTo>
                <a:cubicBezTo>
                  <a:pt x="473457" y="360565"/>
                  <a:pt x="471421" y="358528"/>
                  <a:pt x="468911" y="358528"/>
                </a:cubicBezTo>
                <a:cubicBezTo>
                  <a:pt x="466401" y="358528"/>
                  <a:pt x="464365" y="360565"/>
                  <a:pt x="464365" y="363075"/>
                </a:cubicBezTo>
                <a:cubicBezTo>
                  <a:pt x="464365" y="365585"/>
                  <a:pt x="466401" y="367621"/>
                  <a:pt x="468911" y="367621"/>
                </a:cubicBezTo>
                <a:cubicBezTo>
                  <a:pt x="471421" y="367621"/>
                  <a:pt x="473457" y="365585"/>
                  <a:pt x="473457" y="363075"/>
                </a:cubicBezTo>
                <a:close/>
                <a:moveTo>
                  <a:pt x="465882" y="355528"/>
                </a:moveTo>
                <a:cubicBezTo>
                  <a:pt x="465882" y="353019"/>
                  <a:pt x="463845" y="350982"/>
                  <a:pt x="461335" y="350982"/>
                </a:cubicBezTo>
                <a:cubicBezTo>
                  <a:pt x="458825" y="350982"/>
                  <a:pt x="456789" y="353019"/>
                  <a:pt x="456789" y="355528"/>
                </a:cubicBezTo>
                <a:cubicBezTo>
                  <a:pt x="456789" y="358039"/>
                  <a:pt x="458825" y="360075"/>
                  <a:pt x="461335" y="360075"/>
                </a:cubicBezTo>
                <a:cubicBezTo>
                  <a:pt x="463845" y="360075"/>
                  <a:pt x="465882" y="358039"/>
                  <a:pt x="465882" y="355528"/>
                </a:cubicBezTo>
                <a:close/>
                <a:moveTo>
                  <a:pt x="458729" y="347950"/>
                </a:moveTo>
                <a:cubicBezTo>
                  <a:pt x="458729" y="345223"/>
                  <a:pt x="456517" y="343011"/>
                  <a:pt x="453789" y="343011"/>
                </a:cubicBezTo>
                <a:cubicBezTo>
                  <a:pt x="451063" y="343011"/>
                  <a:pt x="448851" y="345223"/>
                  <a:pt x="448851" y="347950"/>
                </a:cubicBezTo>
                <a:cubicBezTo>
                  <a:pt x="448851" y="350677"/>
                  <a:pt x="451063" y="352889"/>
                  <a:pt x="453789" y="352889"/>
                </a:cubicBezTo>
                <a:cubicBezTo>
                  <a:pt x="456517" y="352922"/>
                  <a:pt x="458729" y="350709"/>
                  <a:pt x="458729" y="347950"/>
                </a:cubicBezTo>
                <a:close/>
                <a:moveTo>
                  <a:pt x="451485" y="340404"/>
                </a:moveTo>
                <a:cubicBezTo>
                  <a:pt x="451485" y="337492"/>
                  <a:pt x="449123" y="335130"/>
                  <a:pt x="446212" y="335130"/>
                </a:cubicBezTo>
                <a:cubicBezTo>
                  <a:pt x="443300" y="335130"/>
                  <a:pt x="440938" y="337492"/>
                  <a:pt x="440938" y="340404"/>
                </a:cubicBezTo>
                <a:cubicBezTo>
                  <a:pt x="440938" y="343316"/>
                  <a:pt x="443300" y="345678"/>
                  <a:pt x="446212" y="345678"/>
                </a:cubicBezTo>
                <a:cubicBezTo>
                  <a:pt x="449123" y="345678"/>
                  <a:pt x="451485" y="343316"/>
                  <a:pt x="451485" y="340404"/>
                </a:cubicBezTo>
                <a:close/>
                <a:moveTo>
                  <a:pt x="290233" y="189175"/>
                </a:moveTo>
                <a:cubicBezTo>
                  <a:pt x="290233" y="191811"/>
                  <a:pt x="292385" y="193964"/>
                  <a:pt x="295022" y="193964"/>
                </a:cubicBezTo>
                <a:cubicBezTo>
                  <a:pt x="297659" y="193964"/>
                  <a:pt x="299811" y="191811"/>
                  <a:pt x="299811" y="189175"/>
                </a:cubicBezTo>
                <a:cubicBezTo>
                  <a:pt x="299811" y="186538"/>
                  <a:pt x="297659" y="184385"/>
                  <a:pt x="295022" y="184385"/>
                </a:cubicBezTo>
                <a:cubicBezTo>
                  <a:pt x="292385" y="184388"/>
                  <a:pt x="290233" y="186540"/>
                  <a:pt x="290233" y="189175"/>
                </a:cubicBezTo>
                <a:close/>
                <a:moveTo>
                  <a:pt x="287444" y="176932"/>
                </a:moveTo>
                <a:cubicBezTo>
                  <a:pt x="284867" y="176932"/>
                  <a:pt x="282748" y="179024"/>
                  <a:pt x="282748" y="181628"/>
                </a:cubicBezTo>
                <a:cubicBezTo>
                  <a:pt x="282748" y="184205"/>
                  <a:pt x="284840" y="186325"/>
                  <a:pt x="287444" y="186325"/>
                </a:cubicBezTo>
                <a:cubicBezTo>
                  <a:pt x="290021" y="186325"/>
                  <a:pt x="292141" y="184233"/>
                  <a:pt x="292141" y="181628"/>
                </a:cubicBezTo>
                <a:cubicBezTo>
                  <a:pt x="292143" y="179024"/>
                  <a:pt x="290021" y="176932"/>
                  <a:pt x="287444" y="176932"/>
                </a:cubicBezTo>
                <a:close/>
                <a:moveTo>
                  <a:pt x="279899" y="169718"/>
                </a:moveTo>
                <a:cubicBezTo>
                  <a:pt x="277504" y="169718"/>
                  <a:pt x="275564" y="171658"/>
                  <a:pt x="275564" y="174052"/>
                </a:cubicBezTo>
                <a:cubicBezTo>
                  <a:pt x="275564" y="176447"/>
                  <a:pt x="277504" y="178387"/>
                  <a:pt x="279899" y="178387"/>
                </a:cubicBezTo>
                <a:cubicBezTo>
                  <a:pt x="282293" y="178387"/>
                  <a:pt x="284232" y="176447"/>
                  <a:pt x="284232" y="174052"/>
                </a:cubicBezTo>
                <a:cubicBezTo>
                  <a:pt x="284202" y="171658"/>
                  <a:pt x="282263" y="169718"/>
                  <a:pt x="279899" y="169718"/>
                </a:cubicBezTo>
                <a:close/>
                <a:moveTo>
                  <a:pt x="276232" y="166506"/>
                </a:moveTo>
                <a:cubicBezTo>
                  <a:pt x="276232" y="164347"/>
                  <a:pt x="274482" y="162597"/>
                  <a:pt x="272323" y="162597"/>
                </a:cubicBezTo>
                <a:cubicBezTo>
                  <a:pt x="270164" y="162597"/>
                  <a:pt x="268414" y="164347"/>
                  <a:pt x="268414" y="166506"/>
                </a:cubicBezTo>
                <a:cubicBezTo>
                  <a:pt x="268414" y="168665"/>
                  <a:pt x="270164" y="170415"/>
                  <a:pt x="272323" y="170415"/>
                </a:cubicBezTo>
                <a:cubicBezTo>
                  <a:pt x="274482" y="170415"/>
                  <a:pt x="276232" y="168665"/>
                  <a:pt x="276232" y="166506"/>
                </a:cubicBezTo>
                <a:close/>
                <a:moveTo>
                  <a:pt x="264777" y="162354"/>
                </a:moveTo>
                <a:cubicBezTo>
                  <a:pt x="266686" y="162354"/>
                  <a:pt x="268231" y="160810"/>
                  <a:pt x="268231" y="158900"/>
                </a:cubicBezTo>
                <a:cubicBezTo>
                  <a:pt x="268231" y="156991"/>
                  <a:pt x="266686" y="155476"/>
                  <a:pt x="264777" y="155476"/>
                </a:cubicBezTo>
                <a:cubicBezTo>
                  <a:pt x="262868" y="155476"/>
                  <a:pt x="261353" y="157020"/>
                  <a:pt x="261353" y="158900"/>
                </a:cubicBezTo>
                <a:cubicBezTo>
                  <a:pt x="261323" y="160840"/>
                  <a:pt x="262868" y="162354"/>
                  <a:pt x="264777" y="162354"/>
                </a:cubicBezTo>
                <a:close/>
                <a:moveTo>
                  <a:pt x="257201" y="154808"/>
                </a:moveTo>
                <a:cubicBezTo>
                  <a:pt x="259111" y="154808"/>
                  <a:pt x="260625" y="153264"/>
                  <a:pt x="260625" y="151354"/>
                </a:cubicBezTo>
                <a:cubicBezTo>
                  <a:pt x="260625" y="149445"/>
                  <a:pt x="259081" y="147930"/>
                  <a:pt x="257201" y="147930"/>
                </a:cubicBezTo>
                <a:cubicBezTo>
                  <a:pt x="255292" y="147930"/>
                  <a:pt x="253747" y="149474"/>
                  <a:pt x="253747" y="151354"/>
                </a:cubicBezTo>
                <a:cubicBezTo>
                  <a:pt x="253777" y="153261"/>
                  <a:pt x="255292" y="154808"/>
                  <a:pt x="257201" y="154808"/>
                </a:cubicBezTo>
                <a:close/>
                <a:moveTo>
                  <a:pt x="252685" y="143805"/>
                </a:moveTo>
                <a:cubicBezTo>
                  <a:pt x="252685" y="142131"/>
                  <a:pt x="251330" y="140776"/>
                  <a:pt x="249655" y="140776"/>
                </a:cubicBezTo>
                <a:cubicBezTo>
                  <a:pt x="247981" y="140776"/>
                  <a:pt x="246626" y="142131"/>
                  <a:pt x="246626" y="143805"/>
                </a:cubicBezTo>
                <a:cubicBezTo>
                  <a:pt x="246626" y="145480"/>
                  <a:pt x="247981" y="146835"/>
                  <a:pt x="249655" y="146835"/>
                </a:cubicBezTo>
                <a:cubicBezTo>
                  <a:pt x="251330" y="146835"/>
                  <a:pt x="252685" y="145480"/>
                  <a:pt x="252685" y="143805"/>
                </a:cubicBezTo>
                <a:close/>
                <a:moveTo>
                  <a:pt x="244652" y="136230"/>
                </a:moveTo>
                <a:cubicBezTo>
                  <a:pt x="244652" y="134807"/>
                  <a:pt x="243500" y="133655"/>
                  <a:pt x="242078" y="133655"/>
                </a:cubicBezTo>
                <a:cubicBezTo>
                  <a:pt x="240655" y="133655"/>
                  <a:pt x="239503" y="134807"/>
                  <a:pt x="239503" y="136230"/>
                </a:cubicBezTo>
                <a:cubicBezTo>
                  <a:pt x="239503" y="137652"/>
                  <a:pt x="240655" y="138804"/>
                  <a:pt x="242078" y="138804"/>
                </a:cubicBezTo>
                <a:cubicBezTo>
                  <a:pt x="243500" y="138804"/>
                  <a:pt x="244652" y="137652"/>
                  <a:pt x="244652" y="136230"/>
                </a:cubicBezTo>
                <a:close/>
                <a:moveTo>
                  <a:pt x="234532" y="131108"/>
                </a:moveTo>
                <a:cubicBezTo>
                  <a:pt x="235866" y="131108"/>
                  <a:pt x="236956" y="130016"/>
                  <a:pt x="236956" y="128684"/>
                </a:cubicBezTo>
                <a:cubicBezTo>
                  <a:pt x="236956" y="127351"/>
                  <a:pt x="235864" y="126259"/>
                  <a:pt x="234532" y="126259"/>
                </a:cubicBezTo>
                <a:cubicBezTo>
                  <a:pt x="233197" y="126259"/>
                  <a:pt x="232107" y="127351"/>
                  <a:pt x="232107" y="128684"/>
                </a:cubicBezTo>
                <a:cubicBezTo>
                  <a:pt x="232077" y="130016"/>
                  <a:pt x="233170" y="131108"/>
                  <a:pt x="234532" y="131108"/>
                </a:cubicBezTo>
                <a:close/>
                <a:moveTo>
                  <a:pt x="229046" y="121137"/>
                </a:moveTo>
                <a:cubicBezTo>
                  <a:pt x="229046" y="119983"/>
                  <a:pt x="228111" y="119048"/>
                  <a:pt x="226956" y="119048"/>
                </a:cubicBezTo>
                <a:cubicBezTo>
                  <a:pt x="225802" y="119048"/>
                  <a:pt x="224867" y="119983"/>
                  <a:pt x="224867" y="121137"/>
                </a:cubicBezTo>
                <a:cubicBezTo>
                  <a:pt x="224867" y="122292"/>
                  <a:pt x="225802" y="123227"/>
                  <a:pt x="226956" y="123227"/>
                </a:cubicBezTo>
                <a:cubicBezTo>
                  <a:pt x="228111" y="123227"/>
                  <a:pt x="229046" y="122292"/>
                  <a:pt x="229046" y="121137"/>
                </a:cubicBezTo>
                <a:close/>
                <a:moveTo>
                  <a:pt x="219410" y="115258"/>
                </a:moveTo>
                <a:cubicBezTo>
                  <a:pt x="220350" y="115258"/>
                  <a:pt x="221107" y="114501"/>
                  <a:pt x="221107" y="113561"/>
                </a:cubicBezTo>
                <a:cubicBezTo>
                  <a:pt x="221107" y="112621"/>
                  <a:pt x="220350" y="111864"/>
                  <a:pt x="219410" y="111864"/>
                </a:cubicBezTo>
                <a:cubicBezTo>
                  <a:pt x="218471" y="111864"/>
                  <a:pt x="217713" y="112621"/>
                  <a:pt x="217713" y="113561"/>
                </a:cubicBezTo>
                <a:cubicBezTo>
                  <a:pt x="217713" y="114498"/>
                  <a:pt x="218471" y="115258"/>
                  <a:pt x="219410" y="115258"/>
                </a:cubicBezTo>
                <a:close/>
                <a:moveTo>
                  <a:pt x="211835" y="107317"/>
                </a:moveTo>
                <a:cubicBezTo>
                  <a:pt x="212562" y="107317"/>
                  <a:pt x="213137" y="106742"/>
                  <a:pt x="213137" y="106015"/>
                </a:cubicBezTo>
                <a:cubicBezTo>
                  <a:pt x="213137" y="105288"/>
                  <a:pt x="212562" y="104713"/>
                  <a:pt x="211835" y="104713"/>
                </a:cubicBezTo>
                <a:cubicBezTo>
                  <a:pt x="211107" y="104713"/>
                  <a:pt x="210532" y="105288"/>
                  <a:pt x="210532" y="106015"/>
                </a:cubicBezTo>
                <a:cubicBezTo>
                  <a:pt x="210530" y="106710"/>
                  <a:pt x="211107" y="107317"/>
                  <a:pt x="211835" y="107317"/>
                </a:cubicBezTo>
                <a:close/>
                <a:moveTo>
                  <a:pt x="204286" y="99741"/>
                </a:moveTo>
                <a:cubicBezTo>
                  <a:pt x="205014" y="99741"/>
                  <a:pt x="205589" y="99166"/>
                  <a:pt x="205589" y="98439"/>
                </a:cubicBezTo>
                <a:cubicBezTo>
                  <a:pt x="205589" y="97712"/>
                  <a:pt x="205014" y="97137"/>
                  <a:pt x="204286" y="97137"/>
                </a:cubicBezTo>
                <a:cubicBezTo>
                  <a:pt x="203559" y="97137"/>
                  <a:pt x="202984" y="97712"/>
                  <a:pt x="202984" y="98439"/>
                </a:cubicBezTo>
                <a:cubicBezTo>
                  <a:pt x="202984" y="99164"/>
                  <a:pt x="203559" y="99741"/>
                  <a:pt x="204286" y="99741"/>
                </a:cubicBezTo>
                <a:close/>
                <a:moveTo>
                  <a:pt x="197681" y="90891"/>
                </a:moveTo>
                <a:cubicBezTo>
                  <a:pt x="197681" y="90355"/>
                  <a:pt x="197247" y="89921"/>
                  <a:pt x="196711" y="89921"/>
                </a:cubicBezTo>
                <a:cubicBezTo>
                  <a:pt x="196175" y="89921"/>
                  <a:pt x="195741" y="90355"/>
                  <a:pt x="195741" y="90891"/>
                </a:cubicBezTo>
                <a:cubicBezTo>
                  <a:pt x="195741" y="91426"/>
                  <a:pt x="196175" y="91860"/>
                  <a:pt x="196711" y="91860"/>
                </a:cubicBezTo>
                <a:cubicBezTo>
                  <a:pt x="197247" y="91860"/>
                  <a:pt x="197681" y="91426"/>
                  <a:pt x="197681" y="90891"/>
                </a:cubicBezTo>
                <a:close/>
                <a:moveTo>
                  <a:pt x="189830" y="83284"/>
                </a:moveTo>
                <a:cubicBezTo>
                  <a:pt x="189830" y="82917"/>
                  <a:pt x="189532" y="82619"/>
                  <a:pt x="189165" y="82619"/>
                </a:cubicBezTo>
                <a:cubicBezTo>
                  <a:pt x="188798" y="82619"/>
                  <a:pt x="188500" y="82917"/>
                  <a:pt x="188500" y="83284"/>
                </a:cubicBezTo>
                <a:cubicBezTo>
                  <a:pt x="188500" y="83651"/>
                  <a:pt x="188798" y="83949"/>
                  <a:pt x="189165" y="83949"/>
                </a:cubicBezTo>
                <a:cubicBezTo>
                  <a:pt x="189532" y="83949"/>
                  <a:pt x="189830" y="83651"/>
                  <a:pt x="189830" y="83284"/>
                </a:cubicBezTo>
                <a:close/>
                <a:moveTo>
                  <a:pt x="181589" y="76403"/>
                </a:moveTo>
                <a:cubicBezTo>
                  <a:pt x="181954" y="76403"/>
                  <a:pt x="182257" y="76101"/>
                  <a:pt x="182257" y="75766"/>
                </a:cubicBezTo>
                <a:cubicBezTo>
                  <a:pt x="182257" y="75401"/>
                  <a:pt x="181954" y="75099"/>
                  <a:pt x="181589" y="75099"/>
                </a:cubicBezTo>
                <a:cubicBezTo>
                  <a:pt x="181224" y="75099"/>
                  <a:pt x="180922" y="75401"/>
                  <a:pt x="180922" y="75766"/>
                </a:cubicBezTo>
                <a:cubicBezTo>
                  <a:pt x="180952" y="76101"/>
                  <a:pt x="181224" y="76403"/>
                  <a:pt x="181589" y="76403"/>
                </a:cubicBezTo>
                <a:close/>
                <a:moveTo>
                  <a:pt x="174406" y="68192"/>
                </a:moveTo>
                <a:cubicBezTo>
                  <a:pt x="174406" y="67975"/>
                  <a:pt x="174231" y="67800"/>
                  <a:pt x="174014" y="67800"/>
                </a:cubicBezTo>
                <a:cubicBezTo>
                  <a:pt x="173796" y="67800"/>
                  <a:pt x="173621" y="67975"/>
                  <a:pt x="173621" y="68192"/>
                </a:cubicBezTo>
                <a:cubicBezTo>
                  <a:pt x="173621" y="68409"/>
                  <a:pt x="173796" y="68585"/>
                  <a:pt x="174014" y="68585"/>
                </a:cubicBezTo>
                <a:cubicBezTo>
                  <a:pt x="174231" y="68585"/>
                  <a:pt x="174406" y="68409"/>
                  <a:pt x="174406" y="68192"/>
                </a:cubicBezTo>
                <a:close/>
                <a:moveTo>
                  <a:pt x="166646" y="60614"/>
                </a:moveTo>
                <a:cubicBezTo>
                  <a:pt x="166646" y="60514"/>
                  <a:pt x="166565" y="60434"/>
                  <a:pt x="166465" y="60434"/>
                </a:cubicBezTo>
                <a:cubicBezTo>
                  <a:pt x="166366" y="60434"/>
                  <a:pt x="166286" y="60514"/>
                  <a:pt x="166286" y="60614"/>
                </a:cubicBezTo>
                <a:cubicBezTo>
                  <a:pt x="166286" y="60713"/>
                  <a:pt x="166366" y="60794"/>
                  <a:pt x="166465" y="60794"/>
                </a:cubicBezTo>
                <a:cubicBezTo>
                  <a:pt x="166565" y="60794"/>
                  <a:pt x="166646" y="60713"/>
                  <a:pt x="166646" y="60614"/>
                </a:cubicBezTo>
                <a:close/>
                <a:moveTo>
                  <a:pt x="158980" y="53068"/>
                </a:moveTo>
                <a:cubicBezTo>
                  <a:pt x="158980" y="53035"/>
                  <a:pt x="158952" y="53008"/>
                  <a:pt x="158920" y="53008"/>
                </a:cubicBezTo>
                <a:cubicBezTo>
                  <a:pt x="158888" y="53008"/>
                  <a:pt x="158860" y="53035"/>
                  <a:pt x="158860" y="53068"/>
                </a:cubicBezTo>
                <a:cubicBezTo>
                  <a:pt x="158860" y="53100"/>
                  <a:pt x="158888" y="53128"/>
                  <a:pt x="158920" y="53128"/>
                </a:cubicBezTo>
                <a:cubicBezTo>
                  <a:pt x="158952" y="53128"/>
                  <a:pt x="158980" y="53100"/>
                  <a:pt x="158980" y="53068"/>
                </a:cubicBezTo>
                <a:close/>
                <a:moveTo>
                  <a:pt x="151404" y="45491"/>
                </a:moveTo>
                <a:cubicBezTo>
                  <a:pt x="151404" y="45459"/>
                  <a:pt x="151376" y="45431"/>
                  <a:pt x="151344" y="45431"/>
                </a:cubicBezTo>
                <a:cubicBezTo>
                  <a:pt x="151312" y="45431"/>
                  <a:pt x="151284" y="45459"/>
                  <a:pt x="151284" y="45491"/>
                </a:cubicBezTo>
                <a:cubicBezTo>
                  <a:pt x="151284" y="45524"/>
                  <a:pt x="151312" y="45551"/>
                  <a:pt x="151344" y="45551"/>
                </a:cubicBezTo>
                <a:cubicBezTo>
                  <a:pt x="151376" y="45551"/>
                  <a:pt x="151404" y="45524"/>
                  <a:pt x="151404" y="45491"/>
                </a:cubicBezTo>
                <a:close/>
                <a:moveTo>
                  <a:pt x="604951" y="484059"/>
                </a:moveTo>
                <a:cubicBezTo>
                  <a:pt x="604951" y="484090"/>
                  <a:pt x="604981" y="484119"/>
                  <a:pt x="605011" y="484119"/>
                </a:cubicBezTo>
                <a:cubicBezTo>
                  <a:pt x="605041" y="484119"/>
                  <a:pt x="605071" y="484090"/>
                  <a:pt x="605071" y="484059"/>
                </a:cubicBezTo>
                <a:cubicBezTo>
                  <a:pt x="605071" y="484029"/>
                  <a:pt x="605041" y="483999"/>
                  <a:pt x="605011" y="483999"/>
                </a:cubicBezTo>
                <a:cubicBezTo>
                  <a:pt x="604981" y="484029"/>
                  <a:pt x="604951" y="484029"/>
                  <a:pt x="604951" y="484059"/>
                </a:cubicBezTo>
                <a:close/>
                <a:moveTo>
                  <a:pt x="597646" y="476513"/>
                </a:moveTo>
                <a:cubicBezTo>
                  <a:pt x="597646" y="476414"/>
                  <a:pt x="597565" y="476333"/>
                  <a:pt x="597465" y="476333"/>
                </a:cubicBezTo>
                <a:cubicBezTo>
                  <a:pt x="597366" y="476333"/>
                  <a:pt x="597285" y="476414"/>
                  <a:pt x="597285" y="476513"/>
                </a:cubicBezTo>
                <a:cubicBezTo>
                  <a:pt x="597285" y="476613"/>
                  <a:pt x="597366" y="476693"/>
                  <a:pt x="597465" y="476693"/>
                </a:cubicBezTo>
                <a:cubicBezTo>
                  <a:pt x="597565" y="476693"/>
                  <a:pt x="597646" y="476613"/>
                  <a:pt x="597646" y="476513"/>
                </a:cubicBezTo>
                <a:close/>
                <a:moveTo>
                  <a:pt x="590102" y="468935"/>
                </a:moveTo>
                <a:cubicBezTo>
                  <a:pt x="590102" y="468817"/>
                  <a:pt x="590007" y="468722"/>
                  <a:pt x="589890" y="468722"/>
                </a:cubicBezTo>
                <a:cubicBezTo>
                  <a:pt x="589772" y="468722"/>
                  <a:pt x="589677" y="468817"/>
                  <a:pt x="589677" y="468935"/>
                </a:cubicBezTo>
                <a:cubicBezTo>
                  <a:pt x="589677" y="469053"/>
                  <a:pt x="589772" y="469147"/>
                  <a:pt x="589890" y="469147"/>
                </a:cubicBezTo>
                <a:cubicBezTo>
                  <a:pt x="590007" y="469147"/>
                  <a:pt x="590102" y="469053"/>
                  <a:pt x="590102" y="468935"/>
                </a:cubicBezTo>
                <a:close/>
                <a:moveTo>
                  <a:pt x="582736" y="461389"/>
                </a:moveTo>
                <a:cubicBezTo>
                  <a:pt x="582736" y="461172"/>
                  <a:pt x="582561" y="460996"/>
                  <a:pt x="582344" y="460996"/>
                </a:cubicBezTo>
                <a:cubicBezTo>
                  <a:pt x="582127" y="460996"/>
                  <a:pt x="581952" y="461172"/>
                  <a:pt x="581952" y="461389"/>
                </a:cubicBezTo>
                <a:cubicBezTo>
                  <a:pt x="581952" y="461606"/>
                  <a:pt x="582127" y="461781"/>
                  <a:pt x="582344" y="461781"/>
                </a:cubicBezTo>
                <a:cubicBezTo>
                  <a:pt x="582561" y="461781"/>
                  <a:pt x="582736" y="461606"/>
                  <a:pt x="582736" y="461389"/>
                </a:cubicBezTo>
                <a:close/>
                <a:moveTo>
                  <a:pt x="575373" y="453813"/>
                </a:moveTo>
                <a:cubicBezTo>
                  <a:pt x="575373" y="453478"/>
                  <a:pt x="575103" y="453208"/>
                  <a:pt x="574768" y="453208"/>
                </a:cubicBezTo>
                <a:cubicBezTo>
                  <a:pt x="574433" y="453208"/>
                  <a:pt x="574163" y="453478"/>
                  <a:pt x="574163" y="453813"/>
                </a:cubicBezTo>
                <a:cubicBezTo>
                  <a:pt x="574163" y="454147"/>
                  <a:pt x="574433" y="454418"/>
                  <a:pt x="574768" y="454418"/>
                </a:cubicBezTo>
                <a:cubicBezTo>
                  <a:pt x="575103" y="454418"/>
                  <a:pt x="575373" y="454147"/>
                  <a:pt x="575373" y="453813"/>
                </a:cubicBezTo>
                <a:close/>
                <a:moveTo>
                  <a:pt x="567918" y="446236"/>
                </a:moveTo>
                <a:cubicBezTo>
                  <a:pt x="567918" y="445851"/>
                  <a:pt x="567606" y="445539"/>
                  <a:pt x="567220" y="445539"/>
                </a:cubicBezTo>
                <a:cubicBezTo>
                  <a:pt x="566835" y="445539"/>
                  <a:pt x="566523" y="445851"/>
                  <a:pt x="566523" y="446236"/>
                </a:cubicBezTo>
                <a:cubicBezTo>
                  <a:pt x="566523" y="446622"/>
                  <a:pt x="566835" y="446934"/>
                  <a:pt x="567220" y="446934"/>
                </a:cubicBezTo>
                <a:cubicBezTo>
                  <a:pt x="567606" y="446934"/>
                  <a:pt x="567918" y="446622"/>
                  <a:pt x="567918" y="446236"/>
                </a:cubicBezTo>
                <a:close/>
                <a:moveTo>
                  <a:pt x="560584" y="438690"/>
                </a:moveTo>
                <a:cubicBezTo>
                  <a:pt x="560584" y="438171"/>
                  <a:pt x="560164" y="437750"/>
                  <a:pt x="559644" y="437750"/>
                </a:cubicBezTo>
                <a:cubicBezTo>
                  <a:pt x="559125" y="437750"/>
                  <a:pt x="558705" y="438171"/>
                  <a:pt x="558705" y="438690"/>
                </a:cubicBezTo>
                <a:cubicBezTo>
                  <a:pt x="558705" y="439210"/>
                  <a:pt x="559125" y="439630"/>
                  <a:pt x="559644" y="439630"/>
                </a:cubicBezTo>
                <a:cubicBezTo>
                  <a:pt x="560164" y="439630"/>
                  <a:pt x="560584" y="439210"/>
                  <a:pt x="560584" y="438690"/>
                </a:cubicBezTo>
                <a:close/>
                <a:moveTo>
                  <a:pt x="553371" y="431142"/>
                </a:moveTo>
                <a:cubicBezTo>
                  <a:pt x="553371" y="430440"/>
                  <a:pt x="552801" y="429870"/>
                  <a:pt x="552099" y="429870"/>
                </a:cubicBezTo>
                <a:cubicBezTo>
                  <a:pt x="551397" y="429870"/>
                  <a:pt x="550827" y="430440"/>
                  <a:pt x="550827" y="431142"/>
                </a:cubicBezTo>
                <a:cubicBezTo>
                  <a:pt x="550827" y="431844"/>
                  <a:pt x="551397" y="432414"/>
                  <a:pt x="552099" y="432414"/>
                </a:cubicBezTo>
                <a:cubicBezTo>
                  <a:pt x="552801" y="432414"/>
                  <a:pt x="553371" y="431844"/>
                  <a:pt x="553371" y="431142"/>
                </a:cubicBezTo>
                <a:close/>
                <a:moveTo>
                  <a:pt x="546160" y="423596"/>
                </a:moveTo>
                <a:cubicBezTo>
                  <a:pt x="546160" y="422691"/>
                  <a:pt x="545428" y="421959"/>
                  <a:pt x="544523" y="421959"/>
                </a:cubicBezTo>
                <a:cubicBezTo>
                  <a:pt x="543618" y="421959"/>
                  <a:pt x="542886" y="422691"/>
                  <a:pt x="542886" y="423596"/>
                </a:cubicBezTo>
                <a:cubicBezTo>
                  <a:pt x="542886" y="424501"/>
                  <a:pt x="543618" y="425233"/>
                  <a:pt x="544523" y="425233"/>
                </a:cubicBezTo>
                <a:cubicBezTo>
                  <a:pt x="545428" y="425233"/>
                  <a:pt x="546160" y="424501"/>
                  <a:pt x="546160" y="423596"/>
                </a:cubicBezTo>
                <a:close/>
                <a:moveTo>
                  <a:pt x="536977" y="414263"/>
                </a:moveTo>
                <a:cubicBezTo>
                  <a:pt x="536007" y="414263"/>
                  <a:pt x="535220" y="415050"/>
                  <a:pt x="535220" y="416020"/>
                </a:cubicBezTo>
                <a:cubicBezTo>
                  <a:pt x="535220" y="416989"/>
                  <a:pt x="536007" y="417777"/>
                  <a:pt x="536977" y="417777"/>
                </a:cubicBezTo>
                <a:cubicBezTo>
                  <a:pt x="537947" y="417777"/>
                  <a:pt x="538734" y="416989"/>
                  <a:pt x="538734" y="416020"/>
                </a:cubicBezTo>
                <a:cubicBezTo>
                  <a:pt x="538704" y="415050"/>
                  <a:pt x="537917" y="414263"/>
                  <a:pt x="536977" y="414263"/>
                </a:cubicBezTo>
                <a:close/>
                <a:moveTo>
                  <a:pt x="531459" y="408474"/>
                </a:moveTo>
                <a:cubicBezTo>
                  <a:pt x="531459" y="407335"/>
                  <a:pt x="530538" y="406414"/>
                  <a:pt x="529399" y="406414"/>
                </a:cubicBezTo>
                <a:cubicBezTo>
                  <a:pt x="528261" y="406414"/>
                  <a:pt x="527340" y="407335"/>
                  <a:pt x="527340" y="408474"/>
                </a:cubicBezTo>
                <a:cubicBezTo>
                  <a:pt x="527340" y="409612"/>
                  <a:pt x="528261" y="410533"/>
                  <a:pt x="529399" y="410533"/>
                </a:cubicBezTo>
                <a:cubicBezTo>
                  <a:pt x="530538" y="410533"/>
                  <a:pt x="531459" y="409612"/>
                  <a:pt x="531459" y="408474"/>
                </a:cubicBezTo>
                <a:close/>
                <a:moveTo>
                  <a:pt x="521853" y="398443"/>
                </a:moveTo>
                <a:cubicBezTo>
                  <a:pt x="520489" y="398443"/>
                  <a:pt x="519399" y="399535"/>
                  <a:pt x="519399" y="400897"/>
                </a:cubicBezTo>
                <a:cubicBezTo>
                  <a:pt x="519399" y="402260"/>
                  <a:pt x="520491" y="403352"/>
                  <a:pt x="521853" y="403352"/>
                </a:cubicBezTo>
                <a:cubicBezTo>
                  <a:pt x="523218" y="403352"/>
                  <a:pt x="524308" y="402260"/>
                  <a:pt x="524308" y="400897"/>
                </a:cubicBezTo>
                <a:cubicBezTo>
                  <a:pt x="524308" y="399533"/>
                  <a:pt x="523188" y="398443"/>
                  <a:pt x="521853" y="398443"/>
                </a:cubicBezTo>
                <a:close/>
                <a:moveTo>
                  <a:pt x="516852" y="393321"/>
                </a:moveTo>
                <a:cubicBezTo>
                  <a:pt x="516852" y="391899"/>
                  <a:pt x="515700" y="390747"/>
                  <a:pt x="514278" y="390747"/>
                </a:cubicBezTo>
                <a:cubicBezTo>
                  <a:pt x="512855" y="390747"/>
                  <a:pt x="511703" y="391899"/>
                  <a:pt x="511703" y="393321"/>
                </a:cubicBezTo>
                <a:cubicBezTo>
                  <a:pt x="511703" y="394744"/>
                  <a:pt x="512855" y="395896"/>
                  <a:pt x="514278" y="395896"/>
                </a:cubicBezTo>
                <a:cubicBezTo>
                  <a:pt x="515700" y="395896"/>
                  <a:pt x="516852" y="394744"/>
                  <a:pt x="516852" y="393321"/>
                </a:cubicBezTo>
                <a:close/>
                <a:moveTo>
                  <a:pt x="506732" y="382833"/>
                </a:moveTo>
                <a:cubicBezTo>
                  <a:pt x="505125" y="382833"/>
                  <a:pt x="503793" y="384136"/>
                  <a:pt x="503793" y="385773"/>
                </a:cubicBezTo>
                <a:cubicBezTo>
                  <a:pt x="503793" y="387380"/>
                  <a:pt x="505095" y="388712"/>
                  <a:pt x="506732" y="388712"/>
                </a:cubicBezTo>
                <a:cubicBezTo>
                  <a:pt x="508369" y="388712"/>
                  <a:pt x="509671" y="387410"/>
                  <a:pt x="509671" y="385773"/>
                </a:cubicBezTo>
                <a:cubicBezTo>
                  <a:pt x="509641" y="384138"/>
                  <a:pt x="508339" y="382833"/>
                  <a:pt x="506732" y="382833"/>
                </a:cubicBezTo>
                <a:close/>
                <a:moveTo>
                  <a:pt x="502521" y="378227"/>
                </a:moveTo>
                <a:cubicBezTo>
                  <a:pt x="502521" y="376368"/>
                  <a:pt x="501015" y="374862"/>
                  <a:pt x="499156" y="374862"/>
                </a:cubicBezTo>
                <a:cubicBezTo>
                  <a:pt x="497298" y="374862"/>
                  <a:pt x="495792" y="376368"/>
                  <a:pt x="495792" y="378227"/>
                </a:cubicBezTo>
                <a:cubicBezTo>
                  <a:pt x="495792" y="380086"/>
                  <a:pt x="497298" y="381591"/>
                  <a:pt x="499156" y="381591"/>
                </a:cubicBezTo>
                <a:cubicBezTo>
                  <a:pt x="501015" y="381591"/>
                  <a:pt x="502521" y="380086"/>
                  <a:pt x="502521" y="378227"/>
                </a:cubicBezTo>
                <a:close/>
                <a:moveTo>
                  <a:pt x="491611" y="367196"/>
                </a:moveTo>
                <a:cubicBezTo>
                  <a:pt x="489701" y="367196"/>
                  <a:pt x="488156" y="368741"/>
                  <a:pt x="488156" y="370651"/>
                </a:cubicBezTo>
                <a:cubicBezTo>
                  <a:pt x="488156" y="372561"/>
                  <a:pt x="489701" y="374075"/>
                  <a:pt x="491611" y="374075"/>
                </a:cubicBezTo>
                <a:cubicBezTo>
                  <a:pt x="493520" y="374075"/>
                  <a:pt x="495035" y="372530"/>
                  <a:pt x="495035" y="370651"/>
                </a:cubicBezTo>
                <a:cubicBezTo>
                  <a:pt x="495035" y="368741"/>
                  <a:pt x="493488" y="367196"/>
                  <a:pt x="491611" y="367196"/>
                </a:cubicBezTo>
                <a:close/>
                <a:moveTo>
                  <a:pt x="487882" y="363075"/>
                </a:moveTo>
                <a:cubicBezTo>
                  <a:pt x="487882" y="360948"/>
                  <a:pt x="486159" y="359226"/>
                  <a:pt x="484033" y="359226"/>
                </a:cubicBezTo>
                <a:cubicBezTo>
                  <a:pt x="481906" y="359226"/>
                  <a:pt x="480183" y="360948"/>
                  <a:pt x="480183" y="363075"/>
                </a:cubicBezTo>
                <a:cubicBezTo>
                  <a:pt x="480183" y="365201"/>
                  <a:pt x="481906" y="366924"/>
                  <a:pt x="484033" y="366924"/>
                </a:cubicBezTo>
                <a:cubicBezTo>
                  <a:pt x="486159" y="366924"/>
                  <a:pt x="487882" y="365201"/>
                  <a:pt x="487882" y="363075"/>
                </a:cubicBezTo>
                <a:close/>
                <a:moveTo>
                  <a:pt x="476487" y="351314"/>
                </a:moveTo>
                <a:cubicBezTo>
                  <a:pt x="474152" y="351314"/>
                  <a:pt x="472275" y="353194"/>
                  <a:pt x="472275" y="355526"/>
                </a:cubicBezTo>
                <a:cubicBezTo>
                  <a:pt x="472275" y="357858"/>
                  <a:pt x="474155" y="359738"/>
                  <a:pt x="476487" y="359738"/>
                </a:cubicBezTo>
                <a:cubicBezTo>
                  <a:pt x="478819" y="359738"/>
                  <a:pt x="480698" y="357858"/>
                  <a:pt x="480698" y="355526"/>
                </a:cubicBezTo>
                <a:cubicBezTo>
                  <a:pt x="480668" y="353194"/>
                  <a:pt x="478791" y="351314"/>
                  <a:pt x="476487" y="351314"/>
                </a:cubicBezTo>
                <a:close/>
                <a:moveTo>
                  <a:pt x="473517" y="347950"/>
                </a:moveTo>
                <a:cubicBezTo>
                  <a:pt x="473517" y="345405"/>
                  <a:pt x="471456" y="343343"/>
                  <a:pt x="468911" y="343343"/>
                </a:cubicBezTo>
                <a:cubicBezTo>
                  <a:pt x="466367" y="343343"/>
                  <a:pt x="464305" y="345405"/>
                  <a:pt x="464305" y="347950"/>
                </a:cubicBezTo>
                <a:cubicBezTo>
                  <a:pt x="464305" y="350495"/>
                  <a:pt x="466367" y="352557"/>
                  <a:pt x="468911" y="352557"/>
                </a:cubicBezTo>
                <a:cubicBezTo>
                  <a:pt x="471456" y="352557"/>
                  <a:pt x="473517" y="350495"/>
                  <a:pt x="473517" y="347950"/>
                </a:cubicBezTo>
                <a:close/>
                <a:moveTo>
                  <a:pt x="466002" y="340404"/>
                </a:moveTo>
                <a:cubicBezTo>
                  <a:pt x="466002" y="337827"/>
                  <a:pt x="463912" y="335737"/>
                  <a:pt x="461335" y="335737"/>
                </a:cubicBezTo>
                <a:cubicBezTo>
                  <a:pt x="458759" y="335737"/>
                  <a:pt x="456669" y="337827"/>
                  <a:pt x="456669" y="340404"/>
                </a:cubicBezTo>
                <a:cubicBezTo>
                  <a:pt x="456669" y="342981"/>
                  <a:pt x="458759" y="345071"/>
                  <a:pt x="461335" y="345071"/>
                </a:cubicBezTo>
                <a:cubicBezTo>
                  <a:pt x="463912" y="345071"/>
                  <a:pt x="466002" y="342981"/>
                  <a:pt x="466002" y="340404"/>
                </a:cubicBezTo>
                <a:close/>
                <a:moveTo>
                  <a:pt x="458759" y="332828"/>
                </a:moveTo>
                <a:cubicBezTo>
                  <a:pt x="458759" y="330071"/>
                  <a:pt x="456517" y="327856"/>
                  <a:pt x="453787" y="327856"/>
                </a:cubicBezTo>
                <a:cubicBezTo>
                  <a:pt x="451030" y="327856"/>
                  <a:pt x="448816" y="330099"/>
                  <a:pt x="448816" y="332828"/>
                </a:cubicBezTo>
                <a:cubicBezTo>
                  <a:pt x="448816" y="335585"/>
                  <a:pt x="451058" y="337799"/>
                  <a:pt x="453787" y="337799"/>
                </a:cubicBezTo>
                <a:cubicBezTo>
                  <a:pt x="456547" y="337829"/>
                  <a:pt x="458759" y="335585"/>
                  <a:pt x="458759" y="332828"/>
                </a:cubicBezTo>
                <a:close/>
                <a:moveTo>
                  <a:pt x="451545" y="325282"/>
                </a:moveTo>
                <a:cubicBezTo>
                  <a:pt x="451545" y="322354"/>
                  <a:pt x="449172" y="319980"/>
                  <a:pt x="446242" y="319980"/>
                </a:cubicBezTo>
                <a:cubicBezTo>
                  <a:pt x="443311" y="319980"/>
                  <a:pt x="440938" y="322354"/>
                  <a:pt x="440938" y="325282"/>
                </a:cubicBezTo>
                <a:cubicBezTo>
                  <a:pt x="440938" y="328212"/>
                  <a:pt x="443311" y="330586"/>
                  <a:pt x="446242" y="330586"/>
                </a:cubicBezTo>
                <a:cubicBezTo>
                  <a:pt x="449172" y="330586"/>
                  <a:pt x="451545" y="328212"/>
                  <a:pt x="451545" y="325282"/>
                </a:cubicBezTo>
                <a:close/>
                <a:moveTo>
                  <a:pt x="314962" y="189175"/>
                </a:moveTo>
                <a:cubicBezTo>
                  <a:pt x="314962" y="186512"/>
                  <a:pt x="312806" y="184356"/>
                  <a:pt x="310144" y="184356"/>
                </a:cubicBezTo>
                <a:cubicBezTo>
                  <a:pt x="307482" y="184356"/>
                  <a:pt x="305325" y="186512"/>
                  <a:pt x="305325" y="189175"/>
                </a:cubicBezTo>
                <a:cubicBezTo>
                  <a:pt x="305325" y="191837"/>
                  <a:pt x="307482" y="193994"/>
                  <a:pt x="310144" y="193994"/>
                </a:cubicBezTo>
                <a:cubicBezTo>
                  <a:pt x="312806" y="193994"/>
                  <a:pt x="314962" y="191837"/>
                  <a:pt x="314962" y="189175"/>
                </a:cubicBezTo>
                <a:close/>
                <a:moveTo>
                  <a:pt x="297779" y="181599"/>
                </a:moveTo>
                <a:cubicBezTo>
                  <a:pt x="297779" y="184265"/>
                  <a:pt x="299931" y="186387"/>
                  <a:pt x="302598" y="186387"/>
                </a:cubicBezTo>
                <a:cubicBezTo>
                  <a:pt x="305265" y="186387"/>
                  <a:pt x="307387" y="184236"/>
                  <a:pt x="307387" y="181599"/>
                </a:cubicBezTo>
                <a:cubicBezTo>
                  <a:pt x="307387" y="178932"/>
                  <a:pt x="305235" y="176779"/>
                  <a:pt x="302598" y="176779"/>
                </a:cubicBezTo>
                <a:cubicBezTo>
                  <a:pt x="299931" y="176810"/>
                  <a:pt x="297779" y="178961"/>
                  <a:pt x="297779" y="181599"/>
                </a:cubicBezTo>
                <a:close/>
                <a:moveTo>
                  <a:pt x="295022" y="169628"/>
                </a:moveTo>
                <a:cubicBezTo>
                  <a:pt x="292568" y="169628"/>
                  <a:pt x="290598" y="171598"/>
                  <a:pt x="290598" y="174052"/>
                </a:cubicBezTo>
                <a:cubicBezTo>
                  <a:pt x="290598" y="176477"/>
                  <a:pt x="292568" y="178476"/>
                  <a:pt x="295022" y="178476"/>
                </a:cubicBezTo>
                <a:cubicBezTo>
                  <a:pt x="297477" y="178476"/>
                  <a:pt x="299446" y="176507"/>
                  <a:pt x="299446" y="174052"/>
                </a:cubicBezTo>
                <a:cubicBezTo>
                  <a:pt x="299416" y="171598"/>
                  <a:pt x="297447" y="169628"/>
                  <a:pt x="295022" y="169628"/>
                </a:cubicBezTo>
                <a:close/>
                <a:moveTo>
                  <a:pt x="291446" y="166476"/>
                </a:moveTo>
                <a:cubicBezTo>
                  <a:pt x="291446" y="164267"/>
                  <a:pt x="289656" y="162477"/>
                  <a:pt x="287446" y="162477"/>
                </a:cubicBezTo>
                <a:cubicBezTo>
                  <a:pt x="285237" y="162477"/>
                  <a:pt x="283447" y="164267"/>
                  <a:pt x="283447" y="166476"/>
                </a:cubicBezTo>
                <a:cubicBezTo>
                  <a:pt x="283447" y="168686"/>
                  <a:pt x="285237" y="170475"/>
                  <a:pt x="287446" y="170475"/>
                </a:cubicBezTo>
                <a:cubicBezTo>
                  <a:pt x="289656" y="170475"/>
                  <a:pt x="291446" y="168686"/>
                  <a:pt x="291446" y="166476"/>
                </a:cubicBezTo>
                <a:close/>
                <a:moveTo>
                  <a:pt x="283565" y="158930"/>
                </a:moveTo>
                <a:cubicBezTo>
                  <a:pt x="283565" y="156905"/>
                  <a:pt x="281923" y="155263"/>
                  <a:pt x="279899" y="155263"/>
                </a:cubicBezTo>
                <a:cubicBezTo>
                  <a:pt x="277873" y="155263"/>
                  <a:pt x="276232" y="156905"/>
                  <a:pt x="276232" y="158930"/>
                </a:cubicBezTo>
                <a:cubicBezTo>
                  <a:pt x="276232" y="160955"/>
                  <a:pt x="277873" y="162597"/>
                  <a:pt x="279899" y="162597"/>
                </a:cubicBezTo>
                <a:cubicBezTo>
                  <a:pt x="281923" y="162597"/>
                  <a:pt x="283565" y="160955"/>
                  <a:pt x="283565" y="158930"/>
                </a:cubicBezTo>
                <a:close/>
                <a:moveTo>
                  <a:pt x="275897" y="151384"/>
                </a:moveTo>
                <a:cubicBezTo>
                  <a:pt x="275897" y="149410"/>
                  <a:pt x="274297" y="147810"/>
                  <a:pt x="272323" y="147810"/>
                </a:cubicBezTo>
                <a:cubicBezTo>
                  <a:pt x="270349" y="147810"/>
                  <a:pt x="268749" y="149410"/>
                  <a:pt x="268749" y="151384"/>
                </a:cubicBezTo>
                <a:cubicBezTo>
                  <a:pt x="268749" y="153358"/>
                  <a:pt x="270349" y="154958"/>
                  <a:pt x="272323" y="154958"/>
                </a:cubicBezTo>
                <a:cubicBezTo>
                  <a:pt x="274297" y="154958"/>
                  <a:pt x="275897" y="153358"/>
                  <a:pt x="275897" y="151384"/>
                </a:cubicBezTo>
                <a:close/>
                <a:moveTo>
                  <a:pt x="267899" y="143805"/>
                </a:moveTo>
                <a:cubicBezTo>
                  <a:pt x="267899" y="142081"/>
                  <a:pt x="266502" y="140684"/>
                  <a:pt x="264777" y="140684"/>
                </a:cubicBezTo>
                <a:cubicBezTo>
                  <a:pt x="263052" y="140684"/>
                  <a:pt x="261655" y="142081"/>
                  <a:pt x="261655" y="143805"/>
                </a:cubicBezTo>
                <a:cubicBezTo>
                  <a:pt x="261655" y="145530"/>
                  <a:pt x="263052" y="146928"/>
                  <a:pt x="264777" y="146928"/>
                </a:cubicBezTo>
                <a:cubicBezTo>
                  <a:pt x="266502" y="146928"/>
                  <a:pt x="267899" y="145530"/>
                  <a:pt x="267899" y="143805"/>
                </a:cubicBezTo>
                <a:close/>
                <a:moveTo>
                  <a:pt x="260018" y="136230"/>
                </a:moveTo>
                <a:cubicBezTo>
                  <a:pt x="260018" y="134673"/>
                  <a:pt x="258757" y="133412"/>
                  <a:pt x="257201" y="133412"/>
                </a:cubicBezTo>
                <a:cubicBezTo>
                  <a:pt x="255645" y="133412"/>
                  <a:pt x="254384" y="134673"/>
                  <a:pt x="254384" y="136230"/>
                </a:cubicBezTo>
                <a:cubicBezTo>
                  <a:pt x="254384" y="137786"/>
                  <a:pt x="255645" y="139047"/>
                  <a:pt x="257201" y="139047"/>
                </a:cubicBezTo>
                <a:cubicBezTo>
                  <a:pt x="258757" y="139047"/>
                  <a:pt x="260018" y="137786"/>
                  <a:pt x="260018" y="136230"/>
                </a:cubicBezTo>
                <a:close/>
                <a:moveTo>
                  <a:pt x="252322" y="128684"/>
                </a:moveTo>
                <a:cubicBezTo>
                  <a:pt x="252322" y="127210"/>
                  <a:pt x="251129" y="126016"/>
                  <a:pt x="249655" y="126016"/>
                </a:cubicBezTo>
                <a:cubicBezTo>
                  <a:pt x="248182" y="126016"/>
                  <a:pt x="246989" y="127210"/>
                  <a:pt x="246989" y="128684"/>
                </a:cubicBezTo>
                <a:cubicBezTo>
                  <a:pt x="246989" y="130157"/>
                  <a:pt x="248182" y="131350"/>
                  <a:pt x="249655" y="131350"/>
                </a:cubicBezTo>
                <a:cubicBezTo>
                  <a:pt x="251129" y="131350"/>
                  <a:pt x="252322" y="130157"/>
                  <a:pt x="252322" y="128684"/>
                </a:cubicBezTo>
                <a:close/>
                <a:moveTo>
                  <a:pt x="244350" y="121137"/>
                </a:moveTo>
                <a:cubicBezTo>
                  <a:pt x="244350" y="119883"/>
                  <a:pt x="243331" y="118865"/>
                  <a:pt x="242078" y="118865"/>
                </a:cubicBezTo>
                <a:cubicBezTo>
                  <a:pt x="240824" y="118865"/>
                  <a:pt x="239805" y="119883"/>
                  <a:pt x="239805" y="121137"/>
                </a:cubicBezTo>
                <a:cubicBezTo>
                  <a:pt x="239805" y="122391"/>
                  <a:pt x="240824" y="123410"/>
                  <a:pt x="242078" y="123410"/>
                </a:cubicBezTo>
                <a:cubicBezTo>
                  <a:pt x="243331" y="123410"/>
                  <a:pt x="244350" y="122391"/>
                  <a:pt x="244350" y="121137"/>
                </a:cubicBezTo>
                <a:close/>
                <a:moveTo>
                  <a:pt x="236379" y="113561"/>
                </a:moveTo>
                <a:cubicBezTo>
                  <a:pt x="236379" y="112541"/>
                  <a:pt x="235552" y="111714"/>
                  <a:pt x="234532" y="111714"/>
                </a:cubicBezTo>
                <a:cubicBezTo>
                  <a:pt x="233511" y="111714"/>
                  <a:pt x="232685" y="112541"/>
                  <a:pt x="232685" y="113561"/>
                </a:cubicBezTo>
                <a:cubicBezTo>
                  <a:pt x="232685" y="114582"/>
                  <a:pt x="233511" y="115409"/>
                  <a:pt x="234532" y="115409"/>
                </a:cubicBezTo>
                <a:cubicBezTo>
                  <a:pt x="235552" y="115409"/>
                  <a:pt x="236379" y="114582"/>
                  <a:pt x="236379" y="113561"/>
                </a:cubicBezTo>
                <a:close/>
                <a:moveTo>
                  <a:pt x="226956" y="107560"/>
                </a:moveTo>
                <a:cubicBezTo>
                  <a:pt x="227836" y="107560"/>
                  <a:pt x="228533" y="106863"/>
                  <a:pt x="228533" y="105983"/>
                </a:cubicBezTo>
                <a:cubicBezTo>
                  <a:pt x="228533" y="105103"/>
                  <a:pt x="227836" y="104406"/>
                  <a:pt x="226956" y="104406"/>
                </a:cubicBezTo>
                <a:cubicBezTo>
                  <a:pt x="226076" y="104406"/>
                  <a:pt x="225379" y="105103"/>
                  <a:pt x="225379" y="105983"/>
                </a:cubicBezTo>
                <a:cubicBezTo>
                  <a:pt x="225379" y="106863"/>
                  <a:pt x="226076" y="107560"/>
                  <a:pt x="226956" y="107560"/>
                </a:cubicBezTo>
                <a:close/>
                <a:moveTo>
                  <a:pt x="220835" y="98437"/>
                </a:moveTo>
                <a:cubicBezTo>
                  <a:pt x="220835" y="97649"/>
                  <a:pt x="220198" y="97012"/>
                  <a:pt x="219410" y="97012"/>
                </a:cubicBezTo>
                <a:cubicBezTo>
                  <a:pt x="218623" y="97012"/>
                  <a:pt x="217986" y="97649"/>
                  <a:pt x="217986" y="98437"/>
                </a:cubicBezTo>
                <a:cubicBezTo>
                  <a:pt x="217986" y="99224"/>
                  <a:pt x="218623" y="99861"/>
                  <a:pt x="219410" y="99861"/>
                </a:cubicBezTo>
                <a:cubicBezTo>
                  <a:pt x="220198" y="99861"/>
                  <a:pt x="220835" y="99224"/>
                  <a:pt x="220835" y="98437"/>
                </a:cubicBezTo>
                <a:close/>
                <a:moveTo>
                  <a:pt x="212924" y="90891"/>
                </a:moveTo>
                <a:cubicBezTo>
                  <a:pt x="212924" y="90288"/>
                  <a:pt x="212437" y="89801"/>
                  <a:pt x="211835" y="89801"/>
                </a:cubicBezTo>
                <a:cubicBezTo>
                  <a:pt x="211232" y="89801"/>
                  <a:pt x="210745" y="90288"/>
                  <a:pt x="210745" y="90891"/>
                </a:cubicBezTo>
                <a:cubicBezTo>
                  <a:pt x="210745" y="91493"/>
                  <a:pt x="211232" y="91980"/>
                  <a:pt x="211835" y="91980"/>
                </a:cubicBezTo>
                <a:cubicBezTo>
                  <a:pt x="212437" y="91980"/>
                  <a:pt x="212924" y="91493"/>
                  <a:pt x="212924" y="90891"/>
                </a:cubicBezTo>
                <a:close/>
                <a:moveTo>
                  <a:pt x="204286" y="84192"/>
                </a:moveTo>
                <a:cubicBezTo>
                  <a:pt x="204771" y="84192"/>
                  <a:pt x="205166" y="83797"/>
                  <a:pt x="205166" y="83312"/>
                </a:cubicBezTo>
                <a:cubicBezTo>
                  <a:pt x="205166" y="82827"/>
                  <a:pt x="204771" y="82432"/>
                  <a:pt x="204286" y="82432"/>
                </a:cubicBezTo>
                <a:cubicBezTo>
                  <a:pt x="203802" y="82432"/>
                  <a:pt x="203407" y="82827"/>
                  <a:pt x="203407" y="83312"/>
                </a:cubicBezTo>
                <a:cubicBezTo>
                  <a:pt x="203379" y="83799"/>
                  <a:pt x="203772" y="84192"/>
                  <a:pt x="204286" y="84192"/>
                </a:cubicBezTo>
                <a:close/>
                <a:moveTo>
                  <a:pt x="197468" y="75768"/>
                </a:moveTo>
                <a:cubicBezTo>
                  <a:pt x="197468" y="75350"/>
                  <a:pt x="197129" y="75011"/>
                  <a:pt x="196711" y="75011"/>
                </a:cubicBezTo>
                <a:cubicBezTo>
                  <a:pt x="196293" y="75011"/>
                  <a:pt x="195953" y="75350"/>
                  <a:pt x="195953" y="75768"/>
                </a:cubicBezTo>
                <a:cubicBezTo>
                  <a:pt x="195953" y="76186"/>
                  <a:pt x="196293" y="76526"/>
                  <a:pt x="196711" y="76526"/>
                </a:cubicBezTo>
                <a:cubicBezTo>
                  <a:pt x="197129" y="76526"/>
                  <a:pt x="197468" y="76186"/>
                  <a:pt x="197468" y="75768"/>
                </a:cubicBezTo>
                <a:close/>
                <a:moveTo>
                  <a:pt x="189680" y="68192"/>
                </a:moveTo>
                <a:cubicBezTo>
                  <a:pt x="189680" y="67908"/>
                  <a:pt x="189449" y="67677"/>
                  <a:pt x="189165" y="67677"/>
                </a:cubicBezTo>
                <a:cubicBezTo>
                  <a:pt x="188881" y="67677"/>
                  <a:pt x="188650" y="67908"/>
                  <a:pt x="188650" y="68192"/>
                </a:cubicBezTo>
                <a:cubicBezTo>
                  <a:pt x="188650" y="68476"/>
                  <a:pt x="188881" y="68707"/>
                  <a:pt x="189165" y="68707"/>
                </a:cubicBezTo>
                <a:cubicBezTo>
                  <a:pt x="189449" y="68707"/>
                  <a:pt x="189680" y="68476"/>
                  <a:pt x="189680" y="68192"/>
                </a:cubicBezTo>
                <a:close/>
                <a:moveTo>
                  <a:pt x="181922" y="60614"/>
                </a:moveTo>
                <a:cubicBezTo>
                  <a:pt x="181922" y="60429"/>
                  <a:pt x="181774" y="60281"/>
                  <a:pt x="181589" y="60281"/>
                </a:cubicBezTo>
                <a:cubicBezTo>
                  <a:pt x="181405" y="60281"/>
                  <a:pt x="181257" y="60429"/>
                  <a:pt x="181257" y="60614"/>
                </a:cubicBezTo>
                <a:cubicBezTo>
                  <a:pt x="181257" y="60799"/>
                  <a:pt x="181405" y="60946"/>
                  <a:pt x="181589" y="60946"/>
                </a:cubicBezTo>
                <a:cubicBezTo>
                  <a:pt x="181774" y="60946"/>
                  <a:pt x="181922" y="60799"/>
                  <a:pt x="181922" y="60614"/>
                </a:cubicBezTo>
                <a:close/>
                <a:moveTo>
                  <a:pt x="174194" y="53068"/>
                </a:moveTo>
                <a:cubicBezTo>
                  <a:pt x="174194" y="52968"/>
                  <a:pt x="174113" y="52888"/>
                  <a:pt x="174014" y="52888"/>
                </a:cubicBezTo>
                <a:cubicBezTo>
                  <a:pt x="173914" y="52888"/>
                  <a:pt x="173833" y="52968"/>
                  <a:pt x="173833" y="53068"/>
                </a:cubicBezTo>
                <a:cubicBezTo>
                  <a:pt x="173833" y="53167"/>
                  <a:pt x="173914" y="53248"/>
                  <a:pt x="174014" y="53248"/>
                </a:cubicBezTo>
                <a:cubicBezTo>
                  <a:pt x="174113" y="53248"/>
                  <a:pt x="174194" y="53167"/>
                  <a:pt x="174194" y="53068"/>
                </a:cubicBezTo>
                <a:close/>
                <a:moveTo>
                  <a:pt x="166586" y="45491"/>
                </a:moveTo>
                <a:cubicBezTo>
                  <a:pt x="166586" y="45425"/>
                  <a:pt x="166532" y="45371"/>
                  <a:pt x="166465" y="45371"/>
                </a:cubicBezTo>
                <a:cubicBezTo>
                  <a:pt x="166399" y="45371"/>
                  <a:pt x="166346" y="45425"/>
                  <a:pt x="166346" y="45491"/>
                </a:cubicBezTo>
                <a:cubicBezTo>
                  <a:pt x="166346" y="45559"/>
                  <a:pt x="166399" y="45611"/>
                  <a:pt x="166465" y="45611"/>
                </a:cubicBezTo>
                <a:cubicBezTo>
                  <a:pt x="166532" y="45611"/>
                  <a:pt x="166586" y="45559"/>
                  <a:pt x="166586" y="45491"/>
                </a:cubicBezTo>
                <a:close/>
                <a:moveTo>
                  <a:pt x="605131" y="468935"/>
                </a:moveTo>
                <a:cubicBezTo>
                  <a:pt x="605131" y="468868"/>
                  <a:pt x="605078" y="468815"/>
                  <a:pt x="605011" y="468815"/>
                </a:cubicBezTo>
                <a:cubicBezTo>
                  <a:pt x="604944" y="468815"/>
                  <a:pt x="604891" y="468868"/>
                  <a:pt x="604891" y="468935"/>
                </a:cubicBezTo>
                <a:cubicBezTo>
                  <a:pt x="604891" y="469002"/>
                  <a:pt x="604944" y="469055"/>
                  <a:pt x="605011" y="469055"/>
                </a:cubicBezTo>
                <a:cubicBezTo>
                  <a:pt x="605078" y="469055"/>
                  <a:pt x="605131" y="469002"/>
                  <a:pt x="605131" y="468935"/>
                </a:cubicBezTo>
                <a:close/>
                <a:moveTo>
                  <a:pt x="597678" y="461389"/>
                </a:moveTo>
                <a:cubicBezTo>
                  <a:pt x="597678" y="461271"/>
                  <a:pt x="597583" y="461176"/>
                  <a:pt x="597465" y="461176"/>
                </a:cubicBezTo>
                <a:cubicBezTo>
                  <a:pt x="597348" y="461176"/>
                  <a:pt x="597253" y="461271"/>
                  <a:pt x="597253" y="461389"/>
                </a:cubicBezTo>
                <a:cubicBezTo>
                  <a:pt x="597253" y="461507"/>
                  <a:pt x="597348" y="461601"/>
                  <a:pt x="597465" y="461601"/>
                </a:cubicBezTo>
                <a:cubicBezTo>
                  <a:pt x="597583" y="461601"/>
                  <a:pt x="597678" y="461507"/>
                  <a:pt x="597678" y="461389"/>
                </a:cubicBezTo>
                <a:close/>
                <a:moveTo>
                  <a:pt x="589890" y="453540"/>
                </a:moveTo>
                <a:cubicBezTo>
                  <a:pt x="589737" y="453570"/>
                  <a:pt x="589617" y="453693"/>
                  <a:pt x="589617" y="453813"/>
                </a:cubicBezTo>
                <a:cubicBezTo>
                  <a:pt x="589617" y="453965"/>
                  <a:pt x="589740" y="454085"/>
                  <a:pt x="589890" y="454085"/>
                </a:cubicBezTo>
                <a:cubicBezTo>
                  <a:pt x="590042" y="454085"/>
                  <a:pt x="590162" y="453963"/>
                  <a:pt x="590162" y="453813"/>
                </a:cubicBezTo>
                <a:cubicBezTo>
                  <a:pt x="590162" y="453660"/>
                  <a:pt x="590042" y="453540"/>
                  <a:pt x="589890" y="453540"/>
                </a:cubicBezTo>
                <a:close/>
                <a:moveTo>
                  <a:pt x="582919" y="446267"/>
                </a:moveTo>
                <a:cubicBezTo>
                  <a:pt x="582919" y="445948"/>
                  <a:pt x="582663" y="445692"/>
                  <a:pt x="582344" y="445692"/>
                </a:cubicBezTo>
                <a:cubicBezTo>
                  <a:pt x="582025" y="445692"/>
                  <a:pt x="581769" y="445948"/>
                  <a:pt x="581769" y="446267"/>
                </a:cubicBezTo>
                <a:cubicBezTo>
                  <a:pt x="581769" y="446585"/>
                  <a:pt x="582025" y="446842"/>
                  <a:pt x="582344" y="446842"/>
                </a:cubicBezTo>
                <a:cubicBezTo>
                  <a:pt x="582663" y="446842"/>
                  <a:pt x="582919" y="446585"/>
                  <a:pt x="582919" y="446267"/>
                </a:cubicBezTo>
                <a:close/>
                <a:moveTo>
                  <a:pt x="574768" y="437993"/>
                </a:moveTo>
                <a:cubicBezTo>
                  <a:pt x="574373" y="437993"/>
                  <a:pt x="574071" y="438296"/>
                  <a:pt x="574071" y="438690"/>
                </a:cubicBezTo>
                <a:cubicBezTo>
                  <a:pt x="574071" y="439085"/>
                  <a:pt x="574403" y="439388"/>
                  <a:pt x="574768" y="439388"/>
                </a:cubicBezTo>
                <a:cubicBezTo>
                  <a:pt x="575133" y="439388"/>
                  <a:pt x="575466" y="439085"/>
                  <a:pt x="575466" y="438690"/>
                </a:cubicBezTo>
                <a:cubicBezTo>
                  <a:pt x="575496" y="438296"/>
                  <a:pt x="575161" y="437993"/>
                  <a:pt x="574768" y="437993"/>
                </a:cubicBezTo>
                <a:close/>
                <a:moveTo>
                  <a:pt x="568038" y="431142"/>
                </a:moveTo>
                <a:cubicBezTo>
                  <a:pt x="568038" y="430689"/>
                  <a:pt x="567673" y="430324"/>
                  <a:pt x="567220" y="430324"/>
                </a:cubicBezTo>
                <a:cubicBezTo>
                  <a:pt x="566768" y="430324"/>
                  <a:pt x="566403" y="430689"/>
                  <a:pt x="566403" y="431142"/>
                </a:cubicBezTo>
                <a:cubicBezTo>
                  <a:pt x="566403" y="431594"/>
                  <a:pt x="566768" y="431959"/>
                  <a:pt x="567220" y="431959"/>
                </a:cubicBezTo>
                <a:cubicBezTo>
                  <a:pt x="567673" y="431959"/>
                  <a:pt x="568038" y="431594"/>
                  <a:pt x="568038" y="431142"/>
                </a:cubicBezTo>
                <a:close/>
                <a:moveTo>
                  <a:pt x="560794" y="423566"/>
                </a:moveTo>
                <a:cubicBezTo>
                  <a:pt x="560794" y="422931"/>
                  <a:pt x="560279" y="422416"/>
                  <a:pt x="559644" y="422416"/>
                </a:cubicBezTo>
                <a:cubicBezTo>
                  <a:pt x="559009" y="422416"/>
                  <a:pt x="558495" y="422931"/>
                  <a:pt x="558495" y="423566"/>
                </a:cubicBezTo>
                <a:cubicBezTo>
                  <a:pt x="558495" y="424201"/>
                  <a:pt x="559009" y="424716"/>
                  <a:pt x="559644" y="424716"/>
                </a:cubicBezTo>
                <a:cubicBezTo>
                  <a:pt x="560279" y="424716"/>
                  <a:pt x="560794" y="424201"/>
                  <a:pt x="560794" y="423566"/>
                </a:cubicBezTo>
                <a:close/>
                <a:moveTo>
                  <a:pt x="553583" y="416020"/>
                </a:moveTo>
                <a:cubicBezTo>
                  <a:pt x="553583" y="415200"/>
                  <a:pt x="552918" y="414535"/>
                  <a:pt x="552099" y="414535"/>
                </a:cubicBezTo>
                <a:cubicBezTo>
                  <a:pt x="551279" y="414535"/>
                  <a:pt x="550614" y="415200"/>
                  <a:pt x="550614" y="416020"/>
                </a:cubicBezTo>
                <a:cubicBezTo>
                  <a:pt x="550614" y="416840"/>
                  <a:pt x="551279" y="417504"/>
                  <a:pt x="552099" y="417504"/>
                </a:cubicBezTo>
                <a:cubicBezTo>
                  <a:pt x="552918" y="417504"/>
                  <a:pt x="553583" y="416840"/>
                  <a:pt x="553583" y="416020"/>
                </a:cubicBezTo>
                <a:close/>
                <a:moveTo>
                  <a:pt x="546280" y="408474"/>
                </a:moveTo>
                <a:cubicBezTo>
                  <a:pt x="546280" y="407504"/>
                  <a:pt x="545493" y="406717"/>
                  <a:pt x="544523" y="406717"/>
                </a:cubicBezTo>
                <a:cubicBezTo>
                  <a:pt x="543553" y="406717"/>
                  <a:pt x="542766" y="407504"/>
                  <a:pt x="542766" y="408474"/>
                </a:cubicBezTo>
                <a:cubicBezTo>
                  <a:pt x="542766" y="409443"/>
                  <a:pt x="543553" y="410231"/>
                  <a:pt x="544523" y="410231"/>
                </a:cubicBezTo>
                <a:cubicBezTo>
                  <a:pt x="545493" y="410231"/>
                  <a:pt x="546280" y="409443"/>
                  <a:pt x="546280" y="408474"/>
                </a:cubicBezTo>
                <a:close/>
                <a:moveTo>
                  <a:pt x="536977" y="399048"/>
                </a:moveTo>
                <a:cubicBezTo>
                  <a:pt x="535947" y="399048"/>
                  <a:pt x="535128" y="399866"/>
                  <a:pt x="535128" y="400897"/>
                </a:cubicBezTo>
                <a:cubicBezTo>
                  <a:pt x="535128" y="401897"/>
                  <a:pt x="535945" y="402747"/>
                  <a:pt x="536977" y="402747"/>
                </a:cubicBezTo>
                <a:cubicBezTo>
                  <a:pt x="537977" y="402747"/>
                  <a:pt x="538827" y="401930"/>
                  <a:pt x="538827" y="400897"/>
                </a:cubicBezTo>
                <a:cubicBezTo>
                  <a:pt x="538794" y="399868"/>
                  <a:pt x="537977" y="399048"/>
                  <a:pt x="536977" y="399048"/>
                </a:cubicBezTo>
                <a:close/>
                <a:moveTo>
                  <a:pt x="531671" y="393321"/>
                </a:moveTo>
                <a:cubicBezTo>
                  <a:pt x="531671" y="392067"/>
                  <a:pt x="530653" y="391049"/>
                  <a:pt x="529399" y="391049"/>
                </a:cubicBezTo>
                <a:cubicBezTo>
                  <a:pt x="528145" y="391049"/>
                  <a:pt x="527127" y="392067"/>
                  <a:pt x="527127" y="393321"/>
                </a:cubicBezTo>
                <a:cubicBezTo>
                  <a:pt x="527127" y="394575"/>
                  <a:pt x="528145" y="395594"/>
                  <a:pt x="529399" y="395594"/>
                </a:cubicBezTo>
                <a:cubicBezTo>
                  <a:pt x="530653" y="395594"/>
                  <a:pt x="531671" y="394575"/>
                  <a:pt x="531671" y="393321"/>
                </a:cubicBezTo>
                <a:close/>
                <a:moveTo>
                  <a:pt x="524428" y="385773"/>
                </a:moveTo>
                <a:cubicBezTo>
                  <a:pt x="524428" y="384350"/>
                  <a:pt x="523276" y="383198"/>
                  <a:pt x="521853" y="383198"/>
                </a:cubicBezTo>
                <a:cubicBezTo>
                  <a:pt x="520431" y="383198"/>
                  <a:pt x="519279" y="384350"/>
                  <a:pt x="519279" y="385773"/>
                </a:cubicBezTo>
                <a:cubicBezTo>
                  <a:pt x="519279" y="387195"/>
                  <a:pt x="520431" y="388348"/>
                  <a:pt x="521853" y="388348"/>
                </a:cubicBezTo>
                <a:cubicBezTo>
                  <a:pt x="523276" y="388348"/>
                  <a:pt x="524428" y="387195"/>
                  <a:pt x="524428" y="385773"/>
                </a:cubicBezTo>
                <a:close/>
                <a:moveTo>
                  <a:pt x="516945" y="378197"/>
                </a:moveTo>
                <a:cubicBezTo>
                  <a:pt x="516945" y="376724"/>
                  <a:pt x="515751" y="375530"/>
                  <a:pt x="514278" y="375530"/>
                </a:cubicBezTo>
                <a:cubicBezTo>
                  <a:pt x="512805" y="375530"/>
                  <a:pt x="511611" y="376724"/>
                  <a:pt x="511611" y="378197"/>
                </a:cubicBezTo>
                <a:cubicBezTo>
                  <a:pt x="511611" y="379670"/>
                  <a:pt x="512805" y="380864"/>
                  <a:pt x="514278" y="380864"/>
                </a:cubicBezTo>
                <a:cubicBezTo>
                  <a:pt x="515751" y="380864"/>
                  <a:pt x="516945" y="379670"/>
                  <a:pt x="516945" y="378197"/>
                </a:cubicBezTo>
                <a:close/>
                <a:moveTo>
                  <a:pt x="506732" y="367529"/>
                </a:moveTo>
                <a:cubicBezTo>
                  <a:pt x="505005" y="367529"/>
                  <a:pt x="503610" y="368924"/>
                  <a:pt x="503610" y="370651"/>
                </a:cubicBezTo>
                <a:cubicBezTo>
                  <a:pt x="503610" y="372378"/>
                  <a:pt x="505005" y="373773"/>
                  <a:pt x="506732" y="373773"/>
                </a:cubicBezTo>
                <a:cubicBezTo>
                  <a:pt x="508459" y="373773"/>
                  <a:pt x="509854" y="372378"/>
                  <a:pt x="509854" y="370651"/>
                </a:cubicBezTo>
                <a:cubicBezTo>
                  <a:pt x="509824" y="368924"/>
                  <a:pt x="508429" y="367529"/>
                  <a:pt x="506732" y="367529"/>
                </a:cubicBezTo>
                <a:close/>
                <a:moveTo>
                  <a:pt x="499156" y="359528"/>
                </a:moveTo>
                <a:cubicBezTo>
                  <a:pt x="497187" y="359528"/>
                  <a:pt x="495610" y="361135"/>
                  <a:pt x="495610" y="363075"/>
                </a:cubicBezTo>
                <a:cubicBezTo>
                  <a:pt x="495610" y="365044"/>
                  <a:pt x="497217" y="366621"/>
                  <a:pt x="499156" y="366621"/>
                </a:cubicBezTo>
                <a:cubicBezTo>
                  <a:pt x="501096" y="366621"/>
                  <a:pt x="502703" y="365014"/>
                  <a:pt x="502703" y="363075"/>
                </a:cubicBezTo>
                <a:cubicBezTo>
                  <a:pt x="502700" y="361135"/>
                  <a:pt x="501126" y="359528"/>
                  <a:pt x="499156" y="359528"/>
                </a:cubicBezTo>
                <a:close/>
                <a:moveTo>
                  <a:pt x="491611" y="351982"/>
                </a:moveTo>
                <a:cubicBezTo>
                  <a:pt x="489641" y="351982"/>
                  <a:pt x="488064" y="353589"/>
                  <a:pt x="488064" y="355528"/>
                </a:cubicBezTo>
                <a:cubicBezTo>
                  <a:pt x="488064" y="357498"/>
                  <a:pt x="489671" y="359075"/>
                  <a:pt x="491611" y="359075"/>
                </a:cubicBezTo>
                <a:cubicBezTo>
                  <a:pt x="493550" y="359075"/>
                  <a:pt x="495157" y="357468"/>
                  <a:pt x="495157" y="355528"/>
                </a:cubicBezTo>
                <a:cubicBezTo>
                  <a:pt x="495155" y="353559"/>
                  <a:pt x="493550" y="351982"/>
                  <a:pt x="491611" y="351982"/>
                </a:cubicBezTo>
                <a:close/>
                <a:moveTo>
                  <a:pt x="487972" y="347950"/>
                </a:moveTo>
                <a:cubicBezTo>
                  <a:pt x="487972" y="345775"/>
                  <a:pt x="486208" y="344011"/>
                  <a:pt x="484033" y="344011"/>
                </a:cubicBezTo>
                <a:cubicBezTo>
                  <a:pt x="481857" y="344011"/>
                  <a:pt x="480093" y="345775"/>
                  <a:pt x="480093" y="347950"/>
                </a:cubicBezTo>
                <a:cubicBezTo>
                  <a:pt x="480093" y="350125"/>
                  <a:pt x="481857" y="351889"/>
                  <a:pt x="484033" y="351889"/>
                </a:cubicBezTo>
                <a:cubicBezTo>
                  <a:pt x="486208" y="351889"/>
                  <a:pt x="487972" y="350125"/>
                  <a:pt x="487972" y="347950"/>
                </a:cubicBezTo>
                <a:close/>
                <a:moveTo>
                  <a:pt x="476487" y="336070"/>
                </a:moveTo>
                <a:cubicBezTo>
                  <a:pt x="474092" y="336070"/>
                  <a:pt x="472153" y="338009"/>
                  <a:pt x="472153" y="340404"/>
                </a:cubicBezTo>
                <a:cubicBezTo>
                  <a:pt x="472153" y="342799"/>
                  <a:pt x="474092" y="344738"/>
                  <a:pt x="476487" y="344738"/>
                </a:cubicBezTo>
                <a:cubicBezTo>
                  <a:pt x="478881" y="344738"/>
                  <a:pt x="480821" y="342799"/>
                  <a:pt x="480821" y="340404"/>
                </a:cubicBezTo>
                <a:cubicBezTo>
                  <a:pt x="480791" y="338009"/>
                  <a:pt x="478851" y="336070"/>
                  <a:pt x="476487" y="336070"/>
                </a:cubicBezTo>
                <a:close/>
                <a:moveTo>
                  <a:pt x="473577" y="332828"/>
                </a:moveTo>
                <a:cubicBezTo>
                  <a:pt x="473577" y="330251"/>
                  <a:pt x="471488" y="328161"/>
                  <a:pt x="468911" y="328161"/>
                </a:cubicBezTo>
                <a:cubicBezTo>
                  <a:pt x="466334" y="328161"/>
                  <a:pt x="464245" y="330251"/>
                  <a:pt x="464245" y="332828"/>
                </a:cubicBezTo>
                <a:cubicBezTo>
                  <a:pt x="464245" y="335405"/>
                  <a:pt x="466334" y="337494"/>
                  <a:pt x="468911" y="337494"/>
                </a:cubicBezTo>
                <a:cubicBezTo>
                  <a:pt x="471488" y="337494"/>
                  <a:pt x="473577" y="335405"/>
                  <a:pt x="473577" y="332828"/>
                </a:cubicBezTo>
                <a:close/>
                <a:moveTo>
                  <a:pt x="466032" y="325282"/>
                </a:moveTo>
                <a:cubicBezTo>
                  <a:pt x="466032" y="322691"/>
                  <a:pt x="463928" y="320588"/>
                  <a:pt x="461335" y="320588"/>
                </a:cubicBezTo>
                <a:cubicBezTo>
                  <a:pt x="458742" y="320588"/>
                  <a:pt x="456639" y="322691"/>
                  <a:pt x="456639" y="325282"/>
                </a:cubicBezTo>
                <a:cubicBezTo>
                  <a:pt x="456639" y="327875"/>
                  <a:pt x="458742" y="329979"/>
                  <a:pt x="461335" y="329979"/>
                </a:cubicBezTo>
                <a:cubicBezTo>
                  <a:pt x="463928" y="329979"/>
                  <a:pt x="466032" y="327875"/>
                  <a:pt x="466032" y="325282"/>
                </a:cubicBezTo>
                <a:close/>
                <a:moveTo>
                  <a:pt x="458759" y="317708"/>
                </a:moveTo>
                <a:cubicBezTo>
                  <a:pt x="458759" y="314962"/>
                  <a:pt x="456535" y="312739"/>
                  <a:pt x="453789" y="312739"/>
                </a:cubicBezTo>
                <a:cubicBezTo>
                  <a:pt x="451044" y="312739"/>
                  <a:pt x="448821" y="314962"/>
                  <a:pt x="448821" y="317708"/>
                </a:cubicBezTo>
                <a:cubicBezTo>
                  <a:pt x="448821" y="320454"/>
                  <a:pt x="451044" y="322677"/>
                  <a:pt x="453789" y="322677"/>
                </a:cubicBezTo>
                <a:cubicBezTo>
                  <a:pt x="456535" y="322677"/>
                  <a:pt x="458759" y="320454"/>
                  <a:pt x="458759" y="317708"/>
                </a:cubicBezTo>
                <a:close/>
                <a:moveTo>
                  <a:pt x="330084" y="189175"/>
                </a:moveTo>
                <a:cubicBezTo>
                  <a:pt x="330084" y="186512"/>
                  <a:pt x="327927" y="184356"/>
                  <a:pt x="325265" y="184356"/>
                </a:cubicBezTo>
                <a:cubicBezTo>
                  <a:pt x="322605" y="184356"/>
                  <a:pt x="320449" y="186512"/>
                  <a:pt x="320449" y="189175"/>
                </a:cubicBezTo>
                <a:cubicBezTo>
                  <a:pt x="320449" y="191837"/>
                  <a:pt x="322605" y="193994"/>
                  <a:pt x="325265" y="193994"/>
                </a:cubicBezTo>
                <a:cubicBezTo>
                  <a:pt x="327927" y="193994"/>
                  <a:pt x="330084" y="191837"/>
                  <a:pt x="330084" y="189175"/>
                </a:cubicBezTo>
                <a:close/>
                <a:moveTo>
                  <a:pt x="312871" y="181599"/>
                </a:moveTo>
                <a:cubicBezTo>
                  <a:pt x="312871" y="184265"/>
                  <a:pt x="315023" y="186418"/>
                  <a:pt x="317689" y="186418"/>
                </a:cubicBezTo>
                <a:cubicBezTo>
                  <a:pt x="320356" y="186418"/>
                  <a:pt x="322508" y="184265"/>
                  <a:pt x="322508" y="181599"/>
                </a:cubicBezTo>
                <a:cubicBezTo>
                  <a:pt x="322508" y="178932"/>
                  <a:pt x="320356" y="176750"/>
                  <a:pt x="317689" y="176750"/>
                </a:cubicBezTo>
                <a:cubicBezTo>
                  <a:pt x="315023" y="176750"/>
                  <a:pt x="312871" y="178932"/>
                  <a:pt x="312871" y="181599"/>
                </a:cubicBezTo>
                <a:close/>
                <a:moveTo>
                  <a:pt x="310144" y="169536"/>
                </a:moveTo>
                <a:cubicBezTo>
                  <a:pt x="307659" y="169536"/>
                  <a:pt x="305627" y="171565"/>
                  <a:pt x="305627" y="174052"/>
                </a:cubicBezTo>
                <a:cubicBezTo>
                  <a:pt x="305627" y="176539"/>
                  <a:pt x="307657" y="178569"/>
                  <a:pt x="310144" y="178569"/>
                </a:cubicBezTo>
                <a:cubicBezTo>
                  <a:pt x="312630" y="178569"/>
                  <a:pt x="314660" y="176539"/>
                  <a:pt x="314660" y="174052"/>
                </a:cubicBezTo>
                <a:cubicBezTo>
                  <a:pt x="314630" y="171568"/>
                  <a:pt x="312628" y="169536"/>
                  <a:pt x="310144" y="169536"/>
                </a:cubicBezTo>
                <a:close/>
                <a:moveTo>
                  <a:pt x="306689" y="166476"/>
                </a:moveTo>
                <a:cubicBezTo>
                  <a:pt x="306689" y="164199"/>
                  <a:pt x="304845" y="162354"/>
                  <a:pt x="302568" y="162354"/>
                </a:cubicBezTo>
                <a:cubicBezTo>
                  <a:pt x="300291" y="162354"/>
                  <a:pt x="298447" y="164199"/>
                  <a:pt x="298447" y="166476"/>
                </a:cubicBezTo>
                <a:cubicBezTo>
                  <a:pt x="298447" y="168753"/>
                  <a:pt x="300291" y="170598"/>
                  <a:pt x="302568" y="170598"/>
                </a:cubicBezTo>
                <a:cubicBezTo>
                  <a:pt x="304845" y="170598"/>
                  <a:pt x="306689" y="168753"/>
                  <a:pt x="306689" y="166476"/>
                </a:cubicBezTo>
                <a:close/>
                <a:moveTo>
                  <a:pt x="298749" y="158930"/>
                </a:moveTo>
                <a:cubicBezTo>
                  <a:pt x="298749" y="156873"/>
                  <a:pt x="297080" y="155203"/>
                  <a:pt x="295022" y="155203"/>
                </a:cubicBezTo>
                <a:cubicBezTo>
                  <a:pt x="292965" y="155203"/>
                  <a:pt x="291295" y="156873"/>
                  <a:pt x="291295" y="158930"/>
                </a:cubicBezTo>
                <a:cubicBezTo>
                  <a:pt x="291295" y="160987"/>
                  <a:pt x="292965" y="162657"/>
                  <a:pt x="295022" y="162657"/>
                </a:cubicBezTo>
                <a:cubicBezTo>
                  <a:pt x="297080" y="162657"/>
                  <a:pt x="298749" y="160987"/>
                  <a:pt x="298749" y="158930"/>
                </a:cubicBezTo>
                <a:close/>
                <a:moveTo>
                  <a:pt x="287444" y="155051"/>
                </a:moveTo>
                <a:cubicBezTo>
                  <a:pt x="289474" y="155051"/>
                  <a:pt x="291111" y="153414"/>
                  <a:pt x="291111" y="151384"/>
                </a:cubicBezTo>
                <a:cubicBezTo>
                  <a:pt x="291111" y="149354"/>
                  <a:pt x="289474" y="147717"/>
                  <a:pt x="287444" y="147717"/>
                </a:cubicBezTo>
                <a:cubicBezTo>
                  <a:pt x="285415" y="147717"/>
                  <a:pt x="283778" y="149354"/>
                  <a:pt x="283778" y="151384"/>
                </a:cubicBezTo>
                <a:cubicBezTo>
                  <a:pt x="283778" y="153384"/>
                  <a:pt x="285415" y="155051"/>
                  <a:pt x="287444" y="155051"/>
                </a:cubicBezTo>
                <a:close/>
                <a:moveTo>
                  <a:pt x="283233" y="143805"/>
                </a:moveTo>
                <a:cubicBezTo>
                  <a:pt x="283233" y="141965"/>
                  <a:pt x="281739" y="140471"/>
                  <a:pt x="279899" y="140471"/>
                </a:cubicBezTo>
                <a:cubicBezTo>
                  <a:pt x="278058" y="140471"/>
                  <a:pt x="276564" y="141965"/>
                  <a:pt x="276564" y="143805"/>
                </a:cubicBezTo>
                <a:cubicBezTo>
                  <a:pt x="276564" y="145646"/>
                  <a:pt x="278058" y="147140"/>
                  <a:pt x="279899" y="147140"/>
                </a:cubicBezTo>
                <a:cubicBezTo>
                  <a:pt x="281739" y="147140"/>
                  <a:pt x="283233" y="145646"/>
                  <a:pt x="283233" y="143805"/>
                </a:cubicBezTo>
                <a:close/>
                <a:moveTo>
                  <a:pt x="272323" y="139169"/>
                </a:moveTo>
                <a:cubicBezTo>
                  <a:pt x="273960" y="139169"/>
                  <a:pt x="275262" y="137867"/>
                  <a:pt x="275262" y="136230"/>
                </a:cubicBezTo>
                <a:cubicBezTo>
                  <a:pt x="275262" y="134592"/>
                  <a:pt x="273960" y="133290"/>
                  <a:pt x="272323" y="133290"/>
                </a:cubicBezTo>
                <a:cubicBezTo>
                  <a:pt x="270716" y="133290"/>
                  <a:pt x="269383" y="134592"/>
                  <a:pt x="269383" y="136230"/>
                </a:cubicBezTo>
                <a:cubicBezTo>
                  <a:pt x="269383" y="137867"/>
                  <a:pt x="270718" y="139169"/>
                  <a:pt x="272323" y="139169"/>
                </a:cubicBezTo>
                <a:close/>
                <a:moveTo>
                  <a:pt x="267594" y="128684"/>
                </a:moveTo>
                <a:cubicBezTo>
                  <a:pt x="267594" y="127127"/>
                  <a:pt x="266333" y="125866"/>
                  <a:pt x="264777" y="125866"/>
                </a:cubicBezTo>
                <a:cubicBezTo>
                  <a:pt x="263221" y="125866"/>
                  <a:pt x="261960" y="127127"/>
                  <a:pt x="261960" y="128684"/>
                </a:cubicBezTo>
                <a:cubicBezTo>
                  <a:pt x="261960" y="130239"/>
                  <a:pt x="263221" y="131500"/>
                  <a:pt x="264777" y="131500"/>
                </a:cubicBezTo>
                <a:cubicBezTo>
                  <a:pt x="266333" y="131500"/>
                  <a:pt x="267594" y="130239"/>
                  <a:pt x="267594" y="128684"/>
                </a:cubicBezTo>
                <a:close/>
                <a:moveTo>
                  <a:pt x="259656" y="121137"/>
                </a:moveTo>
                <a:cubicBezTo>
                  <a:pt x="259656" y="119782"/>
                  <a:pt x="258557" y="118683"/>
                  <a:pt x="257201" y="118683"/>
                </a:cubicBezTo>
                <a:cubicBezTo>
                  <a:pt x="255846" y="118683"/>
                  <a:pt x="254747" y="119782"/>
                  <a:pt x="254747" y="121137"/>
                </a:cubicBezTo>
                <a:cubicBezTo>
                  <a:pt x="254747" y="122493"/>
                  <a:pt x="255846" y="123592"/>
                  <a:pt x="257201" y="123592"/>
                </a:cubicBezTo>
                <a:cubicBezTo>
                  <a:pt x="258557" y="123592"/>
                  <a:pt x="259656" y="122493"/>
                  <a:pt x="259656" y="121137"/>
                </a:cubicBezTo>
                <a:close/>
                <a:moveTo>
                  <a:pt x="249655" y="115591"/>
                </a:moveTo>
                <a:cubicBezTo>
                  <a:pt x="250778" y="115591"/>
                  <a:pt x="251718" y="114681"/>
                  <a:pt x="251718" y="113529"/>
                </a:cubicBezTo>
                <a:cubicBezTo>
                  <a:pt x="251718" y="112407"/>
                  <a:pt x="250808" y="111467"/>
                  <a:pt x="249655" y="111467"/>
                </a:cubicBezTo>
                <a:cubicBezTo>
                  <a:pt x="248533" y="111467"/>
                  <a:pt x="247594" y="112377"/>
                  <a:pt x="247594" y="113529"/>
                </a:cubicBezTo>
                <a:cubicBezTo>
                  <a:pt x="247594" y="114681"/>
                  <a:pt x="248503" y="115591"/>
                  <a:pt x="249655" y="115591"/>
                </a:cubicBezTo>
                <a:close/>
                <a:moveTo>
                  <a:pt x="242078" y="107680"/>
                </a:moveTo>
                <a:cubicBezTo>
                  <a:pt x="243017" y="107680"/>
                  <a:pt x="243775" y="106923"/>
                  <a:pt x="243775" y="105983"/>
                </a:cubicBezTo>
                <a:cubicBezTo>
                  <a:pt x="243775" y="105043"/>
                  <a:pt x="243017" y="104286"/>
                  <a:pt x="242078" y="104286"/>
                </a:cubicBezTo>
                <a:cubicBezTo>
                  <a:pt x="241138" y="104286"/>
                  <a:pt x="240380" y="105043"/>
                  <a:pt x="240380" y="105983"/>
                </a:cubicBezTo>
                <a:cubicBezTo>
                  <a:pt x="240380" y="106923"/>
                  <a:pt x="241138" y="107680"/>
                  <a:pt x="242078" y="107680"/>
                </a:cubicBezTo>
                <a:close/>
                <a:moveTo>
                  <a:pt x="234532" y="100014"/>
                </a:moveTo>
                <a:cubicBezTo>
                  <a:pt x="235412" y="100014"/>
                  <a:pt x="236109" y="99316"/>
                  <a:pt x="236109" y="98437"/>
                </a:cubicBezTo>
                <a:cubicBezTo>
                  <a:pt x="236109" y="97557"/>
                  <a:pt x="235412" y="96860"/>
                  <a:pt x="234532" y="96860"/>
                </a:cubicBezTo>
                <a:cubicBezTo>
                  <a:pt x="233652" y="96860"/>
                  <a:pt x="232955" y="97557"/>
                  <a:pt x="232955" y="98437"/>
                </a:cubicBezTo>
                <a:cubicBezTo>
                  <a:pt x="232957" y="99316"/>
                  <a:pt x="233654" y="100014"/>
                  <a:pt x="234532" y="100014"/>
                </a:cubicBezTo>
                <a:close/>
                <a:moveTo>
                  <a:pt x="228258" y="90860"/>
                </a:moveTo>
                <a:cubicBezTo>
                  <a:pt x="228258" y="90142"/>
                  <a:pt x="227674" y="89558"/>
                  <a:pt x="226956" y="89558"/>
                </a:cubicBezTo>
                <a:cubicBezTo>
                  <a:pt x="226238" y="89558"/>
                  <a:pt x="225654" y="90142"/>
                  <a:pt x="225654" y="90860"/>
                </a:cubicBezTo>
                <a:cubicBezTo>
                  <a:pt x="225654" y="91578"/>
                  <a:pt x="226238" y="92163"/>
                  <a:pt x="226956" y="92163"/>
                </a:cubicBezTo>
                <a:cubicBezTo>
                  <a:pt x="227674" y="92163"/>
                  <a:pt x="228258" y="91578"/>
                  <a:pt x="228258" y="90860"/>
                </a:cubicBezTo>
                <a:close/>
                <a:moveTo>
                  <a:pt x="220380" y="83314"/>
                </a:moveTo>
                <a:cubicBezTo>
                  <a:pt x="220380" y="82779"/>
                  <a:pt x="219946" y="82344"/>
                  <a:pt x="219410" y="82344"/>
                </a:cubicBezTo>
                <a:cubicBezTo>
                  <a:pt x="218875" y="82344"/>
                  <a:pt x="218441" y="82779"/>
                  <a:pt x="218441" y="83314"/>
                </a:cubicBezTo>
                <a:cubicBezTo>
                  <a:pt x="218441" y="83850"/>
                  <a:pt x="218875" y="84284"/>
                  <a:pt x="219410" y="84284"/>
                </a:cubicBezTo>
                <a:cubicBezTo>
                  <a:pt x="219946" y="84284"/>
                  <a:pt x="220380" y="83850"/>
                  <a:pt x="220380" y="83314"/>
                </a:cubicBezTo>
                <a:close/>
                <a:moveTo>
                  <a:pt x="211835" y="76646"/>
                </a:moveTo>
                <a:cubicBezTo>
                  <a:pt x="212319" y="76646"/>
                  <a:pt x="212714" y="76251"/>
                  <a:pt x="212714" y="75766"/>
                </a:cubicBezTo>
                <a:cubicBezTo>
                  <a:pt x="212714" y="75281"/>
                  <a:pt x="212319" y="74886"/>
                  <a:pt x="211835" y="74886"/>
                </a:cubicBezTo>
                <a:cubicBezTo>
                  <a:pt x="211350" y="74886"/>
                  <a:pt x="210955" y="75281"/>
                  <a:pt x="210955" y="75766"/>
                </a:cubicBezTo>
                <a:cubicBezTo>
                  <a:pt x="210955" y="76253"/>
                  <a:pt x="211350" y="76646"/>
                  <a:pt x="211835" y="76646"/>
                </a:cubicBezTo>
                <a:close/>
                <a:moveTo>
                  <a:pt x="204954" y="68192"/>
                </a:moveTo>
                <a:cubicBezTo>
                  <a:pt x="204954" y="67825"/>
                  <a:pt x="204656" y="67527"/>
                  <a:pt x="204289" y="67527"/>
                </a:cubicBezTo>
                <a:cubicBezTo>
                  <a:pt x="203922" y="67527"/>
                  <a:pt x="203624" y="67825"/>
                  <a:pt x="203624" y="68192"/>
                </a:cubicBezTo>
                <a:cubicBezTo>
                  <a:pt x="203624" y="68559"/>
                  <a:pt x="203922" y="68857"/>
                  <a:pt x="204289" y="68857"/>
                </a:cubicBezTo>
                <a:cubicBezTo>
                  <a:pt x="204656" y="68857"/>
                  <a:pt x="204954" y="68559"/>
                  <a:pt x="204954" y="68192"/>
                </a:cubicBezTo>
                <a:close/>
                <a:moveTo>
                  <a:pt x="197103" y="60614"/>
                </a:moveTo>
                <a:cubicBezTo>
                  <a:pt x="197103" y="60397"/>
                  <a:pt x="196928" y="60221"/>
                  <a:pt x="196711" y="60221"/>
                </a:cubicBezTo>
                <a:cubicBezTo>
                  <a:pt x="196494" y="60221"/>
                  <a:pt x="196318" y="60397"/>
                  <a:pt x="196318" y="60614"/>
                </a:cubicBezTo>
                <a:cubicBezTo>
                  <a:pt x="196318" y="60831"/>
                  <a:pt x="196494" y="61006"/>
                  <a:pt x="196711" y="61006"/>
                </a:cubicBezTo>
                <a:cubicBezTo>
                  <a:pt x="196928" y="61006"/>
                  <a:pt x="197103" y="60831"/>
                  <a:pt x="197103" y="60614"/>
                </a:cubicBezTo>
                <a:close/>
                <a:moveTo>
                  <a:pt x="189348" y="53068"/>
                </a:moveTo>
                <a:cubicBezTo>
                  <a:pt x="189348" y="52950"/>
                  <a:pt x="189253" y="52855"/>
                  <a:pt x="189135" y="52855"/>
                </a:cubicBezTo>
                <a:cubicBezTo>
                  <a:pt x="189017" y="52855"/>
                  <a:pt x="188923" y="52950"/>
                  <a:pt x="188923" y="53068"/>
                </a:cubicBezTo>
                <a:cubicBezTo>
                  <a:pt x="188923" y="53185"/>
                  <a:pt x="189017" y="53280"/>
                  <a:pt x="189135" y="53280"/>
                </a:cubicBezTo>
                <a:cubicBezTo>
                  <a:pt x="189253" y="53280"/>
                  <a:pt x="189348" y="53185"/>
                  <a:pt x="189348" y="53068"/>
                </a:cubicBezTo>
                <a:close/>
                <a:moveTo>
                  <a:pt x="181802" y="45491"/>
                </a:moveTo>
                <a:cubicBezTo>
                  <a:pt x="181802" y="45374"/>
                  <a:pt x="181707" y="45279"/>
                  <a:pt x="181589" y="45279"/>
                </a:cubicBezTo>
                <a:cubicBezTo>
                  <a:pt x="181472" y="45279"/>
                  <a:pt x="181377" y="45374"/>
                  <a:pt x="181377" y="45491"/>
                </a:cubicBezTo>
                <a:cubicBezTo>
                  <a:pt x="181377" y="45609"/>
                  <a:pt x="181472" y="45704"/>
                  <a:pt x="181589" y="45704"/>
                </a:cubicBezTo>
                <a:cubicBezTo>
                  <a:pt x="181707" y="45704"/>
                  <a:pt x="181802" y="45609"/>
                  <a:pt x="181802" y="45491"/>
                </a:cubicBezTo>
                <a:close/>
                <a:moveTo>
                  <a:pt x="174104" y="37945"/>
                </a:moveTo>
                <a:cubicBezTo>
                  <a:pt x="174104" y="37916"/>
                  <a:pt x="174074" y="37885"/>
                  <a:pt x="174044" y="37885"/>
                </a:cubicBezTo>
                <a:cubicBezTo>
                  <a:pt x="174014" y="37885"/>
                  <a:pt x="173984" y="37916"/>
                  <a:pt x="173984" y="37945"/>
                </a:cubicBezTo>
                <a:cubicBezTo>
                  <a:pt x="173984" y="37976"/>
                  <a:pt x="174014" y="38005"/>
                  <a:pt x="174044" y="38005"/>
                </a:cubicBezTo>
                <a:cubicBezTo>
                  <a:pt x="174074" y="38005"/>
                  <a:pt x="174104" y="37976"/>
                  <a:pt x="174104" y="37945"/>
                </a:cubicBezTo>
                <a:close/>
                <a:moveTo>
                  <a:pt x="612649" y="461389"/>
                </a:moveTo>
                <a:cubicBezTo>
                  <a:pt x="612649" y="461356"/>
                  <a:pt x="612622" y="461329"/>
                  <a:pt x="612589" y="461329"/>
                </a:cubicBezTo>
                <a:cubicBezTo>
                  <a:pt x="612557" y="461329"/>
                  <a:pt x="612529" y="461356"/>
                  <a:pt x="612529" y="461389"/>
                </a:cubicBezTo>
                <a:cubicBezTo>
                  <a:pt x="612529" y="461421"/>
                  <a:pt x="612557" y="461449"/>
                  <a:pt x="612589" y="461449"/>
                </a:cubicBezTo>
                <a:cubicBezTo>
                  <a:pt x="612622" y="461449"/>
                  <a:pt x="612649" y="461421"/>
                  <a:pt x="612649" y="461389"/>
                </a:cubicBezTo>
                <a:close/>
                <a:moveTo>
                  <a:pt x="604831" y="453813"/>
                </a:moveTo>
                <a:cubicBezTo>
                  <a:pt x="604831" y="453903"/>
                  <a:pt x="604921" y="453995"/>
                  <a:pt x="605014" y="453995"/>
                </a:cubicBezTo>
                <a:cubicBezTo>
                  <a:pt x="605106" y="453995"/>
                  <a:pt x="605196" y="453905"/>
                  <a:pt x="605196" y="453813"/>
                </a:cubicBezTo>
                <a:cubicBezTo>
                  <a:pt x="605196" y="453722"/>
                  <a:pt x="605106" y="453630"/>
                  <a:pt x="605014" y="453630"/>
                </a:cubicBezTo>
                <a:cubicBezTo>
                  <a:pt x="604921" y="453660"/>
                  <a:pt x="604831" y="453722"/>
                  <a:pt x="604831" y="453813"/>
                </a:cubicBezTo>
                <a:close/>
                <a:moveTo>
                  <a:pt x="597858" y="446267"/>
                </a:moveTo>
                <a:cubicBezTo>
                  <a:pt x="597858" y="446050"/>
                  <a:pt x="597683" y="445874"/>
                  <a:pt x="597465" y="445874"/>
                </a:cubicBezTo>
                <a:cubicBezTo>
                  <a:pt x="597248" y="445874"/>
                  <a:pt x="597073" y="446050"/>
                  <a:pt x="597073" y="446267"/>
                </a:cubicBezTo>
                <a:cubicBezTo>
                  <a:pt x="597073" y="446483"/>
                  <a:pt x="597248" y="446659"/>
                  <a:pt x="597465" y="446659"/>
                </a:cubicBezTo>
                <a:cubicBezTo>
                  <a:pt x="597683" y="446659"/>
                  <a:pt x="597858" y="446483"/>
                  <a:pt x="597858" y="446267"/>
                </a:cubicBezTo>
                <a:close/>
                <a:moveTo>
                  <a:pt x="589890" y="438296"/>
                </a:moveTo>
                <a:cubicBezTo>
                  <a:pt x="589677" y="438325"/>
                  <a:pt x="589495" y="438478"/>
                  <a:pt x="589495" y="438690"/>
                </a:cubicBezTo>
                <a:cubicBezTo>
                  <a:pt x="589495" y="438903"/>
                  <a:pt x="589677" y="439085"/>
                  <a:pt x="589890" y="439085"/>
                </a:cubicBezTo>
                <a:cubicBezTo>
                  <a:pt x="590102" y="439085"/>
                  <a:pt x="590285" y="438903"/>
                  <a:pt x="590285" y="438690"/>
                </a:cubicBezTo>
                <a:cubicBezTo>
                  <a:pt x="590285" y="438478"/>
                  <a:pt x="590102" y="438296"/>
                  <a:pt x="589890" y="438296"/>
                </a:cubicBezTo>
                <a:close/>
                <a:moveTo>
                  <a:pt x="582344" y="430537"/>
                </a:moveTo>
                <a:cubicBezTo>
                  <a:pt x="582011" y="430537"/>
                  <a:pt x="581737" y="430810"/>
                  <a:pt x="581737" y="431144"/>
                </a:cubicBezTo>
                <a:cubicBezTo>
                  <a:pt x="581737" y="431479"/>
                  <a:pt x="582009" y="431752"/>
                  <a:pt x="582344" y="431752"/>
                </a:cubicBezTo>
                <a:cubicBezTo>
                  <a:pt x="582679" y="431752"/>
                  <a:pt x="582951" y="431479"/>
                  <a:pt x="582951" y="431144"/>
                </a:cubicBezTo>
                <a:cubicBezTo>
                  <a:pt x="582919" y="430810"/>
                  <a:pt x="582646" y="430537"/>
                  <a:pt x="582344" y="430537"/>
                </a:cubicBezTo>
                <a:close/>
                <a:moveTo>
                  <a:pt x="575646" y="423566"/>
                </a:moveTo>
                <a:cubicBezTo>
                  <a:pt x="575646" y="423081"/>
                  <a:pt x="575253" y="422689"/>
                  <a:pt x="574768" y="422689"/>
                </a:cubicBezTo>
                <a:cubicBezTo>
                  <a:pt x="574283" y="422689"/>
                  <a:pt x="573891" y="423081"/>
                  <a:pt x="573891" y="423566"/>
                </a:cubicBezTo>
                <a:cubicBezTo>
                  <a:pt x="573891" y="424051"/>
                  <a:pt x="574283" y="424443"/>
                  <a:pt x="574768" y="424443"/>
                </a:cubicBezTo>
                <a:cubicBezTo>
                  <a:pt x="575253" y="424443"/>
                  <a:pt x="575646" y="424051"/>
                  <a:pt x="575646" y="423566"/>
                </a:cubicBezTo>
                <a:close/>
                <a:moveTo>
                  <a:pt x="568190" y="416020"/>
                </a:moveTo>
                <a:cubicBezTo>
                  <a:pt x="568190" y="415484"/>
                  <a:pt x="567756" y="415050"/>
                  <a:pt x="567220" y="415050"/>
                </a:cubicBezTo>
                <a:cubicBezTo>
                  <a:pt x="566685" y="415050"/>
                  <a:pt x="566250" y="415484"/>
                  <a:pt x="566250" y="416020"/>
                </a:cubicBezTo>
                <a:cubicBezTo>
                  <a:pt x="566250" y="416556"/>
                  <a:pt x="566685" y="416989"/>
                  <a:pt x="567220" y="416989"/>
                </a:cubicBezTo>
                <a:cubicBezTo>
                  <a:pt x="567756" y="416989"/>
                  <a:pt x="568190" y="416556"/>
                  <a:pt x="568190" y="416020"/>
                </a:cubicBezTo>
                <a:close/>
                <a:moveTo>
                  <a:pt x="560857" y="408443"/>
                </a:moveTo>
                <a:cubicBezTo>
                  <a:pt x="560857" y="407774"/>
                  <a:pt x="560314" y="407231"/>
                  <a:pt x="559644" y="407231"/>
                </a:cubicBezTo>
                <a:cubicBezTo>
                  <a:pt x="558975" y="407231"/>
                  <a:pt x="558432" y="407774"/>
                  <a:pt x="558432" y="408443"/>
                </a:cubicBezTo>
                <a:cubicBezTo>
                  <a:pt x="558432" y="409113"/>
                  <a:pt x="558975" y="409656"/>
                  <a:pt x="559644" y="409656"/>
                </a:cubicBezTo>
                <a:cubicBezTo>
                  <a:pt x="560314" y="409656"/>
                  <a:pt x="560857" y="409113"/>
                  <a:pt x="560857" y="408443"/>
                </a:cubicBezTo>
                <a:close/>
                <a:moveTo>
                  <a:pt x="552099" y="399320"/>
                </a:moveTo>
                <a:cubicBezTo>
                  <a:pt x="551219" y="399320"/>
                  <a:pt x="550522" y="400018"/>
                  <a:pt x="550522" y="400897"/>
                </a:cubicBezTo>
                <a:cubicBezTo>
                  <a:pt x="550522" y="401777"/>
                  <a:pt x="551219" y="402475"/>
                  <a:pt x="552099" y="402475"/>
                </a:cubicBezTo>
                <a:cubicBezTo>
                  <a:pt x="552978" y="402475"/>
                  <a:pt x="553676" y="401777"/>
                  <a:pt x="553676" y="400897"/>
                </a:cubicBezTo>
                <a:cubicBezTo>
                  <a:pt x="553643" y="400018"/>
                  <a:pt x="552948" y="399320"/>
                  <a:pt x="552099" y="399320"/>
                </a:cubicBezTo>
                <a:close/>
                <a:moveTo>
                  <a:pt x="546493" y="393351"/>
                </a:moveTo>
                <a:cubicBezTo>
                  <a:pt x="546493" y="392264"/>
                  <a:pt x="545610" y="391382"/>
                  <a:pt x="544523" y="391382"/>
                </a:cubicBezTo>
                <a:cubicBezTo>
                  <a:pt x="543435" y="391382"/>
                  <a:pt x="542554" y="392264"/>
                  <a:pt x="542554" y="393351"/>
                </a:cubicBezTo>
                <a:cubicBezTo>
                  <a:pt x="542554" y="394439"/>
                  <a:pt x="543435" y="395321"/>
                  <a:pt x="544523" y="395321"/>
                </a:cubicBezTo>
                <a:cubicBezTo>
                  <a:pt x="545610" y="395321"/>
                  <a:pt x="546493" y="394439"/>
                  <a:pt x="546493" y="393351"/>
                </a:cubicBezTo>
                <a:close/>
                <a:moveTo>
                  <a:pt x="536977" y="383803"/>
                </a:moveTo>
                <a:cubicBezTo>
                  <a:pt x="535885" y="383803"/>
                  <a:pt x="535008" y="384683"/>
                  <a:pt x="535008" y="385773"/>
                </a:cubicBezTo>
                <a:cubicBezTo>
                  <a:pt x="535008" y="386865"/>
                  <a:pt x="535887" y="387743"/>
                  <a:pt x="536977" y="387743"/>
                </a:cubicBezTo>
                <a:cubicBezTo>
                  <a:pt x="538067" y="387743"/>
                  <a:pt x="538947" y="386863"/>
                  <a:pt x="538947" y="385773"/>
                </a:cubicBezTo>
                <a:cubicBezTo>
                  <a:pt x="538917" y="384683"/>
                  <a:pt x="538037" y="383803"/>
                  <a:pt x="536977" y="383803"/>
                </a:cubicBezTo>
                <a:close/>
                <a:moveTo>
                  <a:pt x="531761" y="378197"/>
                </a:moveTo>
                <a:cubicBezTo>
                  <a:pt x="531761" y="376892"/>
                  <a:pt x="530704" y="375835"/>
                  <a:pt x="529399" y="375835"/>
                </a:cubicBezTo>
                <a:cubicBezTo>
                  <a:pt x="528095" y="375835"/>
                  <a:pt x="527037" y="376892"/>
                  <a:pt x="527037" y="378197"/>
                </a:cubicBezTo>
                <a:cubicBezTo>
                  <a:pt x="527037" y="379501"/>
                  <a:pt x="528095" y="380559"/>
                  <a:pt x="529399" y="380559"/>
                </a:cubicBezTo>
                <a:cubicBezTo>
                  <a:pt x="530704" y="380559"/>
                  <a:pt x="531761" y="379501"/>
                  <a:pt x="531761" y="378197"/>
                </a:cubicBezTo>
                <a:close/>
                <a:moveTo>
                  <a:pt x="524640" y="370651"/>
                </a:moveTo>
                <a:cubicBezTo>
                  <a:pt x="524640" y="369110"/>
                  <a:pt x="523394" y="367863"/>
                  <a:pt x="521853" y="367863"/>
                </a:cubicBezTo>
                <a:cubicBezTo>
                  <a:pt x="520313" y="367863"/>
                  <a:pt x="519066" y="369110"/>
                  <a:pt x="519066" y="370651"/>
                </a:cubicBezTo>
                <a:cubicBezTo>
                  <a:pt x="519066" y="372191"/>
                  <a:pt x="520313" y="373438"/>
                  <a:pt x="521853" y="373438"/>
                </a:cubicBezTo>
                <a:cubicBezTo>
                  <a:pt x="523394" y="373438"/>
                  <a:pt x="524640" y="372191"/>
                  <a:pt x="524640" y="370651"/>
                </a:cubicBezTo>
                <a:close/>
                <a:moveTo>
                  <a:pt x="514278" y="360285"/>
                </a:moveTo>
                <a:cubicBezTo>
                  <a:pt x="512733" y="360285"/>
                  <a:pt x="511459" y="361558"/>
                  <a:pt x="511459" y="363105"/>
                </a:cubicBezTo>
                <a:cubicBezTo>
                  <a:pt x="511459" y="364652"/>
                  <a:pt x="512731" y="365924"/>
                  <a:pt x="514278" y="365924"/>
                </a:cubicBezTo>
                <a:cubicBezTo>
                  <a:pt x="515825" y="365924"/>
                  <a:pt x="517097" y="364652"/>
                  <a:pt x="517097" y="363105"/>
                </a:cubicBezTo>
                <a:cubicBezTo>
                  <a:pt x="517097" y="361527"/>
                  <a:pt x="515825" y="360285"/>
                  <a:pt x="514278" y="360285"/>
                </a:cubicBezTo>
                <a:close/>
                <a:moveTo>
                  <a:pt x="506732" y="352347"/>
                </a:moveTo>
                <a:cubicBezTo>
                  <a:pt x="504975" y="352347"/>
                  <a:pt x="503550" y="353771"/>
                  <a:pt x="503550" y="355528"/>
                </a:cubicBezTo>
                <a:cubicBezTo>
                  <a:pt x="503550" y="357286"/>
                  <a:pt x="504975" y="358711"/>
                  <a:pt x="506732" y="358711"/>
                </a:cubicBezTo>
                <a:cubicBezTo>
                  <a:pt x="508489" y="358711"/>
                  <a:pt x="509914" y="357286"/>
                  <a:pt x="509914" y="355528"/>
                </a:cubicBezTo>
                <a:cubicBezTo>
                  <a:pt x="509884" y="353769"/>
                  <a:pt x="508459" y="352347"/>
                  <a:pt x="506732" y="352347"/>
                </a:cubicBezTo>
                <a:close/>
                <a:moveTo>
                  <a:pt x="499156" y="344376"/>
                </a:moveTo>
                <a:cubicBezTo>
                  <a:pt x="497187" y="344376"/>
                  <a:pt x="495580" y="345983"/>
                  <a:pt x="495580" y="347953"/>
                </a:cubicBezTo>
                <a:cubicBezTo>
                  <a:pt x="495580" y="349922"/>
                  <a:pt x="497187" y="351529"/>
                  <a:pt x="499156" y="351529"/>
                </a:cubicBezTo>
                <a:cubicBezTo>
                  <a:pt x="501126" y="351529"/>
                  <a:pt x="502733" y="349922"/>
                  <a:pt x="502733" y="347953"/>
                </a:cubicBezTo>
                <a:cubicBezTo>
                  <a:pt x="502730" y="345980"/>
                  <a:pt x="501126" y="344376"/>
                  <a:pt x="499156" y="344376"/>
                </a:cubicBezTo>
                <a:close/>
                <a:moveTo>
                  <a:pt x="495247" y="340404"/>
                </a:moveTo>
                <a:cubicBezTo>
                  <a:pt x="495247" y="338395"/>
                  <a:pt x="493619" y="336767"/>
                  <a:pt x="491611" y="336767"/>
                </a:cubicBezTo>
                <a:cubicBezTo>
                  <a:pt x="489602" y="336767"/>
                  <a:pt x="487974" y="338395"/>
                  <a:pt x="487974" y="340404"/>
                </a:cubicBezTo>
                <a:cubicBezTo>
                  <a:pt x="487974" y="342413"/>
                  <a:pt x="489602" y="344041"/>
                  <a:pt x="491611" y="344041"/>
                </a:cubicBezTo>
                <a:cubicBezTo>
                  <a:pt x="493619" y="344041"/>
                  <a:pt x="495247" y="342413"/>
                  <a:pt x="495247" y="340404"/>
                </a:cubicBezTo>
                <a:close/>
                <a:moveTo>
                  <a:pt x="484033" y="336859"/>
                </a:moveTo>
                <a:cubicBezTo>
                  <a:pt x="486245" y="336859"/>
                  <a:pt x="488034" y="335072"/>
                  <a:pt x="488034" y="332858"/>
                </a:cubicBezTo>
                <a:cubicBezTo>
                  <a:pt x="488034" y="330643"/>
                  <a:pt x="486247" y="328856"/>
                  <a:pt x="484033" y="328856"/>
                </a:cubicBezTo>
                <a:cubicBezTo>
                  <a:pt x="481818" y="328856"/>
                  <a:pt x="480031" y="330643"/>
                  <a:pt x="480031" y="332858"/>
                </a:cubicBezTo>
                <a:cubicBezTo>
                  <a:pt x="480033" y="335040"/>
                  <a:pt x="481821" y="336859"/>
                  <a:pt x="484033" y="336859"/>
                </a:cubicBezTo>
                <a:close/>
                <a:moveTo>
                  <a:pt x="480791" y="325282"/>
                </a:moveTo>
                <a:cubicBezTo>
                  <a:pt x="480791" y="322887"/>
                  <a:pt x="478851" y="320950"/>
                  <a:pt x="476457" y="320950"/>
                </a:cubicBezTo>
                <a:cubicBezTo>
                  <a:pt x="474062" y="320950"/>
                  <a:pt x="472123" y="322887"/>
                  <a:pt x="472123" y="325282"/>
                </a:cubicBezTo>
                <a:cubicBezTo>
                  <a:pt x="472123" y="327676"/>
                  <a:pt x="474062" y="329616"/>
                  <a:pt x="476457" y="329616"/>
                </a:cubicBezTo>
                <a:cubicBezTo>
                  <a:pt x="478851" y="329616"/>
                  <a:pt x="480791" y="327676"/>
                  <a:pt x="480791" y="325282"/>
                </a:cubicBezTo>
                <a:close/>
                <a:moveTo>
                  <a:pt x="473607" y="317708"/>
                </a:moveTo>
                <a:cubicBezTo>
                  <a:pt x="473607" y="315115"/>
                  <a:pt x="471504" y="313011"/>
                  <a:pt x="468911" y="313011"/>
                </a:cubicBezTo>
                <a:cubicBezTo>
                  <a:pt x="466318" y="313011"/>
                  <a:pt x="464215" y="315115"/>
                  <a:pt x="464215" y="317708"/>
                </a:cubicBezTo>
                <a:cubicBezTo>
                  <a:pt x="464215" y="320301"/>
                  <a:pt x="466318" y="322405"/>
                  <a:pt x="468911" y="322405"/>
                </a:cubicBezTo>
                <a:cubicBezTo>
                  <a:pt x="471504" y="322405"/>
                  <a:pt x="473607" y="320301"/>
                  <a:pt x="473607" y="317708"/>
                </a:cubicBezTo>
                <a:close/>
                <a:moveTo>
                  <a:pt x="466032" y="310162"/>
                </a:moveTo>
                <a:cubicBezTo>
                  <a:pt x="466032" y="307569"/>
                  <a:pt x="463928" y="305465"/>
                  <a:pt x="461335" y="305465"/>
                </a:cubicBezTo>
                <a:cubicBezTo>
                  <a:pt x="458742" y="305465"/>
                  <a:pt x="456639" y="307569"/>
                  <a:pt x="456639" y="310162"/>
                </a:cubicBezTo>
                <a:cubicBezTo>
                  <a:pt x="456639" y="312755"/>
                  <a:pt x="458742" y="314859"/>
                  <a:pt x="461335" y="314859"/>
                </a:cubicBezTo>
                <a:cubicBezTo>
                  <a:pt x="463928" y="314859"/>
                  <a:pt x="466032" y="312755"/>
                  <a:pt x="466032" y="310162"/>
                </a:cubicBezTo>
                <a:close/>
                <a:moveTo>
                  <a:pt x="458759" y="302583"/>
                </a:moveTo>
                <a:cubicBezTo>
                  <a:pt x="458759" y="299838"/>
                  <a:pt x="456535" y="297614"/>
                  <a:pt x="453789" y="297614"/>
                </a:cubicBezTo>
                <a:cubicBezTo>
                  <a:pt x="451044" y="297614"/>
                  <a:pt x="448821" y="299838"/>
                  <a:pt x="448821" y="302583"/>
                </a:cubicBezTo>
                <a:cubicBezTo>
                  <a:pt x="448821" y="305329"/>
                  <a:pt x="451044" y="307552"/>
                  <a:pt x="453789" y="307552"/>
                </a:cubicBezTo>
                <a:cubicBezTo>
                  <a:pt x="456535" y="307552"/>
                  <a:pt x="458759" y="305329"/>
                  <a:pt x="458759" y="302583"/>
                </a:cubicBezTo>
                <a:close/>
                <a:moveTo>
                  <a:pt x="451453" y="295037"/>
                </a:moveTo>
                <a:cubicBezTo>
                  <a:pt x="451453" y="292158"/>
                  <a:pt x="449121" y="289826"/>
                  <a:pt x="446242" y="289826"/>
                </a:cubicBezTo>
                <a:cubicBezTo>
                  <a:pt x="443362" y="289826"/>
                  <a:pt x="441030" y="292158"/>
                  <a:pt x="441030" y="295037"/>
                </a:cubicBezTo>
                <a:cubicBezTo>
                  <a:pt x="441030" y="297916"/>
                  <a:pt x="443362" y="300249"/>
                  <a:pt x="446242" y="300249"/>
                </a:cubicBezTo>
                <a:cubicBezTo>
                  <a:pt x="449121" y="300249"/>
                  <a:pt x="451453" y="297916"/>
                  <a:pt x="451453" y="295037"/>
                </a:cubicBezTo>
                <a:close/>
                <a:moveTo>
                  <a:pt x="345206" y="189175"/>
                </a:moveTo>
                <a:cubicBezTo>
                  <a:pt x="345206" y="186512"/>
                  <a:pt x="343049" y="184356"/>
                  <a:pt x="340387" y="184356"/>
                </a:cubicBezTo>
                <a:cubicBezTo>
                  <a:pt x="337724" y="184356"/>
                  <a:pt x="335568" y="186512"/>
                  <a:pt x="335568" y="189175"/>
                </a:cubicBezTo>
                <a:cubicBezTo>
                  <a:pt x="335568" y="191837"/>
                  <a:pt x="337724" y="193994"/>
                  <a:pt x="340387" y="193994"/>
                </a:cubicBezTo>
                <a:cubicBezTo>
                  <a:pt x="343049" y="193994"/>
                  <a:pt x="345206" y="191837"/>
                  <a:pt x="345206" y="189175"/>
                </a:cubicBezTo>
                <a:close/>
                <a:moveTo>
                  <a:pt x="327992" y="181599"/>
                </a:moveTo>
                <a:cubicBezTo>
                  <a:pt x="327992" y="184265"/>
                  <a:pt x="330144" y="186418"/>
                  <a:pt x="332811" y="186418"/>
                </a:cubicBezTo>
                <a:cubicBezTo>
                  <a:pt x="335478" y="186418"/>
                  <a:pt x="337630" y="184265"/>
                  <a:pt x="337630" y="181599"/>
                </a:cubicBezTo>
                <a:cubicBezTo>
                  <a:pt x="337630" y="178932"/>
                  <a:pt x="335478" y="176750"/>
                  <a:pt x="332811" y="176750"/>
                </a:cubicBezTo>
                <a:cubicBezTo>
                  <a:pt x="330144" y="176779"/>
                  <a:pt x="327992" y="178932"/>
                  <a:pt x="327992" y="181599"/>
                </a:cubicBezTo>
                <a:close/>
                <a:moveTo>
                  <a:pt x="329812" y="174052"/>
                </a:moveTo>
                <a:cubicBezTo>
                  <a:pt x="329812" y="171542"/>
                  <a:pt x="327775" y="169506"/>
                  <a:pt x="325265" y="169506"/>
                </a:cubicBezTo>
                <a:cubicBezTo>
                  <a:pt x="322758" y="169506"/>
                  <a:pt x="320721" y="171542"/>
                  <a:pt x="320721" y="174052"/>
                </a:cubicBezTo>
                <a:cubicBezTo>
                  <a:pt x="320721" y="176562"/>
                  <a:pt x="322758" y="178599"/>
                  <a:pt x="325265" y="178599"/>
                </a:cubicBezTo>
                <a:cubicBezTo>
                  <a:pt x="327775" y="178599"/>
                  <a:pt x="329812" y="176562"/>
                  <a:pt x="329812" y="174052"/>
                </a:cubicBezTo>
                <a:close/>
                <a:moveTo>
                  <a:pt x="321841" y="166506"/>
                </a:moveTo>
                <a:cubicBezTo>
                  <a:pt x="321841" y="164213"/>
                  <a:pt x="319982" y="162354"/>
                  <a:pt x="317689" y="162354"/>
                </a:cubicBezTo>
                <a:cubicBezTo>
                  <a:pt x="315397" y="162354"/>
                  <a:pt x="313538" y="164213"/>
                  <a:pt x="313538" y="166506"/>
                </a:cubicBezTo>
                <a:cubicBezTo>
                  <a:pt x="313538" y="168799"/>
                  <a:pt x="315397" y="170658"/>
                  <a:pt x="317689" y="170658"/>
                </a:cubicBezTo>
                <a:cubicBezTo>
                  <a:pt x="319982" y="170658"/>
                  <a:pt x="321841" y="168799"/>
                  <a:pt x="321841" y="166506"/>
                </a:cubicBezTo>
                <a:close/>
                <a:moveTo>
                  <a:pt x="313960" y="158930"/>
                </a:moveTo>
                <a:cubicBezTo>
                  <a:pt x="313960" y="156822"/>
                  <a:pt x="312252" y="155113"/>
                  <a:pt x="310144" y="155113"/>
                </a:cubicBezTo>
                <a:cubicBezTo>
                  <a:pt x="308036" y="155113"/>
                  <a:pt x="306327" y="156822"/>
                  <a:pt x="306327" y="158930"/>
                </a:cubicBezTo>
                <a:cubicBezTo>
                  <a:pt x="306327" y="161038"/>
                  <a:pt x="308036" y="162747"/>
                  <a:pt x="310144" y="162747"/>
                </a:cubicBezTo>
                <a:cubicBezTo>
                  <a:pt x="312252" y="162747"/>
                  <a:pt x="313960" y="161038"/>
                  <a:pt x="313960" y="158930"/>
                </a:cubicBezTo>
                <a:close/>
                <a:moveTo>
                  <a:pt x="306325" y="151384"/>
                </a:moveTo>
                <a:cubicBezTo>
                  <a:pt x="306325" y="149308"/>
                  <a:pt x="304644" y="147627"/>
                  <a:pt x="302568" y="147627"/>
                </a:cubicBezTo>
                <a:cubicBezTo>
                  <a:pt x="300492" y="147627"/>
                  <a:pt x="298811" y="149308"/>
                  <a:pt x="298811" y="151384"/>
                </a:cubicBezTo>
                <a:cubicBezTo>
                  <a:pt x="298811" y="153460"/>
                  <a:pt x="300492" y="155141"/>
                  <a:pt x="302568" y="155141"/>
                </a:cubicBezTo>
                <a:cubicBezTo>
                  <a:pt x="304644" y="155141"/>
                  <a:pt x="306325" y="153460"/>
                  <a:pt x="306325" y="151384"/>
                </a:cubicBezTo>
                <a:close/>
                <a:moveTo>
                  <a:pt x="295022" y="147200"/>
                </a:moveTo>
                <a:cubicBezTo>
                  <a:pt x="296902" y="147200"/>
                  <a:pt x="298417" y="145685"/>
                  <a:pt x="298417" y="143776"/>
                </a:cubicBezTo>
                <a:cubicBezTo>
                  <a:pt x="298417" y="141866"/>
                  <a:pt x="296902" y="140351"/>
                  <a:pt x="295022" y="140351"/>
                </a:cubicBezTo>
                <a:cubicBezTo>
                  <a:pt x="293143" y="140351"/>
                  <a:pt x="291598" y="141866"/>
                  <a:pt x="291598" y="143776"/>
                </a:cubicBezTo>
                <a:cubicBezTo>
                  <a:pt x="291598" y="145685"/>
                  <a:pt x="293113" y="147200"/>
                  <a:pt x="295022" y="147200"/>
                </a:cubicBezTo>
                <a:close/>
                <a:moveTo>
                  <a:pt x="290416" y="136230"/>
                </a:moveTo>
                <a:cubicBezTo>
                  <a:pt x="290416" y="134590"/>
                  <a:pt x="289086" y="133260"/>
                  <a:pt x="287446" y="133260"/>
                </a:cubicBezTo>
                <a:cubicBezTo>
                  <a:pt x="285807" y="133260"/>
                  <a:pt x="284477" y="134590"/>
                  <a:pt x="284477" y="136230"/>
                </a:cubicBezTo>
                <a:cubicBezTo>
                  <a:pt x="284477" y="137869"/>
                  <a:pt x="285807" y="139199"/>
                  <a:pt x="287446" y="139199"/>
                </a:cubicBezTo>
                <a:cubicBezTo>
                  <a:pt x="289086" y="139199"/>
                  <a:pt x="290416" y="137869"/>
                  <a:pt x="290416" y="136230"/>
                </a:cubicBezTo>
                <a:close/>
                <a:moveTo>
                  <a:pt x="279899" y="131653"/>
                </a:moveTo>
                <a:cubicBezTo>
                  <a:pt x="281536" y="131653"/>
                  <a:pt x="282868" y="130318"/>
                  <a:pt x="282868" y="128684"/>
                </a:cubicBezTo>
                <a:cubicBezTo>
                  <a:pt x="282868" y="127049"/>
                  <a:pt x="281533" y="125714"/>
                  <a:pt x="279899" y="125714"/>
                </a:cubicBezTo>
                <a:cubicBezTo>
                  <a:pt x="278264" y="125714"/>
                  <a:pt x="276929" y="127049"/>
                  <a:pt x="276929" y="128684"/>
                </a:cubicBezTo>
                <a:cubicBezTo>
                  <a:pt x="276929" y="130321"/>
                  <a:pt x="278264" y="131653"/>
                  <a:pt x="279899" y="131653"/>
                </a:cubicBezTo>
                <a:close/>
                <a:moveTo>
                  <a:pt x="272323" y="123712"/>
                </a:moveTo>
                <a:cubicBezTo>
                  <a:pt x="273747" y="123712"/>
                  <a:pt x="274900" y="122560"/>
                  <a:pt x="274900" y="121135"/>
                </a:cubicBezTo>
                <a:cubicBezTo>
                  <a:pt x="274900" y="119710"/>
                  <a:pt x="273747" y="118558"/>
                  <a:pt x="272323" y="118558"/>
                </a:cubicBezTo>
                <a:cubicBezTo>
                  <a:pt x="270898" y="118558"/>
                  <a:pt x="269746" y="119710"/>
                  <a:pt x="269746" y="121135"/>
                </a:cubicBezTo>
                <a:cubicBezTo>
                  <a:pt x="269746" y="122532"/>
                  <a:pt x="270898" y="123712"/>
                  <a:pt x="272323" y="123712"/>
                </a:cubicBezTo>
                <a:close/>
                <a:moveTo>
                  <a:pt x="264777" y="115711"/>
                </a:moveTo>
                <a:cubicBezTo>
                  <a:pt x="265959" y="115711"/>
                  <a:pt x="266929" y="114741"/>
                  <a:pt x="266929" y="113559"/>
                </a:cubicBezTo>
                <a:cubicBezTo>
                  <a:pt x="266929" y="112377"/>
                  <a:pt x="265959" y="111407"/>
                  <a:pt x="264777" y="111407"/>
                </a:cubicBezTo>
                <a:cubicBezTo>
                  <a:pt x="263595" y="111407"/>
                  <a:pt x="262625" y="112377"/>
                  <a:pt x="262625" y="113559"/>
                </a:cubicBezTo>
                <a:cubicBezTo>
                  <a:pt x="262595" y="114741"/>
                  <a:pt x="263565" y="115711"/>
                  <a:pt x="264777" y="115711"/>
                </a:cubicBezTo>
                <a:close/>
                <a:moveTo>
                  <a:pt x="257201" y="107832"/>
                </a:moveTo>
                <a:cubicBezTo>
                  <a:pt x="258201" y="107832"/>
                  <a:pt x="259051" y="107015"/>
                  <a:pt x="259051" y="105983"/>
                </a:cubicBezTo>
                <a:cubicBezTo>
                  <a:pt x="259051" y="104983"/>
                  <a:pt x="258233" y="104133"/>
                  <a:pt x="257201" y="104133"/>
                </a:cubicBezTo>
                <a:cubicBezTo>
                  <a:pt x="256169" y="104133"/>
                  <a:pt x="255352" y="104950"/>
                  <a:pt x="255352" y="105983"/>
                </a:cubicBezTo>
                <a:cubicBezTo>
                  <a:pt x="255352" y="107015"/>
                  <a:pt x="256202" y="107832"/>
                  <a:pt x="257201" y="107832"/>
                </a:cubicBezTo>
                <a:close/>
                <a:moveTo>
                  <a:pt x="251473" y="98437"/>
                </a:moveTo>
                <a:cubicBezTo>
                  <a:pt x="251473" y="97432"/>
                  <a:pt x="250660" y="96619"/>
                  <a:pt x="249655" y="96619"/>
                </a:cubicBezTo>
                <a:cubicBezTo>
                  <a:pt x="248651" y="96619"/>
                  <a:pt x="247838" y="97432"/>
                  <a:pt x="247838" y="98437"/>
                </a:cubicBezTo>
                <a:cubicBezTo>
                  <a:pt x="247838" y="99441"/>
                  <a:pt x="248651" y="100254"/>
                  <a:pt x="249655" y="100254"/>
                </a:cubicBezTo>
                <a:cubicBezTo>
                  <a:pt x="250660" y="100254"/>
                  <a:pt x="251473" y="99441"/>
                  <a:pt x="251473" y="98437"/>
                </a:cubicBezTo>
                <a:close/>
                <a:moveTo>
                  <a:pt x="243502" y="90860"/>
                </a:moveTo>
                <a:cubicBezTo>
                  <a:pt x="243502" y="90073"/>
                  <a:pt x="242865" y="89436"/>
                  <a:pt x="242078" y="89436"/>
                </a:cubicBezTo>
                <a:cubicBezTo>
                  <a:pt x="241290" y="89436"/>
                  <a:pt x="240653" y="90073"/>
                  <a:pt x="240653" y="90860"/>
                </a:cubicBezTo>
                <a:cubicBezTo>
                  <a:pt x="240653" y="91648"/>
                  <a:pt x="241290" y="92285"/>
                  <a:pt x="242078" y="92285"/>
                </a:cubicBezTo>
                <a:cubicBezTo>
                  <a:pt x="242865" y="92285"/>
                  <a:pt x="243502" y="91648"/>
                  <a:pt x="243502" y="90860"/>
                </a:cubicBezTo>
                <a:close/>
                <a:moveTo>
                  <a:pt x="235562" y="83314"/>
                </a:moveTo>
                <a:cubicBezTo>
                  <a:pt x="235562" y="82746"/>
                  <a:pt x="235100" y="82284"/>
                  <a:pt x="234532" y="82284"/>
                </a:cubicBezTo>
                <a:cubicBezTo>
                  <a:pt x="233964" y="82284"/>
                  <a:pt x="233502" y="82746"/>
                  <a:pt x="233502" y="83314"/>
                </a:cubicBezTo>
                <a:cubicBezTo>
                  <a:pt x="233502" y="83882"/>
                  <a:pt x="233964" y="84344"/>
                  <a:pt x="234532" y="84344"/>
                </a:cubicBezTo>
                <a:cubicBezTo>
                  <a:pt x="235100" y="84344"/>
                  <a:pt x="235562" y="83882"/>
                  <a:pt x="235562" y="83314"/>
                </a:cubicBezTo>
                <a:close/>
                <a:moveTo>
                  <a:pt x="227986" y="75768"/>
                </a:moveTo>
                <a:cubicBezTo>
                  <a:pt x="227986" y="75200"/>
                  <a:pt x="227524" y="74738"/>
                  <a:pt x="226956" y="74738"/>
                </a:cubicBezTo>
                <a:cubicBezTo>
                  <a:pt x="226388" y="74738"/>
                  <a:pt x="225926" y="75200"/>
                  <a:pt x="225926" y="75768"/>
                </a:cubicBezTo>
                <a:cubicBezTo>
                  <a:pt x="225926" y="76336"/>
                  <a:pt x="226388" y="76798"/>
                  <a:pt x="226956" y="76798"/>
                </a:cubicBezTo>
                <a:cubicBezTo>
                  <a:pt x="227524" y="76798"/>
                  <a:pt x="227986" y="76336"/>
                  <a:pt x="227986" y="75768"/>
                </a:cubicBezTo>
                <a:close/>
                <a:moveTo>
                  <a:pt x="220168" y="68192"/>
                </a:moveTo>
                <a:cubicBezTo>
                  <a:pt x="220168" y="67774"/>
                  <a:pt x="219828" y="67435"/>
                  <a:pt x="219410" y="67435"/>
                </a:cubicBezTo>
                <a:cubicBezTo>
                  <a:pt x="218992" y="67435"/>
                  <a:pt x="218653" y="67774"/>
                  <a:pt x="218653" y="68192"/>
                </a:cubicBezTo>
                <a:cubicBezTo>
                  <a:pt x="218653" y="68610"/>
                  <a:pt x="218992" y="68949"/>
                  <a:pt x="219410" y="68949"/>
                </a:cubicBezTo>
                <a:cubicBezTo>
                  <a:pt x="219828" y="68949"/>
                  <a:pt x="220168" y="68610"/>
                  <a:pt x="220168" y="68192"/>
                </a:cubicBezTo>
                <a:close/>
                <a:moveTo>
                  <a:pt x="212350" y="60614"/>
                </a:moveTo>
                <a:cubicBezTo>
                  <a:pt x="212350" y="60330"/>
                  <a:pt x="212119" y="60099"/>
                  <a:pt x="211835" y="60099"/>
                </a:cubicBezTo>
                <a:cubicBezTo>
                  <a:pt x="211551" y="60099"/>
                  <a:pt x="211320" y="60330"/>
                  <a:pt x="211320" y="60614"/>
                </a:cubicBezTo>
                <a:cubicBezTo>
                  <a:pt x="211320" y="60898"/>
                  <a:pt x="211551" y="61129"/>
                  <a:pt x="211835" y="61129"/>
                </a:cubicBezTo>
                <a:cubicBezTo>
                  <a:pt x="212119" y="61129"/>
                  <a:pt x="212350" y="60898"/>
                  <a:pt x="212350" y="60614"/>
                </a:cubicBezTo>
                <a:close/>
                <a:moveTo>
                  <a:pt x="204589" y="53068"/>
                </a:moveTo>
                <a:cubicBezTo>
                  <a:pt x="204589" y="52883"/>
                  <a:pt x="204441" y="52735"/>
                  <a:pt x="204256" y="52735"/>
                </a:cubicBezTo>
                <a:cubicBezTo>
                  <a:pt x="204072" y="52735"/>
                  <a:pt x="203924" y="52883"/>
                  <a:pt x="203924" y="53068"/>
                </a:cubicBezTo>
                <a:cubicBezTo>
                  <a:pt x="203924" y="53253"/>
                  <a:pt x="204072" y="53400"/>
                  <a:pt x="204256" y="53400"/>
                </a:cubicBezTo>
                <a:cubicBezTo>
                  <a:pt x="204441" y="53400"/>
                  <a:pt x="204589" y="53253"/>
                  <a:pt x="204589" y="53068"/>
                </a:cubicBezTo>
                <a:close/>
                <a:moveTo>
                  <a:pt x="196711" y="45764"/>
                </a:moveTo>
                <a:cubicBezTo>
                  <a:pt x="196863" y="45764"/>
                  <a:pt x="196983" y="45642"/>
                  <a:pt x="196983" y="45491"/>
                </a:cubicBezTo>
                <a:cubicBezTo>
                  <a:pt x="196983" y="45341"/>
                  <a:pt x="196861" y="45219"/>
                  <a:pt x="196711" y="45219"/>
                </a:cubicBezTo>
                <a:cubicBezTo>
                  <a:pt x="196558" y="45219"/>
                  <a:pt x="196438" y="45341"/>
                  <a:pt x="196438" y="45491"/>
                </a:cubicBezTo>
                <a:cubicBezTo>
                  <a:pt x="196438" y="45642"/>
                  <a:pt x="196561" y="45764"/>
                  <a:pt x="196711" y="45764"/>
                </a:cubicBezTo>
                <a:close/>
                <a:moveTo>
                  <a:pt x="189255" y="37945"/>
                </a:moveTo>
                <a:cubicBezTo>
                  <a:pt x="189255" y="37879"/>
                  <a:pt x="189202" y="37825"/>
                  <a:pt x="189135" y="37825"/>
                </a:cubicBezTo>
                <a:cubicBezTo>
                  <a:pt x="189068" y="37825"/>
                  <a:pt x="189015" y="37879"/>
                  <a:pt x="189015" y="37945"/>
                </a:cubicBezTo>
                <a:cubicBezTo>
                  <a:pt x="189015" y="38013"/>
                  <a:pt x="189068" y="38065"/>
                  <a:pt x="189135" y="38065"/>
                </a:cubicBezTo>
                <a:cubicBezTo>
                  <a:pt x="189202" y="38065"/>
                  <a:pt x="189255" y="38013"/>
                  <a:pt x="189255" y="37945"/>
                </a:cubicBezTo>
                <a:close/>
                <a:moveTo>
                  <a:pt x="612709" y="446267"/>
                </a:moveTo>
                <a:cubicBezTo>
                  <a:pt x="612709" y="446199"/>
                  <a:pt x="612656" y="446147"/>
                  <a:pt x="612589" y="446147"/>
                </a:cubicBezTo>
                <a:cubicBezTo>
                  <a:pt x="612522" y="446147"/>
                  <a:pt x="612469" y="446199"/>
                  <a:pt x="612469" y="446267"/>
                </a:cubicBezTo>
                <a:cubicBezTo>
                  <a:pt x="612469" y="446333"/>
                  <a:pt x="612522" y="446387"/>
                  <a:pt x="612589" y="446387"/>
                </a:cubicBezTo>
                <a:cubicBezTo>
                  <a:pt x="612656" y="446387"/>
                  <a:pt x="612709" y="446333"/>
                  <a:pt x="612709" y="446267"/>
                </a:cubicBezTo>
                <a:close/>
                <a:moveTo>
                  <a:pt x="605224" y="438690"/>
                </a:moveTo>
                <a:cubicBezTo>
                  <a:pt x="605224" y="438573"/>
                  <a:pt x="605129" y="438478"/>
                  <a:pt x="605011" y="438478"/>
                </a:cubicBezTo>
                <a:cubicBezTo>
                  <a:pt x="604893" y="438478"/>
                  <a:pt x="604799" y="438573"/>
                  <a:pt x="604799" y="438690"/>
                </a:cubicBezTo>
                <a:cubicBezTo>
                  <a:pt x="604799" y="438808"/>
                  <a:pt x="604893" y="438903"/>
                  <a:pt x="605011" y="438903"/>
                </a:cubicBezTo>
                <a:cubicBezTo>
                  <a:pt x="605129" y="438903"/>
                  <a:pt x="605224" y="438808"/>
                  <a:pt x="605224" y="438690"/>
                </a:cubicBezTo>
                <a:close/>
                <a:moveTo>
                  <a:pt x="597465" y="430689"/>
                </a:moveTo>
                <a:cubicBezTo>
                  <a:pt x="597223" y="430689"/>
                  <a:pt x="597011" y="430902"/>
                  <a:pt x="597011" y="431144"/>
                </a:cubicBezTo>
                <a:cubicBezTo>
                  <a:pt x="597011" y="431387"/>
                  <a:pt x="597223" y="431599"/>
                  <a:pt x="597465" y="431599"/>
                </a:cubicBezTo>
                <a:cubicBezTo>
                  <a:pt x="597708" y="431599"/>
                  <a:pt x="597920" y="431387"/>
                  <a:pt x="597920" y="431144"/>
                </a:cubicBezTo>
                <a:cubicBezTo>
                  <a:pt x="597890" y="430902"/>
                  <a:pt x="597708" y="430689"/>
                  <a:pt x="597465" y="430689"/>
                </a:cubicBezTo>
                <a:close/>
                <a:moveTo>
                  <a:pt x="590405" y="423596"/>
                </a:moveTo>
                <a:cubicBezTo>
                  <a:pt x="590405" y="423312"/>
                  <a:pt x="590174" y="423081"/>
                  <a:pt x="589890" y="423081"/>
                </a:cubicBezTo>
                <a:cubicBezTo>
                  <a:pt x="589606" y="423081"/>
                  <a:pt x="589375" y="423312"/>
                  <a:pt x="589375" y="423596"/>
                </a:cubicBezTo>
                <a:cubicBezTo>
                  <a:pt x="589375" y="423880"/>
                  <a:pt x="589606" y="424111"/>
                  <a:pt x="589890" y="424111"/>
                </a:cubicBezTo>
                <a:cubicBezTo>
                  <a:pt x="590174" y="424111"/>
                  <a:pt x="590405" y="423880"/>
                  <a:pt x="590405" y="423596"/>
                </a:cubicBezTo>
                <a:close/>
                <a:moveTo>
                  <a:pt x="583101" y="416020"/>
                </a:moveTo>
                <a:cubicBezTo>
                  <a:pt x="583101" y="415602"/>
                  <a:pt x="582762" y="415263"/>
                  <a:pt x="582344" y="415263"/>
                </a:cubicBezTo>
                <a:cubicBezTo>
                  <a:pt x="581926" y="415263"/>
                  <a:pt x="581587" y="415602"/>
                  <a:pt x="581587" y="416020"/>
                </a:cubicBezTo>
                <a:cubicBezTo>
                  <a:pt x="581587" y="416438"/>
                  <a:pt x="581926" y="416777"/>
                  <a:pt x="582344" y="416777"/>
                </a:cubicBezTo>
                <a:cubicBezTo>
                  <a:pt x="582762" y="416777"/>
                  <a:pt x="583101" y="416438"/>
                  <a:pt x="583101" y="416020"/>
                </a:cubicBezTo>
                <a:close/>
                <a:moveTo>
                  <a:pt x="574768" y="407474"/>
                </a:moveTo>
                <a:cubicBezTo>
                  <a:pt x="574223" y="407474"/>
                  <a:pt x="573798" y="407899"/>
                  <a:pt x="573798" y="408443"/>
                </a:cubicBezTo>
                <a:cubicBezTo>
                  <a:pt x="573798" y="408989"/>
                  <a:pt x="574223" y="409414"/>
                  <a:pt x="574768" y="409414"/>
                </a:cubicBezTo>
                <a:cubicBezTo>
                  <a:pt x="575313" y="409414"/>
                  <a:pt x="575738" y="408989"/>
                  <a:pt x="575738" y="408443"/>
                </a:cubicBezTo>
                <a:cubicBezTo>
                  <a:pt x="575738" y="407929"/>
                  <a:pt x="575313" y="407474"/>
                  <a:pt x="574768" y="407474"/>
                </a:cubicBezTo>
                <a:close/>
                <a:moveTo>
                  <a:pt x="568250" y="400897"/>
                </a:moveTo>
                <a:cubicBezTo>
                  <a:pt x="568250" y="400330"/>
                  <a:pt x="567788" y="399868"/>
                  <a:pt x="567220" y="399868"/>
                </a:cubicBezTo>
                <a:cubicBezTo>
                  <a:pt x="566652" y="399868"/>
                  <a:pt x="566191" y="400330"/>
                  <a:pt x="566191" y="400897"/>
                </a:cubicBezTo>
                <a:cubicBezTo>
                  <a:pt x="566191" y="401466"/>
                  <a:pt x="566652" y="401928"/>
                  <a:pt x="567220" y="401928"/>
                </a:cubicBezTo>
                <a:cubicBezTo>
                  <a:pt x="567788" y="401928"/>
                  <a:pt x="568250" y="401466"/>
                  <a:pt x="568250" y="400897"/>
                </a:cubicBezTo>
                <a:close/>
                <a:moveTo>
                  <a:pt x="561007" y="393321"/>
                </a:moveTo>
                <a:cubicBezTo>
                  <a:pt x="561007" y="392568"/>
                  <a:pt x="560397" y="391959"/>
                  <a:pt x="559644" y="391959"/>
                </a:cubicBezTo>
                <a:cubicBezTo>
                  <a:pt x="558892" y="391959"/>
                  <a:pt x="558282" y="392568"/>
                  <a:pt x="558282" y="393321"/>
                </a:cubicBezTo>
                <a:cubicBezTo>
                  <a:pt x="558282" y="394074"/>
                  <a:pt x="558892" y="394684"/>
                  <a:pt x="559644" y="394684"/>
                </a:cubicBezTo>
                <a:cubicBezTo>
                  <a:pt x="560397" y="394684"/>
                  <a:pt x="561007" y="394074"/>
                  <a:pt x="561007" y="393321"/>
                </a:cubicBezTo>
                <a:close/>
                <a:moveTo>
                  <a:pt x="552099" y="384076"/>
                </a:moveTo>
                <a:cubicBezTo>
                  <a:pt x="551159" y="384076"/>
                  <a:pt x="550402" y="384833"/>
                  <a:pt x="550402" y="385773"/>
                </a:cubicBezTo>
                <a:cubicBezTo>
                  <a:pt x="550402" y="386713"/>
                  <a:pt x="551159" y="387470"/>
                  <a:pt x="552099" y="387470"/>
                </a:cubicBezTo>
                <a:cubicBezTo>
                  <a:pt x="553039" y="387470"/>
                  <a:pt x="553796" y="386713"/>
                  <a:pt x="553796" y="385773"/>
                </a:cubicBezTo>
                <a:cubicBezTo>
                  <a:pt x="553766" y="384835"/>
                  <a:pt x="553008" y="384076"/>
                  <a:pt x="552099" y="384076"/>
                </a:cubicBezTo>
                <a:close/>
                <a:moveTo>
                  <a:pt x="546583" y="378227"/>
                </a:moveTo>
                <a:cubicBezTo>
                  <a:pt x="546583" y="377089"/>
                  <a:pt x="545661" y="376167"/>
                  <a:pt x="544523" y="376167"/>
                </a:cubicBezTo>
                <a:cubicBezTo>
                  <a:pt x="543385" y="376167"/>
                  <a:pt x="542463" y="377089"/>
                  <a:pt x="542463" y="378227"/>
                </a:cubicBezTo>
                <a:cubicBezTo>
                  <a:pt x="542463" y="379365"/>
                  <a:pt x="543385" y="380287"/>
                  <a:pt x="544523" y="380287"/>
                </a:cubicBezTo>
                <a:cubicBezTo>
                  <a:pt x="545661" y="380287"/>
                  <a:pt x="546583" y="379365"/>
                  <a:pt x="546583" y="378227"/>
                </a:cubicBezTo>
                <a:close/>
                <a:moveTo>
                  <a:pt x="539067" y="370651"/>
                </a:moveTo>
                <a:cubicBezTo>
                  <a:pt x="539067" y="369496"/>
                  <a:pt x="538132" y="368561"/>
                  <a:pt x="536977" y="368561"/>
                </a:cubicBezTo>
                <a:cubicBezTo>
                  <a:pt x="535823" y="368561"/>
                  <a:pt x="534888" y="369496"/>
                  <a:pt x="534888" y="370651"/>
                </a:cubicBezTo>
                <a:cubicBezTo>
                  <a:pt x="534888" y="371805"/>
                  <a:pt x="535823" y="372741"/>
                  <a:pt x="536977" y="372741"/>
                </a:cubicBezTo>
                <a:cubicBezTo>
                  <a:pt x="538132" y="372741"/>
                  <a:pt x="539067" y="371805"/>
                  <a:pt x="539067" y="370651"/>
                </a:cubicBezTo>
                <a:close/>
                <a:moveTo>
                  <a:pt x="531914" y="363075"/>
                </a:moveTo>
                <a:cubicBezTo>
                  <a:pt x="531914" y="361687"/>
                  <a:pt x="530787" y="360560"/>
                  <a:pt x="529399" y="360560"/>
                </a:cubicBezTo>
                <a:cubicBezTo>
                  <a:pt x="528011" y="360560"/>
                  <a:pt x="526885" y="361687"/>
                  <a:pt x="526885" y="363075"/>
                </a:cubicBezTo>
                <a:cubicBezTo>
                  <a:pt x="526885" y="364463"/>
                  <a:pt x="528011" y="365589"/>
                  <a:pt x="529399" y="365589"/>
                </a:cubicBezTo>
                <a:cubicBezTo>
                  <a:pt x="530787" y="365589"/>
                  <a:pt x="531914" y="364463"/>
                  <a:pt x="531914" y="363075"/>
                </a:cubicBezTo>
                <a:close/>
                <a:moveTo>
                  <a:pt x="521853" y="352709"/>
                </a:moveTo>
                <a:cubicBezTo>
                  <a:pt x="520309" y="352709"/>
                  <a:pt x="519034" y="353981"/>
                  <a:pt x="519034" y="355528"/>
                </a:cubicBezTo>
                <a:cubicBezTo>
                  <a:pt x="519034" y="357076"/>
                  <a:pt x="520306" y="358348"/>
                  <a:pt x="521853" y="358348"/>
                </a:cubicBezTo>
                <a:cubicBezTo>
                  <a:pt x="523401" y="358348"/>
                  <a:pt x="524673" y="357076"/>
                  <a:pt x="524673" y="355528"/>
                </a:cubicBezTo>
                <a:cubicBezTo>
                  <a:pt x="524673" y="353981"/>
                  <a:pt x="523401" y="352709"/>
                  <a:pt x="521853" y="352709"/>
                </a:cubicBezTo>
                <a:close/>
                <a:moveTo>
                  <a:pt x="517217" y="347982"/>
                </a:moveTo>
                <a:cubicBezTo>
                  <a:pt x="517217" y="346359"/>
                  <a:pt x="515901" y="345043"/>
                  <a:pt x="514278" y="345043"/>
                </a:cubicBezTo>
                <a:cubicBezTo>
                  <a:pt x="512655" y="345043"/>
                  <a:pt x="511338" y="346359"/>
                  <a:pt x="511338" y="347982"/>
                </a:cubicBezTo>
                <a:cubicBezTo>
                  <a:pt x="511338" y="349606"/>
                  <a:pt x="512655" y="350922"/>
                  <a:pt x="514278" y="350922"/>
                </a:cubicBezTo>
                <a:cubicBezTo>
                  <a:pt x="515901" y="350922"/>
                  <a:pt x="517217" y="349606"/>
                  <a:pt x="517217" y="347982"/>
                </a:cubicBezTo>
                <a:close/>
                <a:moveTo>
                  <a:pt x="510004" y="340404"/>
                </a:moveTo>
                <a:cubicBezTo>
                  <a:pt x="510004" y="338596"/>
                  <a:pt x="508540" y="337132"/>
                  <a:pt x="506732" y="337132"/>
                </a:cubicBezTo>
                <a:cubicBezTo>
                  <a:pt x="504924" y="337132"/>
                  <a:pt x="503460" y="338596"/>
                  <a:pt x="503460" y="340404"/>
                </a:cubicBezTo>
                <a:cubicBezTo>
                  <a:pt x="503460" y="342212"/>
                  <a:pt x="504924" y="343676"/>
                  <a:pt x="506732" y="343676"/>
                </a:cubicBezTo>
                <a:cubicBezTo>
                  <a:pt x="508540" y="343676"/>
                  <a:pt x="510004" y="342212"/>
                  <a:pt x="510004" y="340404"/>
                </a:cubicBezTo>
                <a:close/>
                <a:moveTo>
                  <a:pt x="502793" y="332828"/>
                </a:moveTo>
                <a:cubicBezTo>
                  <a:pt x="502793" y="330819"/>
                  <a:pt x="501165" y="329191"/>
                  <a:pt x="499156" y="329191"/>
                </a:cubicBezTo>
                <a:cubicBezTo>
                  <a:pt x="497147" y="329191"/>
                  <a:pt x="495520" y="330819"/>
                  <a:pt x="495520" y="332828"/>
                </a:cubicBezTo>
                <a:cubicBezTo>
                  <a:pt x="495520" y="334837"/>
                  <a:pt x="497147" y="336465"/>
                  <a:pt x="499156" y="336465"/>
                </a:cubicBezTo>
                <a:cubicBezTo>
                  <a:pt x="501165" y="336465"/>
                  <a:pt x="502793" y="334837"/>
                  <a:pt x="502793" y="332828"/>
                </a:cubicBezTo>
                <a:close/>
                <a:moveTo>
                  <a:pt x="495247" y="325282"/>
                </a:moveTo>
                <a:cubicBezTo>
                  <a:pt x="495247" y="323273"/>
                  <a:pt x="493619" y="321647"/>
                  <a:pt x="491611" y="321647"/>
                </a:cubicBezTo>
                <a:cubicBezTo>
                  <a:pt x="489602" y="321647"/>
                  <a:pt x="487974" y="323273"/>
                  <a:pt x="487974" y="325282"/>
                </a:cubicBezTo>
                <a:cubicBezTo>
                  <a:pt x="487974" y="327291"/>
                  <a:pt x="489602" y="328919"/>
                  <a:pt x="491611" y="328919"/>
                </a:cubicBezTo>
                <a:cubicBezTo>
                  <a:pt x="493619" y="328919"/>
                  <a:pt x="495247" y="327291"/>
                  <a:pt x="495247" y="325282"/>
                </a:cubicBezTo>
                <a:close/>
                <a:moveTo>
                  <a:pt x="488032" y="317708"/>
                </a:moveTo>
                <a:cubicBezTo>
                  <a:pt x="488032" y="315498"/>
                  <a:pt x="486242" y="313709"/>
                  <a:pt x="484033" y="313709"/>
                </a:cubicBezTo>
                <a:cubicBezTo>
                  <a:pt x="481823" y="313709"/>
                  <a:pt x="480033" y="315498"/>
                  <a:pt x="480033" y="317708"/>
                </a:cubicBezTo>
                <a:cubicBezTo>
                  <a:pt x="480033" y="319918"/>
                  <a:pt x="481823" y="321707"/>
                  <a:pt x="484033" y="321707"/>
                </a:cubicBezTo>
                <a:cubicBezTo>
                  <a:pt x="486242" y="321707"/>
                  <a:pt x="488032" y="319918"/>
                  <a:pt x="488032" y="317708"/>
                </a:cubicBezTo>
                <a:close/>
                <a:moveTo>
                  <a:pt x="476487" y="305828"/>
                </a:moveTo>
                <a:cubicBezTo>
                  <a:pt x="474092" y="305828"/>
                  <a:pt x="472153" y="307767"/>
                  <a:pt x="472153" y="310162"/>
                </a:cubicBezTo>
                <a:cubicBezTo>
                  <a:pt x="472153" y="312556"/>
                  <a:pt x="474092" y="314496"/>
                  <a:pt x="476487" y="314496"/>
                </a:cubicBezTo>
                <a:cubicBezTo>
                  <a:pt x="478881" y="314496"/>
                  <a:pt x="480821" y="312556"/>
                  <a:pt x="480821" y="310162"/>
                </a:cubicBezTo>
                <a:cubicBezTo>
                  <a:pt x="480791" y="307767"/>
                  <a:pt x="478851" y="305828"/>
                  <a:pt x="476487" y="305828"/>
                </a:cubicBezTo>
                <a:close/>
                <a:moveTo>
                  <a:pt x="473577" y="302583"/>
                </a:moveTo>
                <a:cubicBezTo>
                  <a:pt x="473577" y="300006"/>
                  <a:pt x="471488" y="297916"/>
                  <a:pt x="468911" y="297916"/>
                </a:cubicBezTo>
                <a:cubicBezTo>
                  <a:pt x="466334" y="297916"/>
                  <a:pt x="464245" y="300006"/>
                  <a:pt x="464245" y="302583"/>
                </a:cubicBezTo>
                <a:cubicBezTo>
                  <a:pt x="464245" y="305160"/>
                  <a:pt x="466334" y="307250"/>
                  <a:pt x="468911" y="307250"/>
                </a:cubicBezTo>
                <a:cubicBezTo>
                  <a:pt x="471488" y="307250"/>
                  <a:pt x="473577" y="305160"/>
                  <a:pt x="473577" y="302583"/>
                </a:cubicBezTo>
                <a:close/>
                <a:moveTo>
                  <a:pt x="465912" y="295037"/>
                </a:moveTo>
                <a:cubicBezTo>
                  <a:pt x="465912" y="292509"/>
                  <a:pt x="463864" y="290461"/>
                  <a:pt x="461335" y="290461"/>
                </a:cubicBezTo>
                <a:cubicBezTo>
                  <a:pt x="458807" y="290461"/>
                  <a:pt x="456759" y="292509"/>
                  <a:pt x="456759" y="295037"/>
                </a:cubicBezTo>
                <a:cubicBezTo>
                  <a:pt x="456759" y="297566"/>
                  <a:pt x="458807" y="299614"/>
                  <a:pt x="461335" y="299614"/>
                </a:cubicBezTo>
                <a:cubicBezTo>
                  <a:pt x="463864" y="299614"/>
                  <a:pt x="465912" y="297566"/>
                  <a:pt x="465912" y="295037"/>
                </a:cubicBezTo>
                <a:close/>
                <a:moveTo>
                  <a:pt x="458608" y="287461"/>
                </a:moveTo>
                <a:cubicBezTo>
                  <a:pt x="458608" y="284799"/>
                  <a:pt x="456452" y="282642"/>
                  <a:pt x="453789" y="282642"/>
                </a:cubicBezTo>
                <a:cubicBezTo>
                  <a:pt x="451127" y="282642"/>
                  <a:pt x="448971" y="284799"/>
                  <a:pt x="448971" y="287461"/>
                </a:cubicBezTo>
                <a:cubicBezTo>
                  <a:pt x="448971" y="290123"/>
                  <a:pt x="451127" y="292280"/>
                  <a:pt x="453789" y="292280"/>
                </a:cubicBezTo>
                <a:cubicBezTo>
                  <a:pt x="456452" y="292280"/>
                  <a:pt x="458608" y="290123"/>
                  <a:pt x="458608" y="287461"/>
                </a:cubicBezTo>
                <a:close/>
                <a:moveTo>
                  <a:pt x="451333" y="279915"/>
                </a:moveTo>
                <a:cubicBezTo>
                  <a:pt x="451333" y="277103"/>
                  <a:pt x="449054" y="274823"/>
                  <a:pt x="446242" y="274823"/>
                </a:cubicBezTo>
                <a:cubicBezTo>
                  <a:pt x="443429" y="274823"/>
                  <a:pt x="441150" y="277103"/>
                  <a:pt x="441150" y="279915"/>
                </a:cubicBezTo>
                <a:cubicBezTo>
                  <a:pt x="441150" y="282727"/>
                  <a:pt x="443429" y="285006"/>
                  <a:pt x="446242" y="285006"/>
                </a:cubicBezTo>
                <a:cubicBezTo>
                  <a:pt x="449054" y="285006"/>
                  <a:pt x="451333" y="282727"/>
                  <a:pt x="451333" y="279915"/>
                </a:cubicBezTo>
                <a:close/>
                <a:moveTo>
                  <a:pt x="443665" y="272337"/>
                </a:moveTo>
                <a:cubicBezTo>
                  <a:pt x="443665" y="269575"/>
                  <a:pt x="441427" y="267337"/>
                  <a:pt x="438666" y="267337"/>
                </a:cubicBezTo>
                <a:cubicBezTo>
                  <a:pt x="435904" y="267337"/>
                  <a:pt x="433667" y="269575"/>
                  <a:pt x="433667" y="272337"/>
                </a:cubicBezTo>
                <a:cubicBezTo>
                  <a:pt x="433667" y="275098"/>
                  <a:pt x="435904" y="277336"/>
                  <a:pt x="438666" y="277336"/>
                </a:cubicBezTo>
                <a:cubicBezTo>
                  <a:pt x="441427" y="277336"/>
                  <a:pt x="443665" y="275098"/>
                  <a:pt x="443665" y="272337"/>
                </a:cubicBezTo>
                <a:close/>
                <a:moveTo>
                  <a:pt x="368053" y="196723"/>
                </a:moveTo>
                <a:cubicBezTo>
                  <a:pt x="368053" y="193961"/>
                  <a:pt x="365815" y="191724"/>
                  <a:pt x="363054" y="191724"/>
                </a:cubicBezTo>
                <a:cubicBezTo>
                  <a:pt x="360292" y="191724"/>
                  <a:pt x="358055" y="193961"/>
                  <a:pt x="358055" y="196723"/>
                </a:cubicBezTo>
                <a:cubicBezTo>
                  <a:pt x="358055" y="199485"/>
                  <a:pt x="360292" y="201722"/>
                  <a:pt x="363054" y="201722"/>
                </a:cubicBezTo>
                <a:cubicBezTo>
                  <a:pt x="365815" y="201722"/>
                  <a:pt x="368053" y="199485"/>
                  <a:pt x="368053" y="196723"/>
                </a:cubicBezTo>
                <a:close/>
                <a:moveTo>
                  <a:pt x="360235" y="189175"/>
                </a:moveTo>
                <a:cubicBezTo>
                  <a:pt x="360235" y="186563"/>
                  <a:pt x="358120" y="184448"/>
                  <a:pt x="355508" y="184448"/>
                </a:cubicBezTo>
                <a:cubicBezTo>
                  <a:pt x="352897" y="184448"/>
                  <a:pt x="350782" y="186563"/>
                  <a:pt x="350782" y="189175"/>
                </a:cubicBezTo>
                <a:cubicBezTo>
                  <a:pt x="350782" y="191786"/>
                  <a:pt x="352897" y="193901"/>
                  <a:pt x="355508" y="193901"/>
                </a:cubicBezTo>
                <a:cubicBezTo>
                  <a:pt x="358120" y="193901"/>
                  <a:pt x="360235" y="191786"/>
                  <a:pt x="360235" y="189175"/>
                </a:cubicBezTo>
                <a:close/>
                <a:moveTo>
                  <a:pt x="352721" y="181628"/>
                </a:moveTo>
                <a:cubicBezTo>
                  <a:pt x="352721" y="178985"/>
                  <a:pt x="350576" y="176839"/>
                  <a:pt x="347932" y="176839"/>
                </a:cubicBezTo>
                <a:cubicBezTo>
                  <a:pt x="345289" y="176839"/>
                  <a:pt x="343144" y="178985"/>
                  <a:pt x="343144" y="181628"/>
                </a:cubicBezTo>
                <a:cubicBezTo>
                  <a:pt x="343144" y="184272"/>
                  <a:pt x="345289" y="186418"/>
                  <a:pt x="347932" y="186418"/>
                </a:cubicBezTo>
                <a:cubicBezTo>
                  <a:pt x="350576" y="186418"/>
                  <a:pt x="352721" y="184272"/>
                  <a:pt x="352721" y="181628"/>
                </a:cubicBezTo>
                <a:close/>
                <a:moveTo>
                  <a:pt x="340387" y="169536"/>
                </a:moveTo>
                <a:cubicBezTo>
                  <a:pt x="337902" y="169536"/>
                  <a:pt x="335870" y="171565"/>
                  <a:pt x="335870" y="174052"/>
                </a:cubicBezTo>
                <a:cubicBezTo>
                  <a:pt x="335870" y="176539"/>
                  <a:pt x="337900" y="178569"/>
                  <a:pt x="340387" y="178569"/>
                </a:cubicBezTo>
                <a:cubicBezTo>
                  <a:pt x="342874" y="178569"/>
                  <a:pt x="344903" y="176539"/>
                  <a:pt x="344903" y="174052"/>
                </a:cubicBezTo>
                <a:cubicBezTo>
                  <a:pt x="344871" y="171568"/>
                  <a:pt x="342871" y="169536"/>
                  <a:pt x="340387" y="169536"/>
                </a:cubicBezTo>
                <a:close/>
                <a:moveTo>
                  <a:pt x="336962" y="166506"/>
                </a:moveTo>
                <a:cubicBezTo>
                  <a:pt x="336962" y="164213"/>
                  <a:pt x="335104" y="162354"/>
                  <a:pt x="332811" y="162354"/>
                </a:cubicBezTo>
                <a:cubicBezTo>
                  <a:pt x="330518" y="162354"/>
                  <a:pt x="328659" y="164213"/>
                  <a:pt x="328659" y="166506"/>
                </a:cubicBezTo>
                <a:cubicBezTo>
                  <a:pt x="328659" y="168799"/>
                  <a:pt x="330518" y="170658"/>
                  <a:pt x="332811" y="170658"/>
                </a:cubicBezTo>
                <a:cubicBezTo>
                  <a:pt x="335104" y="170658"/>
                  <a:pt x="336962" y="168799"/>
                  <a:pt x="336962" y="166506"/>
                </a:cubicBezTo>
                <a:close/>
                <a:moveTo>
                  <a:pt x="329082" y="158930"/>
                </a:moveTo>
                <a:cubicBezTo>
                  <a:pt x="329082" y="156822"/>
                  <a:pt x="327373" y="155113"/>
                  <a:pt x="325265" y="155113"/>
                </a:cubicBezTo>
                <a:cubicBezTo>
                  <a:pt x="323157" y="155113"/>
                  <a:pt x="321451" y="156822"/>
                  <a:pt x="321451" y="158930"/>
                </a:cubicBezTo>
                <a:cubicBezTo>
                  <a:pt x="321451" y="161038"/>
                  <a:pt x="323157" y="162747"/>
                  <a:pt x="325265" y="162747"/>
                </a:cubicBezTo>
                <a:cubicBezTo>
                  <a:pt x="327373" y="162747"/>
                  <a:pt x="329082" y="161038"/>
                  <a:pt x="329082" y="158930"/>
                </a:cubicBezTo>
                <a:close/>
                <a:moveTo>
                  <a:pt x="321506" y="151354"/>
                </a:moveTo>
                <a:cubicBezTo>
                  <a:pt x="321506" y="149246"/>
                  <a:pt x="319798" y="147537"/>
                  <a:pt x="317689" y="147537"/>
                </a:cubicBezTo>
                <a:cubicBezTo>
                  <a:pt x="315581" y="147537"/>
                  <a:pt x="313873" y="149246"/>
                  <a:pt x="313873" y="151354"/>
                </a:cubicBezTo>
                <a:cubicBezTo>
                  <a:pt x="313873" y="153462"/>
                  <a:pt x="315581" y="155171"/>
                  <a:pt x="317689" y="155171"/>
                </a:cubicBezTo>
                <a:cubicBezTo>
                  <a:pt x="319798" y="155171"/>
                  <a:pt x="321506" y="153462"/>
                  <a:pt x="321506" y="151354"/>
                </a:cubicBezTo>
                <a:close/>
                <a:moveTo>
                  <a:pt x="310144" y="147230"/>
                </a:moveTo>
                <a:cubicBezTo>
                  <a:pt x="312053" y="147230"/>
                  <a:pt x="313598" y="145685"/>
                  <a:pt x="313598" y="143805"/>
                </a:cubicBezTo>
                <a:cubicBezTo>
                  <a:pt x="313598" y="141896"/>
                  <a:pt x="312053" y="140381"/>
                  <a:pt x="310144" y="140381"/>
                </a:cubicBezTo>
                <a:cubicBezTo>
                  <a:pt x="308234" y="140381"/>
                  <a:pt x="306720" y="141926"/>
                  <a:pt x="306720" y="143805"/>
                </a:cubicBezTo>
                <a:cubicBezTo>
                  <a:pt x="306689" y="145715"/>
                  <a:pt x="308234" y="147230"/>
                  <a:pt x="310144" y="147230"/>
                </a:cubicBezTo>
                <a:close/>
                <a:moveTo>
                  <a:pt x="305657" y="136230"/>
                </a:moveTo>
                <a:cubicBezTo>
                  <a:pt x="305657" y="134523"/>
                  <a:pt x="304274" y="133140"/>
                  <a:pt x="302568" y="133140"/>
                </a:cubicBezTo>
                <a:cubicBezTo>
                  <a:pt x="300862" y="133140"/>
                  <a:pt x="299479" y="134523"/>
                  <a:pt x="299479" y="136230"/>
                </a:cubicBezTo>
                <a:cubicBezTo>
                  <a:pt x="299479" y="137936"/>
                  <a:pt x="300862" y="139319"/>
                  <a:pt x="302568" y="139319"/>
                </a:cubicBezTo>
                <a:cubicBezTo>
                  <a:pt x="304274" y="139319"/>
                  <a:pt x="305657" y="137936"/>
                  <a:pt x="305657" y="136230"/>
                </a:cubicBezTo>
                <a:close/>
                <a:moveTo>
                  <a:pt x="298112" y="128684"/>
                </a:moveTo>
                <a:cubicBezTo>
                  <a:pt x="298112" y="126977"/>
                  <a:pt x="296729" y="125594"/>
                  <a:pt x="295022" y="125594"/>
                </a:cubicBezTo>
                <a:cubicBezTo>
                  <a:pt x="293316" y="125594"/>
                  <a:pt x="291933" y="126977"/>
                  <a:pt x="291933" y="128684"/>
                </a:cubicBezTo>
                <a:cubicBezTo>
                  <a:pt x="291933" y="130390"/>
                  <a:pt x="293316" y="131773"/>
                  <a:pt x="295022" y="131773"/>
                </a:cubicBezTo>
                <a:cubicBezTo>
                  <a:pt x="296729" y="131773"/>
                  <a:pt x="298112" y="130390"/>
                  <a:pt x="298112" y="128684"/>
                </a:cubicBezTo>
                <a:close/>
                <a:moveTo>
                  <a:pt x="290083" y="121107"/>
                </a:moveTo>
                <a:cubicBezTo>
                  <a:pt x="290083" y="119650"/>
                  <a:pt x="288904" y="118470"/>
                  <a:pt x="287446" y="118470"/>
                </a:cubicBezTo>
                <a:cubicBezTo>
                  <a:pt x="285990" y="118470"/>
                  <a:pt x="284810" y="119650"/>
                  <a:pt x="284810" y="121107"/>
                </a:cubicBezTo>
                <a:cubicBezTo>
                  <a:pt x="284810" y="122564"/>
                  <a:pt x="285990" y="123744"/>
                  <a:pt x="287446" y="123744"/>
                </a:cubicBezTo>
                <a:cubicBezTo>
                  <a:pt x="288904" y="123744"/>
                  <a:pt x="290083" y="122564"/>
                  <a:pt x="290083" y="121107"/>
                </a:cubicBezTo>
                <a:close/>
                <a:moveTo>
                  <a:pt x="282201" y="113561"/>
                </a:moveTo>
                <a:cubicBezTo>
                  <a:pt x="282201" y="112289"/>
                  <a:pt x="281171" y="111259"/>
                  <a:pt x="279899" y="111259"/>
                </a:cubicBezTo>
                <a:cubicBezTo>
                  <a:pt x="278626" y="111259"/>
                  <a:pt x="277596" y="112289"/>
                  <a:pt x="277596" y="113561"/>
                </a:cubicBezTo>
                <a:cubicBezTo>
                  <a:pt x="277596" y="114834"/>
                  <a:pt x="278626" y="115863"/>
                  <a:pt x="279899" y="115863"/>
                </a:cubicBezTo>
                <a:cubicBezTo>
                  <a:pt x="281171" y="115863"/>
                  <a:pt x="282201" y="114834"/>
                  <a:pt x="282201" y="113561"/>
                </a:cubicBezTo>
                <a:close/>
                <a:moveTo>
                  <a:pt x="274292" y="105983"/>
                </a:moveTo>
                <a:cubicBezTo>
                  <a:pt x="274292" y="104895"/>
                  <a:pt x="273410" y="104013"/>
                  <a:pt x="272323" y="104013"/>
                </a:cubicBezTo>
                <a:cubicBezTo>
                  <a:pt x="271235" y="104013"/>
                  <a:pt x="270353" y="104895"/>
                  <a:pt x="270353" y="105983"/>
                </a:cubicBezTo>
                <a:cubicBezTo>
                  <a:pt x="270353" y="107070"/>
                  <a:pt x="271235" y="107952"/>
                  <a:pt x="272323" y="107952"/>
                </a:cubicBezTo>
                <a:cubicBezTo>
                  <a:pt x="273410" y="107952"/>
                  <a:pt x="274292" y="107070"/>
                  <a:pt x="274292" y="105983"/>
                </a:cubicBezTo>
                <a:close/>
                <a:moveTo>
                  <a:pt x="264777" y="100286"/>
                </a:moveTo>
                <a:cubicBezTo>
                  <a:pt x="265807" y="100286"/>
                  <a:pt x="266626" y="99469"/>
                  <a:pt x="266626" y="98437"/>
                </a:cubicBezTo>
                <a:cubicBezTo>
                  <a:pt x="266626" y="97407"/>
                  <a:pt x="265809" y="96587"/>
                  <a:pt x="264777" y="96587"/>
                </a:cubicBezTo>
                <a:cubicBezTo>
                  <a:pt x="263745" y="96587"/>
                  <a:pt x="262928" y="97404"/>
                  <a:pt x="262928" y="98437"/>
                </a:cubicBezTo>
                <a:cubicBezTo>
                  <a:pt x="262928" y="99437"/>
                  <a:pt x="263747" y="100286"/>
                  <a:pt x="264777" y="100286"/>
                </a:cubicBezTo>
                <a:close/>
                <a:moveTo>
                  <a:pt x="258776" y="90860"/>
                </a:moveTo>
                <a:cubicBezTo>
                  <a:pt x="258776" y="89990"/>
                  <a:pt x="258072" y="89286"/>
                  <a:pt x="257201" y="89286"/>
                </a:cubicBezTo>
                <a:cubicBezTo>
                  <a:pt x="256331" y="89286"/>
                  <a:pt x="255627" y="89990"/>
                  <a:pt x="255627" y="90860"/>
                </a:cubicBezTo>
                <a:cubicBezTo>
                  <a:pt x="255627" y="91731"/>
                  <a:pt x="256331" y="92435"/>
                  <a:pt x="257201" y="92435"/>
                </a:cubicBezTo>
                <a:cubicBezTo>
                  <a:pt x="258072" y="92435"/>
                  <a:pt x="258776" y="91731"/>
                  <a:pt x="258776" y="90860"/>
                </a:cubicBezTo>
                <a:close/>
                <a:moveTo>
                  <a:pt x="250868" y="83314"/>
                </a:moveTo>
                <a:cubicBezTo>
                  <a:pt x="250868" y="82645"/>
                  <a:pt x="250325" y="82102"/>
                  <a:pt x="249655" y="82102"/>
                </a:cubicBezTo>
                <a:cubicBezTo>
                  <a:pt x="248986" y="82102"/>
                  <a:pt x="248443" y="82645"/>
                  <a:pt x="248443" y="83314"/>
                </a:cubicBezTo>
                <a:cubicBezTo>
                  <a:pt x="248443" y="83984"/>
                  <a:pt x="248986" y="84527"/>
                  <a:pt x="249655" y="84527"/>
                </a:cubicBezTo>
                <a:cubicBezTo>
                  <a:pt x="250325" y="84527"/>
                  <a:pt x="250868" y="83984"/>
                  <a:pt x="250868" y="83314"/>
                </a:cubicBezTo>
                <a:close/>
                <a:moveTo>
                  <a:pt x="243227" y="75768"/>
                </a:moveTo>
                <a:cubicBezTo>
                  <a:pt x="243227" y="75133"/>
                  <a:pt x="242713" y="74618"/>
                  <a:pt x="242078" y="74618"/>
                </a:cubicBezTo>
                <a:cubicBezTo>
                  <a:pt x="241443" y="74618"/>
                  <a:pt x="240928" y="75133"/>
                  <a:pt x="240928" y="75768"/>
                </a:cubicBezTo>
                <a:cubicBezTo>
                  <a:pt x="240928" y="76403"/>
                  <a:pt x="241443" y="76918"/>
                  <a:pt x="242078" y="76918"/>
                </a:cubicBezTo>
                <a:cubicBezTo>
                  <a:pt x="242713" y="76918"/>
                  <a:pt x="243227" y="76403"/>
                  <a:pt x="243227" y="75768"/>
                </a:cubicBezTo>
                <a:close/>
                <a:moveTo>
                  <a:pt x="235349" y="68192"/>
                </a:moveTo>
                <a:cubicBezTo>
                  <a:pt x="235349" y="67739"/>
                  <a:pt x="234984" y="67374"/>
                  <a:pt x="234532" y="67374"/>
                </a:cubicBezTo>
                <a:cubicBezTo>
                  <a:pt x="234079" y="67374"/>
                  <a:pt x="233714" y="67739"/>
                  <a:pt x="233714" y="68192"/>
                </a:cubicBezTo>
                <a:cubicBezTo>
                  <a:pt x="233714" y="68644"/>
                  <a:pt x="234079" y="69009"/>
                  <a:pt x="234532" y="69009"/>
                </a:cubicBezTo>
                <a:cubicBezTo>
                  <a:pt x="234984" y="69009"/>
                  <a:pt x="235349" y="68644"/>
                  <a:pt x="235349" y="68192"/>
                </a:cubicBezTo>
                <a:close/>
                <a:moveTo>
                  <a:pt x="226956" y="61221"/>
                </a:moveTo>
                <a:cubicBezTo>
                  <a:pt x="227288" y="61221"/>
                  <a:pt x="227563" y="60949"/>
                  <a:pt x="227563" y="60614"/>
                </a:cubicBezTo>
                <a:cubicBezTo>
                  <a:pt x="227563" y="60279"/>
                  <a:pt x="227291" y="60007"/>
                  <a:pt x="226956" y="60007"/>
                </a:cubicBezTo>
                <a:cubicBezTo>
                  <a:pt x="226621" y="60007"/>
                  <a:pt x="226349" y="60279"/>
                  <a:pt x="226349" y="60614"/>
                </a:cubicBezTo>
                <a:cubicBezTo>
                  <a:pt x="226381" y="60949"/>
                  <a:pt x="226623" y="61221"/>
                  <a:pt x="226956" y="61221"/>
                </a:cubicBezTo>
                <a:close/>
                <a:moveTo>
                  <a:pt x="219773" y="53068"/>
                </a:moveTo>
                <a:cubicBezTo>
                  <a:pt x="219773" y="52851"/>
                  <a:pt x="219597" y="52675"/>
                  <a:pt x="219380" y="52675"/>
                </a:cubicBezTo>
                <a:cubicBezTo>
                  <a:pt x="219163" y="52675"/>
                  <a:pt x="218988" y="52851"/>
                  <a:pt x="218988" y="53068"/>
                </a:cubicBezTo>
                <a:cubicBezTo>
                  <a:pt x="218988" y="53285"/>
                  <a:pt x="219163" y="53460"/>
                  <a:pt x="219380" y="53460"/>
                </a:cubicBezTo>
                <a:cubicBezTo>
                  <a:pt x="219597" y="53460"/>
                  <a:pt x="219773" y="53285"/>
                  <a:pt x="219773" y="53068"/>
                </a:cubicBezTo>
                <a:close/>
                <a:moveTo>
                  <a:pt x="212167" y="45491"/>
                </a:moveTo>
                <a:cubicBezTo>
                  <a:pt x="212167" y="45307"/>
                  <a:pt x="212019" y="45159"/>
                  <a:pt x="211835" y="45159"/>
                </a:cubicBezTo>
                <a:cubicBezTo>
                  <a:pt x="211650" y="45159"/>
                  <a:pt x="211502" y="45307"/>
                  <a:pt x="211502" y="45491"/>
                </a:cubicBezTo>
                <a:cubicBezTo>
                  <a:pt x="211502" y="45676"/>
                  <a:pt x="211650" y="45824"/>
                  <a:pt x="211835" y="45824"/>
                </a:cubicBezTo>
                <a:cubicBezTo>
                  <a:pt x="212019" y="45824"/>
                  <a:pt x="212167" y="45676"/>
                  <a:pt x="212167" y="45491"/>
                </a:cubicBezTo>
                <a:close/>
                <a:moveTo>
                  <a:pt x="204469" y="37945"/>
                </a:moveTo>
                <a:cubicBezTo>
                  <a:pt x="204469" y="37846"/>
                  <a:pt x="204388" y="37765"/>
                  <a:pt x="204289" y="37765"/>
                </a:cubicBezTo>
                <a:cubicBezTo>
                  <a:pt x="204189" y="37765"/>
                  <a:pt x="204109" y="37846"/>
                  <a:pt x="204109" y="37945"/>
                </a:cubicBezTo>
                <a:cubicBezTo>
                  <a:pt x="204109" y="38045"/>
                  <a:pt x="204189" y="38125"/>
                  <a:pt x="204289" y="38125"/>
                </a:cubicBezTo>
                <a:cubicBezTo>
                  <a:pt x="204388" y="38125"/>
                  <a:pt x="204469" y="38045"/>
                  <a:pt x="204469" y="37945"/>
                </a:cubicBezTo>
                <a:close/>
                <a:moveTo>
                  <a:pt x="196771" y="30367"/>
                </a:moveTo>
                <a:cubicBezTo>
                  <a:pt x="196771" y="30337"/>
                  <a:pt x="196741" y="30307"/>
                  <a:pt x="196711" y="30307"/>
                </a:cubicBezTo>
                <a:cubicBezTo>
                  <a:pt x="196681" y="30307"/>
                  <a:pt x="196651" y="30337"/>
                  <a:pt x="196651" y="30367"/>
                </a:cubicBezTo>
                <a:cubicBezTo>
                  <a:pt x="196651" y="30397"/>
                  <a:pt x="196681" y="30427"/>
                  <a:pt x="196711" y="30427"/>
                </a:cubicBezTo>
                <a:cubicBezTo>
                  <a:pt x="196741" y="30429"/>
                  <a:pt x="196771" y="30429"/>
                  <a:pt x="196771" y="30367"/>
                </a:cubicBezTo>
                <a:close/>
                <a:moveTo>
                  <a:pt x="627771" y="446267"/>
                </a:moveTo>
                <a:cubicBezTo>
                  <a:pt x="627771" y="446234"/>
                  <a:pt x="627743" y="446207"/>
                  <a:pt x="627711" y="446207"/>
                </a:cubicBezTo>
                <a:cubicBezTo>
                  <a:pt x="627678" y="446207"/>
                  <a:pt x="627651" y="446234"/>
                  <a:pt x="627651" y="446267"/>
                </a:cubicBezTo>
                <a:cubicBezTo>
                  <a:pt x="627651" y="446299"/>
                  <a:pt x="627678" y="446327"/>
                  <a:pt x="627711" y="446327"/>
                </a:cubicBezTo>
                <a:cubicBezTo>
                  <a:pt x="627743" y="446327"/>
                  <a:pt x="627771" y="446299"/>
                  <a:pt x="627771" y="446267"/>
                </a:cubicBezTo>
                <a:close/>
                <a:moveTo>
                  <a:pt x="620195" y="438690"/>
                </a:moveTo>
                <a:cubicBezTo>
                  <a:pt x="620195" y="438658"/>
                  <a:pt x="620167" y="438630"/>
                  <a:pt x="620135" y="438630"/>
                </a:cubicBezTo>
                <a:cubicBezTo>
                  <a:pt x="620103" y="438630"/>
                  <a:pt x="620075" y="438658"/>
                  <a:pt x="620075" y="438690"/>
                </a:cubicBezTo>
                <a:cubicBezTo>
                  <a:pt x="620075" y="438723"/>
                  <a:pt x="620103" y="438750"/>
                  <a:pt x="620135" y="438750"/>
                </a:cubicBezTo>
                <a:cubicBezTo>
                  <a:pt x="620167" y="438750"/>
                  <a:pt x="620195" y="438723"/>
                  <a:pt x="620195" y="438690"/>
                </a:cubicBezTo>
                <a:close/>
                <a:moveTo>
                  <a:pt x="612769" y="431142"/>
                </a:moveTo>
                <a:cubicBezTo>
                  <a:pt x="612769" y="431043"/>
                  <a:pt x="612689" y="430962"/>
                  <a:pt x="612589" y="430962"/>
                </a:cubicBezTo>
                <a:cubicBezTo>
                  <a:pt x="612490" y="430962"/>
                  <a:pt x="612409" y="431043"/>
                  <a:pt x="612409" y="431142"/>
                </a:cubicBezTo>
                <a:cubicBezTo>
                  <a:pt x="612409" y="431241"/>
                  <a:pt x="612490" y="431322"/>
                  <a:pt x="612589" y="431322"/>
                </a:cubicBezTo>
                <a:cubicBezTo>
                  <a:pt x="612689" y="431322"/>
                  <a:pt x="612769" y="431241"/>
                  <a:pt x="612769" y="431142"/>
                </a:cubicBezTo>
                <a:close/>
                <a:moveTo>
                  <a:pt x="605344" y="423566"/>
                </a:moveTo>
                <a:cubicBezTo>
                  <a:pt x="605344" y="423381"/>
                  <a:pt x="605196" y="423233"/>
                  <a:pt x="605011" y="423233"/>
                </a:cubicBezTo>
                <a:cubicBezTo>
                  <a:pt x="604827" y="423233"/>
                  <a:pt x="604679" y="423381"/>
                  <a:pt x="604679" y="423566"/>
                </a:cubicBezTo>
                <a:cubicBezTo>
                  <a:pt x="604679" y="423751"/>
                  <a:pt x="604827" y="423898"/>
                  <a:pt x="605011" y="423898"/>
                </a:cubicBezTo>
                <a:cubicBezTo>
                  <a:pt x="605196" y="423898"/>
                  <a:pt x="605344" y="423751"/>
                  <a:pt x="605344" y="423566"/>
                </a:cubicBezTo>
                <a:close/>
                <a:moveTo>
                  <a:pt x="597465" y="415445"/>
                </a:moveTo>
                <a:cubicBezTo>
                  <a:pt x="597163" y="415445"/>
                  <a:pt x="596891" y="415687"/>
                  <a:pt x="596891" y="416020"/>
                </a:cubicBezTo>
                <a:cubicBezTo>
                  <a:pt x="596891" y="416322"/>
                  <a:pt x="597133" y="416595"/>
                  <a:pt x="597465" y="416595"/>
                </a:cubicBezTo>
                <a:cubicBezTo>
                  <a:pt x="597768" y="416595"/>
                  <a:pt x="598040" y="416352"/>
                  <a:pt x="598040" y="416020"/>
                </a:cubicBezTo>
                <a:cubicBezTo>
                  <a:pt x="598013" y="415717"/>
                  <a:pt x="597768" y="415445"/>
                  <a:pt x="597465" y="415445"/>
                </a:cubicBezTo>
                <a:close/>
                <a:moveTo>
                  <a:pt x="589890" y="407899"/>
                </a:moveTo>
                <a:cubicBezTo>
                  <a:pt x="589587" y="407899"/>
                  <a:pt x="589315" y="408141"/>
                  <a:pt x="589315" y="408474"/>
                </a:cubicBezTo>
                <a:cubicBezTo>
                  <a:pt x="589315" y="408776"/>
                  <a:pt x="589557" y="409049"/>
                  <a:pt x="589890" y="409049"/>
                </a:cubicBezTo>
                <a:cubicBezTo>
                  <a:pt x="590222" y="409049"/>
                  <a:pt x="590465" y="408806"/>
                  <a:pt x="590465" y="408474"/>
                </a:cubicBezTo>
                <a:cubicBezTo>
                  <a:pt x="590465" y="408141"/>
                  <a:pt x="590192" y="407899"/>
                  <a:pt x="589890" y="407899"/>
                </a:cubicBezTo>
                <a:close/>
                <a:moveTo>
                  <a:pt x="583161" y="400897"/>
                </a:moveTo>
                <a:cubicBezTo>
                  <a:pt x="583161" y="400445"/>
                  <a:pt x="582797" y="400080"/>
                  <a:pt x="582344" y="400080"/>
                </a:cubicBezTo>
                <a:cubicBezTo>
                  <a:pt x="581892" y="400080"/>
                  <a:pt x="581527" y="400445"/>
                  <a:pt x="581527" y="400897"/>
                </a:cubicBezTo>
                <a:cubicBezTo>
                  <a:pt x="581527" y="401350"/>
                  <a:pt x="581892" y="401715"/>
                  <a:pt x="582344" y="401715"/>
                </a:cubicBezTo>
                <a:cubicBezTo>
                  <a:pt x="582797" y="401715"/>
                  <a:pt x="583161" y="401350"/>
                  <a:pt x="583161" y="400897"/>
                </a:cubicBezTo>
                <a:close/>
                <a:moveTo>
                  <a:pt x="575918" y="393321"/>
                </a:moveTo>
                <a:cubicBezTo>
                  <a:pt x="575918" y="392686"/>
                  <a:pt x="575403" y="392172"/>
                  <a:pt x="574768" y="392172"/>
                </a:cubicBezTo>
                <a:cubicBezTo>
                  <a:pt x="574133" y="392172"/>
                  <a:pt x="573618" y="392686"/>
                  <a:pt x="573618" y="393321"/>
                </a:cubicBezTo>
                <a:cubicBezTo>
                  <a:pt x="573618" y="393956"/>
                  <a:pt x="574133" y="394471"/>
                  <a:pt x="574768" y="394471"/>
                </a:cubicBezTo>
                <a:cubicBezTo>
                  <a:pt x="575403" y="394471"/>
                  <a:pt x="575918" y="393956"/>
                  <a:pt x="575918" y="393321"/>
                </a:cubicBezTo>
                <a:close/>
                <a:moveTo>
                  <a:pt x="568370" y="385773"/>
                </a:moveTo>
                <a:cubicBezTo>
                  <a:pt x="568370" y="385138"/>
                  <a:pt x="567855" y="384623"/>
                  <a:pt x="567220" y="384623"/>
                </a:cubicBezTo>
                <a:cubicBezTo>
                  <a:pt x="566585" y="384623"/>
                  <a:pt x="566070" y="385138"/>
                  <a:pt x="566070" y="385773"/>
                </a:cubicBezTo>
                <a:cubicBezTo>
                  <a:pt x="566070" y="386408"/>
                  <a:pt x="566585" y="386923"/>
                  <a:pt x="567220" y="386923"/>
                </a:cubicBezTo>
                <a:cubicBezTo>
                  <a:pt x="567855" y="386923"/>
                  <a:pt x="568370" y="386408"/>
                  <a:pt x="568370" y="385773"/>
                </a:cubicBezTo>
                <a:close/>
                <a:moveTo>
                  <a:pt x="561129" y="378227"/>
                </a:moveTo>
                <a:cubicBezTo>
                  <a:pt x="561129" y="377407"/>
                  <a:pt x="560464" y="376742"/>
                  <a:pt x="559644" y="376742"/>
                </a:cubicBezTo>
                <a:cubicBezTo>
                  <a:pt x="558825" y="376742"/>
                  <a:pt x="558160" y="377407"/>
                  <a:pt x="558160" y="378227"/>
                </a:cubicBezTo>
                <a:cubicBezTo>
                  <a:pt x="558160" y="379047"/>
                  <a:pt x="558825" y="379712"/>
                  <a:pt x="559644" y="379712"/>
                </a:cubicBezTo>
                <a:cubicBezTo>
                  <a:pt x="560464" y="379712"/>
                  <a:pt x="561129" y="379047"/>
                  <a:pt x="561129" y="378227"/>
                </a:cubicBezTo>
                <a:close/>
                <a:moveTo>
                  <a:pt x="553916" y="370651"/>
                </a:moveTo>
                <a:cubicBezTo>
                  <a:pt x="553916" y="369646"/>
                  <a:pt x="553103" y="368834"/>
                  <a:pt x="552099" y="368834"/>
                </a:cubicBezTo>
                <a:cubicBezTo>
                  <a:pt x="551094" y="368834"/>
                  <a:pt x="550282" y="369646"/>
                  <a:pt x="550282" y="370651"/>
                </a:cubicBezTo>
                <a:cubicBezTo>
                  <a:pt x="550282" y="371655"/>
                  <a:pt x="551094" y="372468"/>
                  <a:pt x="552099" y="372468"/>
                </a:cubicBezTo>
                <a:cubicBezTo>
                  <a:pt x="553103" y="372468"/>
                  <a:pt x="553916" y="371655"/>
                  <a:pt x="553916" y="370651"/>
                </a:cubicBezTo>
                <a:close/>
                <a:moveTo>
                  <a:pt x="546675" y="363075"/>
                </a:moveTo>
                <a:cubicBezTo>
                  <a:pt x="546675" y="361886"/>
                  <a:pt x="545712" y="360923"/>
                  <a:pt x="544523" y="360923"/>
                </a:cubicBezTo>
                <a:cubicBezTo>
                  <a:pt x="543334" y="360923"/>
                  <a:pt x="542371" y="361886"/>
                  <a:pt x="542371" y="363075"/>
                </a:cubicBezTo>
                <a:cubicBezTo>
                  <a:pt x="542371" y="364264"/>
                  <a:pt x="543334" y="365226"/>
                  <a:pt x="544523" y="365226"/>
                </a:cubicBezTo>
                <a:cubicBezTo>
                  <a:pt x="545712" y="365226"/>
                  <a:pt x="546675" y="364264"/>
                  <a:pt x="546675" y="363075"/>
                </a:cubicBezTo>
                <a:close/>
                <a:moveTo>
                  <a:pt x="539129" y="355528"/>
                </a:moveTo>
                <a:cubicBezTo>
                  <a:pt x="539129" y="354339"/>
                  <a:pt x="538166" y="353377"/>
                  <a:pt x="536977" y="353377"/>
                </a:cubicBezTo>
                <a:cubicBezTo>
                  <a:pt x="535788" y="353377"/>
                  <a:pt x="534825" y="354339"/>
                  <a:pt x="534825" y="355528"/>
                </a:cubicBezTo>
                <a:cubicBezTo>
                  <a:pt x="534825" y="356718"/>
                  <a:pt x="535788" y="357680"/>
                  <a:pt x="536977" y="357680"/>
                </a:cubicBezTo>
                <a:cubicBezTo>
                  <a:pt x="538166" y="357680"/>
                  <a:pt x="539129" y="356718"/>
                  <a:pt x="539129" y="355528"/>
                </a:cubicBezTo>
                <a:close/>
                <a:moveTo>
                  <a:pt x="531974" y="347950"/>
                </a:moveTo>
                <a:cubicBezTo>
                  <a:pt x="531974" y="346528"/>
                  <a:pt x="530822" y="345376"/>
                  <a:pt x="529399" y="345376"/>
                </a:cubicBezTo>
                <a:cubicBezTo>
                  <a:pt x="527977" y="345376"/>
                  <a:pt x="526825" y="346528"/>
                  <a:pt x="526825" y="347950"/>
                </a:cubicBezTo>
                <a:cubicBezTo>
                  <a:pt x="526825" y="349372"/>
                  <a:pt x="527977" y="350525"/>
                  <a:pt x="529399" y="350525"/>
                </a:cubicBezTo>
                <a:cubicBezTo>
                  <a:pt x="530822" y="350525"/>
                  <a:pt x="531974" y="349372"/>
                  <a:pt x="531974" y="347950"/>
                </a:cubicBezTo>
                <a:close/>
                <a:moveTo>
                  <a:pt x="521853" y="337465"/>
                </a:moveTo>
                <a:cubicBezTo>
                  <a:pt x="520216" y="337465"/>
                  <a:pt x="518914" y="338767"/>
                  <a:pt x="518914" y="340404"/>
                </a:cubicBezTo>
                <a:cubicBezTo>
                  <a:pt x="518914" y="342041"/>
                  <a:pt x="520216" y="343343"/>
                  <a:pt x="521853" y="343343"/>
                </a:cubicBezTo>
                <a:cubicBezTo>
                  <a:pt x="523490" y="343343"/>
                  <a:pt x="524793" y="342041"/>
                  <a:pt x="524793" y="340404"/>
                </a:cubicBezTo>
                <a:cubicBezTo>
                  <a:pt x="524763" y="338769"/>
                  <a:pt x="523461" y="337465"/>
                  <a:pt x="521853" y="337465"/>
                </a:cubicBezTo>
                <a:close/>
                <a:moveTo>
                  <a:pt x="517217" y="332858"/>
                </a:moveTo>
                <a:cubicBezTo>
                  <a:pt x="517217" y="331235"/>
                  <a:pt x="515901" y="329918"/>
                  <a:pt x="514278" y="329918"/>
                </a:cubicBezTo>
                <a:cubicBezTo>
                  <a:pt x="512655" y="329918"/>
                  <a:pt x="511338" y="331235"/>
                  <a:pt x="511338" y="332858"/>
                </a:cubicBezTo>
                <a:cubicBezTo>
                  <a:pt x="511338" y="334481"/>
                  <a:pt x="512655" y="335797"/>
                  <a:pt x="514278" y="335797"/>
                </a:cubicBezTo>
                <a:cubicBezTo>
                  <a:pt x="515901" y="335797"/>
                  <a:pt x="517217" y="334481"/>
                  <a:pt x="517217" y="332858"/>
                </a:cubicBezTo>
                <a:close/>
                <a:moveTo>
                  <a:pt x="506732" y="321950"/>
                </a:moveTo>
                <a:cubicBezTo>
                  <a:pt x="504883" y="321950"/>
                  <a:pt x="503398" y="323432"/>
                  <a:pt x="503398" y="325282"/>
                </a:cubicBezTo>
                <a:cubicBezTo>
                  <a:pt x="503398" y="327131"/>
                  <a:pt x="504883" y="328616"/>
                  <a:pt x="506732" y="328616"/>
                </a:cubicBezTo>
                <a:cubicBezTo>
                  <a:pt x="508582" y="328616"/>
                  <a:pt x="510066" y="327131"/>
                  <a:pt x="510066" y="325282"/>
                </a:cubicBezTo>
                <a:cubicBezTo>
                  <a:pt x="510036" y="323432"/>
                  <a:pt x="508549" y="321950"/>
                  <a:pt x="506732" y="321950"/>
                </a:cubicBezTo>
                <a:close/>
                <a:moveTo>
                  <a:pt x="502793" y="317708"/>
                </a:moveTo>
                <a:cubicBezTo>
                  <a:pt x="502793" y="315699"/>
                  <a:pt x="501165" y="314071"/>
                  <a:pt x="499156" y="314071"/>
                </a:cubicBezTo>
                <a:cubicBezTo>
                  <a:pt x="497147" y="314071"/>
                  <a:pt x="495520" y="315699"/>
                  <a:pt x="495520" y="317708"/>
                </a:cubicBezTo>
                <a:cubicBezTo>
                  <a:pt x="495520" y="319717"/>
                  <a:pt x="497147" y="321345"/>
                  <a:pt x="499156" y="321345"/>
                </a:cubicBezTo>
                <a:cubicBezTo>
                  <a:pt x="501165" y="321345"/>
                  <a:pt x="502793" y="319717"/>
                  <a:pt x="502793" y="317708"/>
                </a:cubicBezTo>
                <a:close/>
                <a:moveTo>
                  <a:pt x="495247" y="310162"/>
                </a:moveTo>
                <a:cubicBezTo>
                  <a:pt x="495247" y="308153"/>
                  <a:pt x="493619" y="306525"/>
                  <a:pt x="491611" y="306525"/>
                </a:cubicBezTo>
                <a:cubicBezTo>
                  <a:pt x="489602" y="306525"/>
                  <a:pt x="487974" y="308153"/>
                  <a:pt x="487974" y="310162"/>
                </a:cubicBezTo>
                <a:cubicBezTo>
                  <a:pt x="487974" y="312171"/>
                  <a:pt x="489602" y="313799"/>
                  <a:pt x="491611" y="313799"/>
                </a:cubicBezTo>
                <a:cubicBezTo>
                  <a:pt x="493619" y="313799"/>
                  <a:pt x="495247" y="312171"/>
                  <a:pt x="495247" y="310162"/>
                </a:cubicBezTo>
                <a:close/>
                <a:moveTo>
                  <a:pt x="484033" y="298644"/>
                </a:moveTo>
                <a:cubicBezTo>
                  <a:pt x="481851" y="298644"/>
                  <a:pt x="480093" y="300401"/>
                  <a:pt x="480093" y="302583"/>
                </a:cubicBezTo>
                <a:cubicBezTo>
                  <a:pt x="480093" y="304765"/>
                  <a:pt x="481851" y="306523"/>
                  <a:pt x="484033" y="306523"/>
                </a:cubicBezTo>
                <a:cubicBezTo>
                  <a:pt x="486215" y="306523"/>
                  <a:pt x="487972" y="304765"/>
                  <a:pt x="487972" y="302583"/>
                </a:cubicBezTo>
                <a:cubicBezTo>
                  <a:pt x="487974" y="300431"/>
                  <a:pt x="486215" y="298644"/>
                  <a:pt x="484033" y="298644"/>
                </a:cubicBezTo>
                <a:close/>
                <a:moveTo>
                  <a:pt x="480728" y="295037"/>
                </a:moveTo>
                <a:cubicBezTo>
                  <a:pt x="480728" y="292694"/>
                  <a:pt x="478830" y="290795"/>
                  <a:pt x="476487" y="290795"/>
                </a:cubicBezTo>
                <a:cubicBezTo>
                  <a:pt x="474143" y="290795"/>
                  <a:pt x="472245" y="292694"/>
                  <a:pt x="472245" y="295037"/>
                </a:cubicBezTo>
                <a:cubicBezTo>
                  <a:pt x="472245" y="297381"/>
                  <a:pt x="474143" y="299279"/>
                  <a:pt x="476487" y="299279"/>
                </a:cubicBezTo>
                <a:cubicBezTo>
                  <a:pt x="478830" y="299279"/>
                  <a:pt x="480728" y="297381"/>
                  <a:pt x="480728" y="295037"/>
                </a:cubicBezTo>
                <a:close/>
                <a:moveTo>
                  <a:pt x="473425" y="287461"/>
                </a:moveTo>
                <a:cubicBezTo>
                  <a:pt x="473425" y="284967"/>
                  <a:pt x="471405" y="282947"/>
                  <a:pt x="468911" y="282947"/>
                </a:cubicBezTo>
                <a:cubicBezTo>
                  <a:pt x="466417" y="282947"/>
                  <a:pt x="464397" y="284967"/>
                  <a:pt x="464397" y="287461"/>
                </a:cubicBezTo>
                <a:cubicBezTo>
                  <a:pt x="464397" y="289955"/>
                  <a:pt x="466417" y="291976"/>
                  <a:pt x="468911" y="291976"/>
                </a:cubicBezTo>
                <a:cubicBezTo>
                  <a:pt x="471405" y="291976"/>
                  <a:pt x="473425" y="289955"/>
                  <a:pt x="473425" y="287461"/>
                </a:cubicBezTo>
                <a:close/>
                <a:moveTo>
                  <a:pt x="465849" y="279915"/>
                </a:moveTo>
                <a:cubicBezTo>
                  <a:pt x="465849" y="277421"/>
                  <a:pt x="463829" y="275401"/>
                  <a:pt x="461335" y="275401"/>
                </a:cubicBezTo>
                <a:cubicBezTo>
                  <a:pt x="458842" y="275401"/>
                  <a:pt x="456821" y="277421"/>
                  <a:pt x="456821" y="279915"/>
                </a:cubicBezTo>
                <a:cubicBezTo>
                  <a:pt x="456821" y="282409"/>
                  <a:pt x="458842" y="284429"/>
                  <a:pt x="461335" y="284429"/>
                </a:cubicBezTo>
                <a:cubicBezTo>
                  <a:pt x="463829" y="284429"/>
                  <a:pt x="465849" y="282409"/>
                  <a:pt x="465849" y="279915"/>
                </a:cubicBezTo>
                <a:close/>
                <a:moveTo>
                  <a:pt x="453789" y="267640"/>
                </a:moveTo>
                <a:cubicBezTo>
                  <a:pt x="451183" y="267640"/>
                  <a:pt x="449061" y="269762"/>
                  <a:pt x="449061" y="272369"/>
                </a:cubicBezTo>
                <a:cubicBezTo>
                  <a:pt x="449061" y="274976"/>
                  <a:pt x="451183" y="277098"/>
                  <a:pt x="453789" y="277098"/>
                </a:cubicBezTo>
                <a:cubicBezTo>
                  <a:pt x="456396" y="277098"/>
                  <a:pt x="458518" y="274976"/>
                  <a:pt x="458518" y="272369"/>
                </a:cubicBezTo>
                <a:cubicBezTo>
                  <a:pt x="458516" y="269762"/>
                  <a:pt x="456394" y="267640"/>
                  <a:pt x="453789" y="267640"/>
                </a:cubicBezTo>
                <a:close/>
                <a:moveTo>
                  <a:pt x="451090" y="264791"/>
                </a:moveTo>
                <a:cubicBezTo>
                  <a:pt x="451090" y="262112"/>
                  <a:pt x="448920" y="259941"/>
                  <a:pt x="446242" y="259941"/>
                </a:cubicBezTo>
                <a:cubicBezTo>
                  <a:pt x="443563" y="259941"/>
                  <a:pt x="441393" y="262112"/>
                  <a:pt x="441393" y="264791"/>
                </a:cubicBezTo>
                <a:cubicBezTo>
                  <a:pt x="441393" y="267469"/>
                  <a:pt x="443563" y="269640"/>
                  <a:pt x="446242" y="269640"/>
                </a:cubicBezTo>
                <a:cubicBezTo>
                  <a:pt x="448920" y="269640"/>
                  <a:pt x="451090" y="267469"/>
                  <a:pt x="451090" y="264791"/>
                </a:cubicBezTo>
                <a:close/>
                <a:moveTo>
                  <a:pt x="443515" y="257214"/>
                </a:moveTo>
                <a:cubicBezTo>
                  <a:pt x="443515" y="254536"/>
                  <a:pt x="441344" y="252365"/>
                  <a:pt x="438666" y="252365"/>
                </a:cubicBezTo>
                <a:cubicBezTo>
                  <a:pt x="435987" y="252365"/>
                  <a:pt x="433817" y="254536"/>
                  <a:pt x="433817" y="257214"/>
                </a:cubicBezTo>
                <a:cubicBezTo>
                  <a:pt x="433817" y="259893"/>
                  <a:pt x="435987" y="262063"/>
                  <a:pt x="438666" y="262063"/>
                </a:cubicBezTo>
                <a:cubicBezTo>
                  <a:pt x="441344" y="262063"/>
                  <a:pt x="443515" y="259893"/>
                  <a:pt x="443515" y="257214"/>
                </a:cubicBezTo>
                <a:close/>
                <a:moveTo>
                  <a:pt x="431120" y="244699"/>
                </a:moveTo>
                <a:cubicBezTo>
                  <a:pt x="428363" y="244699"/>
                  <a:pt x="426149" y="246941"/>
                  <a:pt x="426149" y="249670"/>
                </a:cubicBezTo>
                <a:cubicBezTo>
                  <a:pt x="426119" y="252427"/>
                  <a:pt x="428361" y="254642"/>
                  <a:pt x="431120" y="254642"/>
                </a:cubicBezTo>
                <a:cubicBezTo>
                  <a:pt x="433877" y="254642"/>
                  <a:pt x="436091" y="252400"/>
                  <a:pt x="436091" y="249670"/>
                </a:cubicBezTo>
                <a:cubicBezTo>
                  <a:pt x="436091" y="246911"/>
                  <a:pt x="433847" y="244699"/>
                  <a:pt x="431120" y="244699"/>
                </a:cubicBezTo>
                <a:close/>
                <a:moveTo>
                  <a:pt x="415999" y="239607"/>
                </a:moveTo>
                <a:cubicBezTo>
                  <a:pt x="418788" y="239607"/>
                  <a:pt x="421060" y="237335"/>
                  <a:pt x="421060" y="234546"/>
                </a:cubicBezTo>
                <a:cubicBezTo>
                  <a:pt x="421060" y="231757"/>
                  <a:pt x="418788" y="229484"/>
                  <a:pt x="415999" y="229484"/>
                </a:cubicBezTo>
                <a:cubicBezTo>
                  <a:pt x="413209" y="229484"/>
                  <a:pt x="410937" y="231757"/>
                  <a:pt x="410937" y="234546"/>
                </a:cubicBezTo>
                <a:cubicBezTo>
                  <a:pt x="410907" y="237333"/>
                  <a:pt x="413179" y="239607"/>
                  <a:pt x="415999" y="239607"/>
                </a:cubicBezTo>
                <a:close/>
                <a:moveTo>
                  <a:pt x="413484" y="226967"/>
                </a:moveTo>
                <a:cubicBezTo>
                  <a:pt x="413484" y="224171"/>
                  <a:pt x="411219" y="221906"/>
                  <a:pt x="408423" y="221906"/>
                </a:cubicBezTo>
                <a:cubicBezTo>
                  <a:pt x="405627" y="221906"/>
                  <a:pt x="403362" y="224171"/>
                  <a:pt x="403362" y="226967"/>
                </a:cubicBezTo>
                <a:cubicBezTo>
                  <a:pt x="403362" y="229764"/>
                  <a:pt x="405627" y="232029"/>
                  <a:pt x="408423" y="232029"/>
                </a:cubicBezTo>
                <a:cubicBezTo>
                  <a:pt x="411219" y="232029"/>
                  <a:pt x="413484" y="229764"/>
                  <a:pt x="413484" y="226967"/>
                </a:cubicBezTo>
                <a:close/>
                <a:moveTo>
                  <a:pt x="398238" y="211845"/>
                </a:moveTo>
                <a:cubicBezTo>
                  <a:pt x="398238" y="209118"/>
                  <a:pt x="396026" y="206906"/>
                  <a:pt x="393299" y="206906"/>
                </a:cubicBezTo>
                <a:cubicBezTo>
                  <a:pt x="390572" y="206906"/>
                  <a:pt x="388360" y="209118"/>
                  <a:pt x="388360" y="211845"/>
                </a:cubicBezTo>
                <a:cubicBezTo>
                  <a:pt x="388360" y="214572"/>
                  <a:pt x="390572" y="216784"/>
                  <a:pt x="393299" y="216784"/>
                </a:cubicBezTo>
                <a:cubicBezTo>
                  <a:pt x="396026" y="216784"/>
                  <a:pt x="398238" y="214572"/>
                  <a:pt x="398238" y="211845"/>
                </a:cubicBezTo>
                <a:close/>
                <a:moveTo>
                  <a:pt x="390692" y="204299"/>
                </a:moveTo>
                <a:cubicBezTo>
                  <a:pt x="390692" y="201572"/>
                  <a:pt x="388480" y="199360"/>
                  <a:pt x="385753" y="199360"/>
                </a:cubicBezTo>
                <a:cubicBezTo>
                  <a:pt x="383026" y="199360"/>
                  <a:pt x="380814" y="201572"/>
                  <a:pt x="380814" y="204299"/>
                </a:cubicBezTo>
                <a:cubicBezTo>
                  <a:pt x="380814" y="207026"/>
                  <a:pt x="383026" y="209238"/>
                  <a:pt x="385753" y="209238"/>
                </a:cubicBezTo>
                <a:cubicBezTo>
                  <a:pt x="388480" y="209238"/>
                  <a:pt x="390692" y="207026"/>
                  <a:pt x="390692" y="204299"/>
                </a:cubicBezTo>
                <a:close/>
                <a:moveTo>
                  <a:pt x="382966" y="196723"/>
                </a:moveTo>
                <a:cubicBezTo>
                  <a:pt x="382966" y="194079"/>
                  <a:pt x="380821" y="191934"/>
                  <a:pt x="378178" y="191934"/>
                </a:cubicBezTo>
                <a:cubicBezTo>
                  <a:pt x="375534" y="191934"/>
                  <a:pt x="373389" y="194079"/>
                  <a:pt x="373389" y="196723"/>
                </a:cubicBezTo>
                <a:cubicBezTo>
                  <a:pt x="373389" y="199367"/>
                  <a:pt x="375534" y="201512"/>
                  <a:pt x="378178" y="201512"/>
                </a:cubicBezTo>
                <a:cubicBezTo>
                  <a:pt x="380821" y="201512"/>
                  <a:pt x="382966" y="199367"/>
                  <a:pt x="382966" y="196723"/>
                </a:cubicBezTo>
                <a:close/>
                <a:moveTo>
                  <a:pt x="375238" y="189175"/>
                </a:moveTo>
                <a:cubicBezTo>
                  <a:pt x="375238" y="186630"/>
                  <a:pt x="373176" y="184568"/>
                  <a:pt x="370632" y="184568"/>
                </a:cubicBezTo>
                <a:cubicBezTo>
                  <a:pt x="368087" y="184568"/>
                  <a:pt x="366026" y="186630"/>
                  <a:pt x="366026" y="189175"/>
                </a:cubicBezTo>
                <a:cubicBezTo>
                  <a:pt x="366026" y="191719"/>
                  <a:pt x="368087" y="193781"/>
                  <a:pt x="370632" y="193781"/>
                </a:cubicBezTo>
                <a:cubicBezTo>
                  <a:pt x="373176" y="193781"/>
                  <a:pt x="375238" y="191719"/>
                  <a:pt x="375238" y="189175"/>
                </a:cubicBezTo>
                <a:close/>
                <a:moveTo>
                  <a:pt x="367780" y="181628"/>
                </a:moveTo>
                <a:cubicBezTo>
                  <a:pt x="367780" y="179017"/>
                  <a:pt x="365665" y="176902"/>
                  <a:pt x="363054" y="176902"/>
                </a:cubicBezTo>
                <a:cubicBezTo>
                  <a:pt x="360442" y="176902"/>
                  <a:pt x="358327" y="179017"/>
                  <a:pt x="358327" y="181628"/>
                </a:cubicBezTo>
                <a:cubicBezTo>
                  <a:pt x="358327" y="184240"/>
                  <a:pt x="360442" y="186355"/>
                  <a:pt x="363054" y="186355"/>
                </a:cubicBezTo>
                <a:cubicBezTo>
                  <a:pt x="365665" y="186355"/>
                  <a:pt x="367780" y="184240"/>
                  <a:pt x="367780" y="181628"/>
                </a:cubicBezTo>
                <a:close/>
                <a:moveTo>
                  <a:pt x="359872" y="174052"/>
                </a:moveTo>
                <a:cubicBezTo>
                  <a:pt x="359872" y="171642"/>
                  <a:pt x="357919" y="169688"/>
                  <a:pt x="355508" y="169688"/>
                </a:cubicBezTo>
                <a:cubicBezTo>
                  <a:pt x="353098" y="169688"/>
                  <a:pt x="351144" y="171642"/>
                  <a:pt x="351144" y="174052"/>
                </a:cubicBezTo>
                <a:cubicBezTo>
                  <a:pt x="351144" y="176463"/>
                  <a:pt x="353098" y="178417"/>
                  <a:pt x="355508" y="178417"/>
                </a:cubicBezTo>
                <a:cubicBezTo>
                  <a:pt x="357919" y="178417"/>
                  <a:pt x="359872" y="176463"/>
                  <a:pt x="359872" y="174052"/>
                </a:cubicBezTo>
                <a:close/>
                <a:moveTo>
                  <a:pt x="352054" y="166476"/>
                </a:moveTo>
                <a:cubicBezTo>
                  <a:pt x="352054" y="164199"/>
                  <a:pt x="350209" y="162354"/>
                  <a:pt x="347932" y="162354"/>
                </a:cubicBezTo>
                <a:cubicBezTo>
                  <a:pt x="345656" y="162354"/>
                  <a:pt x="343811" y="164199"/>
                  <a:pt x="343811" y="166476"/>
                </a:cubicBezTo>
                <a:cubicBezTo>
                  <a:pt x="343811" y="168753"/>
                  <a:pt x="345656" y="170598"/>
                  <a:pt x="347932" y="170598"/>
                </a:cubicBezTo>
                <a:cubicBezTo>
                  <a:pt x="350209" y="170598"/>
                  <a:pt x="352054" y="168753"/>
                  <a:pt x="352054" y="166476"/>
                </a:cubicBezTo>
                <a:close/>
                <a:moveTo>
                  <a:pt x="344203" y="158930"/>
                </a:moveTo>
                <a:cubicBezTo>
                  <a:pt x="344203" y="156822"/>
                  <a:pt x="342495" y="155113"/>
                  <a:pt x="340387" y="155113"/>
                </a:cubicBezTo>
                <a:cubicBezTo>
                  <a:pt x="338279" y="155113"/>
                  <a:pt x="336570" y="156822"/>
                  <a:pt x="336570" y="158930"/>
                </a:cubicBezTo>
                <a:cubicBezTo>
                  <a:pt x="336570" y="161038"/>
                  <a:pt x="338279" y="162747"/>
                  <a:pt x="340387" y="162747"/>
                </a:cubicBezTo>
                <a:cubicBezTo>
                  <a:pt x="342495" y="162747"/>
                  <a:pt x="344203" y="161038"/>
                  <a:pt x="344203" y="158930"/>
                </a:cubicBezTo>
                <a:close/>
                <a:moveTo>
                  <a:pt x="336628" y="151384"/>
                </a:moveTo>
                <a:cubicBezTo>
                  <a:pt x="336628" y="149276"/>
                  <a:pt x="334919" y="147567"/>
                  <a:pt x="332811" y="147567"/>
                </a:cubicBezTo>
                <a:cubicBezTo>
                  <a:pt x="330703" y="147567"/>
                  <a:pt x="328994" y="149276"/>
                  <a:pt x="328994" y="151384"/>
                </a:cubicBezTo>
                <a:cubicBezTo>
                  <a:pt x="328994" y="153492"/>
                  <a:pt x="330703" y="155201"/>
                  <a:pt x="332811" y="155201"/>
                </a:cubicBezTo>
                <a:cubicBezTo>
                  <a:pt x="334919" y="155201"/>
                  <a:pt x="336628" y="153492"/>
                  <a:pt x="336628" y="151384"/>
                </a:cubicBezTo>
                <a:close/>
                <a:moveTo>
                  <a:pt x="325265" y="147230"/>
                </a:moveTo>
                <a:cubicBezTo>
                  <a:pt x="327175" y="147230"/>
                  <a:pt x="328689" y="145685"/>
                  <a:pt x="328689" y="143805"/>
                </a:cubicBezTo>
                <a:cubicBezTo>
                  <a:pt x="328689" y="141896"/>
                  <a:pt x="327145" y="140381"/>
                  <a:pt x="325265" y="140381"/>
                </a:cubicBezTo>
                <a:cubicBezTo>
                  <a:pt x="323356" y="140381"/>
                  <a:pt x="321843" y="141926"/>
                  <a:pt x="321843" y="143805"/>
                </a:cubicBezTo>
                <a:cubicBezTo>
                  <a:pt x="321811" y="145715"/>
                  <a:pt x="323356" y="147230"/>
                  <a:pt x="325265" y="147230"/>
                </a:cubicBezTo>
                <a:close/>
                <a:moveTo>
                  <a:pt x="320811" y="136230"/>
                </a:moveTo>
                <a:cubicBezTo>
                  <a:pt x="320811" y="134505"/>
                  <a:pt x="319414" y="133108"/>
                  <a:pt x="317689" y="133108"/>
                </a:cubicBezTo>
                <a:cubicBezTo>
                  <a:pt x="315965" y="133108"/>
                  <a:pt x="314568" y="134505"/>
                  <a:pt x="314568" y="136230"/>
                </a:cubicBezTo>
                <a:cubicBezTo>
                  <a:pt x="314568" y="137954"/>
                  <a:pt x="315965" y="139351"/>
                  <a:pt x="317689" y="139351"/>
                </a:cubicBezTo>
                <a:cubicBezTo>
                  <a:pt x="319414" y="139351"/>
                  <a:pt x="320811" y="137954"/>
                  <a:pt x="320811" y="136230"/>
                </a:cubicBezTo>
                <a:close/>
                <a:moveTo>
                  <a:pt x="313265" y="128684"/>
                </a:moveTo>
                <a:cubicBezTo>
                  <a:pt x="313265" y="126959"/>
                  <a:pt x="311869" y="125561"/>
                  <a:pt x="310144" y="125561"/>
                </a:cubicBezTo>
                <a:cubicBezTo>
                  <a:pt x="308419" y="125561"/>
                  <a:pt x="307022" y="126959"/>
                  <a:pt x="307022" y="128684"/>
                </a:cubicBezTo>
                <a:cubicBezTo>
                  <a:pt x="307022" y="130408"/>
                  <a:pt x="308419" y="131805"/>
                  <a:pt x="310144" y="131805"/>
                </a:cubicBezTo>
                <a:cubicBezTo>
                  <a:pt x="311869" y="131805"/>
                  <a:pt x="313265" y="130408"/>
                  <a:pt x="313265" y="128684"/>
                </a:cubicBezTo>
                <a:close/>
                <a:moveTo>
                  <a:pt x="305295" y="121107"/>
                </a:moveTo>
                <a:cubicBezTo>
                  <a:pt x="305295" y="119602"/>
                  <a:pt x="304074" y="118380"/>
                  <a:pt x="302568" y="118380"/>
                </a:cubicBezTo>
                <a:cubicBezTo>
                  <a:pt x="301063" y="118380"/>
                  <a:pt x="299841" y="119602"/>
                  <a:pt x="299841" y="121107"/>
                </a:cubicBezTo>
                <a:cubicBezTo>
                  <a:pt x="299841" y="122613"/>
                  <a:pt x="301063" y="123834"/>
                  <a:pt x="302568" y="123834"/>
                </a:cubicBezTo>
                <a:cubicBezTo>
                  <a:pt x="304074" y="123834"/>
                  <a:pt x="305295" y="122613"/>
                  <a:pt x="305295" y="121107"/>
                </a:cubicBezTo>
                <a:close/>
                <a:moveTo>
                  <a:pt x="297384" y="113561"/>
                </a:moveTo>
                <a:cubicBezTo>
                  <a:pt x="297384" y="112257"/>
                  <a:pt x="296327" y="111199"/>
                  <a:pt x="295022" y="111199"/>
                </a:cubicBezTo>
                <a:cubicBezTo>
                  <a:pt x="293718" y="111199"/>
                  <a:pt x="292660" y="112257"/>
                  <a:pt x="292660" y="113561"/>
                </a:cubicBezTo>
                <a:cubicBezTo>
                  <a:pt x="292660" y="114866"/>
                  <a:pt x="293718" y="115923"/>
                  <a:pt x="295022" y="115923"/>
                </a:cubicBezTo>
                <a:cubicBezTo>
                  <a:pt x="296327" y="115923"/>
                  <a:pt x="297384" y="114866"/>
                  <a:pt x="297384" y="113561"/>
                </a:cubicBezTo>
                <a:close/>
                <a:moveTo>
                  <a:pt x="289476" y="105983"/>
                </a:moveTo>
                <a:cubicBezTo>
                  <a:pt x="289476" y="104863"/>
                  <a:pt x="288566" y="103953"/>
                  <a:pt x="287446" y="103953"/>
                </a:cubicBezTo>
                <a:cubicBezTo>
                  <a:pt x="286327" y="103953"/>
                  <a:pt x="285417" y="104863"/>
                  <a:pt x="285417" y="105983"/>
                </a:cubicBezTo>
                <a:cubicBezTo>
                  <a:pt x="285417" y="107103"/>
                  <a:pt x="286327" y="108012"/>
                  <a:pt x="287446" y="108012"/>
                </a:cubicBezTo>
                <a:cubicBezTo>
                  <a:pt x="288566" y="108012"/>
                  <a:pt x="289476" y="107103"/>
                  <a:pt x="289476" y="105983"/>
                </a:cubicBezTo>
                <a:close/>
                <a:moveTo>
                  <a:pt x="281928" y="98437"/>
                </a:moveTo>
                <a:cubicBezTo>
                  <a:pt x="281928" y="97317"/>
                  <a:pt x="281018" y="96407"/>
                  <a:pt x="279899" y="96407"/>
                </a:cubicBezTo>
                <a:cubicBezTo>
                  <a:pt x="278779" y="96407"/>
                  <a:pt x="277869" y="97317"/>
                  <a:pt x="277869" y="98437"/>
                </a:cubicBezTo>
                <a:cubicBezTo>
                  <a:pt x="277869" y="99557"/>
                  <a:pt x="278779" y="100466"/>
                  <a:pt x="279899" y="100466"/>
                </a:cubicBezTo>
                <a:cubicBezTo>
                  <a:pt x="281018" y="100466"/>
                  <a:pt x="281928" y="99557"/>
                  <a:pt x="281928" y="98437"/>
                </a:cubicBezTo>
                <a:close/>
                <a:moveTo>
                  <a:pt x="273960" y="90860"/>
                </a:moveTo>
                <a:cubicBezTo>
                  <a:pt x="273960" y="89955"/>
                  <a:pt x="273228" y="89223"/>
                  <a:pt x="272323" y="89223"/>
                </a:cubicBezTo>
                <a:cubicBezTo>
                  <a:pt x="271418" y="89223"/>
                  <a:pt x="270686" y="89955"/>
                  <a:pt x="270686" y="90860"/>
                </a:cubicBezTo>
                <a:cubicBezTo>
                  <a:pt x="270686" y="91766"/>
                  <a:pt x="271418" y="92498"/>
                  <a:pt x="272323" y="92498"/>
                </a:cubicBezTo>
                <a:cubicBezTo>
                  <a:pt x="273228" y="92498"/>
                  <a:pt x="273960" y="91766"/>
                  <a:pt x="273960" y="90860"/>
                </a:cubicBezTo>
                <a:close/>
                <a:moveTo>
                  <a:pt x="266079" y="83314"/>
                </a:moveTo>
                <a:cubicBezTo>
                  <a:pt x="266079" y="82596"/>
                  <a:pt x="265495" y="82012"/>
                  <a:pt x="264777" y="82012"/>
                </a:cubicBezTo>
                <a:cubicBezTo>
                  <a:pt x="264059" y="82012"/>
                  <a:pt x="263475" y="82596"/>
                  <a:pt x="263475" y="83314"/>
                </a:cubicBezTo>
                <a:cubicBezTo>
                  <a:pt x="263475" y="84032"/>
                  <a:pt x="264059" y="84617"/>
                  <a:pt x="264777" y="84617"/>
                </a:cubicBezTo>
                <a:cubicBezTo>
                  <a:pt x="265495" y="84617"/>
                  <a:pt x="266079" y="84032"/>
                  <a:pt x="266079" y="83314"/>
                </a:cubicBezTo>
                <a:close/>
                <a:moveTo>
                  <a:pt x="258504" y="75768"/>
                </a:moveTo>
                <a:cubicBezTo>
                  <a:pt x="258504" y="75050"/>
                  <a:pt x="257919" y="74466"/>
                  <a:pt x="257201" y="74466"/>
                </a:cubicBezTo>
                <a:cubicBezTo>
                  <a:pt x="256483" y="74466"/>
                  <a:pt x="255899" y="75050"/>
                  <a:pt x="255899" y="75768"/>
                </a:cubicBezTo>
                <a:cubicBezTo>
                  <a:pt x="255899" y="76486"/>
                  <a:pt x="256483" y="77070"/>
                  <a:pt x="257201" y="77070"/>
                </a:cubicBezTo>
                <a:cubicBezTo>
                  <a:pt x="257919" y="77070"/>
                  <a:pt x="258504" y="76486"/>
                  <a:pt x="258504" y="75768"/>
                </a:cubicBezTo>
                <a:close/>
                <a:moveTo>
                  <a:pt x="250625" y="68192"/>
                </a:moveTo>
                <a:cubicBezTo>
                  <a:pt x="250625" y="67656"/>
                  <a:pt x="250191" y="67223"/>
                  <a:pt x="249655" y="67223"/>
                </a:cubicBezTo>
                <a:cubicBezTo>
                  <a:pt x="249120" y="67223"/>
                  <a:pt x="248686" y="67656"/>
                  <a:pt x="248686" y="68192"/>
                </a:cubicBezTo>
                <a:cubicBezTo>
                  <a:pt x="248686" y="68728"/>
                  <a:pt x="249120" y="69162"/>
                  <a:pt x="249655" y="69162"/>
                </a:cubicBezTo>
                <a:cubicBezTo>
                  <a:pt x="250191" y="69162"/>
                  <a:pt x="250625" y="68728"/>
                  <a:pt x="250625" y="68192"/>
                </a:cubicBezTo>
                <a:close/>
                <a:moveTo>
                  <a:pt x="242775" y="60614"/>
                </a:moveTo>
                <a:cubicBezTo>
                  <a:pt x="242775" y="60228"/>
                  <a:pt x="242463" y="59916"/>
                  <a:pt x="242078" y="59916"/>
                </a:cubicBezTo>
                <a:cubicBezTo>
                  <a:pt x="241692" y="59916"/>
                  <a:pt x="241380" y="60228"/>
                  <a:pt x="241380" y="60614"/>
                </a:cubicBezTo>
                <a:cubicBezTo>
                  <a:pt x="241380" y="60999"/>
                  <a:pt x="241692" y="61311"/>
                  <a:pt x="242078" y="61311"/>
                </a:cubicBezTo>
                <a:cubicBezTo>
                  <a:pt x="242463" y="61311"/>
                  <a:pt x="242775" y="60999"/>
                  <a:pt x="242775" y="60614"/>
                </a:cubicBezTo>
                <a:close/>
                <a:moveTo>
                  <a:pt x="234532" y="53523"/>
                </a:moveTo>
                <a:cubicBezTo>
                  <a:pt x="234774" y="53523"/>
                  <a:pt x="234987" y="53310"/>
                  <a:pt x="234987" y="53068"/>
                </a:cubicBezTo>
                <a:cubicBezTo>
                  <a:pt x="234987" y="52825"/>
                  <a:pt x="234774" y="52613"/>
                  <a:pt x="234532" y="52613"/>
                </a:cubicBezTo>
                <a:cubicBezTo>
                  <a:pt x="234289" y="52613"/>
                  <a:pt x="234077" y="52825"/>
                  <a:pt x="234077" y="53068"/>
                </a:cubicBezTo>
                <a:cubicBezTo>
                  <a:pt x="234077" y="53310"/>
                  <a:pt x="234259" y="53523"/>
                  <a:pt x="234532" y="53523"/>
                </a:cubicBezTo>
                <a:close/>
                <a:moveTo>
                  <a:pt x="226956" y="45946"/>
                </a:moveTo>
                <a:cubicBezTo>
                  <a:pt x="227198" y="45946"/>
                  <a:pt x="227411" y="45734"/>
                  <a:pt x="227411" y="45491"/>
                </a:cubicBezTo>
                <a:cubicBezTo>
                  <a:pt x="227411" y="45249"/>
                  <a:pt x="227198" y="45037"/>
                  <a:pt x="226956" y="45037"/>
                </a:cubicBezTo>
                <a:cubicBezTo>
                  <a:pt x="226714" y="45037"/>
                  <a:pt x="226501" y="45249"/>
                  <a:pt x="226501" y="45491"/>
                </a:cubicBezTo>
                <a:cubicBezTo>
                  <a:pt x="226501" y="45764"/>
                  <a:pt x="226714" y="45946"/>
                  <a:pt x="226956" y="45946"/>
                </a:cubicBezTo>
                <a:close/>
                <a:moveTo>
                  <a:pt x="219593" y="37945"/>
                </a:moveTo>
                <a:cubicBezTo>
                  <a:pt x="219593" y="37828"/>
                  <a:pt x="219498" y="37733"/>
                  <a:pt x="219380" y="37733"/>
                </a:cubicBezTo>
                <a:cubicBezTo>
                  <a:pt x="219263" y="37733"/>
                  <a:pt x="219168" y="37828"/>
                  <a:pt x="219168" y="37945"/>
                </a:cubicBezTo>
                <a:cubicBezTo>
                  <a:pt x="219168" y="38063"/>
                  <a:pt x="219263" y="38158"/>
                  <a:pt x="219380" y="38158"/>
                </a:cubicBezTo>
                <a:cubicBezTo>
                  <a:pt x="219498" y="38158"/>
                  <a:pt x="219593" y="38063"/>
                  <a:pt x="219593" y="37945"/>
                </a:cubicBezTo>
                <a:close/>
                <a:moveTo>
                  <a:pt x="211955" y="30367"/>
                </a:moveTo>
                <a:cubicBezTo>
                  <a:pt x="211955" y="30300"/>
                  <a:pt x="211902" y="30247"/>
                  <a:pt x="211835" y="30247"/>
                </a:cubicBezTo>
                <a:cubicBezTo>
                  <a:pt x="211768" y="30247"/>
                  <a:pt x="211715" y="30300"/>
                  <a:pt x="211715" y="30367"/>
                </a:cubicBezTo>
                <a:cubicBezTo>
                  <a:pt x="211715" y="30434"/>
                  <a:pt x="211768" y="30487"/>
                  <a:pt x="211835" y="30487"/>
                </a:cubicBezTo>
                <a:cubicBezTo>
                  <a:pt x="211902" y="30487"/>
                  <a:pt x="211955" y="30434"/>
                  <a:pt x="211955" y="30367"/>
                </a:cubicBezTo>
                <a:close/>
                <a:moveTo>
                  <a:pt x="204377" y="22821"/>
                </a:moveTo>
                <a:cubicBezTo>
                  <a:pt x="204377" y="22754"/>
                  <a:pt x="204323" y="22701"/>
                  <a:pt x="204256" y="22701"/>
                </a:cubicBezTo>
                <a:cubicBezTo>
                  <a:pt x="204189" y="22701"/>
                  <a:pt x="204136" y="22754"/>
                  <a:pt x="204136" y="22821"/>
                </a:cubicBezTo>
                <a:cubicBezTo>
                  <a:pt x="204136" y="22888"/>
                  <a:pt x="204189" y="22941"/>
                  <a:pt x="204256" y="22941"/>
                </a:cubicBezTo>
                <a:cubicBezTo>
                  <a:pt x="204323" y="22941"/>
                  <a:pt x="204377" y="22888"/>
                  <a:pt x="204377" y="22821"/>
                </a:cubicBezTo>
                <a:close/>
                <a:moveTo>
                  <a:pt x="627771" y="431142"/>
                </a:moveTo>
                <a:cubicBezTo>
                  <a:pt x="627771" y="431110"/>
                  <a:pt x="627743" y="431082"/>
                  <a:pt x="627711" y="431082"/>
                </a:cubicBezTo>
                <a:cubicBezTo>
                  <a:pt x="627678" y="431082"/>
                  <a:pt x="627651" y="431110"/>
                  <a:pt x="627651" y="431142"/>
                </a:cubicBezTo>
                <a:cubicBezTo>
                  <a:pt x="627651" y="431174"/>
                  <a:pt x="627678" y="431202"/>
                  <a:pt x="627711" y="431202"/>
                </a:cubicBezTo>
                <a:cubicBezTo>
                  <a:pt x="627743" y="431202"/>
                  <a:pt x="627771" y="431174"/>
                  <a:pt x="627771" y="431142"/>
                </a:cubicBezTo>
                <a:close/>
                <a:moveTo>
                  <a:pt x="620013" y="423566"/>
                </a:moveTo>
                <a:cubicBezTo>
                  <a:pt x="620013" y="423626"/>
                  <a:pt x="620073" y="423688"/>
                  <a:pt x="620135" y="423688"/>
                </a:cubicBezTo>
                <a:cubicBezTo>
                  <a:pt x="620197" y="423688"/>
                  <a:pt x="620257" y="423628"/>
                  <a:pt x="620257" y="423566"/>
                </a:cubicBezTo>
                <a:cubicBezTo>
                  <a:pt x="620257" y="423506"/>
                  <a:pt x="620197" y="423444"/>
                  <a:pt x="620135" y="423444"/>
                </a:cubicBezTo>
                <a:cubicBezTo>
                  <a:pt x="620073" y="423476"/>
                  <a:pt x="620013" y="423506"/>
                  <a:pt x="620013" y="423566"/>
                </a:cubicBezTo>
                <a:close/>
                <a:moveTo>
                  <a:pt x="612802" y="416020"/>
                </a:moveTo>
                <a:cubicBezTo>
                  <a:pt x="612802" y="415902"/>
                  <a:pt x="612707" y="415807"/>
                  <a:pt x="612589" y="415807"/>
                </a:cubicBezTo>
                <a:cubicBezTo>
                  <a:pt x="612471" y="415807"/>
                  <a:pt x="612377" y="415902"/>
                  <a:pt x="612377" y="416020"/>
                </a:cubicBezTo>
                <a:cubicBezTo>
                  <a:pt x="612377" y="416137"/>
                  <a:pt x="612471" y="416232"/>
                  <a:pt x="612589" y="416232"/>
                </a:cubicBezTo>
                <a:cubicBezTo>
                  <a:pt x="612707" y="416232"/>
                  <a:pt x="612802" y="416137"/>
                  <a:pt x="612802" y="416020"/>
                </a:cubicBezTo>
                <a:close/>
                <a:moveTo>
                  <a:pt x="605404" y="408443"/>
                </a:moveTo>
                <a:cubicBezTo>
                  <a:pt x="605404" y="408227"/>
                  <a:pt x="605228" y="408051"/>
                  <a:pt x="605011" y="408051"/>
                </a:cubicBezTo>
                <a:cubicBezTo>
                  <a:pt x="604794" y="408051"/>
                  <a:pt x="604619" y="408227"/>
                  <a:pt x="604619" y="408443"/>
                </a:cubicBezTo>
                <a:cubicBezTo>
                  <a:pt x="604619" y="408661"/>
                  <a:pt x="604794" y="408836"/>
                  <a:pt x="605011" y="408836"/>
                </a:cubicBezTo>
                <a:cubicBezTo>
                  <a:pt x="605228" y="408836"/>
                  <a:pt x="605404" y="408661"/>
                  <a:pt x="605404" y="408443"/>
                </a:cubicBezTo>
                <a:close/>
                <a:moveTo>
                  <a:pt x="597465" y="400290"/>
                </a:moveTo>
                <a:cubicBezTo>
                  <a:pt x="597133" y="400290"/>
                  <a:pt x="596858" y="400563"/>
                  <a:pt x="596858" y="400897"/>
                </a:cubicBezTo>
                <a:cubicBezTo>
                  <a:pt x="596858" y="401233"/>
                  <a:pt x="597131" y="401505"/>
                  <a:pt x="597465" y="401505"/>
                </a:cubicBezTo>
                <a:cubicBezTo>
                  <a:pt x="597800" y="401505"/>
                  <a:pt x="598073" y="401233"/>
                  <a:pt x="598073" y="400897"/>
                </a:cubicBezTo>
                <a:cubicBezTo>
                  <a:pt x="598043" y="400563"/>
                  <a:pt x="597768" y="400290"/>
                  <a:pt x="597465" y="400290"/>
                </a:cubicBezTo>
                <a:close/>
                <a:moveTo>
                  <a:pt x="590555" y="393351"/>
                </a:moveTo>
                <a:cubicBezTo>
                  <a:pt x="590555" y="392984"/>
                  <a:pt x="590257" y="392686"/>
                  <a:pt x="589890" y="392686"/>
                </a:cubicBezTo>
                <a:cubicBezTo>
                  <a:pt x="589523" y="392686"/>
                  <a:pt x="589225" y="392984"/>
                  <a:pt x="589225" y="393351"/>
                </a:cubicBezTo>
                <a:cubicBezTo>
                  <a:pt x="589225" y="393719"/>
                  <a:pt x="589523" y="394017"/>
                  <a:pt x="589890" y="394017"/>
                </a:cubicBezTo>
                <a:cubicBezTo>
                  <a:pt x="590257" y="394017"/>
                  <a:pt x="590555" y="393719"/>
                  <a:pt x="590555" y="393351"/>
                </a:cubicBezTo>
                <a:close/>
                <a:moveTo>
                  <a:pt x="583221" y="385773"/>
                </a:moveTo>
                <a:cubicBezTo>
                  <a:pt x="583221" y="385288"/>
                  <a:pt x="582829" y="384896"/>
                  <a:pt x="582344" y="384896"/>
                </a:cubicBezTo>
                <a:cubicBezTo>
                  <a:pt x="581859" y="384896"/>
                  <a:pt x="581466" y="385288"/>
                  <a:pt x="581466" y="385773"/>
                </a:cubicBezTo>
                <a:cubicBezTo>
                  <a:pt x="581466" y="386258"/>
                  <a:pt x="581859" y="386651"/>
                  <a:pt x="582344" y="386651"/>
                </a:cubicBezTo>
                <a:cubicBezTo>
                  <a:pt x="582829" y="386651"/>
                  <a:pt x="583221" y="386258"/>
                  <a:pt x="583221" y="385773"/>
                </a:cubicBezTo>
                <a:close/>
                <a:moveTo>
                  <a:pt x="575980" y="378197"/>
                </a:moveTo>
                <a:cubicBezTo>
                  <a:pt x="575980" y="377527"/>
                  <a:pt x="575438" y="376984"/>
                  <a:pt x="574768" y="376984"/>
                </a:cubicBezTo>
                <a:cubicBezTo>
                  <a:pt x="574099" y="376984"/>
                  <a:pt x="573556" y="377527"/>
                  <a:pt x="573556" y="378197"/>
                </a:cubicBezTo>
                <a:cubicBezTo>
                  <a:pt x="573556" y="378866"/>
                  <a:pt x="574099" y="379409"/>
                  <a:pt x="574768" y="379409"/>
                </a:cubicBezTo>
                <a:cubicBezTo>
                  <a:pt x="575438" y="379409"/>
                  <a:pt x="575980" y="378866"/>
                  <a:pt x="575980" y="378197"/>
                </a:cubicBezTo>
                <a:close/>
                <a:moveTo>
                  <a:pt x="568492" y="370651"/>
                </a:moveTo>
                <a:cubicBezTo>
                  <a:pt x="568492" y="369949"/>
                  <a:pt x="567922" y="369378"/>
                  <a:pt x="567220" y="369378"/>
                </a:cubicBezTo>
                <a:cubicBezTo>
                  <a:pt x="566518" y="369378"/>
                  <a:pt x="565948" y="369949"/>
                  <a:pt x="565948" y="370651"/>
                </a:cubicBezTo>
                <a:cubicBezTo>
                  <a:pt x="565948" y="371353"/>
                  <a:pt x="566518" y="371923"/>
                  <a:pt x="567220" y="371923"/>
                </a:cubicBezTo>
                <a:cubicBezTo>
                  <a:pt x="567922" y="371923"/>
                  <a:pt x="568492" y="371353"/>
                  <a:pt x="568492" y="370651"/>
                </a:cubicBezTo>
                <a:close/>
                <a:moveTo>
                  <a:pt x="561219" y="363105"/>
                </a:moveTo>
                <a:cubicBezTo>
                  <a:pt x="561219" y="362234"/>
                  <a:pt x="560515" y="361530"/>
                  <a:pt x="559644" y="361530"/>
                </a:cubicBezTo>
                <a:cubicBezTo>
                  <a:pt x="558774" y="361530"/>
                  <a:pt x="558070" y="362234"/>
                  <a:pt x="558070" y="363105"/>
                </a:cubicBezTo>
                <a:cubicBezTo>
                  <a:pt x="558070" y="363975"/>
                  <a:pt x="558774" y="364679"/>
                  <a:pt x="559644" y="364679"/>
                </a:cubicBezTo>
                <a:cubicBezTo>
                  <a:pt x="560515" y="364679"/>
                  <a:pt x="561219" y="363975"/>
                  <a:pt x="561219" y="363105"/>
                </a:cubicBezTo>
                <a:close/>
                <a:moveTo>
                  <a:pt x="552099" y="353679"/>
                </a:moveTo>
                <a:cubicBezTo>
                  <a:pt x="551069" y="353679"/>
                  <a:pt x="550249" y="354496"/>
                  <a:pt x="550249" y="355528"/>
                </a:cubicBezTo>
                <a:cubicBezTo>
                  <a:pt x="550249" y="356558"/>
                  <a:pt x="551067" y="357378"/>
                  <a:pt x="552099" y="357378"/>
                </a:cubicBezTo>
                <a:cubicBezTo>
                  <a:pt x="553131" y="357378"/>
                  <a:pt x="553948" y="356561"/>
                  <a:pt x="553948" y="355528"/>
                </a:cubicBezTo>
                <a:cubicBezTo>
                  <a:pt x="553918" y="354496"/>
                  <a:pt x="553099" y="353679"/>
                  <a:pt x="552099" y="353679"/>
                </a:cubicBezTo>
                <a:close/>
                <a:moveTo>
                  <a:pt x="546735" y="347950"/>
                </a:moveTo>
                <a:cubicBezTo>
                  <a:pt x="546735" y="346729"/>
                  <a:pt x="545744" y="345738"/>
                  <a:pt x="544523" y="345738"/>
                </a:cubicBezTo>
                <a:cubicBezTo>
                  <a:pt x="543301" y="345738"/>
                  <a:pt x="542311" y="346729"/>
                  <a:pt x="542311" y="347950"/>
                </a:cubicBezTo>
                <a:cubicBezTo>
                  <a:pt x="542311" y="349172"/>
                  <a:pt x="543301" y="350162"/>
                  <a:pt x="544523" y="350162"/>
                </a:cubicBezTo>
                <a:cubicBezTo>
                  <a:pt x="545744" y="350162"/>
                  <a:pt x="546735" y="349172"/>
                  <a:pt x="546735" y="347950"/>
                </a:cubicBezTo>
                <a:close/>
                <a:moveTo>
                  <a:pt x="539249" y="340404"/>
                </a:moveTo>
                <a:cubicBezTo>
                  <a:pt x="539249" y="339150"/>
                  <a:pt x="538231" y="338132"/>
                  <a:pt x="536977" y="338132"/>
                </a:cubicBezTo>
                <a:cubicBezTo>
                  <a:pt x="535724" y="338132"/>
                  <a:pt x="534705" y="339150"/>
                  <a:pt x="534705" y="340404"/>
                </a:cubicBezTo>
                <a:cubicBezTo>
                  <a:pt x="534705" y="341658"/>
                  <a:pt x="535724" y="342676"/>
                  <a:pt x="536977" y="342676"/>
                </a:cubicBezTo>
                <a:cubicBezTo>
                  <a:pt x="538231" y="342676"/>
                  <a:pt x="539249" y="341658"/>
                  <a:pt x="539249" y="340404"/>
                </a:cubicBezTo>
                <a:close/>
                <a:moveTo>
                  <a:pt x="531974" y="332828"/>
                </a:moveTo>
                <a:cubicBezTo>
                  <a:pt x="531974" y="331406"/>
                  <a:pt x="530822" y="330253"/>
                  <a:pt x="529399" y="330253"/>
                </a:cubicBezTo>
                <a:cubicBezTo>
                  <a:pt x="527977" y="330253"/>
                  <a:pt x="526825" y="331406"/>
                  <a:pt x="526825" y="332828"/>
                </a:cubicBezTo>
                <a:cubicBezTo>
                  <a:pt x="526825" y="334250"/>
                  <a:pt x="527977" y="335402"/>
                  <a:pt x="529399" y="335402"/>
                </a:cubicBezTo>
                <a:cubicBezTo>
                  <a:pt x="530822" y="335402"/>
                  <a:pt x="531974" y="334250"/>
                  <a:pt x="531974" y="332828"/>
                </a:cubicBezTo>
                <a:close/>
                <a:moveTo>
                  <a:pt x="524823" y="325282"/>
                </a:moveTo>
                <a:cubicBezTo>
                  <a:pt x="524823" y="323642"/>
                  <a:pt x="523493" y="322314"/>
                  <a:pt x="521853" y="322314"/>
                </a:cubicBezTo>
                <a:cubicBezTo>
                  <a:pt x="520214" y="322314"/>
                  <a:pt x="518884" y="323642"/>
                  <a:pt x="518884" y="325282"/>
                </a:cubicBezTo>
                <a:cubicBezTo>
                  <a:pt x="518884" y="326921"/>
                  <a:pt x="520214" y="328251"/>
                  <a:pt x="521853" y="328251"/>
                </a:cubicBezTo>
                <a:cubicBezTo>
                  <a:pt x="523493" y="328251"/>
                  <a:pt x="524823" y="326921"/>
                  <a:pt x="524823" y="325282"/>
                </a:cubicBezTo>
                <a:close/>
                <a:moveTo>
                  <a:pt x="517217" y="317738"/>
                </a:moveTo>
                <a:cubicBezTo>
                  <a:pt x="517217" y="316115"/>
                  <a:pt x="515901" y="314799"/>
                  <a:pt x="514278" y="314799"/>
                </a:cubicBezTo>
                <a:cubicBezTo>
                  <a:pt x="512655" y="314799"/>
                  <a:pt x="511338" y="316115"/>
                  <a:pt x="511338" y="317738"/>
                </a:cubicBezTo>
                <a:cubicBezTo>
                  <a:pt x="511338" y="319361"/>
                  <a:pt x="512655" y="320677"/>
                  <a:pt x="514278" y="320677"/>
                </a:cubicBezTo>
                <a:cubicBezTo>
                  <a:pt x="515901" y="320677"/>
                  <a:pt x="517217" y="319361"/>
                  <a:pt x="517217" y="317738"/>
                </a:cubicBezTo>
                <a:close/>
                <a:moveTo>
                  <a:pt x="506732" y="306827"/>
                </a:moveTo>
                <a:cubicBezTo>
                  <a:pt x="504883" y="306827"/>
                  <a:pt x="503398" y="308312"/>
                  <a:pt x="503398" y="310162"/>
                </a:cubicBezTo>
                <a:cubicBezTo>
                  <a:pt x="503398" y="312011"/>
                  <a:pt x="504883" y="313496"/>
                  <a:pt x="506732" y="313496"/>
                </a:cubicBezTo>
                <a:cubicBezTo>
                  <a:pt x="508582" y="313496"/>
                  <a:pt x="510066" y="312011"/>
                  <a:pt x="510066" y="310162"/>
                </a:cubicBezTo>
                <a:cubicBezTo>
                  <a:pt x="510036" y="308312"/>
                  <a:pt x="508549" y="306827"/>
                  <a:pt x="506732" y="306827"/>
                </a:cubicBezTo>
                <a:close/>
                <a:moveTo>
                  <a:pt x="502730" y="302613"/>
                </a:moveTo>
                <a:cubicBezTo>
                  <a:pt x="502730" y="300639"/>
                  <a:pt x="501130" y="299039"/>
                  <a:pt x="499156" y="299039"/>
                </a:cubicBezTo>
                <a:cubicBezTo>
                  <a:pt x="497182" y="299039"/>
                  <a:pt x="495582" y="300639"/>
                  <a:pt x="495582" y="302613"/>
                </a:cubicBezTo>
                <a:cubicBezTo>
                  <a:pt x="495582" y="304588"/>
                  <a:pt x="497182" y="306188"/>
                  <a:pt x="499156" y="306188"/>
                </a:cubicBezTo>
                <a:cubicBezTo>
                  <a:pt x="501130" y="306188"/>
                  <a:pt x="502730" y="304588"/>
                  <a:pt x="502730" y="302613"/>
                </a:cubicBezTo>
                <a:close/>
                <a:moveTo>
                  <a:pt x="491611" y="298584"/>
                </a:moveTo>
                <a:cubicBezTo>
                  <a:pt x="493580" y="298584"/>
                  <a:pt x="495157" y="296977"/>
                  <a:pt x="495157" y="295037"/>
                </a:cubicBezTo>
                <a:cubicBezTo>
                  <a:pt x="495157" y="293067"/>
                  <a:pt x="493550" y="291490"/>
                  <a:pt x="491611" y="291490"/>
                </a:cubicBezTo>
                <a:cubicBezTo>
                  <a:pt x="489671" y="291490"/>
                  <a:pt x="488064" y="293098"/>
                  <a:pt x="488064" y="295037"/>
                </a:cubicBezTo>
                <a:cubicBezTo>
                  <a:pt x="488034" y="297007"/>
                  <a:pt x="489639" y="298584"/>
                  <a:pt x="491611" y="298584"/>
                </a:cubicBezTo>
                <a:close/>
                <a:moveTo>
                  <a:pt x="487849" y="287461"/>
                </a:moveTo>
                <a:cubicBezTo>
                  <a:pt x="487849" y="285353"/>
                  <a:pt x="486141" y="283644"/>
                  <a:pt x="484033" y="283644"/>
                </a:cubicBezTo>
                <a:cubicBezTo>
                  <a:pt x="481924" y="283644"/>
                  <a:pt x="480216" y="285353"/>
                  <a:pt x="480216" y="287461"/>
                </a:cubicBezTo>
                <a:cubicBezTo>
                  <a:pt x="480216" y="289569"/>
                  <a:pt x="481924" y="291278"/>
                  <a:pt x="484033" y="291278"/>
                </a:cubicBezTo>
                <a:cubicBezTo>
                  <a:pt x="486141" y="291278"/>
                  <a:pt x="487849" y="289569"/>
                  <a:pt x="487849" y="287461"/>
                </a:cubicBezTo>
                <a:close/>
                <a:moveTo>
                  <a:pt x="480638" y="279915"/>
                </a:moveTo>
                <a:cubicBezTo>
                  <a:pt x="480638" y="277622"/>
                  <a:pt x="478780" y="275763"/>
                  <a:pt x="476487" y="275763"/>
                </a:cubicBezTo>
                <a:cubicBezTo>
                  <a:pt x="474194" y="275763"/>
                  <a:pt x="472335" y="277622"/>
                  <a:pt x="472335" y="279915"/>
                </a:cubicBezTo>
                <a:cubicBezTo>
                  <a:pt x="472335" y="282208"/>
                  <a:pt x="474194" y="284067"/>
                  <a:pt x="476487" y="284067"/>
                </a:cubicBezTo>
                <a:cubicBezTo>
                  <a:pt x="478780" y="284067"/>
                  <a:pt x="480638" y="282208"/>
                  <a:pt x="480638" y="279915"/>
                </a:cubicBezTo>
                <a:close/>
                <a:moveTo>
                  <a:pt x="473335" y="272369"/>
                </a:moveTo>
                <a:cubicBezTo>
                  <a:pt x="473335" y="269926"/>
                  <a:pt x="471354" y="267945"/>
                  <a:pt x="468911" y="267945"/>
                </a:cubicBezTo>
                <a:cubicBezTo>
                  <a:pt x="466468" y="267945"/>
                  <a:pt x="464487" y="269926"/>
                  <a:pt x="464487" y="272369"/>
                </a:cubicBezTo>
                <a:cubicBezTo>
                  <a:pt x="464487" y="274812"/>
                  <a:pt x="466468" y="276793"/>
                  <a:pt x="468911" y="276793"/>
                </a:cubicBezTo>
                <a:cubicBezTo>
                  <a:pt x="471354" y="276793"/>
                  <a:pt x="473335" y="274812"/>
                  <a:pt x="473335" y="272369"/>
                </a:cubicBezTo>
                <a:close/>
                <a:moveTo>
                  <a:pt x="465667" y="264791"/>
                </a:moveTo>
                <a:cubicBezTo>
                  <a:pt x="465667" y="262414"/>
                  <a:pt x="463741" y="260488"/>
                  <a:pt x="461365" y="260488"/>
                </a:cubicBezTo>
                <a:cubicBezTo>
                  <a:pt x="458989" y="260488"/>
                  <a:pt x="457064" y="262414"/>
                  <a:pt x="457064" y="264791"/>
                </a:cubicBezTo>
                <a:cubicBezTo>
                  <a:pt x="457064" y="267166"/>
                  <a:pt x="458989" y="269092"/>
                  <a:pt x="461365" y="269092"/>
                </a:cubicBezTo>
                <a:cubicBezTo>
                  <a:pt x="463741" y="269092"/>
                  <a:pt x="465667" y="267166"/>
                  <a:pt x="465667" y="264791"/>
                </a:cubicBezTo>
                <a:close/>
                <a:moveTo>
                  <a:pt x="453789" y="252668"/>
                </a:moveTo>
                <a:cubicBezTo>
                  <a:pt x="451275" y="252668"/>
                  <a:pt x="449213" y="254697"/>
                  <a:pt x="449213" y="257244"/>
                </a:cubicBezTo>
                <a:cubicBezTo>
                  <a:pt x="449213" y="259759"/>
                  <a:pt x="451243" y="261821"/>
                  <a:pt x="453789" y="261821"/>
                </a:cubicBezTo>
                <a:cubicBezTo>
                  <a:pt x="456304" y="261821"/>
                  <a:pt x="458366" y="259791"/>
                  <a:pt x="458366" y="257244"/>
                </a:cubicBezTo>
                <a:cubicBezTo>
                  <a:pt x="458364" y="254700"/>
                  <a:pt x="456304" y="252668"/>
                  <a:pt x="453789" y="252668"/>
                </a:cubicBezTo>
                <a:close/>
                <a:moveTo>
                  <a:pt x="446242" y="244941"/>
                </a:moveTo>
                <a:cubicBezTo>
                  <a:pt x="443635" y="244941"/>
                  <a:pt x="441513" y="247064"/>
                  <a:pt x="441513" y="249670"/>
                </a:cubicBezTo>
                <a:cubicBezTo>
                  <a:pt x="441513" y="252278"/>
                  <a:pt x="443635" y="254400"/>
                  <a:pt x="446242" y="254400"/>
                </a:cubicBezTo>
                <a:cubicBezTo>
                  <a:pt x="448848" y="254400"/>
                  <a:pt x="450970" y="252278"/>
                  <a:pt x="450970" y="249670"/>
                </a:cubicBezTo>
                <a:cubicBezTo>
                  <a:pt x="450940" y="247061"/>
                  <a:pt x="448818" y="244941"/>
                  <a:pt x="446242" y="244941"/>
                </a:cubicBezTo>
                <a:close/>
                <a:moveTo>
                  <a:pt x="443212" y="242092"/>
                </a:moveTo>
                <a:cubicBezTo>
                  <a:pt x="443212" y="239582"/>
                  <a:pt x="441176" y="237545"/>
                  <a:pt x="438666" y="237545"/>
                </a:cubicBezTo>
                <a:cubicBezTo>
                  <a:pt x="436156" y="237545"/>
                  <a:pt x="434119" y="239582"/>
                  <a:pt x="434119" y="242092"/>
                </a:cubicBezTo>
                <a:cubicBezTo>
                  <a:pt x="434119" y="244602"/>
                  <a:pt x="436156" y="246639"/>
                  <a:pt x="438666" y="246639"/>
                </a:cubicBezTo>
                <a:cubicBezTo>
                  <a:pt x="441176" y="246639"/>
                  <a:pt x="443212" y="244602"/>
                  <a:pt x="443212" y="242092"/>
                </a:cubicBezTo>
                <a:close/>
                <a:moveTo>
                  <a:pt x="431120" y="229939"/>
                </a:moveTo>
                <a:cubicBezTo>
                  <a:pt x="428573" y="229939"/>
                  <a:pt x="426514" y="232001"/>
                  <a:pt x="426514" y="234546"/>
                </a:cubicBezTo>
                <a:cubicBezTo>
                  <a:pt x="426514" y="237090"/>
                  <a:pt x="428576" y="239153"/>
                  <a:pt x="431120" y="239153"/>
                </a:cubicBezTo>
                <a:cubicBezTo>
                  <a:pt x="433665" y="239153"/>
                  <a:pt x="435727" y="237090"/>
                  <a:pt x="435727" y="234546"/>
                </a:cubicBezTo>
                <a:cubicBezTo>
                  <a:pt x="435697" y="231999"/>
                  <a:pt x="433634" y="229939"/>
                  <a:pt x="431120" y="229939"/>
                </a:cubicBezTo>
                <a:close/>
                <a:moveTo>
                  <a:pt x="423544" y="222151"/>
                </a:moveTo>
                <a:cubicBezTo>
                  <a:pt x="420877" y="222151"/>
                  <a:pt x="418726" y="224303"/>
                  <a:pt x="418726" y="227000"/>
                </a:cubicBezTo>
                <a:cubicBezTo>
                  <a:pt x="418726" y="229667"/>
                  <a:pt x="420877" y="231819"/>
                  <a:pt x="423544" y="231819"/>
                </a:cubicBezTo>
                <a:cubicBezTo>
                  <a:pt x="426211" y="231819"/>
                  <a:pt x="428363" y="229667"/>
                  <a:pt x="428363" y="227000"/>
                </a:cubicBezTo>
                <a:cubicBezTo>
                  <a:pt x="428393" y="224301"/>
                  <a:pt x="426211" y="222151"/>
                  <a:pt x="423544" y="222151"/>
                </a:cubicBezTo>
                <a:close/>
                <a:moveTo>
                  <a:pt x="415999" y="214572"/>
                </a:moveTo>
                <a:cubicBezTo>
                  <a:pt x="413332" y="214572"/>
                  <a:pt x="411180" y="216724"/>
                  <a:pt x="411180" y="219421"/>
                </a:cubicBezTo>
                <a:cubicBezTo>
                  <a:pt x="411180" y="222089"/>
                  <a:pt x="413332" y="224270"/>
                  <a:pt x="415999" y="224270"/>
                </a:cubicBezTo>
                <a:cubicBezTo>
                  <a:pt x="418666" y="224270"/>
                  <a:pt x="420817" y="222118"/>
                  <a:pt x="420817" y="219421"/>
                </a:cubicBezTo>
                <a:cubicBezTo>
                  <a:pt x="420817" y="216755"/>
                  <a:pt x="418666" y="214572"/>
                  <a:pt x="415999" y="214572"/>
                </a:cubicBezTo>
                <a:close/>
                <a:moveTo>
                  <a:pt x="412999" y="211875"/>
                </a:moveTo>
                <a:cubicBezTo>
                  <a:pt x="412999" y="209347"/>
                  <a:pt x="410951" y="207299"/>
                  <a:pt x="408423" y="207299"/>
                </a:cubicBezTo>
                <a:cubicBezTo>
                  <a:pt x="405895" y="207299"/>
                  <a:pt x="403846" y="209347"/>
                  <a:pt x="403846" y="211875"/>
                </a:cubicBezTo>
                <a:cubicBezTo>
                  <a:pt x="403846" y="214404"/>
                  <a:pt x="405895" y="216452"/>
                  <a:pt x="408423" y="216452"/>
                </a:cubicBezTo>
                <a:cubicBezTo>
                  <a:pt x="410951" y="216452"/>
                  <a:pt x="412999" y="214404"/>
                  <a:pt x="412999" y="211875"/>
                </a:cubicBezTo>
                <a:close/>
                <a:moveTo>
                  <a:pt x="396088" y="204299"/>
                </a:moveTo>
                <a:cubicBezTo>
                  <a:pt x="396088" y="206936"/>
                  <a:pt x="398240" y="209088"/>
                  <a:pt x="400877" y="209088"/>
                </a:cubicBezTo>
                <a:cubicBezTo>
                  <a:pt x="403514" y="209088"/>
                  <a:pt x="405666" y="206936"/>
                  <a:pt x="405666" y="204299"/>
                </a:cubicBezTo>
                <a:cubicBezTo>
                  <a:pt x="405666" y="201662"/>
                  <a:pt x="403514" y="199510"/>
                  <a:pt x="400877" y="199510"/>
                </a:cubicBezTo>
                <a:cubicBezTo>
                  <a:pt x="398238" y="199510"/>
                  <a:pt x="396088" y="201662"/>
                  <a:pt x="396088" y="204299"/>
                </a:cubicBezTo>
                <a:close/>
                <a:moveTo>
                  <a:pt x="397966" y="196723"/>
                </a:moveTo>
                <a:cubicBezTo>
                  <a:pt x="397966" y="194146"/>
                  <a:pt x="395876" y="192056"/>
                  <a:pt x="393299" y="192056"/>
                </a:cubicBezTo>
                <a:cubicBezTo>
                  <a:pt x="390722" y="192056"/>
                  <a:pt x="388633" y="194146"/>
                  <a:pt x="388633" y="196723"/>
                </a:cubicBezTo>
                <a:cubicBezTo>
                  <a:pt x="388633" y="199300"/>
                  <a:pt x="390722" y="201390"/>
                  <a:pt x="393299" y="201390"/>
                </a:cubicBezTo>
                <a:cubicBezTo>
                  <a:pt x="395876" y="201390"/>
                  <a:pt x="397966" y="199300"/>
                  <a:pt x="397966" y="196723"/>
                </a:cubicBezTo>
                <a:close/>
                <a:moveTo>
                  <a:pt x="385753" y="184810"/>
                </a:moveTo>
                <a:cubicBezTo>
                  <a:pt x="383359" y="184810"/>
                  <a:pt x="381389" y="186750"/>
                  <a:pt x="381389" y="189175"/>
                </a:cubicBezTo>
                <a:cubicBezTo>
                  <a:pt x="381389" y="191569"/>
                  <a:pt x="383329" y="193539"/>
                  <a:pt x="385753" y="193539"/>
                </a:cubicBezTo>
                <a:cubicBezTo>
                  <a:pt x="388148" y="193539"/>
                  <a:pt x="390117" y="191599"/>
                  <a:pt x="390117" y="189175"/>
                </a:cubicBezTo>
                <a:cubicBezTo>
                  <a:pt x="390087" y="186782"/>
                  <a:pt x="388148" y="184810"/>
                  <a:pt x="385753" y="184810"/>
                </a:cubicBezTo>
                <a:close/>
                <a:moveTo>
                  <a:pt x="382692" y="181628"/>
                </a:moveTo>
                <a:cubicBezTo>
                  <a:pt x="382692" y="179135"/>
                  <a:pt x="380671" y="177114"/>
                  <a:pt x="378178" y="177114"/>
                </a:cubicBezTo>
                <a:cubicBezTo>
                  <a:pt x="375684" y="177114"/>
                  <a:pt x="373664" y="179135"/>
                  <a:pt x="373664" y="181628"/>
                </a:cubicBezTo>
                <a:cubicBezTo>
                  <a:pt x="373664" y="184122"/>
                  <a:pt x="375684" y="186143"/>
                  <a:pt x="378178" y="186143"/>
                </a:cubicBezTo>
                <a:cubicBezTo>
                  <a:pt x="380671" y="186143"/>
                  <a:pt x="382692" y="184122"/>
                  <a:pt x="382692" y="181628"/>
                </a:cubicBezTo>
                <a:close/>
                <a:moveTo>
                  <a:pt x="370632" y="169748"/>
                </a:moveTo>
                <a:cubicBezTo>
                  <a:pt x="368268" y="169748"/>
                  <a:pt x="366328" y="171688"/>
                  <a:pt x="366328" y="174052"/>
                </a:cubicBezTo>
                <a:cubicBezTo>
                  <a:pt x="366328" y="176417"/>
                  <a:pt x="368268" y="178357"/>
                  <a:pt x="370632" y="178357"/>
                </a:cubicBezTo>
                <a:cubicBezTo>
                  <a:pt x="372996" y="178357"/>
                  <a:pt x="374936" y="176417"/>
                  <a:pt x="374936" y="174052"/>
                </a:cubicBezTo>
                <a:cubicBezTo>
                  <a:pt x="374904" y="171688"/>
                  <a:pt x="372994" y="169748"/>
                  <a:pt x="370632" y="169748"/>
                </a:cubicBezTo>
                <a:close/>
                <a:moveTo>
                  <a:pt x="367083" y="166476"/>
                </a:moveTo>
                <a:cubicBezTo>
                  <a:pt x="367083" y="164250"/>
                  <a:pt x="365280" y="162447"/>
                  <a:pt x="363054" y="162447"/>
                </a:cubicBezTo>
                <a:cubicBezTo>
                  <a:pt x="360828" y="162447"/>
                  <a:pt x="359025" y="164250"/>
                  <a:pt x="359025" y="166476"/>
                </a:cubicBezTo>
                <a:cubicBezTo>
                  <a:pt x="359025" y="168702"/>
                  <a:pt x="360828" y="170506"/>
                  <a:pt x="363054" y="170506"/>
                </a:cubicBezTo>
                <a:cubicBezTo>
                  <a:pt x="365280" y="170506"/>
                  <a:pt x="367083" y="168702"/>
                  <a:pt x="367083" y="166476"/>
                </a:cubicBezTo>
                <a:close/>
                <a:moveTo>
                  <a:pt x="359235" y="158930"/>
                </a:moveTo>
                <a:cubicBezTo>
                  <a:pt x="359235" y="156873"/>
                  <a:pt x="357566" y="155203"/>
                  <a:pt x="355508" y="155203"/>
                </a:cubicBezTo>
                <a:cubicBezTo>
                  <a:pt x="353451" y="155203"/>
                  <a:pt x="351781" y="156873"/>
                  <a:pt x="351781" y="158930"/>
                </a:cubicBezTo>
                <a:cubicBezTo>
                  <a:pt x="351781" y="160987"/>
                  <a:pt x="353451" y="162657"/>
                  <a:pt x="355508" y="162657"/>
                </a:cubicBezTo>
                <a:cubicBezTo>
                  <a:pt x="357566" y="162657"/>
                  <a:pt x="359235" y="160987"/>
                  <a:pt x="359235" y="158930"/>
                </a:cubicBezTo>
                <a:close/>
                <a:moveTo>
                  <a:pt x="351689" y="151384"/>
                </a:moveTo>
                <a:cubicBezTo>
                  <a:pt x="351689" y="149308"/>
                  <a:pt x="350008" y="147627"/>
                  <a:pt x="347932" y="147627"/>
                </a:cubicBezTo>
                <a:cubicBezTo>
                  <a:pt x="345857" y="147627"/>
                  <a:pt x="344176" y="149308"/>
                  <a:pt x="344176" y="151384"/>
                </a:cubicBezTo>
                <a:cubicBezTo>
                  <a:pt x="344176" y="153460"/>
                  <a:pt x="345857" y="155141"/>
                  <a:pt x="347932" y="155141"/>
                </a:cubicBezTo>
                <a:cubicBezTo>
                  <a:pt x="350008" y="155141"/>
                  <a:pt x="351689" y="153460"/>
                  <a:pt x="351689" y="151384"/>
                </a:cubicBezTo>
                <a:close/>
                <a:moveTo>
                  <a:pt x="340387" y="147230"/>
                </a:moveTo>
                <a:cubicBezTo>
                  <a:pt x="342296" y="147230"/>
                  <a:pt x="343841" y="145685"/>
                  <a:pt x="343841" y="143805"/>
                </a:cubicBezTo>
                <a:cubicBezTo>
                  <a:pt x="343841" y="141896"/>
                  <a:pt x="342296" y="140381"/>
                  <a:pt x="340387" y="140381"/>
                </a:cubicBezTo>
                <a:cubicBezTo>
                  <a:pt x="338477" y="140381"/>
                  <a:pt x="336962" y="141926"/>
                  <a:pt x="336962" y="143805"/>
                </a:cubicBezTo>
                <a:cubicBezTo>
                  <a:pt x="336932" y="145715"/>
                  <a:pt x="338477" y="147230"/>
                  <a:pt x="340387" y="147230"/>
                </a:cubicBezTo>
                <a:close/>
                <a:moveTo>
                  <a:pt x="335933" y="136230"/>
                </a:moveTo>
                <a:cubicBezTo>
                  <a:pt x="335933" y="134505"/>
                  <a:pt x="334536" y="133108"/>
                  <a:pt x="332811" y="133108"/>
                </a:cubicBezTo>
                <a:cubicBezTo>
                  <a:pt x="331086" y="133108"/>
                  <a:pt x="329689" y="134505"/>
                  <a:pt x="329689" y="136230"/>
                </a:cubicBezTo>
                <a:cubicBezTo>
                  <a:pt x="329689" y="137954"/>
                  <a:pt x="331086" y="139351"/>
                  <a:pt x="332811" y="139351"/>
                </a:cubicBezTo>
                <a:cubicBezTo>
                  <a:pt x="334536" y="139351"/>
                  <a:pt x="335933" y="137954"/>
                  <a:pt x="335933" y="136230"/>
                </a:cubicBezTo>
                <a:close/>
                <a:moveTo>
                  <a:pt x="328387" y="128684"/>
                </a:moveTo>
                <a:cubicBezTo>
                  <a:pt x="328387" y="126959"/>
                  <a:pt x="326990" y="125561"/>
                  <a:pt x="325265" y="125561"/>
                </a:cubicBezTo>
                <a:cubicBezTo>
                  <a:pt x="323540" y="125561"/>
                  <a:pt x="322146" y="126959"/>
                  <a:pt x="322146" y="128684"/>
                </a:cubicBezTo>
                <a:cubicBezTo>
                  <a:pt x="322146" y="130408"/>
                  <a:pt x="323540" y="131805"/>
                  <a:pt x="325265" y="131805"/>
                </a:cubicBezTo>
                <a:cubicBezTo>
                  <a:pt x="326990" y="131805"/>
                  <a:pt x="328387" y="130408"/>
                  <a:pt x="328387" y="128684"/>
                </a:cubicBezTo>
                <a:close/>
                <a:moveTo>
                  <a:pt x="320476" y="121107"/>
                </a:moveTo>
                <a:cubicBezTo>
                  <a:pt x="320476" y="119567"/>
                  <a:pt x="319230" y="118320"/>
                  <a:pt x="317689" y="118320"/>
                </a:cubicBezTo>
                <a:cubicBezTo>
                  <a:pt x="316149" y="118320"/>
                  <a:pt x="314902" y="119567"/>
                  <a:pt x="314902" y="121107"/>
                </a:cubicBezTo>
                <a:cubicBezTo>
                  <a:pt x="314902" y="122647"/>
                  <a:pt x="316149" y="123894"/>
                  <a:pt x="317689" y="123894"/>
                </a:cubicBezTo>
                <a:cubicBezTo>
                  <a:pt x="319230" y="123894"/>
                  <a:pt x="320476" y="122647"/>
                  <a:pt x="320476" y="121107"/>
                </a:cubicBezTo>
                <a:close/>
                <a:moveTo>
                  <a:pt x="312568" y="113561"/>
                </a:moveTo>
                <a:cubicBezTo>
                  <a:pt x="312568" y="112222"/>
                  <a:pt x="311483" y="111137"/>
                  <a:pt x="310144" y="111137"/>
                </a:cubicBezTo>
                <a:cubicBezTo>
                  <a:pt x="308804" y="111137"/>
                  <a:pt x="307719" y="112222"/>
                  <a:pt x="307719" y="113561"/>
                </a:cubicBezTo>
                <a:cubicBezTo>
                  <a:pt x="307719" y="114900"/>
                  <a:pt x="308804" y="115986"/>
                  <a:pt x="310144" y="115986"/>
                </a:cubicBezTo>
                <a:cubicBezTo>
                  <a:pt x="311483" y="115986"/>
                  <a:pt x="312568" y="114900"/>
                  <a:pt x="312568" y="113561"/>
                </a:cubicBezTo>
                <a:close/>
                <a:moveTo>
                  <a:pt x="302568" y="108105"/>
                </a:moveTo>
                <a:cubicBezTo>
                  <a:pt x="303720" y="108105"/>
                  <a:pt x="304660" y="107165"/>
                  <a:pt x="304660" y="105983"/>
                </a:cubicBezTo>
                <a:cubicBezTo>
                  <a:pt x="304660" y="104830"/>
                  <a:pt x="303720" y="103891"/>
                  <a:pt x="302568" y="103891"/>
                </a:cubicBezTo>
                <a:cubicBezTo>
                  <a:pt x="301416" y="103891"/>
                  <a:pt x="300476" y="104830"/>
                  <a:pt x="300476" y="105983"/>
                </a:cubicBezTo>
                <a:cubicBezTo>
                  <a:pt x="300476" y="107165"/>
                  <a:pt x="301416" y="108105"/>
                  <a:pt x="302568" y="108105"/>
                </a:cubicBezTo>
                <a:close/>
                <a:moveTo>
                  <a:pt x="297082" y="98407"/>
                </a:moveTo>
                <a:cubicBezTo>
                  <a:pt x="297082" y="97268"/>
                  <a:pt x="296161" y="96347"/>
                  <a:pt x="295022" y="96347"/>
                </a:cubicBezTo>
                <a:cubicBezTo>
                  <a:pt x="293884" y="96347"/>
                  <a:pt x="292963" y="97268"/>
                  <a:pt x="292963" y="98407"/>
                </a:cubicBezTo>
                <a:cubicBezTo>
                  <a:pt x="292963" y="99545"/>
                  <a:pt x="293884" y="100466"/>
                  <a:pt x="295022" y="100466"/>
                </a:cubicBezTo>
                <a:cubicBezTo>
                  <a:pt x="296161" y="100466"/>
                  <a:pt x="297082" y="99545"/>
                  <a:pt x="297082" y="98407"/>
                </a:cubicBezTo>
                <a:close/>
                <a:moveTo>
                  <a:pt x="289144" y="90860"/>
                </a:moveTo>
                <a:cubicBezTo>
                  <a:pt x="289144" y="89923"/>
                  <a:pt x="288384" y="89163"/>
                  <a:pt x="287446" y="89163"/>
                </a:cubicBezTo>
                <a:cubicBezTo>
                  <a:pt x="286509" y="89163"/>
                  <a:pt x="285749" y="89923"/>
                  <a:pt x="285749" y="90860"/>
                </a:cubicBezTo>
                <a:cubicBezTo>
                  <a:pt x="285749" y="91798"/>
                  <a:pt x="286509" y="92558"/>
                  <a:pt x="287446" y="92558"/>
                </a:cubicBezTo>
                <a:cubicBezTo>
                  <a:pt x="288384" y="92558"/>
                  <a:pt x="289144" y="91798"/>
                  <a:pt x="289144" y="90860"/>
                </a:cubicBezTo>
                <a:close/>
                <a:moveTo>
                  <a:pt x="281323" y="83314"/>
                </a:moveTo>
                <a:cubicBezTo>
                  <a:pt x="281323" y="82527"/>
                  <a:pt x="280686" y="81890"/>
                  <a:pt x="279899" y="81890"/>
                </a:cubicBezTo>
                <a:cubicBezTo>
                  <a:pt x="279111" y="81890"/>
                  <a:pt x="278474" y="82527"/>
                  <a:pt x="278474" y="83314"/>
                </a:cubicBezTo>
                <a:cubicBezTo>
                  <a:pt x="278474" y="84102"/>
                  <a:pt x="279111" y="84739"/>
                  <a:pt x="279899" y="84739"/>
                </a:cubicBezTo>
                <a:cubicBezTo>
                  <a:pt x="280686" y="84739"/>
                  <a:pt x="281323" y="84102"/>
                  <a:pt x="281323" y="83314"/>
                </a:cubicBezTo>
                <a:close/>
                <a:moveTo>
                  <a:pt x="272323" y="77130"/>
                </a:moveTo>
                <a:cubicBezTo>
                  <a:pt x="273080" y="77130"/>
                  <a:pt x="273687" y="76523"/>
                  <a:pt x="273687" y="75766"/>
                </a:cubicBezTo>
                <a:cubicBezTo>
                  <a:pt x="273687" y="75008"/>
                  <a:pt x="273080" y="74401"/>
                  <a:pt x="272323" y="74401"/>
                </a:cubicBezTo>
                <a:cubicBezTo>
                  <a:pt x="271565" y="74401"/>
                  <a:pt x="270958" y="75008"/>
                  <a:pt x="270958" y="75766"/>
                </a:cubicBezTo>
                <a:cubicBezTo>
                  <a:pt x="270958" y="76495"/>
                  <a:pt x="271565" y="77130"/>
                  <a:pt x="272323" y="77130"/>
                </a:cubicBezTo>
                <a:close/>
                <a:moveTo>
                  <a:pt x="265807" y="68192"/>
                </a:moveTo>
                <a:cubicBezTo>
                  <a:pt x="265807" y="67624"/>
                  <a:pt x="265345" y="67162"/>
                  <a:pt x="264777" y="67162"/>
                </a:cubicBezTo>
                <a:cubicBezTo>
                  <a:pt x="264209" y="67162"/>
                  <a:pt x="263747" y="67624"/>
                  <a:pt x="263747" y="68192"/>
                </a:cubicBezTo>
                <a:cubicBezTo>
                  <a:pt x="263747" y="68760"/>
                  <a:pt x="264209" y="69222"/>
                  <a:pt x="264777" y="69222"/>
                </a:cubicBezTo>
                <a:cubicBezTo>
                  <a:pt x="265345" y="69222"/>
                  <a:pt x="265807" y="68760"/>
                  <a:pt x="265807" y="68192"/>
                </a:cubicBezTo>
                <a:close/>
                <a:moveTo>
                  <a:pt x="258019" y="60644"/>
                </a:moveTo>
                <a:cubicBezTo>
                  <a:pt x="258019" y="60191"/>
                  <a:pt x="257654" y="59826"/>
                  <a:pt x="257201" y="59826"/>
                </a:cubicBezTo>
                <a:cubicBezTo>
                  <a:pt x="256749" y="59826"/>
                  <a:pt x="256384" y="60191"/>
                  <a:pt x="256384" y="60644"/>
                </a:cubicBezTo>
                <a:cubicBezTo>
                  <a:pt x="256384" y="61096"/>
                  <a:pt x="256749" y="61461"/>
                  <a:pt x="257201" y="61461"/>
                </a:cubicBezTo>
                <a:cubicBezTo>
                  <a:pt x="257654" y="61461"/>
                  <a:pt x="258019" y="61096"/>
                  <a:pt x="258019" y="60644"/>
                </a:cubicBezTo>
                <a:close/>
                <a:moveTo>
                  <a:pt x="250230" y="53068"/>
                </a:moveTo>
                <a:cubicBezTo>
                  <a:pt x="250230" y="52749"/>
                  <a:pt x="249974" y="52493"/>
                  <a:pt x="249655" y="52493"/>
                </a:cubicBezTo>
                <a:cubicBezTo>
                  <a:pt x="249337" y="52493"/>
                  <a:pt x="249081" y="52749"/>
                  <a:pt x="249081" y="53068"/>
                </a:cubicBezTo>
                <a:cubicBezTo>
                  <a:pt x="249081" y="53386"/>
                  <a:pt x="249337" y="53643"/>
                  <a:pt x="249655" y="53643"/>
                </a:cubicBezTo>
                <a:cubicBezTo>
                  <a:pt x="249974" y="53643"/>
                  <a:pt x="250230" y="53386"/>
                  <a:pt x="250230" y="53068"/>
                </a:cubicBezTo>
                <a:close/>
                <a:moveTo>
                  <a:pt x="242078" y="46006"/>
                </a:moveTo>
                <a:cubicBezTo>
                  <a:pt x="242350" y="46006"/>
                  <a:pt x="242592" y="45794"/>
                  <a:pt x="242592" y="45491"/>
                </a:cubicBezTo>
                <a:cubicBezTo>
                  <a:pt x="242592" y="45219"/>
                  <a:pt x="242380" y="44976"/>
                  <a:pt x="242078" y="44976"/>
                </a:cubicBezTo>
                <a:cubicBezTo>
                  <a:pt x="241805" y="44976"/>
                  <a:pt x="241563" y="45189"/>
                  <a:pt x="241563" y="45491"/>
                </a:cubicBezTo>
                <a:cubicBezTo>
                  <a:pt x="241563" y="45794"/>
                  <a:pt x="241805" y="46006"/>
                  <a:pt x="242078" y="46006"/>
                </a:cubicBezTo>
                <a:close/>
                <a:moveTo>
                  <a:pt x="234502" y="38218"/>
                </a:moveTo>
                <a:cubicBezTo>
                  <a:pt x="234654" y="38218"/>
                  <a:pt x="234774" y="38095"/>
                  <a:pt x="234774" y="37945"/>
                </a:cubicBezTo>
                <a:cubicBezTo>
                  <a:pt x="234774" y="37795"/>
                  <a:pt x="234652" y="37673"/>
                  <a:pt x="234502" y="37673"/>
                </a:cubicBezTo>
                <a:cubicBezTo>
                  <a:pt x="234349" y="37673"/>
                  <a:pt x="234229" y="37795"/>
                  <a:pt x="234229" y="37945"/>
                </a:cubicBezTo>
                <a:cubicBezTo>
                  <a:pt x="234229" y="38095"/>
                  <a:pt x="234352" y="38218"/>
                  <a:pt x="234502" y="38218"/>
                </a:cubicBezTo>
                <a:close/>
                <a:moveTo>
                  <a:pt x="227136" y="30367"/>
                </a:moveTo>
                <a:cubicBezTo>
                  <a:pt x="227136" y="30268"/>
                  <a:pt x="227055" y="30187"/>
                  <a:pt x="226956" y="30187"/>
                </a:cubicBezTo>
                <a:cubicBezTo>
                  <a:pt x="226857" y="30187"/>
                  <a:pt x="226776" y="30268"/>
                  <a:pt x="226776" y="30367"/>
                </a:cubicBezTo>
                <a:cubicBezTo>
                  <a:pt x="226776" y="30466"/>
                  <a:pt x="226857" y="30547"/>
                  <a:pt x="226956" y="30547"/>
                </a:cubicBezTo>
                <a:cubicBezTo>
                  <a:pt x="227055" y="30547"/>
                  <a:pt x="227136" y="30466"/>
                  <a:pt x="227136" y="30367"/>
                </a:cubicBezTo>
                <a:close/>
                <a:moveTo>
                  <a:pt x="219530" y="22821"/>
                </a:moveTo>
                <a:cubicBezTo>
                  <a:pt x="219530" y="22754"/>
                  <a:pt x="219477" y="22701"/>
                  <a:pt x="219410" y="22701"/>
                </a:cubicBezTo>
                <a:cubicBezTo>
                  <a:pt x="219343" y="22701"/>
                  <a:pt x="219290" y="22754"/>
                  <a:pt x="219290" y="22821"/>
                </a:cubicBezTo>
                <a:cubicBezTo>
                  <a:pt x="219290" y="22888"/>
                  <a:pt x="219343" y="22941"/>
                  <a:pt x="219410" y="22941"/>
                </a:cubicBezTo>
                <a:cubicBezTo>
                  <a:pt x="219477" y="22941"/>
                  <a:pt x="219530" y="22888"/>
                  <a:pt x="219530" y="22821"/>
                </a:cubicBezTo>
                <a:close/>
                <a:moveTo>
                  <a:pt x="627831" y="416020"/>
                </a:moveTo>
                <a:cubicBezTo>
                  <a:pt x="627831" y="415953"/>
                  <a:pt x="627778" y="415900"/>
                  <a:pt x="627711" y="415900"/>
                </a:cubicBezTo>
                <a:cubicBezTo>
                  <a:pt x="627644" y="415900"/>
                  <a:pt x="627591" y="415953"/>
                  <a:pt x="627591" y="416020"/>
                </a:cubicBezTo>
                <a:cubicBezTo>
                  <a:pt x="627591" y="416087"/>
                  <a:pt x="627644" y="416140"/>
                  <a:pt x="627711" y="416140"/>
                </a:cubicBezTo>
                <a:cubicBezTo>
                  <a:pt x="627778" y="416140"/>
                  <a:pt x="627831" y="416087"/>
                  <a:pt x="627831" y="416020"/>
                </a:cubicBezTo>
                <a:close/>
                <a:moveTo>
                  <a:pt x="620013" y="408443"/>
                </a:moveTo>
                <a:cubicBezTo>
                  <a:pt x="620013" y="408503"/>
                  <a:pt x="620073" y="408566"/>
                  <a:pt x="620135" y="408566"/>
                </a:cubicBezTo>
                <a:cubicBezTo>
                  <a:pt x="620197" y="408566"/>
                  <a:pt x="620257" y="408506"/>
                  <a:pt x="620257" y="408443"/>
                </a:cubicBezTo>
                <a:cubicBezTo>
                  <a:pt x="620257" y="408383"/>
                  <a:pt x="620197" y="408321"/>
                  <a:pt x="620135" y="408321"/>
                </a:cubicBezTo>
                <a:cubicBezTo>
                  <a:pt x="620073" y="408354"/>
                  <a:pt x="620013" y="408383"/>
                  <a:pt x="620013" y="408443"/>
                </a:cubicBezTo>
                <a:close/>
                <a:moveTo>
                  <a:pt x="612862" y="400897"/>
                </a:moveTo>
                <a:cubicBezTo>
                  <a:pt x="612862" y="400747"/>
                  <a:pt x="612739" y="400625"/>
                  <a:pt x="612589" y="400625"/>
                </a:cubicBezTo>
                <a:cubicBezTo>
                  <a:pt x="612439" y="400625"/>
                  <a:pt x="612317" y="400747"/>
                  <a:pt x="612317" y="400897"/>
                </a:cubicBezTo>
                <a:cubicBezTo>
                  <a:pt x="612317" y="401048"/>
                  <a:pt x="612439" y="401170"/>
                  <a:pt x="612589" y="401170"/>
                </a:cubicBezTo>
                <a:cubicBezTo>
                  <a:pt x="612739" y="401170"/>
                  <a:pt x="612862" y="401048"/>
                  <a:pt x="612862" y="400897"/>
                </a:cubicBezTo>
                <a:close/>
                <a:moveTo>
                  <a:pt x="605526" y="393321"/>
                </a:moveTo>
                <a:cubicBezTo>
                  <a:pt x="605526" y="393038"/>
                  <a:pt x="605295" y="392807"/>
                  <a:pt x="605011" y="392807"/>
                </a:cubicBezTo>
                <a:cubicBezTo>
                  <a:pt x="604727" y="392807"/>
                  <a:pt x="604496" y="393038"/>
                  <a:pt x="604496" y="393321"/>
                </a:cubicBezTo>
                <a:cubicBezTo>
                  <a:pt x="604496" y="393605"/>
                  <a:pt x="604727" y="393836"/>
                  <a:pt x="605011" y="393836"/>
                </a:cubicBezTo>
                <a:cubicBezTo>
                  <a:pt x="605295" y="393836"/>
                  <a:pt x="605526" y="393605"/>
                  <a:pt x="605526" y="393321"/>
                </a:cubicBezTo>
                <a:close/>
                <a:moveTo>
                  <a:pt x="597465" y="385108"/>
                </a:moveTo>
                <a:cubicBezTo>
                  <a:pt x="597101" y="385108"/>
                  <a:pt x="596798" y="385410"/>
                  <a:pt x="596798" y="385775"/>
                </a:cubicBezTo>
                <a:cubicBezTo>
                  <a:pt x="596798" y="386140"/>
                  <a:pt x="597101" y="386412"/>
                  <a:pt x="597465" y="386412"/>
                </a:cubicBezTo>
                <a:cubicBezTo>
                  <a:pt x="597830" y="386412"/>
                  <a:pt x="598133" y="386110"/>
                  <a:pt x="598133" y="385775"/>
                </a:cubicBezTo>
                <a:cubicBezTo>
                  <a:pt x="598103" y="385410"/>
                  <a:pt x="597800" y="385108"/>
                  <a:pt x="597465" y="385108"/>
                </a:cubicBezTo>
                <a:close/>
                <a:moveTo>
                  <a:pt x="589890" y="377499"/>
                </a:moveTo>
                <a:cubicBezTo>
                  <a:pt x="589495" y="377499"/>
                  <a:pt x="589192" y="377802"/>
                  <a:pt x="589192" y="378197"/>
                </a:cubicBezTo>
                <a:cubicBezTo>
                  <a:pt x="589192" y="378592"/>
                  <a:pt x="589525" y="378894"/>
                  <a:pt x="589890" y="378894"/>
                </a:cubicBezTo>
                <a:cubicBezTo>
                  <a:pt x="590285" y="378894"/>
                  <a:pt x="590587" y="378561"/>
                  <a:pt x="590587" y="378197"/>
                </a:cubicBezTo>
                <a:cubicBezTo>
                  <a:pt x="590617" y="377804"/>
                  <a:pt x="590285" y="377499"/>
                  <a:pt x="589890" y="377499"/>
                </a:cubicBezTo>
                <a:close/>
                <a:moveTo>
                  <a:pt x="583314" y="370651"/>
                </a:moveTo>
                <a:cubicBezTo>
                  <a:pt x="583314" y="370115"/>
                  <a:pt x="582880" y="369681"/>
                  <a:pt x="582344" y="369681"/>
                </a:cubicBezTo>
                <a:cubicBezTo>
                  <a:pt x="581808" y="369681"/>
                  <a:pt x="581374" y="370115"/>
                  <a:pt x="581374" y="370651"/>
                </a:cubicBezTo>
                <a:cubicBezTo>
                  <a:pt x="581374" y="371186"/>
                  <a:pt x="581808" y="371621"/>
                  <a:pt x="582344" y="371621"/>
                </a:cubicBezTo>
                <a:cubicBezTo>
                  <a:pt x="582880" y="371621"/>
                  <a:pt x="583314" y="371186"/>
                  <a:pt x="583314" y="370651"/>
                </a:cubicBezTo>
                <a:close/>
                <a:moveTo>
                  <a:pt x="576071" y="363075"/>
                </a:moveTo>
                <a:cubicBezTo>
                  <a:pt x="576071" y="362356"/>
                  <a:pt x="575486" y="361772"/>
                  <a:pt x="574768" y="361772"/>
                </a:cubicBezTo>
                <a:cubicBezTo>
                  <a:pt x="574050" y="361772"/>
                  <a:pt x="573466" y="362356"/>
                  <a:pt x="573466" y="363075"/>
                </a:cubicBezTo>
                <a:cubicBezTo>
                  <a:pt x="573466" y="363793"/>
                  <a:pt x="574050" y="364377"/>
                  <a:pt x="574768" y="364377"/>
                </a:cubicBezTo>
                <a:cubicBezTo>
                  <a:pt x="575486" y="364377"/>
                  <a:pt x="576071" y="363793"/>
                  <a:pt x="576071" y="363075"/>
                </a:cubicBezTo>
                <a:close/>
                <a:moveTo>
                  <a:pt x="568522" y="355528"/>
                </a:moveTo>
                <a:cubicBezTo>
                  <a:pt x="568522" y="354810"/>
                  <a:pt x="567938" y="354226"/>
                  <a:pt x="567220" y="354226"/>
                </a:cubicBezTo>
                <a:cubicBezTo>
                  <a:pt x="566502" y="354226"/>
                  <a:pt x="565918" y="354810"/>
                  <a:pt x="565918" y="355528"/>
                </a:cubicBezTo>
                <a:cubicBezTo>
                  <a:pt x="565918" y="356247"/>
                  <a:pt x="566502" y="356831"/>
                  <a:pt x="567220" y="356831"/>
                </a:cubicBezTo>
                <a:cubicBezTo>
                  <a:pt x="567938" y="356831"/>
                  <a:pt x="568522" y="356247"/>
                  <a:pt x="568522" y="355528"/>
                </a:cubicBezTo>
                <a:close/>
                <a:moveTo>
                  <a:pt x="561219" y="347982"/>
                </a:moveTo>
                <a:cubicBezTo>
                  <a:pt x="561219" y="347112"/>
                  <a:pt x="560515" y="346407"/>
                  <a:pt x="559644" y="346407"/>
                </a:cubicBezTo>
                <a:cubicBezTo>
                  <a:pt x="558774" y="346407"/>
                  <a:pt x="558070" y="347112"/>
                  <a:pt x="558070" y="347982"/>
                </a:cubicBezTo>
                <a:cubicBezTo>
                  <a:pt x="558070" y="348853"/>
                  <a:pt x="558774" y="349557"/>
                  <a:pt x="559644" y="349557"/>
                </a:cubicBezTo>
                <a:cubicBezTo>
                  <a:pt x="560515" y="349557"/>
                  <a:pt x="561219" y="348853"/>
                  <a:pt x="561219" y="347982"/>
                </a:cubicBezTo>
                <a:close/>
                <a:moveTo>
                  <a:pt x="554068" y="340404"/>
                </a:moveTo>
                <a:cubicBezTo>
                  <a:pt x="554068" y="339316"/>
                  <a:pt x="553186" y="338434"/>
                  <a:pt x="552099" y="338434"/>
                </a:cubicBezTo>
                <a:cubicBezTo>
                  <a:pt x="551011" y="338434"/>
                  <a:pt x="550129" y="339316"/>
                  <a:pt x="550129" y="340404"/>
                </a:cubicBezTo>
                <a:cubicBezTo>
                  <a:pt x="550129" y="341492"/>
                  <a:pt x="551011" y="342374"/>
                  <a:pt x="552099" y="342374"/>
                </a:cubicBezTo>
                <a:cubicBezTo>
                  <a:pt x="553186" y="342374"/>
                  <a:pt x="554068" y="341492"/>
                  <a:pt x="554068" y="340404"/>
                </a:cubicBezTo>
                <a:close/>
                <a:moveTo>
                  <a:pt x="546795" y="332828"/>
                </a:moveTo>
                <a:cubicBezTo>
                  <a:pt x="546795" y="331574"/>
                  <a:pt x="545777" y="330556"/>
                  <a:pt x="544523" y="330556"/>
                </a:cubicBezTo>
                <a:cubicBezTo>
                  <a:pt x="543269" y="330556"/>
                  <a:pt x="542251" y="331574"/>
                  <a:pt x="542251" y="332828"/>
                </a:cubicBezTo>
                <a:cubicBezTo>
                  <a:pt x="542251" y="334082"/>
                  <a:pt x="543269" y="335100"/>
                  <a:pt x="544523" y="335100"/>
                </a:cubicBezTo>
                <a:cubicBezTo>
                  <a:pt x="545777" y="335100"/>
                  <a:pt x="546795" y="334082"/>
                  <a:pt x="546795" y="332828"/>
                </a:cubicBezTo>
                <a:close/>
                <a:moveTo>
                  <a:pt x="539249" y="325282"/>
                </a:moveTo>
                <a:cubicBezTo>
                  <a:pt x="539249" y="324028"/>
                  <a:pt x="538231" y="323009"/>
                  <a:pt x="536977" y="323009"/>
                </a:cubicBezTo>
                <a:cubicBezTo>
                  <a:pt x="535724" y="323009"/>
                  <a:pt x="534705" y="324028"/>
                  <a:pt x="534705" y="325282"/>
                </a:cubicBezTo>
                <a:cubicBezTo>
                  <a:pt x="534705" y="326536"/>
                  <a:pt x="535724" y="327554"/>
                  <a:pt x="536977" y="327554"/>
                </a:cubicBezTo>
                <a:cubicBezTo>
                  <a:pt x="538231" y="327554"/>
                  <a:pt x="539249" y="326536"/>
                  <a:pt x="539249" y="325282"/>
                </a:cubicBezTo>
                <a:close/>
                <a:moveTo>
                  <a:pt x="531974" y="317708"/>
                </a:moveTo>
                <a:cubicBezTo>
                  <a:pt x="531974" y="316285"/>
                  <a:pt x="530822" y="315133"/>
                  <a:pt x="529399" y="315133"/>
                </a:cubicBezTo>
                <a:cubicBezTo>
                  <a:pt x="527977" y="315133"/>
                  <a:pt x="526825" y="316285"/>
                  <a:pt x="526825" y="317708"/>
                </a:cubicBezTo>
                <a:cubicBezTo>
                  <a:pt x="526825" y="319130"/>
                  <a:pt x="527977" y="320283"/>
                  <a:pt x="529399" y="320283"/>
                </a:cubicBezTo>
                <a:cubicBezTo>
                  <a:pt x="530822" y="320283"/>
                  <a:pt x="531974" y="319130"/>
                  <a:pt x="531974" y="317708"/>
                </a:cubicBezTo>
                <a:close/>
                <a:moveTo>
                  <a:pt x="524793" y="310162"/>
                </a:moveTo>
                <a:cubicBezTo>
                  <a:pt x="524793" y="308538"/>
                  <a:pt x="523477" y="307222"/>
                  <a:pt x="521853" y="307222"/>
                </a:cubicBezTo>
                <a:cubicBezTo>
                  <a:pt x="520230" y="307222"/>
                  <a:pt x="518914" y="308538"/>
                  <a:pt x="518914" y="310162"/>
                </a:cubicBezTo>
                <a:cubicBezTo>
                  <a:pt x="518914" y="311785"/>
                  <a:pt x="520230" y="313101"/>
                  <a:pt x="521853" y="313101"/>
                </a:cubicBezTo>
                <a:cubicBezTo>
                  <a:pt x="523477" y="313101"/>
                  <a:pt x="524793" y="311785"/>
                  <a:pt x="524793" y="310162"/>
                </a:cubicBezTo>
                <a:close/>
                <a:moveTo>
                  <a:pt x="517217" y="302613"/>
                </a:moveTo>
                <a:cubicBezTo>
                  <a:pt x="517217" y="300990"/>
                  <a:pt x="515901" y="299674"/>
                  <a:pt x="514278" y="299674"/>
                </a:cubicBezTo>
                <a:cubicBezTo>
                  <a:pt x="512655" y="299674"/>
                  <a:pt x="511338" y="300990"/>
                  <a:pt x="511338" y="302613"/>
                </a:cubicBezTo>
                <a:cubicBezTo>
                  <a:pt x="511338" y="304237"/>
                  <a:pt x="512655" y="305553"/>
                  <a:pt x="514278" y="305553"/>
                </a:cubicBezTo>
                <a:cubicBezTo>
                  <a:pt x="515901" y="305553"/>
                  <a:pt x="517217" y="304237"/>
                  <a:pt x="517217" y="302613"/>
                </a:cubicBezTo>
                <a:close/>
                <a:moveTo>
                  <a:pt x="506732" y="298281"/>
                </a:moveTo>
                <a:cubicBezTo>
                  <a:pt x="508519" y="298281"/>
                  <a:pt x="509974" y="296827"/>
                  <a:pt x="509974" y="295040"/>
                </a:cubicBezTo>
                <a:cubicBezTo>
                  <a:pt x="509974" y="293252"/>
                  <a:pt x="508519" y="291797"/>
                  <a:pt x="506732" y="291797"/>
                </a:cubicBezTo>
                <a:cubicBezTo>
                  <a:pt x="504945" y="291797"/>
                  <a:pt x="503490" y="293252"/>
                  <a:pt x="503490" y="295040"/>
                </a:cubicBezTo>
                <a:cubicBezTo>
                  <a:pt x="503490" y="296827"/>
                  <a:pt x="504945" y="298281"/>
                  <a:pt x="506732" y="298281"/>
                </a:cubicBezTo>
                <a:close/>
                <a:moveTo>
                  <a:pt x="502641" y="287491"/>
                </a:moveTo>
                <a:cubicBezTo>
                  <a:pt x="502641" y="285568"/>
                  <a:pt x="501080" y="284007"/>
                  <a:pt x="499156" y="284007"/>
                </a:cubicBezTo>
                <a:cubicBezTo>
                  <a:pt x="497233" y="284007"/>
                  <a:pt x="495672" y="285568"/>
                  <a:pt x="495672" y="287491"/>
                </a:cubicBezTo>
                <a:cubicBezTo>
                  <a:pt x="495672" y="289415"/>
                  <a:pt x="497233" y="290976"/>
                  <a:pt x="499156" y="290976"/>
                </a:cubicBezTo>
                <a:cubicBezTo>
                  <a:pt x="501080" y="290976"/>
                  <a:pt x="502641" y="289415"/>
                  <a:pt x="502641" y="287491"/>
                </a:cubicBezTo>
                <a:close/>
                <a:moveTo>
                  <a:pt x="491611" y="283399"/>
                </a:moveTo>
                <a:cubicBezTo>
                  <a:pt x="493550" y="283399"/>
                  <a:pt x="495095" y="281822"/>
                  <a:pt x="495095" y="279915"/>
                </a:cubicBezTo>
                <a:cubicBezTo>
                  <a:pt x="495095" y="277975"/>
                  <a:pt x="493518" y="276431"/>
                  <a:pt x="491611" y="276431"/>
                </a:cubicBezTo>
                <a:cubicBezTo>
                  <a:pt x="489671" y="276431"/>
                  <a:pt x="488126" y="278008"/>
                  <a:pt x="488126" y="279915"/>
                </a:cubicBezTo>
                <a:cubicBezTo>
                  <a:pt x="488094" y="281855"/>
                  <a:pt x="489671" y="283399"/>
                  <a:pt x="491611" y="283399"/>
                </a:cubicBezTo>
                <a:close/>
                <a:moveTo>
                  <a:pt x="487759" y="272337"/>
                </a:moveTo>
                <a:cubicBezTo>
                  <a:pt x="487759" y="270279"/>
                  <a:pt x="486090" y="268610"/>
                  <a:pt x="484033" y="268610"/>
                </a:cubicBezTo>
                <a:cubicBezTo>
                  <a:pt x="481975" y="268610"/>
                  <a:pt x="480306" y="270279"/>
                  <a:pt x="480306" y="272337"/>
                </a:cubicBezTo>
                <a:cubicBezTo>
                  <a:pt x="480306" y="274394"/>
                  <a:pt x="481975" y="276064"/>
                  <a:pt x="484033" y="276064"/>
                </a:cubicBezTo>
                <a:cubicBezTo>
                  <a:pt x="486090" y="276064"/>
                  <a:pt x="487759" y="274394"/>
                  <a:pt x="487759" y="272337"/>
                </a:cubicBezTo>
                <a:close/>
                <a:moveTo>
                  <a:pt x="476487" y="260851"/>
                </a:moveTo>
                <a:cubicBezTo>
                  <a:pt x="474305" y="260851"/>
                  <a:pt x="472548" y="262608"/>
                  <a:pt x="472548" y="264791"/>
                </a:cubicBezTo>
                <a:cubicBezTo>
                  <a:pt x="472548" y="266972"/>
                  <a:pt x="474305" y="268730"/>
                  <a:pt x="476487" y="268730"/>
                </a:cubicBezTo>
                <a:cubicBezTo>
                  <a:pt x="478669" y="268730"/>
                  <a:pt x="480426" y="266972"/>
                  <a:pt x="480426" y="264791"/>
                </a:cubicBezTo>
                <a:cubicBezTo>
                  <a:pt x="480426" y="262608"/>
                  <a:pt x="478639" y="260851"/>
                  <a:pt x="476487" y="260851"/>
                </a:cubicBezTo>
                <a:close/>
                <a:moveTo>
                  <a:pt x="468911" y="252942"/>
                </a:moveTo>
                <a:cubicBezTo>
                  <a:pt x="466547" y="252942"/>
                  <a:pt x="464607" y="254882"/>
                  <a:pt x="464607" y="257247"/>
                </a:cubicBezTo>
                <a:cubicBezTo>
                  <a:pt x="464607" y="259611"/>
                  <a:pt x="466547" y="261551"/>
                  <a:pt x="468911" y="261551"/>
                </a:cubicBezTo>
                <a:cubicBezTo>
                  <a:pt x="471275" y="261551"/>
                  <a:pt x="473215" y="259611"/>
                  <a:pt x="473215" y="257247"/>
                </a:cubicBezTo>
                <a:cubicBezTo>
                  <a:pt x="473215" y="254850"/>
                  <a:pt x="471275" y="252942"/>
                  <a:pt x="468911" y="252942"/>
                </a:cubicBezTo>
                <a:close/>
                <a:moveTo>
                  <a:pt x="465487" y="249668"/>
                </a:moveTo>
                <a:cubicBezTo>
                  <a:pt x="465487" y="247392"/>
                  <a:pt x="463642" y="245547"/>
                  <a:pt x="461365" y="245547"/>
                </a:cubicBezTo>
                <a:cubicBezTo>
                  <a:pt x="459089" y="245547"/>
                  <a:pt x="457244" y="247392"/>
                  <a:pt x="457244" y="249668"/>
                </a:cubicBezTo>
                <a:cubicBezTo>
                  <a:pt x="457244" y="251945"/>
                  <a:pt x="459089" y="253790"/>
                  <a:pt x="461365" y="253790"/>
                </a:cubicBezTo>
                <a:cubicBezTo>
                  <a:pt x="463642" y="253790"/>
                  <a:pt x="465487" y="251945"/>
                  <a:pt x="465487" y="249668"/>
                </a:cubicBezTo>
                <a:close/>
                <a:moveTo>
                  <a:pt x="458031" y="242092"/>
                </a:moveTo>
                <a:cubicBezTo>
                  <a:pt x="458031" y="239748"/>
                  <a:pt x="456133" y="237850"/>
                  <a:pt x="453789" y="237850"/>
                </a:cubicBezTo>
                <a:cubicBezTo>
                  <a:pt x="451446" y="237850"/>
                  <a:pt x="449548" y="239748"/>
                  <a:pt x="449548" y="242092"/>
                </a:cubicBezTo>
                <a:cubicBezTo>
                  <a:pt x="449548" y="244436"/>
                  <a:pt x="451446" y="246334"/>
                  <a:pt x="453789" y="246334"/>
                </a:cubicBezTo>
                <a:cubicBezTo>
                  <a:pt x="456133" y="246334"/>
                  <a:pt x="458031" y="244436"/>
                  <a:pt x="458031" y="242092"/>
                </a:cubicBezTo>
                <a:close/>
                <a:moveTo>
                  <a:pt x="446242" y="230212"/>
                </a:moveTo>
                <a:cubicBezTo>
                  <a:pt x="443847" y="230212"/>
                  <a:pt x="441908" y="232152"/>
                  <a:pt x="441908" y="234546"/>
                </a:cubicBezTo>
                <a:cubicBezTo>
                  <a:pt x="441908" y="236941"/>
                  <a:pt x="443847" y="238880"/>
                  <a:pt x="446242" y="238880"/>
                </a:cubicBezTo>
                <a:cubicBezTo>
                  <a:pt x="448636" y="238880"/>
                  <a:pt x="450575" y="236941"/>
                  <a:pt x="450575" y="234546"/>
                </a:cubicBezTo>
                <a:cubicBezTo>
                  <a:pt x="450545" y="232152"/>
                  <a:pt x="448606" y="230212"/>
                  <a:pt x="446242" y="230212"/>
                </a:cubicBezTo>
                <a:close/>
                <a:moveTo>
                  <a:pt x="443000" y="227000"/>
                </a:moveTo>
                <a:cubicBezTo>
                  <a:pt x="443000" y="224606"/>
                  <a:pt x="441060" y="222666"/>
                  <a:pt x="438666" y="222666"/>
                </a:cubicBezTo>
                <a:cubicBezTo>
                  <a:pt x="436272" y="222666"/>
                  <a:pt x="434332" y="224606"/>
                  <a:pt x="434332" y="227000"/>
                </a:cubicBezTo>
                <a:cubicBezTo>
                  <a:pt x="434332" y="229394"/>
                  <a:pt x="436272" y="231334"/>
                  <a:pt x="438666" y="231334"/>
                </a:cubicBezTo>
                <a:cubicBezTo>
                  <a:pt x="441060" y="231334"/>
                  <a:pt x="443000" y="229394"/>
                  <a:pt x="443000" y="227000"/>
                </a:cubicBezTo>
                <a:close/>
                <a:moveTo>
                  <a:pt x="431120" y="215057"/>
                </a:moveTo>
                <a:cubicBezTo>
                  <a:pt x="428726" y="215057"/>
                  <a:pt x="426756" y="216997"/>
                  <a:pt x="426756" y="219421"/>
                </a:cubicBezTo>
                <a:cubicBezTo>
                  <a:pt x="426756" y="221816"/>
                  <a:pt x="428696" y="223786"/>
                  <a:pt x="431120" y="223786"/>
                </a:cubicBezTo>
                <a:cubicBezTo>
                  <a:pt x="433514" y="223786"/>
                  <a:pt x="435484" y="221846"/>
                  <a:pt x="435484" y="219421"/>
                </a:cubicBezTo>
                <a:cubicBezTo>
                  <a:pt x="435454" y="217027"/>
                  <a:pt x="433514" y="215057"/>
                  <a:pt x="431120" y="215057"/>
                </a:cubicBezTo>
                <a:close/>
                <a:moveTo>
                  <a:pt x="423544" y="207511"/>
                </a:moveTo>
                <a:cubicBezTo>
                  <a:pt x="421150" y="207511"/>
                  <a:pt x="419180" y="209451"/>
                  <a:pt x="419180" y="211875"/>
                </a:cubicBezTo>
                <a:cubicBezTo>
                  <a:pt x="419180" y="214270"/>
                  <a:pt x="421120" y="216240"/>
                  <a:pt x="423544" y="216240"/>
                </a:cubicBezTo>
                <a:cubicBezTo>
                  <a:pt x="425939" y="216240"/>
                  <a:pt x="427908" y="214300"/>
                  <a:pt x="427908" y="211875"/>
                </a:cubicBezTo>
                <a:cubicBezTo>
                  <a:pt x="427908" y="209451"/>
                  <a:pt x="425939" y="207511"/>
                  <a:pt x="423544" y="207511"/>
                </a:cubicBezTo>
                <a:close/>
                <a:moveTo>
                  <a:pt x="415999" y="199722"/>
                </a:moveTo>
                <a:cubicBezTo>
                  <a:pt x="413484" y="199722"/>
                  <a:pt x="411422" y="201752"/>
                  <a:pt x="411422" y="204299"/>
                </a:cubicBezTo>
                <a:cubicBezTo>
                  <a:pt x="411422" y="206814"/>
                  <a:pt x="413452" y="208876"/>
                  <a:pt x="415999" y="208876"/>
                </a:cubicBezTo>
                <a:cubicBezTo>
                  <a:pt x="418513" y="208876"/>
                  <a:pt x="420575" y="206846"/>
                  <a:pt x="420575" y="204299"/>
                </a:cubicBezTo>
                <a:cubicBezTo>
                  <a:pt x="420543" y="201785"/>
                  <a:pt x="418513" y="199722"/>
                  <a:pt x="415999" y="199722"/>
                </a:cubicBezTo>
                <a:close/>
                <a:moveTo>
                  <a:pt x="412724" y="196753"/>
                </a:moveTo>
                <a:cubicBezTo>
                  <a:pt x="412724" y="194377"/>
                  <a:pt x="410799" y="192451"/>
                  <a:pt x="408423" y="192451"/>
                </a:cubicBezTo>
                <a:cubicBezTo>
                  <a:pt x="406047" y="192451"/>
                  <a:pt x="404121" y="194377"/>
                  <a:pt x="404121" y="196753"/>
                </a:cubicBezTo>
                <a:cubicBezTo>
                  <a:pt x="404121" y="199129"/>
                  <a:pt x="406047" y="201055"/>
                  <a:pt x="408423" y="201055"/>
                </a:cubicBezTo>
                <a:cubicBezTo>
                  <a:pt x="410799" y="201055"/>
                  <a:pt x="412724" y="199129"/>
                  <a:pt x="412724" y="196753"/>
                </a:cubicBezTo>
                <a:close/>
                <a:moveTo>
                  <a:pt x="400875" y="184963"/>
                </a:moveTo>
                <a:cubicBezTo>
                  <a:pt x="398541" y="184963"/>
                  <a:pt x="396663" y="186842"/>
                  <a:pt x="396663" y="189175"/>
                </a:cubicBezTo>
                <a:cubicBezTo>
                  <a:pt x="396663" y="191507"/>
                  <a:pt x="398543" y="193386"/>
                  <a:pt x="400875" y="193386"/>
                </a:cubicBezTo>
                <a:cubicBezTo>
                  <a:pt x="403207" y="193386"/>
                  <a:pt x="405086" y="191507"/>
                  <a:pt x="405086" y="189175"/>
                </a:cubicBezTo>
                <a:cubicBezTo>
                  <a:pt x="405059" y="186842"/>
                  <a:pt x="403179" y="184963"/>
                  <a:pt x="400875" y="184963"/>
                </a:cubicBezTo>
                <a:close/>
                <a:moveTo>
                  <a:pt x="393299" y="177264"/>
                </a:moveTo>
                <a:cubicBezTo>
                  <a:pt x="390905" y="177264"/>
                  <a:pt x="388935" y="179204"/>
                  <a:pt x="388935" y="181628"/>
                </a:cubicBezTo>
                <a:cubicBezTo>
                  <a:pt x="388935" y="184023"/>
                  <a:pt x="390875" y="185993"/>
                  <a:pt x="393299" y="185993"/>
                </a:cubicBezTo>
                <a:cubicBezTo>
                  <a:pt x="395694" y="185993"/>
                  <a:pt x="397663" y="184053"/>
                  <a:pt x="397663" y="181628"/>
                </a:cubicBezTo>
                <a:cubicBezTo>
                  <a:pt x="397663" y="179204"/>
                  <a:pt x="395724" y="177264"/>
                  <a:pt x="393299" y="177264"/>
                </a:cubicBezTo>
                <a:close/>
                <a:moveTo>
                  <a:pt x="389782" y="174052"/>
                </a:moveTo>
                <a:cubicBezTo>
                  <a:pt x="389782" y="171827"/>
                  <a:pt x="387979" y="170023"/>
                  <a:pt x="385753" y="170023"/>
                </a:cubicBezTo>
                <a:cubicBezTo>
                  <a:pt x="383527" y="170023"/>
                  <a:pt x="381724" y="171827"/>
                  <a:pt x="381724" y="174052"/>
                </a:cubicBezTo>
                <a:cubicBezTo>
                  <a:pt x="381724" y="176278"/>
                  <a:pt x="383527" y="178082"/>
                  <a:pt x="385753" y="178082"/>
                </a:cubicBezTo>
                <a:cubicBezTo>
                  <a:pt x="387979" y="178082"/>
                  <a:pt x="389782" y="176278"/>
                  <a:pt x="389782" y="174052"/>
                </a:cubicBezTo>
                <a:close/>
                <a:moveTo>
                  <a:pt x="382027" y="166506"/>
                </a:moveTo>
                <a:cubicBezTo>
                  <a:pt x="382027" y="164380"/>
                  <a:pt x="380304" y="162657"/>
                  <a:pt x="378178" y="162657"/>
                </a:cubicBezTo>
                <a:cubicBezTo>
                  <a:pt x="376051" y="162657"/>
                  <a:pt x="374329" y="164380"/>
                  <a:pt x="374329" y="166506"/>
                </a:cubicBezTo>
                <a:cubicBezTo>
                  <a:pt x="374329" y="168633"/>
                  <a:pt x="376051" y="170355"/>
                  <a:pt x="378178" y="170355"/>
                </a:cubicBezTo>
                <a:cubicBezTo>
                  <a:pt x="380304" y="170355"/>
                  <a:pt x="382027" y="168633"/>
                  <a:pt x="382027" y="166506"/>
                </a:cubicBezTo>
                <a:close/>
                <a:moveTo>
                  <a:pt x="370632" y="162567"/>
                </a:moveTo>
                <a:cubicBezTo>
                  <a:pt x="372632" y="162567"/>
                  <a:pt x="374269" y="160930"/>
                  <a:pt x="374269" y="158930"/>
                </a:cubicBezTo>
                <a:cubicBezTo>
                  <a:pt x="374269" y="156931"/>
                  <a:pt x="372632" y="155293"/>
                  <a:pt x="370632" y="155293"/>
                </a:cubicBezTo>
                <a:cubicBezTo>
                  <a:pt x="368632" y="155293"/>
                  <a:pt x="366995" y="156931"/>
                  <a:pt x="366995" y="158930"/>
                </a:cubicBezTo>
                <a:cubicBezTo>
                  <a:pt x="366963" y="160930"/>
                  <a:pt x="368600" y="162567"/>
                  <a:pt x="370632" y="162567"/>
                </a:cubicBezTo>
                <a:close/>
                <a:moveTo>
                  <a:pt x="366780" y="151384"/>
                </a:moveTo>
                <a:cubicBezTo>
                  <a:pt x="366780" y="149326"/>
                  <a:pt x="365111" y="147657"/>
                  <a:pt x="363054" y="147657"/>
                </a:cubicBezTo>
                <a:cubicBezTo>
                  <a:pt x="360996" y="147657"/>
                  <a:pt x="359327" y="149326"/>
                  <a:pt x="359327" y="151384"/>
                </a:cubicBezTo>
                <a:cubicBezTo>
                  <a:pt x="359327" y="153441"/>
                  <a:pt x="360996" y="155111"/>
                  <a:pt x="363054" y="155111"/>
                </a:cubicBezTo>
                <a:cubicBezTo>
                  <a:pt x="365111" y="155111"/>
                  <a:pt x="366780" y="153441"/>
                  <a:pt x="366780" y="151384"/>
                </a:cubicBezTo>
                <a:close/>
                <a:moveTo>
                  <a:pt x="358872" y="143805"/>
                </a:moveTo>
                <a:cubicBezTo>
                  <a:pt x="358872" y="141947"/>
                  <a:pt x="357367" y="140441"/>
                  <a:pt x="355508" y="140441"/>
                </a:cubicBezTo>
                <a:cubicBezTo>
                  <a:pt x="353649" y="140441"/>
                  <a:pt x="352144" y="141947"/>
                  <a:pt x="352144" y="143805"/>
                </a:cubicBezTo>
                <a:cubicBezTo>
                  <a:pt x="352144" y="145664"/>
                  <a:pt x="353649" y="147170"/>
                  <a:pt x="355508" y="147170"/>
                </a:cubicBezTo>
                <a:cubicBezTo>
                  <a:pt x="357367" y="147170"/>
                  <a:pt x="358872" y="145664"/>
                  <a:pt x="358872" y="143805"/>
                </a:cubicBezTo>
                <a:close/>
                <a:moveTo>
                  <a:pt x="351022" y="136230"/>
                </a:moveTo>
                <a:cubicBezTo>
                  <a:pt x="351022" y="134523"/>
                  <a:pt x="349639" y="133140"/>
                  <a:pt x="347932" y="133140"/>
                </a:cubicBezTo>
                <a:cubicBezTo>
                  <a:pt x="346226" y="133140"/>
                  <a:pt x="344843" y="134523"/>
                  <a:pt x="344843" y="136230"/>
                </a:cubicBezTo>
                <a:cubicBezTo>
                  <a:pt x="344843" y="137936"/>
                  <a:pt x="346226" y="139319"/>
                  <a:pt x="347932" y="139319"/>
                </a:cubicBezTo>
                <a:cubicBezTo>
                  <a:pt x="349639" y="139319"/>
                  <a:pt x="351022" y="137936"/>
                  <a:pt x="351022" y="136230"/>
                </a:cubicBezTo>
                <a:close/>
                <a:moveTo>
                  <a:pt x="343509" y="128684"/>
                </a:moveTo>
                <a:cubicBezTo>
                  <a:pt x="343509" y="126959"/>
                  <a:pt x="342111" y="125561"/>
                  <a:pt x="340387" y="125561"/>
                </a:cubicBezTo>
                <a:cubicBezTo>
                  <a:pt x="338662" y="125561"/>
                  <a:pt x="337265" y="126959"/>
                  <a:pt x="337265" y="128684"/>
                </a:cubicBezTo>
                <a:cubicBezTo>
                  <a:pt x="337265" y="130408"/>
                  <a:pt x="338662" y="131805"/>
                  <a:pt x="340387" y="131805"/>
                </a:cubicBezTo>
                <a:cubicBezTo>
                  <a:pt x="342111" y="131805"/>
                  <a:pt x="343509" y="130408"/>
                  <a:pt x="343509" y="128684"/>
                </a:cubicBezTo>
                <a:close/>
                <a:moveTo>
                  <a:pt x="335598" y="121107"/>
                </a:moveTo>
                <a:cubicBezTo>
                  <a:pt x="335598" y="119567"/>
                  <a:pt x="334351" y="118320"/>
                  <a:pt x="332811" y="118320"/>
                </a:cubicBezTo>
                <a:cubicBezTo>
                  <a:pt x="331271" y="118320"/>
                  <a:pt x="330024" y="119567"/>
                  <a:pt x="330024" y="121107"/>
                </a:cubicBezTo>
                <a:cubicBezTo>
                  <a:pt x="330024" y="122647"/>
                  <a:pt x="331271" y="123894"/>
                  <a:pt x="332811" y="123894"/>
                </a:cubicBezTo>
                <a:cubicBezTo>
                  <a:pt x="334351" y="123894"/>
                  <a:pt x="335598" y="122647"/>
                  <a:pt x="335598" y="121107"/>
                </a:cubicBezTo>
                <a:close/>
                <a:moveTo>
                  <a:pt x="327690" y="113561"/>
                </a:moveTo>
                <a:cubicBezTo>
                  <a:pt x="327690" y="112222"/>
                  <a:pt x="326604" y="111137"/>
                  <a:pt x="325265" y="111137"/>
                </a:cubicBezTo>
                <a:cubicBezTo>
                  <a:pt x="323926" y="111137"/>
                  <a:pt x="322841" y="112222"/>
                  <a:pt x="322841" y="113561"/>
                </a:cubicBezTo>
                <a:cubicBezTo>
                  <a:pt x="322841" y="114900"/>
                  <a:pt x="323926" y="115986"/>
                  <a:pt x="325265" y="115986"/>
                </a:cubicBezTo>
                <a:cubicBezTo>
                  <a:pt x="326604" y="115986"/>
                  <a:pt x="327690" y="114900"/>
                  <a:pt x="327690" y="113561"/>
                </a:cubicBezTo>
                <a:close/>
                <a:moveTo>
                  <a:pt x="317689" y="108105"/>
                </a:moveTo>
                <a:cubicBezTo>
                  <a:pt x="318842" y="108105"/>
                  <a:pt x="319781" y="107165"/>
                  <a:pt x="319781" y="105983"/>
                </a:cubicBezTo>
                <a:cubicBezTo>
                  <a:pt x="319781" y="104830"/>
                  <a:pt x="318842" y="103891"/>
                  <a:pt x="317689" y="103891"/>
                </a:cubicBezTo>
                <a:cubicBezTo>
                  <a:pt x="316537" y="103891"/>
                  <a:pt x="315597" y="104830"/>
                  <a:pt x="315597" y="105983"/>
                </a:cubicBezTo>
                <a:cubicBezTo>
                  <a:pt x="315600" y="107165"/>
                  <a:pt x="316540" y="108105"/>
                  <a:pt x="317689" y="108105"/>
                </a:cubicBezTo>
                <a:close/>
                <a:moveTo>
                  <a:pt x="312233" y="98437"/>
                </a:moveTo>
                <a:cubicBezTo>
                  <a:pt x="312233" y="97282"/>
                  <a:pt x="311298" y="96347"/>
                  <a:pt x="310144" y="96347"/>
                </a:cubicBezTo>
                <a:cubicBezTo>
                  <a:pt x="308989" y="96347"/>
                  <a:pt x="308054" y="97282"/>
                  <a:pt x="308054" y="98437"/>
                </a:cubicBezTo>
                <a:cubicBezTo>
                  <a:pt x="308054" y="99591"/>
                  <a:pt x="308989" y="100526"/>
                  <a:pt x="310144" y="100526"/>
                </a:cubicBezTo>
                <a:cubicBezTo>
                  <a:pt x="311298" y="100526"/>
                  <a:pt x="312233" y="99591"/>
                  <a:pt x="312233" y="98437"/>
                </a:cubicBezTo>
                <a:close/>
                <a:moveTo>
                  <a:pt x="304385" y="90860"/>
                </a:moveTo>
                <a:cubicBezTo>
                  <a:pt x="304385" y="89856"/>
                  <a:pt x="303572" y="89043"/>
                  <a:pt x="302568" y="89043"/>
                </a:cubicBezTo>
                <a:cubicBezTo>
                  <a:pt x="301564" y="89043"/>
                  <a:pt x="300751" y="89856"/>
                  <a:pt x="300751" y="90860"/>
                </a:cubicBezTo>
                <a:cubicBezTo>
                  <a:pt x="300751" y="91865"/>
                  <a:pt x="301564" y="92678"/>
                  <a:pt x="302568" y="92678"/>
                </a:cubicBezTo>
                <a:cubicBezTo>
                  <a:pt x="303572" y="92678"/>
                  <a:pt x="304385" y="91865"/>
                  <a:pt x="304385" y="90860"/>
                </a:cubicBezTo>
                <a:close/>
                <a:moveTo>
                  <a:pt x="296507" y="83314"/>
                </a:moveTo>
                <a:cubicBezTo>
                  <a:pt x="296507" y="82495"/>
                  <a:pt x="295842" y="81830"/>
                  <a:pt x="295022" y="81830"/>
                </a:cubicBezTo>
                <a:cubicBezTo>
                  <a:pt x="294203" y="81830"/>
                  <a:pt x="293537" y="82495"/>
                  <a:pt x="293537" y="83314"/>
                </a:cubicBezTo>
                <a:cubicBezTo>
                  <a:pt x="293537" y="84134"/>
                  <a:pt x="294203" y="84799"/>
                  <a:pt x="295022" y="84799"/>
                </a:cubicBezTo>
                <a:cubicBezTo>
                  <a:pt x="295842" y="84799"/>
                  <a:pt x="296507" y="84134"/>
                  <a:pt x="296507" y="83314"/>
                </a:cubicBezTo>
                <a:close/>
                <a:moveTo>
                  <a:pt x="287444" y="77161"/>
                </a:moveTo>
                <a:cubicBezTo>
                  <a:pt x="288232" y="77161"/>
                  <a:pt x="288869" y="76523"/>
                  <a:pt x="288869" y="75736"/>
                </a:cubicBezTo>
                <a:cubicBezTo>
                  <a:pt x="288869" y="74948"/>
                  <a:pt x="288232" y="74311"/>
                  <a:pt x="287444" y="74311"/>
                </a:cubicBezTo>
                <a:cubicBezTo>
                  <a:pt x="286657" y="74311"/>
                  <a:pt x="286020" y="74948"/>
                  <a:pt x="286020" y="75736"/>
                </a:cubicBezTo>
                <a:cubicBezTo>
                  <a:pt x="286022" y="76526"/>
                  <a:pt x="286657" y="77161"/>
                  <a:pt x="287444" y="77161"/>
                </a:cubicBezTo>
                <a:close/>
                <a:moveTo>
                  <a:pt x="281048" y="68192"/>
                </a:moveTo>
                <a:cubicBezTo>
                  <a:pt x="281048" y="67557"/>
                  <a:pt x="280534" y="67042"/>
                  <a:pt x="279899" y="67042"/>
                </a:cubicBezTo>
                <a:cubicBezTo>
                  <a:pt x="279264" y="67042"/>
                  <a:pt x="278749" y="67557"/>
                  <a:pt x="278749" y="68192"/>
                </a:cubicBezTo>
                <a:cubicBezTo>
                  <a:pt x="278749" y="68827"/>
                  <a:pt x="279264" y="69342"/>
                  <a:pt x="279899" y="69342"/>
                </a:cubicBezTo>
                <a:cubicBezTo>
                  <a:pt x="280534" y="69342"/>
                  <a:pt x="281048" y="68827"/>
                  <a:pt x="281048" y="68192"/>
                </a:cubicBezTo>
                <a:close/>
                <a:moveTo>
                  <a:pt x="273200" y="60644"/>
                </a:moveTo>
                <a:cubicBezTo>
                  <a:pt x="273200" y="60159"/>
                  <a:pt x="272808" y="59766"/>
                  <a:pt x="272323" y="59766"/>
                </a:cubicBezTo>
                <a:cubicBezTo>
                  <a:pt x="271838" y="59766"/>
                  <a:pt x="271445" y="60159"/>
                  <a:pt x="271445" y="60644"/>
                </a:cubicBezTo>
                <a:cubicBezTo>
                  <a:pt x="271445" y="61129"/>
                  <a:pt x="271838" y="61521"/>
                  <a:pt x="272323" y="61521"/>
                </a:cubicBezTo>
                <a:cubicBezTo>
                  <a:pt x="272808" y="61521"/>
                  <a:pt x="273200" y="61129"/>
                  <a:pt x="273200" y="60644"/>
                </a:cubicBezTo>
                <a:close/>
                <a:moveTo>
                  <a:pt x="264777" y="53675"/>
                </a:moveTo>
                <a:cubicBezTo>
                  <a:pt x="265110" y="53675"/>
                  <a:pt x="265384" y="53402"/>
                  <a:pt x="265384" y="53068"/>
                </a:cubicBezTo>
                <a:cubicBezTo>
                  <a:pt x="265384" y="52733"/>
                  <a:pt x="265112" y="52460"/>
                  <a:pt x="264777" y="52460"/>
                </a:cubicBezTo>
                <a:cubicBezTo>
                  <a:pt x="264442" y="52460"/>
                  <a:pt x="264170" y="52733"/>
                  <a:pt x="264170" y="53068"/>
                </a:cubicBezTo>
                <a:cubicBezTo>
                  <a:pt x="264170" y="53400"/>
                  <a:pt x="264444" y="53675"/>
                  <a:pt x="264777" y="53675"/>
                </a:cubicBezTo>
                <a:close/>
                <a:moveTo>
                  <a:pt x="257201" y="46097"/>
                </a:moveTo>
                <a:cubicBezTo>
                  <a:pt x="257534" y="46097"/>
                  <a:pt x="257809" y="45824"/>
                  <a:pt x="257809" y="45489"/>
                </a:cubicBezTo>
                <a:cubicBezTo>
                  <a:pt x="257809" y="45154"/>
                  <a:pt x="257536" y="44882"/>
                  <a:pt x="257201" y="44882"/>
                </a:cubicBezTo>
                <a:cubicBezTo>
                  <a:pt x="256867" y="44882"/>
                  <a:pt x="256594" y="45154"/>
                  <a:pt x="256594" y="45489"/>
                </a:cubicBezTo>
                <a:cubicBezTo>
                  <a:pt x="256594" y="45824"/>
                  <a:pt x="256867" y="46097"/>
                  <a:pt x="257201" y="46097"/>
                </a:cubicBezTo>
                <a:close/>
                <a:moveTo>
                  <a:pt x="250016" y="37945"/>
                </a:moveTo>
                <a:cubicBezTo>
                  <a:pt x="250016" y="37728"/>
                  <a:pt x="249840" y="37553"/>
                  <a:pt x="249623" y="37553"/>
                </a:cubicBezTo>
                <a:cubicBezTo>
                  <a:pt x="249406" y="37553"/>
                  <a:pt x="249231" y="37728"/>
                  <a:pt x="249231" y="37945"/>
                </a:cubicBezTo>
                <a:cubicBezTo>
                  <a:pt x="249231" y="38162"/>
                  <a:pt x="249406" y="38338"/>
                  <a:pt x="249623" y="38338"/>
                </a:cubicBezTo>
                <a:cubicBezTo>
                  <a:pt x="249840" y="38338"/>
                  <a:pt x="250016" y="38162"/>
                  <a:pt x="250016" y="37945"/>
                </a:cubicBezTo>
                <a:close/>
                <a:moveTo>
                  <a:pt x="242258" y="30367"/>
                </a:moveTo>
                <a:cubicBezTo>
                  <a:pt x="242258" y="30268"/>
                  <a:pt x="242177" y="30187"/>
                  <a:pt x="242078" y="30187"/>
                </a:cubicBezTo>
                <a:cubicBezTo>
                  <a:pt x="241978" y="30187"/>
                  <a:pt x="241897" y="30268"/>
                  <a:pt x="241897" y="30367"/>
                </a:cubicBezTo>
                <a:cubicBezTo>
                  <a:pt x="241897" y="30466"/>
                  <a:pt x="241978" y="30547"/>
                  <a:pt x="242078" y="30547"/>
                </a:cubicBezTo>
                <a:cubicBezTo>
                  <a:pt x="242177" y="30547"/>
                  <a:pt x="242258" y="30466"/>
                  <a:pt x="242258" y="30367"/>
                </a:cubicBezTo>
                <a:close/>
                <a:moveTo>
                  <a:pt x="234682" y="22821"/>
                </a:moveTo>
                <a:cubicBezTo>
                  <a:pt x="234682" y="22722"/>
                  <a:pt x="234601" y="22641"/>
                  <a:pt x="234502" y="22641"/>
                </a:cubicBezTo>
                <a:cubicBezTo>
                  <a:pt x="234403" y="22641"/>
                  <a:pt x="234322" y="22722"/>
                  <a:pt x="234322" y="22821"/>
                </a:cubicBezTo>
                <a:cubicBezTo>
                  <a:pt x="234322" y="22920"/>
                  <a:pt x="234403" y="23001"/>
                  <a:pt x="234502" y="23001"/>
                </a:cubicBezTo>
                <a:cubicBezTo>
                  <a:pt x="234601" y="23001"/>
                  <a:pt x="234682" y="22920"/>
                  <a:pt x="234682" y="22821"/>
                </a:cubicBezTo>
                <a:close/>
                <a:moveTo>
                  <a:pt x="227016" y="15245"/>
                </a:moveTo>
                <a:cubicBezTo>
                  <a:pt x="227016" y="15212"/>
                  <a:pt x="226988" y="15185"/>
                  <a:pt x="226956" y="15185"/>
                </a:cubicBezTo>
                <a:cubicBezTo>
                  <a:pt x="226924" y="15185"/>
                  <a:pt x="226896" y="15212"/>
                  <a:pt x="226896" y="15245"/>
                </a:cubicBezTo>
                <a:cubicBezTo>
                  <a:pt x="226896" y="15277"/>
                  <a:pt x="226924" y="15304"/>
                  <a:pt x="226956" y="15304"/>
                </a:cubicBezTo>
                <a:cubicBezTo>
                  <a:pt x="226988" y="15304"/>
                  <a:pt x="227016" y="15277"/>
                  <a:pt x="227016" y="15245"/>
                </a:cubicBezTo>
                <a:close/>
                <a:moveTo>
                  <a:pt x="635317" y="408443"/>
                </a:moveTo>
                <a:cubicBezTo>
                  <a:pt x="635317" y="408411"/>
                  <a:pt x="635289" y="408383"/>
                  <a:pt x="635256" y="408383"/>
                </a:cubicBezTo>
                <a:cubicBezTo>
                  <a:pt x="635224" y="408383"/>
                  <a:pt x="635196" y="408411"/>
                  <a:pt x="635196" y="408443"/>
                </a:cubicBezTo>
                <a:cubicBezTo>
                  <a:pt x="635196" y="408476"/>
                  <a:pt x="635224" y="408503"/>
                  <a:pt x="635256" y="408503"/>
                </a:cubicBezTo>
                <a:cubicBezTo>
                  <a:pt x="635289" y="408503"/>
                  <a:pt x="635317" y="408476"/>
                  <a:pt x="635317" y="408443"/>
                </a:cubicBezTo>
                <a:close/>
                <a:moveTo>
                  <a:pt x="627528" y="400897"/>
                </a:moveTo>
                <a:cubicBezTo>
                  <a:pt x="627528" y="400988"/>
                  <a:pt x="627618" y="401080"/>
                  <a:pt x="627711" y="401080"/>
                </a:cubicBezTo>
                <a:cubicBezTo>
                  <a:pt x="627803" y="401080"/>
                  <a:pt x="627893" y="400990"/>
                  <a:pt x="627893" y="400897"/>
                </a:cubicBezTo>
                <a:cubicBezTo>
                  <a:pt x="627893" y="400807"/>
                  <a:pt x="627803" y="400715"/>
                  <a:pt x="627711" y="400715"/>
                </a:cubicBezTo>
                <a:cubicBezTo>
                  <a:pt x="627588" y="400715"/>
                  <a:pt x="627528" y="400805"/>
                  <a:pt x="627528" y="400897"/>
                </a:cubicBezTo>
                <a:close/>
                <a:moveTo>
                  <a:pt x="620315" y="393321"/>
                </a:moveTo>
                <a:cubicBezTo>
                  <a:pt x="620315" y="393222"/>
                  <a:pt x="620234" y="393141"/>
                  <a:pt x="620135" y="393141"/>
                </a:cubicBezTo>
                <a:cubicBezTo>
                  <a:pt x="620036" y="393141"/>
                  <a:pt x="619955" y="393222"/>
                  <a:pt x="619955" y="393321"/>
                </a:cubicBezTo>
                <a:cubicBezTo>
                  <a:pt x="619955" y="393421"/>
                  <a:pt x="620036" y="393502"/>
                  <a:pt x="620135" y="393502"/>
                </a:cubicBezTo>
                <a:cubicBezTo>
                  <a:pt x="620234" y="393502"/>
                  <a:pt x="620315" y="393421"/>
                  <a:pt x="620315" y="393321"/>
                </a:cubicBezTo>
                <a:close/>
                <a:moveTo>
                  <a:pt x="612922" y="385773"/>
                </a:moveTo>
                <a:cubicBezTo>
                  <a:pt x="612922" y="385588"/>
                  <a:pt x="612774" y="385441"/>
                  <a:pt x="612589" y="385441"/>
                </a:cubicBezTo>
                <a:cubicBezTo>
                  <a:pt x="612404" y="385441"/>
                  <a:pt x="612257" y="385588"/>
                  <a:pt x="612257" y="385773"/>
                </a:cubicBezTo>
                <a:cubicBezTo>
                  <a:pt x="612257" y="385958"/>
                  <a:pt x="612404" y="386105"/>
                  <a:pt x="612589" y="386105"/>
                </a:cubicBezTo>
                <a:cubicBezTo>
                  <a:pt x="612774" y="386105"/>
                  <a:pt x="612922" y="385958"/>
                  <a:pt x="612922" y="385773"/>
                </a:cubicBezTo>
                <a:close/>
                <a:moveTo>
                  <a:pt x="605526" y="378227"/>
                </a:moveTo>
                <a:cubicBezTo>
                  <a:pt x="605526" y="377943"/>
                  <a:pt x="605295" y="377712"/>
                  <a:pt x="605011" y="377712"/>
                </a:cubicBezTo>
                <a:cubicBezTo>
                  <a:pt x="604727" y="377712"/>
                  <a:pt x="604496" y="377943"/>
                  <a:pt x="604496" y="378227"/>
                </a:cubicBezTo>
                <a:cubicBezTo>
                  <a:pt x="604496" y="378511"/>
                  <a:pt x="604727" y="378742"/>
                  <a:pt x="605011" y="378742"/>
                </a:cubicBezTo>
                <a:cubicBezTo>
                  <a:pt x="605295" y="378742"/>
                  <a:pt x="605526" y="378511"/>
                  <a:pt x="605526" y="378227"/>
                </a:cubicBezTo>
                <a:close/>
                <a:moveTo>
                  <a:pt x="598223" y="370651"/>
                </a:moveTo>
                <a:cubicBezTo>
                  <a:pt x="598223" y="370233"/>
                  <a:pt x="597883" y="369893"/>
                  <a:pt x="597465" y="369893"/>
                </a:cubicBezTo>
                <a:cubicBezTo>
                  <a:pt x="597048" y="369893"/>
                  <a:pt x="596708" y="370233"/>
                  <a:pt x="596708" y="370651"/>
                </a:cubicBezTo>
                <a:cubicBezTo>
                  <a:pt x="596708" y="371069"/>
                  <a:pt x="597048" y="371408"/>
                  <a:pt x="597465" y="371408"/>
                </a:cubicBezTo>
                <a:cubicBezTo>
                  <a:pt x="597883" y="371408"/>
                  <a:pt x="598223" y="371069"/>
                  <a:pt x="598223" y="370651"/>
                </a:cubicBezTo>
                <a:close/>
                <a:moveTo>
                  <a:pt x="590647" y="363075"/>
                </a:moveTo>
                <a:cubicBezTo>
                  <a:pt x="590647" y="362657"/>
                  <a:pt x="590308" y="362317"/>
                  <a:pt x="589890" y="362317"/>
                </a:cubicBezTo>
                <a:cubicBezTo>
                  <a:pt x="589472" y="362317"/>
                  <a:pt x="589132" y="362657"/>
                  <a:pt x="589132" y="363075"/>
                </a:cubicBezTo>
                <a:cubicBezTo>
                  <a:pt x="589132" y="363492"/>
                  <a:pt x="589472" y="363832"/>
                  <a:pt x="589890" y="363832"/>
                </a:cubicBezTo>
                <a:cubicBezTo>
                  <a:pt x="590308" y="363832"/>
                  <a:pt x="590647" y="363492"/>
                  <a:pt x="590647" y="363075"/>
                </a:cubicBezTo>
                <a:close/>
                <a:moveTo>
                  <a:pt x="583374" y="355528"/>
                </a:moveTo>
                <a:cubicBezTo>
                  <a:pt x="583374" y="354961"/>
                  <a:pt x="582912" y="354499"/>
                  <a:pt x="582344" y="354499"/>
                </a:cubicBezTo>
                <a:cubicBezTo>
                  <a:pt x="581776" y="354499"/>
                  <a:pt x="581314" y="354961"/>
                  <a:pt x="581314" y="355528"/>
                </a:cubicBezTo>
                <a:cubicBezTo>
                  <a:pt x="581314" y="356097"/>
                  <a:pt x="581776" y="356558"/>
                  <a:pt x="582344" y="356558"/>
                </a:cubicBezTo>
                <a:cubicBezTo>
                  <a:pt x="582912" y="356558"/>
                  <a:pt x="583374" y="356097"/>
                  <a:pt x="583374" y="355528"/>
                </a:cubicBezTo>
                <a:close/>
                <a:moveTo>
                  <a:pt x="576071" y="347950"/>
                </a:moveTo>
                <a:cubicBezTo>
                  <a:pt x="576071" y="347232"/>
                  <a:pt x="575486" y="346648"/>
                  <a:pt x="574768" y="346648"/>
                </a:cubicBezTo>
                <a:cubicBezTo>
                  <a:pt x="574050" y="346648"/>
                  <a:pt x="573466" y="347232"/>
                  <a:pt x="573466" y="347950"/>
                </a:cubicBezTo>
                <a:cubicBezTo>
                  <a:pt x="573466" y="348668"/>
                  <a:pt x="574050" y="349252"/>
                  <a:pt x="574768" y="349252"/>
                </a:cubicBezTo>
                <a:cubicBezTo>
                  <a:pt x="575486" y="349252"/>
                  <a:pt x="576071" y="348668"/>
                  <a:pt x="576071" y="347950"/>
                </a:cubicBezTo>
                <a:close/>
                <a:moveTo>
                  <a:pt x="567220" y="339042"/>
                </a:moveTo>
                <a:cubicBezTo>
                  <a:pt x="566463" y="339042"/>
                  <a:pt x="565856" y="339649"/>
                  <a:pt x="565856" y="340406"/>
                </a:cubicBezTo>
                <a:cubicBezTo>
                  <a:pt x="565856" y="341164"/>
                  <a:pt x="566463" y="341771"/>
                  <a:pt x="567220" y="341771"/>
                </a:cubicBezTo>
                <a:cubicBezTo>
                  <a:pt x="567977" y="341771"/>
                  <a:pt x="568585" y="341164"/>
                  <a:pt x="568585" y="340406"/>
                </a:cubicBezTo>
                <a:cubicBezTo>
                  <a:pt x="568585" y="339647"/>
                  <a:pt x="567947" y="339042"/>
                  <a:pt x="567220" y="339042"/>
                </a:cubicBezTo>
                <a:close/>
                <a:moveTo>
                  <a:pt x="561281" y="332858"/>
                </a:moveTo>
                <a:cubicBezTo>
                  <a:pt x="561281" y="331953"/>
                  <a:pt x="560550" y="331221"/>
                  <a:pt x="559644" y="331221"/>
                </a:cubicBezTo>
                <a:cubicBezTo>
                  <a:pt x="558739" y="331221"/>
                  <a:pt x="558007" y="331953"/>
                  <a:pt x="558007" y="332858"/>
                </a:cubicBezTo>
                <a:cubicBezTo>
                  <a:pt x="558007" y="333763"/>
                  <a:pt x="558739" y="334495"/>
                  <a:pt x="559644" y="334495"/>
                </a:cubicBezTo>
                <a:cubicBezTo>
                  <a:pt x="560550" y="334495"/>
                  <a:pt x="561281" y="333763"/>
                  <a:pt x="561281" y="332858"/>
                </a:cubicBezTo>
                <a:close/>
                <a:moveTo>
                  <a:pt x="554068" y="325282"/>
                </a:moveTo>
                <a:cubicBezTo>
                  <a:pt x="554068" y="324194"/>
                  <a:pt x="553186" y="323312"/>
                  <a:pt x="552099" y="323312"/>
                </a:cubicBezTo>
                <a:cubicBezTo>
                  <a:pt x="551011" y="323312"/>
                  <a:pt x="550129" y="324194"/>
                  <a:pt x="550129" y="325282"/>
                </a:cubicBezTo>
                <a:cubicBezTo>
                  <a:pt x="550129" y="326369"/>
                  <a:pt x="551011" y="327251"/>
                  <a:pt x="552099" y="327251"/>
                </a:cubicBezTo>
                <a:cubicBezTo>
                  <a:pt x="553186" y="327251"/>
                  <a:pt x="554068" y="326369"/>
                  <a:pt x="554068" y="325282"/>
                </a:cubicBezTo>
                <a:close/>
                <a:moveTo>
                  <a:pt x="546795" y="317708"/>
                </a:moveTo>
                <a:cubicBezTo>
                  <a:pt x="546795" y="316454"/>
                  <a:pt x="545777" y="315436"/>
                  <a:pt x="544523" y="315436"/>
                </a:cubicBezTo>
                <a:cubicBezTo>
                  <a:pt x="543269" y="315436"/>
                  <a:pt x="542251" y="316454"/>
                  <a:pt x="542251" y="317708"/>
                </a:cubicBezTo>
                <a:cubicBezTo>
                  <a:pt x="542251" y="318962"/>
                  <a:pt x="543269" y="319980"/>
                  <a:pt x="544523" y="319980"/>
                </a:cubicBezTo>
                <a:cubicBezTo>
                  <a:pt x="545777" y="319980"/>
                  <a:pt x="546795" y="318962"/>
                  <a:pt x="546795" y="317708"/>
                </a:cubicBezTo>
                <a:close/>
                <a:moveTo>
                  <a:pt x="539249" y="310162"/>
                </a:moveTo>
                <a:cubicBezTo>
                  <a:pt x="539249" y="308908"/>
                  <a:pt x="538231" y="307890"/>
                  <a:pt x="536977" y="307890"/>
                </a:cubicBezTo>
                <a:cubicBezTo>
                  <a:pt x="535724" y="307890"/>
                  <a:pt x="534705" y="308908"/>
                  <a:pt x="534705" y="310162"/>
                </a:cubicBezTo>
                <a:cubicBezTo>
                  <a:pt x="534705" y="311416"/>
                  <a:pt x="535724" y="312434"/>
                  <a:pt x="536977" y="312434"/>
                </a:cubicBezTo>
                <a:cubicBezTo>
                  <a:pt x="538231" y="312434"/>
                  <a:pt x="539249" y="311416"/>
                  <a:pt x="539249" y="310162"/>
                </a:cubicBezTo>
                <a:close/>
                <a:moveTo>
                  <a:pt x="531974" y="302583"/>
                </a:moveTo>
                <a:cubicBezTo>
                  <a:pt x="531974" y="301161"/>
                  <a:pt x="530822" y="300009"/>
                  <a:pt x="529399" y="300009"/>
                </a:cubicBezTo>
                <a:cubicBezTo>
                  <a:pt x="527977" y="300009"/>
                  <a:pt x="526825" y="301161"/>
                  <a:pt x="526825" y="302583"/>
                </a:cubicBezTo>
                <a:cubicBezTo>
                  <a:pt x="526825" y="304006"/>
                  <a:pt x="527977" y="305158"/>
                  <a:pt x="529399" y="305158"/>
                </a:cubicBezTo>
                <a:cubicBezTo>
                  <a:pt x="530822" y="305158"/>
                  <a:pt x="531974" y="304006"/>
                  <a:pt x="531974" y="302583"/>
                </a:cubicBezTo>
                <a:close/>
                <a:moveTo>
                  <a:pt x="524733" y="295037"/>
                </a:moveTo>
                <a:cubicBezTo>
                  <a:pt x="524733" y="293446"/>
                  <a:pt x="523444" y="292158"/>
                  <a:pt x="521853" y="292158"/>
                </a:cubicBezTo>
                <a:cubicBezTo>
                  <a:pt x="520263" y="292158"/>
                  <a:pt x="518974" y="293446"/>
                  <a:pt x="518974" y="295037"/>
                </a:cubicBezTo>
                <a:cubicBezTo>
                  <a:pt x="518974" y="296628"/>
                  <a:pt x="520263" y="297916"/>
                  <a:pt x="521853" y="297916"/>
                </a:cubicBezTo>
                <a:cubicBezTo>
                  <a:pt x="523444" y="297916"/>
                  <a:pt x="524733" y="296628"/>
                  <a:pt x="524733" y="295037"/>
                </a:cubicBezTo>
                <a:close/>
                <a:moveTo>
                  <a:pt x="517095" y="287461"/>
                </a:moveTo>
                <a:cubicBezTo>
                  <a:pt x="517095" y="285905"/>
                  <a:pt x="515834" y="284644"/>
                  <a:pt x="514278" y="284644"/>
                </a:cubicBezTo>
                <a:cubicBezTo>
                  <a:pt x="512722" y="284644"/>
                  <a:pt x="511461" y="285905"/>
                  <a:pt x="511461" y="287461"/>
                </a:cubicBezTo>
                <a:cubicBezTo>
                  <a:pt x="511461" y="289017"/>
                  <a:pt x="512722" y="290278"/>
                  <a:pt x="514278" y="290278"/>
                </a:cubicBezTo>
                <a:cubicBezTo>
                  <a:pt x="515834" y="290278"/>
                  <a:pt x="517095" y="289017"/>
                  <a:pt x="517095" y="287461"/>
                </a:cubicBezTo>
                <a:close/>
                <a:moveTo>
                  <a:pt x="509914" y="279915"/>
                </a:moveTo>
                <a:cubicBezTo>
                  <a:pt x="509914" y="278158"/>
                  <a:pt x="508489" y="276733"/>
                  <a:pt x="506732" y="276733"/>
                </a:cubicBezTo>
                <a:cubicBezTo>
                  <a:pt x="504975" y="276733"/>
                  <a:pt x="503550" y="278158"/>
                  <a:pt x="503550" y="279915"/>
                </a:cubicBezTo>
                <a:cubicBezTo>
                  <a:pt x="503550" y="281672"/>
                  <a:pt x="504975" y="283097"/>
                  <a:pt x="506732" y="283097"/>
                </a:cubicBezTo>
                <a:cubicBezTo>
                  <a:pt x="508489" y="283097"/>
                  <a:pt x="509914" y="281672"/>
                  <a:pt x="509914" y="279915"/>
                </a:cubicBezTo>
                <a:close/>
                <a:moveTo>
                  <a:pt x="502581" y="272337"/>
                </a:moveTo>
                <a:cubicBezTo>
                  <a:pt x="502581" y="270446"/>
                  <a:pt x="501047" y="268912"/>
                  <a:pt x="499156" y="268912"/>
                </a:cubicBezTo>
                <a:cubicBezTo>
                  <a:pt x="497265" y="268912"/>
                  <a:pt x="495732" y="270446"/>
                  <a:pt x="495732" y="272337"/>
                </a:cubicBezTo>
                <a:cubicBezTo>
                  <a:pt x="495732" y="274228"/>
                  <a:pt x="497265" y="275761"/>
                  <a:pt x="499156" y="275761"/>
                </a:cubicBezTo>
                <a:cubicBezTo>
                  <a:pt x="501047" y="275761"/>
                  <a:pt x="502581" y="274228"/>
                  <a:pt x="502581" y="272337"/>
                </a:cubicBezTo>
                <a:close/>
                <a:moveTo>
                  <a:pt x="494945" y="264791"/>
                </a:moveTo>
                <a:cubicBezTo>
                  <a:pt x="494945" y="262950"/>
                  <a:pt x="493451" y="261456"/>
                  <a:pt x="491611" y="261456"/>
                </a:cubicBezTo>
                <a:cubicBezTo>
                  <a:pt x="489770" y="261456"/>
                  <a:pt x="488276" y="262950"/>
                  <a:pt x="488276" y="264791"/>
                </a:cubicBezTo>
                <a:cubicBezTo>
                  <a:pt x="488276" y="266631"/>
                  <a:pt x="489770" y="268125"/>
                  <a:pt x="491611" y="268125"/>
                </a:cubicBezTo>
                <a:cubicBezTo>
                  <a:pt x="493451" y="268125"/>
                  <a:pt x="494945" y="266631"/>
                  <a:pt x="494945" y="264791"/>
                </a:cubicBezTo>
                <a:close/>
                <a:moveTo>
                  <a:pt x="484033" y="260881"/>
                </a:moveTo>
                <a:cubicBezTo>
                  <a:pt x="486032" y="260881"/>
                  <a:pt x="487669" y="259244"/>
                  <a:pt x="487669" y="257244"/>
                </a:cubicBezTo>
                <a:cubicBezTo>
                  <a:pt x="487669" y="255245"/>
                  <a:pt x="486032" y="253608"/>
                  <a:pt x="484033" y="253608"/>
                </a:cubicBezTo>
                <a:cubicBezTo>
                  <a:pt x="482033" y="253608"/>
                  <a:pt x="480396" y="255245"/>
                  <a:pt x="480396" y="257244"/>
                </a:cubicBezTo>
                <a:cubicBezTo>
                  <a:pt x="480396" y="259246"/>
                  <a:pt x="482033" y="260881"/>
                  <a:pt x="484033" y="260881"/>
                </a:cubicBezTo>
                <a:close/>
                <a:moveTo>
                  <a:pt x="480303" y="249668"/>
                </a:moveTo>
                <a:cubicBezTo>
                  <a:pt x="480303" y="247560"/>
                  <a:pt x="478595" y="245851"/>
                  <a:pt x="476487" y="245851"/>
                </a:cubicBezTo>
                <a:cubicBezTo>
                  <a:pt x="474379" y="245851"/>
                  <a:pt x="472670" y="247560"/>
                  <a:pt x="472670" y="249668"/>
                </a:cubicBezTo>
                <a:cubicBezTo>
                  <a:pt x="472670" y="251777"/>
                  <a:pt x="474379" y="253485"/>
                  <a:pt x="476487" y="253485"/>
                </a:cubicBezTo>
                <a:cubicBezTo>
                  <a:pt x="478595" y="253485"/>
                  <a:pt x="480303" y="251777"/>
                  <a:pt x="480303" y="249668"/>
                </a:cubicBezTo>
                <a:close/>
                <a:moveTo>
                  <a:pt x="472850" y="242092"/>
                </a:moveTo>
                <a:cubicBezTo>
                  <a:pt x="472850" y="239917"/>
                  <a:pt x="471086" y="238153"/>
                  <a:pt x="468911" y="238153"/>
                </a:cubicBezTo>
                <a:cubicBezTo>
                  <a:pt x="466736" y="238153"/>
                  <a:pt x="464972" y="239917"/>
                  <a:pt x="464972" y="242092"/>
                </a:cubicBezTo>
                <a:cubicBezTo>
                  <a:pt x="464972" y="244267"/>
                  <a:pt x="466736" y="246031"/>
                  <a:pt x="468911" y="246031"/>
                </a:cubicBezTo>
                <a:cubicBezTo>
                  <a:pt x="471086" y="246031"/>
                  <a:pt x="472850" y="244267"/>
                  <a:pt x="472850" y="242092"/>
                </a:cubicBezTo>
                <a:close/>
                <a:moveTo>
                  <a:pt x="465122" y="234546"/>
                </a:moveTo>
                <a:cubicBezTo>
                  <a:pt x="465122" y="232470"/>
                  <a:pt x="463441" y="230789"/>
                  <a:pt x="461365" y="230789"/>
                </a:cubicBezTo>
                <a:cubicBezTo>
                  <a:pt x="459290" y="230789"/>
                  <a:pt x="457609" y="232470"/>
                  <a:pt x="457609" y="234546"/>
                </a:cubicBezTo>
                <a:cubicBezTo>
                  <a:pt x="457609" y="236622"/>
                  <a:pt x="459290" y="238303"/>
                  <a:pt x="461365" y="238303"/>
                </a:cubicBezTo>
                <a:cubicBezTo>
                  <a:pt x="463441" y="238303"/>
                  <a:pt x="465122" y="236622"/>
                  <a:pt x="465122" y="234546"/>
                </a:cubicBezTo>
                <a:close/>
                <a:moveTo>
                  <a:pt x="457881" y="226967"/>
                </a:moveTo>
                <a:cubicBezTo>
                  <a:pt x="457881" y="224707"/>
                  <a:pt x="456050" y="222876"/>
                  <a:pt x="453789" y="222876"/>
                </a:cubicBezTo>
                <a:cubicBezTo>
                  <a:pt x="451529" y="222876"/>
                  <a:pt x="449698" y="224707"/>
                  <a:pt x="449698" y="226967"/>
                </a:cubicBezTo>
                <a:cubicBezTo>
                  <a:pt x="449698" y="229228"/>
                  <a:pt x="451529" y="231059"/>
                  <a:pt x="453789" y="231059"/>
                </a:cubicBezTo>
                <a:cubicBezTo>
                  <a:pt x="456050" y="231059"/>
                  <a:pt x="457881" y="229228"/>
                  <a:pt x="457881" y="226967"/>
                </a:cubicBezTo>
                <a:close/>
                <a:moveTo>
                  <a:pt x="446242" y="215300"/>
                </a:moveTo>
                <a:cubicBezTo>
                  <a:pt x="443970" y="215300"/>
                  <a:pt x="442120" y="217149"/>
                  <a:pt x="442120" y="219421"/>
                </a:cubicBezTo>
                <a:cubicBezTo>
                  <a:pt x="442120" y="221693"/>
                  <a:pt x="443970" y="223543"/>
                  <a:pt x="446242" y="223543"/>
                </a:cubicBezTo>
                <a:cubicBezTo>
                  <a:pt x="448514" y="223543"/>
                  <a:pt x="450363" y="221693"/>
                  <a:pt x="450363" y="219421"/>
                </a:cubicBezTo>
                <a:cubicBezTo>
                  <a:pt x="450363" y="217149"/>
                  <a:pt x="448516" y="215300"/>
                  <a:pt x="446242" y="215300"/>
                </a:cubicBezTo>
                <a:close/>
                <a:moveTo>
                  <a:pt x="442575" y="211845"/>
                </a:moveTo>
                <a:cubicBezTo>
                  <a:pt x="442575" y="209686"/>
                  <a:pt x="440825" y="207936"/>
                  <a:pt x="438666" y="207936"/>
                </a:cubicBezTo>
                <a:cubicBezTo>
                  <a:pt x="436507" y="207936"/>
                  <a:pt x="434757" y="209686"/>
                  <a:pt x="434757" y="211845"/>
                </a:cubicBezTo>
                <a:cubicBezTo>
                  <a:pt x="434757" y="214004"/>
                  <a:pt x="436507" y="215755"/>
                  <a:pt x="438666" y="215755"/>
                </a:cubicBezTo>
                <a:cubicBezTo>
                  <a:pt x="440825" y="215755"/>
                  <a:pt x="442575" y="214004"/>
                  <a:pt x="442575" y="211845"/>
                </a:cubicBezTo>
                <a:close/>
                <a:moveTo>
                  <a:pt x="431120" y="200177"/>
                </a:moveTo>
                <a:cubicBezTo>
                  <a:pt x="428848" y="200177"/>
                  <a:pt x="426999" y="202027"/>
                  <a:pt x="426999" y="204299"/>
                </a:cubicBezTo>
                <a:cubicBezTo>
                  <a:pt x="426999" y="206571"/>
                  <a:pt x="428848" y="208421"/>
                  <a:pt x="431120" y="208421"/>
                </a:cubicBezTo>
                <a:cubicBezTo>
                  <a:pt x="433392" y="208421"/>
                  <a:pt x="435241" y="206571"/>
                  <a:pt x="435241" y="204299"/>
                </a:cubicBezTo>
                <a:cubicBezTo>
                  <a:pt x="435241" y="202027"/>
                  <a:pt x="433392" y="200177"/>
                  <a:pt x="431120" y="200177"/>
                </a:cubicBezTo>
                <a:close/>
                <a:moveTo>
                  <a:pt x="427636" y="196723"/>
                </a:moveTo>
                <a:cubicBezTo>
                  <a:pt x="427636" y="194462"/>
                  <a:pt x="425805" y="192631"/>
                  <a:pt x="423544" y="192631"/>
                </a:cubicBezTo>
                <a:cubicBezTo>
                  <a:pt x="421284" y="192631"/>
                  <a:pt x="419453" y="194462"/>
                  <a:pt x="419453" y="196723"/>
                </a:cubicBezTo>
                <a:cubicBezTo>
                  <a:pt x="419453" y="198984"/>
                  <a:pt x="421284" y="200815"/>
                  <a:pt x="423544" y="200815"/>
                </a:cubicBezTo>
                <a:cubicBezTo>
                  <a:pt x="425805" y="200815"/>
                  <a:pt x="427636" y="198984"/>
                  <a:pt x="427636" y="196723"/>
                </a:cubicBezTo>
                <a:close/>
                <a:moveTo>
                  <a:pt x="420028" y="189175"/>
                </a:moveTo>
                <a:cubicBezTo>
                  <a:pt x="420028" y="186949"/>
                  <a:pt x="418225" y="185145"/>
                  <a:pt x="415999" y="185145"/>
                </a:cubicBezTo>
                <a:cubicBezTo>
                  <a:pt x="413773" y="185145"/>
                  <a:pt x="411970" y="186949"/>
                  <a:pt x="411970" y="189175"/>
                </a:cubicBezTo>
                <a:cubicBezTo>
                  <a:pt x="411970" y="191401"/>
                  <a:pt x="413773" y="193204"/>
                  <a:pt x="415999" y="193204"/>
                </a:cubicBezTo>
                <a:cubicBezTo>
                  <a:pt x="418225" y="193204"/>
                  <a:pt x="420028" y="191401"/>
                  <a:pt x="420028" y="189175"/>
                </a:cubicBezTo>
                <a:close/>
                <a:moveTo>
                  <a:pt x="408421" y="177569"/>
                </a:moveTo>
                <a:cubicBezTo>
                  <a:pt x="406209" y="177569"/>
                  <a:pt x="404389" y="179389"/>
                  <a:pt x="404389" y="181601"/>
                </a:cubicBezTo>
                <a:cubicBezTo>
                  <a:pt x="404389" y="183813"/>
                  <a:pt x="406209" y="185632"/>
                  <a:pt x="408421" y="185632"/>
                </a:cubicBezTo>
                <a:cubicBezTo>
                  <a:pt x="410633" y="185632"/>
                  <a:pt x="412452" y="183813"/>
                  <a:pt x="412452" y="181601"/>
                </a:cubicBezTo>
                <a:cubicBezTo>
                  <a:pt x="412452" y="179387"/>
                  <a:pt x="410665" y="177569"/>
                  <a:pt x="408421" y="177569"/>
                </a:cubicBezTo>
                <a:close/>
                <a:moveTo>
                  <a:pt x="404784" y="174052"/>
                </a:moveTo>
                <a:cubicBezTo>
                  <a:pt x="404784" y="171893"/>
                  <a:pt x="403034" y="170143"/>
                  <a:pt x="400875" y="170143"/>
                </a:cubicBezTo>
                <a:cubicBezTo>
                  <a:pt x="398716" y="170143"/>
                  <a:pt x="396966" y="171893"/>
                  <a:pt x="396966" y="174052"/>
                </a:cubicBezTo>
                <a:cubicBezTo>
                  <a:pt x="396966" y="176212"/>
                  <a:pt x="398716" y="177962"/>
                  <a:pt x="400875" y="177962"/>
                </a:cubicBezTo>
                <a:cubicBezTo>
                  <a:pt x="403034" y="177962"/>
                  <a:pt x="404784" y="176212"/>
                  <a:pt x="404784" y="174052"/>
                </a:cubicBezTo>
                <a:close/>
                <a:moveTo>
                  <a:pt x="397026" y="166476"/>
                </a:moveTo>
                <a:cubicBezTo>
                  <a:pt x="397026" y="164419"/>
                  <a:pt x="395356" y="162749"/>
                  <a:pt x="393299" y="162749"/>
                </a:cubicBezTo>
                <a:cubicBezTo>
                  <a:pt x="391242" y="162749"/>
                  <a:pt x="389573" y="164419"/>
                  <a:pt x="389573" y="166476"/>
                </a:cubicBezTo>
                <a:cubicBezTo>
                  <a:pt x="389573" y="168534"/>
                  <a:pt x="391242" y="170203"/>
                  <a:pt x="393299" y="170203"/>
                </a:cubicBezTo>
                <a:cubicBezTo>
                  <a:pt x="395356" y="170203"/>
                  <a:pt x="397026" y="168534"/>
                  <a:pt x="397026" y="166476"/>
                </a:cubicBezTo>
                <a:close/>
                <a:moveTo>
                  <a:pt x="389177" y="158930"/>
                </a:moveTo>
                <a:cubicBezTo>
                  <a:pt x="389177" y="157039"/>
                  <a:pt x="387644" y="155506"/>
                  <a:pt x="385753" y="155506"/>
                </a:cubicBezTo>
                <a:cubicBezTo>
                  <a:pt x="383862" y="155506"/>
                  <a:pt x="382329" y="157039"/>
                  <a:pt x="382329" y="158930"/>
                </a:cubicBezTo>
                <a:cubicBezTo>
                  <a:pt x="382329" y="160821"/>
                  <a:pt x="383862" y="162354"/>
                  <a:pt x="385753" y="162354"/>
                </a:cubicBezTo>
                <a:cubicBezTo>
                  <a:pt x="387644" y="162354"/>
                  <a:pt x="389177" y="160821"/>
                  <a:pt x="389177" y="158930"/>
                </a:cubicBezTo>
                <a:close/>
                <a:moveTo>
                  <a:pt x="378178" y="154929"/>
                </a:moveTo>
                <a:cubicBezTo>
                  <a:pt x="380147" y="154929"/>
                  <a:pt x="381724" y="153321"/>
                  <a:pt x="381724" y="151382"/>
                </a:cubicBezTo>
                <a:cubicBezTo>
                  <a:pt x="381724" y="149412"/>
                  <a:pt x="380117" y="147835"/>
                  <a:pt x="378178" y="147835"/>
                </a:cubicBezTo>
                <a:cubicBezTo>
                  <a:pt x="376208" y="147835"/>
                  <a:pt x="374631" y="149442"/>
                  <a:pt x="374631" y="151382"/>
                </a:cubicBezTo>
                <a:cubicBezTo>
                  <a:pt x="374631" y="153324"/>
                  <a:pt x="376208" y="154929"/>
                  <a:pt x="378178" y="154929"/>
                </a:cubicBezTo>
                <a:close/>
                <a:moveTo>
                  <a:pt x="373904" y="143805"/>
                </a:moveTo>
                <a:cubicBezTo>
                  <a:pt x="373904" y="141998"/>
                  <a:pt x="372440" y="140533"/>
                  <a:pt x="370632" y="140533"/>
                </a:cubicBezTo>
                <a:cubicBezTo>
                  <a:pt x="368824" y="140533"/>
                  <a:pt x="367360" y="141998"/>
                  <a:pt x="367360" y="143805"/>
                </a:cubicBezTo>
                <a:cubicBezTo>
                  <a:pt x="367360" y="145613"/>
                  <a:pt x="368824" y="147078"/>
                  <a:pt x="370632" y="147078"/>
                </a:cubicBezTo>
                <a:cubicBezTo>
                  <a:pt x="372440" y="147078"/>
                  <a:pt x="373904" y="145613"/>
                  <a:pt x="373904" y="143805"/>
                </a:cubicBezTo>
                <a:close/>
                <a:moveTo>
                  <a:pt x="366083" y="136230"/>
                </a:moveTo>
                <a:cubicBezTo>
                  <a:pt x="366083" y="134556"/>
                  <a:pt x="364728" y="133200"/>
                  <a:pt x="363054" y="133200"/>
                </a:cubicBezTo>
                <a:cubicBezTo>
                  <a:pt x="361380" y="133200"/>
                  <a:pt x="360024" y="134556"/>
                  <a:pt x="360024" y="136230"/>
                </a:cubicBezTo>
                <a:cubicBezTo>
                  <a:pt x="360024" y="137904"/>
                  <a:pt x="361380" y="139259"/>
                  <a:pt x="363054" y="139259"/>
                </a:cubicBezTo>
                <a:cubicBezTo>
                  <a:pt x="364728" y="139259"/>
                  <a:pt x="366083" y="137904"/>
                  <a:pt x="366083" y="136230"/>
                </a:cubicBezTo>
                <a:close/>
                <a:moveTo>
                  <a:pt x="358538" y="128684"/>
                </a:moveTo>
                <a:cubicBezTo>
                  <a:pt x="358538" y="127009"/>
                  <a:pt x="357182" y="125654"/>
                  <a:pt x="355508" y="125654"/>
                </a:cubicBezTo>
                <a:cubicBezTo>
                  <a:pt x="353834" y="125654"/>
                  <a:pt x="352479" y="127009"/>
                  <a:pt x="352479" y="128684"/>
                </a:cubicBezTo>
                <a:cubicBezTo>
                  <a:pt x="352479" y="130358"/>
                  <a:pt x="353834" y="131713"/>
                  <a:pt x="355508" y="131713"/>
                </a:cubicBezTo>
                <a:cubicBezTo>
                  <a:pt x="357182" y="131713"/>
                  <a:pt x="358538" y="130358"/>
                  <a:pt x="358538" y="128684"/>
                </a:cubicBezTo>
                <a:close/>
                <a:moveTo>
                  <a:pt x="350659" y="121107"/>
                </a:moveTo>
                <a:cubicBezTo>
                  <a:pt x="350659" y="119602"/>
                  <a:pt x="349438" y="118380"/>
                  <a:pt x="347932" y="118380"/>
                </a:cubicBezTo>
                <a:cubicBezTo>
                  <a:pt x="346427" y="118380"/>
                  <a:pt x="345206" y="119602"/>
                  <a:pt x="345206" y="121107"/>
                </a:cubicBezTo>
                <a:cubicBezTo>
                  <a:pt x="345206" y="122613"/>
                  <a:pt x="346427" y="123834"/>
                  <a:pt x="347932" y="123834"/>
                </a:cubicBezTo>
                <a:cubicBezTo>
                  <a:pt x="349438" y="123834"/>
                  <a:pt x="350659" y="122613"/>
                  <a:pt x="350659" y="121107"/>
                </a:cubicBezTo>
                <a:close/>
                <a:moveTo>
                  <a:pt x="342811" y="113561"/>
                </a:moveTo>
                <a:cubicBezTo>
                  <a:pt x="342811" y="112222"/>
                  <a:pt x="341726" y="111137"/>
                  <a:pt x="340387" y="111137"/>
                </a:cubicBezTo>
                <a:cubicBezTo>
                  <a:pt x="339047" y="111137"/>
                  <a:pt x="337962" y="112222"/>
                  <a:pt x="337962" y="113561"/>
                </a:cubicBezTo>
                <a:cubicBezTo>
                  <a:pt x="337962" y="114900"/>
                  <a:pt x="339047" y="115986"/>
                  <a:pt x="340387" y="115986"/>
                </a:cubicBezTo>
                <a:cubicBezTo>
                  <a:pt x="341726" y="115986"/>
                  <a:pt x="342811" y="114900"/>
                  <a:pt x="342811" y="113561"/>
                </a:cubicBezTo>
                <a:close/>
                <a:moveTo>
                  <a:pt x="332811" y="108105"/>
                </a:moveTo>
                <a:cubicBezTo>
                  <a:pt x="333963" y="108105"/>
                  <a:pt x="334903" y="107165"/>
                  <a:pt x="334903" y="105983"/>
                </a:cubicBezTo>
                <a:cubicBezTo>
                  <a:pt x="334903" y="104830"/>
                  <a:pt x="333963" y="103891"/>
                  <a:pt x="332811" y="103891"/>
                </a:cubicBezTo>
                <a:cubicBezTo>
                  <a:pt x="331659" y="103891"/>
                  <a:pt x="330719" y="104830"/>
                  <a:pt x="330719" y="105983"/>
                </a:cubicBezTo>
                <a:cubicBezTo>
                  <a:pt x="330719" y="107165"/>
                  <a:pt x="331659" y="108105"/>
                  <a:pt x="332811" y="108105"/>
                </a:cubicBezTo>
                <a:close/>
                <a:moveTo>
                  <a:pt x="327355" y="98437"/>
                </a:moveTo>
                <a:cubicBezTo>
                  <a:pt x="327355" y="97282"/>
                  <a:pt x="326420" y="96347"/>
                  <a:pt x="325265" y="96347"/>
                </a:cubicBezTo>
                <a:cubicBezTo>
                  <a:pt x="324111" y="96347"/>
                  <a:pt x="323176" y="97282"/>
                  <a:pt x="323176" y="98437"/>
                </a:cubicBezTo>
                <a:cubicBezTo>
                  <a:pt x="323176" y="99591"/>
                  <a:pt x="324111" y="100526"/>
                  <a:pt x="325265" y="100526"/>
                </a:cubicBezTo>
                <a:cubicBezTo>
                  <a:pt x="326420" y="100526"/>
                  <a:pt x="327355" y="99591"/>
                  <a:pt x="327355" y="98437"/>
                </a:cubicBezTo>
                <a:close/>
                <a:moveTo>
                  <a:pt x="319507" y="90860"/>
                </a:moveTo>
                <a:cubicBezTo>
                  <a:pt x="319507" y="89856"/>
                  <a:pt x="318694" y="89043"/>
                  <a:pt x="317689" y="89043"/>
                </a:cubicBezTo>
                <a:cubicBezTo>
                  <a:pt x="316685" y="89043"/>
                  <a:pt x="315872" y="89856"/>
                  <a:pt x="315872" y="90860"/>
                </a:cubicBezTo>
                <a:cubicBezTo>
                  <a:pt x="315872" y="91865"/>
                  <a:pt x="316685" y="92678"/>
                  <a:pt x="317689" y="92678"/>
                </a:cubicBezTo>
                <a:cubicBezTo>
                  <a:pt x="318694" y="92678"/>
                  <a:pt x="319507" y="91865"/>
                  <a:pt x="319507" y="90860"/>
                </a:cubicBezTo>
                <a:close/>
                <a:moveTo>
                  <a:pt x="311628" y="83314"/>
                </a:moveTo>
                <a:cubicBezTo>
                  <a:pt x="311628" y="82495"/>
                  <a:pt x="310963" y="81830"/>
                  <a:pt x="310144" y="81830"/>
                </a:cubicBezTo>
                <a:cubicBezTo>
                  <a:pt x="309324" y="81830"/>
                  <a:pt x="308659" y="82495"/>
                  <a:pt x="308659" y="83314"/>
                </a:cubicBezTo>
                <a:cubicBezTo>
                  <a:pt x="308659" y="84134"/>
                  <a:pt x="309324" y="84799"/>
                  <a:pt x="310144" y="84799"/>
                </a:cubicBezTo>
                <a:cubicBezTo>
                  <a:pt x="310963" y="84799"/>
                  <a:pt x="311628" y="84134"/>
                  <a:pt x="311628" y="83314"/>
                </a:cubicBezTo>
                <a:close/>
                <a:moveTo>
                  <a:pt x="304053" y="75738"/>
                </a:moveTo>
                <a:cubicBezTo>
                  <a:pt x="304053" y="74919"/>
                  <a:pt x="303388" y="74254"/>
                  <a:pt x="302568" y="74254"/>
                </a:cubicBezTo>
                <a:cubicBezTo>
                  <a:pt x="301748" y="74254"/>
                  <a:pt x="301083" y="74919"/>
                  <a:pt x="301083" y="75738"/>
                </a:cubicBezTo>
                <a:cubicBezTo>
                  <a:pt x="301083" y="76558"/>
                  <a:pt x="301748" y="77223"/>
                  <a:pt x="302568" y="77223"/>
                </a:cubicBezTo>
                <a:cubicBezTo>
                  <a:pt x="303388" y="77223"/>
                  <a:pt x="304053" y="76558"/>
                  <a:pt x="304053" y="75738"/>
                </a:cubicBezTo>
                <a:close/>
                <a:moveTo>
                  <a:pt x="295022" y="69342"/>
                </a:moveTo>
                <a:cubicBezTo>
                  <a:pt x="295660" y="69342"/>
                  <a:pt x="296175" y="68827"/>
                  <a:pt x="296175" y="68190"/>
                </a:cubicBezTo>
                <a:cubicBezTo>
                  <a:pt x="296175" y="67553"/>
                  <a:pt x="295660" y="67038"/>
                  <a:pt x="295022" y="67038"/>
                </a:cubicBezTo>
                <a:cubicBezTo>
                  <a:pt x="294385" y="67038"/>
                  <a:pt x="293870" y="67553"/>
                  <a:pt x="293870" y="68190"/>
                </a:cubicBezTo>
                <a:cubicBezTo>
                  <a:pt x="293840" y="68827"/>
                  <a:pt x="294355" y="69342"/>
                  <a:pt x="295022" y="69342"/>
                </a:cubicBezTo>
                <a:close/>
                <a:moveTo>
                  <a:pt x="288324" y="60644"/>
                </a:moveTo>
                <a:cubicBezTo>
                  <a:pt x="288324" y="60159"/>
                  <a:pt x="287931" y="59766"/>
                  <a:pt x="287446" y="59766"/>
                </a:cubicBezTo>
                <a:cubicBezTo>
                  <a:pt x="286962" y="59766"/>
                  <a:pt x="286569" y="60159"/>
                  <a:pt x="286569" y="60644"/>
                </a:cubicBezTo>
                <a:cubicBezTo>
                  <a:pt x="286569" y="61129"/>
                  <a:pt x="286962" y="61521"/>
                  <a:pt x="287446" y="61521"/>
                </a:cubicBezTo>
                <a:cubicBezTo>
                  <a:pt x="287931" y="61521"/>
                  <a:pt x="288324" y="61129"/>
                  <a:pt x="288324" y="60644"/>
                </a:cubicBezTo>
                <a:close/>
                <a:moveTo>
                  <a:pt x="279899" y="53735"/>
                </a:moveTo>
                <a:cubicBezTo>
                  <a:pt x="280263" y="53735"/>
                  <a:pt x="280566" y="53432"/>
                  <a:pt x="280566" y="53068"/>
                </a:cubicBezTo>
                <a:cubicBezTo>
                  <a:pt x="280566" y="52703"/>
                  <a:pt x="280263" y="52430"/>
                  <a:pt x="279899" y="52430"/>
                </a:cubicBezTo>
                <a:cubicBezTo>
                  <a:pt x="279534" y="52430"/>
                  <a:pt x="279231" y="52733"/>
                  <a:pt x="279231" y="53068"/>
                </a:cubicBezTo>
                <a:cubicBezTo>
                  <a:pt x="279234" y="53432"/>
                  <a:pt x="279536" y="53735"/>
                  <a:pt x="279899" y="53735"/>
                </a:cubicBezTo>
                <a:close/>
                <a:moveTo>
                  <a:pt x="272988" y="45491"/>
                </a:moveTo>
                <a:cubicBezTo>
                  <a:pt x="272988" y="45124"/>
                  <a:pt x="272690" y="44827"/>
                  <a:pt x="272323" y="44827"/>
                </a:cubicBezTo>
                <a:cubicBezTo>
                  <a:pt x="271956" y="44827"/>
                  <a:pt x="271658" y="45124"/>
                  <a:pt x="271658" y="45491"/>
                </a:cubicBezTo>
                <a:cubicBezTo>
                  <a:pt x="271658" y="45858"/>
                  <a:pt x="271956" y="46157"/>
                  <a:pt x="272323" y="46157"/>
                </a:cubicBezTo>
                <a:cubicBezTo>
                  <a:pt x="272690" y="46157"/>
                  <a:pt x="272988" y="45858"/>
                  <a:pt x="272988" y="45491"/>
                </a:cubicBezTo>
                <a:close/>
                <a:moveTo>
                  <a:pt x="265232" y="37945"/>
                </a:moveTo>
                <a:cubicBezTo>
                  <a:pt x="265232" y="37694"/>
                  <a:pt x="265029" y="37490"/>
                  <a:pt x="264777" y="37490"/>
                </a:cubicBezTo>
                <a:cubicBezTo>
                  <a:pt x="264525" y="37490"/>
                  <a:pt x="264322" y="37694"/>
                  <a:pt x="264322" y="37945"/>
                </a:cubicBezTo>
                <a:cubicBezTo>
                  <a:pt x="264322" y="38197"/>
                  <a:pt x="264525" y="38400"/>
                  <a:pt x="264777" y="38400"/>
                </a:cubicBezTo>
                <a:cubicBezTo>
                  <a:pt x="265029" y="38400"/>
                  <a:pt x="265232" y="38197"/>
                  <a:pt x="265232" y="37945"/>
                </a:cubicBezTo>
                <a:close/>
                <a:moveTo>
                  <a:pt x="257201" y="30642"/>
                </a:moveTo>
                <a:cubicBezTo>
                  <a:pt x="257354" y="30642"/>
                  <a:pt x="257474" y="30519"/>
                  <a:pt x="257474" y="30369"/>
                </a:cubicBezTo>
                <a:cubicBezTo>
                  <a:pt x="257474" y="30219"/>
                  <a:pt x="257351" y="30097"/>
                  <a:pt x="257201" y="30097"/>
                </a:cubicBezTo>
                <a:cubicBezTo>
                  <a:pt x="257049" y="30097"/>
                  <a:pt x="256929" y="30219"/>
                  <a:pt x="256929" y="30369"/>
                </a:cubicBezTo>
                <a:cubicBezTo>
                  <a:pt x="256929" y="30519"/>
                  <a:pt x="257049" y="30642"/>
                  <a:pt x="257201" y="30642"/>
                </a:cubicBezTo>
                <a:close/>
                <a:moveTo>
                  <a:pt x="249836" y="22821"/>
                </a:moveTo>
                <a:cubicBezTo>
                  <a:pt x="249836" y="22699"/>
                  <a:pt x="249746" y="22608"/>
                  <a:pt x="249623" y="22608"/>
                </a:cubicBezTo>
                <a:cubicBezTo>
                  <a:pt x="249501" y="22608"/>
                  <a:pt x="249411" y="22699"/>
                  <a:pt x="249411" y="22821"/>
                </a:cubicBezTo>
                <a:cubicBezTo>
                  <a:pt x="249411" y="22943"/>
                  <a:pt x="249501" y="23033"/>
                  <a:pt x="249623" y="23033"/>
                </a:cubicBezTo>
                <a:cubicBezTo>
                  <a:pt x="249746" y="23033"/>
                  <a:pt x="249836" y="22943"/>
                  <a:pt x="249836" y="22821"/>
                </a:cubicBezTo>
                <a:close/>
                <a:moveTo>
                  <a:pt x="242198" y="15245"/>
                </a:moveTo>
                <a:cubicBezTo>
                  <a:pt x="242198" y="15178"/>
                  <a:pt x="242145" y="15125"/>
                  <a:pt x="242078" y="15125"/>
                </a:cubicBezTo>
                <a:cubicBezTo>
                  <a:pt x="242011" y="15125"/>
                  <a:pt x="241957" y="15178"/>
                  <a:pt x="241957" y="15245"/>
                </a:cubicBezTo>
                <a:cubicBezTo>
                  <a:pt x="241957" y="15312"/>
                  <a:pt x="242011" y="15365"/>
                  <a:pt x="242078" y="15365"/>
                </a:cubicBezTo>
                <a:cubicBezTo>
                  <a:pt x="242145" y="15365"/>
                  <a:pt x="242198" y="15312"/>
                  <a:pt x="242198" y="15245"/>
                </a:cubicBezTo>
                <a:close/>
                <a:moveTo>
                  <a:pt x="635317" y="393321"/>
                </a:moveTo>
                <a:cubicBezTo>
                  <a:pt x="635317" y="393289"/>
                  <a:pt x="635289" y="393261"/>
                  <a:pt x="635256" y="393261"/>
                </a:cubicBezTo>
                <a:cubicBezTo>
                  <a:pt x="635224" y="393261"/>
                  <a:pt x="635196" y="393289"/>
                  <a:pt x="635196" y="393321"/>
                </a:cubicBezTo>
                <a:cubicBezTo>
                  <a:pt x="635196" y="393354"/>
                  <a:pt x="635224" y="393382"/>
                  <a:pt x="635256" y="393382"/>
                </a:cubicBezTo>
                <a:cubicBezTo>
                  <a:pt x="635289" y="393382"/>
                  <a:pt x="635317" y="393354"/>
                  <a:pt x="635317" y="393321"/>
                </a:cubicBezTo>
                <a:close/>
                <a:moveTo>
                  <a:pt x="627891" y="385773"/>
                </a:moveTo>
                <a:cubicBezTo>
                  <a:pt x="627891" y="385674"/>
                  <a:pt x="627810" y="385593"/>
                  <a:pt x="627711" y="385593"/>
                </a:cubicBezTo>
                <a:cubicBezTo>
                  <a:pt x="627611" y="385593"/>
                  <a:pt x="627531" y="385674"/>
                  <a:pt x="627531" y="385773"/>
                </a:cubicBezTo>
                <a:cubicBezTo>
                  <a:pt x="627531" y="385872"/>
                  <a:pt x="627611" y="385953"/>
                  <a:pt x="627711" y="385953"/>
                </a:cubicBezTo>
                <a:cubicBezTo>
                  <a:pt x="627810" y="385953"/>
                  <a:pt x="627891" y="385872"/>
                  <a:pt x="627891" y="385773"/>
                </a:cubicBezTo>
                <a:close/>
                <a:moveTo>
                  <a:pt x="619923" y="378197"/>
                </a:moveTo>
                <a:cubicBezTo>
                  <a:pt x="619923" y="378319"/>
                  <a:pt x="620013" y="378409"/>
                  <a:pt x="620135" y="378409"/>
                </a:cubicBezTo>
                <a:cubicBezTo>
                  <a:pt x="620257" y="378409"/>
                  <a:pt x="620347" y="378319"/>
                  <a:pt x="620347" y="378197"/>
                </a:cubicBezTo>
                <a:cubicBezTo>
                  <a:pt x="620347" y="378074"/>
                  <a:pt x="620257" y="377984"/>
                  <a:pt x="620135" y="377984"/>
                </a:cubicBezTo>
                <a:cubicBezTo>
                  <a:pt x="620013" y="378014"/>
                  <a:pt x="619923" y="378107"/>
                  <a:pt x="619923" y="378197"/>
                </a:cubicBezTo>
                <a:close/>
                <a:moveTo>
                  <a:pt x="612982" y="370651"/>
                </a:moveTo>
                <a:cubicBezTo>
                  <a:pt x="612982" y="370434"/>
                  <a:pt x="612806" y="370258"/>
                  <a:pt x="612589" y="370258"/>
                </a:cubicBezTo>
                <a:cubicBezTo>
                  <a:pt x="612372" y="370258"/>
                  <a:pt x="612197" y="370434"/>
                  <a:pt x="612197" y="370651"/>
                </a:cubicBezTo>
                <a:cubicBezTo>
                  <a:pt x="612197" y="370868"/>
                  <a:pt x="612372" y="371043"/>
                  <a:pt x="612589" y="371043"/>
                </a:cubicBezTo>
                <a:cubicBezTo>
                  <a:pt x="612806" y="371043"/>
                  <a:pt x="612982" y="370868"/>
                  <a:pt x="612982" y="370651"/>
                </a:cubicBezTo>
                <a:close/>
                <a:moveTo>
                  <a:pt x="605011" y="362498"/>
                </a:moveTo>
                <a:cubicBezTo>
                  <a:pt x="604679" y="362498"/>
                  <a:pt x="604404" y="362770"/>
                  <a:pt x="604404" y="363105"/>
                </a:cubicBezTo>
                <a:cubicBezTo>
                  <a:pt x="604404" y="363440"/>
                  <a:pt x="604676" y="363712"/>
                  <a:pt x="605011" y="363712"/>
                </a:cubicBezTo>
                <a:cubicBezTo>
                  <a:pt x="605346" y="363712"/>
                  <a:pt x="605618" y="363440"/>
                  <a:pt x="605618" y="363105"/>
                </a:cubicBezTo>
                <a:cubicBezTo>
                  <a:pt x="605618" y="362772"/>
                  <a:pt x="605346" y="362498"/>
                  <a:pt x="605011" y="362498"/>
                </a:cubicBezTo>
                <a:close/>
                <a:moveTo>
                  <a:pt x="598223" y="355528"/>
                </a:moveTo>
                <a:cubicBezTo>
                  <a:pt x="598223" y="355111"/>
                  <a:pt x="597883" y="354771"/>
                  <a:pt x="597465" y="354771"/>
                </a:cubicBezTo>
                <a:cubicBezTo>
                  <a:pt x="597048" y="354771"/>
                  <a:pt x="596708" y="355111"/>
                  <a:pt x="596708" y="355528"/>
                </a:cubicBezTo>
                <a:cubicBezTo>
                  <a:pt x="596708" y="355946"/>
                  <a:pt x="597048" y="356286"/>
                  <a:pt x="597465" y="356286"/>
                </a:cubicBezTo>
                <a:cubicBezTo>
                  <a:pt x="597883" y="356286"/>
                  <a:pt x="598223" y="355946"/>
                  <a:pt x="598223" y="355528"/>
                </a:cubicBezTo>
                <a:close/>
                <a:moveTo>
                  <a:pt x="590707" y="347950"/>
                </a:moveTo>
                <a:cubicBezTo>
                  <a:pt x="590707" y="347497"/>
                  <a:pt x="590342" y="347133"/>
                  <a:pt x="589890" y="347133"/>
                </a:cubicBezTo>
                <a:cubicBezTo>
                  <a:pt x="589437" y="347133"/>
                  <a:pt x="589072" y="347497"/>
                  <a:pt x="589072" y="347950"/>
                </a:cubicBezTo>
                <a:cubicBezTo>
                  <a:pt x="589072" y="348403"/>
                  <a:pt x="589437" y="348767"/>
                  <a:pt x="589890" y="348767"/>
                </a:cubicBezTo>
                <a:cubicBezTo>
                  <a:pt x="590342" y="348767"/>
                  <a:pt x="590707" y="348403"/>
                  <a:pt x="590707" y="347950"/>
                </a:cubicBezTo>
                <a:close/>
                <a:moveTo>
                  <a:pt x="583434" y="340404"/>
                </a:moveTo>
                <a:cubicBezTo>
                  <a:pt x="583434" y="339801"/>
                  <a:pt x="582947" y="339314"/>
                  <a:pt x="582344" y="339314"/>
                </a:cubicBezTo>
                <a:cubicBezTo>
                  <a:pt x="581741" y="339314"/>
                  <a:pt x="581254" y="339801"/>
                  <a:pt x="581254" y="340404"/>
                </a:cubicBezTo>
                <a:cubicBezTo>
                  <a:pt x="581254" y="341007"/>
                  <a:pt x="581741" y="341494"/>
                  <a:pt x="582344" y="341494"/>
                </a:cubicBezTo>
                <a:cubicBezTo>
                  <a:pt x="582947" y="341494"/>
                  <a:pt x="583434" y="341007"/>
                  <a:pt x="583434" y="340404"/>
                </a:cubicBezTo>
                <a:close/>
                <a:moveTo>
                  <a:pt x="574768" y="331463"/>
                </a:moveTo>
                <a:cubicBezTo>
                  <a:pt x="574011" y="331463"/>
                  <a:pt x="573404" y="332070"/>
                  <a:pt x="573404" y="332828"/>
                </a:cubicBezTo>
                <a:cubicBezTo>
                  <a:pt x="573404" y="333585"/>
                  <a:pt x="574011" y="334193"/>
                  <a:pt x="574768" y="334193"/>
                </a:cubicBezTo>
                <a:cubicBezTo>
                  <a:pt x="575526" y="334193"/>
                  <a:pt x="576133" y="333585"/>
                  <a:pt x="576133" y="332828"/>
                </a:cubicBezTo>
                <a:cubicBezTo>
                  <a:pt x="576131" y="332101"/>
                  <a:pt x="575526" y="331463"/>
                  <a:pt x="574768" y="331463"/>
                </a:cubicBezTo>
                <a:close/>
                <a:moveTo>
                  <a:pt x="567220" y="323917"/>
                </a:moveTo>
                <a:cubicBezTo>
                  <a:pt x="566463" y="323917"/>
                  <a:pt x="565856" y="324524"/>
                  <a:pt x="565856" y="325282"/>
                </a:cubicBezTo>
                <a:cubicBezTo>
                  <a:pt x="565856" y="326039"/>
                  <a:pt x="566463" y="326646"/>
                  <a:pt x="567220" y="326646"/>
                </a:cubicBezTo>
                <a:cubicBezTo>
                  <a:pt x="567977" y="326646"/>
                  <a:pt x="568585" y="326039"/>
                  <a:pt x="568585" y="325282"/>
                </a:cubicBezTo>
                <a:cubicBezTo>
                  <a:pt x="568585" y="324524"/>
                  <a:pt x="567947" y="323917"/>
                  <a:pt x="567220" y="323917"/>
                </a:cubicBezTo>
                <a:close/>
                <a:moveTo>
                  <a:pt x="561281" y="317708"/>
                </a:moveTo>
                <a:cubicBezTo>
                  <a:pt x="561281" y="316803"/>
                  <a:pt x="560550" y="316071"/>
                  <a:pt x="559644" y="316071"/>
                </a:cubicBezTo>
                <a:cubicBezTo>
                  <a:pt x="558739" y="316071"/>
                  <a:pt x="558007" y="316803"/>
                  <a:pt x="558007" y="317708"/>
                </a:cubicBezTo>
                <a:cubicBezTo>
                  <a:pt x="558007" y="318613"/>
                  <a:pt x="558739" y="319345"/>
                  <a:pt x="559644" y="319345"/>
                </a:cubicBezTo>
                <a:cubicBezTo>
                  <a:pt x="560550" y="319345"/>
                  <a:pt x="561281" y="318613"/>
                  <a:pt x="561281" y="317708"/>
                </a:cubicBezTo>
                <a:close/>
                <a:moveTo>
                  <a:pt x="552099" y="308190"/>
                </a:moveTo>
                <a:cubicBezTo>
                  <a:pt x="551007" y="308190"/>
                  <a:pt x="550129" y="309070"/>
                  <a:pt x="550129" y="310160"/>
                </a:cubicBezTo>
                <a:cubicBezTo>
                  <a:pt x="550129" y="311251"/>
                  <a:pt x="551009" y="312129"/>
                  <a:pt x="552099" y="312129"/>
                </a:cubicBezTo>
                <a:cubicBezTo>
                  <a:pt x="553189" y="312129"/>
                  <a:pt x="554068" y="311249"/>
                  <a:pt x="554068" y="310160"/>
                </a:cubicBezTo>
                <a:cubicBezTo>
                  <a:pt x="554038" y="309070"/>
                  <a:pt x="553159" y="308190"/>
                  <a:pt x="552099" y="308190"/>
                </a:cubicBezTo>
                <a:close/>
                <a:moveTo>
                  <a:pt x="546795" y="302583"/>
                </a:moveTo>
                <a:cubicBezTo>
                  <a:pt x="546795" y="301330"/>
                  <a:pt x="545777" y="300311"/>
                  <a:pt x="544523" y="300311"/>
                </a:cubicBezTo>
                <a:cubicBezTo>
                  <a:pt x="543269" y="300311"/>
                  <a:pt x="542251" y="301330"/>
                  <a:pt x="542251" y="302583"/>
                </a:cubicBezTo>
                <a:cubicBezTo>
                  <a:pt x="542251" y="303837"/>
                  <a:pt x="543269" y="304855"/>
                  <a:pt x="544523" y="304855"/>
                </a:cubicBezTo>
                <a:cubicBezTo>
                  <a:pt x="545777" y="304855"/>
                  <a:pt x="546795" y="303837"/>
                  <a:pt x="546795" y="302583"/>
                </a:cubicBezTo>
                <a:close/>
                <a:moveTo>
                  <a:pt x="539189" y="295037"/>
                </a:moveTo>
                <a:cubicBezTo>
                  <a:pt x="539189" y="293816"/>
                  <a:pt x="538199" y="292825"/>
                  <a:pt x="536977" y="292825"/>
                </a:cubicBezTo>
                <a:cubicBezTo>
                  <a:pt x="535756" y="292825"/>
                  <a:pt x="534765" y="293816"/>
                  <a:pt x="534765" y="295037"/>
                </a:cubicBezTo>
                <a:cubicBezTo>
                  <a:pt x="534765" y="296259"/>
                  <a:pt x="535756" y="297249"/>
                  <a:pt x="536977" y="297249"/>
                </a:cubicBezTo>
                <a:cubicBezTo>
                  <a:pt x="538199" y="297249"/>
                  <a:pt x="539189" y="296259"/>
                  <a:pt x="539189" y="295037"/>
                </a:cubicBezTo>
                <a:close/>
                <a:moveTo>
                  <a:pt x="531854" y="287491"/>
                </a:moveTo>
                <a:cubicBezTo>
                  <a:pt x="531854" y="286136"/>
                  <a:pt x="530755" y="285037"/>
                  <a:pt x="529399" y="285037"/>
                </a:cubicBezTo>
                <a:cubicBezTo>
                  <a:pt x="528044" y="285037"/>
                  <a:pt x="526945" y="286136"/>
                  <a:pt x="526945" y="287491"/>
                </a:cubicBezTo>
                <a:cubicBezTo>
                  <a:pt x="526945" y="288847"/>
                  <a:pt x="528044" y="289946"/>
                  <a:pt x="529399" y="289946"/>
                </a:cubicBezTo>
                <a:cubicBezTo>
                  <a:pt x="530755" y="289946"/>
                  <a:pt x="531854" y="288847"/>
                  <a:pt x="531854" y="287491"/>
                </a:cubicBezTo>
                <a:close/>
                <a:moveTo>
                  <a:pt x="524670" y="279915"/>
                </a:moveTo>
                <a:cubicBezTo>
                  <a:pt x="524670" y="278359"/>
                  <a:pt x="523410" y="277098"/>
                  <a:pt x="521853" y="277098"/>
                </a:cubicBezTo>
                <a:cubicBezTo>
                  <a:pt x="520297" y="277098"/>
                  <a:pt x="519036" y="278359"/>
                  <a:pt x="519036" y="279915"/>
                </a:cubicBezTo>
                <a:cubicBezTo>
                  <a:pt x="519036" y="281471"/>
                  <a:pt x="520297" y="282732"/>
                  <a:pt x="521853" y="282732"/>
                </a:cubicBezTo>
                <a:cubicBezTo>
                  <a:pt x="523410" y="282732"/>
                  <a:pt x="524670" y="281471"/>
                  <a:pt x="524670" y="279915"/>
                </a:cubicBezTo>
                <a:close/>
                <a:moveTo>
                  <a:pt x="517005" y="272337"/>
                </a:moveTo>
                <a:cubicBezTo>
                  <a:pt x="517005" y="270831"/>
                  <a:pt x="515783" y="269609"/>
                  <a:pt x="514278" y="269609"/>
                </a:cubicBezTo>
                <a:cubicBezTo>
                  <a:pt x="512772" y="269609"/>
                  <a:pt x="511551" y="270831"/>
                  <a:pt x="511551" y="272337"/>
                </a:cubicBezTo>
                <a:cubicBezTo>
                  <a:pt x="511551" y="273842"/>
                  <a:pt x="512772" y="275064"/>
                  <a:pt x="514278" y="275064"/>
                </a:cubicBezTo>
                <a:cubicBezTo>
                  <a:pt x="515783" y="275064"/>
                  <a:pt x="517005" y="273842"/>
                  <a:pt x="517005" y="272337"/>
                </a:cubicBezTo>
                <a:close/>
                <a:moveTo>
                  <a:pt x="509701" y="264791"/>
                </a:moveTo>
                <a:cubicBezTo>
                  <a:pt x="509701" y="263151"/>
                  <a:pt x="508371" y="261821"/>
                  <a:pt x="506732" y="261821"/>
                </a:cubicBezTo>
                <a:cubicBezTo>
                  <a:pt x="505093" y="261821"/>
                  <a:pt x="503763" y="263151"/>
                  <a:pt x="503763" y="264791"/>
                </a:cubicBezTo>
                <a:cubicBezTo>
                  <a:pt x="503763" y="266430"/>
                  <a:pt x="505093" y="267760"/>
                  <a:pt x="506732" y="267760"/>
                </a:cubicBezTo>
                <a:cubicBezTo>
                  <a:pt x="508371" y="267760"/>
                  <a:pt x="509701" y="266430"/>
                  <a:pt x="509701" y="264791"/>
                </a:cubicBezTo>
                <a:close/>
                <a:moveTo>
                  <a:pt x="502490" y="257214"/>
                </a:moveTo>
                <a:cubicBezTo>
                  <a:pt x="502490" y="255374"/>
                  <a:pt x="500996" y="253880"/>
                  <a:pt x="499156" y="253880"/>
                </a:cubicBezTo>
                <a:cubicBezTo>
                  <a:pt x="497316" y="253880"/>
                  <a:pt x="495822" y="255374"/>
                  <a:pt x="495822" y="257214"/>
                </a:cubicBezTo>
                <a:cubicBezTo>
                  <a:pt x="495822" y="259055"/>
                  <a:pt x="497316" y="260548"/>
                  <a:pt x="499156" y="260548"/>
                </a:cubicBezTo>
                <a:cubicBezTo>
                  <a:pt x="500996" y="260548"/>
                  <a:pt x="502490" y="259055"/>
                  <a:pt x="502490" y="257214"/>
                </a:cubicBezTo>
                <a:close/>
                <a:moveTo>
                  <a:pt x="494792" y="249668"/>
                </a:moveTo>
                <a:cubicBezTo>
                  <a:pt x="494792" y="247911"/>
                  <a:pt x="493368" y="246486"/>
                  <a:pt x="491611" y="246486"/>
                </a:cubicBezTo>
                <a:cubicBezTo>
                  <a:pt x="489853" y="246486"/>
                  <a:pt x="488429" y="247911"/>
                  <a:pt x="488429" y="249668"/>
                </a:cubicBezTo>
                <a:cubicBezTo>
                  <a:pt x="488429" y="251425"/>
                  <a:pt x="489853" y="252850"/>
                  <a:pt x="491611" y="252850"/>
                </a:cubicBezTo>
                <a:cubicBezTo>
                  <a:pt x="493368" y="252850"/>
                  <a:pt x="494792" y="251425"/>
                  <a:pt x="494792" y="249668"/>
                </a:cubicBezTo>
                <a:close/>
                <a:moveTo>
                  <a:pt x="487397" y="242092"/>
                </a:moveTo>
                <a:cubicBezTo>
                  <a:pt x="487397" y="240233"/>
                  <a:pt x="485891" y="238728"/>
                  <a:pt x="484033" y="238728"/>
                </a:cubicBezTo>
                <a:cubicBezTo>
                  <a:pt x="482174" y="238728"/>
                  <a:pt x="480668" y="240233"/>
                  <a:pt x="480668" y="242092"/>
                </a:cubicBezTo>
                <a:cubicBezTo>
                  <a:pt x="480668" y="243951"/>
                  <a:pt x="482174" y="245456"/>
                  <a:pt x="484033" y="245456"/>
                </a:cubicBezTo>
                <a:cubicBezTo>
                  <a:pt x="485891" y="245456"/>
                  <a:pt x="487397" y="243951"/>
                  <a:pt x="487397" y="242092"/>
                </a:cubicBezTo>
                <a:close/>
                <a:moveTo>
                  <a:pt x="476487" y="238030"/>
                </a:moveTo>
                <a:cubicBezTo>
                  <a:pt x="478426" y="238030"/>
                  <a:pt x="479971" y="236453"/>
                  <a:pt x="479971" y="234546"/>
                </a:cubicBezTo>
                <a:cubicBezTo>
                  <a:pt x="479971" y="232606"/>
                  <a:pt x="478394" y="231062"/>
                  <a:pt x="476487" y="231062"/>
                </a:cubicBezTo>
                <a:cubicBezTo>
                  <a:pt x="474547" y="231062"/>
                  <a:pt x="473002" y="232639"/>
                  <a:pt x="473002" y="234546"/>
                </a:cubicBezTo>
                <a:cubicBezTo>
                  <a:pt x="472972" y="236486"/>
                  <a:pt x="474547" y="238030"/>
                  <a:pt x="476487" y="238030"/>
                </a:cubicBezTo>
                <a:close/>
                <a:moveTo>
                  <a:pt x="472668" y="227000"/>
                </a:moveTo>
                <a:cubicBezTo>
                  <a:pt x="472668" y="224924"/>
                  <a:pt x="470987" y="223243"/>
                  <a:pt x="468911" y="223243"/>
                </a:cubicBezTo>
                <a:cubicBezTo>
                  <a:pt x="466835" y="223243"/>
                  <a:pt x="465154" y="224924"/>
                  <a:pt x="465154" y="227000"/>
                </a:cubicBezTo>
                <a:cubicBezTo>
                  <a:pt x="465154" y="229076"/>
                  <a:pt x="466835" y="230757"/>
                  <a:pt x="468911" y="230757"/>
                </a:cubicBezTo>
                <a:cubicBezTo>
                  <a:pt x="470987" y="230757"/>
                  <a:pt x="472668" y="229076"/>
                  <a:pt x="472668" y="227000"/>
                </a:cubicBezTo>
                <a:close/>
                <a:moveTo>
                  <a:pt x="461365" y="222998"/>
                </a:moveTo>
                <a:cubicBezTo>
                  <a:pt x="463335" y="222998"/>
                  <a:pt x="464942" y="221391"/>
                  <a:pt x="464942" y="219421"/>
                </a:cubicBezTo>
                <a:cubicBezTo>
                  <a:pt x="464942" y="217452"/>
                  <a:pt x="463335" y="215845"/>
                  <a:pt x="461365" y="215845"/>
                </a:cubicBezTo>
                <a:cubicBezTo>
                  <a:pt x="459396" y="215845"/>
                  <a:pt x="457789" y="217452"/>
                  <a:pt x="457789" y="219421"/>
                </a:cubicBezTo>
                <a:cubicBezTo>
                  <a:pt x="457759" y="221391"/>
                  <a:pt x="459366" y="222998"/>
                  <a:pt x="461365" y="222998"/>
                </a:cubicBezTo>
                <a:close/>
                <a:moveTo>
                  <a:pt x="457426" y="211845"/>
                </a:moveTo>
                <a:cubicBezTo>
                  <a:pt x="457426" y="209836"/>
                  <a:pt x="455798" y="208208"/>
                  <a:pt x="453789" y="208208"/>
                </a:cubicBezTo>
                <a:cubicBezTo>
                  <a:pt x="451781" y="208208"/>
                  <a:pt x="450153" y="209836"/>
                  <a:pt x="450153" y="211845"/>
                </a:cubicBezTo>
                <a:cubicBezTo>
                  <a:pt x="450153" y="213854"/>
                  <a:pt x="451781" y="215482"/>
                  <a:pt x="453789" y="215482"/>
                </a:cubicBezTo>
                <a:cubicBezTo>
                  <a:pt x="455798" y="215482"/>
                  <a:pt x="457426" y="213854"/>
                  <a:pt x="457426" y="211845"/>
                </a:cubicBezTo>
                <a:close/>
                <a:moveTo>
                  <a:pt x="450151" y="204299"/>
                </a:moveTo>
                <a:cubicBezTo>
                  <a:pt x="450151" y="202140"/>
                  <a:pt x="448400" y="200390"/>
                  <a:pt x="446242" y="200390"/>
                </a:cubicBezTo>
                <a:cubicBezTo>
                  <a:pt x="444083" y="200390"/>
                  <a:pt x="442333" y="202140"/>
                  <a:pt x="442333" y="204299"/>
                </a:cubicBezTo>
                <a:cubicBezTo>
                  <a:pt x="442333" y="206458"/>
                  <a:pt x="444083" y="208208"/>
                  <a:pt x="446242" y="208208"/>
                </a:cubicBezTo>
                <a:cubicBezTo>
                  <a:pt x="448400" y="208208"/>
                  <a:pt x="450151" y="206458"/>
                  <a:pt x="450151" y="204299"/>
                </a:cubicBezTo>
                <a:close/>
                <a:moveTo>
                  <a:pt x="442302" y="196753"/>
                </a:moveTo>
                <a:cubicBezTo>
                  <a:pt x="442302" y="194744"/>
                  <a:pt x="440675" y="193116"/>
                  <a:pt x="438666" y="193116"/>
                </a:cubicBezTo>
                <a:cubicBezTo>
                  <a:pt x="436657" y="193116"/>
                  <a:pt x="435029" y="194744"/>
                  <a:pt x="435029" y="196753"/>
                </a:cubicBezTo>
                <a:cubicBezTo>
                  <a:pt x="435029" y="198762"/>
                  <a:pt x="436657" y="200390"/>
                  <a:pt x="438666" y="200390"/>
                </a:cubicBezTo>
                <a:cubicBezTo>
                  <a:pt x="440675" y="200390"/>
                  <a:pt x="442302" y="198762"/>
                  <a:pt x="442302" y="196753"/>
                </a:cubicBezTo>
                <a:close/>
                <a:moveTo>
                  <a:pt x="431120" y="192751"/>
                </a:moveTo>
                <a:cubicBezTo>
                  <a:pt x="433090" y="192751"/>
                  <a:pt x="434697" y="191144"/>
                  <a:pt x="434697" y="189175"/>
                </a:cubicBezTo>
                <a:cubicBezTo>
                  <a:pt x="434697" y="187205"/>
                  <a:pt x="433090" y="185598"/>
                  <a:pt x="431120" y="185598"/>
                </a:cubicBezTo>
                <a:cubicBezTo>
                  <a:pt x="429150" y="185598"/>
                  <a:pt x="427543" y="187205"/>
                  <a:pt x="427543" y="189175"/>
                </a:cubicBezTo>
                <a:cubicBezTo>
                  <a:pt x="427513" y="191147"/>
                  <a:pt x="429120" y="192751"/>
                  <a:pt x="431120" y="192751"/>
                </a:cubicBezTo>
                <a:close/>
                <a:moveTo>
                  <a:pt x="427361" y="181599"/>
                </a:moveTo>
                <a:cubicBezTo>
                  <a:pt x="427361" y="179490"/>
                  <a:pt x="425652" y="177782"/>
                  <a:pt x="423544" y="177782"/>
                </a:cubicBezTo>
                <a:cubicBezTo>
                  <a:pt x="421436" y="177782"/>
                  <a:pt x="419728" y="179490"/>
                  <a:pt x="419728" y="181599"/>
                </a:cubicBezTo>
                <a:cubicBezTo>
                  <a:pt x="419728" y="183707"/>
                  <a:pt x="421436" y="185415"/>
                  <a:pt x="423544" y="185415"/>
                </a:cubicBezTo>
                <a:cubicBezTo>
                  <a:pt x="425652" y="185415"/>
                  <a:pt x="427361" y="183707"/>
                  <a:pt x="427361" y="181599"/>
                </a:cubicBezTo>
                <a:close/>
                <a:moveTo>
                  <a:pt x="415999" y="177779"/>
                </a:moveTo>
                <a:cubicBezTo>
                  <a:pt x="418061" y="177779"/>
                  <a:pt x="419725" y="176112"/>
                  <a:pt x="419725" y="174052"/>
                </a:cubicBezTo>
                <a:cubicBezTo>
                  <a:pt x="419725" y="171993"/>
                  <a:pt x="418058" y="170326"/>
                  <a:pt x="415999" y="170326"/>
                </a:cubicBezTo>
                <a:cubicBezTo>
                  <a:pt x="413937" y="170326"/>
                  <a:pt x="412272" y="171993"/>
                  <a:pt x="412272" y="174052"/>
                </a:cubicBezTo>
                <a:cubicBezTo>
                  <a:pt x="412240" y="176115"/>
                  <a:pt x="413907" y="177779"/>
                  <a:pt x="415999" y="177779"/>
                </a:cubicBezTo>
                <a:close/>
                <a:moveTo>
                  <a:pt x="411847" y="166476"/>
                </a:moveTo>
                <a:cubicBezTo>
                  <a:pt x="411847" y="164585"/>
                  <a:pt x="410314" y="163052"/>
                  <a:pt x="408423" y="163052"/>
                </a:cubicBezTo>
                <a:cubicBezTo>
                  <a:pt x="406532" y="163052"/>
                  <a:pt x="404999" y="164585"/>
                  <a:pt x="404999" y="166476"/>
                </a:cubicBezTo>
                <a:cubicBezTo>
                  <a:pt x="404999" y="168367"/>
                  <a:pt x="406532" y="169901"/>
                  <a:pt x="408423" y="169901"/>
                </a:cubicBezTo>
                <a:cubicBezTo>
                  <a:pt x="410314" y="169901"/>
                  <a:pt x="411847" y="168367"/>
                  <a:pt x="411847" y="166476"/>
                </a:cubicBezTo>
                <a:close/>
                <a:moveTo>
                  <a:pt x="404147" y="158930"/>
                </a:moveTo>
                <a:cubicBezTo>
                  <a:pt x="404147" y="157122"/>
                  <a:pt x="402683" y="155658"/>
                  <a:pt x="400875" y="155658"/>
                </a:cubicBezTo>
                <a:cubicBezTo>
                  <a:pt x="399067" y="155658"/>
                  <a:pt x="397603" y="157122"/>
                  <a:pt x="397603" y="158930"/>
                </a:cubicBezTo>
                <a:cubicBezTo>
                  <a:pt x="397603" y="160738"/>
                  <a:pt x="399067" y="162202"/>
                  <a:pt x="400875" y="162202"/>
                </a:cubicBezTo>
                <a:cubicBezTo>
                  <a:pt x="402683" y="162202"/>
                  <a:pt x="404147" y="160738"/>
                  <a:pt x="404147" y="158930"/>
                </a:cubicBezTo>
                <a:close/>
                <a:moveTo>
                  <a:pt x="393299" y="154779"/>
                </a:moveTo>
                <a:cubicBezTo>
                  <a:pt x="395179" y="154779"/>
                  <a:pt x="396723" y="153264"/>
                  <a:pt x="396723" y="151354"/>
                </a:cubicBezTo>
                <a:cubicBezTo>
                  <a:pt x="396723" y="149474"/>
                  <a:pt x="395209" y="147930"/>
                  <a:pt x="393299" y="147930"/>
                </a:cubicBezTo>
                <a:cubicBezTo>
                  <a:pt x="391389" y="147930"/>
                  <a:pt x="389875" y="149445"/>
                  <a:pt x="389875" y="151354"/>
                </a:cubicBezTo>
                <a:cubicBezTo>
                  <a:pt x="389905" y="153261"/>
                  <a:pt x="391420" y="154779"/>
                  <a:pt x="393299" y="154779"/>
                </a:cubicBezTo>
                <a:close/>
                <a:moveTo>
                  <a:pt x="388843" y="143805"/>
                </a:moveTo>
                <a:cubicBezTo>
                  <a:pt x="388843" y="142099"/>
                  <a:pt x="387460" y="140716"/>
                  <a:pt x="385753" y="140716"/>
                </a:cubicBezTo>
                <a:cubicBezTo>
                  <a:pt x="384047" y="140716"/>
                  <a:pt x="382664" y="142099"/>
                  <a:pt x="382664" y="143805"/>
                </a:cubicBezTo>
                <a:cubicBezTo>
                  <a:pt x="382664" y="145512"/>
                  <a:pt x="384047" y="146895"/>
                  <a:pt x="385753" y="146895"/>
                </a:cubicBezTo>
                <a:cubicBezTo>
                  <a:pt x="387460" y="146895"/>
                  <a:pt x="388843" y="145512"/>
                  <a:pt x="388843" y="143805"/>
                </a:cubicBezTo>
                <a:close/>
                <a:moveTo>
                  <a:pt x="381057" y="136230"/>
                </a:moveTo>
                <a:cubicBezTo>
                  <a:pt x="381057" y="134638"/>
                  <a:pt x="379768" y="133350"/>
                  <a:pt x="378178" y="133350"/>
                </a:cubicBezTo>
                <a:cubicBezTo>
                  <a:pt x="376587" y="133350"/>
                  <a:pt x="375298" y="134638"/>
                  <a:pt x="375298" y="136230"/>
                </a:cubicBezTo>
                <a:cubicBezTo>
                  <a:pt x="375298" y="137820"/>
                  <a:pt x="376587" y="139109"/>
                  <a:pt x="378178" y="139109"/>
                </a:cubicBezTo>
                <a:cubicBezTo>
                  <a:pt x="379768" y="139109"/>
                  <a:pt x="381057" y="137820"/>
                  <a:pt x="381057" y="136230"/>
                </a:cubicBezTo>
                <a:close/>
                <a:moveTo>
                  <a:pt x="373601" y="128684"/>
                </a:moveTo>
                <a:cubicBezTo>
                  <a:pt x="373601" y="127044"/>
                  <a:pt x="372271" y="125714"/>
                  <a:pt x="370632" y="125714"/>
                </a:cubicBezTo>
                <a:cubicBezTo>
                  <a:pt x="368992" y="125714"/>
                  <a:pt x="367663" y="127044"/>
                  <a:pt x="367663" y="128684"/>
                </a:cubicBezTo>
                <a:cubicBezTo>
                  <a:pt x="367663" y="130323"/>
                  <a:pt x="368992" y="131653"/>
                  <a:pt x="370632" y="131653"/>
                </a:cubicBezTo>
                <a:cubicBezTo>
                  <a:pt x="372271" y="131653"/>
                  <a:pt x="373601" y="130323"/>
                  <a:pt x="373601" y="128684"/>
                </a:cubicBezTo>
                <a:close/>
                <a:moveTo>
                  <a:pt x="365721" y="121137"/>
                </a:moveTo>
                <a:cubicBezTo>
                  <a:pt x="365721" y="119664"/>
                  <a:pt x="364527" y="118470"/>
                  <a:pt x="363054" y="118470"/>
                </a:cubicBezTo>
                <a:cubicBezTo>
                  <a:pt x="361581" y="118470"/>
                  <a:pt x="360387" y="119664"/>
                  <a:pt x="360387" y="121137"/>
                </a:cubicBezTo>
                <a:cubicBezTo>
                  <a:pt x="360387" y="122610"/>
                  <a:pt x="361581" y="123804"/>
                  <a:pt x="363054" y="123804"/>
                </a:cubicBezTo>
                <a:cubicBezTo>
                  <a:pt x="364527" y="123804"/>
                  <a:pt x="365721" y="122610"/>
                  <a:pt x="365721" y="121137"/>
                </a:cubicBezTo>
                <a:close/>
                <a:moveTo>
                  <a:pt x="357870" y="113561"/>
                </a:moveTo>
                <a:cubicBezTo>
                  <a:pt x="357870" y="112257"/>
                  <a:pt x="356813" y="111199"/>
                  <a:pt x="355508" y="111199"/>
                </a:cubicBezTo>
                <a:cubicBezTo>
                  <a:pt x="354204" y="111199"/>
                  <a:pt x="353146" y="112257"/>
                  <a:pt x="353146" y="113561"/>
                </a:cubicBezTo>
                <a:cubicBezTo>
                  <a:pt x="353146" y="114866"/>
                  <a:pt x="354204" y="115923"/>
                  <a:pt x="355508" y="115923"/>
                </a:cubicBezTo>
                <a:cubicBezTo>
                  <a:pt x="356813" y="115923"/>
                  <a:pt x="357870" y="114866"/>
                  <a:pt x="357870" y="113561"/>
                </a:cubicBezTo>
                <a:close/>
                <a:moveTo>
                  <a:pt x="347932" y="108045"/>
                </a:moveTo>
                <a:cubicBezTo>
                  <a:pt x="349055" y="108045"/>
                  <a:pt x="349994" y="107135"/>
                  <a:pt x="349994" y="105983"/>
                </a:cubicBezTo>
                <a:cubicBezTo>
                  <a:pt x="349994" y="104861"/>
                  <a:pt x="349085" y="103921"/>
                  <a:pt x="347932" y="103921"/>
                </a:cubicBezTo>
                <a:cubicBezTo>
                  <a:pt x="346810" y="103921"/>
                  <a:pt x="345870" y="104830"/>
                  <a:pt x="345870" y="105983"/>
                </a:cubicBezTo>
                <a:cubicBezTo>
                  <a:pt x="345903" y="107135"/>
                  <a:pt x="346810" y="108045"/>
                  <a:pt x="347932" y="108045"/>
                </a:cubicBezTo>
                <a:close/>
                <a:moveTo>
                  <a:pt x="342476" y="98437"/>
                </a:moveTo>
                <a:cubicBezTo>
                  <a:pt x="342476" y="97282"/>
                  <a:pt x="341541" y="96347"/>
                  <a:pt x="340387" y="96347"/>
                </a:cubicBezTo>
                <a:cubicBezTo>
                  <a:pt x="339232" y="96347"/>
                  <a:pt x="338297" y="97282"/>
                  <a:pt x="338297" y="98437"/>
                </a:cubicBezTo>
                <a:cubicBezTo>
                  <a:pt x="338297" y="99591"/>
                  <a:pt x="339232" y="100526"/>
                  <a:pt x="340387" y="100526"/>
                </a:cubicBezTo>
                <a:cubicBezTo>
                  <a:pt x="341541" y="100526"/>
                  <a:pt x="342476" y="99591"/>
                  <a:pt x="342476" y="98437"/>
                </a:cubicBezTo>
                <a:close/>
                <a:moveTo>
                  <a:pt x="334628" y="90860"/>
                </a:moveTo>
                <a:cubicBezTo>
                  <a:pt x="334628" y="89856"/>
                  <a:pt x="333815" y="89043"/>
                  <a:pt x="332811" y="89043"/>
                </a:cubicBezTo>
                <a:cubicBezTo>
                  <a:pt x="331806" y="89043"/>
                  <a:pt x="330994" y="89856"/>
                  <a:pt x="330994" y="90860"/>
                </a:cubicBezTo>
                <a:cubicBezTo>
                  <a:pt x="330994" y="91865"/>
                  <a:pt x="331806" y="92678"/>
                  <a:pt x="332811" y="92678"/>
                </a:cubicBezTo>
                <a:cubicBezTo>
                  <a:pt x="333815" y="92678"/>
                  <a:pt x="334628" y="91865"/>
                  <a:pt x="334628" y="90860"/>
                </a:cubicBezTo>
                <a:close/>
                <a:moveTo>
                  <a:pt x="326750" y="83314"/>
                </a:moveTo>
                <a:cubicBezTo>
                  <a:pt x="326750" y="82495"/>
                  <a:pt x="326085" y="81830"/>
                  <a:pt x="325265" y="81830"/>
                </a:cubicBezTo>
                <a:cubicBezTo>
                  <a:pt x="324445" y="81830"/>
                  <a:pt x="323781" y="82495"/>
                  <a:pt x="323781" y="83314"/>
                </a:cubicBezTo>
                <a:cubicBezTo>
                  <a:pt x="323781" y="84134"/>
                  <a:pt x="324445" y="84799"/>
                  <a:pt x="325265" y="84799"/>
                </a:cubicBezTo>
                <a:cubicBezTo>
                  <a:pt x="326085" y="84799"/>
                  <a:pt x="326750" y="84134"/>
                  <a:pt x="326750" y="83314"/>
                </a:cubicBezTo>
                <a:close/>
                <a:moveTo>
                  <a:pt x="319174" y="75738"/>
                </a:moveTo>
                <a:cubicBezTo>
                  <a:pt x="319174" y="74919"/>
                  <a:pt x="318509" y="74254"/>
                  <a:pt x="317689" y="74254"/>
                </a:cubicBezTo>
                <a:cubicBezTo>
                  <a:pt x="316870" y="74254"/>
                  <a:pt x="316205" y="74919"/>
                  <a:pt x="316205" y="75738"/>
                </a:cubicBezTo>
                <a:cubicBezTo>
                  <a:pt x="316205" y="76558"/>
                  <a:pt x="316870" y="77223"/>
                  <a:pt x="317689" y="77223"/>
                </a:cubicBezTo>
                <a:cubicBezTo>
                  <a:pt x="318509" y="77223"/>
                  <a:pt x="319174" y="76558"/>
                  <a:pt x="319174" y="75738"/>
                </a:cubicBezTo>
                <a:close/>
                <a:moveTo>
                  <a:pt x="310144" y="69402"/>
                </a:moveTo>
                <a:cubicBezTo>
                  <a:pt x="310811" y="69402"/>
                  <a:pt x="311356" y="68857"/>
                  <a:pt x="311356" y="68190"/>
                </a:cubicBezTo>
                <a:cubicBezTo>
                  <a:pt x="311356" y="67522"/>
                  <a:pt x="310811" y="66978"/>
                  <a:pt x="310144" y="66978"/>
                </a:cubicBezTo>
                <a:cubicBezTo>
                  <a:pt x="309476" y="66978"/>
                  <a:pt x="308932" y="67522"/>
                  <a:pt x="308932" y="68190"/>
                </a:cubicBezTo>
                <a:cubicBezTo>
                  <a:pt x="308901" y="68857"/>
                  <a:pt x="309446" y="69402"/>
                  <a:pt x="310144" y="69402"/>
                </a:cubicBezTo>
                <a:close/>
                <a:moveTo>
                  <a:pt x="303508" y="60644"/>
                </a:moveTo>
                <a:cubicBezTo>
                  <a:pt x="303508" y="60124"/>
                  <a:pt x="303087" y="59704"/>
                  <a:pt x="302568" y="59704"/>
                </a:cubicBezTo>
                <a:cubicBezTo>
                  <a:pt x="302048" y="59704"/>
                  <a:pt x="301628" y="60124"/>
                  <a:pt x="301628" y="60644"/>
                </a:cubicBezTo>
                <a:cubicBezTo>
                  <a:pt x="301628" y="61163"/>
                  <a:pt x="302048" y="61584"/>
                  <a:pt x="302568" y="61584"/>
                </a:cubicBezTo>
                <a:cubicBezTo>
                  <a:pt x="303087" y="61584"/>
                  <a:pt x="303508" y="61163"/>
                  <a:pt x="303508" y="60644"/>
                </a:cubicBezTo>
                <a:close/>
                <a:moveTo>
                  <a:pt x="295022" y="53765"/>
                </a:moveTo>
                <a:cubicBezTo>
                  <a:pt x="295417" y="53765"/>
                  <a:pt x="295720" y="53432"/>
                  <a:pt x="295720" y="53037"/>
                </a:cubicBezTo>
                <a:cubicBezTo>
                  <a:pt x="295720" y="52643"/>
                  <a:pt x="295387" y="52340"/>
                  <a:pt x="295022" y="52340"/>
                </a:cubicBezTo>
                <a:cubicBezTo>
                  <a:pt x="294627" y="52340"/>
                  <a:pt x="294325" y="52643"/>
                  <a:pt x="294325" y="53037"/>
                </a:cubicBezTo>
                <a:cubicBezTo>
                  <a:pt x="294295" y="53462"/>
                  <a:pt x="294627" y="53765"/>
                  <a:pt x="295022" y="53765"/>
                </a:cubicBezTo>
                <a:close/>
                <a:moveTo>
                  <a:pt x="287444" y="46159"/>
                </a:moveTo>
                <a:cubicBezTo>
                  <a:pt x="287809" y="46159"/>
                  <a:pt x="288111" y="45856"/>
                  <a:pt x="288111" y="45491"/>
                </a:cubicBezTo>
                <a:cubicBezTo>
                  <a:pt x="288111" y="45126"/>
                  <a:pt x="287809" y="44824"/>
                  <a:pt x="287444" y="44824"/>
                </a:cubicBezTo>
                <a:cubicBezTo>
                  <a:pt x="287079" y="44824"/>
                  <a:pt x="286777" y="45126"/>
                  <a:pt x="286777" y="45491"/>
                </a:cubicBezTo>
                <a:cubicBezTo>
                  <a:pt x="286809" y="45854"/>
                  <a:pt x="287082" y="46159"/>
                  <a:pt x="287444" y="46159"/>
                </a:cubicBezTo>
                <a:close/>
                <a:moveTo>
                  <a:pt x="280413" y="37945"/>
                </a:moveTo>
                <a:cubicBezTo>
                  <a:pt x="280413" y="37661"/>
                  <a:pt x="280182" y="37430"/>
                  <a:pt x="279899" y="37430"/>
                </a:cubicBezTo>
                <a:cubicBezTo>
                  <a:pt x="279614" y="37430"/>
                  <a:pt x="279384" y="37661"/>
                  <a:pt x="279384" y="37945"/>
                </a:cubicBezTo>
                <a:cubicBezTo>
                  <a:pt x="279384" y="38229"/>
                  <a:pt x="279614" y="38460"/>
                  <a:pt x="279899" y="38460"/>
                </a:cubicBezTo>
                <a:cubicBezTo>
                  <a:pt x="280182" y="38460"/>
                  <a:pt x="280413" y="38229"/>
                  <a:pt x="280413" y="37945"/>
                </a:cubicBezTo>
                <a:close/>
                <a:moveTo>
                  <a:pt x="272323" y="30642"/>
                </a:moveTo>
                <a:cubicBezTo>
                  <a:pt x="272475" y="30642"/>
                  <a:pt x="272595" y="30519"/>
                  <a:pt x="272595" y="30369"/>
                </a:cubicBezTo>
                <a:cubicBezTo>
                  <a:pt x="272595" y="30219"/>
                  <a:pt x="272473" y="30097"/>
                  <a:pt x="272323" y="30097"/>
                </a:cubicBezTo>
                <a:cubicBezTo>
                  <a:pt x="272170" y="30097"/>
                  <a:pt x="272050" y="30219"/>
                  <a:pt x="272050" y="30369"/>
                </a:cubicBezTo>
                <a:cubicBezTo>
                  <a:pt x="272050" y="30519"/>
                  <a:pt x="272170" y="30642"/>
                  <a:pt x="272323" y="30642"/>
                </a:cubicBezTo>
                <a:close/>
                <a:moveTo>
                  <a:pt x="265019" y="22821"/>
                </a:moveTo>
                <a:cubicBezTo>
                  <a:pt x="265019" y="22671"/>
                  <a:pt x="264897" y="22548"/>
                  <a:pt x="264747" y="22548"/>
                </a:cubicBezTo>
                <a:cubicBezTo>
                  <a:pt x="264597" y="22548"/>
                  <a:pt x="264475" y="22671"/>
                  <a:pt x="264475" y="22821"/>
                </a:cubicBezTo>
                <a:cubicBezTo>
                  <a:pt x="264475" y="22971"/>
                  <a:pt x="264597" y="23093"/>
                  <a:pt x="264747" y="23093"/>
                </a:cubicBezTo>
                <a:cubicBezTo>
                  <a:pt x="264897" y="23093"/>
                  <a:pt x="265019" y="22971"/>
                  <a:pt x="265019" y="22821"/>
                </a:cubicBezTo>
                <a:close/>
                <a:moveTo>
                  <a:pt x="257321" y="15245"/>
                </a:moveTo>
                <a:cubicBezTo>
                  <a:pt x="257321" y="15178"/>
                  <a:pt x="257268" y="15125"/>
                  <a:pt x="257201" y="15125"/>
                </a:cubicBezTo>
                <a:cubicBezTo>
                  <a:pt x="257134" y="15125"/>
                  <a:pt x="257081" y="15178"/>
                  <a:pt x="257081" y="15245"/>
                </a:cubicBezTo>
                <a:cubicBezTo>
                  <a:pt x="257081" y="15312"/>
                  <a:pt x="257134" y="15365"/>
                  <a:pt x="257201" y="15365"/>
                </a:cubicBezTo>
                <a:cubicBezTo>
                  <a:pt x="257268" y="15365"/>
                  <a:pt x="257321" y="15312"/>
                  <a:pt x="257321" y="15245"/>
                </a:cubicBezTo>
                <a:close/>
                <a:moveTo>
                  <a:pt x="249715" y="7698"/>
                </a:moveTo>
                <a:cubicBezTo>
                  <a:pt x="249715" y="7666"/>
                  <a:pt x="249688" y="7638"/>
                  <a:pt x="249655" y="7638"/>
                </a:cubicBezTo>
                <a:cubicBezTo>
                  <a:pt x="249623" y="7638"/>
                  <a:pt x="249596" y="7666"/>
                  <a:pt x="249596" y="7698"/>
                </a:cubicBezTo>
                <a:cubicBezTo>
                  <a:pt x="249596" y="7731"/>
                  <a:pt x="249623" y="7758"/>
                  <a:pt x="249655" y="7758"/>
                </a:cubicBezTo>
                <a:cubicBezTo>
                  <a:pt x="249688" y="7758"/>
                  <a:pt x="249715" y="7731"/>
                  <a:pt x="249715" y="7698"/>
                </a:cubicBezTo>
                <a:close/>
                <a:moveTo>
                  <a:pt x="635377" y="378197"/>
                </a:moveTo>
                <a:cubicBezTo>
                  <a:pt x="635377" y="378130"/>
                  <a:pt x="635323" y="378077"/>
                  <a:pt x="635256" y="378077"/>
                </a:cubicBezTo>
                <a:cubicBezTo>
                  <a:pt x="635190" y="378077"/>
                  <a:pt x="635136" y="378130"/>
                  <a:pt x="635136" y="378197"/>
                </a:cubicBezTo>
                <a:cubicBezTo>
                  <a:pt x="635136" y="378264"/>
                  <a:pt x="635190" y="378317"/>
                  <a:pt x="635256" y="378317"/>
                </a:cubicBezTo>
                <a:cubicBezTo>
                  <a:pt x="635323" y="378317"/>
                  <a:pt x="635377" y="378264"/>
                  <a:pt x="635377" y="378197"/>
                </a:cubicBezTo>
                <a:close/>
                <a:moveTo>
                  <a:pt x="627923" y="370651"/>
                </a:moveTo>
                <a:cubicBezTo>
                  <a:pt x="627923" y="370533"/>
                  <a:pt x="627828" y="370438"/>
                  <a:pt x="627711" y="370438"/>
                </a:cubicBezTo>
                <a:cubicBezTo>
                  <a:pt x="627593" y="370438"/>
                  <a:pt x="627498" y="370533"/>
                  <a:pt x="627498" y="370651"/>
                </a:cubicBezTo>
                <a:cubicBezTo>
                  <a:pt x="627498" y="370768"/>
                  <a:pt x="627593" y="370863"/>
                  <a:pt x="627711" y="370863"/>
                </a:cubicBezTo>
                <a:cubicBezTo>
                  <a:pt x="627828" y="370863"/>
                  <a:pt x="627923" y="370768"/>
                  <a:pt x="627923" y="370651"/>
                </a:cubicBezTo>
                <a:close/>
                <a:moveTo>
                  <a:pt x="619923" y="363075"/>
                </a:moveTo>
                <a:cubicBezTo>
                  <a:pt x="619923" y="363197"/>
                  <a:pt x="620013" y="363287"/>
                  <a:pt x="620135" y="363287"/>
                </a:cubicBezTo>
                <a:cubicBezTo>
                  <a:pt x="620257" y="363287"/>
                  <a:pt x="620347" y="363197"/>
                  <a:pt x="620347" y="363075"/>
                </a:cubicBezTo>
                <a:cubicBezTo>
                  <a:pt x="620347" y="362952"/>
                  <a:pt x="620257" y="362862"/>
                  <a:pt x="620135" y="362862"/>
                </a:cubicBezTo>
                <a:cubicBezTo>
                  <a:pt x="620013" y="362892"/>
                  <a:pt x="619923" y="362982"/>
                  <a:pt x="619923" y="363075"/>
                </a:cubicBezTo>
                <a:close/>
                <a:moveTo>
                  <a:pt x="612982" y="355528"/>
                </a:moveTo>
                <a:cubicBezTo>
                  <a:pt x="612982" y="355311"/>
                  <a:pt x="612806" y="355136"/>
                  <a:pt x="612589" y="355136"/>
                </a:cubicBezTo>
                <a:cubicBezTo>
                  <a:pt x="612372" y="355136"/>
                  <a:pt x="612197" y="355311"/>
                  <a:pt x="612197" y="355528"/>
                </a:cubicBezTo>
                <a:cubicBezTo>
                  <a:pt x="612197" y="355746"/>
                  <a:pt x="612372" y="355921"/>
                  <a:pt x="612589" y="355921"/>
                </a:cubicBezTo>
                <a:cubicBezTo>
                  <a:pt x="612806" y="355921"/>
                  <a:pt x="612982" y="355746"/>
                  <a:pt x="612982" y="355528"/>
                </a:cubicBezTo>
                <a:close/>
                <a:moveTo>
                  <a:pt x="605616" y="347950"/>
                </a:moveTo>
                <a:cubicBezTo>
                  <a:pt x="605616" y="347615"/>
                  <a:pt x="605346" y="347345"/>
                  <a:pt x="605011" y="347345"/>
                </a:cubicBezTo>
                <a:cubicBezTo>
                  <a:pt x="604676" y="347345"/>
                  <a:pt x="604406" y="347615"/>
                  <a:pt x="604406" y="347950"/>
                </a:cubicBezTo>
                <a:cubicBezTo>
                  <a:pt x="604406" y="348285"/>
                  <a:pt x="604676" y="348555"/>
                  <a:pt x="605011" y="348555"/>
                </a:cubicBezTo>
                <a:cubicBezTo>
                  <a:pt x="605346" y="348555"/>
                  <a:pt x="605616" y="348285"/>
                  <a:pt x="605616" y="347950"/>
                </a:cubicBezTo>
                <a:close/>
                <a:moveTo>
                  <a:pt x="598283" y="340404"/>
                </a:moveTo>
                <a:cubicBezTo>
                  <a:pt x="598283" y="339951"/>
                  <a:pt x="597918" y="339587"/>
                  <a:pt x="597465" y="339587"/>
                </a:cubicBezTo>
                <a:cubicBezTo>
                  <a:pt x="597013" y="339587"/>
                  <a:pt x="596648" y="339951"/>
                  <a:pt x="596648" y="340404"/>
                </a:cubicBezTo>
                <a:cubicBezTo>
                  <a:pt x="596648" y="340857"/>
                  <a:pt x="597013" y="341221"/>
                  <a:pt x="597465" y="341221"/>
                </a:cubicBezTo>
                <a:cubicBezTo>
                  <a:pt x="597918" y="341221"/>
                  <a:pt x="598283" y="340857"/>
                  <a:pt x="598283" y="340404"/>
                </a:cubicBezTo>
                <a:close/>
                <a:moveTo>
                  <a:pt x="590707" y="332828"/>
                </a:moveTo>
                <a:cubicBezTo>
                  <a:pt x="590707" y="332375"/>
                  <a:pt x="590342" y="332010"/>
                  <a:pt x="589890" y="332010"/>
                </a:cubicBezTo>
                <a:cubicBezTo>
                  <a:pt x="589437" y="332010"/>
                  <a:pt x="589072" y="332375"/>
                  <a:pt x="589072" y="332828"/>
                </a:cubicBezTo>
                <a:cubicBezTo>
                  <a:pt x="589072" y="333280"/>
                  <a:pt x="589437" y="333645"/>
                  <a:pt x="589890" y="333645"/>
                </a:cubicBezTo>
                <a:cubicBezTo>
                  <a:pt x="590342" y="333645"/>
                  <a:pt x="590707" y="333280"/>
                  <a:pt x="590707" y="332828"/>
                </a:cubicBezTo>
                <a:close/>
                <a:moveTo>
                  <a:pt x="583434" y="325282"/>
                </a:moveTo>
                <a:cubicBezTo>
                  <a:pt x="583434" y="324679"/>
                  <a:pt x="582947" y="324192"/>
                  <a:pt x="582344" y="324192"/>
                </a:cubicBezTo>
                <a:cubicBezTo>
                  <a:pt x="581741" y="324192"/>
                  <a:pt x="581254" y="324679"/>
                  <a:pt x="581254" y="325282"/>
                </a:cubicBezTo>
                <a:cubicBezTo>
                  <a:pt x="581254" y="325884"/>
                  <a:pt x="581741" y="326372"/>
                  <a:pt x="582344" y="326372"/>
                </a:cubicBezTo>
                <a:cubicBezTo>
                  <a:pt x="582947" y="326372"/>
                  <a:pt x="583434" y="325884"/>
                  <a:pt x="583434" y="325282"/>
                </a:cubicBezTo>
                <a:close/>
                <a:moveTo>
                  <a:pt x="576131" y="317708"/>
                </a:moveTo>
                <a:cubicBezTo>
                  <a:pt x="576131" y="316955"/>
                  <a:pt x="575521" y="316345"/>
                  <a:pt x="574768" y="316345"/>
                </a:cubicBezTo>
                <a:cubicBezTo>
                  <a:pt x="574016" y="316345"/>
                  <a:pt x="573406" y="316955"/>
                  <a:pt x="573406" y="317708"/>
                </a:cubicBezTo>
                <a:cubicBezTo>
                  <a:pt x="573406" y="318461"/>
                  <a:pt x="574016" y="319070"/>
                  <a:pt x="574768" y="319070"/>
                </a:cubicBezTo>
                <a:cubicBezTo>
                  <a:pt x="575521" y="319070"/>
                  <a:pt x="576131" y="318461"/>
                  <a:pt x="576131" y="317708"/>
                </a:cubicBezTo>
                <a:close/>
                <a:moveTo>
                  <a:pt x="567220" y="308797"/>
                </a:moveTo>
                <a:cubicBezTo>
                  <a:pt x="566463" y="308797"/>
                  <a:pt x="565856" y="309404"/>
                  <a:pt x="565856" y="310162"/>
                </a:cubicBezTo>
                <a:cubicBezTo>
                  <a:pt x="565856" y="310919"/>
                  <a:pt x="566463" y="311527"/>
                  <a:pt x="567220" y="311527"/>
                </a:cubicBezTo>
                <a:cubicBezTo>
                  <a:pt x="567977" y="311527"/>
                  <a:pt x="568585" y="310919"/>
                  <a:pt x="568585" y="310162"/>
                </a:cubicBezTo>
                <a:cubicBezTo>
                  <a:pt x="568585" y="309402"/>
                  <a:pt x="567947" y="308797"/>
                  <a:pt x="567220" y="308797"/>
                </a:cubicBezTo>
                <a:close/>
                <a:moveTo>
                  <a:pt x="561281" y="302613"/>
                </a:moveTo>
                <a:cubicBezTo>
                  <a:pt x="561281" y="301708"/>
                  <a:pt x="560550" y="300976"/>
                  <a:pt x="559644" y="300976"/>
                </a:cubicBezTo>
                <a:cubicBezTo>
                  <a:pt x="558739" y="300976"/>
                  <a:pt x="558007" y="301708"/>
                  <a:pt x="558007" y="302613"/>
                </a:cubicBezTo>
                <a:cubicBezTo>
                  <a:pt x="558007" y="303519"/>
                  <a:pt x="558739" y="304251"/>
                  <a:pt x="559644" y="304251"/>
                </a:cubicBezTo>
                <a:cubicBezTo>
                  <a:pt x="560550" y="304251"/>
                  <a:pt x="561281" y="303519"/>
                  <a:pt x="561281" y="302613"/>
                </a:cubicBezTo>
                <a:close/>
                <a:moveTo>
                  <a:pt x="554008" y="295037"/>
                </a:moveTo>
                <a:cubicBezTo>
                  <a:pt x="554008" y="293982"/>
                  <a:pt x="553154" y="293128"/>
                  <a:pt x="552099" y="293128"/>
                </a:cubicBezTo>
                <a:cubicBezTo>
                  <a:pt x="551044" y="293128"/>
                  <a:pt x="550189" y="293982"/>
                  <a:pt x="550189" y="295037"/>
                </a:cubicBezTo>
                <a:cubicBezTo>
                  <a:pt x="550189" y="296093"/>
                  <a:pt x="551044" y="296947"/>
                  <a:pt x="552099" y="296947"/>
                </a:cubicBezTo>
                <a:cubicBezTo>
                  <a:pt x="553154" y="296947"/>
                  <a:pt x="554008" y="296093"/>
                  <a:pt x="554008" y="295037"/>
                </a:cubicBezTo>
                <a:close/>
                <a:moveTo>
                  <a:pt x="546675" y="287491"/>
                </a:moveTo>
                <a:cubicBezTo>
                  <a:pt x="546675" y="286302"/>
                  <a:pt x="545712" y="285339"/>
                  <a:pt x="544523" y="285339"/>
                </a:cubicBezTo>
                <a:cubicBezTo>
                  <a:pt x="543334" y="285339"/>
                  <a:pt x="542371" y="286302"/>
                  <a:pt x="542371" y="287491"/>
                </a:cubicBezTo>
                <a:cubicBezTo>
                  <a:pt x="542371" y="288680"/>
                  <a:pt x="543334" y="289643"/>
                  <a:pt x="544523" y="289643"/>
                </a:cubicBezTo>
                <a:cubicBezTo>
                  <a:pt x="545712" y="289643"/>
                  <a:pt x="546675" y="288680"/>
                  <a:pt x="546675" y="287491"/>
                </a:cubicBezTo>
                <a:close/>
                <a:moveTo>
                  <a:pt x="536977" y="282067"/>
                </a:moveTo>
                <a:cubicBezTo>
                  <a:pt x="538159" y="282067"/>
                  <a:pt x="539129" y="281097"/>
                  <a:pt x="539129" y="279915"/>
                </a:cubicBezTo>
                <a:cubicBezTo>
                  <a:pt x="539129" y="278733"/>
                  <a:pt x="538159" y="277763"/>
                  <a:pt x="536977" y="277763"/>
                </a:cubicBezTo>
                <a:cubicBezTo>
                  <a:pt x="535795" y="277763"/>
                  <a:pt x="534825" y="278733"/>
                  <a:pt x="534825" y="279915"/>
                </a:cubicBezTo>
                <a:cubicBezTo>
                  <a:pt x="534795" y="281097"/>
                  <a:pt x="535765" y="282067"/>
                  <a:pt x="536977" y="282067"/>
                </a:cubicBezTo>
                <a:close/>
                <a:moveTo>
                  <a:pt x="531824" y="272369"/>
                </a:moveTo>
                <a:cubicBezTo>
                  <a:pt x="531824" y="271030"/>
                  <a:pt x="530739" y="269944"/>
                  <a:pt x="529399" y="269944"/>
                </a:cubicBezTo>
                <a:cubicBezTo>
                  <a:pt x="528060" y="269944"/>
                  <a:pt x="526975" y="271030"/>
                  <a:pt x="526975" y="272369"/>
                </a:cubicBezTo>
                <a:cubicBezTo>
                  <a:pt x="526975" y="273708"/>
                  <a:pt x="528060" y="274794"/>
                  <a:pt x="529399" y="274794"/>
                </a:cubicBezTo>
                <a:cubicBezTo>
                  <a:pt x="530739" y="274794"/>
                  <a:pt x="531824" y="273708"/>
                  <a:pt x="531824" y="272369"/>
                </a:cubicBezTo>
                <a:close/>
                <a:moveTo>
                  <a:pt x="524490" y="264791"/>
                </a:moveTo>
                <a:cubicBezTo>
                  <a:pt x="524490" y="263333"/>
                  <a:pt x="523311" y="262154"/>
                  <a:pt x="521853" y="262154"/>
                </a:cubicBezTo>
                <a:cubicBezTo>
                  <a:pt x="520397" y="262154"/>
                  <a:pt x="519217" y="263333"/>
                  <a:pt x="519217" y="264791"/>
                </a:cubicBezTo>
                <a:cubicBezTo>
                  <a:pt x="519217" y="266248"/>
                  <a:pt x="520397" y="267427"/>
                  <a:pt x="521853" y="267427"/>
                </a:cubicBezTo>
                <a:cubicBezTo>
                  <a:pt x="523311" y="267427"/>
                  <a:pt x="524490" y="266248"/>
                  <a:pt x="524490" y="264791"/>
                </a:cubicBezTo>
                <a:close/>
                <a:moveTo>
                  <a:pt x="516915" y="257214"/>
                </a:moveTo>
                <a:cubicBezTo>
                  <a:pt x="516915" y="255757"/>
                  <a:pt x="515735" y="254577"/>
                  <a:pt x="514278" y="254577"/>
                </a:cubicBezTo>
                <a:cubicBezTo>
                  <a:pt x="512821" y="254577"/>
                  <a:pt x="511641" y="255757"/>
                  <a:pt x="511641" y="257214"/>
                </a:cubicBezTo>
                <a:cubicBezTo>
                  <a:pt x="511641" y="258671"/>
                  <a:pt x="512821" y="259851"/>
                  <a:pt x="514278" y="259851"/>
                </a:cubicBezTo>
                <a:cubicBezTo>
                  <a:pt x="515735" y="259851"/>
                  <a:pt x="516915" y="258671"/>
                  <a:pt x="516915" y="257214"/>
                </a:cubicBezTo>
                <a:close/>
                <a:moveTo>
                  <a:pt x="506732" y="252548"/>
                </a:moveTo>
                <a:cubicBezTo>
                  <a:pt x="508309" y="252548"/>
                  <a:pt x="509611" y="251276"/>
                  <a:pt x="509611" y="249668"/>
                </a:cubicBezTo>
                <a:cubicBezTo>
                  <a:pt x="509611" y="248091"/>
                  <a:pt x="508339" y="246789"/>
                  <a:pt x="506732" y="246789"/>
                </a:cubicBezTo>
                <a:cubicBezTo>
                  <a:pt x="505155" y="246789"/>
                  <a:pt x="503853" y="248091"/>
                  <a:pt x="503853" y="249668"/>
                </a:cubicBezTo>
                <a:cubicBezTo>
                  <a:pt x="503853" y="251245"/>
                  <a:pt x="505125" y="252548"/>
                  <a:pt x="506732" y="252548"/>
                </a:cubicBezTo>
                <a:close/>
                <a:moveTo>
                  <a:pt x="502186" y="242092"/>
                </a:moveTo>
                <a:cubicBezTo>
                  <a:pt x="502186" y="240418"/>
                  <a:pt x="500830" y="239063"/>
                  <a:pt x="499156" y="239063"/>
                </a:cubicBezTo>
                <a:cubicBezTo>
                  <a:pt x="497482" y="239063"/>
                  <a:pt x="496127" y="240418"/>
                  <a:pt x="496127" y="242092"/>
                </a:cubicBezTo>
                <a:cubicBezTo>
                  <a:pt x="496127" y="243766"/>
                  <a:pt x="497482" y="245122"/>
                  <a:pt x="499156" y="245122"/>
                </a:cubicBezTo>
                <a:cubicBezTo>
                  <a:pt x="500830" y="245122"/>
                  <a:pt x="502186" y="243766"/>
                  <a:pt x="502186" y="242092"/>
                </a:cubicBezTo>
                <a:close/>
                <a:moveTo>
                  <a:pt x="491611" y="237426"/>
                </a:moveTo>
                <a:cubicBezTo>
                  <a:pt x="493188" y="237426"/>
                  <a:pt x="494490" y="236153"/>
                  <a:pt x="494490" y="234546"/>
                </a:cubicBezTo>
                <a:cubicBezTo>
                  <a:pt x="494490" y="232969"/>
                  <a:pt x="493218" y="231666"/>
                  <a:pt x="491611" y="231666"/>
                </a:cubicBezTo>
                <a:cubicBezTo>
                  <a:pt x="490034" y="231666"/>
                  <a:pt x="488731" y="232939"/>
                  <a:pt x="488731" y="234546"/>
                </a:cubicBezTo>
                <a:cubicBezTo>
                  <a:pt x="488731" y="236121"/>
                  <a:pt x="490004" y="237426"/>
                  <a:pt x="491611" y="237426"/>
                </a:cubicBezTo>
                <a:close/>
                <a:moveTo>
                  <a:pt x="487214" y="226967"/>
                </a:moveTo>
                <a:cubicBezTo>
                  <a:pt x="487214" y="225210"/>
                  <a:pt x="485790" y="223786"/>
                  <a:pt x="484033" y="223786"/>
                </a:cubicBezTo>
                <a:cubicBezTo>
                  <a:pt x="482275" y="223786"/>
                  <a:pt x="480851" y="225210"/>
                  <a:pt x="480851" y="226967"/>
                </a:cubicBezTo>
                <a:cubicBezTo>
                  <a:pt x="480851" y="228725"/>
                  <a:pt x="482275" y="230150"/>
                  <a:pt x="484033" y="230150"/>
                </a:cubicBezTo>
                <a:cubicBezTo>
                  <a:pt x="485790" y="230150"/>
                  <a:pt x="487214" y="228725"/>
                  <a:pt x="487214" y="226967"/>
                </a:cubicBezTo>
                <a:close/>
                <a:moveTo>
                  <a:pt x="476487" y="222756"/>
                </a:moveTo>
                <a:cubicBezTo>
                  <a:pt x="478336" y="222756"/>
                  <a:pt x="479821" y="221271"/>
                  <a:pt x="479821" y="219421"/>
                </a:cubicBezTo>
                <a:cubicBezTo>
                  <a:pt x="479821" y="217572"/>
                  <a:pt x="478336" y="216087"/>
                  <a:pt x="476487" y="216087"/>
                </a:cubicBezTo>
                <a:cubicBezTo>
                  <a:pt x="474637" y="216087"/>
                  <a:pt x="473153" y="217572"/>
                  <a:pt x="473153" y="219421"/>
                </a:cubicBezTo>
                <a:cubicBezTo>
                  <a:pt x="473153" y="221241"/>
                  <a:pt x="474640" y="222756"/>
                  <a:pt x="476487" y="222756"/>
                </a:cubicBezTo>
                <a:close/>
                <a:moveTo>
                  <a:pt x="472275" y="211845"/>
                </a:moveTo>
                <a:cubicBezTo>
                  <a:pt x="472275" y="209987"/>
                  <a:pt x="470770" y="208481"/>
                  <a:pt x="468911" y="208481"/>
                </a:cubicBezTo>
                <a:cubicBezTo>
                  <a:pt x="467052" y="208481"/>
                  <a:pt x="465547" y="209987"/>
                  <a:pt x="465547" y="211845"/>
                </a:cubicBezTo>
                <a:cubicBezTo>
                  <a:pt x="465547" y="213704"/>
                  <a:pt x="467052" y="215210"/>
                  <a:pt x="468911" y="215210"/>
                </a:cubicBezTo>
                <a:cubicBezTo>
                  <a:pt x="470770" y="215210"/>
                  <a:pt x="472275" y="213704"/>
                  <a:pt x="472275" y="211845"/>
                </a:cubicBezTo>
                <a:close/>
                <a:moveTo>
                  <a:pt x="461365" y="207663"/>
                </a:moveTo>
                <a:cubicBezTo>
                  <a:pt x="463215" y="207663"/>
                  <a:pt x="464730" y="206149"/>
                  <a:pt x="464730" y="204299"/>
                </a:cubicBezTo>
                <a:cubicBezTo>
                  <a:pt x="464730" y="202450"/>
                  <a:pt x="463245" y="200935"/>
                  <a:pt x="461365" y="200935"/>
                </a:cubicBezTo>
                <a:cubicBezTo>
                  <a:pt x="459486" y="200935"/>
                  <a:pt x="458001" y="202450"/>
                  <a:pt x="458001" y="204299"/>
                </a:cubicBezTo>
                <a:cubicBezTo>
                  <a:pt x="458001" y="206149"/>
                  <a:pt x="459516" y="207663"/>
                  <a:pt x="461365" y="207663"/>
                </a:cubicBezTo>
                <a:close/>
                <a:moveTo>
                  <a:pt x="457214" y="196723"/>
                </a:moveTo>
                <a:cubicBezTo>
                  <a:pt x="457214" y="194832"/>
                  <a:pt x="455681" y="193299"/>
                  <a:pt x="453789" y="193299"/>
                </a:cubicBezTo>
                <a:cubicBezTo>
                  <a:pt x="451899" y="193299"/>
                  <a:pt x="450365" y="194832"/>
                  <a:pt x="450365" y="196723"/>
                </a:cubicBezTo>
                <a:cubicBezTo>
                  <a:pt x="450365" y="198614"/>
                  <a:pt x="451899" y="200147"/>
                  <a:pt x="453789" y="200147"/>
                </a:cubicBezTo>
                <a:cubicBezTo>
                  <a:pt x="455681" y="200147"/>
                  <a:pt x="457214" y="198614"/>
                  <a:pt x="457214" y="196723"/>
                </a:cubicBezTo>
                <a:close/>
                <a:moveTo>
                  <a:pt x="449666" y="189175"/>
                </a:moveTo>
                <a:cubicBezTo>
                  <a:pt x="449666" y="187284"/>
                  <a:pt x="448133" y="185750"/>
                  <a:pt x="446242" y="185750"/>
                </a:cubicBezTo>
                <a:cubicBezTo>
                  <a:pt x="444350" y="185750"/>
                  <a:pt x="442817" y="187284"/>
                  <a:pt x="442817" y="189175"/>
                </a:cubicBezTo>
                <a:cubicBezTo>
                  <a:pt x="442817" y="191066"/>
                  <a:pt x="444350" y="192599"/>
                  <a:pt x="446242" y="192599"/>
                </a:cubicBezTo>
                <a:cubicBezTo>
                  <a:pt x="448133" y="192599"/>
                  <a:pt x="449666" y="191066"/>
                  <a:pt x="449666" y="189175"/>
                </a:cubicBezTo>
                <a:close/>
                <a:moveTo>
                  <a:pt x="438666" y="185023"/>
                </a:moveTo>
                <a:cubicBezTo>
                  <a:pt x="440545" y="185023"/>
                  <a:pt x="442090" y="183508"/>
                  <a:pt x="442090" y="181628"/>
                </a:cubicBezTo>
                <a:cubicBezTo>
                  <a:pt x="442090" y="179749"/>
                  <a:pt x="440575" y="178204"/>
                  <a:pt x="438666" y="178204"/>
                </a:cubicBezTo>
                <a:cubicBezTo>
                  <a:pt x="436786" y="178204"/>
                  <a:pt x="435241" y="179719"/>
                  <a:pt x="435241" y="181628"/>
                </a:cubicBezTo>
                <a:cubicBezTo>
                  <a:pt x="435272" y="183508"/>
                  <a:pt x="436786" y="185023"/>
                  <a:pt x="438666" y="185023"/>
                </a:cubicBezTo>
                <a:close/>
                <a:moveTo>
                  <a:pt x="434454" y="174052"/>
                </a:moveTo>
                <a:cubicBezTo>
                  <a:pt x="434454" y="172212"/>
                  <a:pt x="432960" y="170718"/>
                  <a:pt x="431120" y="170718"/>
                </a:cubicBezTo>
                <a:cubicBezTo>
                  <a:pt x="429280" y="170718"/>
                  <a:pt x="427786" y="172212"/>
                  <a:pt x="427786" y="174052"/>
                </a:cubicBezTo>
                <a:cubicBezTo>
                  <a:pt x="427786" y="175893"/>
                  <a:pt x="429280" y="177387"/>
                  <a:pt x="431120" y="177387"/>
                </a:cubicBezTo>
                <a:cubicBezTo>
                  <a:pt x="432960" y="177387"/>
                  <a:pt x="434454" y="175893"/>
                  <a:pt x="434454" y="174052"/>
                </a:cubicBezTo>
                <a:close/>
                <a:moveTo>
                  <a:pt x="426816" y="166476"/>
                </a:moveTo>
                <a:cubicBezTo>
                  <a:pt x="426816" y="164668"/>
                  <a:pt x="425352" y="163204"/>
                  <a:pt x="423544" y="163204"/>
                </a:cubicBezTo>
                <a:cubicBezTo>
                  <a:pt x="421736" y="163204"/>
                  <a:pt x="420273" y="164668"/>
                  <a:pt x="420273" y="166476"/>
                </a:cubicBezTo>
                <a:cubicBezTo>
                  <a:pt x="420273" y="168284"/>
                  <a:pt x="421736" y="169748"/>
                  <a:pt x="423544" y="169748"/>
                </a:cubicBezTo>
                <a:cubicBezTo>
                  <a:pt x="425352" y="169748"/>
                  <a:pt x="426816" y="168284"/>
                  <a:pt x="426816" y="166476"/>
                </a:cubicBezTo>
                <a:close/>
                <a:moveTo>
                  <a:pt x="415999" y="162052"/>
                </a:moveTo>
                <a:cubicBezTo>
                  <a:pt x="417726" y="162052"/>
                  <a:pt x="419120" y="160657"/>
                  <a:pt x="419120" y="158930"/>
                </a:cubicBezTo>
                <a:cubicBezTo>
                  <a:pt x="419120" y="157203"/>
                  <a:pt x="417726" y="155808"/>
                  <a:pt x="415999" y="155808"/>
                </a:cubicBezTo>
                <a:cubicBezTo>
                  <a:pt x="414272" y="155808"/>
                  <a:pt x="412877" y="157203"/>
                  <a:pt x="412877" y="158930"/>
                </a:cubicBezTo>
                <a:cubicBezTo>
                  <a:pt x="412877" y="160657"/>
                  <a:pt x="414272" y="162052"/>
                  <a:pt x="415999" y="162052"/>
                </a:cubicBezTo>
                <a:close/>
                <a:moveTo>
                  <a:pt x="408421" y="154474"/>
                </a:moveTo>
                <a:cubicBezTo>
                  <a:pt x="410148" y="154474"/>
                  <a:pt x="411542" y="153079"/>
                  <a:pt x="411542" y="151352"/>
                </a:cubicBezTo>
                <a:cubicBezTo>
                  <a:pt x="411542" y="149625"/>
                  <a:pt x="410148" y="148230"/>
                  <a:pt x="408421" y="148230"/>
                </a:cubicBezTo>
                <a:cubicBezTo>
                  <a:pt x="406693" y="148230"/>
                  <a:pt x="405299" y="149625"/>
                  <a:pt x="405299" y="151352"/>
                </a:cubicBezTo>
                <a:cubicBezTo>
                  <a:pt x="405301" y="153081"/>
                  <a:pt x="406693" y="154474"/>
                  <a:pt x="408421" y="154474"/>
                </a:cubicBezTo>
                <a:close/>
                <a:moveTo>
                  <a:pt x="403844" y="143805"/>
                </a:moveTo>
                <a:cubicBezTo>
                  <a:pt x="403844" y="142166"/>
                  <a:pt x="402514" y="140836"/>
                  <a:pt x="400875" y="140836"/>
                </a:cubicBezTo>
                <a:cubicBezTo>
                  <a:pt x="399235" y="140836"/>
                  <a:pt x="397906" y="142166"/>
                  <a:pt x="397906" y="143805"/>
                </a:cubicBezTo>
                <a:cubicBezTo>
                  <a:pt x="397906" y="145445"/>
                  <a:pt x="399235" y="146775"/>
                  <a:pt x="400875" y="146775"/>
                </a:cubicBezTo>
                <a:cubicBezTo>
                  <a:pt x="402514" y="146775"/>
                  <a:pt x="403844" y="145445"/>
                  <a:pt x="403844" y="143805"/>
                </a:cubicBezTo>
                <a:close/>
                <a:moveTo>
                  <a:pt x="393299" y="139019"/>
                </a:moveTo>
                <a:cubicBezTo>
                  <a:pt x="394844" y="139019"/>
                  <a:pt x="396088" y="137777"/>
                  <a:pt x="396088" y="136230"/>
                </a:cubicBezTo>
                <a:cubicBezTo>
                  <a:pt x="396088" y="134682"/>
                  <a:pt x="394846" y="133440"/>
                  <a:pt x="393299" y="133440"/>
                </a:cubicBezTo>
                <a:cubicBezTo>
                  <a:pt x="391752" y="133440"/>
                  <a:pt x="390510" y="134682"/>
                  <a:pt x="390510" y="136230"/>
                </a:cubicBezTo>
                <a:cubicBezTo>
                  <a:pt x="390512" y="137774"/>
                  <a:pt x="391754" y="139019"/>
                  <a:pt x="393299" y="139019"/>
                </a:cubicBezTo>
                <a:close/>
                <a:moveTo>
                  <a:pt x="385753" y="131470"/>
                </a:moveTo>
                <a:cubicBezTo>
                  <a:pt x="387298" y="131470"/>
                  <a:pt x="388543" y="130228"/>
                  <a:pt x="388543" y="128681"/>
                </a:cubicBezTo>
                <a:cubicBezTo>
                  <a:pt x="388543" y="127134"/>
                  <a:pt x="387300" y="125892"/>
                  <a:pt x="385753" y="125892"/>
                </a:cubicBezTo>
                <a:cubicBezTo>
                  <a:pt x="384206" y="125892"/>
                  <a:pt x="382964" y="127134"/>
                  <a:pt x="382964" y="128681"/>
                </a:cubicBezTo>
                <a:cubicBezTo>
                  <a:pt x="382964" y="130228"/>
                  <a:pt x="384209" y="131470"/>
                  <a:pt x="385753" y="131470"/>
                </a:cubicBezTo>
                <a:close/>
                <a:moveTo>
                  <a:pt x="380692" y="121137"/>
                </a:moveTo>
                <a:cubicBezTo>
                  <a:pt x="380692" y="119749"/>
                  <a:pt x="379565" y="118623"/>
                  <a:pt x="378178" y="118623"/>
                </a:cubicBezTo>
                <a:cubicBezTo>
                  <a:pt x="376790" y="118623"/>
                  <a:pt x="375663" y="119749"/>
                  <a:pt x="375663" y="121137"/>
                </a:cubicBezTo>
                <a:cubicBezTo>
                  <a:pt x="375663" y="122525"/>
                  <a:pt x="376790" y="123652"/>
                  <a:pt x="378178" y="123652"/>
                </a:cubicBezTo>
                <a:cubicBezTo>
                  <a:pt x="379565" y="123652"/>
                  <a:pt x="380692" y="122525"/>
                  <a:pt x="380692" y="121137"/>
                </a:cubicBezTo>
                <a:close/>
                <a:moveTo>
                  <a:pt x="372904" y="113561"/>
                </a:moveTo>
                <a:cubicBezTo>
                  <a:pt x="372904" y="112308"/>
                  <a:pt x="371886" y="111289"/>
                  <a:pt x="370632" y="111289"/>
                </a:cubicBezTo>
                <a:cubicBezTo>
                  <a:pt x="369378" y="111289"/>
                  <a:pt x="368360" y="112308"/>
                  <a:pt x="368360" y="113561"/>
                </a:cubicBezTo>
                <a:cubicBezTo>
                  <a:pt x="368360" y="114815"/>
                  <a:pt x="369378" y="115833"/>
                  <a:pt x="370632" y="115833"/>
                </a:cubicBezTo>
                <a:cubicBezTo>
                  <a:pt x="371886" y="115833"/>
                  <a:pt x="372904" y="114815"/>
                  <a:pt x="372904" y="113561"/>
                </a:cubicBezTo>
                <a:close/>
                <a:moveTo>
                  <a:pt x="365083" y="105983"/>
                </a:moveTo>
                <a:cubicBezTo>
                  <a:pt x="365083" y="104863"/>
                  <a:pt x="364174" y="103953"/>
                  <a:pt x="363054" y="103953"/>
                </a:cubicBezTo>
                <a:cubicBezTo>
                  <a:pt x="361934" y="103953"/>
                  <a:pt x="361024" y="104863"/>
                  <a:pt x="361024" y="105983"/>
                </a:cubicBezTo>
                <a:cubicBezTo>
                  <a:pt x="361024" y="107103"/>
                  <a:pt x="361934" y="108012"/>
                  <a:pt x="363054" y="108012"/>
                </a:cubicBezTo>
                <a:cubicBezTo>
                  <a:pt x="364174" y="108012"/>
                  <a:pt x="365083" y="107103"/>
                  <a:pt x="365083" y="105983"/>
                </a:cubicBezTo>
                <a:close/>
                <a:moveTo>
                  <a:pt x="357538" y="98437"/>
                </a:moveTo>
                <a:cubicBezTo>
                  <a:pt x="357538" y="97317"/>
                  <a:pt x="356628" y="96407"/>
                  <a:pt x="355508" y="96407"/>
                </a:cubicBezTo>
                <a:cubicBezTo>
                  <a:pt x="354388" y="96407"/>
                  <a:pt x="353479" y="97317"/>
                  <a:pt x="353479" y="98437"/>
                </a:cubicBezTo>
                <a:cubicBezTo>
                  <a:pt x="353479" y="99557"/>
                  <a:pt x="354388" y="100466"/>
                  <a:pt x="355508" y="100466"/>
                </a:cubicBezTo>
                <a:cubicBezTo>
                  <a:pt x="356628" y="100466"/>
                  <a:pt x="357538" y="99557"/>
                  <a:pt x="357538" y="98437"/>
                </a:cubicBezTo>
                <a:close/>
                <a:moveTo>
                  <a:pt x="349690" y="90860"/>
                </a:moveTo>
                <a:cubicBezTo>
                  <a:pt x="349690" y="89891"/>
                  <a:pt x="348902" y="89103"/>
                  <a:pt x="347932" y="89103"/>
                </a:cubicBezTo>
                <a:cubicBezTo>
                  <a:pt x="346963" y="89103"/>
                  <a:pt x="346175" y="89891"/>
                  <a:pt x="346175" y="90860"/>
                </a:cubicBezTo>
                <a:cubicBezTo>
                  <a:pt x="346175" y="91830"/>
                  <a:pt x="346963" y="92618"/>
                  <a:pt x="347932" y="92618"/>
                </a:cubicBezTo>
                <a:cubicBezTo>
                  <a:pt x="348902" y="92618"/>
                  <a:pt x="349690" y="91830"/>
                  <a:pt x="349690" y="90860"/>
                </a:cubicBezTo>
                <a:close/>
                <a:moveTo>
                  <a:pt x="341871" y="83314"/>
                </a:moveTo>
                <a:cubicBezTo>
                  <a:pt x="341871" y="82495"/>
                  <a:pt x="341206" y="81830"/>
                  <a:pt x="340387" y="81830"/>
                </a:cubicBezTo>
                <a:cubicBezTo>
                  <a:pt x="339567" y="81830"/>
                  <a:pt x="338902" y="82495"/>
                  <a:pt x="338902" y="83314"/>
                </a:cubicBezTo>
                <a:cubicBezTo>
                  <a:pt x="338902" y="84134"/>
                  <a:pt x="339567" y="84799"/>
                  <a:pt x="340387" y="84799"/>
                </a:cubicBezTo>
                <a:cubicBezTo>
                  <a:pt x="341206" y="84799"/>
                  <a:pt x="341871" y="84134"/>
                  <a:pt x="341871" y="83314"/>
                </a:cubicBezTo>
                <a:close/>
                <a:moveTo>
                  <a:pt x="334296" y="75738"/>
                </a:moveTo>
                <a:cubicBezTo>
                  <a:pt x="334296" y="74919"/>
                  <a:pt x="333631" y="74254"/>
                  <a:pt x="332811" y="74254"/>
                </a:cubicBezTo>
                <a:cubicBezTo>
                  <a:pt x="331991" y="74254"/>
                  <a:pt x="331326" y="74919"/>
                  <a:pt x="331326" y="75738"/>
                </a:cubicBezTo>
                <a:cubicBezTo>
                  <a:pt x="331326" y="76558"/>
                  <a:pt x="331991" y="77223"/>
                  <a:pt x="332811" y="77223"/>
                </a:cubicBezTo>
                <a:cubicBezTo>
                  <a:pt x="333631" y="77223"/>
                  <a:pt x="334296" y="76558"/>
                  <a:pt x="334296" y="75738"/>
                </a:cubicBezTo>
                <a:close/>
                <a:moveTo>
                  <a:pt x="325265" y="69402"/>
                </a:moveTo>
                <a:cubicBezTo>
                  <a:pt x="325933" y="69402"/>
                  <a:pt x="326477" y="68857"/>
                  <a:pt x="326477" y="68190"/>
                </a:cubicBezTo>
                <a:cubicBezTo>
                  <a:pt x="326477" y="67522"/>
                  <a:pt x="325933" y="66978"/>
                  <a:pt x="325265" y="66978"/>
                </a:cubicBezTo>
                <a:cubicBezTo>
                  <a:pt x="324598" y="66978"/>
                  <a:pt x="324053" y="67522"/>
                  <a:pt x="324053" y="68190"/>
                </a:cubicBezTo>
                <a:cubicBezTo>
                  <a:pt x="324021" y="68857"/>
                  <a:pt x="324568" y="69402"/>
                  <a:pt x="325265" y="69402"/>
                </a:cubicBezTo>
                <a:close/>
                <a:moveTo>
                  <a:pt x="318659" y="60644"/>
                </a:moveTo>
                <a:cubicBezTo>
                  <a:pt x="318659" y="60108"/>
                  <a:pt x="318225" y="59674"/>
                  <a:pt x="317689" y="59674"/>
                </a:cubicBezTo>
                <a:cubicBezTo>
                  <a:pt x="317154" y="59674"/>
                  <a:pt x="316720" y="60108"/>
                  <a:pt x="316720" y="60644"/>
                </a:cubicBezTo>
                <a:cubicBezTo>
                  <a:pt x="316720" y="61180"/>
                  <a:pt x="317154" y="61613"/>
                  <a:pt x="317689" y="61613"/>
                </a:cubicBezTo>
                <a:cubicBezTo>
                  <a:pt x="318225" y="61613"/>
                  <a:pt x="318659" y="61180"/>
                  <a:pt x="318659" y="60644"/>
                </a:cubicBezTo>
                <a:close/>
                <a:moveTo>
                  <a:pt x="310144" y="53765"/>
                </a:moveTo>
                <a:cubicBezTo>
                  <a:pt x="310539" y="53765"/>
                  <a:pt x="310841" y="53432"/>
                  <a:pt x="310841" y="53037"/>
                </a:cubicBezTo>
                <a:cubicBezTo>
                  <a:pt x="310841" y="52643"/>
                  <a:pt x="310508" y="52340"/>
                  <a:pt x="310144" y="52340"/>
                </a:cubicBezTo>
                <a:cubicBezTo>
                  <a:pt x="309749" y="52340"/>
                  <a:pt x="309446" y="52643"/>
                  <a:pt x="309446" y="53037"/>
                </a:cubicBezTo>
                <a:cubicBezTo>
                  <a:pt x="309416" y="53462"/>
                  <a:pt x="309751" y="53765"/>
                  <a:pt x="310144" y="53765"/>
                </a:cubicBezTo>
                <a:close/>
                <a:moveTo>
                  <a:pt x="303265" y="45522"/>
                </a:moveTo>
                <a:cubicBezTo>
                  <a:pt x="303265" y="45136"/>
                  <a:pt x="302954" y="44824"/>
                  <a:pt x="302568" y="44824"/>
                </a:cubicBezTo>
                <a:cubicBezTo>
                  <a:pt x="302182" y="44824"/>
                  <a:pt x="301871" y="45136"/>
                  <a:pt x="301871" y="45522"/>
                </a:cubicBezTo>
                <a:cubicBezTo>
                  <a:pt x="301871" y="45907"/>
                  <a:pt x="302182" y="46219"/>
                  <a:pt x="302568" y="46219"/>
                </a:cubicBezTo>
                <a:cubicBezTo>
                  <a:pt x="302954" y="46219"/>
                  <a:pt x="303265" y="45907"/>
                  <a:pt x="303265" y="45522"/>
                </a:cubicBezTo>
                <a:close/>
                <a:moveTo>
                  <a:pt x="295537" y="37945"/>
                </a:moveTo>
                <a:cubicBezTo>
                  <a:pt x="295537" y="37661"/>
                  <a:pt x="295306" y="37430"/>
                  <a:pt x="295022" y="37430"/>
                </a:cubicBezTo>
                <a:cubicBezTo>
                  <a:pt x="294738" y="37430"/>
                  <a:pt x="294507" y="37661"/>
                  <a:pt x="294507" y="37945"/>
                </a:cubicBezTo>
                <a:cubicBezTo>
                  <a:pt x="294507" y="38229"/>
                  <a:pt x="294738" y="38460"/>
                  <a:pt x="295022" y="38460"/>
                </a:cubicBezTo>
                <a:cubicBezTo>
                  <a:pt x="295306" y="38460"/>
                  <a:pt x="295537" y="38229"/>
                  <a:pt x="295537" y="37945"/>
                </a:cubicBezTo>
                <a:close/>
                <a:moveTo>
                  <a:pt x="287779" y="30367"/>
                </a:moveTo>
                <a:cubicBezTo>
                  <a:pt x="287779" y="30182"/>
                  <a:pt x="287631" y="30034"/>
                  <a:pt x="287446" y="30034"/>
                </a:cubicBezTo>
                <a:cubicBezTo>
                  <a:pt x="287262" y="30034"/>
                  <a:pt x="287114" y="30182"/>
                  <a:pt x="287114" y="30367"/>
                </a:cubicBezTo>
                <a:cubicBezTo>
                  <a:pt x="287114" y="30552"/>
                  <a:pt x="287262" y="30700"/>
                  <a:pt x="287446" y="30700"/>
                </a:cubicBezTo>
                <a:cubicBezTo>
                  <a:pt x="287631" y="30700"/>
                  <a:pt x="287779" y="30552"/>
                  <a:pt x="287779" y="30367"/>
                </a:cubicBezTo>
                <a:close/>
                <a:moveTo>
                  <a:pt x="280201" y="22821"/>
                </a:moveTo>
                <a:cubicBezTo>
                  <a:pt x="280201" y="22636"/>
                  <a:pt x="280053" y="22488"/>
                  <a:pt x="279869" y="22488"/>
                </a:cubicBezTo>
                <a:cubicBezTo>
                  <a:pt x="279684" y="22488"/>
                  <a:pt x="279536" y="22636"/>
                  <a:pt x="279536" y="22821"/>
                </a:cubicBezTo>
                <a:cubicBezTo>
                  <a:pt x="279536" y="23006"/>
                  <a:pt x="279684" y="23153"/>
                  <a:pt x="279869" y="23153"/>
                </a:cubicBezTo>
                <a:cubicBezTo>
                  <a:pt x="280053" y="23153"/>
                  <a:pt x="280201" y="23006"/>
                  <a:pt x="280201" y="22821"/>
                </a:cubicBezTo>
                <a:close/>
                <a:moveTo>
                  <a:pt x="272503" y="15245"/>
                </a:moveTo>
                <a:cubicBezTo>
                  <a:pt x="272503" y="15145"/>
                  <a:pt x="272422" y="15065"/>
                  <a:pt x="272323" y="15065"/>
                </a:cubicBezTo>
                <a:cubicBezTo>
                  <a:pt x="272223" y="15065"/>
                  <a:pt x="272143" y="15145"/>
                  <a:pt x="272143" y="15245"/>
                </a:cubicBezTo>
                <a:cubicBezTo>
                  <a:pt x="272143" y="15344"/>
                  <a:pt x="272223" y="15425"/>
                  <a:pt x="272323" y="15425"/>
                </a:cubicBezTo>
                <a:cubicBezTo>
                  <a:pt x="272422" y="15425"/>
                  <a:pt x="272503" y="15344"/>
                  <a:pt x="272503" y="15245"/>
                </a:cubicBezTo>
                <a:close/>
                <a:moveTo>
                  <a:pt x="264837" y="7698"/>
                </a:moveTo>
                <a:cubicBezTo>
                  <a:pt x="264837" y="7666"/>
                  <a:pt x="264809" y="7638"/>
                  <a:pt x="264777" y="7638"/>
                </a:cubicBezTo>
                <a:cubicBezTo>
                  <a:pt x="264745" y="7638"/>
                  <a:pt x="264717" y="7666"/>
                  <a:pt x="264717" y="7698"/>
                </a:cubicBezTo>
                <a:cubicBezTo>
                  <a:pt x="264717" y="7731"/>
                  <a:pt x="264745" y="7758"/>
                  <a:pt x="264777" y="7758"/>
                </a:cubicBezTo>
                <a:cubicBezTo>
                  <a:pt x="264809" y="7758"/>
                  <a:pt x="264837" y="7731"/>
                  <a:pt x="264837" y="7698"/>
                </a:cubicBezTo>
                <a:close/>
                <a:moveTo>
                  <a:pt x="257261" y="122"/>
                </a:moveTo>
                <a:cubicBezTo>
                  <a:pt x="257261" y="90"/>
                  <a:pt x="257234" y="62"/>
                  <a:pt x="257201" y="62"/>
                </a:cubicBezTo>
                <a:cubicBezTo>
                  <a:pt x="257169" y="62"/>
                  <a:pt x="257141" y="90"/>
                  <a:pt x="257141" y="122"/>
                </a:cubicBezTo>
                <a:cubicBezTo>
                  <a:pt x="257141" y="155"/>
                  <a:pt x="257169" y="183"/>
                  <a:pt x="257201" y="183"/>
                </a:cubicBezTo>
                <a:cubicBezTo>
                  <a:pt x="257234" y="183"/>
                  <a:pt x="257261" y="155"/>
                  <a:pt x="257261" y="122"/>
                </a:cubicBezTo>
                <a:close/>
                <a:moveTo>
                  <a:pt x="635377" y="363075"/>
                </a:moveTo>
                <a:cubicBezTo>
                  <a:pt x="635377" y="363008"/>
                  <a:pt x="635323" y="362954"/>
                  <a:pt x="635256" y="362954"/>
                </a:cubicBezTo>
                <a:cubicBezTo>
                  <a:pt x="635190" y="362954"/>
                  <a:pt x="635136" y="363008"/>
                  <a:pt x="635136" y="363075"/>
                </a:cubicBezTo>
                <a:cubicBezTo>
                  <a:pt x="635136" y="363142"/>
                  <a:pt x="635190" y="363195"/>
                  <a:pt x="635256" y="363195"/>
                </a:cubicBezTo>
                <a:cubicBezTo>
                  <a:pt x="635323" y="363195"/>
                  <a:pt x="635377" y="363142"/>
                  <a:pt x="635377" y="363075"/>
                </a:cubicBezTo>
                <a:close/>
                <a:moveTo>
                  <a:pt x="627923" y="355528"/>
                </a:moveTo>
                <a:cubicBezTo>
                  <a:pt x="627923" y="355411"/>
                  <a:pt x="627828" y="355316"/>
                  <a:pt x="627711" y="355316"/>
                </a:cubicBezTo>
                <a:cubicBezTo>
                  <a:pt x="627593" y="355316"/>
                  <a:pt x="627498" y="355411"/>
                  <a:pt x="627498" y="355528"/>
                </a:cubicBezTo>
                <a:cubicBezTo>
                  <a:pt x="627498" y="355646"/>
                  <a:pt x="627593" y="355741"/>
                  <a:pt x="627711" y="355741"/>
                </a:cubicBezTo>
                <a:cubicBezTo>
                  <a:pt x="627828" y="355741"/>
                  <a:pt x="627923" y="355646"/>
                  <a:pt x="627923" y="355528"/>
                </a:cubicBezTo>
                <a:close/>
                <a:moveTo>
                  <a:pt x="620135" y="347677"/>
                </a:moveTo>
                <a:cubicBezTo>
                  <a:pt x="619983" y="347708"/>
                  <a:pt x="619862" y="347830"/>
                  <a:pt x="619862" y="347950"/>
                </a:cubicBezTo>
                <a:cubicBezTo>
                  <a:pt x="619862" y="348102"/>
                  <a:pt x="619985" y="348223"/>
                  <a:pt x="620135" y="348223"/>
                </a:cubicBezTo>
                <a:cubicBezTo>
                  <a:pt x="620287" y="348223"/>
                  <a:pt x="620407" y="348100"/>
                  <a:pt x="620407" y="347950"/>
                </a:cubicBezTo>
                <a:cubicBezTo>
                  <a:pt x="620407" y="347800"/>
                  <a:pt x="620285" y="347677"/>
                  <a:pt x="620135" y="347677"/>
                </a:cubicBezTo>
                <a:close/>
                <a:moveTo>
                  <a:pt x="613044" y="340404"/>
                </a:moveTo>
                <a:cubicBezTo>
                  <a:pt x="613044" y="340152"/>
                  <a:pt x="612841" y="339949"/>
                  <a:pt x="612589" y="339949"/>
                </a:cubicBezTo>
                <a:cubicBezTo>
                  <a:pt x="612338" y="339949"/>
                  <a:pt x="612134" y="340152"/>
                  <a:pt x="612134" y="340404"/>
                </a:cubicBezTo>
                <a:cubicBezTo>
                  <a:pt x="612134" y="340655"/>
                  <a:pt x="612338" y="340859"/>
                  <a:pt x="612589" y="340859"/>
                </a:cubicBezTo>
                <a:cubicBezTo>
                  <a:pt x="612841" y="340859"/>
                  <a:pt x="613044" y="340655"/>
                  <a:pt x="613044" y="340404"/>
                </a:cubicBezTo>
                <a:close/>
                <a:moveTo>
                  <a:pt x="605011" y="332253"/>
                </a:moveTo>
                <a:cubicBezTo>
                  <a:pt x="604679" y="332253"/>
                  <a:pt x="604404" y="332525"/>
                  <a:pt x="604404" y="332860"/>
                </a:cubicBezTo>
                <a:cubicBezTo>
                  <a:pt x="604404" y="333195"/>
                  <a:pt x="604676" y="333467"/>
                  <a:pt x="605011" y="333467"/>
                </a:cubicBezTo>
                <a:cubicBezTo>
                  <a:pt x="605346" y="333467"/>
                  <a:pt x="605618" y="333195"/>
                  <a:pt x="605618" y="332860"/>
                </a:cubicBezTo>
                <a:cubicBezTo>
                  <a:pt x="605618" y="332525"/>
                  <a:pt x="605346" y="332253"/>
                  <a:pt x="605011" y="332253"/>
                </a:cubicBezTo>
                <a:close/>
                <a:moveTo>
                  <a:pt x="598283" y="325282"/>
                </a:moveTo>
                <a:cubicBezTo>
                  <a:pt x="598283" y="324829"/>
                  <a:pt x="597918" y="324464"/>
                  <a:pt x="597465" y="324464"/>
                </a:cubicBezTo>
                <a:cubicBezTo>
                  <a:pt x="597013" y="324464"/>
                  <a:pt x="596648" y="324829"/>
                  <a:pt x="596648" y="325282"/>
                </a:cubicBezTo>
                <a:cubicBezTo>
                  <a:pt x="596648" y="325734"/>
                  <a:pt x="597013" y="326099"/>
                  <a:pt x="597465" y="326099"/>
                </a:cubicBezTo>
                <a:cubicBezTo>
                  <a:pt x="597918" y="326099"/>
                  <a:pt x="598283" y="325734"/>
                  <a:pt x="598283" y="325282"/>
                </a:cubicBezTo>
                <a:close/>
                <a:moveTo>
                  <a:pt x="590707" y="317708"/>
                </a:moveTo>
                <a:cubicBezTo>
                  <a:pt x="590707" y="317255"/>
                  <a:pt x="590342" y="316890"/>
                  <a:pt x="589890" y="316890"/>
                </a:cubicBezTo>
                <a:cubicBezTo>
                  <a:pt x="589437" y="316890"/>
                  <a:pt x="589072" y="317255"/>
                  <a:pt x="589072" y="317708"/>
                </a:cubicBezTo>
                <a:cubicBezTo>
                  <a:pt x="589072" y="318160"/>
                  <a:pt x="589437" y="318525"/>
                  <a:pt x="589890" y="318525"/>
                </a:cubicBezTo>
                <a:cubicBezTo>
                  <a:pt x="590342" y="318525"/>
                  <a:pt x="590707" y="318160"/>
                  <a:pt x="590707" y="317708"/>
                </a:cubicBezTo>
                <a:close/>
                <a:moveTo>
                  <a:pt x="583434" y="310162"/>
                </a:moveTo>
                <a:cubicBezTo>
                  <a:pt x="583434" y="309559"/>
                  <a:pt x="582947" y="309072"/>
                  <a:pt x="582344" y="309072"/>
                </a:cubicBezTo>
                <a:cubicBezTo>
                  <a:pt x="581741" y="309072"/>
                  <a:pt x="581254" y="309559"/>
                  <a:pt x="581254" y="310162"/>
                </a:cubicBezTo>
                <a:cubicBezTo>
                  <a:pt x="581254" y="310764"/>
                  <a:pt x="581741" y="311251"/>
                  <a:pt x="582344" y="311251"/>
                </a:cubicBezTo>
                <a:cubicBezTo>
                  <a:pt x="582947" y="311251"/>
                  <a:pt x="583434" y="310764"/>
                  <a:pt x="583434" y="310162"/>
                </a:cubicBezTo>
                <a:close/>
                <a:moveTo>
                  <a:pt x="574768" y="303918"/>
                </a:moveTo>
                <a:cubicBezTo>
                  <a:pt x="575496" y="303918"/>
                  <a:pt x="576071" y="303343"/>
                  <a:pt x="576071" y="302616"/>
                </a:cubicBezTo>
                <a:cubicBezTo>
                  <a:pt x="576071" y="301888"/>
                  <a:pt x="575496" y="301313"/>
                  <a:pt x="574768" y="301313"/>
                </a:cubicBezTo>
                <a:cubicBezTo>
                  <a:pt x="574041" y="301313"/>
                  <a:pt x="573466" y="301888"/>
                  <a:pt x="573466" y="302616"/>
                </a:cubicBezTo>
                <a:cubicBezTo>
                  <a:pt x="573464" y="303311"/>
                  <a:pt x="574041" y="303918"/>
                  <a:pt x="574768" y="303918"/>
                </a:cubicBezTo>
                <a:close/>
                <a:moveTo>
                  <a:pt x="567220" y="296342"/>
                </a:moveTo>
                <a:cubicBezTo>
                  <a:pt x="567947" y="296342"/>
                  <a:pt x="568522" y="295767"/>
                  <a:pt x="568522" y="295040"/>
                </a:cubicBezTo>
                <a:cubicBezTo>
                  <a:pt x="568522" y="294312"/>
                  <a:pt x="567947" y="293737"/>
                  <a:pt x="567220" y="293737"/>
                </a:cubicBezTo>
                <a:cubicBezTo>
                  <a:pt x="566493" y="293737"/>
                  <a:pt x="565918" y="294312"/>
                  <a:pt x="565918" y="295040"/>
                </a:cubicBezTo>
                <a:cubicBezTo>
                  <a:pt x="565918" y="295765"/>
                  <a:pt x="566493" y="296342"/>
                  <a:pt x="567220" y="296342"/>
                </a:cubicBezTo>
                <a:close/>
                <a:moveTo>
                  <a:pt x="561189" y="287461"/>
                </a:moveTo>
                <a:cubicBezTo>
                  <a:pt x="561189" y="286609"/>
                  <a:pt x="560497" y="285916"/>
                  <a:pt x="559644" y="285916"/>
                </a:cubicBezTo>
                <a:cubicBezTo>
                  <a:pt x="558793" y="285916"/>
                  <a:pt x="558100" y="286609"/>
                  <a:pt x="558100" y="287461"/>
                </a:cubicBezTo>
                <a:cubicBezTo>
                  <a:pt x="558100" y="288313"/>
                  <a:pt x="558793" y="289006"/>
                  <a:pt x="559644" y="289006"/>
                </a:cubicBezTo>
                <a:cubicBezTo>
                  <a:pt x="560497" y="289006"/>
                  <a:pt x="561189" y="288313"/>
                  <a:pt x="561189" y="287461"/>
                </a:cubicBezTo>
                <a:close/>
                <a:moveTo>
                  <a:pt x="553946" y="279915"/>
                </a:moveTo>
                <a:cubicBezTo>
                  <a:pt x="553946" y="278894"/>
                  <a:pt x="553119" y="278068"/>
                  <a:pt x="552099" y="278068"/>
                </a:cubicBezTo>
                <a:cubicBezTo>
                  <a:pt x="551078" y="278068"/>
                  <a:pt x="550252" y="278894"/>
                  <a:pt x="550252" y="279915"/>
                </a:cubicBezTo>
                <a:cubicBezTo>
                  <a:pt x="550252" y="280936"/>
                  <a:pt x="551078" y="281762"/>
                  <a:pt x="552099" y="281762"/>
                </a:cubicBezTo>
                <a:cubicBezTo>
                  <a:pt x="553119" y="281762"/>
                  <a:pt x="553946" y="280936"/>
                  <a:pt x="553946" y="279915"/>
                </a:cubicBezTo>
                <a:close/>
                <a:moveTo>
                  <a:pt x="546613" y="272369"/>
                </a:moveTo>
                <a:cubicBezTo>
                  <a:pt x="546613" y="271214"/>
                  <a:pt x="545677" y="270279"/>
                  <a:pt x="544523" y="270279"/>
                </a:cubicBezTo>
                <a:cubicBezTo>
                  <a:pt x="543368" y="270279"/>
                  <a:pt x="542433" y="271214"/>
                  <a:pt x="542433" y="272369"/>
                </a:cubicBezTo>
                <a:cubicBezTo>
                  <a:pt x="542433" y="273524"/>
                  <a:pt x="543368" y="274458"/>
                  <a:pt x="544523" y="274458"/>
                </a:cubicBezTo>
                <a:cubicBezTo>
                  <a:pt x="545677" y="274458"/>
                  <a:pt x="546613" y="273524"/>
                  <a:pt x="546613" y="272369"/>
                </a:cubicBezTo>
                <a:close/>
                <a:moveTo>
                  <a:pt x="539007" y="264760"/>
                </a:moveTo>
                <a:cubicBezTo>
                  <a:pt x="539007" y="263640"/>
                  <a:pt x="538097" y="262731"/>
                  <a:pt x="536977" y="262731"/>
                </a:cubicBezTo>
                <a:cubicBezTo>
                  <a:pt x="535857" y="262731"/>
                  <a:pt x="534948" y="263640"/>
                  <a:pt x="534948" y="264760"/>
                </a:cubicBezTo>
                <a:cubicBezTo>
                  <a:pt x="534948" y="265881"/>
                  <a:pt x="535857" y="266790"/>
                  <a:pt x="536977" y="266790"/>
                </a:cubicBezTo>
                <a:cubicBezTo>
                  <a:pt x="538097" y="266790"/>
                  <a:pt x="539007" y="265881"/>
                  <a:pt x="539007" y="264760"/>
                </a:cubicBezTo>
                <a:close/>
                <a:moveTo>
                  <a:pt x="531701" y="257244"/>
                </a:moveTo>
                <a:cubicBezTo>
                  <a:pt x="531701" y="255972"/>
                  <a:pt x="530672" y="254942"/>
                  <a:pt x="529399" y="254942"/>
                </a:cubicBezTo>
                <a:cubicBezTo>
                  <a:pt x="528127" y="254942"/>
                  <a:pt x="527097" y="255972"/>
                  <a:pt x="527097" y="257244"/>
                </a:cubicBezTo>
                <a:cubicBezTo>
                  <a:pt x="527097" y="258517"/>
                  <a:pt x="528127" y="259546"/>
                  <a:pt x="529399" y="259546"/>
                </a:cubicBezTo>
                <a:cubicBezTo>
                  <a:pt x="530672" y="259546"/>
                  <a:pt x="531701" y="258517"/>
                  <a:pt x="531701" y="257244"/>
                </a:cubicBezTo>
                <a:close/>
                <a:moveTo>
                  <a:pt x="521853" y="252183"/>
                </a:moveTo>
                <a:cubicBezTo>
                  <a:pt x="523248" y="252183"/>
                  <a:pt x="524368" y="251060"/>
                  <a:pt x="524368" y="249668"/>
                </a:cubicBezTo>
                <a:cubicBezTo>
                  <a:pt x="524368" y="248276"/>
                  <a:pt x="523246" y="247153"/>
                  <a:pt x="521853" y="247153"/>
                </a:cubicBezTo>
                <a:cubicBezTo>
                  <a:pt x="520461" y="247153"/>
                  <a:pt x="519339" y="248276"/>
                  <a:pt x="519339" y="249668"/>
                </a:cubicBezTo>
                <a:cubicBezTo>
                  <a:pt x="519309" y="251063"/>
                  <a:pt x="520461" y="252183"/>
                  <a:pt x="521853" y="252183"/>
                </a:cubicBezTo>
                <a:close/>
                <a:moveTo>
                  <a:pt x="516702" y="242092"/>
                </a:moveTo>
                <a:cubicBezTo>
                  <a:pt x="516702" y="240753"/>
                  <a:pt x="515617" y="239667"/>
                  <a:pt x="514278" y="239667"/>
                </a:cubicBezTo>
                <a:cubicBezTo>
                  <a:pt x="512938" y="239667"/>
                  <a:pt x="511853" y="240753"/>
                  <a:pt x="511853" y="242092"/>
                </a:cubicBezTo>
                <a:cubicBezTo>
                  <a:pt x="511853" y="243431"/>
                  <a:pt x="512938" y="244516"/>
                  <a:pt x="514278" y="244516"/>
                </a:cubicBezTo>
                <a:cubicBezTo>
                  <a:pt x="515617" y="244516"/>
                  <a:pt x="516702" y="243431"/>
                  <a:pt x="516702" y="242092"/>
                </a:cubicBezTo>
                <a:close/>
                <a:moveTo>
                  <a:pt x="506732" y="237121"/>
                </a:moveTo>
                <a:cubicBezTo>
                  <a:pt x="508157" y="237121"/>
                  <a:pt x="509309" y="235968"/>
                  <a:pt x="509309" y="234544"/>
                </a:cubicBezTo>
                <a:cubicBezTo>
                  <a:pt x="509309" y="233119"/>
                  <a:pt x="508157" y="231967"/>
                  <a:pt x="506732" y="231967"/>
                </a:cubicBezTo>
                <a:cubicBezTo>
                  <a:pt x="505307" y="231967"/>
                  <a:pt x="504155" y="233119"/>
                  <a:pt x="504155" y="234544"/>
                </a:cubicBezTo>
                <a:cubicBezTo>
                  <a:pt x="504125" y="235971"/>
                  <a:pt x="505307" y="237121"/>
                  <a:pt x="506732" y="237121"/>
                </a:cubicBezTo>
                <a:close/>
                <a:moveTo>
                  <a:pt x="499156" y="229847"/>
                </a:moveTo>
                <a:cubicBezTo>
                  <a:pt x="500733" y="229847"/>
                  <a:pt x="502036" y="228575"/>
                  <a:pt x="502036" y="226967"/>
                </a:cubicBezTo>
                <a:cubicBezTo>
                  <a:pt x="502036" y="225390"/>
                  <a:pt x="500763" y="224088"/>
                  <a:pt x="499156" y="224088"/>
                </a:cubicBezTo>
                <a:cubicBezTo>
                  <a:pt x="497579" y="224088"/>
                  <a:pt x="496277" y="225390"/>
                  <a:pt x="496277" y="226967"/>
                </a:cubicBezTo>
                <a:cubicBezTo>
                  <a:pt x="496277" y="228575"/>
                  <a:pt x="497579" y="229847"/>
                  <a:pt x="499156" y="229847"/>
                </a:cubicBezTo>
                <a:close/>
                <a:moveTo>
                  <a:pt x="494337" y="219421"/>
                </a:moveTo>
                <a:cubicBezTo>
                  <a:pt x="494337" y="217916"/>
                  <a:pt x="493116" y="216694"/>
                  <a:pt x="491611" y="216694"/>
                </a:cubicBezTo>
                <a:cubicBezTo>
                  <a:pt x="490105" y="216694"/>
                  <a:pt x="488884" y="217916"/>
                  <a:pt x="488884" y="219421"/>
                </a:cubicBezTo>
                <a:cubicBezTo>
                  <a:pt x="488884" y="220927"/>
                  <a:pt x="490105" y="222149"/>
                  <a:pt x="491611" y="222149"/>
                </a:cubicBezTo>
                <a:cubicBezTo>
                  <a:pt x="493116" y="222149"/>
                  <a:pt x="494337" y="220927"/>
                  <a:pt x="494337" y="219421"/>
                </a:cubicBezTo>
                <a:close/>
                <a:moveTo>
                  <a:pt x="486850" y="211845"/>
                </a:moveTo>
                <a:cubicBezTo>
                  <a:pt x="486850" y="210289"/>
                  <a:pt x="485589" y="209028"/>
                  <a:pt x="484033" y="209028"/>
                </a:cubicBezTo>
                <a:cubicBezTo>
                  <a:pt x="482476" y="209028"/>
                  <a:pt x="481216" y="210289"/>
                  <a:pt x="481216" y="211845"/>
                </a:cubicBezTo>
                <a:cubicBezTo>
                  <a:pt x="481216" y="213401"/>
                  <a:pt x="482476" y="214662"/>
                  <a:pt x="484033" y="214662"/>
                </a:cubicBezTo>
                <a:cubicBezTo>
                  <a:pt x="485589" y="214662"/>
                  <a:pt x="486850" y="213401"/>
                  <a:pt x="486850" y="211845"/>
                </a:cubicBezTo>
                <a:close/>
                <a:moveTo>
                  <a:pt x="479576" y="204299"/>
                </a:moveTo>
                <a:cubicBezTo>
                  <a:pt x="479576" y="202593"/>
                  <a:pt x="478193" y="201210"/>
                  <a:pt x="476487" y="201210"/>
                </a:cubicBezTo>
                <a:cubicBezTo>
                  <a:pt x="474780" y="201210"/>
                  <a:pt x="473397" y="202593"/>
                  <a:pt x="473397" y="204299"/>
                </a:cubicBezTo>
                <a:cubicBezTo>
                  <a:pt x="473397" y="206006"/>
                  <a:pt x="474780" y="207389"/>
                  <a:pt x="476487" y="207389"/>
                </a:cubicBezTo>
                <a:cubicBezTo>
                  <a:pt x="478193" y="207389"/>
                  <a:pt x="479576" y="206006"/>
                  <a:pt x="479576" y="204299"/>
                </a:cubicBezTo>
                <a:close/>
                <a:moveTo>
                  <a:pt x="472033" y="196723"/>
                </a:moveTo>
                <a:cubicBezTo>
                  <a:pt x="472033" y="194998"/>
                  <a:pt x="470636" y="193601"/>
                  <a:pt x="468911" y="193601"/>
                </a:cubicBezTo>
                <a:cubicBezTo>
                  <a:pt x="467186" y="193601"/>
                  <a:pt x="465789" y="194998"/>
                  <a:pt x="465789" y="196723"/>
                </a:cubicBezTo>
                <a:cubicBezTo>
                  <a:pt x="465789" y="198448"/>
                  <a:pt x="467186" y="199845"/>
                  <a:pt x="468911" y="199845"/>
                </a:cubicBezTo>
                <a:cubicBezTo>
                  <a:pt x="470636" y="199845"/>
                  <a:pt x="472033" y="198448"/>
                  <a:pt x="472033" y="196723"/>
                </a:cubicBezTo>
                <a:close/>
                <a:moveTo>
                  <a:pt x="461365" y="192116"/>
                </a:moveTo>
                <a:cubicBezTo>
                  <a:pt x="463002" y="192116"/>
                  <a:pt x="464305" y="190814"/>
                  <a:pt x="464305" y="189177"/>
                </a:cubicBezTo>
                <a:cubicBezTo>
                  <a:pt x="464305" y="187540"/>
                  <a:pt x="463002" y="186238"/>
                  <a:pt x="461365" y="186238"/>
                </a:cubicBezTo>
                <a:cubicBezTo>
                  <a:pt x="459728" y="186238"/>
                  <a:pt x="458426" y="187540"/>
                  <a:pt x="458426" y="189177"/>
                </a:cubicBezTo>
                <a:cubicBezTo>
                  <a:pt x="458426" y="190782"/>
                  <a:pt x="459728" y="192116"/>
                  <a:pt x="461365" y="192116"/>
                </a:cubicBezTo>
                <a:close/>
                <a:moveTo>
                  <a:pt x="456971" y="181599"/>
                </a:moveTo>
                <a:cubicBezTo>
                  <a:pt x="456971" y="179841"/>
                  <a:pt x="455547" y="178417"/>
                  <a:pt x="453789" y="178417"/>
                </a:cubicBezTo>
                <a:cubicBezTo>
                  <a:pt x="452033" y="178417"/>
                  <a:pt x="450608" y="179841"/>
                  <a:pt x="450608" y="181599"/>
                </a:cubicBezTo>
                <a:cubicBezTo>
                  <a:pt x="450608" y="183356"/>
                  <a:pt x="452033" y="184780"/>
                  <a:pt x="453789" y="184780"/>
                </a:cubicBezTo>
                <a:cubicBezTo>
                  <a:pt x="455547" y="184780"/>
                  <a:pt x="456971" y="183356"/>
                  <a:pt x="456971" y="181599"/>
                </a:cubicBezTo>
                <a:close/>
                <a:moveTo>
                  <a:pt x="446242" y="177174"/>
                </a:moveTo>
                <a:cubicBezTo>
                  <a:pt x="447969" y="177174"/>
                  <a:pt x="449363" y="175780"/>
                  <a:pt x="449363" y="174052"/>
                </a:cubicBezTo>
                <a:cubicBezTo>
                  <a:pt x="449363" y="172325"/>
                  <a:pt x="447969" y="170930"/>
                  <a:pt x="446242" y="170930"/>
                </a:cubicBezTo>
                <a:cubicBezTo>
                  <a:pt x="444514" y="170930"/>
                  <a:pt x="443120" y="172325"/>
                  <a:pt x="443120" y="174052"/>
                </a:cubicBezTo>
                <a:cubicBezTo>
                  <a:pt x="443122" y="175780"/>
                  <a:pt x="444514" y="177174"/>
                  <a:pt x="446242" y="177174"/>
                </a:cubicBezTo>
                <a:close/>
                <a:moveTo>
                  <a:pt x="441483" y="166476"/>
                </a:moveTo>
                <a:cubicBezTo>
                  <a:pt x="441483" y="164920"/>
                  <a:pt x="440222" y="163659"/>
                  <a:pt x="438666" y="163659"/>
                </a:cubicBezTo>
                <a:cubicBezTo>
                  <a:pt x="437110" y="163659"/>
                  <a:pt x="435849" y="164920"/>
                  <a:pt x="435849" y="166476"/>
                </a:cubicBezTo>
                <a:cubicBezTo>
                  <a:pt x="435849" y="168033"/>
                  <a:pt x="437110" y="169293"/>
                  <a:pt x="438666" y="169293"/>
                </a:cubicBezTo>
                <a:cubicBezTo>
                  <a:pt x="440222" y="169293"/>
                  <a:pt x="441483" y="168033"/>
                  <a:pt x="441483" y="166476"/>
                </a:cubicBezTo>
                <a:close/>
                <a:moveTo>
                  <a:pt x="433907" y="158930"/>
                </a:moveTo>
                <a:cubicBezTo>
                  <a:pt x="433907" y="157390"/>
                  <a:pt x="432660" y="156143"/>
                  <a:pt x="431120" y="156143"/>
                </a:cubicBezTo>
                <a:cubicBezTo>
                  <a:pt x="429580" y="156143"/>
                  <a:pt x="428333" y="157390"/>
                  <a:pt x="428333" y="158930"/>
                </a:cubicBezTo>
                <a:cubicBezTo>
                  <a:pt x="428333" y="160471"/>
                  <a:pt x="429580" y="161717"/>
                  <a:pt x="431120" y="161717"/>
                </a:cubicBezTo>
                <a:cubicBezTo>
                  <a:pt x="432660" y="161717"/>
                  <a:pt x="433907" y="160471"/>
                  <a:pt x="433907" y="158930"/>
                </a:cubicBezTo>
                <a:close/>
                <a:moveTo>
                  <a:pt x="426484" y="151354"/>
                </a:moveTo>
                <a:cubicBezTo>
                  <a:pt x="426484" y="149731"/>
                  <a:pt x="425167" y="148415"/>
                  <a:pt x="423544" y="148415"/>
                </a:cubicBezTo>
                <a:cubicBezTo>
                  <a:pt x="421921" y="148415"/>
                  <a:pt x="420605" y="149731"/>
                  <a:pt x="420605" y="151354"/>
                </a:cubicBezTo>
                <a:cubicBezTo>
                  <a:pt x="420605" y="152977"/>
                  <a:pt x="421921" y="154294"/>
                  <a:pt x="423544" y="154294"/>
                </a:cubicBezTo>
                <a:cubicBezTo>
                  <a:pt x="425167" y="154294"/>
                  <a:pt x="426484" y="152977"/>
                  <a:pt x="426484" y="151354"/>
                </a:cubicBezTo>
                <a:close/>
                <a:moveTo>
                  <a:pt x="415999" y="146625"/>
                </a:moveTo>
                <a:cubicBezTo>
                  <a:pt x="417543" y="146625"/>
                  <a:pt x="418818" y="145353"/>
                  <a:pt x="418818" y="143805"/>
                </a:cubicBezTo>
                <a:cubicBezTo>
                  <a:pt x="418818" y="142258"/>
                  <a:pt x="417546" y="140986"/>
                  <a:pt x="415999" y="140986"/>
                </a:cubicBezTo>
                <a:cubicBezTo>
                  <a:pt x="414452" y="140986"/>
                  <a:pt x="413179" y="142258"/>
                  <a:pt x="413179" y="143805"/>
                </a:cubicBezTo>
                <a:cubicBezTo>
                  <a:pt x="413179" y="145353"/>
                  <a:pt x="414421" y="146625"/>
                  <a:pt x="415999" y="146625"/>
                </a:cubicBezTo>
                <a:close/>
                <a:moveTo>
                  <a:pt x="410877" y="136230"/>
                </a:moveTo>
                <a:cubicBezTo>
                  <a:pt x="410877" y="134874"/>
                  <a:pt x="409778" y="133775"/>
                  <a:pt x="408423" y="133775"/>
                </a:cubicBezTo>
                <a:cubicBezTo>
                  <a:pt x="407068" y="133775"/>
                  <a:pt x="405968" y="134874"/>
                  <a:pt x="405968" y="136230"/>
                </a:cubicBezTo>
                <a:cubicBezTo>
                  <a:pt x="405968" y="137585"/>
                  <a:pt x="407068" y="138684"/>
                  <a:pt x="408423" y="138684"/>
                </a:cubicBezTo>
                <a:cubicBezTo>
                  <a:pt x="409778" y="138684"/>
                  <a:pt x="410877" y="137585"/>
                  <a:pt x="410877" y="136230"/>
                </a:cubicBezTo>
                <a:close/>
                <a:moveTo>
                  <a:pt x="400875" y="131321"/>
                </a:moveTo>
                <a:cubicBezTo>
                  <a:pt x="402330" y="131321"/>
                  <a:pt x="403512" y="130138"/>
                  <a:pt x="403512" y="128684"/>
                </a:cubicBezTo>
                <a:cubicBezTo>
                  <a:pt x="403512" y="127229"/>
                  <a:pt x="402330" y="126047"/>
                  <a:pt x="400875" y="126047"/>
                </a:cubicBezTo>
                <a:cubicBezTo>
                  <a:pt x="399420" y="126047"/>
                  <a:pt x="398238" y="127229"/>
                  <a:pt x="398238" y="128684"/>
                </a:cubicBezTo>
                <a:cubicBezTo>
                  <a:pt x="398208" y="130138"/>
                  <a:pt x="399390" y="131321"/>
                  <a:pt x="400875" y="131321"/>
                </a:cubicBezTo>
                <a:close/>
                <a:moveTo>
                  <a:pt x="395724" y="121137"/>
                </a:moveTo>
                <a:cubicBezTo>
                  <a:pt x="395724" y="119798"/>
                  <a:pt x="394638" y="118713"/>
                  <a:pt x="393299" y="118713"/>
                </a:cubicBezTo>
                <a:cubicBezTo>
                  <a:pt x="391960" y="118713"/>
                  <a:pt x="390875" y="119798"/>
                  <a:pt x="390875" y="121137"/>
                </a:cubicBezTo>
                <a:cubicBezTo>
                  <a:pt x="390875" y="122477"/>
                  <a:pt x="391960" y="123562"/>
                  <a:pt x="393299" y="123562"/>
                </a:cubicBezTo>
                <a:cubicBezTo>
                  <a:pt x="394638" y="123562"/>
                  <a:pt x="395724" y="122477"/>
                  <a:pt x="395724" y="121137"/>
                </a:cubicBezTo>
                <a:close/>
                <a:moveTo>
                  <a:pt x="385753" y="115651"/>
                </a:moveTo>
                <a:cubicBezTo>
                  <a:pt x="386905" y="115651"/>
                  <a:pt x="387845" y="114711"/>
                  <a:pt x="387845" y="113529"/>
                </a:cubicBezTo>
                <a:cubicBezTo>
                  <a:pt x="387845" y="112377"/>
                  <a:pt x="386905" y="111437"/>
                  <a:pt x="385753" y="111437"/>
                </a:cubicBezTo>
                <a:cubicBezTo>
                  <a:pt x="384601" y="111437"/>
                  <a:pt x="383661" y="112377"/>
                  <a:pt x="383661" y="113529"/>
                </a:cubicBezTo>
                <a:cubicBezTo>
                  <a:pt x="383631" y="114711"/>
                  <a:pt x="384571" y="115651"/>
                  <a:pt x="385753" y="115651"/>
                </a:cubicBezTo>
                <a:close/>
                <a:moveTo>
                  <a:pt x="380087" y="105983"/>
                </a:moveTo>
                <a:cubicBezTo>
                  <a:pt x="380087" y="104927"/>
                  <a:pt x="379233" y="104073"/>
                  <a:pt x="378178" y="104073"/>
                </a:cubicBezTo>
                <a:cubicBezTo>
                  <a:pt x="377122" y="104073"/>
                  <a:pt x="376268" y="104927"/>
                  <a:pt x="376268" y="105983"/>
                </a:cubicBezTo>
                <a:cubicBezTo>
                  <a:pt x="376268" y="107038"/>
                  <a:pt x="377122" y="107892"/>
                  <a:pt x="378178" y="107892"/>
                </a:cubicBezTo>
                <a:cubicBezTo>
                  <a:pt x="379233" y="107892"/>
                  <a:pt x="380087" y="107038"/>
                  <a:pt x="380087" y="105983"/>
                </a:cubicBezTo>
                <a:close/>
                <a:moveTo>
                  <a:pt x="372602" y="98437"/>
                </a:moveTo>
                <a:cubicBezTo>
                  <a:pt x="372602" y="97349"/>
                  <a:pt x="371719" y="96467"/>
                  <a:pt x="370632" y="96467"/>
                </a:cubicBezTo>
                <a:cubicBezTo>
                  <a:pt x="369544" y="96467"/>
                  <a:pt x="368662" y="97349"/>
                  <a:pt x="368662" y="98437"/>
                </a:cubicBezTo>
                <a:cubicBezTo>
                  <a:pt x="368662" y="99524"/>
                  <a:pt x="369544" y="100406"/>
                  <a:pt x="370632" y="100406"/>
                </a:cubicBezTo>
                <a:cubicBezTo>
                  <a:pt x="371719" y="100406"/>
                  <a:pt x="372602" y="99524"/>
                  <a:pt x="372602" y="98437"/>
                </a:cubicBezTo>
                <a:close/>
                <a:moveTo>
                  <a:pt x="364811" y="90860"/>
                </a:moveTo>
                <a:cubicBezTo>
                  <a:pt x="364811" y="89891"/>
                  <a:pt x="364024" y="89103"/>
                  <a:pt x="363054" y="89103"/>
                </a:cubicBezTo>
                <a:cubicBezTo>
                  <a:pt x="362084" y="89103"/>
                  <a:pt x="361297" y="89891"/>
                  <a:pt x="361297" y="90860"/>
                </a:cubicBezTo>
                <a:cubicBezTo>
                  <a:pt x="361297" y="91830"/>
                  <a:pt x="362084" y="92618"/>
                  <a:pt x="363054" y="92618"/>
                </a:cubicBezTo>
                <a:cubicBezTo>
                  <a:pt x="364024" y="92618"/>
                  <a:pt x="364811" y="91830"/>
                  <a:pt x="364811" y="90860"/>
                </a:cubicBezTo>
                <a:close/>
                <a:moveTo>
                  <a:pt x="356933" y="83314"/>
                </a:moveTo>
                <a:cubicBezTo>
                  <a:pt x="356933" y="82527"/>
                  <a:pt x="356296" y="81890"/>
                  <a:pt x="355508" y="81890"/>
                </a:cubicBezTo>
                <a:cubicBezTo>
                  <a:pt x="354721" y="81890"/>
                  <a:pt x="354084" y="82527"/>
                  <a:pt x="354084" y="83314"/>
                </a:cubicBezTo>
                <a:cubicBezTo>
                  <a:pt x="354084" y="84102"/>
                  <a:pt x="354721" y="84739"/>
                  <a:pt x="355508" y="84739"/>
                </a:cubicBezTo>
                <a:cubicBezTo>
                  <a:pt x="356296" y="84739"/>
                  <a:pt x="356933" y="84102"/>
                  <a:pt x="356933" y="83314"/>
                </a:cubicBezTo>
                <a:close/>
                <a:moveTo>
                  <a:pt x="349417" y="75738"/>
                </a:moveTo>
                <a:cubicBezTo>
                  <a:pt x="349417" y="74919"/>
                  <a:pt x="348752" y="74254"/>
                  <a:pt x="347932" y="74254"/>
                </a:cubicBezTo>
                <a:cubicBezTo>
                  <a:pt x="347113" y="74254"/>
                  <a:pt x="346448" y="74919"/>
                  <a:pt x="346448" y="75738"/>
                </a:cubicBezTo>
                <a:cubicBezTo>
                  <a:pt x="346448" y="76558"/>
                  <a:pt x="347113" y="77223"/>
                  <a:pt x="347932" y="77223"/>
                </a:cubicBezTo>
                <a:cubicBezTo>
                  <a:pt x="348752" y="77223"/>
                  <a:pt x="349417" y="76558"/>
                  <a:pt x="349417" y="75738"/>
                </a:cubicBezTo>
                <a:close/>
                <a:moveTo>
                  <a:pt x="341599" y="68192"/>
                </a:moveTo>
                <a:cubicBezTo>
                  <a:pt x="341599" y="67522"/>
                  <a:pt x="341056" y="66980"/>
                  <a:pt x="340387" y="66980"/>
                </a:cubicBezTo>
                <a:cubicBezTo>
                  <a:pt x="339717" y="66980"/>
                  <a:pt x="339174" y="67522"/>
                  <a:pt x="339174" y="68192"/>
                </a:cubicBezTo>
                <a:cubicBezTo>
                  <a:pt x="339174" y="68862"/>
                  <a:pt x="339717" y="69404"/>
                  <a:pt x="340387" y="69404"/>
                </a:cubicBezTo>
                <a:cubicBezTo>
                  <a:pt x="341056" y="69404"/>
                  <a:pt x="341599" y="68862"/>
                  <a:pt x="341599" y="68192"/>
                </a:cubicBezTo>
                <a:close/>
                <a:moveTo>
                  <a:pt x="333751" y="60644"/>
                </a:moveTo>
                <a:cubicBezTo>
                  <a:pt x="333751" y="60124"/>
                  <a:pt x="333331" y="59704"/>
                  <a:pt x="332811" y="59704"/>
                </a:cubicBezTo>
                <a:cubicBezTo>
                  <a:pt x="332291" y="59704"/>
                  <a:pt x="331871" y="60124"/>
                  <a:pt x="331871" y="60644"/>
                </a:cubicBezTo>
                <a:cubicBezTo>
                  <a:pt x="331871" y="61163"/>
                  <a:pt x="332291" y="61584"/>
                  <a:pt x="332811" y="61584"/>
                </a:cubicBezTo>
                <a:cubicBezTo>
                  <a:pt x="333331" y="61584"/>
                  <a:pt x="333751" y="61163"/>
                  <a:pt x="333751" y="60644"/>
                </a:cubicBezTo>
                <a:close/>
                <a:moveTo>
                  <a:pt x="325265" y="53765"/>
                </a:moveTo>
                <a:cubicBezTo>
                  <a:pt x="325660" y="53765"/>
                  <a:pt x="325963" y="53432"/>
                  <a:pt x="325963" y="53037"/>
                </a:cubicBezTo>
                <a:cubicBezTo>
                  <a:pt x="325963" y="52643"/>
                  <a:pt x="325630" y="52340"/>
                  <a:pt x="325265" y="52340"/>
                </a:cubicBezTo>
                <a:cubicBezTo>
                  <a:pt x="324870" y="52340"/>
                  <a:pt x="324568" y="52643"/>
                  <a:pt x="324568" y="53037"/>
                </a:cubicBezTo>
                <a:cubicBezTo>
                  <a:pt x="324535" y="53462"/>
                  <a:pt x="324870" y="53765"/>
                  <a:pt x="325265" y="53765"/>
                </a:cubicBezTo>
                <a:close/>
                <a:moveTo>
                  <a:pt x="318387" y="45491"/>
                </a:moveTo>
                <a:cubicBezTo>
                  <a:pt x="318387" y="45106"/>
                  <a:pt x="318075" y="44794"/>
                  <a:pt x="317689" y="44794"/>
                </a:cubicBezTo>
                <a:cubicBezTo>
                  <a:pt x="317304" y="44794"/>
                  <a:pt x="316992" y="45106"/>
                  <a:pt x="316992" y="45491"/>
                </a:cubicBezTo>
                <a:cubicBezTo>
                  <a:pt x="316992" y="45877"/>
                  <a:pt x="317304" y="46189"/>
                  <a:pt x="317689" y="46189"/>
                </a:cubicBezTo>
                <a:cubicBezTo>
                  <a:pt x="318075" y="46189"/>
                  <a:pt x="318387" y="45877"/>
                  <a:pt x="318387" y="45491"/>
                </a:cubicBezTo>
                <a:close/>
                <a:moveTo>
                  <a:pt x="310719" y="37945"/>
                </a:moveTo>
                <a:cubicBezTo>
                  <a:pt x="310719" y="37627"/>
                  <a:pt x="310462" y="37370"/>
                  <a:pt x="310144" y="37370"/>
                </a:cubicBezTo>
                <a:cubicBezTo>
                  <a:pt x="309825" y="37370"/>
                  <a:pt x="309569" y="37627"/>
                  <a:pt x="309569" y="37945"/>
                </a:cubicBezTo>
                <a:cubicBezTo>
                  <a:pt x="309569" y="38264"/>
                  <a:pt x="309825" y="38520"/>
                  <a:pt x="310144" y="38520"/>
                </a:cubicBezTo>
                <a:cubicBezTo>
                  <a:pt x="310462" y="38520"/>
                  <a:pt x="310719" y="38264"/>
                  <a:pt x="310719" y="37945"/>
                </a:cubicBezTo>
                <a:close/>
                <a:moveTo>
                  <a:pt x="302901" y="30367"/>
                </a:moveTo>
                <a:cubicBezTo>
                  <a:pt x="302901" y="30182"/>
                  <a:pt x="302753" y="30034"/>
                  <a:pt x="302568" y="30034"/>
                </a:cubicBezTo>
                <a:cubicBezTo>
                  <a:pt x="302383" y="30034"/>
                  <a:pt x="302236" y="30182"/>
                  <a:pt x="302236" y="30367"/>
                </a:cubicBezTo>
                <a:cubicBezTo>
                  <a:pt x="302236" y="30552"/>
                  <a:pt x="302383" y="30700"/>
                  <a:pt x="302568" y="30700"/>
                </a:cubicBezTo>
                <a:cubicBezTo>
                  <a:pt x="302753" y="30700"/>
                  <a:pt x="302901" y="30552"/>
                  <a:pt x="302901" y="30367"/>
                </a:cubicBezTo>
                <a:close/>
                <a:moveTo>
                  <a:pt x="295325" y="22821"/>
                </a:moveTo>
                <a:cubicBezTo>
                  <a:pt x="295325" y="22636"/>
                  <a:pt x="295177" y="22488"/>
                  <a:pt x="294992" y="22488"/>
                </a:cubicBezTo>
                <a:cubicBezTo>
                  <a:pt x="294807" y="22488"/>
                  <a:pt x="294660" y="22636"/>
                  <a:pt x="294660" y="22821"/>
                </a:cubicBezTo>
                <a:cubicBezTo>
                  <a:pt x="294660" y="23006"/>
                  <a:pt x="294807" y="23153"/>
                  <a:pt x="294992" y="23153"/>
                </a:cubicBezTo>
                <a:cubicBezTo>
                  <a:pt x="295177" y="23153"/>
                  <a:pt x="295325" y="23006"/>
                  <a:pt x="295325" y="22821"/>
                </a:cubicBezTo>
                <a:close/>
                <a:moveTo>
                  <a:pt x="287627" y="15245"/>
                </a:moveTo>
                <a:cubicBezTo>
                  <a:pt x="287627" y="15145"/>
                  <a:pt x="287546" y="15065"/>
                  <a:pt x="287446" y="15065"/>
                </a:cubicBezTo>
                <a:cubicBezTo>
                  <a:pt x="287347" y="15065"/>
                  <a:pt x="287267" y="15145"/>
                  <a:pt x="287267" y="15245"/>
                </a:cubicBezTo>
                <a:cubicBezTo>
                  <a:pt x="287267" y="15344"/>
                  <a:pt x="287347" y="15425"/>
                  <a:pt x="287446" y="15425"/>
                </a:cubicBezTo>
                <a:cubicBezTo>
                  <a:pt x="287546" y="15425"/>
                  <a:pt x="287627" y="15344"/>
                  <a:pt x="287627" y="15245"/>
                </a:cubicBezTo>
                <a:close/>
                <a:moveTo>
                  <a:pt x="279959" y="7698"/>
                </a:moveTo>
                <a:cubicBezTo>
                  <a:pt x="279959" y="7666"/>
                  <a:pt x="279931" y="7638"/>
                  <a:pt x="279899" y="7638"/>
                </a:cubicBezTo>
                <a:cubicBezTo>
                  <a:pt x="279866" y="7638"/>
                  <a:pt x="279839" y="7666"/>
                  <a:pt x="279839" y="7698"/>
                </a:cubicBezTo>
                <a:cubicBezTo>
                  <a:pt x="279839" y="7731"/>
                  <a:pt x="279866" y="7758"/>
                  <a:pt x="279899" y="7758"/>
                </a:cubicBezTo>
                <a:cubicBezTo>
                  <a:pt x="279931" y="7758"/>
                  <a:pt x="279959" y="7731"/>
                  <a:pt x="279959" y="7698"/>
                </a:cubicBezTo>
                <a:close/>
                <a:moveTo>
                  <a:pt x="272383" y="122"/>
                </a:moveTo>
                <a:cubicBezTo>
                  <a:pt x="272383" y="90"/>
                  <a:pt x="272355" y="62"/>
                  <a:pt x="272323" y="62"/>
                </a:cubicBezTo>
                <a:cubicBezTo>
                  <a:pt x="272290" y="62"/>
                  <a:pt x="272263" y="90"/>
                  <a:pt x="272263" y="122"/>
                </a:cubicBezTo>
                <a:cubicBezTo>
                  <a:pt x="272263" y="155"/>
                  <a:pt x="272290" y="183"/>
                  <a:pt x="272323" y="183"/>
                </a:cubicBezTo>
                <a:cubicBezTo>
                  <a:pt x="272355" y="183"/>
                  <a:pt x="272383" y="155"/>
                  <a:pt x="272383" y="122"/>
                </a:cubicBezTo>
                <a:close/>
                <a:moveTo>
                  <a:pt x="650318" y="363075"/>
                </a:moveTo>
                <a:cubicBezTo>
                  <a:pt x="650318" y="363105"/>
                  <a:pt x="650348" y="363135"/>
                  <a:pt x="650378" y="363135"/>
                </a:cubicBezTo>
                <a:cubicBezTo>
                  <a:pt x="650408" y="363135"/>
                  <a:pt x="650438" y="363105"/>
                  <a:pt x="650438" y="363075"/>
                </a:cubicBezTo>
                <a:cubicBezTo>
                  <a:pt x="650438" y="363045"/>
                  <a:pt x="650408" y="363014"/>
                  <a:pt x="650378" y="363014"/>
                </a:cubicBezTo>
                <a:cubicBezTo>
                  <a:pt x="650348" y="363045"/>
                  <a:pt x="650318" y="363045"/>
                  <a:pt x="650318" y="363075"/>
                </a:cubicBezTo>
                <a:close/>
                <a:moveTo>
                  <a:pt x="642892" y="355528"/>
                </a:moveTo>
                <a:cubicBezTo>
                  <a:pt x="642892" y="355496"/>
                  <a:pt x="642864" y="355468"/>
                  <a:pt x="642832" y="355468"/>
                </a:cubicBezTo>
                <a:cubicBezTo>
                  <a:pt x="642800" y="355468"/>
                  <a:pt x="642772" y="355496"/>
                  <a:pt x="642772" y="355528"/>
                </a:cubicBezTo>
                <a:cubicBezTo>
                  <a:pt x="642772" y="355561"/>
                  <a:pt x="642800" y="355589"/>
                  <a:pt x="642832" y="355589"/>
                </a:cubicBezTo>
                <a:cubicBezTo>
                  <a:pt x="642864" y="355589"/>
                  <a:pt x="642892" y="355561"/>
                  <a:pt x="642892" y="355528"/>
                </a:cubicBezTo>
                <a:close/>
                <a:moveTo>
                  <a:pt x="635377" y="347950"/>
                </a:moveTo>
                <a:cubicBezTo>
                  <a:pt x="635377" y="347883"/>
                  <a:pt x="635323" y="347830"/>
                  <a:pt x="635256" y="347830"/>
                </a:cubicBezTo>
                <a:cubicBezTo>
                  <a:pt x="635190" y="347830"/>
                  <a:pt x="635136" y="347883"/>
                  <a:pt x="635136" y="347950"/>
                </a:cubicBezTo>
                <a:cubicBezTo>
                  <a:pt x="635136" y="348017"/>
                  <a:pt x="635190" y="348070"/>
                  <a:pt x="635256" y="348070"/>
                </a:cubicBezTo>
                <a:cubicBezTo>
                  <a:pt x="635323" y="348070"/>
                  <a:pt x="635377" y="348017"/>
                  <a:pt x="635377" y="347950"/>
                </a:cubicBezTo>
                <a:close/>
                <a:moveTo>
                  <a:pt x="627983" y="340404"/>
                </a:moveTo>
                <a:cubicBezTo>
                  <a:pt x="627983" y="340254"/>
                  <a:pt x="627861" y="340131"/>
                  <a:pt x="627711" y="340131"/>
                </a:cubicBezTo>
                <a:cubicBezTo>
                  <a:pt x="627561" y="340131"/>
                  <a:pt x="627438" y="340254"/>
                  <a:pt x="627438" y="340404"/>
                </a:cubicBezTo>
                <a:cubicBezTo>
                  <a:pt x="627438" y="340554"/>
                  <a:pt x="627561" y="340677"/>
                  <a:pt x="627711" y="340677"/>
                </a:cubicBezTo>
                <a:cubicBezTo>
                  <a:pt x="627861" y="340677"/>
                  <a:pt x="627983" y="340554"/>
                  <a:pt x="627983" y="340404"/>
                </a:cubicBezTo>
                <a:close/>
                <a:moveTo>
                  <a:pt x="620135" y="332556"/>
                </a:moveTo>
                <a:cubicBezTo>
                  <a:pt x="619983" y="332585"/>
                  <a:pt x="619862" y="332708"/>
                  <a:pt x="619862" y="332828"/>
                </a:cubicBezTo>
                <a:cubicBezTo>
                  <a:pt x="619862" y="332980"/>
                  <a:pt x="619985" y="333100"/>
                  <a:pt x="620135" y="333100"/>
                </a:cubicBezTo>
                <a:cubicBezTo>
                  <a:pt x="620287" y="333100"/>
                  <a:pt x="620407" y="332978"/>
                  <a:pt x="620407" y="332828"/>
                </a:cubicBezTo>
                <a:cubicBezTo>
                  <a:pt x="620407" y="332676"/>
                  <a:pt x="620285" y="332556"/>
                  <a:pt x="620135" y="332556"/>
                </a:cubicBezTo>
                <a:close/>
                <a:moveTo>
                  <a:pt x="612589" y="324827"/>
                </a:moveTo>
                <a:cubicBezTo>
                  <a:pt x="612347" y="324827"/>
                  <a:pt x="612134" y="325039"/>
                  <a:pt x="612134" y="325282"/>
                </a:cubicBezTo>
                <a:cubicBezTo>
                  <a:pt x="612134" y="325524"/>
                  <a:pt x="612347" y="325737"/>
                  <a:pt x="612589" y="325737"/>
                </a:cubicBezTo>
                <a:cubicBezTo>
                  <a:pt x="612832" y="325737"/>
                  <a:pt x="613044" y="325524"/>
                  <a:pt x="613044" y="325282"/>
                </a:cubicBezTo>
                <a:cubicBezTo>
                  <a:pt x="613012" y="325039"/>
                  <a:pt x="612832" y="324827"/>
                  <a:pt x="612589" y="324827"/>
                </a:cubicBezTo>
                <a:close/>
                <a:moveTo>
                  <a:pt x="605616" y="317708"/>
                </a:moveTo>
                <a:cubicBezTo>
                  <a:pt x="605616" y="317373"/>
                  <a:pt x="605346" y="317103"/>
                  <a:pt x="605011" y="317103"/>
                </a:cubicBezTo>
                <a:cubicBezTo>
                  <a:pt x="604676" y="317103"/>
                  <a:pt x="604406" y="317373"/>
                  <a:pt x="604406" y="317708"/>
                </a:cubicBezTo>
                <a:cubicBezTo>
                  <a:pt x="604406" y="318043"/>
                  <a:pt x="604676" y="318313"/>
                  <a:pt x="605011" y="318313"/>
                </a:cubicBezTo>
                <a:cubicBezTo>
                  <a:pt x="605346" y="318313"/>
                  <a:pt x="605616" y="318043"/>
                  <a:pt x="605616" y="317708"/>
                </a:cubicBezTo>
                <a:close/>
                <a:moveTo>
                  <a:pt x="598283" y="310162"/>
                </a:moveTo>
                <a:cubicBezTo>
                  <a:pt x="598283" y="309709"/>
                  <a:pt x="597918" y="309344"/>
                  <a:pt x="597465" y="309344"/>
                </a:cubicBezTo>
                <a:cubicBezTo>
                  <a:pt x="597013" y="309344"/>
                  <a:pt x="596648" y="309709"/>
                  <a:pt x="596648" y="310162"/>
                </a:cubicBezTo>
                <a:cubicBezTo>
                  <a:pt x="596648" y="310614"/>
                  <a:pt x="597013" y="310979"/>
                  <a:pt x="597465" y="310979"/>
                </a:cubicBezTo>
                <a:cubicBezTo>
                  <a:pt x="597918" y="310979"/>
                  <a:pt x="598283" y="310614"/>
                  <a:pt x="598283" y="310162"/>
                </a:cubicBezTo>
                <a:close/>
                <a:moveTo>
                  <a:pt x="590707" y="302583"/>
                </a:moveTo>
                <a:cubicBezTo>
                  <a:pt x="590707" y="302131"/>
                  <a:pt x="590342" y="301766"/>
                  <a:pt x="589890" y="301766"/>
                </a:cubicBezTo>
                <a:cubicBezTo>
                  <a:pt x="589437" y="301766"/>
                  <a:pt x="589072" y="302131"/>
                  <a:pt x="589072" y="302583"/>
                </a:cubicBezTo>
                <a:cubicBezTo>
                  <a:pt x="589072" y="303036"/>
                  <a:pt x="589437" y="303401"/>
                  <a:pt x="589890" y="303401"/>
                </a:cubicBezTo>
                <a:cubicBezTo>
                  <a:pt x="590342" y="303401"/>
                  <a:pt x="590707" y="303036"/>
                  <a:pt x="590707" y="302583"/>
                </a:cubicBezTo>
                <a:close/>
                <a:moveTo>
                  <a:pt x="583374" y="295037"/>
                </a:moveTo>
                <a:cubicBezTo>
                  <a:pt x="583374" y="294469"/>
                  <a:pt x="582912" y="294007"/>
                  <a:pt x="582344" y="294007"/>
                </a:cubicBezTo>
                <a:cubicBezTo>
                  <a:pt x="581776" y="294007"/>
                  <a:pt x="581314" y="294469"/>
                  <a:pt x="581314" y="295037"/>
                </a:cubicBezTo>
                <a:cubicBezTo>
                  <a:pt x="581314" y="295605"/>
                  <a:pt x="581776" y="296067"/>
                  <a:pt x="582344" y="296067"/>
                </a:cubicBezTo>
                <a:cubicBezTo>
                  <a:pt x="582912" y="296067"/>
                  <a:pt x="583374" y="295605"/>
                  <a:pt x="583374" y="295037"/>
                </a:cubicBezTo>
                <a:close/>
                <a:moveTo>
                  <a:pt x="576040" y="287461"/>
                </a:moveTo>
                <a:cubicBezTo>
                  <a:pt x="576040" y="286759"/>
                  <a:pt x="575470" y="286189"/>
                  <a:pt x="574768" y="286189"/>
                </a:cubicBezTo>
                <a:cubicBezTo>
                  <a:pt x="574066" y="286189"/>
                  <a:pt x="573496" y="286759"/>
                  <a:pt x="573496" y="287461"/>
                </a:cubicBezTo>
                <a:cubicBezTo>
                  <a:pt x="573496" y="288163"/>
                  <a:pt x="574066" y="288733"/>
                  <a:pt x="574768" y="288733"/>
                </a:cubicBezTo>
                <a:cubicBezTo>
                  <a:pt x="575470" y="288733"/>
                  <a:pt x="576040" y="288163"/>
                  <a:pt x="576040" y="287461"/>
                </a:cubicBezTo>
                <a:close/>
                <a:moveTo>
                  <a:pt x="567220" y="281187"/>
                </a:moveTo>
                <a:cubicBezTo>
                  <a:pt x="567918" y="281187"/>
                  <a:pt x="568492" y="280612"/>
                  <a:pt x="568492" y="279915"/>
                </a:cubicBezTo>
                <a:cubicBezTo>
                  <a:pt x="568492" y="279218"/>
                  <a:pt x="567918" y="278643"/>
                  <a:pt x="567220" y="278643"/>
                </a:cubicBezTo>
                <a:cubicBezTo>
                  <a:pt x="566523" y="278643"/>
                  <a:pt x="565948" y="279218"/>
                  <a:pt x="565948" y="279915"/>
                </a:cubicBezTo>
                <a:cubicBezTo>
                  <a:pt x="565918" y="280612"/>
                  <a:pt x="566493" y="281187"/>
                  <a:pt x="567220" y="281187"/>
                </a:cubicBezTo>
                <a:close/>
                <a:moveTo>
                  <a:pt x="561129" y="272337"/>
                </a:moveTo>
                <a:cubicBezTo>
                  <a:pt x="561129" y="271517"/>
                  <a:pt x="560464" y="270852"/>
                  <a:pt x="559644" y="270852"/>
                </a:cubicBezTo>
                <a:cubicBezTo>
                  <a:pt x="558825" y="270852"/>
                  <a:pt x="558160" y="271517"/>
                  <a:pt x="558160" y="272337"/>
                </a:cubicBezTo>
                <a:cubicBezTo>
                  <a:pt x="558160" y="273156"/>
                  <a:pt x="558825" y="273821"/>
                  <a:pt x="559644" y="273821"/>
                </a:cubicBezTo>
                <a:cubicBezTo>
                  <a:pt x="560464" y="273821"/>
                  <a:pt x="561129" y="273156"/>
                  <a:pt x="561129" y="272337"/>
                </a:cubicBezTo>
                <a:close/>
                <a:moveTo>
                  <a:pt x="552099" y="266488"/>
                </a:moveTo>
                <a:cubicBezTo>
                  <a:pt x="553039" y="266488"/>
                  <a:pt x="553796" y="265730"/>
                  <a:pt x="553796" y="264791"/>
                </a:cubicBezTo>
                <a:cubicBezTo>
                  <a:pt x="553796" y="263851"/>
                  <a:pt x="553039" y="263093"/>
                  <a:pt x="552099" y="263093"/>
                </a:cubicBezTo>
                <a:cubicBezTo>
                  <a:pt x="551159" y="263093"/>
                  <a:pt x="550402" y="263851"/>
                  <a:pt x="550402" y="264791"/>
                </a:cubicBezTo>
                <a:cubicBezTo>
                  <a:pt x="550402" y="265730"/>
                  <a:pt x="551159" y="266488"/>
                  <a:pt x="552099" y="266488"/>
                </a:cubicBezTo>
                <a:close/>
                <a:moveTo>
                  <a:pt x="544523" y="259246"/>
                </a:moveTo>
                <a:cubicBezTo>
                  <a:pt x="545645" y="259246"/>
                  <a:pt x="546553" y="258336"/>
                  <a:pt x="546553" y="257216"/>
                </a:cubicBezTo>
                <a:cubicBezTo>
                  <a:pt x="546553" y="256097"/>
                  <a:pt x="545643" y="255187"/>
                  <a:pt x="544523" y="255187"/>
                </a:cubicBezTo>
                <a:cubicBezTo>
                  <a:pt x="543403" y="255187"/>
                  <a:pt x="542493" y="256097"/>
                  <a:pt x="542493" y="257216"/>
                </a:cubicBezTo>
                <a:cubicBezTo>
                  <a:pt x="542524" y="258336"/>
                  <a:pt x="543401" y="259246"/>
                  <a:pt x="544523" y="259246"/>
                </a:cubicBezTo>
                <a:close/>
                <a:moveTo>
                  <a:pt x="538887" y="249668"/>
                </a:moveTo>
                <a:cubicBezTo>
                  <a:pt x="538887" y="248613"/>
                  <a:pt x="538033" y="247759"/>
                  <a:pt x="536977" y="247759"/>
                </a:cubicBezTo>
                <a:cubicBezTo>
                  <a:pt x="535922" y="247759"/>
                  <a:pt x="535068" y="248613"/>
                  <a:pt x="535068" y="249668"/>
                </a:cubicBezTo>
                <a:cubicBezTo>
                  <a:pt x="535068" y="250724"/>
                  <a:pt x="535922" y="251578"/>
                  <a:pt x="536977" y="251578"/>
                </a:cubicBezTo>
                <a:cubicBezTo>
                  <a:pt x="538033" y="251578"/>
                  <a:pt x="538887" y="250724"/>
                  <a:pt x="538887" y="249668"/>
                </a:cubicBezTo>
                <a:close/>
                <a:moveTo>
                  <a:pt x="531489" y="242092"/>
                </a:moveTo>
                <a:cubicBezTo>
                  <a:pt x="531489" y="240937"/>
                  <a:pt x="530554" y="240002"/>
                  <a:pt x="529399" y="240002"/>
                </a:cubicBezTo>
                <a:cubicBezTo>
                  <a:pt x="528245" y="240002"/>
                  <a:pt x="527310" y="240937"/>
                  <a:pt x="527310" y="242092"/>
                </a:cubicBezTo>
                <a:cubicBezTo>
                  <a:pt x="527310" y="243246"/>
                  <a:pt x="528245" y="244182"/>
                  <a:pt x="529399" y="244182"/>
                </a:cubicBezTo>
                <a:cubicBezTo>
                  <a:pt x="530554" y="244182"/>
                  <a:pt x="531489" y="243246"/>
                  <a:pt x="531489" y="242092"/>
                </a:cubicBezTo>
                <a:close/>
                <a:moveTo>
                  <a:pt x="521853" y="236818"/>
                </a:moveTo>
                <a:cubicBezTo>
                  <a:pt x="523126" y="236818"/>
                  <a:pt x="524125" y="235788"/>
                  <a:pt x="524125" y="234546"/>
                </a:cubicBezTo>
                <a:cubicBezTo>
                  <a:pt x="524125" y="233274"/>
                  <a:pt x="523096" y="232274"/>
                  <a:pt x="521853" y="232274"/>
                </a:cubicBezTo>
                <a:cubicBezTo>
                  <a:pt x="520581" y="232274"/>
                  <a:pt x="519581" y="233304"/>
                  <a:pt x="519581" y="234546"/>
                </a:cubicBezTo>
                <a:cubicBezTo>
                  <a:pt x="519551" y="235818"/>
                  <a:pt x="520581" y="236818"/>
                  <a:pt x="521853" y="236818"/>
                </a:cubicBezTo>
                <a:close/>
                <a:moveTo>
                  <a:pt x="516550" y="227000"/>
                </a:moveTo>
                <a:cubicBezTo>
                  <a:pt x="516550" y="225746"/>
                  <a:pt x="515532" y="224728"/>
                  <a:pt x="514278" y="224728"/>
                </a:cubicBezTo>
                <a:cubicBezTo>
                  <a:pt x="513024" y="224728"/>
                  <a:pt x="512006" y="225746"/>
                  <a:pt x="512006" y="227000"/>
                </a:cubicBezTo>
                <a:cubicBezTo>
                  <a:pt x="512006" y="228254"/>
                  <a:pt x="513024" y="229272"/>
                  <a:pt x="514278" y="229272"/>
                </a:cubicBezTo>
                <a:cubicBezTo>
                  <a:pt x="515532" y="229272"/>
                  <a:pt x="516550" y="228254"/>
                  <a:pt x="516550" y="227000"/>
                </a:cubicBezTo>
                <a:close/>
                <a:moveTo>
                  <a:pt x="509156" y="219421"/>
                </a:moveTo>
                <a:cubicBezTo>
                  <a:pt x="509156" y="218082"/>
                  <a:pt x="508071" y="216997"/>
                  <a:pt x="506732" y="216997"/>
                </a:cubicBezTo>
                <a:cubicBezTo>
                  <a:pt x="505393" y="216997"/>
                  <a:pt x="504308" y="218082"/>
                  <a:pt x="504308" y="219421"/>
                </a:cubicBezTo>
                <a:cubicBezTo>
                  <a:pt x="504308" y="220761"/>
                  <a:pt x="505393" y="221846"/>
                  <a:pt x="506732" y="221846"/>
                </a:cubicBezTo>
                <a:cubicBezTo>
                  <a:pt x="508071" y="221846"/>
                  <a:pt x="509156" y="220761"/>
                  <a:pt x="509156" y="219421"/>
                </a:cubicBezTo>
                <a:close/>
                <a:moveTo>
                  <a:pt x="499156" y="214392"/>
                </a:moveTo>
                <a:cubicBezTo>
                  <a:pt x="500551" y="214392"/>
                  <a:pt x="501671" y="213270"/>
                  <a:pt x="501671" y="211878"/>
                </a:cubicBezTo>
                <a:cubicBezTo>
                  <a:pt x="501671" y="210485"/>
                  <a:pt x="500549" y="209363"/>
                  <a:pt x="499156" y="209363"/>
                </a:cubicBezTo>
                <a:cubicBezTo>
                  <a:pt x="497764" y="209363"/>
                  <a:pt x="496642" y="210485"/>
                  <a:pt x="496642" y="211878"/>
                </a:cubicBezTo>
                <a:cubicBezTo>
                  <a:pt x="496639" y="213240"/>
                  <a:pt x="497762" y="214392"/>
                  <a:pt x="499156" y="214392"/>
                </a:cubicBezTo>
                <a:close/>
                <a:moveTo>
                  <a:pt x="491611" y="206814"/>
                </a:moveTo>
                <a:cubicBezTo>
                  <a:pt x="493005" y="206814"/>
                  <a:pt x="494125" y="205692"/>
                  <a:pt x="494125" y="204299"/>
                </a:cubicBezTo>
                <a:cubicBezTo>
                  <a:pt x="494125" y="202907"/>
                  <a:pt x="493003" y="201785"/>
                  <a:pt x="491611" y="201785"/>
                </a:cubicBezTo>
                <a:cubicBezTo>
                  <a:pt x="490218" y="201785"/>
                  <a:pt x="489096" y="202907"/>
                  <a:pt x="489096" y="204299"/>
                </a:cubicBezTo>
                <a:cubicBezTo>
                  <a:pt x="489064" y="205694"/>
                  <a:pt x="490216" y="206814"/>
                  <a:pt x="491611" y="206814"/>
                </a:cubicBezTo>
                <a:close/>
                <a:moveTo>
                  <a:pt x="486669" y="196753"/>
                </a:moveTo>
                <a:cubicBezTo>
                  <a:pt x="486669" y="195296"/>
                  <a:pt x="485489" y="194116"/>
                  <a:pt x="484033" y="194116"/>
                </a:cubicBezTo>
                <a:cubicBezTo>
                  <a:pt x="482575" y="194116"/>
                  <a:pt x="481396" y="195296"/>
                  <a:pt x="481396" y="196753"/>
                </a:cubicBezTo>
                <a:cubicBezTo>
                  <a:pt x="481396" y="198210"/>
                  <a:pt x="482575" y="199390"/>
                  <a:pt x="484033" y="199390"/>
                </a:cubicBezTo>
                <a:cubicBezTo>
                  <a:pt x="485489" y="199390"/>
                  <a:pt x="486669" y="198210"/>
                  <a:pt x="486669" y="196753"/>
                </a:cubicBezTo>
                <a:close/>
                <a:moveTo>
                  <a:pt x="479124" y="189175"/>
                </a:moveTo>
                <a:cubicBezTo>
                  <a:pt x="479124" y="187718"/>
                  <a:pt x="477944" y="186538"/>
                  <a:pt x="476487" y="186538"/>
                </a:cubicBezTo>
                <a:cubicBezTo>
                  <a:pt x="475030" y="186538"/>
                  <a:pt x="473850" y="187718"/>
                  <a:pt x="473850" y="189175"/>
                </a:cubicBezTo>
                <a:cubicBezTo>
                  <a:pt x="473850" y="190632"/>
                  <a:pt x="475030" y="191811"/>
                  <a:pt x="476487" y="191811"/>
                </a:cubicBezTo>
                <a:cubicBezTo>
                  <a:pt x="477944" y="191811"/>
                  <a:pt x="479124" y="190632"/>
                  <a:pt x="479124" y="189175"/>
                </a:cubicBezTo>
                <a:close/>
                <a:moveTo>
                  <a:pt x="468911" y="184538"/>
                </a:moveTo>
                <a:cubicBezTo>
                  <a:pt x="470548" y="184538"/>
                  <a:pt x="471850" y="183236"/>
                  <a:pt x="471850" y="181599"/>
                </a:cubicBezTo>
                <a:cubicBezTo>
                  <a:pt x="471850" y="179961"/>
                  <a:pt x="470548" y="178659"/>
                  <a:pt x="468911" y="178659"/>
                </a:cubicBezTo>
                <a:cubicBezTo>
                  <a:pt x="467304" y="178659"/>
                  <a:pt x="465972" y="179961"/>
                  <a:pt x="465972" y="181599"/>
                </a:cubicBezTo>
                <a:cubicBezTo>
                  <a:pt x="465972" y="183236"/>
                  <a:pt x="467304" y="184538"/>
                  <a:pt x="468911" y="184538"/>
                </a:cubicBezTo>
                <a:close/>
                <a:moveTo>
                  <a:pt x="464032" y="174052"/>
                </a:moveTo>
                <a:cubicBezTo>
                  <a:pt x="464032" y="172579"/>
                  <a:pt x="462838" y="171386"/>
                  <a:pt x="461365" y="171386"/>
                </a:cubicBezTo>
                <a:cubicBezTo>
                  <a:pt x="459892" y="171386"/>
                  <a:pt x="458699" y="172579"/>
                  <a:pt x="458699" y="174052"/>
                </a:cubicBezTo>
                <a:cubicBezTo>
                  <a:pt x="458699" y="175526"/>
                  <a:pt x="459892" y="176719"/>
                  <a:pt x="461365" y="176719"/>
                </a:cubicBezTo>
                <a:cubicBezTo>
                  <a:pt x="462838" y="176719"/>
                  <a:pt x="464032" y="175526"/>
                  <a:pt x="464032" y="174052"/>
                </a:cubicBezTo>
                <a:close/>
                <a:moveTo>
                  <a:pt x="456426" y="166506"/>
                </a:moveTo>
                <a:cubicBezTo>
                  <a:pt x="456426" y="165049"/>
                  <a:pt x="455247" y="163869"/>
                  <a:pt x="453789" y="163869"/>
                </a:cubicBezTo>
                <a:cubicBezTo>
                  <a:pt x="452333" y="163869"/>
                  <a:pt x="451153" y="165049"/>
                  <a:pt x="451153" y="166506"/>
                </a:cubicBezTo>
                <a:cubicBezTo>
                  <a:pt x="451153" y="167963"/>
                  <a:pt x="452333" y="169143"/>
                  <a:pt x="453789" y="169143"/>
                </a:cubicBezTo>
                <a:cubicBezTo>
                  <a:pt x="455247" y="169143"/>
                  <a:pt x="456426" y="167963"/>
                  <a:pt x="456426" y="166506"/>
                </a:cubicBezTo>
                <a:close/>
                <a:moveTo>
                  <a:pt x="448816" y="158930"/>
                </a:moveTo>
                <a:cubicBezTo>
                  <a:pt x="448816" y="157508"/>
                  <a:pt x="447664" y="156356"/>
                  <a:pt x="446242" y="156356"/>
                </a:cubicBezTo>
                <a:cubicBezTo>
                  <a:pt x="444819" y="156356"/>
                  <a:pt x="443667" y="157508"/>
                  <a:pt x="443667" y="158930"/>
                </a:cubicBezTo>
                <a:cubicBezTo>
                  <a:pt x="443667" y="160352"/>
                  <a:pt x="444819" y="161505"/>
                  <a:pt x="446242" y="161505"/>
                </a:cubicBezTo>
                <a:cubicBezTo>
                  <a:pt x="447664" y="161505"/>
                  <a:pt x="448816" y="160352"/>
                  <a:pt x="448816" y="158930"/>
                </a:cubicBezTo>
                <a:close/>
                <a:moveTo>
                  <a:pt x="441240" y="151384"/>
                </a:moveTo>
                <a:cubicBezTo>
                  <a:pt x="441240" y="149961"/>
                  <a:pt x="440088" y="148810"/>
                  <a:pt x="438666" y="148810"/>
                </a:cubicBezTo>
                <a:cubicBezTo>
                  <a:pt x="437244" y="148810"/>
                  <a:pt x="436091" y="149961"/>
                  <a:pt x="436091" y="151384"/>
                </a:cubicBezTo>
                <a:cubicBezTo>
                  <a:pt x="436091" y="152806"/>
                  <a:pt x="437244" y="153959"/>
                  <a:pt x="438666" y="153959"/>
                </a:cubicBezTo>
                <a:cubicBezTo>
                  <a:pt x="440088" y="153959"/>
                  <a:pt x="441240" y="152806"/>
                  <a:pt x="441240" y="151384"/>
                </a:cubicBezTo>
                <a:close/>
                <a:moveTo>
                  <a:pt x="431120" y="146260"/>
                </a:moveTo>
                <a:cubicBezTo>
                  <a:pt x="432485" y="146260"/>
                  <a:pt x="433574" y="145168"/>
                  <a:pt x="433574" y="143805"/>
                </a:cubicBezTo>
                <a:cubicBezTo>
                  <a:pt x="433574" y="142443"/>
                  <a:pt x="432482" y="141351"/>
                  <a:pt x="431120" y="141351"/>
                </a:cubicBezTo>
                <a:cubicBezTo>
                  <a:pt x="429755" y="141351"/>
                  <a:pt x="428666" y="142443"/>
                  <a:pt x="428666" y="143805"/>
                </a:cubicBezTo>
                <a:cubicBezTo>
                  <a:pt x="428636" y="145170"/>
                  <a:pt x="429755" y="146260"/>
                  <a:pt x="431120" y="146260"/>
                </a:cubicBezTo>
                <a:close/>
                <a:moveTo>
                  <a:pt x="423544" y="138624"/>
                </a:moveTo>
                <a:cubicBezTo>
                  <a:pt x="424847" y="138624"/>
                  <a:pt x="425909" y="137564"/>
                  <a:pt x="425909" y="136259"/>
                </a:cubicBezTo>
                <a:cubicBezTo>
                  <a:pt x="425909" y="134957"/>
                  <a:pt x="424849" y="133895"/>
                  <a:pt x="423544" y="133895"/>
                </a:cubicBezTo>
                <a:cubicBezTo>
                  <a:pt x="422240" y="133895"/>
                  <a:pt x="421180" y="134955"/>
                  <a:pt x="421180" y="136259"/>
                </a:cubicBezTo>
                <a:cubicBezTo>
                  <a:pt x="421180" y="137564"/>
                  <a:pt x="422242" y="138624"/>
                  <a:pt x="423544" y="138624"/>
                </a:cubicBezTo>
                <a:close/>
                <a:moveTo>
                  <a:pt x="415999" y="131138"/>
                </a:moveTo>
                <a:cubicBezTo>
                  <a:pt x="417363" y="131138"/>
                  <a:pt x="418453" y="130046"/>
                  <a:pt x="418453" y="128684"/>
                </a:cubicBezTo>
                <a:cubicBezTo>
                  <a:pt x="418453" y="127321"/>
                  <a:pt x="417361" y="126229"/>
                  <a:pt x="415999" y="126229"/>
                </a:cubicBezTo>
                <a:cubicBezTo>
                  <a:pt x="414636" y="126229"/>
                  <a:pt x="413544" y="127321"/>
                  <a:pt x="413544" y="128684"/>
                </a:cubicBezTo>
                <a:cubicBezTo>
                  <a:pt x="413514" y="130048"/>
                  <a:pt x="414634" y="131138"/>
                  <a:pt x="415999" y="131138"/>
                </a:cubicBezTo>
                <a:close/>
                <a:moveTo>
                  <a:pt x="410635" y="121137"/>
                </a:moveTo>
                <a:cubicBezTo>
                  <a:pt x="410635" y="119916"/>
                  <a:pt x="409644" y="118925"/>
                  <a:pt x="408423" y="118925"/>
                </a:cubicBezTo>
                <a:cubicBezTo>
                  <a:pt x="407201" y="118925"/>
                  <a:pt x="406211" y="119916"/>
                  <a:pt x="406211" y="121137"/>
                </a:cubicBezTo>
                <a:cubicBezTo>
                  <a:pt x="406211" y="122359"/>
                  <a:pt x="407201" y="123349"/>
                  <a:pt x="408423" y="123349"/>
                </a:cubicBezTo>
                <a:cubicBezTo>
                  <a:pt x="409644" y="123349"/>
                  <a:pt x="410635" y="122359"/>
                  <a:pt x="410635" y="121137"/>
                </a:cubicBezTo>
                <a:close/>
                <a:moveTo>
                  <a:pt x="402904" y="113561"/>
                </a:moveTo>
                <a:cubicBezTo>
                  <a:pt x="402904" y="112441"/>
                  <a:pt x="401995" y="111531"/>
                  <a:pt x="400875" y="111531"/>
                </a:cubicBezTo>
                <a:cubicBezTo>
                  <a:pt x="399755" y="111531"/>
                  <a:pt x="398845" y="112441"/>
                  <a:pt x="398845" y="113561"/>
                </a:cubicBezTo>
                <a:cubicBezTo>
                  <a:pt x="398845" y="114681"/>
                  <a:pt x="399755" y="115591"/>
                  <a:pt x="400875" y="115591"/>
                </a:cubicBezTo>
                <a:cubicBezTo>
                  <a:pt x="401995" y="115591"/>
                  <a:pt x="402904" y="114681"/>
                  <a:pt x="402904" y="113561"/>
                </a:cubicBezTo>
                <a:close/>
                <a:moveTo>
                  <a:pt x="395116" y="105983"/>
                </a:moveTo>
                <a:cubicBezTo>
                  <a:pt x="395116" y="104978"/>
                  <a:pt x="394303" y="104165"/>
                  <a:pt x="393299" y="104165"/>
                </a:cubicBezTo>
                <a:cubicBezTo>
                  <a:pt x="392295" y="104165"/>
                  <a:pt x="391482" y="104978"/>
                  <a:pt x="391482" y="105983"/>
                </a:cubicBezTo>
                <a:cubicBezTo>
                  <a:pt x="391482" y="106987"/>
                  <a:pt x="392295" y="107800"/>
                  <a:pt x="393299" y="107800"/>
                </a:cubicBezTo>
                <a:cubicBezTo>
                  <a:pt x="394303" y="107800"/>
                  <a:pt x="395116" y="106987"/>
                  <a:pt x="395116" y="105983"/>
                </a:cubicBezTo>
                <a:close/>
                <a:moveTo>
                  <a:pt x="387570" y="98437"/>
                </a:moveTo>
                <a:cubicBezTo>
                  <a:pt x="387570" y="97432"/>
                  <a:pt x="386758" y="96619"/>
                  <a:pt x="385753" y="96619"/>
                </a:cubicBezTo>
                <a:cubicBezTo>
                  <a:pt x="384749" y="96619"/>
                  <a:pt x="383936" y="97432"/>
                  <a:pt x="383936" y="98437"/>
                </a:cubicBezTo>
                <a:cubicBezTo>
                  <a:pt x="383936" y="99441"/>
                  <a:pt x="384749" y="100254"/>
                  <a:pt x="385753" y="100254"/>
                </a:cubicBezTo>
                <a:cubicBezTo>
                  <a:pt x="386758" y="100254"/>
                  <a:pt x="387570" y="99441"/>
                  <a:pt x="387570" y="98437"/>
                </a:cubicBezTo>
                <a:close/>
                <a:moveTo>
                  <a:pt x="379752" y="90860"/>
                </a:moveTo>
                <a:cubicBezTo>
                  <a:pt x="379752" y="89990"/>
                  <a:pt x="379048" y="89286"/>
                  <a:pt x="378178" y="89286"/>
                </a:cubicBezTo>
                <a:cubicBezTo>
                  <a:pt x="377307" y="89286"/>
                  <a:pt x="376603" y="89990"/>
                  <a:pt x="376603" y="90860"/>
                </a:cubicBezTo>
                <a:cubicBezTo>
                  <a:pt x="376603" y="91731"/>
                  <a:pt x="377307" y="92435"/>
                  <a:pt x="378178" y="92435"/>
                </a:cubicBezTo>
                <a:cubicBezTo>
                  <a:pt x="379048" y="92435"/>
                  <a:pt x="379752" y="91731"/>
                  <a:pt x="379752" y="90860"/>
                </a:cubicBezTo>
                <a:close/>
                <a:moveTo>
                  <a:pt x="371994" y="83314"/>
                </a:moveTo>
                <a:cubicBezTo>
                  <a:pt x="371994" y="82562"/>
                  <a:pt x="371385" y="81952"/>
                  <a:pt x="370632" y="81952"/>
                </a:cubicBezTo>
                <a:cubicBezTo>
                  <a:pt x="369879" y="81952"/>
                  <a:pt x="369270" y="82562"/>
                  <a:pt x="369270" y="83314"/>
                </a:cubicBezTo>
                <a:cubicBezTo>
                  <a:pt x="369270" y="84067"/>
                  <a:pt x="369879" y="84677"/>
                  <a:pt x="370632" y="84677"/>
                </a:cubicBezTo>
                <a:cubicBezTo>
                  <a:pt x="371385" y="84677"/>
                  <a:pt x="371994" y="84067"/>
                  <a:pt x="371994" y="83314"/>
                </a:cubicBezTo>
                <a:close/>
                <a:moveTo>
                  <a:pt x="364478" y="75738"/>
                </a:moveTo>
                <a:cubicBezTo>
                  <a:pt x="364478" y="74951"/>
                  <a:pt x="363841" y="74313"/>
                  <a:pt x="363054" y="74313"/>
                </a:cubicBezTo>
                <a:cubicBezTo>
                  <a:pt x="362266" y="74313"/>
                  <a:pt x="361629" y="74951"/>
                  <a:pt x="361629" y="75738"/>
                </a:cubicBezTo>
                <a:cubicBezTo>
                  <a:pt x="361629" y="76526"/>
                  <a:pt x="362266" y="77163"/>
                  <a:pt x="363054" y="77163"/>
                </a:cubicBezTo>
                <a:cubicBezTo>
                  <a:pt x="363841" y="77163"/>
                  <a:pt x="364478" y="76526"/>
                  <a:pt x="364478" y="75738"/>
                </a:cubicBezTo>
                <a:close/>
                <a:moveTo>
                  <a:pt x="355508" y="69342"/>
                </a:moveTo>
                <a:cubicBezTo>
                  <a:pt x="356145" y="69342"/>
                  <a:pt x="356660" y="68827"/>
                  <a:pt x="356660" y="68190"/>
                </a:cubicBezTo>
                <a:cubicBezTo>
                  <a:pt x="356660" y="67553"/>
                  <a:pt x="356145" y="67038"/>
                  <a:pt x="355508" y="67038"/>
                </a:cubicBezTo>
                <a:cubicBezTo>
                  <a:pt x="354871" y="67038"/>
                  <a:pt x="354356" y="67553"/>
                  <a:pt x="354356" y="68190"/>
                </a:cubicBezTo>
                <a:cubicBezTo>
                  <a:pt x="354326" y="68827"/>
                  <a:pt x="354873" y="69342"/>
                  <a:pt x="355508" y="69342"/>
                </a:cubicBezTo>
                <a:close/>
                <a:moveTo>
                  <a:pt x="348872" y="60644"/>
                </a:moveTo>
                <a:cubicBezTo>
                  <a:pt x="348872" y="60124"/>
                  <a:pt x="348452" y="59704"/>
                  <a:pt x="347932" y="59704"/>
                </a:cubicBezTo>
                <a:cubicBezTo>
                  <a:pt x="347413" y="59704"/>
                  <a:pt x="346993" y="60124"/>
                  <a:pt x="346993" y="60644"/>
                </a:cubicBezTo>
                <a:cubicBezTo>
                  <a:pt x="346993" y="61163"/>
                  <a:pt x="347413" y="61584"/>
                  <a:pt x="347932" y="61584"/>
                </a:cubicBezTo>
                <a:cubicBezTo>
                  <a:pt x="348452" y="61584"/>
                  <a:pt x="348872" y="61163"/>
                  <a:pt x="348872" y="60644"/>
                </a:cubicBezTo>
                <a:close/>
                <a:moveTo>
                  <a:pt x="340387" y="53765"/>
                </a:moveTo>
                <a:cubicBezTo>
                  <a:pt x="340781" y="53765"/>
                  <a:pt x="341084" y="53432"/>
                  <a:pt x="341084" y="53037"/>
                </a:cubicBezTo>
                <a:cubicBezTo>
                  <a:pt x="341084" y="52643"/>
                  <a:pt x="340751" y="52340"/>
                  <a:pt x="340387" y="52340"/>
                </a:cubicBezTo>
                <a:cubicBezTo>
                  <a:pt x="339992" y="52340"/>
                  <a:pt x="339689" y="52643"/>
                  <a:pt x="339689" y="53037"/>
                </a:cubicBezTo>
                <a:cubicBezTo>
                  <a:pt x="339659" y="53462"/>
                  <a:pt x="339992" y="53765"/>
                  <a:pt x="340387" y="53765"/>
                </a:cubicBezTo>
                <a:close/>
                <a:moveTo>
                  <a:pt x="333508" y="45522"/>
                </a:moveTo>
                <a:cubicBezTo>
                  <a:pt x="333508" y="45136"/>
                  <a:pt x="333197" y="44824"/>
                  <a:pt x="332811" y="44824"/>
                </a:cubicBezTo>
                <a:cubicBezTo>
                  <a:pt x="332425" y="44824"/>
                  <a:pt x="332114" y="45136"/>
                  <a:pt x="332114" y="45522"/>
                </a:cubicBezTo>
                <a:cubicBezTo>
                  <a:pt x="332114" y="45907"/>
                  <a:pt x="332425" y="46219"/>
                  <a:pt x="332811" y="46219"/>
                </a:cubicBezTo>
                <a:cubicBezTo>
                  <a:pt x="333197" y="46219"/>
                  <a:pt x="333508" y="45907"/>
                  <a:pt x="333508" y="45522"/>
                </a:cubicBezTo>
                <a:close/>
                <a:moveTo>
                  <a:pt x="325840" y="37945"/>
                </a:moveTo>
                <a:cubicBezTo>
                  <a:pt x="325840" y="37627"/>
                  <a:pt x="325584" y="37370"/>
                  <a:pt x="325265" y="37370"/>
                </a:cubicBezTo>
                <a:cubicBezTo>
                  <a:pt x="324947" y="37370"/>
                  <a:pt x="324690" y="37627"/>
                  <a:pt x="324690" y="37945"/>
                </a:cubicBezTo>
                <a:cubicBezTo>
                  <a:pt x="324690" y="38264"/>
                  <a:pt x="324947" y="38520"/>
                  <a:pt x="325265" y="38520"/>
                </a:cubicBezTo>
                <a:cubicBezTo>
                  <a:pt x="325584" y="38520"/>
                  <a:pt x="325840" y="38264"/>
                  <a:pt x="325840" y="37945"/>
                </a:cubicBezTo>
                <a:close/>
                <a:moveTo>
                  <a:pt x="318022" y="30367"/>
                </a:moveTo>
                <a:cubicBezTo>
                  <a:pt x="318022" y="30182"/>
                  <a:pt x="317874" y="30034"/>
                  <a:pt x="317689" y="30034"/>
                </a:cubicBezTo>
                <a:cubicBezTo>
                  <a:pt x="317505" y="30034"/>
                  <a:pt x="317357" y="30182"/>
                  <a:pt x="317357" y="30367"/>
                </a:cubicBezTo>
                <a:cubicBezTo>
                  <a:pt x="317357" y="30552"/>
                  <a:pt x="317505" y="30700"/>
                  <a:pt x="317689" y="30700"/>
                </a:cubicBezTo>
                <a:cubicBezTo>
                  <a:pt x="317874" y="30700"/>
                  <a:pt x="318022" y="30552"/>
                  <a:pt x="318022" y="30367"/>
                </a:cubicBezTo>
                <a:close/>
                <a:moveTo>
                  <a:pt x="310446" y="22821"/>
                </a:moveTo>
                <a:cubicBezTo>
                  <a:pt x="310446" y="22636"/>
                  <a:pt x="310299" y="22488"/>
                  <a:pt x="310114" y="22488"/>
                </a:cubicBezTo>
                <a:cubicBezTo>
                  <a:pt x="309929" y="22488"/>
                  <a:pt x="309781" y="22636"/>
                  <a:pt x="309781" y="22821"/>
                </a:cubicBezTo>
                <a:cubicBezTo>
                  <a:pt x="309781" y="23006"/>
                  <a:pt x="309929" y="23153"/>
                  <a:pt x="310114" y="23153"/>
                </a:cubicBezTo>
                <a:cubicBezTo>
                  <a:pt x="310299" y="23153"/>
                  <a:pt x="310446" y="23006"/>
                  <a:pt x="310446" y="22821"/>
                </a:cubicBezTo>
                <a:close/>
                <a:moveTo>
                  <a:pt x="302780" y="15245"/>
                </a:moveTo>
                <a:cubicBezTo>
                  <a:pt x="302780" y="15122"/>
                  <a:pt x="302690" y="15032"/>
                  <a:pt x="302568" y="15032"/>
                </a:cubicBezTo>
                <a:cubicBezTo>
                  <a:pt x="302446" y="15032"/>
                  <a:pt x="302356" y="15122"/>
                  <a:pt x="302356" y="15245"/>
                </a:cubicBezTo>
                <a:cubicBezTo>
                  <a:pt x="302356" y="15367"/>
                  <a:pt x="302446" y="15457"/>
                  <a:pt x="302568" y="15457"/>
                </a:cubicBezTo>
                <a:cubicBezTo>
                  <a:pt x="302688" y="15457"/>
                  <a:pt x="302780" y="15367"/>
                  <a:pt x="302780" y="15245"/>
                </a:cubicBezTo>
                <a:close/>
                <a:moveTo>
                  <a:pt x="295082" y="7698"/>
                </a:moveTo>
                <a:cubicBezTo>
                  <a:pt x="295082" y="7666"/>
                  <a:pt x="295055" y="7638"/>
                  <a:pt x="295022" y="7638"/>
                </a:cubicBezTo>
                <a:cubicBezTo>
                  <a:pt x="294990" y="7638"/>
                  <a:pt x="294962" y="7666"/>
                  <a:pt x="294962" y="7698"/>
                </a:cubicBezTo>
                <a:cubicBezTo>
                  <a:pt x="294962" y="7731"/>
                  <a:pt x="294990" y="7758"/>
                  <a:pt x="295022" y="7758"/>
                </a:cubicBezTo>
                <a:cubicBezTo>
                  <a:pt x="295055" y="7758"/>
                  <a:pt x="295082" y="7731"/>
                  <a:pt x="295082" y="7698"/>
                </a:cubicBezTo>
                <a:close/>
                <a:moveTo>
                  <a:pt x="287507" y="122"/>
                </a:moveTo>
                <a:cubicBezTo>
                  <a:pt x="287507" y="90"/>
                  <a:pt x="287479" y="62"/>
                  <a:pt x="287446" y="62"/>
                </a:cubicBezTo>
                <a:cubicBezTo>
                  <a:pt x="287414" y="62"/>
                  <a:pt x="287386" y="90"/>
                  <a:pt x="287386" y="122"/>
                </a:cubicBezTo>
                <a:cubicBezTo>
                  <a:pt x="287386" y="155"/>
                  <a:pt x="287414" y="183"/>
                  <a:pt x="287446" y="183"/>
                </a:cubicBezTo>
                <a:cubicBezTo>
                  <a:pt x="287479" y="183"/>
                  <a:pt x="287507" y="155"/>
                  <a:pt x="287507" y="122"/>
                </a:cubicBezTo>
                <a:close/>
                <a:moveTo>
                  <a:pt x="650318" y="347950"/>
                </a:moveTo>
                <a:cubicBezTo>
                  <a:pt x="650318" y="347980"/>
                  <a:pt x="650348" y="348010"/>
                  <a:pt x="650378" y="348010"/>
                </a:cubicBezTo>
                <a:cubicBezTo>
                  <a:pt x="650408" y="348010"/>
                  <a:pt x="650438" y="347980"/>
                  <a:pt x="650438" y="347950"/>
                </a:cubicBezTo>
                <a:cubicBezTo>
                  <a:pt x="650438" y="347920"/>
                  <a:pt x="650408" y="347890"/>
                  <a:pt x="650378" y="347890"/>
                </a:cubicBezTo>
                <a:cubicBezTo>
                  <a:pt x="650348" y="347920"/>
                  <a:pt x="650318" y="347920"/>
                  <a:pt x="650318" y="347950"/>
                </a:cubicBezTo>
                <a:close/>
                <a:moveTo>
                  <a:pt x="642892" y="340404"/>
                </a:moveTo>
                <a:cubicBezTo>
                  <a:pt x="642892" y="340372"/>
                  <a:pt x="642864" y="340344"/>
                  <a:pt x="642832" y="340344"/>
                </a:cubicBezTo>
                <a:cubicBezTo>
                  <a:pt x="642800" y="340344"/>
                  <a:pt x="642772" y="340372"/>
                  <a:pt x="642772" y="340404"/>
                </a:cubicBezTo>
                <a:cubicBezTo>
                  <a:pt x="642772" y="340436"/>
                  <a:pt x="642800" y="340464"/>
                  <a:pt x="642832" y="340464"/>
                </a:cubicBezTo>
                <a:cubicBezTo>
                  <a:pt x="642864" y="340464"/>
                  <a:pt x="642892" y="340436"/>
                  <a:pt x="642892" y="340404"/>
                </a:cubicBezTo>
                <a:close/>
                <a:moveTo>
                  <a:pt x="635377" y="332828"/>
                </a:moveTo>
                <a:cubicBezTo>
                  <a:pt x="635377" y="332761"/>
                  <a:pt x="635323" y="332708"/>
                  <a:pt x="635256" y="332708"/>
                </a:cubicBezTo>
                <a:cubicBezTo>
                  <a:pt x="635190" y="332708"/>
                  <a:pt x="635136" y="332761"/>
                  <a:pt x="635136" y="332828"/>
                </a:cubicBezTo>
                <a:cubicBezTo>
                  <a:pt x="635136" y="332895"/>
                  <a:pt x="635190" y="332948"/>
                  <a:pt x="635256" y="332948"/>
                </a:cubicBezTo>
                <a:cubicBezTo>
                  <a:pt x="635323" y="332948"/>
                  <a:pt x="635377" y="332895"/>
                  <a:pt x="635377" y="332828"/>
                </a:cubicBezTo>
                <a:close/>
                <a:moveTo>
                  <a:pt x="627983" y="325282"/>
                </a:moveTo>
                <a:cubicBezTo>
                  <a:pt x="627983" y="325132"/>
                  <a:pt x="627861" y="325009"/>
                  <a:pt x="627711" y="325009"/>
                </a:cubicBezTo>
                <a:cubicBezTo>
                  <a:pt x="627561" y="325009"/>
                  <a:pt x="627438" y="325132"/>
                  <a:pt x="627438" y="325282"/>
                </a:cubicBezTo>
                <a:cubicBezTo>
                  <a:pt x="627438" y="325432"/>
                  <a:pt x="627561" y="325554"/>
                  <a:pt x="627711" y="325554"/>
                </a:cubicBezTo>
                <a:cubicBezTo>
                  <a:pt x="627861" y="325554"/>
                  <a:pt x="627983" y="325432"/>
                  <a:pt x="627983" y="325282"/>
                </a:cubicBezTo>
                <a:close/>
                <a:moveTo>
                  <a:pt x="620135" y="317436"/>
                </a:moveTo>
                <a:cubicBezTo>
                  <a:pt x="619983" y="317465"/>
                  <a:pt x="619862" y="317588"/>
                  <a:pt x="619862" y="317708"/>
                </a:cubicBezTo>
                <a:cubicBezTo>
                  <a:pt x="619862" y="317860"/>
                  <a:pt x="619985" y="317980"/>
                  <a:pt x="620135" y="317980"/>
                </a:cubicBezTo>
                <a:cubicBezTo>
                  <a:pt x="620287" y="317980"/>
                  <a:pt x="620407" y="317858"/>
                  <a:pt x="620407" y="317708"/>
                </a:cubicBezTo>
                <a:cubicBezTo>
                  <a:pt x="620407" y="317558"/>
                  <a:pt x="620285" y="317436"/>
                  <a:pt x="620135" y="317436"/>
                </a:cubicBezTo>
                <a:close/>
                <a:moveTo>
                  <a:pt x="612589" y="309707"/>
                </a:moveTo>
                <a:cubicBezTo>
                  <a:pt x="612347" y="309707"/>
                  <a:pt x="612134" y="309919"/>
                  <a:pt x="612134" y="310162"/>
                </a:cubicBezTo>
                <a:cubicBezTo>
                  <a:pt x="612134" y="310404"/>
                  <a:pt x="612347" y="310616"/>
                  <a:pt x="612589" y="310616"/>
                </a:cubicBezTo>
                <a:cubicBezTo>
                  <a:pt x="612832" y="310616"/>
                  <a:pt x="613044" y="310404"/>
                  <a:pt x="613044" y="310162"/>
                </a:cubicBezTo>
                <a:cubicBezTo>
                  <a:pt x="613012" y="309919"/>
                  <a:pt x="612832" y="309707"/>
                  <a:pt x="612589" y="309707"/>
                </a:cubicBezTo>
                <a:close/>
                <a:moveTo>
                  <a:pt x="605011" y="302008"/>
                </a:moveTo>
                <a:cubicBezTo>
                  <a:pt x="604679" y="302008"/>
                  <a:pt x="604404" y="302281"/>
                  <a:pt x="604404" y="302616"/>
                </a:cubicBezTo>
                <a:cubicBezTo>
                  <a:pt x="604404" y="302950"/>
                  <a:pt x="604676" y="303223"/>
                  <a:pt x="605011" y="303223"/>
                </a:cubicBezTo>
                <a:cubicBezTo>
                  <a:pt x="605346" y="303223"/>
                  <a:pt x="605618" y="302950"/>
                  <a:pt x="605618" y="302616"/>
                </a:cubicBezTo>
                <a:cubicBezTo>
                  <a:pt x="605618" y="302281"/>
                  <a:pt x="605346" y="302008"/>
                  <a:pt x="605011" y="302008"/>
                </a:cubicBezTo>
                <a:close/>
                <a:moveTo>
                  <a:pt x="598283" y="295037"/>
                </a:moveTo>
                <a:cubicBezTo>
                  <a:pt x="598283" y="294585"/>
                  <a:pt x="597918" y="294220"/>
                  <a:pt x="597465" y="294220"/>
                </a:cubicBezTo>
                <a:cubicBezTo>
                  <a:pt x="597013" y="294220"/>
                  <a:pt x="596648" y="294585"/>
                  <a:pt x="596648" y="295037"/>
                </a:cubicBezTo>
                <a:cubicBezTo>
                  <a:pt x="596648" y="295490"/>
                  <a:pt x="597013" y="295855"/>
                  <a:pt x="597465" y="295855"/>
                </a:cubicBezTo>
                <a:cubicBezTo>
                  <a:pt x="597918" y="295855"/>
                  <a:pt x="598283" y="295490"/>
                  <a:pt x="598283" y="295037"/>
                </a:cubicBezTo>
                <a:close/>
                <a:moveTo>
                  <a:pt x="590647" y="287491"/>
                </a:moveTo>
                <a:cubicBezTo>
                  <a:pt x="590647" y="287073"/>
                  <a:pt x="590308" y="286734"/>
                  <a:pt x="589890" y="286734"/>
                </a:cubicBezTo>
                <a:cubicBezTo>
                  <a:pt x="589472" y="286734"/>
                  <a:pt x="589132" y="287073"/>
                  <a:pt x="589132" y="287491"/>
                </a:cubicBezTo>
                <a:cubicBezTo>
                  <a:pt x="589132" y="287909"/>
                  <a:pt x="589472" y="288249"/>
                  <a:pt x="589890" y="288249"/>
                </a:cubicBezTo>
                <a:cubicBezTo>
                  <a:pt x="590308" y="288249"/>
                  <a:pt x="590647" y="287909"/>
                  <a:pt x="590647" y="287491"/>
                </a:cubicBezTo>
                <a:close/>
                <a:moveTo>
                  <a:pt x="582344" y="280885"/>
                </a:moveTo>
                <a:cubicBezTo>
                  <a:pt x="582889" y="280885"/>
                  <a:pt x="583314" y="280460"/>
                  <a:pt x="583314" y="279915"/>
                </a:cubicBezTo>
                <a:cubicBezTo>
                  <a:pt x="583314" y="279370"/>
                  <a:pt x="582889" y="278945"/>
                  <a:pt x="582344" y="278945"/>
                </a:cubicBezTo>
                <a:cubicBezTo>
                  <a:pt x="581799" y="278945"/>
                  <a:pt x="581374" y="279370"/>
                  <a:pt x="581374" y="279915"/>
                </a:cubicBezTo>
                <a:cubicBezTo>
                  <a:pt x="581344" y="280460"/>
                  <a:pt x="581799" y="280885"/>
                  <a:pt x="582344" y="280885"/>
                </a:cubicBezTo>
                <a:close/>
                <a:moveTo>
                  <a:pt x="575980" y="272369"/>
                </a:moveTo>
                <a:cubicBezTo>
                  <a:pt x="575980" y="271699"/>
                  <a:pt x="575438" y="271157"/>
                  <a:pt x="574768" y="271157"/>
                </a:cubicBezTo>
                <a:cubicBezTo>
                  <a:pt x="574099" y="271157"/>
                  <a:pt x="573556" y="271699"/>
                  <a:pt x="573556" y="272369"/>
                </a:cubicBezTo>
                <a:cubicBezTo>
                  <a:pt x="573556" y="273039"/>
                  <a:pt x="574099" y="273581"/>
                  <a:pt x="574768" y="273581"/>
                </a:cubicBezTo>
                <a:cubicBezTo>
                  <a:pt x="575438" y="273581"/>
                  <a:pt x="575980" y="273039"/>
                  <a:pt x="575980" y="272369"/>
                </a:cubicBezTo>
                <a:close/>
                <a:moveTo>
                  <a:pt x="567220" y="265943"/>
                </a:moveTo>
                <a:cubicBezTo>
                  <a:pt x="567858" y="265943"/>
                  <a:pt x="568372" y="265428"/>
                  <a:pt x="568372" y="264791"/>
                </a:cubicBezTo>
                <a:cubicBezTo>
                  <a:pt x="568372" y="264153"/>
                  <a:pt x="567858" y="263638"/>
                  <a:pt x="567220" y="263638"/>
                </a:cubicBezTo>
                <a:cubicBezTo>
                  <a:pt x="566583" y="263638"/>
                  <a:pt x="566068" y="264153"/>
                  <a:pt x="566068" y="264791"/>
                </a:cubicBezTo>
                <a:cubicBezTo>
                  <a:pt x="566040" y="265428"/>
                  <a:pt x="566555" y="265943"/>
                  <a:pt x="567220" y="265943"/>
                </a:cubicBezTo>
                <a:close/>
                <a:moveTo>
                  <a:pt x="561069" y="257214"/>
                </a:moveTo>
                <a:cubicBezTo>
                  <a:pt x="561069" y="256427"/>
                  <a:pt x="560432" y="255790"/>
                  <a:pt x="559644" y="255790"/>
                </a:cubicBezTo>
                <a:cubicBezTo>
                  <a:pt x="558857" y="255790"/>
                  <a:pt x="558220" y="256427"/>
                  <a:pt x="558220" y="257214"/>
                </a:cubicBezTo>
                <a:cubicBezTo>
                  <a:pt x="558220" y="258002"/>
                  <a:pt x="558857" y="258639"/>
                  <a:pt x="559644" y="258639"/>
                </a:cubicBezTo>
                <a:cubicBezTo>
                  <a:pt x="560432" y="258639"/>
                  <a:pt x="561069" y="258002"/>
                  <a:pt x="561069" y="257214"/>
                </a:cubicBezTo>
                <a:close/>
                <a:moveTo>
                  <a:pt x="553736" y="249668"/>
                </a:moveTo>
                <a:cubicBezTo>
                  <a:pt x="553736" y="248763"/>
                  <a:pt x="553004" y="248031"/>
                  <a:pt x="552099" y="248031"/>
                </a:cubicBezTo>
                <a:cubicBezTo>
                  <a:pt x="551194" y="248031"/>
                  <a:pt x="550462" y="248763"/>
                  <a:pt x="550462" y="249668"/>
                </a:cubicBezTo>
                <a:cubicBezTo>
                  <a:pt x="550462" y="250573"/>
                  <a:pt x="551194" y="251305"/>
                  <a:pt x="552099" y="251305"/>
                </a:cubicBezTo>
                <a:cubicBezTo>
                  <a:pt x="553004" y="251305"/>
                  <a:pt x="553736" y="250573"/>
                  <a:pt x="553736" y="249668"/>
                </a:cubicBezTo>
                <a:close/>
                <a:moveTo>
                  <a:pt x="546340" y="242092"/>
                </a:moveTo>
                <a:cubicBezTo>
                  <a:pt x="546340" y="241088"/>
                  <a:pt x="545527" y="240275"/>
                  <a:pt x="544523" y="240275"/>
                </a:cubicBezTo>
                <a:cubicBezTo>
                  <a:pt x="543519" y="240275"/>
                  <a:pt x="542706" y="241088"/>
                  <a:pt x="542706" y="242092"/>
                </a:cubicBezTo>
                <a:cubicBezTo>
                  <a:pt x="542706" y="243096"/>
                  <a:pt x="543519" y="243909"/>
                  <a:pt x="544523" y="243909"/>
                </a:cubicBezTo>
                <a:cubicBezTo>
                  <a:pt x="545527" y="243909"/>
                  <a:pt x="546340" y="243096"/>
                  <a:pt x="546340" y="242092"/>
                </a:cubicBezTo>
                <a:close/>
                <a:moveTo>
                  <a:pt x="538674" y="234546"/>
                </a:moveTo>
                <a:cubicBezTo>
                  <a:pt x="538674" y="233608"/>
                  <a:pt x="537915" y="232849"/>
                  <a:pt x="536977" y="232849"/>
                </a:cubicBezTo>
                <a:cubicBezTo>
                  <a:pt x="536040" y="232849"/>
                  <a:pt x="535280" y="233608"/>
                  <a:pt x="535280" y="234546"/>
                </a:cubicBezTo>
                <a:cubicBezTo>
                  <a:pt x="535280" y="235484"/>
                  <a:pt x="536040" y="236243"/>
                  <a:pt x="536977" y="236243"/>
                </a:cubicBezTo>
                <a:cubicBezTo>
                  <a:pt x="537915" y="236243"/>
                  <a:pt x="538674" y="235484"/>
                  <a:pt x="538674" y="234546"/>
                </a:cubicBezTo>
                <a:close/>
                <a:moveTo>
                  <a:pt x="529399" y="229000"/>
                </a:moveTo>
                <a:cubicBezTo>
                  <a:pt x="530521" y="229000"/>
                  <a:pt x="531429" y="228090"/>
                  <a:pt x="531429" y="227000"/>
                </a:cubicBezTo>
                <a:cubicBezTo>
                  <a:pt x="531429" y="225910"/>
                  <a:pt x="530519" y="224970"/>
                  <a:pt x="529399" y="224970"/>
                </a:cubicBezTo>
                <a:cubicBezTo>
                  <a:pt x="528279" y="224970"/>
                  <a:pt x="527370" y="225880"/>
                  <a:pt x="527370" y="227000"/>
                </a:cubicBezTo>
                <a:cubicBezTo>
                  <a:pt x="527370" y="228120"/>
                  <a:pt x="528279" y="229000"/>
                  <a:pt x="529399" y="229000"/>
                </a:cubicBezTo>
                <a:close/>
                <a:moveTo>
                  <a:pt x="521853" y="221514"/>
                </a:moveTo>
                <a:cubicBezTo>
                  <a:pt x="523006" y="221514"/>
                  <a:pt x="523946" y="220574"/>
                  <a:pt x="523946" y="219421"/>
                </a:cubicBezTo>
                <a:cubicBezTo>
                  <a:pt x="523946" y="218269"/>
                  <a:pt x="523006" y="217299"/>
                  <a:pt x="521853" y="217299"/>
                </a:cubicBezTo>
                <a:cubicBezTo>
                  <a:pt x="520701" y="217299"/>
                  <a:pt x="519762" y="218239"/>
                  <a:pt x="519762" y="219421"/>
                </a:cubicBezTo>
                <a:cubicBezTo>
                  <a:pt x="519734" y="220574"/>
                  <a:pt x="520671" y="221514"/>
                  <a:pt x="521853" y="221514"/>
                </a:cubicBezTo>
                <a:close/>
                <a:moveTo>
                  <a:pt x="516247" y="211845"/>
                </a:moveTo>
                <a:cubicBezTo>
                  <a:pt x="516247" y="210758"/>
                  <a:pt x="515365" y="209876"/>
                  <a:pt x="514278" y="209876"/>
                </a:cubicBezTo>
                <a:cubicBezTo>
                  <a:pt x="513190" y="209876"/>
                  <a:pt x="512308" y="210758"/>
                  <a:pt x="512308" y="211845"/>
                </a:cubicBezTo>
                <a:cubicBezTo>
                  <a:pt x="512308" y="212933"/>
                  <a:pt x="513190" y="213815"/>
                  <a:pt x="514278" y="213815"/>
                </a:cubicBezTo>
                <a:cubicBezTo>
                  <a:pt x="515365" y="213815"/>
                  <a:pt x="516247" y="212933"/>
                  <a:pt x="516247" y="211845"/>
                </a:cubicBezTo>
                <a:close/>
                <a:moveTo>
                  <a:pt x="506732" y="206571"/>
                </a:moveTo>
                <a:cubicBezTo>
                  <a:pt x="508004" y="206571"/>
                  <a:pt x="509004" y="205542"/>
                  <a:pt x="509004" y="204299"/>
                </a:cubicBezTo>
                <a:cubicBezTo>
                  <a:pt x="509004" y="203027"/>
                  <a:pt x="507974" y="202027"/>
                  <a:pt x="506732" y="202027"/>
                </a:cubicBezTo>
                <a:cubicBezTo>
                  <a:pt x="505460" y="202027"/>
                  <a:pt x="504460" y="203057"/>
                  <a:pt x="504460" y="204299"/>
                </a:cubicBezTo>
                <a:cubicBezTo>
                  <a:pt x="504430" y="205571"/>
                  <a:pt x="505460" y="206571"/>
                  <a:pt x="506732" y="206571"/>
                </a:cubicBezTo>
                <a:close/>
                <a:moveTo>
                  <a:pt x="501458" y="196753"/>
                </a:moveTo>
                <a:cubicBezTo>
                  <a:pt x="501458" y="195481"/>
                  <a:pt x="500428" y="194451"/>
                  <a:pt x="499156" y="194451"/>
                </a:cubicBezTo>
                <a:cubicBezTo>
                  <a:pt x="497884" y="194451"/>
                  <a:pt x="496854" y="195481"/>
                  <a:pt x="496854" y="196753"/>
                </a:cubicBezTo>
                <a:cubicBezTo>
                  <a:pt x="496854" y="198025"/>
                  <a:pt x="497884" y="199055"/>
                  <a:pt x="499156" y="199055"/>
                </a:cubicBezTo>
                <a:cubicBezTo>
                  <a:pt x="500428" y="199055"/>
                  <a:pt x="501458" y="198025"/>
                  <a:pt x="501458" y="196753"/>
                </a:cubicBezTo>
                <a:close/>
                <a:moveTo>
                  <a:pt x="491611" y="191267"/>
                </a:moveTo>
                <a:cubicBezTo>
                  <a:pt x="492763" y="191267"/>
                  <a:pt x="493702" y="190327"/>
                  <a:pt x="493702" y="189175"/>
                </a:cubicBezTo>
                <a:cubicBezTo>
                  <a:pt x="493702" y="188022"/>
                  <a:pt x="492763" y="187083"/>
                  <a:pt x="491611" y="187083"/>
                </a:cubicBezTo>
                <a:cubicBezTo>
                  <a:pt x="490458" y="187083"/>
                  <a:pt x="489519" y="188022"/>
                  <a:pt x="489519" y="189175"/>
                </a:cubicBezTo>
                <a:cubicBezTo>
                  <a:pt x="489489" y="190327"/>
                  <a:pt x="490428" y="191267"/>
                  <a:pt x="491611" y="191267"/>
                </a:cubicBezTo>
                <a:close/>
                <a:moveTo>
                  <a:pt x="486394" y="181628"/>
                </a:moveTo>
                <a:cubicBezTo>
                  <a:pt x="486394" y="180324"/>
                  <a:pt x="485337" y="179266"/>
                  <a:pt x="484033" y="179266"/>
                </a:cubicBezTo>
                <a:cubicBezTo>
                  <a:pt x="482728" y="179266"/>
                  <a:pt x="481670" y="180324"/>
                  <a:pt x="481670" y="181628"/>
                </a:cubicBezTo>
                <a:cubicBezTo>
                  <a:pt x="481670" y="182933"/>
                  <a:pt x="482728" y="183991"/>
                  <a:pt x="484033" y="183991"/>
                </a:cubicBezTo>
                <a:cubicBezTo>
                  <a:pt x="485337" y="183991"/>
                  <a:pt x="486394" y="182933"/>
                  <a:pt x="486394" y="181628"/>
                </a:cubicBezTo>
                <a:close/>
                <a:moveTo>
                  <a:pt x="478911" y="174052"/>
                </a:moveTo>
                <a:cubicBezTo>
                  <a:pt x="478911" y="172713"/>
                  <a:pt x="477826" y="171628"/>
                  <a:pt x="476487" y="171628"/>
                </a:cubicBezTo>
                <a:cubicBezTo>
                  <a:pt x="475147" y="171628"/>
                  <a:pt x="474062" y="172713"/>
                  <a:pt x="474062" y="174052"/>
                </a:cubicBezTo>
                <a:cubicBezTo>
                  <a:pt x="474062" y="175392"/>
                  <a:pt x="475147" y="176477"/>
                  <a:pt x="476487" y="176477"/>
                </a:cubicBezTo>
                <a:cubicBezTo>
                  <a:pt x="477826" y="176477"/>
                  <a:pt x="478911" y="175392"/>
                  <a:pt x="478911" y="174052"/>
                </a:cubicBezTo>
                <a:close/>
                <a:moveTo>
                  <a:pt x="471335" y="166476"/>
                </a:moveTo>
                <a:cubicBezTo>
                  <a:pt x="471335" y="165137"/>
                  <a:pt x="470250" y="164052"/>
                  <a:pt x="468911" y="164052"/>
                </a:cubicBezTo>
                <a:cubicBezTo>
                  <a:pt x="467572" y="164052"/>
                  <a:pt x="466487" y="165137"/>
                  <a:pt x="466487" y="166476"/>
                </a:cubicBezTo>
                <a:cubicBezTo>
                  <a:pt x="466487" y="167815"/>
                  <a:pt x="467572" y="168901"/>
                  <a:pt x="468911" y="168901"/>
                </a:cubicBezTo>
                <a:cubicBezTo>
                  <a:pt x="470250" y="168901"/>
                  <a:pt x="471335" y="167815"/>
                  <a:pt x="471335" y="166476"/>
                </a:cubicBezTo>
                <a:close/>
                <a:moveTo>
                  <a:pt x="461365" y="161082"/>
                </a:moveTo>
                <a:cubicBezTo>
                  <a:pt x="462548" y="161082"/>
                  <a:pt x="463517" y="160112"/>
                  <a:pt x="463517" y="158930"/>
                </a:cubicBezTo>
                <a:cubicBezTo>
                  <a:pt x="463517" y="157748"/>
                  <a:pt x="462548" y="156778"/>
                  <a:pt x="461365" y="156778"/>
                </a:cubicBezTo>
                <a:cubicBezTo>
                  <a:pt x="460183" y="156778"/>
                  <a:pt x="459213" y="157748"/>
                  <a:pt x="459213" y="158930"/>
                </a:cubicBezTo>
                <a:cubicBezTo>
                  <a:pt x="459183" y="160112"/>
                  <a:pt x="460153" y="161082"/>
                  <a:pt x="461365" y="161082"/>
                </a:cubicBezTo>
                <a:close/>
                <a:moveTo>
                  <a:pt x="456152" y="151384"/>
                </a:moveTo>
                <a:cubicBezTo>
                  <a:pt x="456152" y="150080"/>
                  <a:pt x="455094" y="149022"/>
                  <a:pt x="453789" y="149022"/>
                </a:cubicBezTo>
                <a:cubicBezTo>
                  <a:pt x="452485" y="149022"/>
                  <a:pt x="451428" y="150080"/>
                  <a:pt x="451428" y="151384"/>
                </a:cubicBezTo>
                <a:cubicBezTo>
                  <a:pt x="451428" y="152689"/>
                  <a:pt x="452485" y="153746"/>
                  <a:pt x="453789" y="153746"/>
                </a:cubicBezTo>
                <a:cubicBezTo>
                  <a:pt x="455094" y="153746"/>
                  <a:pt x="456152" y="152689"/>
                  <a:pt x="456152" y="151384"/>
                </a:cubicBezTo>
                <a:close/>
                <a:moveTo>
                  <a:pt x="446242" y="146110"/>
                </a:moveTo>
                <a:cubicBezTo>
                  <a:pt x="447514" y="146110"/>
                  <a:pt x="448546" y="145080"/>
                  <a:pt x="448546" y="143805"/>
                </a:cubicBezTo>
                <a:cubicBezTo>
                  <a:pt x="448546" y="142531"/>
                  <a:pt x="447516" y="141501"/>
                  <a:pt x="446242" y="141501"/>
                </a:cubicBezTo>
                <a:cubicBezTo>
                  <a:pt x="444967" y="141501"/>
                  <a:pt x="443937" y="142531"/>
                  <a:pt x="443937" y="143805"/>
                </a:cubicBezTo>
                <a:cubicBezTo>
                  <a:pt x="443909" y="145080"/>
                  <a:pt x="444939" y="146110"/>
                  <a:pt x="446242" y="146110"/>
                </a:cubicBezTo>
                <a:close/>
                <a:moveTo>
                  <a:pt x="440695" y="136230"/>
                </a:moveTo>
                <a:cubicBezTo>
                  <a:pt x="440695" y="135110"/>
                  <a:pt x="439786" y="134200"/>
                  <a:pt x="438666" y="134200"/>
                </a:cubicBezTo>
                <a:cubicBezTo>
                  <a:pt x="437546" y="134200"/>
                  <a:pt x="436636" y="135110"/>
                  <a:pt x="436636" y="136230"/>
                </a:cubicBezTo>
                <a:cubicBezTo>
                  <a:pt x="436636" y="137349"/>
                  <a:pt x="437546" y="138259"/>
                  <a:pt x="438666" y="138259"/>
                </a:cubicBezTo>
                <a:cubicBezTo>
                  <a:pt x="439786" y="138259"/>
                  <a:pt x="440695" y="137349"/>
                  <a:pt x="440695" y="136230"/>
                </a:cubicBezTo>
                <a:close/>
                <a:moveTo>
                  <a:pt x="431120" y="130835"/>
                </a:moveTo>
                <a:cubicBezTo>
                  <a:pt x="432302" y="130835"/>
                  <a:pt x="433272" y="129866"/>
                  <a:pt x="433272" y="128684"/>
                </a:cubicBezTo>
                <a:cubicBezTo>
                  <a:pt x="433272" y="127501"/>
                  <a:pt x="432302" y="126531"/>
                  <a:pt x="431120" y="126531"/>
                </a:cubicBezTo>
                <a:cubicBezTo>
                  <a:pt x="429938" y="126531"/>
                  <a:pt x="428968" y="127501"/>
                  <a:pt x="428968" y="128684"/>
                </a:cubicBezTo>
                <a:cubicBezTo>
                  <a:pt x="428938" y="129866"/>
                  <a:pt x="429908" y="130835"/>
                  <a:pt x="431120" y="130835"/>
                </a:cubicBezTo>
                <a:close/>
                <a:moveTo>
                  <a:pt x="423544" y="123167"/>
                </a:moveTo>
                <a:cubicBezTo>
                  <a:pt x="424666" y="123167"/>
                  <a:pt x="425606" y="122257"/>
                  <a:pt x="425606" y="121105"/>
                </a:cubicBezTo>
                <a:cubicBezTo>
                  <a:pt x="425606" y="119983"/>
                  <a:pt x="424696" y="119043"/>
                  <a:pt x="423544" y="119043"/>
                </a:cubicBezTo>
                <a:cubicBezTo>
                  <a:pt x="422422" y="119043"/>
                  <a:pt x="421482" y="119953"/>
                  <a:pt x="421482" y="121105"/>
                </a:cubicBezTo>
                <a:cubicBezTo>
                  <a:pt x="421512" y="122257"/>
                  <a:pt x="422422" y="123167"/>
                  <a:pt x="423544" y="123167"/>
                </a:cubicBezTo>
                <a:close/>
                <a:moveTo>
                  <a:pt x="417908" y="113561"/>
                </a:moveTo>
                <a:cubicBezTo>
                  <a:pt x="417908" y="112506"/>
                  <a:pt x="417054" y="111651"/>
                  <a:pt x="415999" y="111651"/>
                </a:cubicBezTo>
                <a:cubicBezTo>
                  <a:pt x="414943" y="111651"/>
                  <a:pt x="414089" y="112506"/>
                  <a:pt x="414089" y="113561"/>
                </a:cubicBezTo>
                <a:cubicBezTo>
                  <a:pt x="414089" y="114617"/>
                  <a:pt x="414943" y="115471"/>
                  <a:pt x="415999" y="115471"/>
                </a:cubicBezTo>
                <a:cubicBezTo>
                  <a:pt x="417054" y="115471"/>
                  <a:pt x="417908" y="114617"/>
                  <a:pt x="417908" y="113561"/>
                </a:cubicBezTo>
                <a:close/>
                <a:moveTo>
                  <a:pt x="408421" y="107620"/>
                </a:moveTo>
                <a:cubicBezTo>
                  <a:pt x="409330" y="107620"/>
                  <a:pt x="410058" y="106892"/>
                  <a:pt x="410058" y="105983"/>
                </a:cubicBezTo>
                <a:cubicBezTo>
                  <a:pt x="410058" y="105073"/>
                  <a:pt x="409330" y="104346"/>
                  <a:pt x="408421" y="104346"/>
                </a:cubicBezTo>
                <a:cubicBezTo>
                  <a:pt x="407511" y="104346"/>
                  <a:pt x="406783" y="105073"/>
                  <a:pt x="406783" y="105983"/>
                </a:cubicBezTo>
                <a:cubicBezTo>
                  <a:pt x="406786" y="106892"/>
                  <a:pt x="407513" y="107620"/>
                  <a:pt x="408421" y="107620"/>
                </a:cubicBezTo>
                <a:close/>
                <a:moveTo>
                  <a:pt x="402632" y="98437"/>
                </a:moveTo>
                <a:cubicBezTo>
                  <a:pt x="402632" y="97467"/>
                  <a:pt x="401845" y="96679"/>
                  <a:pt x="400875" y="96679"/>
                </a:cubicBezTo>
                <a:cubicBezTo>
                  <a:pt x="399905" y="96679"/>
                  <a:pt x="399118" y="97467"/>
                  <a:pt x="399118" y="98437"/>
                </a:cubicBezTo>
                <a:cubicBezTo>
                  <a:pt x="399118" y="99406"/>
                  <a:pt x="399905" y="100194"/>
                  <a:pt x="400875" y="100194"/>
                </a:cubicBezTo>
                <a:cubicBezTo>
                  <a:pt x="401845" y="100194"/>
                  <a:pt x="402632" y="99406"/>
                  <a:pt x="402632" y="98437"/>
                </a:cubicBezTo>
                <a:close/>
                <a:moveTo>
                  <a:pt x="394844" y="90860"/>
                </a:moveTo>
                <a:cubicBezTo>
                  <a:pt x="394844" y="90009"/>
                  <a:pt x="394151" y="89316"/>
                  <a:pt x="393299" y="89316"/>
                </a:cubicBezTo>
                <a:cubicBezTo>
                  <a:pt x="392447" y="89316"/>
                  <a:pt x="391754" y="90009"/>
                  <a:pt x="391754" y="90860"/>
                </a:cubicBezTo>
                <a:cubicBezTo>
                  <a:pt x="391754" y="91712"/>
                  <a:pt x="392447" y="92405"/>
                  <a:pt x="393299" y="92405"/>
                </a:cubicBezTo>
                <a:cubicBezTo>
                  <a:pt x="394151" y="92405"/>
                  <a:pt x="394844" y="91712"/>
                  <a:pt x="394844" y="90860"/>
                </a:cubicBezTo>
                <a:close/>
                <a:moveTo>
                  <a:pt x="387026" y="83314"/>
                </a:moveTo>
                <a:cubicBezTo>
                  <a:pt x="387026" y="82612"/>
                  <a:pt x="386455" y="82042"/>
                  <a:pt x="385753" y="82042"/>
                </a:cubicBezTo>
                <a:cubicBezTo>
                  <a:pt x="385052" y="82042"/>
                  <a:pt x="384481" y="82612"/>
                  <a:pt x="384481" y="83314"/>
                </a:cubicBezTo>
                <a:cubicBezTo>
                  <a:pt x="384481" y="84016"/>
                  <a:pt x="385052" y="84587"/>
                  <a:pt x="385753" y="84587"/>
                </a:cubicBezTo>
                <a:cubicBezTo>
                  <a:pt x="386455" y="84587"/>
                  <a:pt x="387026" y="84016"/>
                  <a:pt x="387026" y="83314"/>
                </a:cubicBezTo>
                <a:close/>
                <a:moveTo>
                  <a:pt x="378178" y="77070"/>
                </a:moveTo>
                <a:cubicBezTo>
                  <a:pt x="378905" y="77070"/>
                  <a:pt x="379480" y="76495"/>
                  <a:pt x="379480" y="75768"/>
                </a:cubicBezTo>
                <a:cubicBezTo>
                  <a:pt x="379480" y="75041"/>
                  <a:pt x="378905" y="74466"/>
                  <a:pt x="378178" y="74466"/>
                </a:cubicBezTo>
                <a:cubicBezTo>
                  <a:pt x="377450" y="74466"/>
                  <a:pt x="376875" y="75041"/>
                  <a:pt x="376875" y="75768"/>
                </a:cubicBezTo>
                <a:cubicBezTo>
                  <a:pt x="376873" y="76466"/>
                  <a:pt x="377450" y="77070"/>
                  <a:pt x="378178" y="77070"/>
                </a:cubicBezTo>
                <a:close/>
                <a:moveTo>
                  <a:pt x="370632" y="69282"/>
                </a:moveTo>
                <a:cubicBezTo>
                  <a:pt x="371239" y="69282"/>
                  <a:pt x="371724" y="68797"/>
                  <a:pt x="371724" y="68190"/>
                </a:cubicBezTo>
                <a:cubicBezTo>
                  <a:pt x="371724" y="67582"/>
                  <a:pt x="371239" y="67098"/>
                  <a:pt x="370632" y="67098"/>
                </a:cubicBezTo>
                <a:cubicBezTo>
                  <a:pt x="370025" y="67098"/>
                  <a:pt x="369540" y="67582"/>
                  <a:pt x="369540" y="68190"/>
                </a:cubicBezTo>
                <a:cubicBezTo>
                  <a:pt x="369510" y="68797"/>
                  <a:pt x="370025" y="69282"/>
                  <a:pt x="370632" y="69282"/>
                </a:cubicBezTo>
                <a:close/>
                <a:moveTo>
                  <a:pt x="363054" y="61584"/>
                </a:moveTo>
                <a:cubicBezTo>
                  <a:pt x="363569" y="61584"/>
                  <a:pt x="363994" y="61158"/>
                  <a:pt x="363994" y="60644"/>
                </a:cubicBezTo>
                <a:cubicBezTo>
                  <a:pt x="363994" y="60129"/>
                  <a:pt x="363569" y="59704"/>
                  <a:pt x="363054" y="59704"/>
                </a:cubicBezTo>
                <a:cubicBezTo>
                  <a:pt x="362539" y="59704"/>
                  <a:pt x="362114" y="60129"/>
                  <a:pt x="362114" y="60644"/>
                </a:cubicBezTo>
                <a:cubicBezTo>
                  <a:pt x="362114" y="61158"/>
                  <a:pt x="362539" y="61584"/>
                  <a:pt x="363054" y="61584"/>
                </a:cubicBezTo>
                <a:close/>
                <a:moveTo>
                  <a:pt x="355508" y="53765"/>
                </a:moveTo>
                <a:cubicBezTo>
                  <a:pt x="355903" y="53765"/>
                  <a:pt x="356205" y="53432"/>
                  <a:pt x="356205" y="53037"/>
                </a:cubicBezTo>
                <a:cubicBezTo>
                  <a:pt x="356205" y="52643"/>
                  <a:pt x="355873" y="52340"/>
                  <a:pt x="355508" y="52340"/>
                </a:cubicBezTo>
                <a:cubicBezTo>
                  <a:pt x="355113" y="52340"/>
                  <a:pt x="354811" y="52643"/>
                  <a:pt x="354811" y="53037"/>
                </a:cubicBezTo>
                <a:cubicBezTo>
                  <a:pt x="354781" y="53462"/>
                  <a:pt x="355116" y="53765"/>
                  <a:pt x="355508" y="53765"/>
                </a:cubicBezTo>
                <a:close/>
                <a:moveTo>
                  <a:pt x="348630" y="45522"/>
                </a:moveTo>
                <a:cubicBezTo>
                  <a:pt x="348630" y="45136"/>
                  <a:pt x="348318" y="44824"/>
                  <a:pt x="347932" y="44824"/>
                </a:cubicBezTo>
                <a:cubicBezTo>
                  <a:pt x="347547" y="44824"/>
                  <a:pt x="347235" y="45136"/>
                  <a:pt x="347235" y="45522"/>
                </a:cubicBezTo>
                <a:cubicBezTo>
                  <a:pt x="347235" y="45907"/>
                  <a:pt x="347547" y="46219"/>
                  <a:pt x="347932" y="46219"/>
                </a:cubicBezTo>
                <a:cubicBezTo>
                  <a:pt x="348318" y="46219"/>
                  <a:pt x="348630" y="45907"/>
                  <a:pt x="348630" y="45522"/>
                </a:cubicBezTo>
                <a:close/>
                <a:moveTo>
                  <a:pt x="340902" y="37945"/>
                </a:moveTo>
                <a:cubicBezTo>
                  <a:pt x="340902" y="37661"/>
                  <a:pt x="340671" y="37430"/>
                  <a:pt x="340387" y="37430"/>
                </a:cubicBezTo>
                <a:cubicBezTo>
                  <a:pt x="340103" y="37430"/>
                  <a:pt x="339872" y="37661"/>
                  <a:pt x="339872" y="37945"/>
                </a:cubicBezTo>
                <a:cubicBezTo>
                  <a:pt x="339872" y="38229"/>
                  <a:pt x="340103" y="38460"/>
                  <a:pt x="340387" y="38460"/>
                </a:cubicBezTo>
                <a:cubicBezTo>
                  <a:pt x="340671" y="38460"/>
                  <a:pt x="340902" y="38229"/>
                  <a:pt x="340902" y="37945"/>
                </a:cubicBezTo>
                <a:close/>
                <a:moveTo>
                  <a:pt x="333143" y="30367"/>
                </a:moveTo>
                <a:cubicBezTo>
                  <a:pt x="333143" y="30182"/>
                  <a:pt x="332996" y="30034"/>
                  <a:pt x="332811" y="30034"/>
                </a:cubicBezTo>
                <a:cubicBezTo>
                  <a:pt x="332626" y="30034"/>
                  <a:pt x="332478" y="30182"/>
                  <a:pt x="332478" y="30367"/>
                </a:cubicBezTo>
                <a:cubicBezTo>
                  <a:pt x="332478" y="30552"/>
                  <a:pt x="332626" y="30700"/>
                  <a:pt x="332811" y="30700"/>
                </a:cubicBezTo>
                <a:cubicBezTo>
                  <a:pt x="332996" y="30700"/>
                  <a:pt x="333143" y="30552"/>
                  <a:pt x="333143" y="30367"/>
                </a:cubicBezTo>
                <a:close/>
                <a:moveTo>
                  <a:pt x="325565" y="22821"/>
                </a:moveTo>
                <a:cubicBezTo>
                  <a:pt x="325565" y="22636"/>
                  <a:pt x="325418" y="22488"/>
                  <a:pt x="325233" y="22488"/>
                </a:cubicBezTo>
                <a:cubicBezTo>
                  <a:pt x="325048" y="22488"/>
                  <a:pt x="324900" y="22636"/>
                  <a:pt x="324900" y="22821"/>
                </a:cubicBezTo>
                <a:cubicBezTo>
                  <a:pt x="324900" y="23006"/>
                  <a:pt x="325048" y="23153"/>
                  <a:pt x="325233" y="23153"/>
                </a:cubicBezTo>
                <a:cubicBezTo>
                  <a:pt x="325418" y="23153"/>
                  <a:pt x="325565" y="23006"/>
                  <a:pt x="325565" y="22821"/>
                </a:cubicBezTo>
                <a:close/>
                <a:moveTo>
                  <a:pt x="317902" y="15245"/>
                </a:moveTo>
                <a:cubicBezTo>
                  <a:pt x="317902" y="15127"/>
                  <a:pt x="317807" y="15032"/>
                  <a:pt x="317689" y="15032"/>
                </a:cubicBezTo>
                <a:cubicBezTo>
                  <a:pt x="317572" y="15032"/>
                  <a:pt x="317477" y="15127"/>
                  <a:pt x="317477" y="15245"/>
                </a:cubicBezTo>
                <a:cubicBezTo>
                  <a:pt x="317477" y="15362"/>
                  <a:pt x="317572" y="15457"/>
                  <a:pt x="317689" y="15457"/>
                </a:cubicBezTo>
                <a:cubicBezTo>
                  <a:pt x="317807" y="15457"/>
                  <a:pt x="317902" y="15362"/>
                  <a:pt x="317902" y="15245"/>
                </a:cubicBezTo>
                <a:close/>
                <a:moveTo>
                  <a:pt x="310264" y="7698"/>
                </a:moveTo>
                <a:cubicBezTo>
                  <a:pt x="310264" y="7632"/>
                  <a:pt x="310211" y="7579"/>
                  <a:pt x="310144" y="7579"/>
                </a:cubicBezTo>
                <a:cubicBezTo>
                  <a:pt x="310077" y="7579"/>
                  <a:pt x="310024" y="7632"/>
                  <a:pt x="310024" y="7698"/>
                </a:cubicBezTo>
                <a:cubicBezTo>
                  <a:pt x="310024" y="7766"/>
                  <a:pt x="310077" y="7818"/>
                  <a:pt x="310144" y="7818"/>
                </a:cubicBezTo>
                <a:cubicBezTo>
                  <a:pt x="310211" y="7818"/>
                  <a:pt x="310264" y="7766"/>
                  <a:pt x="310264" y="7698"/>
                </a:cubicBezTo>
                <a:close/>
                <a:moveTo>
                  <a:pt x="302688" y="122"/>
                </a:moveTo>
                <a:cubicBezTo>
                  <a:pt x="302688" y="62"/>
                  <a:pt x="302628" y="0"/>
                  <a:pt x="302566" y="0"/>
                </a:cubicBezTo>
                <a:cubicBezTo>
                  <a:pt x="302503" y="0"/>
                  <a:pt x="302443" y="60"/>
                  <a:pt x="302443" y="122"/>
                </a:cubicBezTo>
                <a:cubicBezTo>
                  <a:pt x="302443" y="183"/>
                  <a:pt x="302503" y="245"/>
                  <a:pt x="302566" y="245"/>
                </a:cubicBezTo>
                <a:cubicBezTo>
                  <a:pt x="302628" y="243"/>
                  <a:pt x="302688" y="212"/>
                  <a:pt x="302688" y="122"/>
                </a:cubicBezTo>
                <a:close/>
                <a:moveTo>
                  <a:pt x="650438" y="332828"/>
                </a:moveTo>
                <a:cubicBezTo>
                  <a:pt x="650438" y="332795"/>
                  <a:pt x="650410" y="332768"/>
                  <a:pt x="650378" y="332768"/>
                </a:cubicBezTo>
                <a:cubicBezTo>
                  <a:pt x="650346" y="332768"/>
                  <a:pt x="650318" y="332795"/>
                  <a:pt x="650318" y="332828"/>
                </a:cubicBezTo>
                <a:cubicBezTo>
                  <a:pt x="650318" y="332860"/>
                  <a:pt x="650346" y="332888"/>
                  <a:pt x="650378" y="332888"/>
                </a:cubicBezTo>
                <a:cubicBezTo>
                  <a:pt x="650410" y="332888"/>
                  <a:pt x="650438" y="332860"/>
                  <a:pt x="650438" y="332828"/>
                </a:cubicBezTo>
                <a:close/>
                <a:moveTo>
                  <a:pt x="642892" y="325282"/>
                </a:moveTo>
                <a:cubicBezTo>
                  <a:pt x="642892" y="325249"/>
                  <a:pt x="642864" y="325221"/>
                  <a:pt x="642832" y="325221"/>
                </a:cubicBezTo>
                <a:cubicBezTo>
                  <a:pt x="642800" y="325221"/>
                  <a:pt x="642772" y="325249"/>
                  <a:pt x="642772" y="325282"/>
                </a:cubicBezTo>
                <a:cubicBezTo>
                  <a:pt x="642772" y="325314"/>
                  <a:pt x="642800" y="325342"/>
                  <a:pt x="642832" y="325342"/>
                </a:cubicBezTo>
                <a:cubicBezTo>
                  <a:pt x="642864" y="325342"/>
                  <a:pt x="642892" y="325314"/>
                  <a:pt x="642892" y="325282"/>
                </a:cubicBezTo>
                <a:close/>
                <a:moveTo>
                  <a:pt x="635436" y="317708"/>
                </a:moveTo>
                <a:cubicBezTo>
                  <a:pt x="635436" y="317609"/>
                  <a:pt x="635356" y="317528"/>
                  <a:pt x="635256" y="317528"/>
                </a:cubicBezTo>
                <a:cubicBezTo>
                  <a:pt x="635157" y="317528"/>
                  <a:pt x="635076" y="317609"/>
                  <a:pt x="635076" y="317708"/>
                </a:cubicBezTo>
                <a:cubicBezTo>
                  <a:pt x="635076" y="317807"/>
                  <a:pt x="635157" y="317888"/>
                  <a:pt x="635256" y="317888"/>
                </a:cubicBezTo>
                <a:cubicBezTo>
                  <a:pt x="635356" y="317888"/>
                  <a:pt x="635436" y="317807"/>
                  <a:pt x="635436" y="317708"/>
                </a:cubicBezTo>
                <a:close/>
                <a:moveTo>
                  <a:pt x="627983" y="310162"/>
                </a:moveTo>
                <a:cubicBezTo>
                  <a:pt x="627983" y="310012"/>
                  <a:pt x="627861" y="309889"/>
                  <a:pt x="627711" y="309889"/>
                </a:cubicBezTo>
                <a:cubicBezTo>
                  <a:pt x="627561" y="309889"/>
                  <a:pt x="627438" y="310012"/>
                  <a:pt x="627438" y="310162"/>
                </a:cubicBezTo>
                <a:cubicBezTo>
                  <a:pt x="627438" y="310312"/>
                  <a:pt x="627561" y="310434"/>
                  <a:pt x="627711" y="310434"/>
                </a:cubicBezTo>
                <a:cubicBezTo>
                  <a:pt x="627861" y="310434"/>
                  <a:pt x="627983" y="310312"/>
                  <a:pt x="627983" y="310162"/>
                </a:cubicBezTo>
                <a:close/>
                <a:moveTo>
                  <a:pt x="620135" y="302311"/>
                </a:moveTo>
                <a:cubicBezTo>
                  <a:pt x="619983" y="302341"/>
                  <a:pt x="619862" y="302463"/>
                  <a:pt x="619862" y="302583"/>
                </a:cubicBezTo>
                <a:cubicBezTo>
                  <a:pt x="619862" y="302736"/>
                  <a:pt x="619985" y="302856"/>
                  <a:pt x="620135" y="302856"/>
                </a:cubicBezTo>
                <a:cubicBezTo>
                  <a:pt x="620287" y="302856"/>
                  <a:pt x="620407" y="302734"/>
                  <a:pt x="620407" y="302583"/>
                </a:cubicBezTo>
                <a:cubicBezTo>
                  <a:pt x="620407" y="302433"/>
                  <a:pt x="620285" y="302311"/>
                  <a:pt x="620135" y="302311"/>
                </a:cubicBezTo>
                <a:close/>
                <a:moveTo>
                  <a:pt x="612982" y="295037"/>
                </a:moveTo>
                <a:cubicBezTo>
                  <a:pt x="612982" y="294820"/>
                  <a:pt x="612806" y="294645"/>
                  <a:pt x="612589" y="294645"/>
                </a:cubicBezTo>
                <a:cubicBezTo>
                  <a:pt x="612372" y="294645"/>
                  <a:pt x="612197" y="294820"/>
                  <a:pt x="612197" y="295037"/>
                </a:cubicBezTo>
                <a:cubicBezTo>
                  <a:pt x="612197" y="295254"/>
                  <a:pt x="612372" y="295430"/>
                  <a:pt x="612589" y="295430"/>
                </a:cubicBezTo>
                <a:cubicBezTo>
                  <a:pt x="612806" y="295430"/>
                  <a:pt x="612982" y="295254"/>
                  <a:pt x="612982" y="295037"/>
                </a:cubicBezTo>
                <a:close/>
                <a:moveTo>
                  <a:pt x="605586" y="287461"/>
                </a:moveTo>
                <a:cubicBezTo>
                  <a:pt x="605586" y="287142"/>
                  <a:pt x="605330" y="286886"/>
                  <a:pt x="605011" y="286886"/>
                </a:cubicBezTo>
                <a:cubicBezTo>
                  <a:pt x="604693" y="286886"/>
                  <a:pt x="604436" y="287142"/>
                  <a:pt x="604436" y="287461"/>
                </a:cubicBezTo>
                <a:cubicBezTo>
                  <a:pt x="604436" y="287780"/>
                  <a:pt x="604693" y="288036"/>
                  <a:pt x="605011" y="288036"/>
                </a:cubicBezTo>
                <a:cubicBezTo>
                  <a:pt x="605330" y="288036"/>
                  <a:pt x="605586" y="287780"/>
                  <a:pt x="605586" y="287461"/>
                </a:cubicBezTo>
                <a:close/>
                <a:moveTo>
                  <a:pt x="597465" y="280672"/>
                </a:moveTo>
                <a:cubicBezTo>
                  <a:pt x="597890" y="280672"/>
                  <a:pt x="598223" y="280340"/>
                  <a:pt x="598223" y="279915"/>
                </a:cubicBezTo>
                <a:cubicBezTo>
                  <a:pt x="598223" y="279490"/>
                  <a:pt x="597890" y="279158"/>
                  <a:pt x="597465" y="279158"/>
                </a:cubicBezTo>
                <a:cubicBezTo>
                  <a:pt x="597041" y="279158"/>
                  <a:pt x="596708" y="279490"/>
                  <a:pt x="596708" y="279915"/>
                </a:cubicBezTo>
                <a:cubicBezTo>
                  <a:pt x="596678" y="280340"/>
                  <a:pt x="597011" y="280672"/>
                  <a:pt x="597465" y="280672"/>
                </a:cubicBezTo>
                <a:close/>
                <a:moveTo>
                  <a:pt x="590647" y="272369"/>
                </a:moveTo>
                <a:cubicBezTo>
                  <a:pt x="590647" y="271951"/>
                  <a:pt x="590308" y="271611"/>
                  <a:pt x="589890" y="271611"/>
                </a:cubicBezTo>
                <a:cubicBezTo>
                  <a:pt x="589472" y="271611"/>
                  <a:pt x="589132" y="271951"/>
                  <a:pt x="589132" y="272369"/>
                </a:cubicBezTo>
                <a:cubicBezTo>
                  <a:pt x="589132" y="272787"/>
                  <a:pt x="589472" y="273126"/>
                  <a:pt x="589890" y="273126"/>
                </a:cubicBezTo>
                <a:cubicBezTo>
                  <a:pt x="590308" y="273126"/>
                  <a:pt x="590647" y="272787"/>
                  <a:pt x="590647" y="272369"/>
                </a:cubicBezTo>
                <a:close/>
                <a:moveTo>
                  <a:pt x="582344" y="265730"/>
                </a:moveTo>
                <a:cubicBezTo>
                  <a:pt x="582859" y="265730"/>
                  <a:pt x="583284" y="265306"/>
                  <a:pt x="583284" y="264791"/>
                </a:cubicBezTo>
                <a:cubicBezTo>
                  <a:pt x="583284" y="264275"/>
                  <a:pt x="582859" y="263851"/>
                  <a:pt x="582344" y="263851"/>
                </a:cubicBezTo>
                <a:cubicBezTo>
                  <a:pt x="581829" y="263851"/>
                  <a:pt x="581404" y="264275"/>
                  <a:pt x="581404" y="264791"/>
                </a:cubicBezTo>
                <a:cubicBezTo>
                  <a:pt x="581374" y="265308"/>
                  <a:pt x="581799" y="265730"/>
                  <a:pt x="582344" y="265730"/>
                </a:cubicBezTo>
                <a:close/>
                <a:moveTo>
                  <a:pt x="575918" y="257244"/>
                </a:moveTo>
                <a:cubicBezTo>
                  <a:pt x="575918" y="256609"/>
                  <a:pt x="575403" y="256094"/>
                  <a:pt x="574768" y="256094"/>
                </a:cubicBezTo>
                <a:cubicBezTo>
                  <a:pt x="574133" y="256094"/>
                  <a:pt x="573618" y="256609"/>
                  <a:pt x="573618" y="257244"/>
                </a:cubicBezTo>
                <a:cubicBezTo>
                  <a:pt x="573618" y="257879"/>
                  <a:pt x="574133" y="258394"/>
                  <a:pt x="574768" y="258394"/>
                </a:cubicBezTo>
                <a:cubicBezTo>
                  <a:pt x="575403" y="258394"/>
                  <a:pt x="575918" y="257879"/>
                  <a:pt x="575918" y="257244"/>
                </a:cubicBezTo>
                <a:close/>
                <a:moveTo>
                  <a:pt x="567220" y="250761"/>
                </a:moveTo>
                <a:cubicBezTo>
                  <a:pt x="567828" y="250761"/>
                  <a:pt x="568312" y="250276"/>
                  <a:pt x="568312" y="249668"/>
                </a:cubicBezTo>
                <a:cubicBezTo>
                  <a:pt x="568312" y="249061"/>
                  <a:pt x="567828" y="248576"/>
                  <a:pt x="567220" y="248576"/>
                </a:cubicBezTo>
                <a:cubicBezTo>
                  <a:pt x="566613" y="248576"/>
                  <a:pt x="566128" y="249061"/>
                  <a:pt x="566128" y="249668"/>
                </a:cubicBezTo>
                <a:cubicBezTo>
                  <a:pt x="566100" y="250276"/>
                  <a:pt x="566615" y="250761"/>
                  <a:pt x="567220" y="250761"/>
                </a:cubicBezTo>
                <a:close/>
                <a:moveTo>
                  <a:pt x="560917" y="242092"/>
                </a:moveTo>
                <a:cubicBezTo>
                  <a:pt x="560917" y="241390"/>
                  <a:pt x="560346" y="240820"/>
                  <a:pt x="559644" y="240820"/>
                </a:cubicBezTo>
                <a:cubicBezTo>
                  <a:pt x="558942" y="240820"/>
                  <a:pt x="558372" y="241390"/>
                  <a:pt x="558372" y="242092"/>
                </a:cubicBezTo>
                <a:cubicBezTo>
                  <a:pt x="558372" y="242794"/>
                  <a:pt x="558942" y="243364"/>
                  <a:pt x="559644" y="243364"/>
                </a:cubicBezTo>
                <a:cubicBezTo>
                  <a:pt x="560346" y="243364"/>
                  <a:pt x="560917" y="242794"/>
                  <a:pt x="560917" y="242092"/>
                </a:cubicBezTo>
                <a:close/>
                <a:moveTo>
                  <a:pt x="553523" y="234546"/>
                </a:moveTo>
                <a:cubicBezTo>
                  <a:pt x="553523" y="233758"/>
                  <a:pt x="552886" y="233121"/>
                  <a:pt x="552099" y="233121"/>
                </a:cubicBezTo>
                <a:cubicBezTo>
                  <a:pt x="551311" y="233121"/>
                  <a:pt x="550674" y="233758"/>
                  <a:pt x="550674" y="234546"/>
                </a:cubicBezTo>
                <a:cubicBezTo>
                  <a:pt x="550674" y="235333"/>
                  <a:pt x="551311" y="235971"/>
                  <a:pt x="552099" y="235971"/>
                </a:cubicBezTo>
                <a:cubicBezTo>
                  <a:pt x="552886" y="235971"/>
                  <a:pt x="553523" y="235333"/>
                  <a:pt x="553523" y="234546"/>
                </a:cubicBezTo>
                <a:close/>
                <a:moveTo>
                  <a:pt x="544523" y="228665"/>
                </a:moveTo>
                <a:cubicBezTo>
                  <a:pt x="545463" y="228665"/>
                  <a:pt x="546220" y="227907"/>
                  <a:pt x="546220" y="226967"/>
                </a:cubicBezTo>
                <a:cubicBezTo>
                  <a:pt x="546220" y="226028"/>
                  <a:pt x="545463" y="225270"/>
                  <a:pt x="544523" y="225270"/>
                </a:cubicBezTo>
                <a:cubicBezTo>
                  <a:pt x="543583" y="225270"/>
                  <a:pt x="542826" y="226028"/>
                  <a:pt x="542826" y="226967"/>
                </a:cubicBezTo>
                <a:cubicBezTo>
                  <a:pt x="542826" y="227907"/>
                  <a:pt x="543583" y="228665"/>
                  <a:pt x="544523" y="228665"/>
                </a:cubicBezTo>
                <a:close/>
                <a:moveTo>
                  <a:pt x="538552" y="219421"/>
                </a:moveTo>
                <a:cubicBezTo>
                  <a:pt x="538552" y="218551"/>
                  <a:pt x="537848" y="217846"/>
                  <a:pt x="536977" y="217846"/>
                </a:cubicBezTo>
                <a:cubicBezTo>
                  <a:pt x="536107" y="217846"/>
                  <a:pt x="535402" y="218551"/>
                  <a:pt x="535402" y="219421"/>
                </a:cubicBezTo>
                <a:cubicBezTo>
                  <a:pt x="535402" y="220292"/>
                  <a:pt x="536107" y="220996"/>
                  <a:pt x="536977" y="220996"/>
                </a:cubicBezTo>
                <a:cubicBezTo>
                  <a:pt x="537848" y="220996"/>
                  <a:pt x="538552" y="220292"/>
                  <a:pt x="538552" y="219421"/>
                </a:cubicBezTo>
                <a:close/>
                <a:moveTo>
                  <a:pt x="531096" y="211845"/>
                </a:moveTo>
                <a:cubicBezTo>
                  <a:pt x="531096" y="210908"/>
                  <a:pt x="530337" y="210148"/>
                  <a:pt x="529399" y="210148"/>
                </a:cubicBezTo>
                <a:cubicBezTo>
                  <a:pt x="528462" y="210148"/>
                  <a:pt x="527702" y="210908"/>
                  <a:pt x="527702" y="211845"/>
                </a:cubicBezTo>
                <a:cubicBezTo>
                  <a:pt x="527702" y="212783"/>
                  <a:pt x="528462" y="213543"/>
                  <a:pt x="529399" y="213543"/>
                </a:cubicBezTo>
                <a:cubicBezTo>
                  <a:pt x="530337" y="213543"/>
                  <a:pt x="531096" y="212783"/>
                  <a:pt x="531096" y="211845"/>
                </a:cubicBezTo>
                <a:close/>
                <a:moveTo>
                  <a:pt x="523823" y="204299"/>
                </a:moveTo>
                <a:cubicBezTo>
                  <a:pt x="523823" y="203212"/>
                  <a:pt x="522941" y="202330"/>
                  <a:pt x="521853" y="202330"/>
                </a:cubicBezTo>
                <a:cubicBezTo>
                  <a:pt x="520766" y="202330"/>
                  <a:pt x="519884" y="203212"/>
                  <a:pt x="519884" y="204299"/>
                </a:cubicBezTo>
                <a:cubicBezTo>
                  <a:pt x="519884" y="205387"/>
                  <a:pt x="520766" y="206269"/>
                  <a:pt x="521853" y="206269"/>
                </a:cubicBezTo>
                <a:cubicBezTo>
                  <a:pt x="522941" y="206269"/>
                  <a:pt x="523823" y="205387"/>
                  <a:pt x="523823" y="204299"/>
                </a:cubicBezTo>
                <a:close/>
                <a:moveTo>
                  <a:pt x="516095" y="196723"/>
                </a:moveTo>
                <a:cubicBezTo>
                  <a:pt x="516095" y="195718"/>
                  <a:pt x="515282" y="194906"/>
                  <a:pt x="514278" y="194906"/>
                </a:cubicBezTo>
                <a:cubicBezTo>
                  <a:pt x="513273" y="194906"/>
                  <a:pt x="512461" y="195718"/>
                  <a:pt x="512461" y="196723"/>
                </a:cubicBezTo>
                <a:cubicBezTo>
                  <a:pt x="512461" y="197728"/>
                  <a:pt x="513273" y="198540"/>
                  <a:pt x="514278" y="198540"/>
                </a:cubicBezTo>
                <a:cubicBezTo>
                  <a:pt x="515282" y="198540"/>
                  <a:pt x="516095" y="197728"/>
                  <a:pt x="516095" y="196723"/>
                </a:cubicBezTo>
                <a:close/>
                <a:moveTo>
                  <a:pt x="508642" y="189175"/>
                </a:moveTo>
                <a:cubicBezTo>
                  <a:pt x="508642" y="188119"/>
                  <a:pt x="507787" y="187265"/>
                  <a:pt x="506732" y="187265"/>
                </a:cubicBezTo>
                <a:cubicBezTo>
                  <a:pt x="505677" y="187265"/>
                  <a:pt x="504823" y="188119"/>
                  <a:pt x="504823" y="189175"/>
                </a:cubicBezTo>
                <a:cubicBezTo>
                  <a:pt x="504823" y="190230"/>
                  <a:pt x="505677" y="191084"/>
                  <a:pt x="506732" y="191084"/>
                </a:cubicBezTo>
                <a:cubicBezTo>
                  <a:pt x="507787" y="191084"/>
                  <a:pt x="508642" y="190230"/>
                  <a:pt x="508642" y="189175"/>
                </a:cubicBezTo>
                <a:close/>
                <a:moveTo>
                  <a:pt x="499156" y="183721"/>
                </a:moveTo>
                <a:cubicBezTo>
                  <a:pt x="500309" y="183721"/>
                  <a:pt x="501248" y="182781"/>
                  <a:pt x="501248" y="181628"/>
                </a:cubicBezTo>
                <a:cubicBezTo>
                  <a:pt x="501248" y="180476"/>
                  <a:pt x="500309" y="179507"/>
                  <a:pt x="499156" y="179507"/>
                </a:cubicBezTo>
                <a:cubicBezTo>
                  <a:pt x="498004" y="179507"/>
                  <a:pt x="497064" y="180446"/>
                  <a:pt x="497064" y="181628"/>
                </a:cubicBezTo>
                <a:cubicBezTo>
                  <a:pt x="497064" y="182781"/>
                  <a:pt x="498004" y="183721"/>
                  <a:pt x="499156" y="183721"/>
                </a:cubicBezTo>
                <a:close/>
                <a:moveTo>
                  <a:pt x="493580" y="174052"/>
                </a:moveTo>
                <a:cubicBezTo>
                  <a:pt x="493580" y="172965"/>
                  <a:pt x="492698" y="172083"/>
                  <a:pt x="491611" y="172083"/>
                </a:cubicBezTo>
                <a:cubicBezTo>
                  <a:pt x="490523" y="172083"/>
                  <a:pt x="489641" y="172965"/>
                  <a:pt x="489641" y="174052"/>
                </a:cubicBezTo>
                <a:cubicBezTo>
                  <a:pt x="489641" y="175140"/>
                  <a:pt x="490523" y="176022"/>
                  <a:pt x="491611" y="176022"/>
                </a:cubicBezTo>
                <a:cubicBezTo>
                  <a:pt x="492698" y="176022"/>
                  <a:pt x="493580" y="175140"/>
                  <a:pt x="493580" y="174052"/>
                </a:cubicBezTo>
                <a:close/>
                <a:moveTo>
                  <a:pt x="486002" y="166476"/>
                </a:moveTo>
                <a:cubicBezTo>
                  <a:pt x="486002" y="165389"/>
                  <a:pt x="485120" y="164506"/>
                  <a:pt x="484033" y="164506"/>
                </a:cubicBezTo>
                <a:cubicBezTo>
                  <a:pt x="482945" y="164506"/>
                  <a:pt x="482063" y="165389"/>
                  <a:pt x="482063" y="166476"/>
                </a:cubicBezTo>
                <a:cubicBezTo>
                  <a:pt x="482063" y="167564"/>
                  <a:pt x="482945" y="168446"/>
                  <a:pt x="484033" y="168446"/>
                </a:cubicBezTo>
                <a:cubicBezTo>
                  <a:pt x="485120" y="168446"/>
                  <a:pt x="486002" y="167564"/>
                  <a:pt x="486002" y="166476"/>
                </a:cubicBezTo>
                <a:close/>
                <a:moveTo>
                  <a:pt x="478456" y="158930"/>
                </a:moveTo>
                <a:cubicBezTo>
                  <a:pt x="478456" y="157843"/>
                  <a:pt x="477574" y="156960"/>
                  <a:pt x="476487" y="156960"/>
                </a:cubicBezTo>
                <a:cubicBezTo>
                  <a:pt x="475399" y="156960"/>
                  <a:pt x="474517" y="157843"/>
                  <a:pt x="474517" y="158930"/>
                </a:cubicBezTo>
                <a:cubicBezTo>
                  <a:pt x="474517" y="160018"/>
                  <a:pt x="475399" y="160900"/>
                  <a:pt x="476487" y="160900"/>
                </a:cubicBezTo>
                <a:cubicBezTo>
                  <a:pt x="477574" y="160900"/>
                  <a:pt x="478456" y="160018"/>
                  <a:pt x="478456" y="158930"/>
                </a:cubicBezTo>
                <a:close/>
                <a:moveTo>
                  <a:pt x="468911" y="153534"/>
                </a:moveTo>
                <a:cubicBezTo>
                  <a:pt x="470093" y="153534"/>
                  <a:pt x="471063" y="152564"/>
                  <a:pt x="471063" y="151382"/>
                </a:cubicBezTo>
                <a:cubicBezTo>
                  <a:pt x="471063" y="150200"/>
                  <a:pt x="470093" y="149230"/>
                  <a:pt x="468911" y="149230"/>
                </a:cubicBezTo>
                <a:cubicBezTo>
                  <a:pt x="467729" y="149230"/>
                  <a:pt x="466759" y="150200"/>
                  <a:pt x="466759" y="151382"/>
                </a:cubicBezTo>
                <a:cubicBezTo>
                  <a:pt x="466759" y="152564"/>
                  <a:pt x="467729" y="153534"/>
                  <a:pt x="468911" y="153534"/>
                </a:cubicBezTo>
                <a:close/>
                <a:moveTo>
                  <a:pt x="463275" y="143805"/>
                </a:moveTo>
                <a:cubicBezTo>
                  <a:pt x="463275" y="142751"/>
                  <a:pt x="462421" y="141896"/>
                  <a:pt x="461365" y="141896"/>
                </a:cubicBezTo>
                <a:cubicBezTo>
                  <a:pt x="460310" y="141896"/>
                  <a:pt x="459456" y="142751"/>
                  <a:pt x="459456" y="143805"/>
                </a:cubicBezTo>
                <a:cubicBezTo>
                  <a:pt x="459456" y="144861"/>
                  <a:pt x="460310" y="145715"/>
                  <a:pt x="461365" y="145715"/>
                </a:cubicBezTo>
                <a:cubicBezTo>
                  <a:pt x="462421" y="145715"/>
                  <a:pt x="463275" y="144861"/>
                  <a:pt x="463275" y="143805"/>
                </a:cubicBezTo>
                <a:close/>
                <a:moveTo>
                  <a:pt x="455637" y="136230"/>
                </a:moveTo>
                <a:cubicBezTo>
                  <a:pt x="455637" y="135209"/>
                  <a:pt x="454810" y="134382"/>
                  <a:pt x="453789" y="134382"/>
                </a:cubicBezTo>
                <a:cubicBezTo>
                  <a:pt x="452769" y="134382"/>
                  <a:pt x="451942" y="135209"/>
                  <a:pt x="451942" y="136230"/>
                </a:cubicBezTo>
                <a:cubicBezTo>
                  <a:pt x="451942" y="137250"/>
                  <a:pt x="452769" y="138077"/>
                  <a:pt x="453789" y="138077"/>
                </a:cubicBezTo>
                <a:cubicBezTo>
                  <a:pt x="454810" y="138077"/>
                  <a:pt x="455637" y="137250"/>
                  <a:pt x="455637" y="136230"/>
                </a:cubicBezTo>
                <a:close/>
                <a:moveTo>
                  <a:pt x="446242" y="130683"/>
                </a:moveTo>
                <a:cubicBezTo>
                  <a:pt x="447364" y="130683"/>
                  <a:pt x="448271" y="129773"/>
                  <a:pt x="448271" y="128684"/>
                </a:cubicBezTo>
                <a:cubicBezTo>
                  <a:pt x="448271" y="127561"/>
                  <a:pt x="447361" y="126654"/>
                  <a:pt x="446242" y="126654"/>
                </a:cubicBezTo>
                <a:cubicBezTo>
                  <a:pt x="445122" y="126654"/>
                  <a:pt x="444212" y="127563"/>
                  <a:pt x="444212" y="128684"/>
                </a:cubicBezTo>
                <a:cubicBezTo>
                  <a:pt x="444212" y="129806"/>
                  <a:pt x="445122" y="130683"/>
                  <a:pt x="446242" y="130683"/>
                </a:cubicBezTo>
                <a:close/>
                <a:moveTo>
                  <a:pt x="440423" y="121107"/>
                </a:moveTo>
                <a:cubicBezTo>
                  <a:pt x="440423" y="120137"/>
                  <a:pt x="439636" y="119350"/>
                  <a:pt x="438666" y="119350"/>
                </a:cubicBezTo>
                <a:cubicBezTo>
                  <a:pt x="437696" y="119350"/>
                  <a:pt x="436909" y="120137"/>
                  <a:pt x="436909" y="121107"/>
                </a:cubicBezTo>
                <a:cubicBezTo>
                  <a:pt x="436909" y="122077"/>
                  <a:pt x="437696" y="122864"/>
                  <a:pt x="438666" y="122864"/>
                </a:cubicBezTo>
                <a:cubicBezTo>
                  <a:pt x="439636" y="122864"/>
                  <a:pt x="440423" y="122077"/>
                  <a:pt x="440423" y="121107"/>
                </a:cubicBezTo>
                <a:close/>
                <a:moveTo>
                  <a:pt x="431120" y="115196"/>
                </a:moveTo>
                <a:cubicBezTo>
                  <a:pt x="432030" y="115196"/>
                  <a:pt x="432757" y="114469"/>
                  <a:pt x="432757" y="113559"/>
                </a:cubicBezTo>
                <a:cubicBezTo>
                  <a:pt x="432757" y="112649"/>
                  <a:pt x="432030" y="111922"/>
                  <a:pt x="431120" y="111922"/>
                </a:cubicBezTo>
                <a:cubicBezTo>
                  <a:pt x="430210" y="111922"/>
                  <a:pt x="429483" y="112649"/>
                  <a:pt x="429483" y="113559"/>
                </a:cubicBezTo>
                <a:cubicBezTo>
                  <a:pt x="429483" y="114469"/>
                  <a:pt x="430210" y="115196"/>
                  <a:pt x="431120" y="115196"/>
                </a:cubicBezTo>
                <a:close/>
                <a:moveTo>
                  <a:pt x="425089" y="105983"/>
                </a:moveTo>
                <a:cubicBezTo>
                  <a:pt x="425089" y="105131"/>
                  <a:pt x="424396" y="104438"/>
                  <a:pt x="423544" y="104438"/>
                </a:cubicBezTo>
                <a:cubicBezTo>
                  <a:pt x="422692" y="104438"/>
                  <a:pt x="422000" y="105131"/>
                  <a:pt x="422000" y="105983"/>
                </a:cubicBezTo>
                <a:cubicBezTo>
                  <a:pt x="422000" y="106835"/>
                  <a:pt x="422692" y="107527"/>
                  <a:pt x="423544" y="107527"/>
                </a:cubicBezTo>
                <a:cubicBezTo>
                  <a:pt x="424396" y="107527"/>
                  <a:pt x="425089" y="106835"/>
                  <a:pt x="425089" y="105983"/>
                </a:cubicBezTo>
                <a:close/>
                <a:moveTo>
                  <a:pt x="415999" y="100074"/>
                </a:moveTo>
                <a:cubicBezTo>
                  <a:pt x="416908" y="100074"/>
                  <a:pt x="417636" y="99346"/>
                  <a:pt x="417636" y="98437"/>
                </a:cubicBezTo>
                <a:cubicBezTo>
                  <a:pt x="417636" y="97527"/>
                  <a:pt x="416908" y="96800"/>
                  <a:pt x="415999" y="96800"/>
                </a:cubicBezTo>
                <a:cubicBezTo>
                  <a:pt x="415089" y="96800"/>
                  <a:pt x="414362" y="97527"/>
                  <a:pt x="414362" y="98437"/>
                </a:cubicBezTo>
                <a:cubicBezTo>
                  <a:pt x="414362" y="99346"/>
                  <a:pt x="415089" y="100074"/>
                  <a:pt x="415999" y="100074"/>
                </a:cubicBezTo>
                <a:close/>
                <a:moveTo>
                  <a:pt x="409785" y="90860"/>
                </a:moveTo>
                <a:cubicBezTo>
                  <a:pt x="409785" y="90108"/>
                  <a:pt x="409176" y="89498"/>
                  <a:pt x="408423" y="89498"/>
                </a:cubicBezTo>
                <a:cubicBezTo>
                  <a:pt x="407670" y="89498"/>
                  <a:pt x="407061" y="90108"/>
                  <a:pt x="407061" y="90860"/>
                </a:cubicBezTo>
                <a:cubicBezTo>
                  <a:pt x="407061" y="91613"/>
                  <a:pt x="407670" y="92223"/>
                  <a:pt x="408423" y="92223"/>
                </a:cubicBezTo>
                <a:cubicBezTo>
                  <a:pt x="409176" y="92223"/>
                  <a:pt x="409785" y="91613"/>
                  <a:pt x="409785" y="90860"/>
                </a:cubicBezTo>
                <a:close/>
                <a:moveTo>
                  <a:pt x="402087" y="83314"/>
                </a:moveTo>
                <a:cubicBezTo>
                  <a:pt x="402087" y="82645"/>
                  <a:pt x="401544" y="82102"/>
                  <a:pt x="400875" y="82102"/>
                </a:cubicBezTo>
                <a:cubicBezTo>
                  <a:pt x="400205" y="82102"/>
                  <a:pt x="399663" y="82645"/>
                  <a:pt x="399663" y="83314"/>
                </a:cubicBezTo>
                <a:cubicBezTo>
                  <a:pt x="399663" y="83984"/>
                  <a:pt x="400205" y="84527"/>
                  <a:pt x="400875" y="84527"/>
                </a:cubicBezTo>
                <a:cubicBezTo>
                  <a:pt x="401544" y="84527"/>
                  <a:pt x="402087" y="83984"/>
                  <a:pt x="402087" y="83314"/>
                </a:cubicBezTo>
                <a:close/>
                <a:moveTo>
                  <a:pt x="394571" y="75738"/>
                </a:moveTo>
                <a:cubicBezTo>
                  <a:pt x="394571" y="75036"/>
                  <a:pt x="394001" y="74466"/>
                  <a:pt x="393299" y="74466"/>
                </a:cubicBezTo>
                <a:cubicBezTo>
                  <a:pt x="392597" y="74466"/>
                  <a:pt x="392027" y="75036"/>
                  <a:pt x="392027" y="75738"/>
                </a:cubicBezTo>
                <a:cubicBezTo>
                  <a:pt x="392027" y="76440"/>
                  <a:pt x="392597" y="77010"/>
                  <a:pt x="393299" y="77010"/>
                </a:cubicBezTo>
                <a:cubicBezTo>
                  <a:pt x="394001" y="77010"/>
                  <a:pt x="394571" y="76440"/>
                  <a:pt x="394571" y="75738"/>
                </a:cubicBezTo>
                <a:close/>
                <a:moveTo>
                  <a:pt x="386723" y="68192"/>
                </a:moveTo>
                <a:cubicBezTo>
                  <a:pt x="386723" y="67656"/>
                  <a:pt x="386289" y="67223"/>
                  <a:pt x="385753" y="67223"/>
                </a:cubicBezTo>
                <a:cubicBezTo>
                  <a:pt x="385218" y="67223"/>
                  <a:pt x="384784" y="67656"/>
                  <a:pt x="384784" y="68192"/>
                </a:cubicBezTo>
                <a:cubicBezTo>
                  <a:pt x="384784" y="68728"/>
                  <a:pt x="385218" y="69162"/>
                  <a:pt x="385753" y="69162"/>
                </a:cubicBezTo>
                <a:cubicBezTo>
                  <a:pt x="386289" y="69162"/>
                  <a:pt x="386723" y="68728"/>
                  <a:pt x="386723" y="68192"/>
                </a:cubicBezTo>
                <a:close/>
                <a:moveTo>
                  <a:pt x="378995" y="60644"/>
                </a:moveTo>
                <a:cubicBezTo>
                  <a:pt x="378995" y="60191"/>
                  <a:pt x="378630" y="59826"/>
                  <a:pt x="378178" y="59826"/>
                </a:cubicBezTo>
                <a:cubicBezTo>
                  <a:pt x="377725" y="59826"/>
                  <a:pt x="377360" y="60191"/>
                  <a:pt x="377360" y="60644"/>
                </a:cubicBezTo>
                <a:cubicBezTo>
                  <a:pt x="377360" y="61096"/>
                  <a:pt x="377725" y="61461"/>
                  <a:pt x="378178" y="61461"/>
                </a:cubicBezTo>
                <a:cubicBezTo>
                  <a:pt x="378630" y="61461"/>
                  <a:pt x="378995" y="61096"/>
                  <a:pt x="378995" y="60644"/>
                </a:cubicBezTo>
                <a:close/>
                <a:moveTo>
                  <a:pt x="370632" y="53735"/>
                </a:moveTo>
                <a:cubicBezTo>
                  <a:pt x="370997" y="53735"/>
                  <a:pt x="371299" y="53432"/>
                  <a:pt x="371299" y="53068"/>
                </a:cubicBezTo>
                <a:cubicBezTo>
                  <a:pt x="371299" y="52703"/>
                  <a:pt x="370997" y="52430"/>
                  <a:pt x="370632" y="52430"/>
                </a:cubicBezTo>
                <a:cubicBezTo>
                  <a:pt x="370267" y="52430"/>
                  <a:pt x="369965" y="52733"/>
                  <a:pt x="369965" y="53068"/>
                </a:cubicBezTo>
                <a:cubicBezTo>
                  <a:pt x="369965" y="53432"/>
                  <a:pt x="370267" y="53735"/>
                  <a:pt x="370632" y="53735"/>
                </a:cubicBezTo>
                <a:close/>
                <a:moveTo>
                  <a:pt x="363751" y="45522"/>
                </a:moveTo>
                <a:cubicBezTo>
                  <a:pt x="363751" y="45136"/>
                  <a:pt x="363439" y="44824"/>
                  <a:pt x="363054" y="44824"/>
                </a:cubicBezTo>
                <a:cubicBezTo>
                  <a:pt x="362668" y="44824"/>
                  <a:pt x="362357" y="45136"/>
                  <a:pt x="362357" y="45522"/>
                </a:cubicBezTo>
                <a:cubicBezTo>
                  <a:pt x="362357" y="45907"/>
                  <a:pt x="362668" y="46219"/>
                  <a:pt x="363054" y="46219"/>
                </a:cubicBezTo>
                <a:cubicBezTo>
                  <a:pt x="363439" y="46219"/>
                  <a:pt x="363751" y="45907"/>
                  <a:pt x="363751" y="45522"/>
                </a:cubicBezTo>
                <a:close/>
                <a:moveTo>
                  <a:pt x="356023" y="37945"/>
                </a:moveTo>
                <a:cubicBezTo>
                  <a:pt x="356023" y="37661"/>
                  <a:pt x="355792" y="37430"/>
                  <a:pt x="355508" y="37430"/>
                </a:cubicBezTo>
                <a:cubicBezTo>
                  <a:pt x="355224" y="37430"/>
                  <a:pt x="354993" y="37661"/>
                  <a:pt x="354993" y="37945"/>
                </a:cubicBezTo>
                <a:cubicBezTo>
                  <a:pt x="354993" y="38229"/>
                  <a:pt x="355224" y="38460"/>
                  <a:pt x="355508" y="38460"/>
                </a:cubicBezTo>
                <a:cubicBezTo>
                  <a:pt x="355792" y="38460"/>
                  <a:pt x="356023" y="38229"/>
                  <a:pt x="356023" y="37945"/>
                </a:cubicBezTo>
                <a:close/>
                <a:moveTo>
                  <a:pt x="348265" y="30367"/>
                </a:moveTo>
                <a:cubicBezTo>
                  <a:pt x="348265" y="30182"/>
                  <a:pt x="348117" y="30034"/>
                  <a:pt x="347932" y="30034"/>
                </a:cubicBezTo>
                <a:cubicBezTo>
                  <a:pt x="347748" y="30034"/>
                  <a:pt x="347600" y="30182"/>
                  <a:pt x="347600" y="30367"/>
                </a:cubicBezTo>
                <a:cubicBezTo>
                  <a:pt x="347600" y="30552"/>
                  <a:pt x="347748" y="30700"/>
                  <a:pt x="347932" y="30700"/>
                </a:cubicBezTo>
                <a:cubicBezTo>
                  <a:pt x="348117" y="30700"/>
                  <a:pt x="348265" y="30552"/>
                  <a:pt x="348265" y="30367"/>
                </a:cubicBezTo>
                <a:close/>
                <a:moveTo>
                  <a:pt x="340689" y="22821"/>
                </a:moveTo>
                <a:cubicBezTo>
                  <a:pt x="340689" y="22636"/>
                  <a:pt x="340541" y="22488"/>
                  <a:pt x="340357" y="22488"/>
                </a:cubicBezTo>
                <a:cubicBezTo>
                  <a:pt x="340172" y="22488"/>
                  <a:pt x="340024" y="22636"/>
                  <a:pt x="340024" y="22821"/>
                </a:cubicBezTo>
                <a:cubicBezTo>
                  <a:pt x="340024" y="23006"/>
                  <a:pt x="340172" y="23153"/>
                  <a:pt x="340357" y="23153"/>
                </a:cubicBezTo>
                <a:cubicBezTo>
                  <a:pt x="340541" y="23153"/>
                  <a:pt x="340689" y="23006"/>
                  <a:pt x="340689" y="22821"/>
                </a:cubicBezTo>
                <a:close/>
                <a:moveTo>
                  <a:pt x="333021" y="15245"/>
                </a:moveTo>
                <a:cubicBezTo>
                  <a:pt x="333021" y="15122"/>
                  <a:pt x="332931" y="15032"/>
                  <a:pt x="332809" y="15032"/>
                </a:cubicBezTo>
                <a:cubicBezTo>
                  <a:pt x="332686" y="15032"/>
                  <a:pt x="332596" y="15122"/>
                  <a:pt x="332596" y="15245"/>
                </a:cubicBezTo>
                <a:cubicBezTo>
                  <a:pt x="332596" y="15367"/>
                  <a:pt x="332686" y="15457"/>
                  <a:pt x="332809" y="15457"/>
                </a:cubicBezTo>
                <a:cubicBezTo>
                  <a:pt x="332931" y="15457"/>
                  <a:pt x="333021" y="15367"/>
                  <a:pt x="333021" y="15245"/>
                </a:cubicBezTo>
                <a:close/>
                <a:moveTo>
                  <a:pt x="325355" y="7698"/>
                </a:moveTo>
                <a:cubicBezTo>
                  <a:pt x="325355" y="7638"/>
                  <a:pt x="325295" y="7576"/>
                  <a:pt x="325233" y="7576"/>
                </a:cubicBezTo>
                <a:cubicBezTo>
                  <a:pt x="325170" y="7576"/>
                  <a:pt x="325110" y="7636"/>
                  <a:pt x="325110" y="7698"/>
                </a:cubicBezTo>
                <a:cubicBezTo>
                  <a:pt x="325110" y="7761"/>
                  <a:pt x="325170" y="7821"/>
                  <a:pt x="325233" y="7821"/>
                </a:cubicBezTo>
                <a:cubicBezTo>
                  <a:pt x="325325" y="7818"/>
                  <a:pt x="325355" y="7758"/>
                  <a:pt x="325355" y="7698"/>
                </a:cubicBezTo>
                <a:close/>
                <a:moveTo>
                  <a:pt x="317812" y="122"/>
                </a:moveTo>
                <a:cubicBezTo>
                  <a:pt x="317812" y="62"/>
                  <a:pt x="317752" y="0"/>
                  <a:pt x="317689" y="0"/>
                </a:cubicBezTo>
                <a:cubicBezTo>
                  <a:pt x="317627" y="0"/>
                  <a:pt x="317567" y="60"/>
                  <a:pt x="317567" y="122"/>
                </a:cubicBezTo>
                <a:cubicBezTo>
                  <a:pt x="317567" y="183"/>
                  <a:pt x="317627" y="245"/>
                  <a:pt x="317689" y="245"/>
                </a:cubicBezTo>
                <a:cubicBezTo>
                  <a:pt x="317749" y="243"/>
                  <a:pt x="317812" y="212"/>
                  <a:pt x="317812" y="122"/>
                </a:cubicBezTo>
                <a:close/>
                <a:moveTo>
                  <a:pt x="650318" y="317708"/>
                </a:moveTo>
                <a:cubicBezTo>
                  <a:pt x="650318" y="317738"/>
                  <a:pt x="650348" y="317768"/>
                  <a:pt x="650378" y="317768"/>
                </a:cubicBezTo>
                <a:cubicBezTo>
                  <a:pt x="650408" y="317768"/>
                  <a:pt x="650438" y="317738"/>
                  <a:pt x="650438" y="317708"/>
                </a:cubicBezTo>
                <a:cubicBezTo>
                  <a:pt x="650438" y="317678"/>
                  <a:pt x="650408" y="317648"/>
                  <a:pt x="650378" y="317648"/>
                </a:cubicBezTo>
                <a:cubicBezTo>
                  <a:pt x="650348" y="317678"/>
                  <a:pt x="650318" y="317678"/>
                  <a:pt x="650318" y="317708"/>
                </a:cubicBezTo>
                <a:close/>
                <a:moveTo>
                  <a:pt x="642892" y="310162"/>
                </a:moveTo>
                <a:cubicBezTo>
                  <a:pt x="642892" y="310129"/>
                  <a:pt x="642864" y="310102"/>
                  <a:pt x="642832" y="310102"/>
                </a:cubicBezTo>
                <a:cubicBezTo>
                  <a:pt x="642800" y="310102"/>
                  <a:pt x="642772" y="310129"/>
                  <a:pt x="642772" y="310162"/>
                </a:cubicBezTo>
                <a:cubicBezTo>
                  <a:pt x="642772" y="310194"/>
                  <a:pt x="642800" y="310222"/>
                  <a:pt x="642832" y="310222"/>
                </a:cubicBezTo>
                <a:cubicBezTo>
                  <a:pt x="642864" y="310222"/>
                  <a:pt x="642892" y="310194"/>
                  <a:pt x="642892" y="310162"/>
                </a:cubicBezTo>
                <a:close/>
                <a:moveTo>
                  <a:pt x="635377" y="302583"/>
                </a:moveTo>
                <a:cubicBezTo>
                  <a:pt x="635377" y="302516"/>
                  <a:pt x="635323" y="302463"/>
                  <a:pt x="635256" y="302463"/>
                </a:cubicBezTo>
                <a:cubicBezTo>
                  <a:pt x="635190" y="302463"/>
                  <a:pt x="635136" y="302516"/>
                  <a:pt x="635136" y="302583"/>
                </a:cubicBezTo>
                <a:cubicBezTo>
                  <a:pt x="635136" y="302650"/>
                  <a:pt x="635190" y="302703"/>
                  <a:pt x="635256" y="302703"/>
                </a:cubicBezTo>
                <a:cubicBezTo>
                  <a:pt x="635323" y="302703"/>
                  <a:pt x="635377" y="302650"/>
                  <a:pt x="635377" y="302583"/>
                </a:cubicBezTo>
                <a:close/>
                <a:moveTo>
                  <a:pt x="627711" y="294765"/>
                </a:moveTo>
                <a:cubicBezTo>
                  <a:pt x="627558" y="294765"/>
                  <a:pt x="627438" y="294887"/>
                  <a:pt x="627438" y="295037"/>
                </a:cubicBezTo>
                <a:cubicBezTo>
                  <a:pt x="627438" y="295188"/>
                  <a:pt x="627561" y="295310"/>
                  <a:pt x="627711" y="295310"/>
                </a:cubicBezTo>
                <a:cubicBezTo>
                  <a:pt x="627863" y="295310"/>
                  <a:pt x="627983" y="295188"/>
                  <a:pt x="627983" y="295037"/>
                </a:cubicBezTo>
                <a:cubicBezTo>
                  <a:pt x="627983" y="294887"/>
                  <a:pt x="627863" y="294765"/>
                  <a:pt x="627711" y="294765"/>
                </a:cubicBezTo>
                <a:close/>
                <a:moveTo>
                  <a:pt x="620347" y="287461"/>
                </a:moveTo>
                <a:cubicBezTo>
                  <a:pt x="620347" y="287343"/>
                  <a:pt x="620253" y="287249"/>
                  <a:pt x="620135" y="287249"/>
                </a:cubicBezTo>
                <a:cubicBezTo>
                  <a:pt x="620017" y="287249"/>
                  <a:pt x="619923" y="287343"/>
                  <a:pt x="619923" y="287461"/>
                </a:cubicBezTo>
                <a:cubicBezTo>
                  <a:pt x="619923" y="287579"/>
                  <a:pt x="620017" y="287674"/>
                  <a:pt x="620135" y="287674"/>
                </a:cubicBezTo>
                <a:cubicBezTo>
                  <a:pt x="620253" y="287674"/>
                  <a:pt x="620347" y="287579"/>
                  <a:pt x="620347" y="287461"/>
                </a:cubicBezTo>
                <a:close/>
                <a:moveTo>
                  <a:pt x="612949" y="279915"/>
                </a:moveTo>
                <a:cubicBezTo>
                  <a:pt x="612949" y="279698"/>
                  <a:pt x="612774" y="279522"/>
                  <a:pt x="612557" y="279522"/>
                </a:cubicBezTo>
                <a:cubicBezTo>
                  <a:pt x="612340" y="279522"/>
                  <a:pt x="612164" y="279698"/>
                  <a:pt x="612164" y="279915"/>
                </a:cubicBezTo>
                <a:cubicBezTo>
                  <a:pt x="612164" y="280132"/>
                  <a:pt x="612340" y="280307"/>
                  <a:pt x="612557" y="280307"/>
                </a:cubicBezTo>
                <a:cubicBezTo>
                  <a:pt x="612774" y="280307"/>
                  <a:pt x="612949" y="280132"/>
                  <a:pt x="612949" y="279915"/>
                </a:cubicBezTo>
                <a:close/>
                <a:moveTo>
                  <a:pt x="605586" y="272337"/>
                </a:moveTo>
                <a:cubicBezTo>
                  <a:pt x="605586" y="272018"/>
                  <a:pt x="605330" y="271762"/>
                  <a:pt x="605011" y="271762"/>
                </a:cubicBezTo>
                <a:cubicBezTo>
                  <a:pt x="604693" y="271762"/>
                  <a:pt x="604436" y="272018"/>
                  <a:pt x="604436" y="272337"/>
                </a:cubicBezTo>
                <a:cubicBezTo>
                  <a:pt x="604436" y="272655"/>
                  <a:pt x="604693" y="272912"/>
                  <a:pt x="605011" y="272912"/>
                </a:cubicBezTo>
                <a:cubicBezTo>
                  <a:pt x="605330" y="272912"/>
                  <a:pt x="605586" y="272655"/>
                  <a:pt x="605586" y="272337"/>
                </a:cubicBezTo>
                <a:close/>
                <a:moveTo>
                  <a:pt x="597465" y="265488"/>
                </a:moveTo>
                <a:cubicBezTo>
                  <a:pt x="597860" y="265488"/>
                  <a:pt x="598163" y="265185"/>
                  <a:pt x="598163" y="264791"/>
                </a:cubicBezTo>
                <a:cubicBezTo>
                  <a:pt x="598163" y="264395"/>
                  <a:pt x="597830" y="264093"/>
                  <a:pt x="597465" y="264093"/>
                </a:cubicBezTo>
                <a:cubicBezTo>
                  <a:pt x="597071" y="264093"/>
                  <a:pt x="596768" y="264426"/>
                  <a:pt x="596768" y="264791"/>
                </a:cubicBezTo>
                <a:cubicBezTo>
                  <a:pt x="596738" y="265185"/>
                  <a:pt x="597073" y="265488"/>
                  <a:pt x="597465" y="265488"/>
                </a:cubicBezTo>
                <a:close/>
                <a:moveTo>
                  <a:pt x="589890" y="257942"/>
                </a:moveTo>
                <a:cubicBezTo>
                  <a:pt x="590285" y="257942"/>
                  <a:pt x="590587" y="257609"/>
                  <a:pt x="590587" y="257214"/>
                </a:cubicBezTo>
                <a:cubicBezTo>
                  <a:pt x="590587" y="256820"/>
                  <a:pt x="590255" y="256517"/>
                  <a:pt x="589890" y="256517"/>
                </a:cubicBezTo>
                <a:cubicBezTo>
                  <a:pt x="589495" y="256517"/>
                  <a:pt x="589192" y="256849"/>
                  <a:pt x="589192" y="257214"/>
                </a:cubicBezTo>
                <a:cubicBezTo>
                  <a:pt x="589192" y="257609"/>
                  <a:pt x="589495" y="257942"/>
                  <a:pt x="589890" y="257942"/>
                </a:cubicBezTo>
                <a:close/>
                <a:moveTo>
                  <a:pt x="582344" y="250548"/>
                </a:moveTo>
                <a:cubicBezTo>
                  <a:pt x="582829" y="250548"/>
                  <a:pt x="583224" y="250153"/>
                  <a:pt x="583224" y="249668"/>
                </a:cubicBezTo>
                <a:cubicBezTo>
                  <a:pt x="583224" y="249183"/>
                  <a:pt x="582829" y="248788"/>
                  <a:pt x="582344" y="248788"/>
                </a:cubicBezTo>
                <a:cubicBezTo>
                  <a:pt x="581859" y="248788"/>
                  <a:pt x="581464" y="249183"/>
                  <a:pt x="581464" y="249668"/>
                </a:cubicBezTo>
                <a:cubicBezTo>
                  <a:pt x="581434" y="250153"/>
                  <a:pt x="581829" y="250548"/>
                  <a:pt x="582344" y="250548"/>
                </a:cubicBezTo>
                <a:close/>
                <a:moveTo>
                  <a:pt x="575798" y="242122"/>
                </a:moveTo>
                <a:cubicBezTo>
                  <a:pt x="575798" y="241554"/>
                  <a:pt x="575336" y="241092"/>
                  <a:pt x="574768" y="241092"/>
                </a:cubicBezTo>
                <a:cubicBezTo>
                  <a:pt x="574200" y="241092"/>
                  <a:pt x="573738" y="241554"/>
                  <a:pt x="573738" y="242122"/>
                </a:cubicBezTo>
                <a:cubicBezTo>
                  <a:pt x="573738" y="242690"/>
                  <a:pt x="574200" y="243152"/>
                  <a:pt x="574768" y="243152"/>
                </a:cubicBezTo>
                <a:cubicBezTo>
                  <a:pt x="575336" y="243152"/>
                  <a:pt x="575798" y="242690"/>
                  <a:pt x="575798" y="242122"/>
                </a:cubicBezTo>
                <a:close/>
                <a:moveTo>
                  <a:pt x="567220" y="235486"/>
                </a:moveTo>
                <a:cubicBezTo>
                  <a:pt x="567735" y="235486"/>
                  <a:pt x="568160" y="235061"/>
                  <a:pt x="568160" y="234546"/>
                </a:cubicBezTo>
                <a:cubicBezTo>
                  <a:pt x="568160" y="234031"/>
                  <a:pt x="567735" y="233606"/>
                  <a:pt x="567220" y="233606"/>
                </a:cubicBezTo>
                <a:cubicBezTo>
                  <a:pt x="566705" y="233606"/>
                  <a:pt x="566280" y="234031"/>
                  <a:pt x="566280" y="234546"/>
                </a:cubicBezTo>
                <a:cubicBezTo>
                  <a:pt x="566250" y="235061"/>
                  <a:pt x="566675" y="235486"/>
                  <a:pt x="567220" y="235486"/>
                </a:cubicBezTo>
                <a:close/>
                <a:moveTo>
                  <a:pt x="560794" y="227000"/>
                </a:moveTo>
                <a:cubicBezTo>
                  <a:pt x="560794" y="226365"/>
                  <a:pt x="560279" y="225850"/>
                  <a:pt x="559644" y="225850"/>
                </a:cubicBezTo>
                <a:cubicBezTo>
                  <a:pt x="559009" y="225850"/>
                  <a:pt x="558495" y="226365"/>
                  <a:pt x="558495" y="227000"/>
                </a:cubicBezTo>
                <a:cubicBezTo>
                  <a:pt x="558495" y="227635"/>
                  <a:pt x="559009" y="228150"/>
                  <a:pt x="559644" y="228150"/>
                </a:cubicBezTo>
                <a:cubicBezTo>
                  <a:pt x="560279" y="228150"/>
                  <a:pt x="560794" y="227635"/>
                  <a:pt x="560794" y="227000"/>
                </a:cubicBezTo>
                <a:close/>
                <a:moveTo>
                  <a:pt x="553401" y="219421"/>
                </a:moveTo>
                <a:cubicBezTo>
                  <a:pt x="553401" y="218703"/>
                  <a:pt x="552817" y="218119"/>
                  <a:pt x="552099" y="218119"/>
                </a:cubicBezTo>
                <a:cubicBezTo>
                  <a:pt x="551381" y="218119"/>
                  <a:pt x="550797" y="218703"/>
                  <a:pt x="550797" y="219421"/>
                </a:cubicBezTo>
                <a:cubicBezTo>
                  <a:pt x="550797" y="220139"/>
                  <a:pt x="551381" y="220724"/>
                  <a:pt x="552099" y="220724"/>
                </a:cubicBezTo>
                <a:cubicBezTo>
                  <a:pt x="552817" y="220724"/>
                  <a:pt x="553401" y="220139"/>
                  <a:pt x="553401" y="219421"/>
                </a:cubicBezTo>
                <a:close/>
                <a:moveTo>
                  <a:pt x="545948" y="211845"/>
                </a:moveTo>
                <a:cubicBezTo>
                  <a:pt x="545948" y="211058"/>
                  <a:pt x="545310" y="210420"/>
                  <a:pt x="544523" y="210420"/>
                </a:cubicBezTo>
                <a:cubicBezTo>
                  <a:pt x="543736" y="210420"/>
                  <a:pt x="543098" y="211058"/>
                  <a:pt x="543098" y="211845"/>
                </a:cubicBezTo>
                <a:cubicBezTo>
                  <a:pt x="543098" y="212633"/>
                  <a:pt x="543736" y="213270"/>
                  <a:pt x="544523" y="213270"/>
                </a:cubicBezTo>
                <a:cubicBezTo>
                  <a:pt x="545310" y="213270"/>
                  <a:pt x="545948" y="212633"/>
                  <a:pt x="545948" y="211845"/>
                </a:cubicBezTo>
                <a:close/>
                <a:moveTo>
                  <a:pt x="538402" y="204299"/>
                </a:moveTo>
                <a:cubicBezTo>
                  <a:pt x="538402" y="203512"/>
                  <a:pt x="537765" y="202874"/>
                  <a:pt x="536977" y="202874"/>
                </a:cubicBezTo>
                <a:cubicBezTo>
                  <a:pt x="536190" y="202874"/>
                  <a:pt x="535553" y="203512"/>
                  <a:pt x="535553" y="204299"/>
                </a:cubicBezTo>
                <a:cubicBezTo>
                  <a:pt x="535553" y="205087"/>
                  <a:pt x="536190" y="205724"/>
                  <a:pt x="536977" y="205724"/>
                </a:cubicBezTo>
                <a:cubicBezTo>
                  <a:pt x="537765" y="205724"/>
                  <a:pt x="538402" y="205087"/>
                  <a:pt x="538402" y="204299"/>
                </a:cubicBezTo>
                <a:close/>
                <a:moveTo>
                  <a:pt x="530944" y="196723"/>
                </a:moveTo>
                <a:cubicBezTo>
                  <a:pt x="530944" y="195871"/>
                  <a:pt x="530251" y="195178"/>
                  <a:pt x="529399" y="195178"/>
                </a:cubicBezTo>
                <a:cubicBezTo>
                  <a:pt x="528547" y="195178"/>
                  <a:pt x="527855" y="195871"/>
                  <a:pt x="527855" y="196723"/>
                </a:cubicBezTo>
                <a:cubicBezTo>
                  <a:pt x="527855" y="197575"/>
                  <a:pt x="528547" y="198268"/>
                  <a:pt x="529399" y="198268"/>
                </a:cubicBezTo>
                <a:cubicBezTo>
                  <a:pt x="530251" y="198268"/>
                  <a:pt x="530944" y="197575"/>
                  <a:pt x="530944" y="196723"/>
                </a:cubicBezTo>
                <a:close/>
                <a:moveTo>
                  <a:pt x="523490" y="189175"/>
                </a:moveTo>
                <a:cubicBezTo>
                  <a:pt x="523490" y="188269"/>
                  <a:pt x="522759" y="187537"/>
                  <a:pt x="521853" y="187537"/>
                </a:cubicBezTo>
                <a:cubicBezTo>
                  <a:pt x="520948" y="187537"/>
                  <a:pt x="520216" y="188269"/>
                  <a:pt x="520216" y="189175"/>
                </a:cubicBezTo>
                <a:cubicBezTo>
                  <a:pt x="520216" y="190080"/>
                  <a:pt x="520948" y="190812"/>
                  <a:pt x="521853" y="190812"/>
                </a:cubicBezTo>
                <a:cubicBezTo>
                  <a:pt x="522759" y="190812"/>
                  <a:pt x="523490" y="190080"/>
                  <a:pt x="523490" y="189175"/>
                </a:cubicBezTo>
                <a:close/>
                <a:moveTo>
                  <a:pt x="515915" y="181599"/>
                </a:moveTo>
                <a:cubicBezTo>
                  <a:pt x="515915" y="180693"/>
                  <a:pt x="515183" y="179961"/>
                  <a:pt x="514278" y="179961"/>
                </a:cubicBezTo>
                <a:cubicBezTo>
                  <a:pt x="513373" y="179961"/>
                  <a:pt x="512641" y="180693"/>
                  <a:pt x="512641" y="181599"/>
                </a:cubicBezTo>
                <a:cubicBezTo>
                  <a:pt x="512641" y="182504"/>
                  <a:pt x="513373" y="183236"/>
                  <a:pt x="514278" y="183236"/>
                </a:cubicBezTo>
                <a:cubicBezTo>
                  <a:pt x="515183" y="183236"/>
                  <a:pt x="515915" y="182504"/>
                  <a:pt x="515915" y="181599"/>
                </a:cubicBezTo>
                <a:close/>
                <a:moveTo>
                  <a:pt x="508429" y="174052"/>
                </a:moveTo>
                <a:cubicBezTo>
                  <a:pt x="508429" y="173115"/>
                  <a:pt x="507670" y="172355"/>
                  <a:pt x="506732" y="172355"/>
                </a:cubicBezTo>
                <a:cubicBezTo>
                  <a:pt x="505795" y="172355"/>
                  <a:pt x="505035" y="173115"/>
                  <a:pt x="505035" y="174052"/>
                </a:cubicBezTo>
                <a:cubicBezTo>
                  <a:pt x="505035" y="174990"/>
                  <a:pt x="505795" y="175750"/>
                  <a:pt x="506732" y="175750"/>
                </a:cubicBezTo>
                <a:cubicBezTo>
                  <a:pt x="507670" y="175750"/>
                  <a:pt x="508429" y="174990"/>
                  <a:pt x="508429" y="174052"/>
                </a:cubicBezTo>
                <a:close/>
                <a:moveTo>
                  <a:pt x="500914" y="166476"/>
                </a:moveTo>
                <a:cubicBezTo>
                  <a:pt x="500914" y="165506"/>
                  <a:pt x="500126" y="164719"/>
                  <a:pt x="499156" y="164719"/>
                </a:cubicBezTo>
                <a:cubicBezTo>
                  <a:pt x="498186" y="164719"/>
                  <a:pt x="497399" y="165506"/>
                  <a:pt x="497399" y="166476"/>
                </a:cubicBezTo>
                <a:cubicBezTo>
                  <a:pt x="497399" y="167446"/>
                  <a:pt x="498186" y="168234"/>
                  <a:pt x="499156" y="168234"/>
                </a:cubicBezTo>
                <a:cubicBezTo>
                  <a:pt x="500126" y="168234"/>
                  <a:pt x="500914" y="167446"/>
                  <a:pt x="500914" y="166476"/>
                </a:cubicBezTo>
                <a:close/>
                <a:moveTo>
                  <a:pt x="493155" y="158930"/>
                </a:moveTo>
                <a:cubicBezTo>
                  <a:pt x="493155" y="158078"/>
                  <a:pt x="492463" y="157385"/>
                  <a:pt x="491611" y="157385"/>
                </a:cubicBezTo>
                <a:cubicBezTo>
                  <a:pt x="490759" y="157385"/>
                  <a:pt x="490066" y="158078"/>
                  <a:pt x="490066" y="158930"/>
                </a:cubicBezTo>
                <a:cubicBezTo>
                  <a:pt x="490066" y="159782"/>
                  <a:pt x="490759" y="160475"/>
                  <a:pt x="491611" y="160475"/>
                </a:cubicBezTo>
                <a:cubicBezTo>
                  <a:pt x="492463" y="160475"/>
                  <a:pt x="493155" y="159782"/>
                  <a:pt x="493155" y="158930"/>
                </a:cubicBezTo>
                <a:close/>
                <a:moveTo>
                  <a:pt x="484033" y="153111"/>
                </a:moveTo>
                <a:cubicBezTo>
                  <a:pt x="485002" y="153111"/>
                  <a:pt x="485790" y="152324"/>
                  <a:pt x="485790" y="151354"/>
                </a:cubicBezTo>
                <a:cubicBezTo>
                  <a:pt x="485790" y="150384"/>
                  <a:pt x="485002" y="149597"/>
                  <a:pt x="484033" y="149597"/>
                </a:cubicBezTo>
                <a:cubicBezTo>
                  <a:pt x="483063" y="149597"/>
                  <a:pt x="482275" y="150384"/>
                  <a:pt x="482275" y="151354"/>
                </a:cubicBezTo>
                <a:cubicBezTo>
                  <a:pt x="482275" y="152322"/>
                  <a:pt x="483063" y="153111"/>
                  <a:pt x="484033" y="153111"/>
                </a:cubicBezTo>
                <a:close/>
                <a:moveTo>
                  <a:pt x="478244" y="143805"/>
                </a:moveTo>
                <a:cubicBezTo>
                  <a:pt x="478244" y="142836"/>
                  <a:pt x="477456" y="142048"/>
                  <a:pt x="476487" y="142048"/>
                </a:cubicBezTo>
                <a:cubicBezTo>
                  <a:pt x="475517" y="142048"/>
                  <a:pt x="474730" y="142836"/>
                  <a:pt x="474730" y="143805"/>
                </a:cubicBezTo>
                <a:cubicBezTo>
                  <a:pt x="474730" y="144775"/>
                  <a:pt x="475517" y="145563"/>
                  <a:pt x="476487" y="145563"/>
                </a:cubicBezTo>
                <a:cubicBezTo>
                  <a:pt x="477456" y="145563"/>
                  <a:pt x="478244" y="144775"/>
                  <a:pt x="478244" y="143805"/>
                </a:cubicBezTo>
                <a:close/>
                <a:moveTo>
                  <a:pt x="470608" y="136230"/>
                </a:moveTo>
                <a:cubicBezTo>
                  <a:pt x="470608" y="135292"/>
                  <a:pt x="469849" y="134533"/>
                  <a:pt x="468911" y="134533"/>
                </a:cubicBezTo>
                <a:cubicBezTo>
                  <a:pt x="467974" y="134533"/>
                  <a:pt x="467214" y="135292"/>
                  <a:pt x="467214" y="136230"/>
                </a:cubicBezTo>
                <a:cubicBezTo>
                  <a:pt x="467214" y="137167"/>
                  <a:pt x="467974" y="137927"/>
                  <a:pt x="468911" y="137927"/>
                </a:cubicBezTo>
                <a:cubicBezTo>
                  <a:pt x="469849" y="137927"/>
                  <a:pt x="470608" y="137167"/>
                  <a:pt x="470608" y="136230"/>
                </a:cubicBezTo>
                <a:close/>
                <a:moveTo>
                  <a:pt x="463062" y="128684"/>
                </a:moveTo>
                <a:cubicBezTo>
                  <a:pt x="463062" y="127746"/>
                  <a:pt x="462303" y="126986"/>
                  <a:pt x="461365" y="126986"/>
                </a:cubicBezTo>
                <a:cubicBezTo>
                  <a:pt x="460428" y="126986"/>
                  <a:pt x="459668" y="127746"/>
                  <a:pt x="459668" y="128684"/>
                </a:cubicBezTo>
                <a:cubicBezTo>
                  <a:pt x="459668" y="129621"/>
                  <a:pt x="460428" y="130381"/>
                  <a:pt x="461365" y="130381"/>
                </a:cubicBezTo>
                <a:cubicBezTo>
                  <a:pt x="462303" y="130381"/>
                  <a:pt x="463062" y="129621"/>
                  <a:pt x="463062" y="128684"/>
                </a:cubicBezTo>
                <a:close/>
                <a:moveTo>
                  <a:pt x="455364" y="121107"/>
                </a:moveTo>
                <a:cubicBezTo>
                  <a:pt x="455364" y="120237"/>
                  <a:pt x="454660" y="119532"/>
                  <a:pt x="453789" y="119532"/>
                </a:cubicBezTo>
                <a:cubicBezTo>
                  <a:pt x="452919" y="119532"/>
                  <a:pt x="452215" y="120237"/>
                  <a:pt x="452215" y="121107"/>
                </a:cubicBezTo>
                <a:cubicBezTo>
                  <a:pt x="452215" y="121978"/>
                  <a:pt x="452919" y="122682"/>
                  <a:pt x="453789" y="122682"/>
                </a:cubicBezTo>
                <a:cubicBezTo>
                  <a:pt x="454660" y="122682"/>
                  <a:pt x="455364" y="121978"/>
                  <a:pt x="455364" y="121107"/>
                </a:cubicBezTo>
                <a:close/>
                <a:moveTo>
                  <a:pt x="447786" y="113561"/>
                </a:moveTo>
                <a:cubicBezTo>
                  <a:pt x="447786" y="112709"/>
                  <a:pt x="447093" y="112016"/>
                  <a:pt x="446242" y="112016"/>
                </a:cubicBezTo>
                <a:cubicBezTo>
                  <a:pt x="445389" y="112016"/>
                  <a:pt x="444697" y="112709"/>
                  <a:pt x="444697" y="113561"/>
                </a:cubicBezTo>
                <a:cubicBezTo>
                  <a:pt x="444697" y="114413"/>
                  <a:pt x="445389" y="115106"/>
                  <a:pt x="446242" y="115106"/>
                </a:cubicBezTo>
                <a:cubicBezTo>
                  <a:pt x="447093" y="115106"/>
                  <a:pt x="447786" y="114413"/>
                  <a:pt x="447786" y="113561"/>
                </a:cubicBezTo>
                <a:close/>
                <a:moveTo>
                  <a:pt x="439938" y="105983"/>
                </a:moveTo>
                <a:cubicBezTo>
                  <a:pt x="439938" y="105281"/>
                  <a:pt x="439368" y="104711"/>
                  <a:pt x="438666" y="104711"/>
                </a:cubicBezTo>
                <a:cubicBezTo>
                  <a:pt x="437964" y="104711"/>
                  <a:pt x="437394" y="105281"/>
                  <a:pt x="437394" y="105983"/>
                </a:cubicBezTo>
                <a:cubicBezTo>
                  <a:pt x="437394" y="106685"/>
                  <a:pt x="437964" y="107255"/>
                  <a:pt x="438666" y="107255"/>
                </a:cubicBezTo>
                <a:cubicBezTo>
                  <a:pt x="439368" y="107255"/>
                  <a:pt x="439938" y="106685"/>
                  <a:pt x="439938" y="105983"/>
                </a:cubicBezTo>
                <a:close/>
                <a:moveTo>
                  <a:pt x="432482" y="98437"/>
                </a:moveTo>
                <a:cubicBezTo>
                  <a:pt x="432482" y="97684"/>
                  <a:pt x="431873" y="97074"/>
                  <a:pt x="431120" y="97074"/>
                </a:cubicBezTo>
                <a:cubicBezTo>
                  <a:pt x="430367" y="97074"/>
                  <a:pt x="429758" y="97684"/>
                  <a:pt x="429758" y="98437"/>
                </a:cubicBezTo>
                <a:cubicBezTo>
                  <a:pt x="429758" y="99189"/>
                  <a:pt x="430367" y="99799"/>
                  <a:pt x="431120" y="99799"/>
                </a:cubicBezTo>
                <a:cubicBezTo>
                  <a:pt x="431873" y="99799"/>
                  <a:pt x="432482" y="99189"/>
                  <a:pt x="432482" y="98437"/>
                </a:cubicBezTo>
                <a:close/>
                <a:moveTo>
                  <a:pt x="424817" y="90891"/>
                </a:moveTo>
                <a:cubicBezTo>
                  <a:pt x="424817" y="90188"/>
                  <a:pt x="424246" y="89618"/>
                  <a:pt x="423544" y="89618"/>
                </a:cubicBezTo>
                <a:cubicBezTo>
                  <a:pt x="422842" y="89618"/>
                  <a:pt x="422272" y="90188"/>
                  <a:pt x="422272" y="90891"/>
                </a:cubicBezTo>
                <a:cubicBezTo>
                  <a:pt x="422272" y="91592"/>
                  <a:pt x="422842" y="92163"/>
                  <a:pt x="423544" y="92163"/>
                </a:cubicBezTo>
                <a:cubicBezTo>
                  <a:pt x="424246" y="92163"/>
                  <a:pt x="424817" y="91592"/>
                  <a:pt x="424817" y="90891"/>
                </a:cubicBezTo>
                <a:close/>
                <a:moveTo>
                  <a:pt x="417089" y="83314"/>
                </a:moveTo>
                <a:cubicBezTo>
                  <a:pt x="417089" y="82712"/>
                  <a:pt x="416601" y="82224"/>
                  <a:pt x="415999" y="82224"/>
                </a:cubicBezTo>
                <a:cubicBezTo>
                  <a:pt x="415396" y="82224"/>
                  <a:pt x="414909" y="82712"/>
                  <a:pt x="414909" y="83314"/>
                </a:cubicBezTo>
                <a:cubicBezTo>
                  <a:pt x="414909" y="83917"/>
                  <a:pt x="415396" y="84404"/>
                  <a:pt x="415999" y="84404"/>
                </a:cubicBezTo>
                <a:cubicBezTo>
                  <a:pt x="416601" y="84404"/>
                  <a:pt x="417089" y="83917"/>
                  <a:pt x="417089" y="83314"/>
                </a:cubicBezTo>
                <a:close/>
                <a:moveTo>
                  <a:pt x="409513" y="75768"/>
                </a:moveTo>
                <a:cubicBezTo>
                  <a:pt x="409513" y="75165"/>
                  <a:pt x="409026" y="74678"/>
                  <a:pt x="408423" y="74678"/>
                </a:cubicBezTo>
                <a:cubicBezTo>
                  <a:pt x="407820" y="74678"/>
                  <a:pt x="407333" y="75165"/>
                  <a:pt x="407333" y="75768"/>
                </a:cubicBezTo>
                <a:cubicBezTo>
                  <a:pt x="407333" y="76371"/>
                  <a:pt x="407820" y="76858"/>
                  <a:pt x="408423" y="76858"/>
                </a:cubicBezTo>
                <a:cubicBezTo>
                  <a:pt x="409026" y="76858"/>
                  <a:pt x="409513" y="76371"/>
                  <a:pt x="409513" y="75768"/>
                </a:cubicBezTo>
                <a:close/>
                <a:moveTo>
                  <a:pt x="400875" y="69130"/>
                </a:moveTo>
                <a:cubicBezTo>
                  <a:pt x="401390" y="69130"/>
                  <a:pt x="401815" y="68705"/>
                  <a:pt x="401815" y="68190"/>
                </a:cubicBezTo>
                <a:cubicBezTo>
                  <a:pt x="401815" y="67675"/>
                  <a:pt x="401390" y="67250"/>
                  <a:pt x="400875" y="67250"/>
                </a:cubicBezTo>
                <a:cubicBezTo>
                  <a:pt x="400360" y="67250"/>
                  <a:pt x="399935" y="67675"/>
                  <a:pt x="399935" y="68190"/>
                </a:cubicBezTo>
                <a:cubicBezTo>
                  <a:pt x="399905" y="68707"/>
                  <a:pt x="400330" y="69130"/>
                  <a:pt x="400875" y="69130"/>
                </a:cubicBezTo>
                <a:close/>
                <a:moveTo>
                  <a:pt x="394057" y="60644"/>
                </a:moveTo>
                <a:cubicBezTo>
                  <a:pt x="394057" y="60226"/>
                  <a:pt x="393717" y="59886"/>
                  <a:pt x="393299" y="59886"/>
                </a:cubicBezTo>
                <a:cubicBezTo>
                  <a:pt x="392881" y="59886"/>
                  <a:pt x="392542" y="60226"/>
                  <a:pt x="392542" y="60644"/>
                </a:cubicBezTo>
                <a:cubicBezTo>
                  <a:pt x="392542" y="61061"/>
                  <a:pt x="392881" y="61401"/>
                  <a:pt x="393299" y="61401"/>
                </a:cubicBezTo>
                <a:cubicBezTo>
                  <a:pt x="393717" y="61401"/>
                  <a:pt x="394057" y="61061"/>
                  <a:pt x="394057" y="60644"/>
                </a:cubicBezTo>
                <a:close/>
                <a:moveTo>
                  <a:pt x="386328" y="53068"/>
                </a:moveTo>
                <a:cubicBezTo>
                  <a:pt x="386328" y="52749"/>
                  <a:pt x="386072" y="52493"/>
                  <a:pt x="385753" y="52493"/>
                </a:cubicBezTo>
                <a:cubicBezTo>
                  <a:pt x="385435" y="52493"/>
                  <a:pt x="385178" y="52749"/>
                  <a:pt x="385178" y="53068"/>
                </a:cubicBezTo>
                <a:cubicBezTo>
                  <a:pt x="385178" y="53386"/>
                  <a:pt x="385435" y="53643"/>
                  <a:pt x="385753" y="53643"/>
                </a:cubicBezTo>
                <a:cubicBezTo>
                  <a:pt x="386072" y="53643"/>
                  <a:pt x="386328" y="53386"/>
                  <a:pt x="386328" y="53068"/>
                </a:cubicBezTo>
                <a:close/>
                <a:moveTo>
                  <a:pt x="378178" y="46097"/>
                </a:moveTo>
                <a:cubicBezTo>
                  <a:pt x="378510" y="46097"/>
                  <a:pt x="378785" y="45824"/>
                  <a:pt x="378785" y="45489"/>
                </a:cubicBezTo>
                <a:cubicBezTo>
                  <a:pt x="378785" y="45154"/>
                  <a:pt x="378512" y="44882"/>
                  <a:pt x="378178" y="44882"/>
                </a:cubicBezTo>
                <a:cubicBezTo>
                  <a:pt x="377843" y="44882"/>
                  <a:pt x="377570" y="45154"/>
                  <a:pt x="377570" y="45489"/>
                </a:cubicBezTo>
                <a:cubicBezTo>
                  <a:pt x="377600" y="45824"/>
                  <a:pt x="377843" y="46097"/>
                  <a:pt x="378178" y="46097"/>
                </a:cubicBezTo>
                <a:close/>
                <a:moveTo>
                  <a:pt x="371087" y="37945"/>
                </a:moveTo>
                <a:cubicBezTo>
                  <a:pt x="371087" y="37694"/>
                  <a:pt x="370884" y="37490"/>
                  <a:pt x="370632" y="37490"/>
                </a:cubicBezTo>
                <a:cubicBezTo>
                  <a:pt x="370380" y="37490"/>
                  <a:pt x="370177" y="37694"/>
                  <a:pt x="370177" y="37945"/>
                </a:cubicBezTo>
                <a:cubicBezTo>
                  <a:pt x="370177" y="38197"/>
                  <a:pt x="370380" y="38400"/>
                  <a:pt x="370632" y="38400"/>
                </a:cubicBezTo>
                <a:cubicBezTo>
                  <a:pt x="370884" y="38400"/>
                  <a:pt x="371087" y="38197"/>
                  <a:pt x="371087" y="37945"/>
                </a:cubicBezTo>
                <a:close/>
                <a:moveTo>
                  <a:pt x="363386" y="30367"/>
                </a:moveTo>
                <a:cubicBezTo>
                  <a:pt x="363386" y="30182"/>
                  <a:pt x="363239" y="30034"/>
                  <a:pt x="363054" y="30034"/>
                </a:cubicBezTo>
                <a:cubicBezTo>
                  <a:pt x="362869" y="30034"/>
                  <a:pt x="362721" y="30182"/>
                  <a:pt x="362721" y="30367"/>
                </a:cubicBezTo>
                <a:cubicBezTo>
                  <a:pt x="362721" y="30552"/>
                  <a:pt x="362869" y="30700"/>
                  <a:pt x="363054" y="30700"/>
                </a:cubicBezTo>
                <a:cubicBezTo>
                  <a:pt x="363239" y="30700"/>
                  <a:pt x="363386" y="30552"/>
                  <a:pt x="363386" y="30367"/>
                </a:cubicBezTo>
                <a:close/>
                <a:moveTo>
                  <a:pt x="355811" y="22821"/>
                </a:moveTo>
                <a:cubicBezTo>
                  <a:pt x="355811" y="22636"/>
                  <a:pt x="355663" y="22488"/>
                  <a:pt x="355478" y="22488"/>
                </a:cubicBezTo>
                <a:cubicBezTo>
                  <a:pt x="355293" y="22488"/>
                  <a:pt x="355146" y="22636"/>
                  <a:pt x="355146" y="22821"/>
                </a:cubicBezTo>
                <a:cubicBezTo>
                  <a:pt x="355146" y="23006"/>
                  <a:pt x="355293" y="23153"/>
                  <a:pt x="355478" y="23153"/>
                </a:cubicBezTo>
                <a:cubicBezTo>
                  <a:pt x="355663" y="23153"/>
                  <a:pt x="355811" y="23006"/>
                  <a:pt x="355811" y="22821"/>
                </a:cubicBezTo>
                <a:close/>
                <a:moveTo>
                  <a:pt x="348112" y="15245"/>
                </a:moveTo>
                <a:cubicBezTo>
                  <a:pt x="348112" y="15145"/>
                  <a:pt x="348032" y="15065"/>
                  <a:pt x="347932" y="15065"/>
                </a:cubicBezTo>
                <a:cubicBezTo>
                  <a:pt x="347833" y="15065"/>
                  <a:pt x="347752" y="15145"/>
                  <a:pt x="347752" y="15245"/>
                </a:cubicBezTo>
                <a:cubicBezTo>
                  <a:pt x="347752" y="15344"/>
                  <a:pt x="347833" y="15425"/>
                  <a:pt x="347932" y="15425"/>
                </a:cubicBezTo>
                <a:cubicBezTo>
                  <a:pt x="348032" y="15425"/>
                  <a:pt x="348112" y="15344"/>
                  <a:pt x="348112" y="15245"/>
                </a:cubicBezTo>
                <a:close/>
                <a:moveTo>
                  <a:pt x="340477" y="7698"/>
                </a:moveTo>
                <a:cubicBezTo>
                  <a:pt x="340477" y="7638"/>
                  <a:pt x="340417" y="7576"/>
                  <a:pt x="340354" y="7576"/>
                </a:cubicBezTo>
                <a:cubicBezTo>
                  <a:pt x="340292" y="7576"/>
                  <a:pt x="340232" y="7636"/>
                  <a:pt x="340232" y="7698"/>
                </a:cubicBezTo>
                <a:cubicBezTo>
                  <a:pt x="340232" y="7761"/>
                  <a:pt x="340292" y="7821"/>
                  <a:pt x="340354" y="7821"/>
                </a:cubicBezTo>
                <a:cubicBezTo>
                  <a:pt x="340447" y="7818"/>
                  <a:pt x="340477" y="7758"/>
                  <a:pt x="340477" y="7698"/>
                </a:cubicBezTo>
                <a:close/>
                <a:moveTo>
                  <a:pt x="332931" y="122"/>
                </a:moveTo>
                <a:cubicBezTo>
                  <a:pt x="332931" y="62"/>
                  <a:pt x="332871" y="0"/>
                  <a:pt x="332809" y="0"/>
                </a:cubicBezTo>
                <a:cubicBezTo>
                  <a:pt x="332746" y="0"/>
                  <a:pt x="332686" y="60"/>
                  <a:pt x="332686" y="122"/>
                </a:cubicBezTo>
                <a:cubicBezTo>
                  <a:pt x="332686" y="183"/>
                  <a:pt x="332746" y="245"/>
                  <a:pt x="332809" y="245"/>
                </a:cubicBezTo>
                <a:cubicBezTo>
                  <a:pt x="332871" y="243"/>
                  <a:pt x="332931" y="212"/>
                  <a:pt x="332931" y="122"/>
                </a:cubicBezTo>
                <a:close/>
                <a:moveTo>
                  <a:pt x="650438" y="302583"/>
                </a:moveTo>
                <a:cubicBezTo>
                  <a:pt x="650438" y="302551"/>
                  <a:pt x="650410" y="302523"/>
                  <a:pt x="650378" y="302523"/>
                </a:cubicBezTo>
                <a:cubicBezTo>
                  <a:pt x="650346" y="302523"/>
                  <a:pt x="650318" y="302551"/>
                  <a:pt x="650318" y="302583"/>
                </a:cubicBezTo>
                <a:cubicBezTo>
                  <a:pt x="650318" y="302616"/>
                  <a:pt x="650346" y="302643"/>
                  <a:pt x="650378" y="302643"/>
                </a:cubicBezTo>
                <a:cubicBezTo>
                  <a:pt x="650410" y="302643"/>
                  <a:pt x="650438" y="302616"/>
                  <a:pt x="650438" y="302583"/>
                </a:cubicBezTo>
                <a:close/>
                <a:moveTo>
                  <a:pt x="642892" y="295037"/>
                </a:moveTo>
                <a:cubicBezTo>
                  <a:pt x="642892" y="295005"/>
                  <a:pt x="642864" y="294977"/>
                  <a:pt x="642832" y="294977"/>
                </a:cubicBezTo>
                <a:cubicBezTo>
                  <a:pt x="642800" y="294977"/>
                  <a:pt x="642772" y="295005"/>
                  <a:pt x="642772" y="295037"/>
                </a:cubicBezTo>
                <a:cubicBezTo>
                  <a:pt x="642772" y="295069"/>
                  <a:pt x="642800" y="295097"/>
                  <a:pt x="642832" y="295097"/>
                </a:cubicBezTo>
                <a:cubicBezTo>
                  <a:pt x="642864" y="295097"/>
                  <a:pt x="642892" y="295069"/>
                  <a:pt x="642892" y="295037"/>
                </a:cubicBezTo>
                <a:close/>
                <a:moveTo>
                  <a:pt x="635377" y="287461"/>
                </a:moveTo>
                <a:cubicBezTo>
                  <a:pt x="635377" y="287394"/>
                  <a:pt x="635323" y="287341"/>
                  <a:pt x="635256" y="287341"/>
                </a:cubicBezTo>
                <a:cubicBezTo>
                  <a:pt x="635190" y="287341"/>
                  <a:pt x="635136" y="287394"/>
                  <a:pt x="635136" y="287461"/>
                </a:cubicBezTo>
                <a:cubicBezTo>
                  <a:pt x="635136" y="287528"/>
                  <a:pt x="635190" y="287581"/>
                  <a:pt x="635256" y="287581"/>
                </a:cubicBezTo>
                <a:cubicBezTo>
                  <a:pt x="635323" y="287581"/>
                  <a:pt x="635377" y="287528"/>
                  <a:pt x="635377" y="287461"/>
                </a:cubicBezTo>
                <a:close/>
                <a:moveTo>
                  <a:pt x="627893" y="279915"/>
                </a:moveTo>
                <a:cubicBezTo>
                  <a:pt x="627893" y="279797"/>
                  <a:pt x="627798" y="279703"/>
                  <a:pt x="627681" y="279703"/>
                </a:cubicBezTo>
                <a:cubicBezTo>
                  <a:pt x="627563" y="279703"/>
                  <a:pt x="627468" y="279797"/>
                  <a:pt x="627468" y="279915"/>
                </a:cubicBezTo>
                <a:cubicBezTo>
                  <a:pt x="627468" y="280033"/>
                  <a:pt x="627563" y="280127"/>
                  <a:pt x="627681" y="280127"/>
                </a:cubicBezTo>
                <a:cubicBezTo>
                  <a:pt x="627798" y="280127"/>
                  <a:pt x="627893" y="280033"/>
                  <a:pt x="627893" y="279915"/>
                </a:cubicBezTo>
                <a:close/>
                <a:moveTo>
                  <a:pt x="620347" y="272337"/>
                </a:moveTo>
                <a:cubicBezTo>
                  <a:pt x="620347" y="272219"/>
                  <a:pt x="620253" y="272124"/>
                  <a:pt x="620135" y="272124"/>
                </a:cubicBezTo>
                <a:cubicBezTo>
                  <a:pt x="620017" y="272124"/>
                  <a:pt x="619923" y="272219"/>
                  <a:pt x="619923" y="272337"/>
                </a:cubicBezTo>
                <a:cubicBezTo>
                  <a:pt x="619923" y="272454"/>
                  <a:pt x="620017" y="272549"/>
                  <a:pt x="620135" y="272549"/>
                </a:cubicBezTo>
                <a:cubicBezTo>
                  <a:pt x="620253" y="272549"/>
                  <a:pt x="620347" y="272454"/>
                  <a:pt x="620347" y="272337"/>
                </a:cubicBezTo>
                <a:close/>
                <a:moveTo>
                  <a:pt x="612922" y="264791"/>
                </a:moveTo>
                <a:cubicBezTo>
                  <a:pt x="612922" y="264606"/>
                  <a:pt x="612774" y="264458"/>
                  <a:pt x="612589" y="264458"/>
                </a:cubicBezTo>
                <a:cubicBezTo>
                  <a:pt x="612404" y="264458"/>
                  <a:pt x="612257" y="264606"/>
                  <a:pt x="612257" y="264791"/>
                </a:cubicBezTo>
                <a:cubicBezTo>
                  <a:pt x="612257" y="264975"/>
                  <a:pt x="612404" y="265123"/>
                  <a:pt x="612589" y="265123"/>
                </a:cubicBezTo>
                <a:cubicBezTo>
                  <a:pt x="612774" y="265123"/>
                  <a:pt x="612922" y="264975"/>
                  <a:pt x="612922" y="264791"/>
                </a:cubicBezTo>
                <a:close/>
                <a:moveTo>
                  <a:pt x="605011" y="257729"/>
                </a:moveTo>
                <a:cubicBezTo>
                  <a:pt x="605284" y="257729"/>
                  <a:pt x="605526" y="257517"/>
                  <a:pt x="605526" y="257214"/>
                </a:cubicBezTo>
                <a:cubicBezTo>
                  <a:pt x="605526" y="256942"/>
                  <a:pt x="605314" y="256699"/>
                  <a:pt x="605011" y="256699"/>
                </a:cubicBezTo>
                <a:cubicBezTo>
                  <a:pt x="604739" y="256699"/>
                  <a:pt x="604496" y="256912"/>
                  <a:pt x="604496" y="257214"/>
                </a:cubicBezTo>
                <a:cubicBezTo>
                  <a:pt x="604496" y="257517"/>
                  <a:pt x="604739" y="257729"/>
                  <a:pt x="605011" y="257729"/>
                </a:cubicBezTo>
                <a:close/>
                <a:moveTo>
                  <a:pt x="597465" y="250336"/>
                </a:moveTo>
                <a:cubicBezTo>
                  <a:pt x="597830" y="250336"/>
                  <a:pt x="598133" y="250033"/>
                  <a:pt x="598133" y="249668"/>
                </a:cubicBezTo>
                <a:cubicBezTo>
                  <a:pt x="598133" y="249303"/>
                  <a:pt x="597830" y="249031"/>
                  <a:pt x="597465" y="249031"/>
                </a:cubicBezTo>
                <a:cubicBezTo>
                  <a:pt x="597101" y="249031"/>
                  <a:pt x="596798" y="249334"/>
                  <a:pt x="596798" y="249668"/>
                </a:cubicBezTo>
                <a:cubicBezTo>
                  <a:pt x="596798" y="250033"/>
                  <a:pt x="597103" y="250336"/>
                  <a:pt x="597465" y="250336"/>
                </a:cubicBezTo>
                <a:close/>
                <a:moveTo>
                  <a:pt x="590495" y="242092"/>
                </a:moveTo>
                <a:cubicBezTo>
                  <a:pt x="590495" y="241757"/>
                  <a:pt x="590225" y="241487"/>
                  <a:pt x="589890" y="241487"/>
                </a:cubicBezTo>
                <a:cubicBezTo>
                  <a:pt x="589555" y="241487"/>
                  <a:pt x="589285" y="241757"/>
                  <a:pt x="589285" y="242092"/>
                </a:cubicBezTo>
                <a:cubicBezTo>
                  <a:pt x="589285" y="242427"/>
                  <a:pt x="589555" y="242697"/>
                  <a:pt x="589890" y="242697"/>
                </a:cubicBezTo>
                <a:cubicBezTo>
                  <a:pt x="590225" y="242697"/>
                  <a:pt x="590495" y="242427"/>
                  <a:pt x="590495" y="242092"/>
                </a:cubicBezTo>
                <a:close/>
                <a:moveTo>
                  <a:pt x="582344" y="235243"/>
                </a:moveTo>
                <a:cubicBezTo>
                  <a:pt x="582739" y="235243"/>
                  <a:pt x="583041" y="234941"/>
                  <a:pt x="583041" y="234546"/>
                </a:cubicBezTo>
                <a:cubicBezTo>
                  <a:pt x="583041" y="234151"/>
                  <a:pt x="582709" y="233818"/>
                  <a:pt x="582344" y="233818"/>
                </a:cubicBezTo>
                <a:cubicBezTo>
                  <a:pt x="581979" y="233818"/>
                  <a:pt x="581647" y="234121"/>
                  <a:pt x="581647" y="234546"/>
                </a:cubicBezTo>
                <a:cubicBezTo>
                  <a:pt x="581617" y="234939"/>
                  <a:pt x="581949" y="235243"/>
                  <a:pt x="582344" y="235243"/>
                </a:cubicBezTo>
                <a:close/>
                <a:moveTo>
                  <a:pt x="574768" y="227937"/>
                </a:moveTo>
                <a:cubicBezTo>
                  <a:pt x="575283" y="227937"/>
                  <a:pt x="575708" y="227513"/>
                  <a:pt x="575708" y="226998"/>
                </a:cubicBezTo>
                <a:cubicBezTo>
                  <a:pt x="575708" y="226483"/>
                  <a:pt x="575283" y="226058"/>
                  <a:pt x="574768" y="226058"/>
                </a:cubicBezTo>
                <a:cubicBezTo>
                  <a:pt x="574253" y="226058"/>
                  <a:pt x="573829" y="226483"/>
                  <a:pt x="573829" y="226998"/>
                </a:cubicBezTo>
                <a:cubicBezTo>
                  <a:pt x="573829" y="227515"/>
                  <a:pt x="574251" y="227937"/>
                  <a:pt x="574768" y="227937"/>
                </a:cubicBezTo>
                <a:close/>
                <a:moveTo>
                  <a:pt x="567220" y="220301"/>
                </a:moveTo>
                <a:cubicBezTo>
                  <a:pt x="567705" y="220301"/>
                  <a:pt x="568100" y="219906"/>
                  <a:pt x="568100" y="219421"/>
                </a:cubicBezTo>
                <a:cubicBezTo>
                  <a:pt x="568100" y="218937"/>
                  <a:pt x="567705" y="218541"/>
                  <a:pt x="567220" y="218541"/>
                </a:cubicBezTo>
                <a:cubicBezTo>
                  <a:pt x="566735" y="218541"/>
                  <a:pt x="566340" y="218937"/>
                  <a:pt x="566340" y="219421"/>
                </a:cubicBezTo>
                <a:cubicBezTo>
                  <a:pt x="566313" y="219906"/>
                  <a:pt x="566705" y="220301"/>
                  <a:pt x="567220" y="220301"/>
                </a:cubicBezTo>
                <a:close/>
                <a:moveTo>
                  <a:pt x="560614" y="211875"/>
                </a:moveTo>
                <a:cubicBezTo>
                  <a:pt x="560614" y="211340"/>
                  <a:pt x="560180" y="210906"/>
                  <a:pt x="559644" y="210906"/>
                </a:cubicBezTo>
                <a:cubicBezTo>
                  <a:pt x="559109" y="210906"/>
                  <a:pt x="558675" y="211340"/>
                  <a:pt x="558675" y="211875"/>
                </a:cubicBezTo>
                <a:cubicBezTo>
                  <a:pt x="558675" y="212411"/>
                  <a:pt x="559109" y="212845"/>
                  <a:pt x="559644" y="212845"/>
                </a:cubicBezTo>
                <a:cubicBezTo>
                  <a:pt x="560180" y="212845"/>
                  <a:pt x="560614" y="212411"/>
                  <a:pt x="560614" y="211875"/>
                </a:cubicBezTo>
                <a:close/>
                <a:moveTo>
                  <a:pt x="552099" y="205511"/>
                </a:moveTo>
                <a:cubicBezTo>
                  <a:pt x="552766" y="205511"/>
                  <a:pt x="553311" y="204967"/>
                  <a:pt x="553311" y="204299"/>
                </a:cubicBezTo>
                <a:cubicBezTo>
                  <a:pt x="553311" y="203632"/>
                  <a:pt x="552766" y="203087"/>
                  <a:pt x="552099" y="203087"/>
                </a:cubicBezTo>
                <a:cubicBezTo>
                  <a:pt x="551432" y="203087"/>
                  <a:pt x="550887" y="203632"/>
                  <a:pt x="550887" y="204299"/>
                </a:cubicBezTo>
                <a:cubicBezTo>
                  <a:pt x="550857" y="204967"/>
                  <a:pt x="551401" y="205511"/>
                  <a:pt x="552099" y="205511"/>
                </a:cubicBezTo>
                <a:close/>
                <a:moveTo>
                  <a:pt x="545825" y="196753"/>
                </a:moveTo>
                <a:cubicBezTo>
                  <a:pt x="545825" y="196035"/>
                  <a:pt x="545241" y="195451"/>
                  <a:pt x="544523" y="195451"/>
                </a:cubicBezTo>
                <a:cubicBezTo>
                  <a:pt x="543805" y="195451"/>
                  <a:pt x="543221" y="196035"/>
                  <a:pt x="543221" y="196753"/>
                </a:cubicBezTo>
                <a:cubicBezTo>
                  <a:pt x="543221" y="197471"/>
                  <a:pt x="543805" y="198056"/>
                  <a:pt x="544523" y="198056"/>
                </a:cubicBezTo>
                <a:cubicBezTo>
                  <a:pt x="545241" y="198056"/>
                  <a:pt x="545825" y="197471"/>
                  <a:pt x="545825" y="196753"/>
                </a:cubicBezTo>
                <a:close/>
                <a:moveTo>
                  <a:pt x="536977" y="190327"/>
                </a:moveTo>
                <a:cubicBezTo>
                  <a:pt x="537614" y="190327"/>
                  <a:pt x="538129" y="189812"/>
                  <a:pt x="538129" y="189175"/>
                </a:cubicBezTo>
                <a:cubicBezTo>
                  <a:pt x="538129" y="188537"/>
                  <a:pt x="537614" y="188022"/>
                  <a:pt x="536977" y="188022"/>
                </a:cubicBezTo>
                <a:cubicBezTo>
                  <a:pt x="536340" y="188022"/>
                  <a:pt x="535825" y="188537"/>
                  <a:pt x="535825" y="189175"/>
                </a:cubicBezTo>
                <a:cubicBezTo>
                  <a:pt x="535795" y="189812"/>
                  <a:pt x="536310" y="190327"/>
                  <a:pt x="536977" y="190327"/>
                </a:cubicBezTo>
                <a:close/>
                <a:moveTo>
                  <a:pt x="530824" y="181599"/>
                </a:moveTo>
                <a:cubicBezTo>
                  <a:pt x="530824" y="180811"/>
                  <a:pt x="530187" y="180174"/>
                  <a:pt x="529399" y="180174"/>
                </a:cubicBezTo>
                <a:cubicBezTo>
                  <a:pt x="528612" y="180174"/>
                  <a:pt x="527975" y="180811"/>
                  <a:pt x="527975" y="181599"/>
                </a:cubicBezTo>
                <a:cubicBezTo>
                  <a:pt x="527975" y="182386"/>
                  <a:pt x="528612" y="183023"/>
                  <a:pt x="529399" y="183023"/>
                </a:cubicBezTo>
                <a:cubicBezTo>
                  <a:pt x="530187" y="183023"/>
                  <a:pt x="530824" y="182386"/>
                  <a:pt x="530824" y="181599"/>
                </a:cubicBezTo>
                <a:close/>
                <a:moveTo>
                  <a:pt x="523338" y="174052"/>
                </a:moveTo>
                <a:cubicBezTo>
                  <a:pt x="523338" y="173233"/>
                  <a:pt x="522673" y="172568"/>
                  <a:pt x="521853" y="172568"/>
                </a:cubicBezTo>
                <a:cubicBezTo>
                  <a:pt x="521034" y="172568"/>
                  <a:pt x="520369" y="173233"/>
                  <a:pt x="520369" y="174052"/>
                </a:cubicBezTo>
                <a:cubicBezTo>
                  <a:pt x="520369" y="174872"/>
                  <a:pt x="521034" y="175537"/>
                  <a:pt x="521853" y="175537"/>
                </a:cubicBezTo>
                <a:cubicBezTo>
                  <a:pt x="522673" y="175537"/>
                  <a:pt x="523338" y="174872"/>
                  <a:pt x="523338" y="174052"/>
                </a:cubicBezTo>
                <a:close/>
                <a:moveTo>
                  <a:pt x="515580" y="166476"/>
                </a:moveTo>
                <a:cubicBezTo>
                  <a:pt x="515580" y="165758"/>
                  <a:pt x="514996" y="165174"/>
                  <a:pt x="514278" y="165174"/>
                </a:cubicBezTo>
                <a:cubicBezTo>
                  <a:pt x="513560" y="165174"/>
                  <a:pt x="512975" y="165758"/>
                  <a:pt x="512975" y="166476"/>
                </a:cubicBezTo>
                <a:cubicBezTo>
                  <a:pt x="512975" y="167194"/>
                  <a:pt x="513560" y="167778"/>
                  <a:pt x="514278" y="167778"/>
                </a:cubicBezTo>
                <a:cubicBezTo>
                  <a:pt x="514996" y="167778"/>
                  <a:pt x="515580" y="167194"/>
                  <a:pt x="515580" y="166476"/>
                </a:cubicBezTo>
                <a:close/>
                <a:moveTo>
                  <a:pt x="508034" y="158930"/>
                </a:moveTo>
                <a:cubicBezTo>
                  <a:pt x="508034" y="158212"/>
                  <a:pt x="507450" y="157628"/>
                  <a:pt x="506732" y="157628"/>
                </a:cubicBezTo>
                <a:cubicBezTo>
                  <a:pt x="506014" y="157628"/>
                  <a:pt x="505430" y="158212"/>
                  <a:pt x="505430" y="158930"/>
                </a:cubicBezTo>
                <a:cubicBezTo>
                  <a:pt x="505430" y="159648"/>
                  <a:pt x="506014" y="160232"/>
                  <a:pt x="506732" y="160232"/>
                </a:cubicBezTo>
                <a:cubicBezTo>
                  <a:pt x="507450" y="160232"/>
                  <a:pt x="508034" y="159648"/>
                  <a:pt x="508034" y="158930"/>
                </a:cubicBezTo>
                <a:close/>
                <a:moveTo>
                  <a:pt x="500701" y="151354"/>
                </a:moveTo>
                <a:cubicBezTo>
                  <a:pt x="500701" y="150502"/>
                  <a:pt x="500008" y="149809"/>
                  <a:pt x="499156" y="149809"/>
                </a:cubicBezTo>
                <a:cubicBezTo>
                  <a:pt x="498304" y="149809"/>
                  <a:pt x="497612" y="150502"/>
                  <a:pt x="497612" y="151354"/>
                </a:cubicBezTo>
                <a:cubicBezTo>
                  <a:pt x="497612" y="152206"/>
                  <a:pt x="498304" y="152899"/>
                  <a:pt x="499156" y="152899"/>
                </a:cubicBezTo>
                <a:cubicBezTo>
                  <a:pt x="500008" y="152899"/>
                  <a:pt x="500701" y="152206"/>
                  <a:pt x="500701" y="151354"/>
                </a:cubicBezTo>
                <a:close/>
                <a:moveTo>
                  <a:pt x="492913" y="143805"/>
                </a:moveTo>
                <a:cubicBezTo>
                  <a:pt x="492913" y="143087"/>
                  <a:pt x="492329" y="142503"/>
                  <a:pt x="491611" y="142503"/>
                </a:cubicBezTo>
                <a:cubicBezTo>
                  <a:pt x="490892" y="142503"/>
                  <a:pt x="490308" y="143087"/>
                  <a:pt x="490308" y="143805"/>
                </a:cubicBezTo>
                <a:cubicBezTo>
                  <a:pt x="490308" y="144524"/>
                  <a:pt x="490892" y="145108"/>
                  <a:pt x="491611" y="145108"/>
                </a:cubicBezTo>
                <a:cubicBezTo>
                  <a:pt x="492329" y="145108"/>
                  <a:pt x="492913" y="144524"/>
                  <a:pt x="492913" y="143805"/>
                </a:cubicBezTo>
                <a:close/>
                <a:moveTo>
                  <a:pt x="485335" y="136230"/>
                </a:moveTo>
                <a:cubicBezTo>
                  <a:pt x="485335" y="135511"/>
                  <a:pt x="484751" y="134927"/>
                  <a:pt x="484033" y="134927"/>
                </a:cubicBezTo>
                <a:cubicBezTo>
                  <a:pt x="483314" y="134927"/>
                  <a:pt x="482730" y="135511"/>
                  <a:pt x="482730" y="136230"/>
                </a:cubicBezTo>
                <a:cubicBezTo>
                  <a:pt x="482730" y="136948"/>
                  <a:pt x="483314" y="137532"/>
                  <a:pt x="484033" y="137532"/>
                </a:cubicBezTo>
                <a:cubicBezTo>
                  <a:pt x="484751" y="137532"/>
                  <a:pt x="485335" y="136948"/>
                  <a:pt x="485335" y="136230"/>
                </a:cubicBezTo>
                <a:close/>
                <a:moveTo>
                  <a:pt x="477971" y="128684"/>
                </a:moveTo>
                <a:cubicBezTo>
                  <a:pt x="477971" y="127864"/>
                  <a:pt x="477307" y="127198"/>
                  <a:pt x="476487" y="127198"/>
                </a:cubicBezTo>
                <a:cubicBezTo>
                  <a:pt x="475667" y="127198"/>
                  <a:pt x="475002" y="127864"/>
                  <a:pt x="475002" y="128684"/>
                </a:cubicBezTo>
                <a:cubicBezTo>
                  <a:pt x="475002" y="129503"/>
                  <a:pt x="475667" y="130168"/>
                  <a:pt x="476487" y="130168"/>
                </a:cubicBezTo>
                <a:cubicBezTo>
                  <a:pt x="477307" y="130168"/>
                  <a:pt x="477971" y="129503"/>
                  <a:pt x="477971" y="128684"/>
                </a:cubicBezTo>
                <a:close/>
                <a:moveTo>
                  <a:pt x="468911" y="122532"/>
                </a:moveTo>
                <a:cubicBezTo>
                  <a:pt x="469698" y="122532"/>
                  <a:pt x="470336" y="121895"/>
                  <a:pt x="470336" y="121107"/>
                </a:cubicBezTo>
                <a:cubicBezTo>
                  <a:pt x="470336" y="120320"/>
                  <a:pt x="469698" y="119683"/>
                  <a:pt x="468911" y="119683"/>
                </a:cubicBezTo>
                <a:cubicBezTo>
                  <a:pt x="468124" y="119683"/>
                  <a:pt x="467486" y="120320"/>
                  <a:pt x="467486" y="121107"/>
                </a:cubicBezTo>
                <a:cubicBezTo>
                  <a:pt x="467486" y="121895"/>
                  <a:pt x="468124" y="122532"/>
                  <a:pt x="468911" y="122532"/>
                </a:cubicBezTo>
                <a:close/>
                <a:moveTo>
                  <a:pt x="462578" y="113561"/>
                </a:moveTo>
                <a:cubicBezTo>
                  <a:pt x="462578" y="112892"/>
                  <a:pt x="462035" y="112349"/>
                  <a:pt x="461365" y="112349"/>
                </a:cubicBezTo>
                <a:cubicBezTo>
                  <a:pt x="460696" y="112349"/>
                  <a:pt x="460153" y="112892"/>
                  <a:pt x="460153" y="113561"/>
                </a:cubicBezTo>
                <a:cubicBezTo>
                  <a:pt x="460153" y="114231"/>
                  <a:pt x="460696" y="114774"/>
                  <a:pt x="461365" y="114774"/>
                </a:cubicBezTo>
                <a:cubicBezTo>
                  <a:pt x="462035" y="114774"/>
                  <a:pt x="462578" y="114231"/>
                  <a:pt x="462578" y="113561"/>
                </a:cubicBezTo>
                <a:close/>
                <a:moveTo>
                  <a:pt x="454939" y="105983"/>
                </a:moveTo>
                <a:cubicBezTo>
                  <a:pt x="454939" y="105348"/>
                  <a:pt x="454424" y="104833"/>
                  <a:pt x="453789" y="104833"/>
                </a:cubicBezTo>
                <a:cubicBezTo>
                  <a:pt x="453155" y="104833"/>
                  <a:pt x="452640" y="105348"/>
                  <a:pt x="452640" y="105983"/>
                </a:cubicBezTo>
                <a:cubicBezTo>
                  <a:pt x="452640" y="106618"/>
                  <a:pt x="453155" y="107133"/>
                  <a:pt x="453789" y="107133"/>
                </a:cubicBezTo>
                <a:cubicBezTo>
                  <a:pt x="454424" y="107133"/>
                  <a:pt x="454939" y="106618"/>
                  <a:pt x="454939" y="105983"/>
                </a:cubicBezTo>
                <a:close/>
                <a:moveTo>
                  <a:pt x="447514" y="98437"/>
                </a:moveTo>
                <a:cubicBezTo>
                  <a:pt x="447514" y="97735"/>
                  <a:pt x="446944" y="97164"/>
                  <a:pt x="446242" y="97164"/>
                </a:cubicBezTo>
                <a:cubicBezTo>
                  <a:pt x="445540" y="97164"/>
                  <a:pt x="444969" y="97735"/>
                  <a:pt x="444969" y="98437"/>
                </a:cubicBezTo>
                <a:cubicBezTo>
                  <a:pt x="444969" y="99138"/>
                  <a:pt x="445540" y="99709"/>
                  <a:pt x="446242" y="99709"/>
                </a:cubicBezTo>
                <a:cubicBezTo>
                  <a:pt x="446944" y="99709"/>
                  <a:pt x="447514" y="99138"/>
                  <a:pt x="447514" y="98437"/>
                </a:cubicBezTo>
                <a:close/>
                <a:moveTo>
                  <a:pt x="439696" y="90891"/>
                </a:moveTo>
                <a:cubicBezTo>
                  <a:pt x="439696" y="90322"/>
                  <a:pt x="439234" y="89861"/>
                  <a:pt x="438666" y="89861"/>
                </a:cubicBezTo>
                <a:cubicBezTo>
                  <a:pt x="438098" y="89861"/>
                  <a:pt x="437636" y="90322"/>
                  <a:pt x="437636" y="90891"/>
                </a:cubicBezTo>
                <a:cubicBezTo>
                  <a:pt x="437636" y="91458"/>
                  <a:pt x="438098" y="91920"/>
                  <a:pt x="438666" y="91920"/>
                </a:cubicBezTo>
                <a:cubicBezTo>
                  <a:pt x="439234" y="91920"/>
                  <a:pt x="439696" y="91458"/>
                  <a:pt x="439696" y="90891"/>
                </a:cubicBezTo>
                <a:close/>
                <a:moveTo>
                  <a:pt x="432060" y="83314"/>
                </a:moveTo>
                <a:cubicBezTo>
                  <a:pt x="432060" y="82795"/>
                  <a:pt x="431640" y="82375"/>
                  <a:pt x="431120" y="82375"/>
                </a:cubicBezTo>
                <a:cubicBezTo>
                  <a:pt x="430601" y="82375"/>
                  <a:pt x="430180" y="82795"/>
                  <a:pt x="430180" y="83314"/>
                </a:cubicBezTo>
                <a:cubicBezTo>
                  <a:pt x="430180" y="83834"/>
                  <a:pt x="430601" y="84254"/>
                  <a:pt x="431120" y="84254"/>
                </a:cubicBezTo>
                <a:cubicBezTo>
                  <a:pt x="431640" y="84254"/>
                  <a:pt x="432060" y="83834"/>
                  <a:pt x="432060" y="83314"/>
                </a:cubicBezTo>
                <a:close/>
                <a:moveTo>
                  <a:pt x="424514" y="75768"/>
                </a:moveTo>
                <a:cubicBezTo>
                  <a:pt x="424514" y="75233"/>
                  <a:pt x="424080" y="74798"/>
                  <a:pt x="423544" y="74798"/>
                </a:cubicBezTo>
                <a:cubicBezTo>
                  <a:pt x="423009" y="74798"/>
                  <a:pt x="422575" y="75233"/>
                  <a:pt x="422575" y="75768"/>
                </a:cubicBezTo>
                <a:cubicBezTo>
                  <a:pt x="422575" y="76304"/>
                  <a:pt x="423009" y="76738"/>
                  <a:pt x="423544" y="76738"/>
                </a:cubicBezTo>
                <a:cubicBezTo>
                  <a:pt x="424080" y="76738"/>
                  <a:pt x="424514" y="76304"/>
                  <a:pt x="424514" y="75768"/>
                </a:cubicBezTo>
                <a:close/>
                <a:moveTo>
                  <a:pt x="415999" y="69070"/>
                </a:moveTo>
                <a:cubicBezTo>
                  <a:pt x="416484" y="69070"/>
                  <a:pt x="416878" y="68675"/>
                  <a:pt x="416878" y="68190"/>
                </a:cubicBezTo>
                <a:cubicBezTo>
                  <a:pt x="416878" y="67705"/>
                  <a:pt x="416484" y="67310"/>
                  <a:pt x="415999" y="67310"/>
                </a:cubicBezTo>
                <a:cubicBezTo>
                  <a:pt x="415514" y="67310"/>
                  <a:pt x="415119" y="67705"/>
                  <a:pt x="415119" y="68190"/>
                </a:cubicBezTo>
                <a:cubicBezTo>
                  <a:pt x="415089" y="68675"/>
                  <a:pt x="415484" y="69070"/>
                  <a:pt x="415999" y="69070"/>
                </a:cubicBezTo>
                <a:close/>
                <a:moveTo>
                  <a:pt x="409088" y="60614"/>
                </a:moveTo>
                <a:cubicBezTo>
                  <a:pt x="409088" y="60247"/>
                  <a:pt x="408790" y="59949"/>
                  <a:pt x="408423" y="59949"/>
                </a:cubicBezTo>
                <a:cubicBezTo>
                  <a:pt x="408056" y="59949"/>
                  <a:pt x="407758" y="60247"/>
                  <a:pt x="407758" y="60614"/>
                </a:cubicBezTo>
                <a:cubicBezTo>
                  <a:pt x="407758" y="60981"/>
                  <a:pt x="408056" y="61279"/>
                  <a:pt x="408423" y="61279"/>
                </a:cubicBezTo>
                <a:cubicBezTo>
                  <a:pt x="408790" y="61279"/>
                  <a:pt x="409088" y="60981"/>
                  <a:pt x="409088" y="60614"/>
                </a:cubicBezTo>
                <a:close/>
                <a:moveTo>
                  <a:pt x="401450" y="53068"/>
                </a:moveTo>
                <a:cubicBezTo>
                  <a:pt x="401450" y="52749"/>
                  <a:pt x="401193" y="52493"/>
                  <a:pt x="400875" y="52493"/>
                </a:cubicBezTo>
                <a:cubicBezTo>
                  <a:pt x="400556" y="52493"/>
                  <a:pt x="400300" y="52749"/>
                  <a:pt x="400300" y="53068"/>
                </a:cubicBezTo>
                <a:cubicBezTo>
                  <a:pt x="400300" y="53386"/>
                  <a:pt x="400556" y="53643"/>
                  <a:pt x="400875" y="53643"/>
                </a:cubicBezTo>
                <a:cubicBezTo>
                  <a:pt x="401193" y="53643"/>
                  <a:pt x="401450" y="53386"/>
                  <a:pt x="401450" y="53068"/>
                </a:cubicBezTo>
                <a:close/>
                <a:moveTo>
                  <a:pt x="393874" y="45491"/>
                </a:moveTo>
                <a:cubicBezTo>
                  <a:pt x="393874" y="45173"/>
                  <a:pt x="393618" y="44916"/>
                  <a:pt x="393299" y="44916"/>
                </a:cubicBezTo>
                <a:cubicBezTo>
                  <a:pt x="392981" y="44916"/>
                  <a:pt x="392724" y="45173"/>
                  <a:pt x="392724" y="45491"/>
                </a:cubicBezTo>
                <a:cubicBezTo>
                  <a:pt x="392724" y="45810"/>
                  <a:pt x="392981" y="46066"/>
                  <a:pt x="393299" y="46066"/>
                </a:cubicBezTo>
                <a:cubicBezTo>
                  <a:pt x="393618" y="46066"/>
                  <a:pt x="393874" y="45810"/>
                  <a:pt x="393874" y="45491"/>
                </a:cubicBezTo>
                <a:close/>
                <a:moveTo>
                  <a:pt x="386146" y="37945"/>
                </a:moveTo>
                <a:cubicBezTo>
                  <a:pt x="386146" y="37728"/>
                  <a:pt x="385970" y="37553"/>
                  <a:pt x="385753" y="37553"/>
                </a:cubicBezTo>
                <a:cubicBezTo>
                  <a:pt x="385536" y="37553"/>
                  <a:pt x="385361" y="37728"/>
                  <a:pt x="385361" y="37945"/>
                </a:cubicBezTo>
                <a:cubicBezTo>
                  <a:pt x="385361" y="38162"/>
                  <a:pt x="385536" y="38338"/>
                  <a:pt x="385753" y="38338"/>
                </a:cubicBezTo>
                <a:cubicBezTo>
                  <a:pt x="385970" y="38338"/>
                  <a:pt x="386146" y="38162"/>
                  <a:pt x="386146" y="37945"/>
                </a:cubicBezTo>
                <a:close/>
                <a:moveTo>
                  <a:pt x="378178" y="30642"/>
                </a:moveTo>
                <a:cubicBezTo>
                  <a:pt x="378330" y="30642"/>
                  <a:pt x="378450" y="30519"/>
                  <a:pt x="378450" y="30369"/>
                </a:cubicBezTo>
                <a:cubicBezTo>
                  <a:pt x="378450" y="30219"/>
                  <a:pt x="378328" y="30097"/>
                  <a:pt x="378178" y="30097"/>
                </a:cubicBezTo>
                <a:cubicBezTo>
                  <a:pt x="378025" y="30097"/>
                  <a:pt x="377905" y="30219"/>
                  <a:pt x="377905" y="30369"/>
                </a:cubicBezTo>
                <a:cubicBezTo>
                  <a:pt x="377905" y="30519"/>
                  <a:pt x="378025" y="30642"/>
                  <a:pt x="378178" y="30642"/>
                </a:cubicBezTo>
                <a:close/>
                <a:moveTo>
                  <a:pt x="370599" y="23095"/>
                </a:moveTo>
                <a:cubicBezTo>
                  <a:pt x="370752" y="23095"/>
                  <a:pt x="370872" y="22973"/>
                  <a:pt x="370872" y="22823"/>
                </a:cubicBezTo>
                <a:cubicBezTo>
                  <a:pt x="370872" y="22673"/>
                  <a:pt x="370750" y="22551"/>
                  <a:pt x="370599" y="22551"/>
                </a:cubicBezTo>
                <a:cubicBezTo>
                  <a:pt x="370447" y="22551"/>
                  <a:pt x="370327" y="22673"/>
                  <a:pt x="370327" y="22823"/>
                </a:cubicBezTo>
                <a:cubicBezTo>
                  <a:pt x="370327" y="22973"/>
                  <a:pt x="370450" y="23095"/>
                  <a:pt x="370599" y="23095"/>
                </a:cubicBezTo>
                <a:close/>
                <a:moveTo>
                  <a:pt x="363234" y="15245"/>
                </a:moveTo>
                <a:cubicBezTo>
                  <a:pt x="363234" y="15145"/>
                  <a:pt x="363153" y="15065"/>
                  <a:pt x="363054" y="15065"/>
                </a:cubicBezTo>
                <a:cubicBezTo>
                  <a:pt x="362955" y="15065"/>
                  <a:pt x="362874" y="15145"/>
                  <a:pt x="362874" y="15245"/>
                </a:cubicBezTo>
                <a:cubicBezTo>
                  <a:pt x="362874" y="15344"/>
                  <a:pt x="362955" y="15425"/>
                  <a:pt x="363054" y="15425"/>
                </a:cubicBezTo>
                <a:cubicBezTo>
                  <a:pt x="363153" y="15425"/>
                  <a:pt x="363234" y="15344"/>
                  <a:pt x="363234" y="15245"/>
                </a:cubicBezTo>
                <a:close/>
                <a:moveTo>
                  <a:pt x="355568" y="7698"/>
                </a:moveTo>
                <a:cubicBezTo>
                  <a:pt x="355568" y="7666"/>
                  <a:pt x="355540" y="7638"/>
                  <a:pt x="355508" y="7638"/>
                </a:cubicBezTo>
                <a:cubicBezTo>
                  <a:pt x="355476" y="7638"/>
                  <a:pt x="355448" y="7666"/>
                  <a:pt x="355448" y="7698"/>
                </a:cubicBezTo>
                <a:cubicBezTo>
                  <a:pt x="355448" y="7731"/>
                  <a:pt x="355476" y="7758"/>
                  <a:pt x="355508" y="7758"/>
                </a:cubicBezTo>
                <a:cubicBezTo>
                  <a:pt x="355540" y="7758"/>
                  <a:pt x="355568" y="7731"/>
                  <a:pt x="355568" y="7698"/>
                </a:cubicBezTo>
                <a:close/>
                <a:moveTo>
                  <a:pt x="347993" y="122"/>
                </a:moveTo>
                <a:cubicBezTo>
                  <a:pt x="347993" y="90"/>
                  <a:pt x="347965" y="62"/>
                  <a:pt x="347932" y="62"/>
                </a:cubicBezTo>
                <a:cubicBezTo>
                  <a:pt x="347900" y="62"/>
                  <a:pt x="347872" y="90"/>
                  <a:pt x="347872" y="122"/>
                </a:cubicBezTo>
                <a:cubicBezTo>
                  <a:pt x="347872" y="155"/>
                  <a:pt x="347900" y="183"/>
                  <a:pt x="347932" y="183"/>
                </a:cubicBezTo>
                <a:cubicBezTo>
                  <a:pt x="347965" y="183"/>
                  <a:pt x="347993" y="155"/>
                  <a:pt x="347993" y="122"/>
                </a:cubicBezTo>
                <a:close/>
                <a:moveTo>
                  <a:pt x="650438" y="287461"/>
                </a:moveTo>
                <a:cubicBezTo>
                  <a:pt x="650438" y="287429"/>
                  <a:pt x="650410" y="287401"/>
                  <a:pt x="650378" y="287401"/>
                </a:cubicBezTo>
                <a:cubicBezTo>
                  <a:pt x="650346" y="287401"/>
                  <a:pt x="650318" y="287429"/>
                  <a:pt x="650318" y="287461"/>
                </a:cubicBezTo>
                <a:cubicBezTo>
                  <a:pt x="650318" y="287494"/>
                  <a:pt x="650346" y="287521"/>
                  <a:pt x="650378" y="287521"/>
                </a:cubicBezTo>
                <a:cubicBezTo>
                  <a:pt x="650410" y="287521"/>
                  <a:pt x="650438" y="287494"/>
                  <a:pt x="650438" y="287461"/>
                </a:cubicBezTo>
                <a:close/>
                <a:moveTo>
                  <a:pt x="642892" y="279915"/>
                </a:moveTo>
                <a:cubicBezTo>
                  <a:pt x="642892" y="279883"/>
                  <a:pt x="642864" y="279855"/>
                  <a:pt x="642832" y="279855"/>
                </a:cubicBezTo>
                <a:cubicBezTo>
                  <a:pt x="642800" y="279855"/>
                  <a:pt x="642772" y="279883"/>
                  <a:pt x="642772" y="279915"/>
                </a:cubicBezTo>
                <a:cubicBezTo>
                  <a:pt x="642772" y="279948"/>
                  <a:pt x="642800" y="279975"/>
                  <a:pt x="642832" y="279975"/>
                </a:cubicBezTo>
                <a:cubicBezTo>
                  <a:pt x="642864" y="279975"/>
                  <a:pt x="642892" y="279948"/>
                  <a:pt x="642892" y="279915"/>
                </a:cubicBezTo>
                <a:close/>
                <a:moveTo>
                  <a:pt x="635377" y="272337"/>
                </a:moveTo>
                <a:cubicBezTo>
                  <a:pt x="635377" y="272270"/>
                  <a:pt x="635323" y="272217"/>
                  <a:pt x="635256" y="272217"/>
                </a:cubicBezTo>
                <a:cubicBezTo>
                  <a:pt x="635190" y="272217"/>
                  <a:pt x="635136" y="272270"/>
                  <a:pt x="635136" y="272337"/>
                </a:cubicBezTo>
                <a:cubicBezTo>
                  <a:pt x="635136" y="272404"/>
                  <a:pt x="635190" y="272457"/>
                  <a:pt x="635256" y="272457"/>
                </a:cubicBezTo>
                <a:cubicBezTo>
                  <a:pt x="635323" y="272457"/>
                  <a:pt x="635377" y="272404"/>
                  <a:pt x="635377" y="272337"/>
                </a:cubicBezTo>
                <a:close/>
                <a:moveTo>
                  <a:pt x="627891" y="264791"/>
                </a:moveTo>
                <a:cubicBezTo>
                  <a:pt x="627891" y="264691"/>
                  <a:pt x="627810" y="264611"/>
                  <a:pt x="627711" y="264611"/>
                </a:cubicBezTo>
                <a:cubicBezTo>
                  <a:pt x="627611" y="264611"/>
                  <a:pt x="627531" y="264691"/>
                  <a:pt x="627531" y="264791"/>
                </a:cubicBezTo>
                <a:cubicBezTo>
                  <a:pt x="627531" y="264890"/>
                  <a:pt x="627611" y="264970"/>
                  <a:pt x="627711" y="264970"/>
                </a:cubicBezTo>
                <a:cubicBezTo>
                  <a:pt x="627810" y="264970"/>
                  <a:pt x="627891" y="264890"/>
                  <a:pt x="627891" y="264791"/>
                </a:cubicBezTo>
                <a:close/>
                <a:moveTo>
                  <a:pt x="620315" y="257214"/>
                </a:moveTo>
                <a:cubicBezTo>
                  <a:pt x="620315" y="257115"/>
                  <a:pt x="620234" y="257034"/>
                  <a:pt x="620135" y="257034"/>
                </a:cubicBezTo>
                <a:cubicBezTo>
                  <a:pt x="620036" y="257034"/>
                  <a:pt x="619955" y="257115"/>
                  <a:pt x="619955" y="257214"/>
                </a:cubicBezTo>
                <a:cubicBezTo>
                  <a:pt x="619955" y="257313"/>
                  <a:pt x="620036" y="257395"/>
                  <a:pt x="620135" y="257395"/>
                </a:cubicBezTo>
                <a:cubicBezTo>
                  <a:pt x="620234" y="257395"/>
                  <a:pt x="620315" y="257313"/>
                  <a:pt x="620315" y="257214"/>
                </a:cubicBezTo>
                <a:close/>
                <a:moveTo>
                  <a:pt x="612557" y="249941"/>
                </a:moveTo>
                <a:cubicBezTo>
                  <a:pt x="612709" y="249941"/>
                  <a:pt x="612829" y="249818"/>
                  <a:pt x="612829" y="249668"/>
                </a:cubicBezTo>
                <a:cubicBezTo>
                  <a:pt x="612829" y="249518"/>
                  <a:pt x="612707" y="249396"/>
                  <a:pt x="612557" y="249396"/>
                </a:cubicBezTo>
                <a:cubicBezTo>
                  <a:pt x="612404" y="249396"/>
                  <a:pt x="612285" y="249518"/>
                  <a:pt x="612285" y="249668"/>
                </a:cubicBezTo>
                <a:cubicBezTo>
                  <a:pt x="612285" y="249821"/>
                  <a:pt x="612407" y="249941"/>
                  <a:pt x="612557" y="249941"/>
                </a:cubicBezTo>
                <a:close/>
                <a:moveTo>
                  <a:pt x="605404" y="242092"/>
                </a:moveTo>
                <a:cubicBezTo>
                  <a:pt x="605404" y="241875"/>
                  <a:pt x="605228" y="241700"/>
                  <a:pt x="605011" y="241700"/>
                </a:cubicBezTo>
                <a:cubicBezTo>
                  <a:pt x="604794" y="241700"/>
                  <a:pt x="604619" y="241875"/>
                  <a:pt x="604619" y="242092"/>
                </a:cubicBezTo>
                <a:cubicBezTo>
                  <a:pt x="604619" y="242309"/>
                  <a:pt x="604794" y="242485"/>
                  <a:pt x="605011" y="242485"/>
                </a:cubicBezTo>
                <a:cubicBezTo>
                  <a:pt x="605228" y="242485"/>
                  <a:pt x="605404" y="242309"/>
                  <a:pt x="605404" y="242092"/>
                </a:cubicBezTo>
                <a:close/>
                <a:moveTo>
                  <a:pt x="598040" y="234546"/>
                </a:moveTo>
                <a:cubicBezTo>
                  <a:pt x="598040" y="234228"/>
                  <a:pt x="597784" y="233971"/>
                  <a:pt x="597465" y="233971"/>
                </a:cubicBezTo>
                <a:cubicBezTo>
                  <a:pt x="597147" y="233971"/>
                  <a:pt x="596891" y="234228"/>
                  <a:pt x="596891" y="234546"/>
                </a:cubicBezTo>
                <a:cubicBezTo>
                  <a:pt x="596891" y="234865"/>
                  <a:pt x="597147" y="235121"/>
                  <a:pt x="597465" y="235121"/>
                </a:cubicBezTo>
                <a:cubicBezTo>
                  <a:pt x="597784" y="235121"/>
                  <a:pt x="598040" y="234865"/>
                  <a:pt x="598040" y="234546"/>
                </a:cubicBezTo>
                <a:close/>
                <a:moveTo>
                  <a:pt x="590465" y="226967"/>
                </a:moveTo>
                <a:cubicBezTo>
                  <a:pt x="590465" y="226649"/>
                  <a:pt x="590208" y="226392"/>
                  <a:pt x="589890" y="226392"/>
                </a:cubicBezTo>
                <a:cubicBezTo>
                  <a:pt x="589571" y="226392"/>
                  <a:pt x="589315" y="226649"/>
                  <a:pt x="589315" y="226967"/>
                </a:cubicBezTo>
                <a:cubicBezTo>
                  <a:pt x="589315" y="227286"/>
                  <a:pt x="589571" y="227542"/>
                  <a:pt x="589890" y="227542"/>
                </a:cubicBezTo>
                <a:cubicBezTo>
                  <a:pt x="590208" y="227542"/>
                  <a:pt x="590465" y="227286"/>
                  <a:pt x="590465" y="226967"/>
                </a:cubicBezTo>
                <a:close/>
                <a:moveTo>
                  <a:pt x="583009" y="219392"/>
                </a:moveTo>
                <a:cubicBezTo>
                  <a:pt x="583009" y="219024"/>
                  <a:pt x="582711" y="218726"/>
                  <a:pt x="582344" y="218726"/>
                </a:cubicBezTo>
                <a:cubicBezTo>
                  <a:pt x="581977" y="218726"/>
                  <a:pt x="581679" y="219024"/>
                  <a:pt x="581679" y="219392"/>
                </a:cubicBezTo>
                <a:cubicBezTo>
                  <a:pt x="581679" y="219759"/>
                  <a:pt x="581977" y="220056"/>
                  <a:pt x="582344" y="220056"/>
                </a:cubicBezTo>
                <a:cubicBezTo>
                  <a:pt x="582711" y="220056"/>
                  <a:pt x="583009" y="219759"/>
                  <a:pt x="583009" y="219392"/>
                </a:cubicBezTo>
                <a:close/>
                <a:moveTo>
                  <a:pt x="575526" y="211875"/>
                </a:moveTo>
                <a:cubicBezTo>
                  <a:pt x="575526" y="211457"/>
                  <a:pt x="575186" y="211118"/>
                  <a:pt x="574768" y="211118"/>
                </a:cubicBezTo>
                <a:cubicBezTo>
                  <a:pt x="574350" y="211118"/>
                  <a:pt x="574011" y="211457"/>
                  <a:pt x="574011" y="211875"/>
                </a:cubicBezTo>
                <a:cubicBezTo>
                  <a:pt x="574011" y="212293"/>
                  <a:pt x="574350" y="212633"/>
                  <a:pt x="574768" y="212633"/>
                </a:cubicBezTo>
                <a:cubicBezTo>
                  <a:pt x="575186" y="212633"/>
                  <a:pt x="575526" y="212293"/>
                  <a:pt x="575526" y="211875"/>
                </a:cubicBezTo>
                <a:close/>
                <a:moveTo>
                  <a:pt x="567220" y="205057"/>
                </a:moveTo>
                <a:cubicBezTo>
                  <a:pt x="567645" y="205057"/>
                  <a:pt x="567977" y="204724"/>
                  <a:pt x="567977" y="204299"/>
                </a:cubicBezTo>
                <a:cubicBezTo>
                  <a:pt x="567977" y="203874"/>
                  <a:pt x="567645" y="203542"/>
                  <a:pt x="567220" y="203542"/>
                </a:cubicBezTo>
                <a:cubicBezTo>
                  <a:pt x="566795" y="203542"/>
                  <a:pt x="566463" y="203874"/>
                  <a:pt x="566463" y="204299"/>
                </a:cubicBezTo>
                <a:cubicBezTo>
                  <a:pt x="566433" y="204724"/>
                  <a:pt x="566798" y="205057"/>
                  <a:pt x="567220" y="205057"/>
                </a:cubicBezTo>
                <a:close/>
                <a:moveTo>
                  <a:pt x="560522" y="196723"/>
                </a:moveTo>
                <a:cubicBezTo>
                  <a:pt x="560522" y="196238"/>
                  <a:pt x="560129" y="195846"/>
                  <a:pt x="559644" y="195846"/>
                </a:cubicBezTo>
                <a:cubicBezTo>
                  <a:pt x="559160" y="195846"/>
                  <a:pt x="558767" y="196238"/>
                  <a:pt x="558767" y="196723"/>
                </a:cubicBezTo>
                <a:cubicBezTo>
                  <a:pt x="558767" y="197208"/>
                  <a:pt x="559160" y="197600"/>
                  <a:pt x="559644" y="197600"/>
                </a:cubicBezTo>
                <a:cubicBezTo>
                  <a:pt x="560129" y="197600"/>
                  <a:pt x="560522" y="197208"/>
                  <a:pt x="560522" y="196723"/>
                </a:cubicBezTo>
                <a:close/>
                <a:moveTo>
                  <a:pt x="553039" y="189175"/>
                </a:moveTo>
                <a:cubicBezTo>
                  <a:pt x="553039" y="188655"/>
                  <a:pt x="552618" y="188235"/>
                  <a:pt x="552099" y="188235"/>
                </a:cubicBezTo>
                <a:cubicBezTo>
                  <a:pt x="551579" y="188235"/>
                  <a:pt x="551159" y="188655"/>
                  <a:pt x="551159" y="189175"/>
                </a:cubicBezTo>
                <a:cubicBezTo>
                  <a:pt x="551159" y="189694"/>
                  <a:pt x="551579" y="190114"/>
                  <a:pt x="552099" y="190114"/>
                </a:cubicBezTo>
                <a:cubicBezTo>
                  <a:pt x="552618" y="190114"/>
                  <a:pt x="553039" y="189694"/>
                  <a:pt x="553039" y="189175"/>
                </a:cubicBezTo>
                <a:close/>
                <a:moveTo>
                  <a:pt x="545673" y="181628"/>
                </a:moveTo>
                <a:cubicBezTo>
                  <a:pt x="545673" y="180993"/>
                  <a:pt x="545158" y="180478"/>
                  <a:pt x="544523" y="180478"/>
                </a:cubicBezTo>
                <a:cubicBezTo>
                  <a:pt x="543888" y="180478"/>
                  <a:pt x="543373" y="180993"/>
                  <a:pt x="543373" y="181628"/>
                </a:cubicBezTo>
                <a:cubicBezTo>
                  <a:pt x="543373" y="182263"/>
                  <a:pt x="543888" y="182779"/>
                  <a:pt x="544523" y="182779"/>
                </a:cubicBezTo>
                <a:cubicBezTo>
                  <a:pt x="545158" y="182779"/>
                  <a:pt x="545673" y="182263"/>
                  <a:pt x="545673" y="181628"/>
                </a:cubicBezTo>
                <a:close/>
                <a:moveTo>
                  <a:pt x="536977" y="175082"/>
                </a:moveTo>
                <a:cubicBezTo>
                  <a:pt x="537552" y="175082"/>
                  <a:pt x="538007" y="174627"/>
                  <a:pt x="538007" y="174052"/>
                </a:cubicBezTo>
                <a:cubicBezTo>
                  <a:pt x="538007" y="173477"/>
                  <a:pt x="537552" y="173023"/>
                  <a:pt x="536977" y="173023"/>
                </a:cubicBezTo>
                <a:cubicBezTo>
                  <a:pt x="536402" y="173023"/>
                  <a:pt x="535947" y="173477"/>
                  <a:pt x="535947" y="174052"/>
                </a:cubicBezTo>
                <a:cubicBezTo>
                  <a:pt x="535915" y="174627"/>
                  <a:pt x="536400" y="175082"/>
                  <a:pt x="536977" y="175082"/>
                </a:cubicBezTo>
                <a:close/>
                <a:moveTo>
                  <a:pt x="530489" y="166476"/>
                </a:moveTo>
                <a:cubicBezTo>
                  <a:pt x="530489" y="165873"/>
                  <a:pt x="530002" y="165386"/>
                  <a:pt x="529399" y="165386"/>
                </a:cubicBezTo>
                <a:cubicBezTo>
                  <a:pt x="528797" y="165386"/>
                  <a:pt x="528309" y="165873"/>
                  <a:pt x="528309" y="166476"/>
                </a:cubicBezTo>
                <a:cubicBezTo>
                  <a:pt x="528309" y="167079"/>
                  <a:pt x="528797" y="167566"/>
                  <a:pt x="529399" y="167566"/>
                </a:cubicBezTo>
                <a:cubicBezTo>
                  <a:pt x="530002" y="167566"/>
                  <a:pt x="530489" y="167079"/>
                  <a:pt x="530489" y="166476"/>
                </a:cubicBezTo>
                <a:close/>
                <a:moveTo>
                  <a:pt x="523003" y="158930"/>
                </a:moveTo>
                <a:cubicBezTo>
                  <a:pt x="523003" y="158295"/>
                  <a:pt x="522488" y="157780"/>
                  <a:pt x="521853" y="157780"/>
                </a:cubicBezTo>
                <a:cubicBezTo>
                  <a:pt x="521219" y="157780"/>
                  <a:pt x="520704" y="158295"/>
                  <a:pt x="520704" y="158930"/>
                </a:cubicBezTo>
                <a:cubicBezTo>
                  <a:pt x="520704" y="159565"/>
                  <a:pt x="521219" y="160080"/>
                  <a:pt x="521853" y="160080"/>
                </a:cubicBezTo>
                <a:cubicBezTo>
                  <a:pt x="522488" y="160080"/>
                  <a:pt x="523003" y="159565"/>
                  <a:pt x="523003" y="158930"/>
                </a:cubicBezTo>
                <a:close/>
                <a:moveTo>
                  <a:pt x="515428" y="151384"/>
                </a:moveTo>
                <a:cubicBezTo>
                  <a:pt x="515428" y="150749"/>
                  <a:pt x="514913" y="150234"/>
                  <a:pt x="514278" y="150234"/>
                </a:cubicBezTo>
                <a:cubicBezTo>
                  <a:pt x="513643" y="150234"/>
                  <a:pt x="513128" y="150749"/>
                  <a:pt x="513128" y="151384"/>
                </a:cubicBezTo>
                <a:cubicBezTo>
                  <a:pt x="513128" y="152019"/>
                  <a:pt x="513643" y="152534"/>
                  <a:pt x="514278" y="152534"/>
                </a:cubicBezTo>
                <a:cubicBezTo>
                  <a:pt x="514913" y="152534"/>
                  <a:pt x="515428" y="152019"/>
                  <a:pt x="515428" y="151384"/>
                </a:cubicBezTo>
                <a:close/>
                <a:moveTo>
                  <a:pt x="506732" y="144958"/>
                </a:moveTo>
                <a:cubicBezTo>
                  <a:pt x="507369" y="144958"/>
                  <a:pt x="507884" y="144443"/>
                  <a:pt x="507884" y="143805"/>
                </a:cubicBezTo>
                <a:cubicBezTo>
                  <a:pt x="507884" y="143168"/>
                  <a:pt x="507369" y="142654"/>
                  <a:pt x="506732" y="142654"/>
                </a:cubicBezTo>
                <a:cubicBezTo>
                  <a:pt x="506095" y="142654"/>
                  <a:pt x="505580" y="143168"/>
                  <a:pt x="505580" y="143805"/>
                </a:cubicBezTo>
                <a:cubicBezTo>
                  <a:pt x="505550" y="144443"/>
                  <a:pt x="506065" y="144958"/>
                  <a:pt x="506732" y="144958"/>
                </a:cubicBezTo>
                <a:close/>
                <a:moveTo>
                  <a:pt x="500306" y="136259"/>
                </a:moveTo>
                <a:cubicBezTo>
                  <a:pt x="500306" y="135624"/>
                  <a:pt x="499791" y="135110"/>
                  <a:pt x="499156" y="135110"/>
                </a:cubicBezTo>
                <a:cubicBezTo>
                  <a:pt x="498521" y="135110"/>
                  <a:pt x="498006" y="135624"/>
                  <a:pt x="498006" y="136259"/>
                </a:cubicBezTo>
                <a:cubicBezTo>
                  <a:pt x="498006" y="136894"/>
                  <a:pt x="498521" y="137409"/>
                  <a:pt x="499156" y="137409"/>
                </a:cubicBezTo>
                <a:cubicBezTo>
                  <a:pt x="499791" y="137409"/>
                  <a:pt x="500306" y="136894"/>
                  <a:pt x="500306" y="136259"/>
                </a:cubicBezTo>
                <a:close/>
                <a:moveTo>
                  <a:pt x="491611" y="129835"/>
                </a:moveTo>
                <a:cubicBezTo>
                  <a:pt x="492248" y="129835"/>
                  <a:pt x="492763" y="129321"/>
                  <a:pt x="492763" y="128684"/>
                </a:cubicBezTo>
                <a:cubicBezTo>
                  <a:pt x="492763" y="128046"/>
                  <a:pt x="492248" y="127531"/>
                  <a:pt x="491611" y="127531"/>
                </a:cubicBezTo>
                <a:cubicBezTo>
                  <a:pt x="490973" y="127531"/>
                  <a:pt x="490458" y="128046"/>
                  <a:pt x="490458" y="128684"/>
                </a:cubicBezTo>
                <a:cubicBezTo>
                  <a:pt x="490428" y="129321"/>
                  <a:pt x="490943" y="129835"/>
                  <a:pt x="491611" y="129835"/>
                </a:cubicBezTo>
                <a:close/>
                <a:moveTo>
                  <a:pt x="485122" y="121137"/>
                </a:moveTo>
                <a:cubicBezTo>
                  <a:pt x="485122" y="120535"/>
                  <a:pt x="484635" y="120047"/>
                  <a:pt x="484033" y="120047"/>
                </a:cubicBezTo>
                <a:cubicBezTo>
                  <a:pt x="483430" y="120047"/>
                  <a:pt x="482943" y="120535"/>
                  <a:pt x="482943" y="121137"/>
                </a:cubicBezTo>
                <a:cubicBezTo>
                  <a:pt x="482943" y="121740"/>
                  <a:pt x="483430" y="122227"/>
                  <a:pt x="484033" y="122227"/>
                </a:cubicBezTo>
                <a:cubicBezTo>
                  <a:pt x="484635" y="122227"/>
                  <a:pt x="485122" y="121740"/>
                  <a:pt x="485122" y="121137"/>
                </a:cubicBezTo>
                <a:close/>
                <a:moveTo>
                  <a:pt x="477517" y="113561"/>
                </a:moveTo>
                <a:cubicBezTo>
                  <a:pt x="477517" y="112993"/>
                  <a:pt x="477055" y="112531"/>
                  <a:pt x="476487" y="112531"/>
                </a:cubicBezTo>
                <a:cubicBezTo>
                  <a:pt x="475919" y="112531"/>
                  <a:pt x="475457" y="112993"/>
                  <a:pt x="475457" y="113561"/>
                </a:cubicBezTo>
                <a:cubicBezTo>
                  <a:pt x="475457" y="114129"/>
                  <a:pt x="475919" y="114591"/>
                  <a:pt x="476487" y="114591"/>
                </a:cubicBezTo>
                <a:cubicBezTo>
                  <a:pt x="477055" y="114591"/>
                  <a:pt x="477517" y="114129"/>
                  <a:pt x="477517" y="113561"/>
                </a:cubicBezTo>
                <a:close/>
                <a:moveTo>
                  <a:pt x="469881" y="106013"/>
                </a:moveTo>
                <a:cubicBezTo>
                  <a:pt x="469881" y="105477"/>
                  <a:pt x="469447" y="105043"/>
                  <a:pt x="468911" y="105043"/>
                </a:cubicBezTo>
                <a:cubicBezTo>
                  <a:pt x="468375" y="105043"/>
                  <a:pt x="467941" y="105477"/>
                  <a:pt x="467941" y="106013"/>
                </a:cubicBezTo>
                <a:cubicBezTo>
                  <a:pt x="467941" y="106548"/>
                  <a:pt x="468375" y="106983"/>
                  <a:pt x="468911" y="106983"/>
                </a:cubicBezTo>
                <a:cubicBezTo>
                  <a:pt x="469447" y="106983"/>
                  <a:pt x="469881" y="106548"/>
                  <a:pt x="469881" y="106013"/>
                </a:cubicBezTo>
                <a:close/>
                <a:moveTo>
                  <a:pt x="461365" y="99406"/>
                </a:moveTo>
                <a:cubicBezTo>
                  <a:pt x="461910" y="99406"/>
                  <a:pt x="462335" y="98982"/>
                  <a:pt x="462335" y="98437"/>
                </a:cubicBezTo>
                <a:cubicBezTo>
                  <a:pt x="462335" y="97891"/>
                  <a:pt x="461910" y="97467"/>
                  <a:pt x="461365" y="97467"/>
                </a:cubicBezTo>
                <a:cubicBezTo>
                  <a:pt x="460820" y="97467"/>
                  <a:pt x="460396" y="97891"/>
                  <a:pt x="460396" y="98437"/>
                </a:cubicBezTo>
                <a:cubicBezTo>
                  <a:pt x="460366" y="98982"/>
                  <a:pt x="460820" y="99406"/>
                  <a:pt x="461365" y="99406"/>
                </a:cubicBezTo>
                <a:close/>
                <a:moveTo>
                  <a:pt x="454729" y="90891"/>
                </a:moveTo>
                <a:cubicBezTo>
                  <a:pt x="454729" y="90371"/>
                  <a:pt x="454309" y="89951"/>
                  <a:pt x="453789" y="89951"/>
                </a:cubicBezTo>
                <a:cubicBezTo>
                  <a:pt x="453270" y="89951"/>
                  <a:pt x="452850" y="90371"/>
                  <a:pt x="452850" y="90891"/>
                </a:cubicBezTo>
                <a:cubicBezTo>
                  <a:pt x="452850" y="91410"/>
                  <a:pt x="453270" y="91830"/>
                  <a:pt x="453789" y="91830"/>
                </a:cubicBezTo>
                <a:cubicBezTo>
                  <a:pt x="454309" y="91830"/>
                  <a:pt x="454729" y="91410"/>
                  <a:pt x="454729" y="90891"/>
                </a:cubicBezTo>
                <a:close/>
                <a:moveTo>
                  <a:pt x="447059" y="83314"/>
                </a:moveTo>
                <a:cubicBezTo>
                  <a:pt x="447059" y="82862"/>
                  <a:pt x="446694" y="82497"/>
                  <a:pt x="446242" y="82497"/>
                </a:cubicBezTo>
                <a:cubicBezTo>
                  <a:pt x="445789" y="82497"/>
                  <a:pt x="445424" y="82862"/>
                  <a:pt x="445424" y="83314"/>
                </a:cubicBezTo>
                <a:cubicBezTo>
                  <a:pt x="445424" y="83767"/>
                  <a:pt x="445789" y="84132"/>
                  <a:pt x="446242" y="84132"/>
                </a:cubicBezTo>
                <a:cubicBezTo>
                  <a:pt x="446694" y="84132"/>
                  <a:pt x="447059" y="83767"/>
                  <a:pt x="447059" y="83314"/>
                </a:cubicBezTo>
                <a:close/>
                <a:moveTo>
                  <a:pt x="439483" y="75768"/>
                </a:moveTo>
                <a:cubicBezTo>
                  <a:pt x="439483" y="75316"/>
                  <a:pt x="439118" y="74951"/>
                  <a:pt x="438666" y="74951"/>
                </a:cubicBezTo>
                <a:cubicBezTo>
                  <a:pt x="438213" y="74951"/>
                  <a:pt x="437848" y="75316"/>
                  <a:pt x="437848" y="75768"/>
                </a:cubicBezTo>
                <a:cubicBezTo>
                  <a:pt x="437848" y="76221"/>
                  <a:pt x="438213" y="76586"/>
                  <a:pt x="438666" y="76586"/>
                </a:cubicBezTo>
                <a:cubicBezTo>
                  <a:pt x="439118" y="76586"/>
                  <a:pt x="439483" y="76221"/>
                  <a:pt x="439483" y="75768"/>
                </a:cubicBezTo>
                <a:close/>
                <a:moveTo>
                  <a:pt x="431120" y="68887"/>
                </a:moveTo>
                <a:cubicBezTo>
                  <a:pt x="431515" y="68887"/>
                  <a:pt x="431817" y="68555"/>
                  <a:pt x="431817" y="68190"/>
                </a:cubicBezTo>
                <a:cubicBezTo>
                  <a:pt x="431817" y="67795"/>
                  <a:pt x="431485" y="67462"/>
                  <a:pt x="431120" y="67462"/>
                </a:cubicBezTo>
                <a:cubicBezTo>
                  <a:pt x="430725" y="67462"/>
                  <a:pt x="430423" y="67795"/>
                  <a:pt x="430423" y="68190"/>
                </a:cubicBezTo>
                <a:cubicBezTo>
                  <a:pt x="430393" y="68585"/>
                  <a:pt x="430725" y="68887"/>
                  <a:pt x="431120" y="68887"/>
                </a:cubicBezTo>
                <a:close/>
                <a:moveTo>
                  <a:pt x="423544" y="61221"/>
                </a:moveTo>
                <a:cubicBezTo>
                  <a:pt x="423877" y="61221"/>
                  <a:pt x="424152" y="60949"/>
                  <a:pt x="424152" y="60614"/>
                </a:cubicBezTo>
                <a:cubicBezTo>
                  <a:pt x="424152" y="60279"/>
                  <a:pt x="423879" y="60007"/>
                  <a:pt x="423544" y="60007"/>
                </a:cubicBezTo>
                <a:cubicBezTo>
                  <a:pt x="423210" y="60007"/>
                  <a:pt x="422937" y="60279"/>
                  <a:pt x="422937" y="60614"/>
                </a:cubicBezTo>
                <a:cubicBezTo>
                  <a:pt x="422967" y="60949"/>
                  <a:pt x="423210" y="61221"/>
                  <a:pt x="423544" y="61221"/>
                </a:cubicBezTo>
                <a:close/>
                <a:moveTo>
                  <a:pt x="415999" y="53583"/>
                </a:moveTo>
                <a:cubicBezTo>
                  <a:pt x="416271" y="53583"/>
                  <a:pt x="416514" y="53370"/>
                  <a:pt x="416514" y="53068"/>
                </a:cubicBezTo>
                <a:cubicBezTo>
                  <a:pt x="416514" y="52795"/>
                  <a:pt x="416301" y="52553"/>
                  <a:pt x="415999" y="52553"/>
                </a:cubicBezTo>
                <a:cubicBezTo>
                  <a:pt x="415726" y="52553"/>
                  <a:pt x="415484" y="52765"/>
                  <a:pt x="415484" y="53068"/>
                </a:cubicBezTo>
                <a:cubicBezTo>
                  <a:pt x="415484" y="53340"/>
                  <a:pt x="415694" y="53583"/>
                  <a:pt x="415999" y="53583"/>
                </a:cubicBezTo>
                <a:close/>
                <a:moveTo>
                  <a:pt x="408938" y="45491"/>
                </a:moveTo>
                <a:cubicBezTo>
                  <a:pt x="408938" y="45207"/>
                  <a:pt x="408707" y="44976"/>
                  <a:pt x="408423" y="44976"/>
                </a:cubicBezTo>
                <a:cubicBezTo>
                  <a:pt x="408139" y="44976"/>
                  <a:pt x="407908" y="45207"/>
                  <a:pt x="407908" y="45491"/>
                </a:cubicBezTo>
                <a:cubicBezTo>
                  <a:pt x="407908" y="45775"/>
                  <a:pt x="408139" y="46006"/>
                  <a:pt x="408423" y="46006"/>
                </a:cubicBezTo>
                <a:cubicBezTo>
                  <a:pt x="408707" y="46006"/>
                  <a:pt x="408938" y="45775"/>
                  <a:pt x="408938" y="45491"/>
                </a:cubicBezTo>
                <a:close/>
                <a:moveTo>
                  <a:pt x="401207" y="37945"/>
                </a:moveTo>
                <a:cubicBezTo>
                  <a:pt x="401207" y="37760"/>
                  <a:pt x="401060" y="37613"/>
                  <a:pt x="400875" y="37613"/>
                </a:cubicBezTo>
                <a:cubicBezTo>
                  <a:pt x="400690" y="37613"/>
                  <a:pt x="400542" y="37760"/>
                  <a:pt x="400542" y="37945"/>
                </a:cubicBezTo>
                <a:cubicBezTo>
                  <a:pt x="400542" y="38130"/>
                  <a:pt x="400690" y="38278"/>
                  <a:pt x="400875" y="38278"/>
                </a:cubicBezTo>
                <a:cubicBezTo>
                  <a:pt x="401060" y="38278"/>
                  <a:pt x="401207" y="38130"/>
                  <a:pt x="401207" y="37945"/>
                </a:cubicBezTo>
                <a:close/>
                <a:moveTo>
                  <a:pt x="393512" y="30367"/>
                </a:moveTo>
                <a:cubicBezTo>
                  <a:pt x="393512" y="30249"/>
                  <a:pt x="393417" y="30154"/>
                  <a:pt x="393299" y="30154"/>
                </a:cubicBezTo>
                <a:cubicBezTo>
                  <a:pt x="393181" y="30154"/>
                  <a:pt x="393087" y="30249"/>
                  <a:pt x="393087" y="30367"/>
                </a:cubicBezTo>
                <a:cubicBezTo>
                  <a:pt x="393087" y="30485"/>
                  <a:pt x="393181" y="30579"/>
                  <a:pt x="393299" y="30579"/>
                </a:cubicBezTo>
                <a:cubicBezTo>
                  <a:pt x="393417" y="30579"/>
                  <a:pt x="393512" y="30485"/>
                  <a:pt x="393512" y="30367"/>
                </a:cubicBezTo>
                <a:close/>
                <a:moveTo>
                  <a:pt x="385936" y="22821"/>
                </a:moveTo>
                <a:cubicBezTo>
                  <a:pt x="385936" y="22699"/>
                  <a:pt x="385846" y="22608"/>
                  <a:pt x="385723" y="22608"/>
                </a:cubicBezTo>
                <a:cubicBezTo>
                  <a:pt x="385601" y="22608"/>
                  <a:pt x="385511" y="22699"/>
                  <a:pt x="385511" y="22821"/>
                </a:cubicBezTo>
                <a:cubicBezTo>
                  <a:pt x="385511" y="22943"/>
                  <a:pt x="385601" y="23033"/>
                  <a:pt x="385723" y="23033"/>
                </a:cubicBezTo>
                <a:cubicBezTo>
                  <a:pt x="385843" y="23033"/>
                  <a:pt x="385936" y="22943"/>
                  <a:pt x="385936" y="22821"/>
                </a:cubicBezTo>
                <a:close/>
                <a:moveTo>
                  <a:pt x="378358" y="15245"/>
                </a:moveTo>
                <a:cubicBezTo>
                  <a:pt x="378358" y="15145"/>
                  <a:pt x="378277" y="15065"/>
                  <a:pt x="378178" y="15065"/>
                </a:cubicBezTo>
                <a:cubicBezTo>
                  <a:pt x="378078" y="15065"/>
                  <a:pt x="377997" y="15145"/>
                  <a:pt x="377997" y="15245"/>
                </a:cubicBezTo>
                <a:cubicBezTo>
                  <a:pt x="377997" y="15344"/>
                  <a:pt x="378078" y="15425"/>
                  <a:pt x="378178" y="15425"/>
                </a:cubicBezTo>
                <a:cubicBezTo>
                  <a:pt x="378277" y="15425"/>
                  <a:pt x="378358" y="15344"/>
                  <a:pt x="378358" y="15245"/>
                </a:cubicBezTo>
                <a:close/>
                <a:moveTo>
                  <a:pt x="370692" y="7698"/>
                </a:moveTo>
                <a:cubicBezTo>
                  <a:pt x="370692" y="7666"/>
                  <a:pt x="370664" y="7638"/>
                  <a:pt x="370632" y="7638"/>
                </a:cubicBezTo>
                <a:cubicBezTo>
                  <a:pt x="370599" y="7638"/>
                  <a:pt x="370572" y="7666"/>
                  <a:pt x="370572" y="7698"/>
                </a:cubicBezTo>
                <a:cubicBezTo>
                  <a:pt x="370572" y="7731"/>
                  <a:pt x="370599" y="7758"/>
                  <a:pt x="370632" y="7758"/>
                </a:cubicBezTo>
                <a:cubicBezTo>
                  <a:pt x="370664" y="7758"/>
                  <a:pt x="370692" y="7731"/>
                  <a:pt x="370692" y="7698"/>
                </a:cubicBezTo>
                <a:close/>
                <a:moveTo>
                  <a:pt x="363114" y="122"/>
                </a:moveTo>
                <a:cubicBezTo>
                  <a:pt x="363114" y="90"/>
                  <a:pt x="363086" y="62"/>
                  <a:pt x="363054" y="62"/>
                </a:cubicBezTo>
                <a:cubicBezTo>
                  <a:pt x="363022" y="62"/>
                  <a:pt x="362994" y="90"/>
                  <a:pt x="362994" y="122"/>
                </a:cubicBezTo>
                <a:cubicBezTo>
                  <a:pt x="362994" y="155"/>
                  <a:pt x="363022" y="183"/>
                  <a:pt x="363054" y="183"/>
                </a:cubicBezTo>
                <a:cubicBezTo>
                  <a:pt x="363086" y="183"/>
                  <a:pt x="363114" y="155"/>
                  <a:pt x="363114" y="122"/>
                </a:cubicBezTo>
                <a:close/>
                <a:moveTo>
                  <a:pt x="635317" y="257214"/>
                </a:moveTo>
                <a:cubicBezTo>
                  <a:pt x="635317" y="257182"/>
                  <a:pt x="635289" y="257154"/>
                  <a:pt x="635256" y="257154"/>
                </a:cubicBezTo>
                <a:cubicBezTo>
                  <a:pt x="635224" y="257154"/>
                  <a:pt x="635196" y="257182"/>
                  <a:pt x="635196" y="257214"/>
                </a:cubicBezTo>
                <a:cubicBezTo>
                  <a:pt x="635196" y="257247"/>
                  <a:pt x="635224" y="257274"/>
                  <a:pt x="635256" y="257274"/>
                </a:cubicBezTo>
                <a:cubicBezTo>
                  <a:pt x="635289" y="257274"/>
                  <a:pt x="635317" y="257247"/>
                  <a:pt x="635317" y="257214"/>
                </a:cubicBezTo>
                <a:close/>
                <a:moveTo>
                  <a:pt x="627861" y="249668"/>
                </a:moveTo>
                <a:cubicBezTo>
                  <a:pt x="627861" y="249569"/>
                  <a:pt x="627780" y="249488"/>
                  <a:pt x="627681" y="249488"/>
                </a:cubicBezTo>
                <a:cubicBezTo>
                  <a:pt x="627581" y="249488"/>
                  <a:pt x="627501" y="249569"/>
                  <a:pt x="627501" y="249668"/>
                </a:cubicBezTo>
                <a:cubicBezTo>
                  <a:pt x="627501" y="249767"/>
                  <a:pt x="627581" y="249848"/>
                  <a:pt x="627681" y="249848"/>
                </a:cubicBezTo>
                <a:cubicBezTo>
                  <a:pt x="627780" y="249848"/>
                  <a:pt x="627861" y="249767"/>
                  <a:pt x="627861" y="249668"/>
                </a:cubicBezTo>
                <a:close/>
                <a:moveTo>
                  <a:pt x="620255" y="242092"/>
                </a:moveTo>
                <a:cubicBezTo>
                  <a:pt x="620255" y="242025"/>
                  <a:pt x="620202" y="241972"/>
                  <a:pt x="620135" y="241972"/>
                </a:cubicBezTo>
                <a:cubicBezTo>
                  <a:pt x="620068" y="241972"/>
                  <a:pt x="620015" y="242025"/>
                  <a:pt x="620015" y="242092"/>
                </a:cubicBezTo>
                <a:cubicBezTo>
                  <a:pt x="620015" y="242159"/>
                  <a:pt x="620068" y="242212"/>
                  <a:pt x="620135" y="242212"/>
                </a:cubicBezTo>
                <a:cubicBezTo>
                  <a:pt x="620202" y="242212"/>
                  <a:pt x="620255" y="242159"/>
                  <a:pt x="620255" y="242092"/>
                </a:cubicBezTo>
                <a:close/>
                <a:moveTo>
                  <a:pt x="612769" y="234546"/>
                </a:moveTo>
                <a:cubicBezTo>
                  <a:pt x="612769" y="234428"/>
                  <a:pt x="612675" y="234333"/>
                  <a:pt x="612557" y="234333"/>
                </a:cubicBezTo>
                <a:cubicBezTo>
                  <a:pt x="612439" y="234333"/>
                  <a:pt x="612344" y="234428"/>
                  <a:pt x="612344" y="234546"/>
                </a:cubicBezTo>
                <a:cubicBezTo>
                  <a:pt x="612344" y="234664"/>
                  <a:pt x="612439" y="234758"/>
                  <a:pt x="612557" y="234758"/>
                </a:cubicBezTo>
                <a:cubicBezTo>
                  <a:pt x="612675" y="234758"/>
                  <a:pt x="612769" y="234664"/>
                  <a:pt x="612769" y="234546"/>
                </a:cubicBezTo>
                <a:close/>
                <a:moveTo>
                  <a:pt x="605404" y="226967"/>
                </a:moveTo>
                <a:cubicBezTo>
                  <a:pt x="605404" y="226750"/>
                  <a:pt x="605228" y="226575"/>
                  <a:pt x="605011" y="226575"/>
                </a:cubicBezTo>
                <a:cubicBezTo>
                  <a:pt x="604794" y="226575"/>
                  <a:pt x="604619" y="226750"/>
                  <a:pt x="604619" y="226967"/>
                </a:cubicBezTo>
                <a:cubicBezTo>
                  <a:pt x="604619" y="227185"/>
                  <a:pt x="604794" y="227360"/>
                  <a:pt x="605011" y="227360"/>
                </a:cubicBezTo>
                <a:cubicBezTo>
                  <a:pt x="605228" y="227360"/>
                  <a:pt x="605404" y="227185"/>
                  <a:pt x="605404" y="226967"/>
                </a:cubicBezTo>
                <a:close/>
                <a:moveTo>
                  <a:pt x="597920" y="219421"/>
                </a:moveTo>
                <a:cubicBezTo>
                  <a:pt x="597920" y="219170"/>
                  <a:pt x="597717" y="218966"/>
                  <a:pt x="597465" y="218966"/>
                </a:cubicBezTo>
                <a:cubicBezTo>
                  <a:pt x="597214" y="218966"/>
                  <a:pt x="597011" y="219170"/>
                  <a:pt x="597011" y="219421"/>
                </a:cubicBezTo>
                <a:cubicBezTo>
                  <a:pt x="597011" y="219673"/>
                  <a:pt x="597214" y="219876"/>
                  <a:pt x="597465" y="219876"/>
                </a:cubicBezTo>
                <a:cubicBezTo>
                  <a:pt x="597717" y="219876"/>
                  <a:pt x="597920" y="219673"/>
                  <a:pt x="597920" y="219421"/>
                </a:cubicBezTo>
                <a:close/>
                <a:moveTo>
                  <a:pt x="590282" y="211845"/>
                </a:moveTo>
                <a:cubicBezTo>
                  <a:pt x="590282" y="211628"/>
                  <a:pt x="590107" y="211453"/>
                  <a:pt x="589890" y="211453"/>
                </a:cubicBezTo>
                <a:cubicBezTo>
                  <a:pt x="589673" y="211453"/>
                  <a:pt x="589497" y="211628"/>
                  <a:pt x="589497" y="211845"/>
                </a:cubicBezTo>
                <a:cubicBezTo>
                  <a:pt x="589497" y="212062"/>
                  <a:pt x="589673" y="212238"/>
                  <a:pt x="589890" y="212238"/>
                </a:cubicBezTo>
                <a:cubicBezTo>
                  <a:pt x="590107" y="212238"/>
                  <a:pt x="590282" y="212062"/>
                  <a:pt x="590282" y="211845"/>
                </a:cubicBezTo>
                <a:close/>
                <a:moveTo>
                  <a:pt x="582919" y="204299"/>
                </a:moveTo>
                <a:cubicBezTo>
                  <a:pt x="582919" y="203981"/>
                  <a:pt x="582663" y="203724"/>
                  <a:pt x="582344" y="203724"/>
                </a:cubicBezTo>
                <a:cubicBezTo>
                  <a:pt x="582025" y="203724"/>
                  <a:pt x="581769" y="203981"/>
                  <a:pt x="581769" y="204299"/>
                </a:cubicBezTo>
                <a:cubicBezTo>
                  <a:pt x="581769" y="204618"/>
                  <a:pt x="582025" y="204874"/>
                  <a:pt x="582344" y="204874"/>
                </a:cubicBezTo>
                <a:cubicBezTo>
                  <a:pt x="582663" y="204874"/>
                  <a:pt x="582919" y="204618"/>
                  <a:pt x="582919" y="204299"/>
                </a:cubicBezTo>
                <a:close/>
                <a:moveTo>
                  <a:pt x="574768" y="197388"/>
                </a:moveTo>
                <a:cubicBezTo>
                  <a:pt x="575133" y="197388"/>
                  <a:pt x="575436" y="197085"/>
                  <a:pt x="575436" y="196721"/>
                </a:cubicBezTo>
                <a:cubicBezTo>
                  <a:pt x="575436" y="196356"/>
                  <a:pt x="575133" y="196054"/>
                  <a:pt x="574768" y="196054"/>
                </a:cubicBezTo>
                <a:cubicBezTo>
                  <a:pt x="574403" y="196054"/>
                  <a:pt x="574101" y="196356"/>
                  <a:pt x="574101" y="196721"/>
                </a:cubicBezTo>
                <a:cubicBezTo>
                  <a:pt x="574131" y="197085"/>
                  <a:pt x="574403" y="197388"/>
                  <a:pt x="574768" y="197388"/>
                </a:cubicBezTo>
                <a:close/>
                <a:moveTo>
                  <a:pt x="567795" y="189175"/>
                </a:moveTo>
                <a:cubicBezTo>
                  <a:pt x="567795" y="188856"/>
                  <a:pt x="567539" y="188600"/>
                  <a:pt x="567220" y="188600"/>
                </a:cubicBezTo>
                <a:cubicBezTo>
                  <a:pt x="566902" y="188600"/>
                  <a:pt x="566645" y="188856"/>
                  <a:pt x="566645" y="189175"/>
                </a:cubicBezTo>
                <a:cubicBezTo>
                  <a:pt x="566645" y="189493"/>
                  <a:pt x="566902" y="189750"/>
                  <a:pt x="567220" y="189750"/>
                </a:cubicBezTo>
                <a:cubicBezTo>
                  <a:pt x="567539" y="189750"/>
                  <a:pt x="567795" y="189493"/>
                  <a:pt x="567795" y="189175"/>
                </a:cubicBezTo>
                <a:close/>
                <a:moveTo>
                  <a:pt x="560402" y="181628"/>
                </a:moveTo>
                <a:cubicBezTo>
                  <a:pt x="560402" y="181210"/>
                  <a:pt x="560062" y="180871"/>
                  <a:pt x="559644" y="180871"/>
                </a:cubicBezTo>
                <a:cubicBezTo>
                  <a:pt x="559227" y="180871"/>
                  <a:pt x="558887" y="181210"/>
                  <a:pt x="558887" y="181628"/>
                </a:cubicBezTo>
                <a:cubicBezTo>
                  <a:pt x="558887" y="182047"/>
                  <a:pt x="559227" y="182386"/>
                  <a:pt x="559644" y="182386"/>
                </a:cubicBezTo>
                <a:cubicBezTo>
                  <a:pt x="560062" y="182386"/>
                  <a:pt x="560402" y="182047"/>
                  <a:pt x="560402" y="181628"/>
                </a:cubicBezTo>
                <a:close/>
                <a:moveTo>
                  <a:pt x="552916" y="174052"/>
                </a:moveTo>
                <a:cubicBezTo>
                  <a:pt x="552916" y="173600"/>
                  <a:pt x="552551" y="173235"/>
                  <a:pt x="552099" y="173235"/>
                </a:cubicBezTo>
                <a:cubicBezTo>
                  <a:pt x="551646" y="173235"/>
                  <a:pt x="551281" y="173600"/>
                  <a:pt x="551281" y="174052"/>
                </a:cubicBezTo>
                <a:cubicBezTo>
                  <a:pt x="551281" y="174505"/>
                  <a:pt x="551646" y="174870"/>
                  <a:pt x="552099" y="174870"/>
                </a:cubicBezTo>
                <a:cubicBezTo>
                  <a:pt x="552551" y="174870"/>
                  <a:pt x="552916" y="174505"/>
                  <a:pt x="552916" y="174052"/>
                </a:cubicBezTo>
                <a:close/>
                <a:moveTo>
                  <a:pt x="545401" y="166506"/>
                </a:moveTo>
                <a:cubicBezTo>
                  <a:pt x="545401" y="166021"/>
                  <a:pt x="545008" y="165629"/>
                  <a:pt x="544523" y="165629"/>
                </a:cubicBezTo>
                <a:cubicBezTo>
                  <a:pt x="544038" y="165629"/>
                  <a:pt x="543646" y="166021"/>
                  <a:pt x="543646" y="166506"/>
                </a:cubicBezTo>
                <a:cubicBezTo>
                  <a:pt x="543646" y="166991"/>
                  <a:pt x="544038" y="167384"/>
                  <a:pt x="544523" y="167384"/>
                </a:cubicBezTo>
                <a:cubicBezTo>
                  <a:pt x="545008" y="167384"/>
                  <a:pt x="545401" y="166991"/>
                  <a:pt x="545401" y="166506"/>
                </a:cubicBezTo>
                <a:close/>
                <a:moveTo>
                  <a:pt x="536977" y="159688"/>
                </a:moveTo>
                <a:cubicBezTo>
                  <a:pt x="537402" y="159688"/>
                  <a:pt x="537735" y="159355"/>
                  <a:pt x="537735" y="158930"/>
                </a:cubicBezTo>
                <a:cubicBezTo>
                  <a:pt x="537735" y="158505"/>
                  <a:pt x="537402" y="158173"/>
                  <a:pt x="536977" y="158173"/>
                </a:cubicBezTo>
                <a:cubicBezTo>
                  <a:pt x="536552" y="158173"/>
                  <a:pt x="536220" y="158505"/>
                  <a:pt x="536220" y="158930"/>
                </a:cubicBezTo>
                <a:cubicBezTo>
                  <a:pt x="536188" y="159353"/>
                  <a:pt x="536552" y="159688"/>
                  <a:pt x="536977" y="159688"/>
                </a:cubicBezTo>
                <a:close/>
                <a:moveTo>
                  <a:pt x="530339" y="151384"/>
                </a:moveTo>
                <a:cubicBezTo>
                  <a:pt x="530339" y="150864"/>
                  <a:pt x="529919" y="150444"/>
                  <a:pt x="529399" y="150444"/>
                </a:cubicBezTo>
                <a:cubicBezTo>
                  <a:pt x="528880" y="150444"/>
                  <a:pt x="528460" y="150864"/>
                  <a:pt x="528460" y="151384"/>
                </a:cubicBezTo>
                <a:cubicBezTo>
                  <a:pt x="528460" y="151903"/>
                  <a:pt x="528880" y="152324"/>
                  <a:pt x="529399" y="152324"/>
                </a:cubicBezTo>
                <a:cubicBezTo>
                  <a:pt x="529919" y="152324"/>
                  <a:pt x="530339" y="151903"/>
                  <a:pt x="530339" y="151384"/>
                </a:cubicBezTo>
                <a:close/>
                <a:moveTo>
                  <a:pt x="521853" y="144745"/>
                </a:moveTo>
                <a:cubicBezTo>
                  <a:pt x="522368" y="144745"/>
                  <a:pt x="522793" y="144320"/>
                  <a:pt x="522793" y="143805"/>
                </a:cubicBezTo>
                <a:cubicBezTo>
                  <a:pt x="522793" y="143291"/>
                  <a:pt x="522368" y="142866"/>
                  <a:pt x="521853" y="142866"/>
                </a:cubicBezTo>
                <a:cubicBezTo>
                  <a:pt x="521339" y="142866"/>
                  <a:pt x="520914" y="143291"/>
                  <a:pt x="520914" y="143805"/>
                </a:cubicBezTo>
                <a:cubicBezTo>
                  <a:pt x="520884" y="144320"/>
                  <a:pt x="521308" y="144745"/>
                  <a:pt x="521853" y="144745"/>
                </a:cubicBezTo>
                <a:close/>
                <a:moveTo>
                  <a:pt x="515095" y="136230"/>
                </a:moveTo>
                <a:cubicBezTo>
                  <a:pt x="515095" y="135777"/>
                  <a:pt x="514730" y="135412"/>
                  <a:pt x="514278" y="135412"/>
                </a:cubicBezTo>
                <a:cubicBezTo>
                  <a:pt x="513825" y="135412"/>
                  <a:pt x="513460" y="135777"/>
                  <a:pt x="513460" y="136230"/>
                </a:cubicBezTo>
                <a:cubicBezTo>
                  <a:pt x="513460" y="136682"/>
                  <a:pt x="513825" y="137047"/>
                  <a:pt x="514278" y="137047"/>
                </a:cubicBezTo>
                <a:cubicBezTo>
                  <a:pt x="514730" y="137047"/>
                  <a:pt x="515095" y="136682"/>
                  <a:pt x="515095" y="136230"/>
                </a:cubicBezTo>
                <a:close/>
                <a:moveTo>
                  <a:pt x="507702" y="128684"/>
                </a:moveTo>
                <a:cubicBezTo>
                  <a:pt x="507702" y="128148"/>
                  <a:pt x="507268" y="127713"/>
                  <a:pt x="506732" y="127713"/>
                </a:cubicBezTo>
                <a:cubicBezTo>
                  <a:pt x="506196" y="127713"/>
                  <a:pt x="505762" y="128148"/>
                  <a:pt x="505762" y="128684"/>
                </a:cubicBezTo>
                <a:cubicBezTo>
                  <a:pt x="505762" y="129219"/>
                  <a:pt x="506196" y="129653"/>
                  <a:pt x="506732" y="129653"/>
                </a:cubicBezTo>
                <a:cubicBezTo>
                  <a:pt x="507268" y="129653"/>
                  <a:pt x="507702" y="129219"/>
                  <a:pt x="507702" y="128684"/>
                </a:cubicBezTo>
                <a:close/>
                <a:moveTo>
                  <a:pt x="500096" y="121137"/>
                </a:moveTo>
                <a:cubicBezTo>
                  <a:pt x="500096" y="120618"/>
                  <a:pt x="499676" y="120198"/>
                  <a:pt x="499156" y="120198"/>
                </a:cubicBezTo>
                <a:cubicBezTo>
                  <a:pt x="498637" y="120198"/>
                  <a:pt x="498216" y="120618"/>
                  <a:pt x="498216" y="121137"/>
                </a:cubicBezTo>
                <a:cubicBezTo>
                  <a:pt x="498216" y="121657"/>
                  <a:pt x="498637" y="122077"/>
                  <a:pt x="499156" y="122077"/>
                </a:cubicBezTo>
                <a:cubicBezTo>
                  <a:pt x="499676" y="122077"/>
                  <a:pt x="500096" y="121657"/>
                  <a:pt x="500096" y="121137"/>
                </a:cubicBezTo>
                <a:close/>
                <a:moveTo>
                  <a:pt x="492368" y="113561"/>
                </a:moveTo>
                <a:cubicBezTo>
                  <a:pt x="492368" y="113143"/>
                  <a:pt x="492028" y="112804"/>
                  <a:pt x="491611" y="112804"/>
                </a:cubicBezTo>
                <a:cubicBezTo>
                  <a:pt x="491193" y="112804"/>
                  <a:pt x="490853" y="113143"/>
                  <a:pt x="490853" y="113561"/>
                </a:cubicBezTo>
                <a:cubicBezTo>
                  <a:pt x="490853" y="113979"/>
                  <a:pt x="491193" y="114318"/>
                  <a:pt x="491611" y="114318"/>
                </a:cubicBezTo>
                <a:cubicBezTo>
                  <a:pt x="492028" y="114318"/>
                  <a:pt x="492368" y="113979"/>
                  <a:pt x="492368" y="113561"/>
                </a:cubicBezTo>
                <a:close/>
                <a:moveTo>
                  <a:pt x="484033" y="106710"/>
                </a:moveTo>
                <a:cubicBezTo>
                  <a:pt x="484427" y="106710"/>
                  <a:pt x="484730" y="106377"/>
                  <a:pt x="484730" y="105983"/>
                </a:cubicBezTo>
                <a:cubicBezTo>
                  <a:pt x="484730" y="105588"/>
                  <a:pt x="484397" y="105286"/>
                  <a:pt x="484033" y="105286"/>
                </a:cubicBezTo>
                <a:cubicBezTo>
                  <a:pt x="483638" y="105286"/>
                  <a:pt x="483335" y="105588"/>
                  <a:pt x="483335" y="105983"/>
                </a:cubicBezTo>
                <a:cubicBezTo>
                  <a:pt x="483335" y="106377"/>
                  <a:pt x="483640" y="106710"/>
                  <a:pt x="484033" y="106710"/>
                </a:cubicBezTo>
                <a:close/>
                <a:moveTo>
                  <a:pt x="476487" y="99316"/>
                </a:moveTo>
                <a:cubicBezTo>
                  <a:pt x="476972" y="99316"/>
                  <a:pt x="477366" y="98922"/>
                  <a:pt x="477366" y="98437"/>
                </a:cubicBezTo>
                <a:cubicBezTo>
                  <a:pt x="477366" y="97952"/>
                  <a:pt x="476972" y="97557"/>
                  <a:pt x="476487" y="97557"/>
                </a:cubicBezTo>
                <a:cubicBezTo>
                  <a:pt x="476002" y="97557"/>
                  <a:pt x="475607" y="97952"/>
                  <a:pt x="475607" y="98437"/>
                </a:cubicBezTo>
                <a:cubicBezTo>
                  <a:pt x="475577" y="98922"/>
                  <a:pt x="475972" y="99316"/>
                  <a:pt x="476487" y="99316"/>
                </a:cubicBezTo>
                <a:close/>
                <a:moveTo>
                  <a:pt x="469668" y="90860"/>
                </a:moveTo>
                <a:cubicBezTo>
                  <a:pt x="469668" y="90442"/>
                  <a:pt x="469329" y="90103"/>
                  <a:pt x="468911" y="90103"/>
                </a:cubicBezTo>
                <a:cubicBezTo>
                  <a:pt x="468493" y="90103"/>
                  <a:pt x="468154" y="90442"/>
                  <a:pt x="468154" y="90860"/>
                </a:cubicBezTo>
                <a:cubicBezTo>
                  <a:pt x="468154" y="91279"/>
                  <a:pt x="468493" y="91618"/>
                  <a:pt x="468911" y="91618"/>
                </a:cubicBezTo>
                <a:cubicBezTo>
                  <a:pt x="469329" y="91618"/>
                  <a:pt x="469668" y="91279"/>
                  <a:pt x="469668" y="90860"/>
                </a:cubicBezTo>
                <a:close/>
                <a:moveTo>
                  <a:pt x="461365" y="83919"/>
                </a:moveTo>
                <a:cubicBezTo>
                  <a:pt x="461698" y="83919"/>
                  <a:pt x="461973" y="83647"/>
                  <a:pt x="461973" y="83312"/>
                </a:cubicBezTo>
                <a:cubicBezTo>
                  <a:pt x="461973" y="82977"/>
                  <a:pt x="461700" y="82705"/>
                  <a:pt x="461365" y="82705"/>
                </a:cubicBezTo>
                <a:cubicBezTo>
                  <a:pt x="461031" y="82705"/>
                  <a:pt x="460758" y="82977"/>
                  <a:pt x="460758" y="83312"/>
                </a:cubicBezTo>
                <a:cubicBezTo>
                  <a:pt x="460758" y="83647"/>
                  <a:pt x="461031" y="83919"/>
                  <a:pt x="461365" y="83919"/>
                </a:cubicBezTo>
                <a:close/>
                <a:moveTo>
                  <a:pt x="453789" y="76466"/>
                </a:moveTo>
                <a:cubicBezTo>
                  <a:pt x="454184" y="76466"/>
                  <a:pt x="454487" y="76133"/>
                  <a:pt x="454487" y="75768"/>
                </a:cubicBezTo>
                <a:cubicBezTo>
                  <a:pt x="454487" y="75373"/>
                  <a:pt x="454154" y="75041"/>
                  <a:pt x="453789" y="75041"/>
                </a:cubicBezTo>
                <a:cubicBezTo>
                  <a:pt x="453395" y="75041"/>
                  <a:pt x="453092" y="75373"/>
                  <a:pt x="453092" y="75768"/>
                </a:cubicBezTo>
                <a:cubicBezTo>
                  <a:pt x="453092" y="76131"/>
                  <a:pt x="453395" y="76466"/>
                  <a:pt x="453789" y="76466"/>
                </a:cubicBezTo>
                <a:close/>
                <a:moveTo>
                  <a:pt x="446847" y="68192"/>
                </a:moveTo>
                <a:cubicBezTo>
                  <a:pt x="446847" y="67858"/>
                  <a:pt x="446576" y="67587"/>
                  <a:pt x="446242" y="67587"/>
                </a:cubicBezTo>
                <a:cubicBezTo>
                  <a:pt x="445907" y="67587"/>
                  <a:pt x="445637" y="67858"/>
                  <a:pt x="445637" y="68192"/>
                </a:cubicBezTo>
                <a:cubicBezTo>
                  <a:pt x="445637" y="68527"/>
                  <a:pt x="445907" y="68797"/>
                  <a:pt x="446242" y="68797"/>
                </a:cubicBezTo>
                <a:cubicBezTo>
                  <a:pt x="446576" y="68797"/>
                  <a:pt x="446847" y="68527"/>
                  <a:pt x="446847" y="68192"/>
                </a:cubicBezTo>
                <a:close/>
                <a:moveTo>
                  <a:pt x="438666" y="61069"/>
                </a:moveTo>
                <a:cubicBezTo>
                  <a:pt x="438908" y="61069"/>
                  <a:pt x="439121" y="60856"/>
                  <a:pt x="439121" y="60614"/>
                </a:cubicBezTo>
                <a:cubicBezTo>
                  <a:pt x="439121" y="60371"/>
                  <a:pt x="438908" y="60159"/>
                  <a:pt x="438666" y="60159"/>
                </a:cubicBezTo>
                <a:cubicBezTo>
                  <a:pt x="438423" y="60159"/>
                  <a:pt x="438211" y="60371"/>
                  <a:pt x="438211" y="60614"/>
                </a:cubicBezTo>
                <a:cubicBezTo>
                  <a:pt x="438211" y="60886"/>
                  <a:pt x="438423" y="61069"/>
                  <a:pt x="438666" y="61069"/>
                </a:cubicBezTo>
                <a:close/>
                <a:moveTo>
                  <a:pt x="431423" y="53068"/>
                </a:moveTo>
                <a:cubicBezTo>
                  <a:pt x="431423" y="52883"/>
                  <a:pt x="431275" y="52735"/>
                  <a:pt x="431090" y="52735"/>
                </a:cubicBezTo>
                <a:cubicBezTo>
                  <a:pt x="430905" y="52735"/>
                  <a:pt x="430757" y="52883"/>
                  <a:pt x="430757" y="53068"/>
                </a:cubicBezTo>
                <a:cubicBezTo>
                  <a:pt x="430757" y="53253"/>
                  <a:pt x="430905" y="53400"/>
                  <a:pt x="431090" y="53400"/>
                </a:cubicBezTo>
                <a:cubicBezTo>
                  <a:pt x="431275" y="53400"/>
                  <a:pt x="431423" y="53253"/>
                  <a:pt x="431423" y="53068"/>
                </a:cubicBezTo>
                <a:close/>
                <a:moveTo>
                  <a:pt x="423544" y="45946"/>
                </a:moveTo>
                <a:cubicBezTo>
                  <a:pt x="423787" y="45946"/>
                  <a:pt x="423999" y="45734"/>
                  <a:pt x="423999" y="45491"/>
                </a:cubicBezTo>
                <a:cubicBezTo>
                  <a:pt x="423999" y="45249"/>
                  <a:pt x="423787" y="45037"/>
                  <a:pt x="423544" y="45037"/>
                </a:cubicBezTo>
                <a:cubicBezTo>
                  <a:pt x="423302" y="45037"/>
                  <a:pt x="423089" y="45249"/>
                  <a:pt x="423089" y="45491"/>
                </a:cubicBezTo>
                <a:cubicBezTo>
                  <a:pt x="423089" y="45764"/>
                  <a:pt x="423302" y="45946"/>
                  <a:pt x="423544" y="45946"/>
                </a:cubicBezTo>
                <a:close/>
                <a:moveTo>
                  <a:pt x="416301" y="37945"/>
                </a:moveTo>
                <a:cubicBezTo>
                  <a:pt x="416301" y="37760"/>
                  <a:pt x="416153" y="37613"/>
                  <a:pt x="415969" y="37613"/>
                </a:cubicBezTo>
                <a:cubicBezTo>
                  <a:pt x="415784" y="37613"/>
                  <a:pt x="415636" y="37760"/>
                  <a:pt x="415636" y="37945"/>
                </a:cubicBezTo>
                <a:cubicBezTo>
                  <a:pt x="415636" y="38130"/>
                  <a:pt x="415784" y="38278"/>
                  <a:pt x="415969" y="38278"/>
                </a:cubicBezTo>
                <a:cubicBezTo>
                  <a:pt x="416153" y="38278"/>
                  <a:pt x="416301" y="38130"/>
                  <a:pt x="416301" y="37945"/>
                </a:cubicBezTo>
                <a:close/>
                <a:moveTo>
                  <a:pt x="408603" y="30367"/>
                </a:moveTo>
                <a:cubicBezTo>
                  <a:pt x="408603" y="30268"/>
                  <a:pt x="408522" y="30187"/>
                  <a:pt x="408423" y="30187"/>
                </a:cubicBezTo>
                <a:cubicBezTo>
                  <a:pt x="408324" y="30187"/>
                  <a:pt x="408243" y="30268"/>
                  <a:pt x="408243" y="30367"/>
                </a:cubicBezTo>
                <a:cubicBezTo>
                  <a:pt x="408243" y="30466"/>
                  <a:pt x="408324" y="30547"/>
                  <a:pt x="408423" y="30547"/>
                </a:cubicBezTo>
                <a:cubicBezTo>
                  <a:pt x="408522" y="30547"/>
                  <a:pt x="408603" y="30466"/>
                  <a:pt x="408603" y="30367"/>
                </a:cubicBezTo>
                <a:close/>
                <a:moveTo>
                  <a:pt x="401057" y="22821"/>
                </a:moveTo>
                <a:cubicBezTo>
                  <a:pt x="401057" y="22703"/>
                  <a:pt x="400962" y="22608"/>
                  <a:pt x="400845" y="22608"/>
                </a:cubicBezTo>
                <a:cubicBezTo>
                  <a:pt x="400727" y="22608"/>
                  <a:pt x="400632" y="22703"/>
                  <a:pt x="400632" y="22821"/>
                </a:cubicBezTo>
                <a:cubicBezTo>
                  <a:pt x="400632" y="22938"/>
                  <a:pt x="400727" y="23033"/>
                  <a:pt x="400845" y="23033"/>
                </a:cubicBezTo>
                <a:cubicBezTo>
                  <a:pt x="400962" y="23033"/>
                  <a:pt x="401057" y="22938"/>
                  <a:pt x="401057" y="22821"/>
                </a:cubicBezTo>
                <a:close/>
                <a:moveTo>
                  <a:pt x="393419" y="15245"/>
                </a:moveTo>
                <a:cubicBezTo>
                  <a:pt x="393419" y="15178"/>
                  <a:pt x="393366" y="15125"/>
                  <a:pt x="393299" y="15125"/>
                </a:cubicBezTo>
                <a:cubicBezTo>
                  <a:pt x="393232" y="15125"/>
                  <a:pt x="393179" y="15178"/>
                  <a:pt x="393179" y="15245"/>
                </a:cubicBezTo>
                <a:cubicBezTo>
                  <a:pt x="393179" y="15312"/>
                  <a:pt x="393232" y="15365"/>
                  <a:pt x="393299" y="15365"/>
                </a:cubicBezTo>
                <a:cubicBezTo>
                  <a:pt x="393366" y="15365"/>
                  <a:pt x="393419" y="15312"/>
                  <a:pt x="393419" y="15245"/>
                </a:cubicBezTo>
                <a:close/>
                <a:moveTo>
                  <a:pt x="385813" y="7698"/>
                </a:moveTo>
                <a:cubicBezTo>
                  <a:pt x="385813" y="7666"/>
                  <a:pt x="385786" y="7638"/>
                  <a:pt x="385753" y="7638"/>
                </a:cubicBezTo>
                <a:cubicBezTo>
                  <a:pt x="385721" y="7638"/>
                  <a:pt x="385693" y="7666"/>
                  <a:pt x="385693" y="7698"/>
                </a:cubicBezTo>
                <a:cubicBezTo>
                  <a:pt x="385693" y="7731"/>
                  <a:pt x="385721" y="7758"/>
                  <a:pt x="385753" y="7758"/>
                </a:cubicBezTo>
                <a:cubicBezTo>
                  <a:pt x="385786" y="7758"/>
                  <a:pt x="385813" y="7731"/>
                  <a:pt x="385813" y="7698"/>
                </a:cubicBezTo>
                <a:close/>
                <a:moveTo>
                  <a:pt x="378238" y="122"/>
                </a:moveTo>
                <a:cubicBezTo>
                  <a:pt x="378238" y="90"/>
                  <a:pt x="378210" y="62"/>
                  <a:pt x="378178" y="62"/>
                </a:cubicBezTo>
                <a:cubicBezTo>
                  <a:pt x="378145" y="62"/>
                  <a:pt x="378118" y="90"/>
                  <a:pt x="378118" y="122"/>
                </a:cubicBezTo>
                <a:cubicBezTo>
                  <a:pt x="378118" y="155"/>
                  <a:pt x="378145" y="183"/>
                  <a:pt x="378178" y="183"/>
                </a:cubicBezTo>
                <a:cubicBezTo>
                  <a:pt x="378210" y="183"/>
                  <a:pt x="378238" y="155"/>
                  <a:pt x="378238" y="122"/>
                </a:cubicBezTo>
                <a:close/>
                <a:moveTo>
                  <a:pt x="635317" y="242092"/>
                </a:moveTo>
                <a:cubicBezTo>
                  <a:pt x="635317" y="242060"/>
                  <a:pt x="635289" y="242032"/>
                  <a:pt x="635256" y="242032"/>
                </a:cubicBezTo>
                <a:cubicBezTo>
                  <a:pt x="635224" y="242032"/>
                  <a:pt x="635196" y="242060"/>
                  <a:pt x="635196" y="242092"/>
                </a:cubicBezTo>
                <a:cubicBezTo>
                  <a:pt x="635196" y="242124"/>
                  <a:pt x="635224" y="242152"/>
                  <a:pt x="635256" y="242152"/>
                </a:cubicBezTo>
                <a:cubicBezTo>
                  <a:pt x="635289" y="242152"/>
                  <a:pt x="635317" y="242124"/>
                  <a:pt x="635317" y="242092"/>
                </a:cubicBezTo>
                <a:close/>
                <a:moveTo>
                  <a:pt x="627801" y="234546"/>
                </a:moveTo>
                <a:cubicBezTo>
                  <a:pt x="627801" y="234479"/>
                  <a:pt x="627748" y="234426"/>
                  <a:pt x="627681" y="234426"/>
                </a:cubicBezTo>
                <a:cubicBezTo>
                  <a:pt x="627614" y="234426"/>
                  <a:pt x="627561" y="234479"/>
                  <a:pt x="627561" y="234546"/>
                </a:cubicBezTo>
                <a:cubicBezTo>
                  <a:pt x="627561" y="234613"/>
                  <a:pt x="627614" y="234666"/>
                  <a:pt x="627681" y="234666"/>
                </a:cubicBezTo>
                <a:cubicBezTo>
                  <a:pt x="627748" y="234666"/>
                  <a:pt x="627801" y="234613"/>
                  <a:pt x="627801" y="234546"/>
                </a:cubicBezTo>
                <a:close/>
                <a:moveTo>
                  <a:pt x="620255" y="226967"/>
                </a:moveTo>
                <a:cubicBezTo>
                  <a:pt x="620255" y="226901"/>
                  <a:pt x="620202" y="226847"/>
                  <a:pt x="620135" y="226847"/>
                </a:cubicBezTo>
                <a:cubicBezTo>
                  <a:pt x="620068" y="226847"/>
                  <a:pt x="620015" y="226901"/>
                  <a:pt x="620015" y="226967"/>
                </a:cubicBezTo>
                <a:cubicBezTo>
                  <a:pt x="620015" y="227035"/>
                  <a:pt x="620068" y="227088"/>
                  <a:pt x="620135" y="227088"/>
                </a:cubicBezTo>
                <a:cubicBezTo>
                  <a:pt x="620202" y="227088"/>
                  <a:pt x="620255" y="227035"/>
                  <a:pt x="620255" y="226967"/>
                </a:cubicBezTo>
                <a:close/>
                <a:moveTo>
                  <a:pt x="612737" y="219421"/>
                </a:moveTo>
                <a:cubicBezTo>
                  <a:pt x="612737" y="219322"/>
                  <a:pt x="612656" y="219241"/>
                  <a:pt x="612557" y="219241"/>
                </a:cubicBezTo>
                <a:cubicBezTo>
                  <a:pt x="612458" y="219241"/>
                  <a:pt x="612377" y="219322"/>
                  <a:pt x="612377" y="219421"/>
                </a:cubicBezTo>
                <a:cubicBezTo>
                  <a:pt x="612377" y="219521"/>
                  <a:pt x="612458" y="219601"/>
                  <a:pt x="612557" y="219601"/>
                </a:cubicBezTo>
                <a:cubicBezTo>
                  <a:pt x="612656" y="219601"/>
                  <a:pt x="612737" y="219521"/>
                  <a:pt x="612737" y="219421"/>
                </a:cubicBezTo>
                <a:close/>
                <a:moveTo>
                  <a:pt x="605011" y="212118"/>
                </a:moveTo>
                <a:cubicBezTo>
                  <a:pt x="605164" y="212118"/>
                  <a:pt x="605284" y="211995"/>
                  <a:pt x="605284" y="211845"/>
                </a:cubicBezTo>
                <a:cubicBezTo>
                  <a:pt x="605284" y="211695"/>
                  <a:pt x="605161" y="211573"/>
                  <a:pt x="605011" y="211573"/>
                </a:cubicBezTo>
                <a:cubicBezTo>
                  <a:pt x="604859" y="211573"/>
                  <a:pt x="604739" y="211695"/>
                  <a:pt x="604739" y="211845"/>
                </a:cubicBezTo>
                <a:cubicBezTo>
                  <a:pt x="604739" y="211998"/>
                  <a:pt x="604861" y="212118"/>
                  <a:pt x="605011" y="212118"/>
                </a:cubicBezTo>
                <a:close/>
                <a:moveTo>
                  <a:pt x="597828" y="204299"/>
                </a:moveTo>
                <a:cubicBezTo>
                  <a:pt x="597828" y="204082"/>
                  <a:pt x="597653" y="203907"/>
                  <a:pt x="597435" y="203907"/>
                </a:cubicBezTo>
                <a:cubicBezTo>
                  <a:pt x="597218" y="203907"/>
                  <a:pt x="597043" y="204082"/>
                  <a:pt x="597043" y="204299"/>
                </a:cubicBezTo>
                <a:cubicBezTo>
                  <a:pt x="597043" y="204516"/>
                  <a:pt x="597218" y="204692"/>
                  <a:pt x="597435" y="204692"/>
                </a:cubicBezTo>
                <a:cubicBezTo>
                  <a:pt x="597653" y="204692"/>
                  <a:pt x="597828" y="204516"/>
                  <a:pt x="597828" y="204299"/>
                </a:cubicBezTo>
                <a:close/>
                <a:moveTo>
                  <a:pt x="589890" y="197056"/>
                </a:moveTo>
                <a:cubicBezTo>
                  <a:pt x="590072" y="197056"/>
                  <a:pt x="590222" y="196903"/>
                  <a:pt x="590222" y="196723"/>
                </a:cubicBezTo>
                <a:cubicBezTo>
                  <a:pt x="590222" y="196543"/>
                  <a:pt x="590070" y="196390"/>
                  <a:pt x="589890" y="196390"/>
                </a:cubicBezTo>
                <a:cubicBezTo>
                  <a:pt x="589707" y="196390"/>
                  <a:pt x="589557" y="196543"/>
                  <a:pt x="589557" y="196723"/>
                </a:cubicBezTo>
                <a:cubicBezTo>
                  <a:pt x="589557" y="196903"/>
                  <a:pt x="589707" y="197056"/>
                  <a:pt x="589890" y="197056"/>
                </a:cubicBezTo>
                <a:close/>
                <a:moveTo>
                  <a:pt x="582706" y="189175"/>
                </a:moveTo>
                <a:cubicBezTo>
                  <a:pt x="582706" y="188958"/>
                  <a:pt x="582531" y="188782"/>
                  <a:pt x="582314" y="188782"/>
                </a:cubicBezTo>
                <a:cubicBezTo>
                  <a:pt x="582097" y="188782"/>
                  <a:pt x="581922" y="188958"/>
                  <a:pt x="581922" y="189175"/>
                </a:cubicBezTo>
                <a:cubicBezTo>
                  <a:pt x="581922" y="189392"/>
                  <a:pt x="582097" y="189567"/>
                  <a:pt x="582314" y="189567"/>
                </a:cubicBezTo>
                <a:cubicBezTo>
                  <a:pt x="582531" y="189567"/>
                  <a:pt x="582706" y="189392"/>
                  <a:pt x="582706" y="189175"/>
                </a:cubicBezTo>
                <a:close/>
                <a:moveTo>
                  <a:pt x="575343" y="181599"/>
                </a:moveTo>
                <a:cubicBezTo>
                  <a:pt x="575343" y="181280"/>
                  <a:pt x="575087" y="181024"/>
                  <a:pt x="574768" y="181024"/>
                </a:cubicBezTo>
                <a:cubicBezTo>
                  <a:pt x="574450" y="181024"/>
                  <a:pt x="574193" y="181280"/>
                  <a:pt x="574193" y="181599"/>
                </a:cubicBezTo>
                <a:cubicBezTo>
                  <a:pt x="574193" y="181917"/>
                  <a:pt x="574450" y="182173"/>
                  <a:pt x="574768" y="182173"/>
                </a:cubicBezTo>
                <a:cubicBezTo>
                  <a:pt x="575087" y="182173"/>
                  <a:pt x="575343" y="181917"/>
                  <a:pt x="575343" y="181599"/>
                </a:cubicBezTo>
                <a:close/>
                <a:moveTo>
                  <a:pt x="567735" y="174052"/>
                </a:moveTo>
                <a:cubicBezTo>
                  <a:pt x="567735" y="173769"/>
                  <a:pt x="567504" y="173538"/>
                  <a:pt x="567220" y="173538"/>
                </a:cubicBezTo>
                <a:cubicBezTo>
                  <a:pt x="566936" y="173538"/>
                  <a:pt x="566705" y="173769"/>
                  <a:pt x="566705" y="174052"/>
                </a:cubicBezTo>
                <a:cubicBezTo>
                  <a:pt x="566705" y="174336"/>
                  <a:pt x="566936" y="174567"/>
                  <a:pt x="567220" y="174567"/>
                </a:cubicBezTo>
                <a:cubicBezTo>
                  <a:pt x="567504" y="174567"/>
                  <a:pt x="567735" y="174336"/>
                  <a:pt x="567735" y="174052"/>
                </a:cubicBezTo>
                <a:close/>
                <a:moveTo>
                  <a:pt x="560219" y="166476"/>
                </a:moveTo>
                <a:cubicBezTo>
                  <a:pt x="560219" y="166158"/>
                  <a:pt x="559963" y="165901"/>
                  <a:pt x="559644" y="165901"/>
                </a:cubicBezTo>
                <a:cubicBezTo>
                  <a:pt x="559326" y="165901"/>
                  <a:pt x="559069" y="166158"/>
                  <a:pt x="559069" y="166476"/>
                </a:cubicBezTo>
                <a:cubicBezTo>
                  <a:pt x="559069" y="166795"/>
                  <a:pt x="559326" y="167051"/>
                  <a:pt x="559644" y="167051"/>
                </a:cubicBezTo>
                <a:cubicBezTo>
                  <a:pt x="559963" y="167051"/>
                  <a:pt x="560219" y="166795"/>
                  <a:pt x="560219" y="166476"/>
                </a:cubicBezTo>
                <a:close/>
                <a:moveTo>
                  <a:pt x="552704" y="158930"/>
                </a:moveTo>
                <a:cubicBezTo>
                  <a:pt x="552704" y="158595"/>
                  <a:pt x="552434" y="158325"/>
                  <a:pt x="552099" y="158325"/>
                </a:cubicBezTo>
                <a:cubicBezTo>
                  <a:pt x="551764" y="158325"/>
                  <a:pt x="551494" y="158595"/>
                  <a:pt x="551494" y="158930"/>
                </a:cubicBezTo>
                <a:cubicBezTo>
                  <a:pt x="551494" y="159265"/>
                  <a:pt x="551764" y="159535"/>
                  <a:pt x="552099" y="159535"/>
                </a:cubicBezTo>
                <a:cubicBezTo>
                  <a:pt x="552434" y="159535"/>
                  <a:pt x="552704" y="159265"/>
                  <a:pt x="552704" y="158930"/>
                </a:cubicBezTo>
                <a:close/>
                <a:moveTo>
                  <a:pt x="545280" y="151384"/>
                </a:moveTo>
                <a:cubicBezTo>
                  <a:pt x="545280" y="150966"/>
                  <a:pt x="544941" y="150627"/>
                  <a:pt x="544523" y="150627"/>
                </a:cubicBezTo>
                <a:cubicBezTo>
                  <a:pt x="544105" y="150627"/>
                  <a:pt x="543766" y="150966"/>
                  <a:pt x="543766" y="151384"/>
                </a:cubicBezTo>
                <a:cubicBezTo>
                  <a:pt x="543766" y="151802"/>
                  <a:pt x="544105" y="152142"/>
                  <a:pt x="544523" y="152142"/>
                </a:cubicBezTo>
                <a:cubicBezTo>
                  <a:pt x="544941" y="152142"/>
                  <a:pt x="545280" y="151802"/>
                  <a:pt x="545280" y="151384"/>
                </a:cubicBezTo>
                <a:close/>
                <a:moveTo>
                  <a:pt x="537582" y="143805"/>
                </a:moveTo>
                <a:cubicBezTo>
                  <a:pt x="537582" y="143471"/>
                  <a:pt x="537312" y="143201"/>
                  <a:pt x="536977" y="143201"/>
                </a:cubicBezTo>
                <a:cubicBezTo>
                  <a:pt x="536642" y="143201"/>
                  <a:pt x="536372" y="143471"/>
                  <a:pt x="536372" y="143805"/>
                </a:cubicBezTo>
                <a:cubicBezTo>
                  <a:pt x="536372" y="144140"/>
                  <a:pt x="536642" y="144411"/>
                  <a:pt x="536977" y="144411"/>
                </a:cubicBezTo>
                <a:cubicBezTo>
                  <a:pt x="537312" y="144411"/>
                  <a:pt x="537582" y="144140"/>
                  <a:pt x="537582" y="143805"/>
                </a:cubicBezTo>
                <a:close/>
                <a:moveTo>
                  <a:pt x="529399" y="136897"/>
                </a:moveTo>
                <a:cubicBezTo>
                  <a:pt x="529764" y="136897"/>
                  <a:pt x="530067" y="136594"/>
                  <a:pt x="530067" y="136230"/>
                </a:cubicBezTo>
                <a:cubicBezTo>
                  <a:pt x="530067" y="135865"/>
                  <a:pt x="529764" y="135562"/>
                  <a:pt x="529399" y="135562"/>
                </a:cubicBezTo>
                <a:cubicBezTo>
                  <a:pt x="529035" y="135562"/>
                  <a:pt x="528732" y="135865"/>
                  <a:pt x="528732" y="136230"/>
                </a:cubicBezTo>
                <a:cubicBezTo>
                  <a:pt x="528764" y="136594"/>
                  <a:pt x="529037" y="136897"/>
                  <a:pt x="529399" y="136897"/>
                </a:cubicBezTo>
                <a:close/>
                <a:moveTo>
                  <a:pt x="522671" y="128684"/>
                </a:moveTo>
                <a:cubicBezTo>
                  <a:pt x="522671" y="128231"/>
                  <a:pt x="522306" y="127866"/>
                  <a:pt x="521853" y="127866"/>
                </a:cubicBezTo>
                <a:cubicBezTo>
                  <a:pt x="521401" y="127866"/>
                  <a:pt x="521036" y="128231"/>
                  <a:pt x="521036" y="128684"/>
                </a:cubicBezTo>
                <a:cubicBezTo>
                  <a:pt x="521036" y="129136"/>
                  <a:pt x="521401" y="129501"/>
                  <a:pt x="521853" y="129501"/>
                </a:cubicBezTo>
                <a:cubicBezTo>
                  <a:pt x="522306" y="129501"/>
                  <a:pt x="522671" y="129136"/>
                  <a:pt x="522671" y="128684"/>
                </a:cubicBezTo>
                <a:close/>
                <a:moveTo>
                  <a:pt x="514278" y="121772"/>
                </a:moveTo>
                <a:cubicBezTo>
                  <a:pt x="514643" y="121772"/>
                  <a:pt x="514945" y="121470"/>
                  <a:pt x="514945" y="121105"/>
                </a:cubicBezTo>
                <a:cubicBezTo>
                  <a:pt x="514945" y="120740"/>
                  <a:pt x="514643" y="120438"/>
                  <a:pt x="514278" y="120438"/>
                </a:cubicBezTo>
                <a:cubicBezTo>
                  <a:pt x="513913" y="120438"/>
                  <a:pt x="513610" y="120740"/>
                  <a:pt x="513610" y="121105"/>
                </a:cubicBezTo>
                <a:cubicBezTo>
                  <a:pt x="513640" y="121470"/>
                  <a:pt x="513915" y="121772"/>
                  <a:pt x="514278" y="121772"/>
                </a:cubicBezTo>
                <a:close/>
                <a:moveTo>
                  <a:pt x="506732" y="114166"/>
                </a:moveTo>
                <a:cubicBezTo>
                  <a:pt x="507065" y="114166"/>
                  <a:pt x="507339" y="113894"/>
                  <a:pt x="507339" y="113559"/>
                </a:cubicBezTo>
                <a:cubicBezTo>
                  <a:pt x="507339" y="113224"/>
                  <a:pt x="507067" y="112952"/>
                  <a:pt x="506732" y="112952"/>
                </a:cubicBezTo>
                <a:cubicBezTo>
                  <a:pt x="506397" y="112952"/>
                  <a:pt x="506125" y="113224"/>
                  <a:pt x="506125" y="113559"/>
                </a:cubicBezTo>
                <a:cubicBezTo>
                  <a:pt x="506125" y="113894"/>
                  <a:pt x="506400" y="114166"/>
                  <a:pt x="506732" y="114166"/>
                </a:cubicBezTo>
                <a:close/>
                <a:moveTo>
                  <a:pt x="499156" y="106590"/>
                </a:moveTo>
                <a:cubicBezTo>
                  <a:pt x="499489" y="106590"/>
                  <a:pt x="499764" y="106317"/>
                  <a:pt x="499764" y="105983"/>
                </a:cubicBezTo>
                <a:cubicBezTo>
                  <a:pt x="499764" y="105648"/>
                  <a:pt x="499491" y="105375"/>
                  <a:pt x="499156" y="105375"/>
                </a:cubicBezTo>
                <a:cubicBezTo>
                  <a:pt x="498821" y="105375"/>
                  <a:pt x="498549" y="105648"/>
                  <a:pt x="498549" y="105983"/>
                </a:cubicBezTo>
                <a:cubicBezTo>
                  <a:pt x="498549" y="106317"/>
                  <a:pt x="498821" y="106590"/>
                  <a:pt x="499156" y="106590"/>
                </a:cubicBezTo>
                <a:close/>
                <a:moveTo>
                  <a:pt x="492215" y="98437"/>
                </a:moveTo>
                <a:cubicBezTo>
                  <a:pt x="492215" y="98102"/>
                  <a:pt x="491945" y="97831"/>
                  <a:pt x="491611" y="97831"/>
                </a:cubicBezTo>
                <a:cubicBezTo>
                  <a:pt x="491276" y="97831"/>
                  <a:pt x="491006" y="98102"/>
                  <a:pt x="491006" y="98437"/>
                </a:cubicBezTo>
                <a:cubicBezTo>
                  <a:pt x="491006" y="98771"/>
                  <a:pt x="491276" y="99042"/>
                  <a:pt x="491611" y="99042"/>
                </a:cubicBezTo>
                <a:cubicBezTo>
                  <a:pt x="491945" y="99042"/>
                  <a:pt x="492215" y="98771"/>
                  <a:pt x="492215" y="98437"/>
                </a:cubicBezTo>
                <a:close/>
                <a:moveTo>
                  <a:pt x="484608" y="90860"/>
                </a:moveTo>
                <a:cubicBezTo>
                  <a:pt x="484608" y="90542"/>
                  <a:pt x="484351" y="90285"/>
                  <a:pt x="484033" y="90285"/>
                </a:cubicBezTo>
                <a:cubicBezTo>
                  <a:pt x="483714" y="90285"/>
                  <a:pt x="483458" y="90542"/>
                  <a:pt x="483458" y="90860"/>
                </a:cubicBezTo>
                <a:cubicBezTo>
                  <a:pt x="483458" y="91179"/>
                  <a:pt x="483714" y="91435"/>
                  <a:pt x="484033" y="91435"/>
                </a:cubicBezTo>
                <a:cubicBezTo>
                  <a:pt x="484351" y="91435"/>
                  <a:pt x="484608" y="91179"/>
                  <a:pt x="484608" y="90860"/>
                </a:cubicBezTo>
                <a:close/>
                <a:moveTo>
                  <a:pt x="477002" y="83314"/>
                </a:moveTo>
                <a:cubicBezTo>
                  <a:pt x="477002" y="83030"/>
                  <a:pt x="476771" y="82799"/>
                  <a:pt x="476487" y="82799"/>
                </a:cubicBezTo>
                <a:cubicBezTo>
                  <a:pt x="476203" y="82799"/>
                  <a:pt x="475972" y="83030"/>
                  <a:pt x="475972" y="83314"/>
                </a:cubicBezTo>
                <a:cubicBezTo>
                  <a:pt x="475972" y="83599"/>
                  <a:pt x="476203" y="83829"/>
                  <a:pt x="476487" y="83829"/>
                </a:cubicBezTo>
                <a:cubicBezTo>
                  <a:pt x="476771" y="83829"/>
                  <a:pt x="477002" y="83599"/>
                  <a:pt x="477002" y="83314"/>
                </a:cubicBezTo>
                <a:close/>
                <a:moveTo>
                  <a:pt x="468911" y="76343"/>
                </a:moveTo>
                <a:cubicBezTo>
                  <a:pt x="469244" y="76343"/>
                  <a:pt x="469518" y="76071"/>
                  <a:pt x="469518" y="75736"/>
                </a:cubicBezTo>
                <a:cubicBezTo>
                  <a:pt x="469518" y="75401"/>
                  <a:pt x="469246" y="75128"/>
                  <a:pt x="468911" y="75128"/>
                </a:cubicBezTo>
                <a:cubicBezTo>
                  <a:pt x="468576" y="75128"/>
                  <a:pt x="468304" y="75401"/>
                  <a:pt x="468304" y="75736"/>
                </a:cubicBezTo>
                <a:cubicBezTo>
                  <a:pt x="468304" y="76071"/>
                  <a:pt x="468579" y="76343"/>
                  <a:pt x="468911" y="76343"/>
                </a:cubicBezTo>
                <a:close/>
                <a:moveTo>
                  <a:pt x="461820" y="68192"/>
                </a:moveTo>
                <a:cubicBezTo>
                  <a:pt x="461820" y="67940"/>
                  <a:pt x="461617" y="67737"/>
                  <a:pt x="461365" y="67737"/>
                </a:cubicBezTo>
                <a:cubicBezTo>
                  <a:pt x="461114" y="67737"/>
                  <a:pt x="460911" y="67940"/>
                  <a:pt x="460911" y="68192"/>
                </a:cubicBezTo>
                <a:cubicBezTo>
                  <a:pt x="460911" y="68444"/>
                  <a:pt x="461114" y="68647"/>
                  <a:pt x="461365" y="68647"/>
                </a:cubicBezTo>
                <a:cubicBezTo>
                  <a:pt x="461617" y="68647"/>
                  <a:pt x="461820" y="68444"/>
                  <a:pt x="461820" y="68192"/>
                </a:cubicBezTo>
                <a:close/>
                <a:moveTo>
                  <a:pt x="454182" y="60614"/>
                </a:moveTo>
                <a:cubicBezTo>
                  <a:pt x="454182" y="60397"/>
                  <a:pt x="454007" y="60221"/>
                  <a:pt x="453789" y="60221"/>
                </a:cubicBezTo>
                <a:cubicBezTo>
                  <a:pt x="453573" y="60221"/>
                  <a:pt x="453397" y="60397"/>
                  <a:pt x="453397" y="60614"/>
                </a:cubicBezTo>
                <a:cubicBezTo>
                  <a:pt x="453397" y="60831"/>
                  <a:pt x="453573" y="61006"/>
                  <a:pt x="453789" y="61006"/>
                </a:cubicBezTo>
                <a:cubicBezTo>
                  <a:pt x="454007" y="61006"/>
                  <a:pt x="454182" y="60831"/>
                  <a:pt x="454182" y="60614"/>
                </a:cubicBezTo>
                <a:close/>
                <a:moveTo>
                  <a:pt x="446212" y="53340"/>
                </a:moveTo>
                <a:cubicBezTo>
                  <a:pt x="446364" y="53340"/>
                  <a:pt x="446484" y="53218"/>
                  <a:pt x="446484" y="53068"/>
                </a:cubicBezTo>
                <a:cubicBezTo>
                  <a:pt x="446484" y="52917"/>
                  <a:pt x="446362" y="52795"/>
                  <a:pt x="446212" y="52795"/>
                </a:cubicBezTo>
                <a:cubicBezTo>
                  <a:pt x="446059" y="52795"/>
                  <a:pt x="445939" y="52917"/>
                  <a:pt x="445939" y="53068"/>
                </a:cubicBezTo>
                <a:cubicBezTo>
                  <a:pt x="445939" y="53220"/>
                  <a:pt x="446061" y="53340"/>
                  <a:pt x="446212" y="53340"/>
                </a:cubicBezTo>
                <a:close/>
                <a:moveTo>
                  <a:pt x="438666" y="45764"/>
                </a:moveTo>
                <a:cubicBezTo>
                  <a:pt x="438818" y="45764"/>
                  <a:pt x="438938" y="45642"/>
                  <a:pt x="438938" y="45491"/>
                </a:cubicBezTo>
                <a:cubicBezTo>
                  <a:pt x="438938" y="45341"/>
                  <a:pt x="438816" y="45219"/>
                  <a:pt x="438666" y="45219"/>
                </a:cubicBezTo>
                <a:cubicBezTo>
                  <a:pt x="438514" y="45219"/>
                  <a:pt x="438393" y="45341"/>
                  <a:pt x="438393" y="45491"/>
                </a:cubicBezTo>
                <a:cubicBezTo>
                  <a:pt x="438393" y="45642"/>
                  <a:pt x="438516" y="45764"/>
                  <a:pt x="438666" y="45764"/>
                </a:cubicBezTo>
                <a:close/>
                <a:moveTo>
                  <a:pt x="431302" y="37945"/>
                </a:moveTo>
                <a:cubicBezTo>
                  <a:pt x="431302" y="37828"/>
                  <a:pt x="431208" y="37733"/>
                  <a:pt x="431090" y="37733"/>
                </a:cubicBezTo>
                <a:cubicBezTo>
                  <a:pt x="430972" y="37733"/>
                  <a:pt x="430878" y="37828"/>
                  <a:pt x="430878" y="37945"/>
                </a:cubicBezTo>
                <a:cubicBezTo>
                  <a:pt x="430878" y="38063"/>
                  <a:pt x="430972" y="38158"/>
                  <a:pt x="431090" y="38158"/>
                </a:cubicBezTo>
                <a:cubicBezTo>
                  <a:pt x="431208" y="38158"/>
                  <a:pt x="431302" y="38063"/>
                  <a:pt x="431302" y="37945"/>
                </a:cubicBezTo>
                <a:close/>
                <a:moveTo>
                  <a:pt x="423724" y="30367"/>
                </a:moveTo>
                <a:cubicBezTo>
                  <a:pt x="423724" y="30268"/>
                  <a:pt x="423644" y="30187"/>
                  <a:pt x="423544" y="30187"/>
                </a:cubicBezTo>
                <a:cubicBezTo>
                  <a:pt x="423445" y="30187"/>
                  <a:pt x="423364" y="30268"/>
                  <a:pt x="423364" y="30367"/>
                </a:cubicBezTo>
                <a:cubicBezTo>
                  <a:pt x="423364" y="30466"/>
                  <a:pt x="423445" y="30547"/>
                  <a:pt x="423544" y="30547"/>
                </a:cubicBezTo>
                <a:cubicBezTo>
                  <a:pt x="423644" y="30547"/>
                  <a:pt x="423724" y="30466"/>
                  <a:pt x="423724" y="30367"/>
                </a:cubicBezTo>
                <a:close/>
                <a:moveTo>
                  <a:pt x="416149" y="22821"/>
                </a:moveTo>
                <a:cubicBezTo>
                  <a:pt x="416149" y="22722"/>
                  <a:pt x="416068" y="22641"/>
                  <a:pt x="415969" y="22641"/>
                </a:cubicBezTo>
                <a:cubicBezTo>
                  <a:pt x="415869" y="22641"/>
                  <a:pt x="415788" y="22722"/>
                  <a:pt x="415788" y="22821"/>
                </a:cubicBezTo>
                <a:cubicBezTo>
                  <a:pt x="415788" y="22920"/>
                  <a:pt x="415869" y="23001"/>
                  <a:pt x="415969" y="23001"/>
                </a:cubicBezTo>
                <a:cubicBezTo>
                  <a:pt x="416068" y="23001"/>
                  <a:pt x="416149" y="22920"/>
                  <a:pt x="416149" y="22821"/>
                </a:cubicBezTo>
                <a:close/>
                <a:moveTo>
                  <a:pt x="408483" y="15245"/>
                </a:moveTo>
                <a:cubicBezTo>
                  <a:pt x="408483" y="15215"/>
                  <a:pt x="408453" y="15185"/>
                  <a:pt x="408423" y="15185"/>
                </a:cubicBezTo>
                <a:cubicBezTo>
                  <a:pt x="408393" y="15185"/>
                  <a:pt x="408363" y="15215"/>
                  <a:pt x="408363" y="15245"/>
                </a:cubicBezTo>
                <a:cubicBezTo>
                  <a:pt x="408363" y="15275"/>
                  <a:pt x="408393" y="15304"/>
                  <a:pt x="408423" y="15304"/>
                </a:cubicBezTo>
                <a:cubicBezTo>
                  <a:pt x="408453" y="15304"/>
                  <a:pt x="408483" y="15304"/>
                  <a:pt x="408483" y="15245"/>
                </a:cubicBezTo>
                <a:close/>
                <a:moveTo>
                  <a:pt x="393359" y="122"/>
                </a:moveTo>
                <a:cubicBezTo>
                  <a:pt x="393359" y="90"/>
                  <a:pt x="393331" y="62"/>
                  <a:pt x="393299" y="62"/>
                </a:cubicBezTo>
                <a:cubicBezTo>
                  <a:pt x="393267" y="62"/>
                  <a:pt x="393239" y="90"/>
                  <a:pt x="393239" y="122"/>
                </a:cubicBezTo>
                <a:cubicBezTo>
                  <a:pt x="393239" y="155"/>
                  <a:pt x="393267" y="183"/>
                  <a:pt x="393299" y="183"/>
                </a:cubicBezTo>
                <a:cubicBezTo>
                  <a:pt x="393331" y="183"/>
                  <a:pt x="393359" y="155"/>
                  <a:pt x="393359" y="122"/>
                </a:cubicBezTo>
                <a:close/>
                <a:moveTo>
                  <a:pt x="627771" y="219421"/>
                </a:moveTo>
                <a:cubicBezTo>
                  <a:pt x="627771" y="219392"/>
                  <a:pt x="627741" y="219361"/>
                  <a:pt x="627711" y="219361"/>
                </a:cubicBezTo>
                <a:cubicBezTo>
                  <a:pt x="627681" y="219361"/>
                  <a:pt x="627651" y="219392"/>
                  <a:pt x="627651" y="219421"/>
                </a:cubicBezTo>
                <a:cubicBezTo>
                  <a:pt x="627651" y="219452"/>
                  <a:pt x="627681" y="219481"/>
                  <a:pt x="627711" y="219481"/>
                </a:cubicBezTo>
                <a:cubicBezTo>
                  <a:pt x="627741" y="219484"/>
                  <a:pt x="627771" y="219452"/>
                  <a:pt x="627771" y="219421"/>
                </a:cubicBezTo>
                <a:close/>
                <a:moveTo>
                  <a:pt x="620195" y="211845"/>
                </a:moveTo>
                <a:cubicBezTo>
                  <a:pt x="620195" y="211815"/>
                  <a:pt x="620165" y="211785"/>
                  <a:pt x="620135" y="211785"/>
                </a:cubicBezTo>
                <a:cubicBezTo>
                  <a:pt x="620105" y="211785"/>
                  <a:pt x="620075" y="211815"/>
                  <a:pt x="620075" y="211845"/>
                </a:cubicBezTo>
                <a:cubicBezTo>
                  <a:pt x="620075" y="211875"/>
                  <a:pt x="620105" y="211906"/>
                  <a:pt x="620135" y="211906"/>
                </a:cubicBezTo>
                <a:cubicBezTo>
                  <a:pt x="620165" y="211906"/>
                  <a:pt x="620195" y="211906"/>
                  <a:pt x="620195" y="211845"/>
                </a:cubicBezTo>
                <a:close/>
                <a:moveTo>
                  <a:pt x="612677" y="204299"/>
                </a:moveTo>
                <a:cubicBezTo>
                  <a:pt x="612677" y="204232"/>
                  <a:pt x="612624" y="204179"/>
                  <a:pt x="612557" y="204179"/>
                </a:cubicBezTo>
                <a:cubicBezTo>
                  <a:pt x="612490" y="204179"/>
                  <a:pt x="612437" y="204232"/>
                  <a:pt x="612437" y="204299"/>
                </a:cubicBezTo>
                <a:cubicBezTo>
                  <a:pt x="612437" y="204366"/>
                  <a:pt x="612490" y="204419"/>
                  <a:pt x="612557" y="204419"/>
                </a:cubicBezTo>
                <a:cubicBezTo>
                  <a:pt x="612624" y="204419"/>
                  <a:pt x="612677" y="204366"/>
                  <a:pt x="612677" y="204299"/>
                </a:cubicBezTo>
                <a:close/>
                <a:moveTo>
                  <a:pt x="605224" y="196723"/>
                </a:moveTo>
                <a:cubicBezTo>
                  <a:pt x="605224" y="196605"/>
                  <a:pt x="605129" y="196510"/>
                  <a:pt x="605011" y="196510"/>
                </a:cubicBezTo>
                <a:cubicBezTo>
                  <a:pt x="604893" y="196510"/>
                  <a:pt x="604799" y="196605"/>
                  <a:pt x="604799" y="196723"/>
                </a:cubicBezTo>
                <a:cubicBezTo>
                  <a:pt x="604799" y="196841"/>
                  <a:pt x="604893" y="196936"/>
                  <a:pt x="605011" y="196936"/>
                </a:cubicBezTo>
                <a:cubicBezTo>
                  <a:pt x="605129" y="196936"/>
                  <a:pt x="605224" y="196841"/>
                  <a:pt x="605224" y="196723"/>
                </a:cubicBezTo>
                <a:close/>
                <a:moveTo>
                  <a:pt x="597708" y="189175"/>
                </a:moveTo>
                <a:cubicBezTo>
                  <a:pt x="597708" y="189024"/>
                  <a:pt x="597586" y="188902"/>
                  <a:pt x="597435" y="188902"/>
                </a:cubicBezTo>
                <a:cubicBezTo>
                  <a:pt x="597285" y="188902"/>
                  <a:pt x="597163" y="189024"/>
                  <a:pt x="597163" y="189175"/>
                </a:cubicBezTo>
                <a:cubicBezTo>
                  <a:pt x="597163" y="189325"/>
                  <a:pt x="597285" y="189447"/>
                  <a:pt x="597435" y="189447"/>
                </a:cubicBezTo>
                <a:cubicBezTo>
                  <a:pt x="597586" y="189447"/>
                  <a:pt x="597708" y="189325"/>
                  <a:pt x="597708" y="189175"/>
                </a:cubicBezTo>
                <a:close/>
                <a:moveTo>
                  <a:pt x="590162" y="181599"/>
                </a:moveTo>
                <a:cubicBezTo>
                  <a:pt x="590162" y="181449"/>
                  <a:pt x="590040" y="181326"/>
                  <a:pt x="589890" y="181326"/>
                </a:cubicBezTo>
                <a:cubicBezTo>
                  <a:pt x="589740" y="181326"/>
                  <a:pt x="589617" y="181449"/>
                  <a:pt x="589617" y="181599"/>
                </a:cubicBezTo>
                <a:cubicBezTo>
                  <a:pt x="589617" y="181748"/>
                  <a:pt x="589740" y="181871"/>
                  <a:pt x="589890" y="181871"/>
                </a:cubicBezTo>
                <a:cubicBezTo>
                  <a:pt x="590040" y="181871"/>
                  <a:pt x="590162" y="181748"/>
                  <a:pt x="590162" y="181599"/>
                </a:cubicBezTo>
                <a:close/>
                <a:moveTo>
                  <a:pt x="582646" y="174052"/>
                </a:moveTo>
                <a:cubicBezTo>
                  <a:pt x="582646" y="173868"/>
                  <a:pt x="582499" y="173720"/>
                  <a:pt x="582314" y="173720"/>
                </a:cubicBezTo>
                <a:cubicBezTo>
                  <a:pt x="582129" y="173720"/>
                  <a:pt x="581981" y="173868"/>
                  <a:pt x="581981" y="174052"/>
                </a:cubicBezTo>
                <a:cubicBezTo>
                  <a:pt x="581981" y="174237"/>
                  <a:pt x="582129" y="174385"/>
                  <a:pt x="582314" y="174385"/>
                </a:cubicBezTo>
                <a:cubicBezTo>
                  <a:pt x="582499" y="174385"/>
                  <a:pt x="582646" y="174237"/>
                  <a:pt x="582646" y="174052"/>
                </a:cubicBezTo>
                <a:close/>
                <a:moveTo>
                  <a:pt x="575161" y="166476"/>
                </a:moveTo>
                <a:cubicBezTo>
                  <a:pt x="575161" y="166259"/>
                  <a:pt x="574985" y="166084"/>
                  <a:pt x="574768" y="166084"/>
                </a:cubicBezTo>
                <a:cubicBezTo>
                  <a:pt x="574551" y="166084"/>
                  <a:pt x="574376" y="166259"/>
                  <a:pt x="574376" y="166476"/>
                </a:cubicBezTo>
                <a:cubicBezTo>
                  <a:pt x="574376" y="166693"/>
                  <a:pt x="574551" y="166869"/>
                  <a:pt x="574768" y="166869"/>
                </a:cubicBezTo>
                <a:cubicBezTo>
                  <a:pt x="574985" y="166869"/>
                  <a:pt x="575161" y="166693"/>
                  <a:pt x="575161" y="166476"/>
                </a:cubicBezTo>
                <a:close/>
                <a:moveTo>
                  <a:pt x="567463" y="158930"/>
                </a:moveTo>
                <a:cubicBezTo>
                  <a:pt x="567463" y="158780"/>
                  <a:pt x="567340" y="158658"/>
                  <a:pt x="567190" y="158658"/>
                </a:cubicBezTo>
                <a:cubicBezTo>
                  <a:pt x="567040" y="158658"/>
                  <a:pt x="566918" y="158780"/>
                  <a:pt x="566918" y="158930"/>
                </a:cubicBezTo>
                <a:cubicBezTo>
                  <a:pt x="566918" y="159080"/>
                  <a:pt x="567040" y="159203"/>
                  <a:pt x="567190" y="159203"/>
                </a:cubicBezTo>
                <a:cubicBezTo>
                  <a:pt x="567340" y="159203"/>
                  <a:pt x="567463" y="159080"/>
                  <a:pt x="567463" y="158930"/>
                </a:cubicBezTo>
                <a:close/>
                <a:moveTo>
                  <a:pt x="560099" y="151354"/>
                </a:moveTo>
                <a:cubicBezTo>
                  <a:pt x="560099" y="151102"/>
                  <a:pt x="559896" y="150899"/>
                  <a:pt x="559644" y="150899"/>
                </a:cubicBezTo>
                <a:cubicBezTo>
                  <a:pt x="559393" y="150899"/>
                  <a:pt x="559190" y="151102"/>
                  <a:pt x="559190" y="151354"/>
                </a:cubicBezTo>
                <a:cubicBezTo>
                  <a:pt x="559190" y="151606"/>
                  <a:pt x="559393" y="151809"/>
                  <a:pt x="559644" y="151809"/>
                </a:cubicBezTo>
                <a:cubicBezTo>
                  <a:pt x="559896" y="151809"/>
                  <a:pt x="560099" y="151606"/>
                  <a:pt x="560099" y="151354"/>
                </a:cubicBezTo>
                <a:close/>
                <a:moveTo>
                  <a:pt x="552554" y="143805"/>
                </a:moveTo>
                <a:cubicBezTo>
                  <a:pt x="552554" y="143554"/>
                  <a:pt x="552350" y="143351"/>
                  <a:pt x="552099" y="143351"/>
                </a:cubicBezTo>
                <a:cubicBezTo>
                  <a:pt x="551847" y="143351"/>
                  <a:pt x="551644" y="143554"/>
                  <a:pt x="551644" y="143805"/>
                </a:cubicBezTo>
                <a:cubicBezTo>
                  <a:pt x="551644" y="144058"/>
                  <a:pt x="551847" y="144260"/>
                  <a:pt x="552099" y="144260"/>
                </a:cubicBezTo>
                <a:cubicBezTo>
                  <a:pt x="552350" y="144260"/>
                  <a:pt x="552554" y="144058"/>
                  <a:pt x="552554" y="143805"/>
                </a:cubicBezTo>
                <a:close/>
                <a:moveTo>
                  <a:pt x="545038" y="136230"/>
                </a:moveTo>
                <a:cubicBezTo>
                  <a:pt x="545038" y="135945"/>
                  <a:pt x="544807" y="135715"/>
                  <a:pt x="544523" y="135715"/>
                </a:cubicBezTo>
                <a:cubicBezTo>
                  <a:pt x="544239" y="135715"/>
                  <a:pt x="544008" y="135945"/>
                  <a:pt x="544008" y="136230"/>
                </a:cubicBezTo>
                <a:cubicBezTo>
                  <a:pt x="544008" y="136514"/>
                  <a:pt x="544239" y="136745"/>
                  <a:pt x="544523" y="136745"/>
                </a:cubicBezTo>
                <a:cubicBezTo>
                  <a:pt x="544807" y="136745"/>
                  <a:pt x="545038" y="136514"/>
                  <a:pt x="545038" y="136230"/>
                </a:cubicBezTo>
                <a:close/>
                <a:moveTo>
                  <a:pt x="537492" y="128684"/>
                </a:moveTo>
                <a:cubicBezTo>
                  <a:pt x="537492" y="128399"/>
                  <a:pt x="537261" y="128169"/>
                  <a:pt x="536977" y="128169"/>
                </a:cubicBezTo>
                <a:cubicBezTo>
                  <a:pt x="536693" y="128169"/>
                  <a:pt x="536462" y="128399"/>
                  <a:pt x="536462" y="128684"/>
                </a:cubicBezTo>
                <a:cubicBezTo>
                  <a:pt x="536462" y="128967"/>
                  <a:pt x="536693" y="129198"/>
                  <a:pt x="536977" y="129198"/>
                </a:cubicBezTo>
                <a:cubicBezTo>
                  <a:pt x="537261" y="129198"/>
                  <a:pt x="537492" y="128967"/>
                  <a:pt x="537492" y="128684"/>
                </a:cubicBezTo>
                <a:close/>
                <a:moveTo>
                  <a:pt x="529914" y="121107"/>
                </a:moveTo>
                <a:cubicBezTo>
                  <a:pt x="529914" y="120823"/>
                  <a:pt x="529683" y="120592"/>
                  <a:pt x="529399" y="120592"/>
                </a:cubicBezTo>
                <a:cubicBezTo>
                  <a:pt x="529115" y="120592"/>
                  <a:pt x="528884" y="120823"/>
                  <a:pt x="528884" y="121107"/>
                </a:cubicBezTo>
                <a:cubicBezTo>
                  <a:pt x="528884" y="121391"/>
                  <a:pt x="529115" y="121622"/>
                  <a:pt x="529399" y="121622"/>
                </a:cubicBezTo>
                <a:cubicBezTo>
                  <a:pt x="529683" y="121622"/>
                  <a:pt x="529914" y="121391"/>
                  <a:pt x="529914" y="121107"/>
                </a:cubicBezTo>
                <a:close/>
                <a:moveTo>
                  <a:pt x="522368" y="113561"/>
                </a:moveTo>
                <a:cubicBezTo>
                  <a:pt x="522368" y="113277"/>
                  <a:pt x="522138" y="113046"/>
                  <a:pt x="521853" y="113046"/>
                </a:cubicBezTo>
                <a:cubicBezTo>
                  <a:pt x="521570" y="113046"/>
                  <a:pt x="521339" y="113277"/>
                  <a:pt x="521339" y="113561"/>
                </a:cubicBezTo>
                <a:cubicBezTo>
                  <a:pt x="521339" y="113845"/>
                  <a:pt x="521570" y="114076"/>
                  <a:pt x="521853" y="114076"/>
                </a:cubicBezTo>
                <a:cubicBezTo>
                  <a:pt x="522138" y="114076"/>
                  <a:pt x="522368" y="113845"/>
                  <a:pt x="522368" y="113561"/>
                </a:cubicBezTo>
                <a:close/>
                <a:moveTo>
                  <a:pt x="514670" y="105983"/>
                </a:moveTo>
                <a:cubicBezTo>
                  <a:pt x="514670" y="105766"/>
                  <a:pt x="514495" y="105590"/>
                  <a:pt x="514278" y="105590"/>
                </a:cubicBezTo>
                <a:cubicBezTo>
                  <a:pt x="514061" y="105590"/>
                  <a:pt x="513885" y="105766"/>
                  <a:pt x="513885" y="105983"/>
                </a:cubicBezTo>
                <a:cubicBezTo>
                  <a:pt x="513885" y="106200"/>
                  <a:pt x="514061" y="106375"/>
                  <a:pt x="514278" y="106375"/>
                </a:cubicBezTo>
                <a:cubicBezTo>
                  <a:pt x="514495" y="106375"/>
                  <a:pt x="514670" y="106200"/>
                  <a:pt x="514670" y="105983"/>
                </a:cubicBezTo>
                <a:close/>
                <a:moveTo>
                  <a:pt x="507247" y="98437"/>
                </a:moveTo>
                <a:cubicBezTo>
                  <a:pt x="507247" y="98153"/>
                  <a:pt x="507016" y="97922"/>
                  <a:pt x="506732" y="97922"/>
                </a:cubicBezTo>
                <a:cubicBezTo>
                  <a:pt x="506448" y="97922"/>
                  <a:pt x="506217" y="98153"/>
                  <a:pt x="506217" y="98437"/>
                </a:cubicBezTo>
                <a:cubicBezTo>
                  <a:pt x="506217" y="98720"/>
                  <a:pt x="506448" y="98951"/>
                  <a:pt x="506732" y="98951"/>
                </a:cubicBezTo>
                <a:cubicBezTo>
                  <a:pt x="507016" y="98951"/>
                  <a:pt x="507247" y="98720"/>
                  <a:pt x="507247" y="98437"/>
                </a:cubicBezTo>
                <a:close/>
                <a:moveTo>
                  <a:pt x="499611" y="90860"/>
                </a:moveTo>
                <a:cubicBezTo>
                  <a:pt x="499611" y="90609"/>
                  <a:pt x="499408" y="90405"/>
                  <a:pt x="499156" y="90405"/>
                </a:cubicBezTo>
                <a:cubicBezTo>
                  <a:pt x="498905" y="90405"/>
                  <a:pt x="498702" y="90609"/>
                  <a:pt x="498702" y="90860"/>
                </a:cubicBezTo>
                <a:cubicBezTo>
                  <a:pt x="498702" y="91112"/>
                  <a:pt x="498905" y="91316"/>
                  <a:pt x="499156" y="91316"/>
                </a:cubicBezTo>
                <a:cubicBezTo>
                  <a:pt x="499408" y="91316"/>
                  <a:pt x="499611" y="91112"/>
                  <a:pt x="499611" y="90860"/>
                </a:cubicBezTo>
                <a:close/>
                <a:moveTo>
                  <a:pt x="491913" y="83314"/>
                </a:moveTo>
                <a:cubicBezTo>
                  <a:pt x="491913" y="83130"/>
                  <a:pt x="491765" y="82982"/>
                  <a:pt x="491580" y="82982"/>
                </a:cubicBezTo>
                <a:cubicBezTo>
                  <a:pt x="491396" y="82982"/>
                  <a:pt x="491248" y="83130"/>
                  <a:pt x="491248" y="83314"/>
                </a:cubicBezTo>
                <a:cubicBezTo>
                  <a:pt x="491248" y="83499"/>
                  <a:pt x="491396" y="83647"/>
                  <a:pt x="491580" y="83647"/>
                </a:cubicBezTo>
                <a:cubicBezTo>
                  <a:pt x="491765" y="83647"/>
                  <a:pt x="491913" y="83499"/>
                  <a:pt x="491913" y="83314"/>
                </a:cubicBezTo>
                <a:close/>
                <a:moveTo>
                  <a:pt x="484425" y="75738"/>
                </a:moveTo>
                <a:cubicBezTo>
                  <a:pt x="484425" y="75521"/>
                  <a:pt x="484249" y="75346"/>
                  <a:pt x="484033" y="75346"/>
                </a:cubicBezTo>
                <a:cubicBezTo>
                  <a:pt x="483815" y="75346"/>
                  <a:pt x="483640" y="75521"/>
                  <a:pt x="483640" y="75738"/>
                </a:cubicBezTo>
                <a:cubicBezTo>
                  <a:pt x="483640" y="75955"/>
                  <a:pt x="483815" y="76131"/>
                  <a:pt x="484033" y="76131"/>
                </a:cubicBezTo>
                <a:cubicBezTo>
                  <a:pt x="484249" y="76131"/>
                  <a:pt x="484425" y="75955"/>
                  <a:pt x="484425" y="75738"/>
                </a:cubicBezTo>
                <a:close/>
                <a:moveTo>
                  <a:pt x="476789" y="68192"/>
                </a:moveTo>
                <a:cubicBezTo>
                  <a:pt x="476789" y="68007"/>
                  <a:pt x="476642" y="67860"/>
                  <a:pt x="476457" y="67860"/>
                </a:cubicBezTo>
                <a:cubicBezTo>
                  <a:pt x="476272" y="67860"/>
                  <a:pt x="476124" y="68007"/>
                  <a:pt x="476124" y="68192"/>
                </a:cubicBezTo>
                <a:cubicBezTo>
                  <a:pt x="476124" y="68377"/>
                  <a:pt x="476272" y="68525"/>
                  <a:pt x="476457" y="68525"/>
                </a:cubicBezTo>
                <a:cubicBezTo>
                  <a:pt x="476642" y="68525"/>
                  <a:pt x="476789" y="68377"/>
                  <a:pt x="476789" y="68192"/>
                </a:cubicBezTo>
                <a:close/>
                <a:moveTo>
                  <a:pt x="469183" y="60614"/>
                </a:moveTo>
                <a:cubicBezTo>
                  <a:pt x="469183" y="60463"/>
                  <a:pt x="469061" y="60341"/>
                  <a:pt x="468911" y="60341"/>
                </a:cubicBezTo>
                <a:cubicBezTo>
                  <a:pt x="468761" y="60341"/>
                  <a:pt x="468639" y="60463"/>
                  <a:pt x="468639" y="60614"/>
                </a:cubicBezTo>
                <a:cubicBezTo>
                  <a:pt x="468639" y="60764"/>
                  <a:pt x="468761" y="60886"/>
                  <a:pt x="468911" y="60886"/>
                </a:cubicBezTo>
                <a:cubicBezTo>
                  <a:pt x="469061" y="60886"/>
                  <a:pt x="469183" y="60764"/>
                  <a:pt x="469183" y="60614"/>
                </a:cubicBezTo>
                <a:close/>
                <a:moveTo>
                  <a:pt x="461515" y="53068"/>
                </a:moveTo>
                <a:cubicBezTo>
                  <a:pt x="461515" y="52968"/>
                  <a:pt x="461435" y="52888"/>
                  <a:pt x="461335" y="52888"/>
                </a:cubicBezTo>
                <a:cubicBezTo>
                  <a:pt x="461236" y="52888"/>
                  <a:pt x="461155" y="52968"/>
                  <a:pt x="461155" y="53068"/>
                </a:cubicBezTo>
                <a:cubicBezTo>
                  <a:pt x="461155" y="53167"/>
                  <a:pt x="461236" y="53248"/>
                  <a:pt x="461335" y="53248"/>
                </a:cubicBezTo>
                <a:cubicBezTo>
                  <a:pt x="461435" y="53248"/>
                  <a:pt x="461515" y="53167"/>
                  <a:pt x="461515" y="53068"/>
                </a:cubicBezTo>
                <a:close/>
                <a:moveTo>
                  <a:pt x="454002" y="45491"/>
                </a:moveTo>
                <a:cubicBezTo>
                  <a:pt x="454002" y="45374"/>
                  <a:pt x="453907" y="45279"/>
                  <a:pt x="453789" y="45279"/>
                </a:cubicBezTo>
                <a:cubicBezTo>
                  <a:pt x="453672" y="45279"/>
                  <a:pt x="453577" y="45374"/>
                  <a:pt x="453577" y="45491"/>
                </a:cubicBezTo>
                <a:cubicBezTo>
                  <a:pt x="453577" y="45609"/>
                  <a:pt x="453672" y="45704"/>
                  <a:pt x="453789" y="45704"/>
                </a:cubicBezTo>
                <a:cubicBezTo>
                  <a:pt x="453907" y="45704"/>
                  <a:pt x="454002" y="45609"/>
                  <a:pt x="454002" y="45491"/>
                </a:cubicBezTo>
                <a:close/>
                <a:moveTo>
                  <a:pt x="446422" y="37945"/>
                </a:moveTo>
                <a:cubicBezTo>
                  <a:pt x="446422" y="37846"/>
                  <a:pt x="446341" y="37765"/>
                  <a:pt x="446242" y="37765"/>
                </a:cubicBezTo>
                <a:cubicBezTo>
                  <a:pt x="446142" y="37765"/>
                  <a:pt x="446061" y="37846"/>
                  <a:pt x="446061" y="37945"/>
                </a:cubicBezTo>
                <a:cubicBezTo>
                  <a:pt x="446061" y="38045"/>
                  <a:pt x="446142" y="38125"/>
                  <a:pt x="446242" y="38125"/>
                </a:cubicBezTo>
                <a:cubicBezTo>
                  <a:pt x="446341" y="38125"/>
                  <a:pt x="446422" y="38045"/>
                  <a:pt x="446422" y="37945"/>
                </a:cubicBezTo>
                <a:close/>
                <a:moveTo>
                  <a:pt x="438726" y="30367"/>
                </a:moveTo>
                <a:cubicBezTo>
                  <a:pt x="438726" y="30337"/>
                  <a:pt x="438696" y="30307"/>
                  <a:pt x="438666" y="30307"/>
                </a:cubicBezTo>
                <a:cubicBezTo>
                  <a:pt x="438636" y="30307"/>
                  <a:pt x="438606" y="30337"/>
                  <a:pt x="438606" y="30367"/>
                </a:cubicBezTo>
                <a:cubicBezTo>
                  <a:pt x="438606" y="30397"/>
                  <a:pt x="438636" y="30427"/>
                  <a:pt x="438666" y="30427"/>
                </a:cubicBezTo>
                <a:cubicBezTo>
                  <a:pt x="438696" y="30429"/>
                  <a:pt x="438726" y="30429"/>
                  <a:pt x="438726" y="30367"/>
                </a:cubicBezTo>
                <a:close/>
                <a:moveTo>
                  <a:pt x="431210" y="22821"/>
                </a:moveTo>
                <a:cubicBezTo>
                  <a:pt x="431210" y="22754"/>
                  <a:pt x="431157" y="22701"/>
                  <a:pt x="431090" y="22701"/>
                </a:cubicBezTo>
                <a:cubicBezTo>
                  <a:pt x="431023" y="22701"/>
                  <a:pt x="430970" y="22754"/>
                  <a:pt x="430970" y="22821"/>
                </a:cubicBezTo>
                <a:cubicBezTo>
                  <a:pt x="430970" y="22888"/>
                  <a:pt x="431023" y="22941"/>
                  <a:pt x="431090" y="22941"/>
                </a:cubicBezTo>
                <a:cubicBezTo>
                  <a:pt x="431157" y="22941"/>
                  <a:pt x="431210" y="22888"/>
                  <a:pt x="431210" y="22821"/>
                </a:cubicBezTo>
                <a:close/>
                <a:moveTo>
                  <a:pt x="423604" y="15245"/>
                </a:moveTo>
                <a:cubicBezTo>
                  <a:pt x="423604" y="15215"/>
                  <a:pt x="423574" y="15185"/>
                  <a:pt x="423544" y="15185"/>
                </a:cubicBezTo>
                <a:cubicBezTo>
                  <a:pt x="423514" y="15185"/>
                  <a:pt x="423484" y="15215"/>
                  <a:pt x="423484" y="15245"/>
                </a:cubicBezTo>
                <a:cubicBezTo>
                  <a:pt x="423484" y="15275"/>
                  <a:pt x="423514" y="15304"/>
                  <a:pt x="423544" y="15304"/>
                </a:cubicBezTo>
                <a:cubicBezTo>
                  <a:pt x="423574" y="15304"/>
                  <a:pt x="423604" y="15304"/>
                  <a:pt x="423604" y="15245"/>
                </a:cubicBezTo>
                <a:close/>
                <a:moveTo>
                  <a:pt x="627771" y="204299"/>
                </a:moveTo>
                <a:cubicBezTo>
                  <a:pt x="627771" y="204267"/>
                  <a:pt x="627743" y="204239"/>
                  <a:pt x="627711" y="204239"/>
                </a:cubicBezTo>
                <a:cubicBezTo>
                  <a:pt x="627678" y="204239"/>
                  <a:pt x="627651" y="204267"/>
                  <a:pt x="627651" y="204299"/>
                </a:cubicBezTo>
                <a:cubicBezTo>
                  <a:pt x="627651" y="204332"/>
                  <a:pt x="627678" y="204359"/>
                  <a:pt x="627711" y="204359"/>
                </a:cubicBezTo>
                <a:cubicBezTo>
                  <a:pt x="627743" y="204359"/>
                  <a:pt x="627771" y="204332"/>
                  <a:pt x="627771" y="204299"/>
                </a:cubicBezTo>
                <a:close/>
                <a:moveTo>
                  <a:pt x="612649" y="189175"/>
                </a:moveTo>
                <a:cubicBezTo>
                  <a:pt x="612649" y="189143"/>
                  <a:pt x="612622" y="189115"/>
                  <a:pt x="612589" y="189115"/>
                </a:cubicBezTo>
                <a:cubicBezTo>
                  <a:pt x="612557" y="189115"/>
                  <a:pt x="612529" y="189143"/>
                  <a:pt x="612529" y="189175"/>
                </a:cubicBezTo>
                <a:cubicBezTo>
                  <a:pt x="612529" y="189207"/>
                  <a:pt x="612557" y="189235"/>
                  <a:pt x="612589" y="189235"/>
                </a:cubicBezTo>
                <a:cubicBezTo>
                  <a:pt x="612622" y="189235"/>
                  <a:pt x="612649" y="189207"/>
                  <a:pt x="612649" y="189175"/>
                </a:cubicBezTo>
                <a:close/>
                <a:moveTo>
                  <a:pt x="605191" y="181599"/>
                </a:moveTo>
                <a:cubicBezTo>
                  <a:pt x="605191" y="181499"/>
                  <a:pt x="605110" y="181418"/>
                  <a:pt x="605011" y="181418"/>
                </a:cubicBezTo>
                <a:cubicBezTo>
                  <a:pt x="604912" y="181418"/>
                  <a:pt x="604831" y="181499"/>
                  <a:pt x="604831" y="181599"/>
                </a:cubicBezTo>
                <a:cubicBezTo>
                  <a:pt x="604831" y="181698"/>
                  <a:pt x="604912" y="181779"/>
                  <a:pt x="605011" y="181779"/>
                </a:cubicBezTo>
                <a:cubicBezTo>
                  <a:pt x="605110" y="181779"/>
                  <a:pt x="605191" y="181698"/>
                  <a:pt x="605191" y="181599"/>
                </a:cubicBezTo>
                <a:close/>
                <a:moveTo>
                  <a:pt x="597648" y="174052"/>
                </a:moveTo>
                <a:cubicBezTo>
                  <a:pt x="597648" y="173935"/>
                  <a:pt x="597553" y="173840"/>
                  <a:pt x="597435" y="173840"/>
                </a:cubicBezTo>
                <a:cubicBezTo>
                  <a:pt x="597318" y="173840"/>
                  <a:pt x="597223" y="173935"/>
                  <a:pt x="597223" y="174052"/>
                </a:cubicBezTo>
                <a:cubicBezTo>
                  <a:pt x="597223" y="174170"/>
                  <a:pt x="597318" y="174265"/>
                  <a:pt x="597435" y="174265"/>
                </a:cubicBezTo>
                <a:cubicBezTo>
                  <a:pt x="597553" y="174265"/>
                  <a:pt x="597648" y="174170"/>
                  <a:pt x="597648" y="174052"/>
                </a:cubicBezTo>
                <a:close/>
                <a:moveTo>
                  <a:pt x="590070" y="166476"/>
                </a:moveTo>
                <a:cubicBezTo>
                  <a:pt x="590070" y="166377"/>
                  <a:pt x="589989" y="166296"/>
                  <a:pt x="589890" y="166296"/>
                </a:cubicBezTo>
                <a:cubicBezTo>
                  <a:pt x="589791" y="166296"/>
                  <a:pt x="589710" y="166377"/>
                  <a:pt x="589710" y="166476"/>
                </a:cubicBezTo>
                <a:cubicBezTo>
                  <a:pt x="589710" y="166576"/>
                  <a:pt x="589791" y="166656"/>
                  <a:pt x="589890" y="166656"/>
                </a:cubicBezTo>
                <a:cubicBezTo>
                  <a:pt x="589989" y="166656"/>
                  <a:pt x="590070" y="166576"/>
                  <a:pt x="590070" y="166476"/>
                </a:cubicBezTo>
                <a:close/>
                <a:moveTo>
                  <a:pt x="582494" y="158930"/>
                </a:moveTo>
                <a:cubicBezTo>
                  <a:pt x="582494" y="158831"/>
                  <a:pt x="582413" y="158750"/>
                  <a:pt x="582314" y="158750"/>
                </a:cubicBezTo>
                <a:cubicBezTo>
                  <a:pt x="582215" y="158750"/>
                  <a:pt x="582134" y="158831"/>
                  <a:pt x="582134" y="158930"/>
                </a:cubicBezTo>
                <a:cubicBezTo>
                  <a:pt x="582134" y="159030"/>
                  <a:pt x="582215" y="159110"/>
                  <a:pt x="582314" y="159110"/>
                </a:cubicBezTo>
                <a:cubicBezTo>
                  <a:pt x="582413" y="159110"/>
                  <a:pt x="582494" y="159030"/>
                  <a:pt x="582494" y="158930"/>
                </a:cubicBezTo>
                <a:close/>
                <a:moveTo>
                  <a:pt x="575041" y="151354"/>
                </a:moveTo>
                <a:cubicBezTo>
                  <a:pt x="575041" y="151204"/>
                  <a:pt x="574918" y="151082"/>
                  <a:pt x="574768" y="151082"/>
                </a:cubicBezTo>
                <a:cubicBezTo>
                  <a:pt x="574618" y="151082"/>
                  <a:pt x="574496" y="151204"/>
                  <a:pt x="574496" y="151354"/>
                </a:cubicBezTo>
                <a:cubicBezTo>
                  <a:pt x="574496" y="151504"/>
                  <a:pt x="574618" y="151627"/>
                  <a:pt x="574768" y="151627"/>
                </a:cubicBezTo>
                <a:cubicBezTo>
                  <a:pt x="574918" y="151627"/>
                  <a:pt x="575041" y="151504"/>
                  <a:pt x="575041" y="151354"/>
                </a:cubicBezTo>
                <a:close/>
                <a:moveTo>
                  <a:pt x="567403" y="143805"/>
                </a:moveTo>
                <a:cubicBezTo>
                  <a:pt x="567403" y="143688"/>
                  <a:pt x="567308" y="143593"/>
                  <a:pt x="567190" y="143593"/>
                </a:cubicBezTo>
                <a:cubicBezTo>
                  <a:pt x="567072" y="143593"/>
                  <a:pt x="566978" y="143688"/>
                  <a:pt x="566978" y="143805"/>
                </a:cubicBezTo>
                <a:cubicBezTo>
                  <a:pt x="566978" y="143924"/>
                  <a:pt x="567072" y="144018"/>
                  <a:pt x="567190" y="144018"/>
                </a:cubicBezTo>
                <a:cubicBezTo>
                  <a:pt x="567308" y="144018"/>
                  <a:pt x="567403" y="143924"/>
                  <a:pt x="567403" y="143805"/>
                </a:cubicBezTo>
                <a:close/>
                <a:moveTo>
                  <a:pt x="559857" y="136230"/>
                </a:moveTo>
                <a:cubicBezTo>
                  <a:pt x="559857" y="136112"/>
                  <a:pt x="559762" y="136017"/>
                  <a:pt x="559644" y="136017"/>
                </a:cubicBezTo>
                <a:cubicBezTo>
                  <a:pt x="559527" y="136017"/>
                  <a:pt x="559432" y="136112"/>
                  <a:pt x="559432" y="136230"/>
                </a:cubicBezTo>
                <a:cubicBezTo>
                  <a:pt x="559432" y="136347"/>
                  <a:pt x="559527" y="136442"/>
                  <a:pt x="559644" y="136442"/>
                </a:cubicBezTo>
                <a:cubicBezTo>
                  <a:pt x="559762" y="136442"/>
                  <a:pt x="559857" y="136347"/>
                  <a:pt x="559857" y="136230"/>
                </a:cubicBezTo>
                <a:close/>
                <a:moveTo>
                  <a:pt x="552401" y="128684"/>
                </a:moveTo>
                <a:cubicBezTo>
                  <a:pt x="552401" y="128499"/>
                  <a:pt x="552253" y="128351"/>
                  <a:pt x="552069" y="128351"/>
                </a:cubicBezTo>
                <a:cubicBezTo>
                  <a:pt x="551884" y="128351"/>
                  <a:pt x="551736" y="128499"/>
                  <a:pt x="551736" y="128684"/>
                </a:cubicBezTo>
                <a:cubicBezTo>
                  <a:pt x="551736" y="128868"/>
                  <a:pt x="551884" y="129016"/>
                  <a:pt x="552069" y="129016"/>
                </a:cubicBezTo>
                <a:cubicBezTo>
                  <a:pt x="552253" y="129016"/>
                  <a:pt x="552401" y="128868"/>
                  <a:pt x="552401" y="128684"/>
                </a:cubicBezTo>
                <a:close/>
                <a:moveTo>
                  <a:pt x="544915" y="121107"/>
                </a:moveTo>
                <a:cubicBezTo>
                  <a:pt x="544915" y="120890"/>
                  <a:pt x="544740" y="120714"/>
                  <a:pt x="544523" y="120714"/>
                </a:cubicBezTo>
                <a:cubicBezTo>
                  <a:pt x="544306" y="120714"/>
                  <a:pt x="544131" y="120890"/>
                  <a:pt x="544131" y="121107"/>
                </a:cubicBezTo>
                <a:cubicBezTo>
                  <a:pt x="544131" y="121324"/>
                  <a:pt x="544306" y="121500"/>
                  <a:pt x="544523" y="121500"/>
                </a:cubicBezTo>
                <a:cubicBezTo>
                  <a:pt x="544740" y="121500"/>
                  <a:pt x="544915" y="121324"/>
                  <a:pt x="544915" y="121107"/>
                </a:cubicBezTo>
                <a:close/>
                <a:moveTo>
                  <a:pt x="537220" y="113561"/>
                </a:moveTo>
                <a:cubicBezTo>
                  <a:pt x="537220" y="113411"/>
                  <a:pt x="537097" y="113289"/>
                  <a:pt x="536947" y="113289"/>
                </a:cubicBezTo>
                <a:cubicBezTo>
                  <a:pt x="536797" y="113289"/>
                  <a:pt x="536675" y="113411"/>
                  <a:pt x="536675" y="113561"/>
                </a:cubicBezTo>
                <a:cubicBezTo>
                  <a:pt x="536675" y="113711"/>
                  <a:pt x="536797" y="113834"/>
                  <a:pt x="536947" y="113834"/>
                </a:cubicBezTo>
                <a:cubicBezTo>
                  <a:pt x="537097" y="113834"/>
                  <a:pt x="537220" y="113711"/>
                  <a:pt x="537220" y="113561"/>
                </a:cubicBezTo>
                <a:close/>
                <a:moveTo>
                  <a:pt x="529672" y="105983"/>
                </a:moveTo>
                <a:cubicBezTo>
                  <a:pt x="529672" y="105833"/>
                  <a:pt x="529549" y="105710"/>
                  <a:pt x="529399" y="105710"/>
                </a:cubicBezTo>
                <a:cubicBezTo>
                  <a:pt x="529249" y="105710"/>
                  <a:pt x="529127" y="105833"/>
                  <a:pt x="529127" y="105983"/>
                </a:cubicBezTo>
                <a:cubicBezTo>
                  <a:pt x="529127" y="106133"/>
                  <a:pt x="529249" y="106255"/>
                  <a:pt x="529399" y="106255"/>
                </a:cubicBezTo>
                <a:cubicBezTo>
                  <a:pt x="529549" y="106255"/>
                  <a:pt x="529672" y="106133"/>
                  <a:pt x="529672" y="105983"/>
                </a:cubicBezTo>
                <a:close/>
                <a:moveTo>
                  <a:pt x="522216" y="98437"/>
                </a:moveTo>
                <a:cubicBezTo>
                  <a:pt x="522216" y="98219"/>
                  <a:pt x="522041" y="98044"/>
                  <a:pt x="521823" y="98044"/>
                </a:cubicBezTo>
                <a:cubicBezTo>
                  <a:pt x="521606" y="98044"/>
                  <a:pt x="521431" y="98219"/>
                  <a:pt x="521431" y="98437"/>
                </a:cubicBezTo>
                <a:cubicBezTo>
                  <a:pt x="521431" y="98654"/>
                  <a:pt x="521606" y="98829"/>
                  <a:pt x="521823" y="98829"/>
                </a:cubicBezTo>
                <a:cubicBezTo>
                  <a:pt x="522041" y="98829"/>
                  <a:pt x="522216" y="98654"/>
                  <a:pt x="522216" y="98437"/>
                </a:cubicBezTo>
                <a:close/>
                <a:moveTo>
                  <a:pt x="514550" y="90860"/>
                </a:moveTo>
                <a:cubicBezTo>
                  <a:pt x="514550" y="90710"/>
                  <a:pt x="514428" y="90588"/>
                  <a:pt x="514278" y="90588"/>
                </a:cubicBezTo>
                <a:cubicBezTo>
                  <a:pt x="514128" y="90588"/>
                  <a:pt x="514005" y="90710"/>
                  <a:pt x="514005" y="90860"/>
                </a:cubicBezTo>
                <a:cubicBezTo>
                  <a:pt x="514005" y="91011"/>
                  <a:pt x="514128" y="91133"/>
                  <a:pt x="514278" y="91133"/>
                </a:cubicBezTo>
                <a:cubicBezTo>
                  <a:pt x="514428" y="91133"/>
                  <a:pt x="514550" y="91011"/>
                  <a:pt x="514550" y="90860"/>
                </a:cubicBezTo>
                <a:close/>
                <a:moveTo>
                  <a:pt x="506914" y="83314"/>
                </a:moveTo>
                <a:cubicBezTo>
                  <a:pt x="506914" y="83197"/>
                  <a:pt x="506820" y="83102"/>
                  <a:pt x="506702" y="83102"/>
                </a:cubicBezTo>
                <a:cubicBezTo>
                  <a:pt x="506584" y="83102"/>
                  <a:pt x="506490" y="83197"/>
                  <a:pt x="506490" y="83314"/>
                </a:cubicBezTo>
                <a:cubicBezTo>
                  <a:pt x="506490" y="83432"/>
                  <a:pt x="506584" y="83527"/>
                  <a:pt x="506702" y="83527"/>
                </a:cubicBezTo>
                <a:cubicBezTo>
                  <a:pt x="506820" y="83527"/>
                  <a:pt x="506914" y="83432"/>
                  <a:pt x="506914" y="83314"/>
                </a:cubicBezTo>
                <a:close/>
                <a:moveTo>
                  <a:pt x="499489" y="75738"/>
                </a:moveTo>
                <a:cubicBezTo>
                  <a:pt x="499489" y="75554"/>
                  <a:pt x="499341" y="75406"/>
                  <a:pt x="499156" y="75406"/>
                </a:cubicBezTo>
                <a:cubicBezTo>
                  <a:pt x="498972" y="75406"/>
                  <a:pt x="498824" y="75554"/>
                  <a:pt x="498824" y="75738"/>
                </a:cubicBezTo>
                <a:cubicBezTo>
                  <a:pt x="498824" y="75923"/>
                  <a:pt x="498972" y="76071"/>
                  <a:pt x="499156" y="76071"/>
                </a:cubicBezTo>
                <a:cubicBezTo>
                  <a:pt x="499341" y="76071"/>
                  <a:pt x="499489" y="75923"/>
                  <a:pt x="499489" y="75738"/>
                </a:cubicBezTo>
                <a:close/>
                <a:moveTo>
                  <a:pt x="491823" y="68192"/>
                </a:moveTo>
                <a:cubicBezTo>
                  <a:pt x="491823" y="68074"/>
                  <a:pt x="491728" y="67980"/>
                  <a:pt x="491611" y="67980"/>
                </a:cubicBezTo>
                <a:cubicBezTo>
                  <a:pt x="491493" y="67980"/>
                  <a:pt x="491398" y="68074"/>
                  <a:pt x="491398" y="68192"/>
                </a:cubicBezTo>
                <a:cubicBezTo>
                  <a:pt x="491398" y="68310"/>
                  <a:pt x="491493" y="68405"/>
                  <a:pt x="491611" y="68405"/>
                </a:cubicBezTo>
                <a:cubicBezTo>
                  <a:pt x="491728" y="68405"/>
                  <a:pt x="491823" y="68310"/>
                  <a:pt x="491823" y="68192"/>
                </a:cubicBezTo>
                <a:close/>
                <a:moveTo>
                  <a:pt x="484213" y="60614"/>
                </a:moveTo>
                <a:cubicBezTo>
                  <a:pt x="484213" y="60514"/>
                  <a:pt x="484132" y="60434"/>
                  <a:pt x="484033" y="60434"/>
                </a:cubicBezTo>
                <a:cubicBezTo>
                  <a:pt x="483933" y="60434"/>
                  <a:pt x="483852" y="60514"/>
                  <a:pt x="483852" y="60614"/>
                </a:cubicBezTo>
                <a:cubicBezTo>
                  <a:pt x="483852" y="60713"/>
                  <a:pt x="483933" y="60794"/>
                  <a:pt x="484033" y="60794"/>
                </a:cubicBezTo>
                <a:cubicBezTo>
                  <a:pt x="484132" y="60794"/>
                  <a:pt x="484213" y="60713"/>
                  <a:pt x="484213" y="60614"/>
                </a:cubicBezTo>
                <a:close/>
                <a:moveTo>
                  <a:pt x="476577" y="53068"/>
                </a:moveTo>
                <a:cubicBezTo>
                  <a:pt x="476577" y="53000"/>
                  <a:pt x="476524" y="52948"/>
                  <a:pt x="476457" y="52948"/>
                </a:cubicBezTo>
                <a:cubicBezTo>
                  <a:pt x="476390" y="52948"/>
                  <a:pt x="476337" y="53000"/>
                  <a:pt x="476337" y="53068"/>
                </a:cubicBezTo>
                <a:cubicBezTo>
                  <a:pt x="476337" y="53134"/>
                  <a:pt x="476390" y="53188"/>
                  <a:pt x="476457" y="53188"/>
                </a:cubicBezTo>
                <a:cubicBezTo>
                  <a:pt x="476524" y="53188"/>
                  <a:pt x="476577" y="53134"/>
                  <a:pt x="476577" y="53068"/>
                </a:cubicBezTo>
                <a:close/>
                <a:moveTo>
                  <a:pt x="469091" y="45491"/>
                </a:moveTo>
                <a:cubicBezTo>
                  <a:pt x="469091" y="45392"/>
                  <a:pt x="469010" y="45311"/>
                  <a:pt x="468911" y="45311"/>
                </a:cubicBezTo>
                <a:cubicBezTo>
                  <a:pt x="468812" y="45311"/>
                  <a:pt x="468731" y="45392"/>
                  <a:pt x="468731" y="45491"/>
                </a:cubicBezTo>
                <a:cubicBezTo>
                  <a:pt x="468731" y="45591"/>
                  <a:pt x="468812" y="45672"/>
                  <a:pt x="468911" y="45672"/>
                </a:cubicBezTo>
                <a:cubicBezTo>
                  <a:pt x="469010" y="45672"/>
                  <a:pt x="469091" y="45591"/>
                  <a:pt x="469091" y="45491"/>
                </a:cubicBezTo>
                <a:close/>
                <a:moveTo>
                  <a:pt x="461425" y="37945"/>
                </a:moveTo>
                <a:cubicBezTo>
                  <a:pt x="461425" y="37916"/>
                  <a:pt x="461395" y="37885"/>
                  <a:pt x="461365" y="37885"/>
                </a:cubicBezTo>
                <a:cubicBezTo>
                  <a:pt x="461335" y="37885"/>
                  <a:pt x="461305" y="37916"/>
                  <a:pt x="461305" y="37945"/>
                </a:cubicBezTo>
                <a:cubicBezTo>
                  <a:pt x="461305" y="37976"/>
                  <a:pt x="461335" y="38005"/>
                  <a:pt x="461365" y="38005"/>
                </a:cubicBezTo>
                <a:cubicBezTo>
                  <a:pt x="461395" y="38005"/>
                  <a:pt x="461425" y="37976"/>
                  <a:pt x="461425" y="37945"/>
                </a:cubicBezTo>
                <a:close/>
                <a:moveTo>
                  <a:pt x="453850" y="30367"/>
                </a:moveTo>
                <a:cubicBezTo>
                  <a:pt x="453850" y="30335"/>
                  <a:pt x="453822" y="30307"/>
                  <a:pt x="453789" y="30307"/>
                </a:cubicBezTo>
                <a:cubicBezTo>
                  <a:pt x="453757" y="30307"/>
                  <a:pt x="453730" y="30335"/>
                  <a:pt x="453730" y="30367"/>
                </a:cubicBezTo>
                <a:cubicBezTo>
                  <a:pt x="453730" y="30399"/>
                  <a:pt x="453757" y="30427"/>
                  <a:pt x="453789" y="30427"/>
                </a:cubicBezTo>
                <a:cubicBezTo>
                  <a:pt x="453822" y="30427"/>
                  <a:pt x="453850" y="30399"/>
                  <a:pt x="453850" y="30367"/>
                </a:cubicBezTo>
                <a:close/>
                <a:moveTo>
                  <a:pt x="446302" y="22821"/>
                </a:moveTo>
                <a:cubicBezTo>
                  <a:pt x="446302" y="22788"/>
                  <a:pt x="446274" y="22761"/>
                  <a:pt x="446242" y="22761"/>
                </a:cubicBezTo>
                <a:cubicBezTo>
                  <a:pt x="446209" y="22761"/>
                  <a:pt x="446182" y="22788"/>
                  <a:pt x="446182" y="22821"/>
                </a:cubicBezTo>
                <a:cubicBezTo>
                  <a:pt x="446182" y="22853"/>
                  <a:pt x="446209" y="22881"/>
                  <a:pt x="446242" y="22881"/>
                </a:cubicBezTo>
                <a:cubicBezTo>
                  <a:pt x="446274" y="22881"/>
                  <a:pt x="446302" y="22853"/>
                  <a:pt x="446302" y="22821"/>
                </a:cubicBezTo>
                <a:close/>
                <a:moveTo>
                  <a:pt x="612649" y="174052"/>
                </a:moveTo>
                <a:cubicBezTo>
                  <a:pt x="612649" y="174020"/>
                  <a:pt x="612622" y="173992"/>
                  <a:pt x="612589" y="173992"/>
                </a:cubicBezTo>
                <a:cubicBezTo>
                  <a:pt x="612557" y="173992"/>
                  <a:pt x="612529" y="174020"/>
                  <a:pt x="612529" y="174052"/>
                </a:cubicBezTo>
                <a:cubicBezTo>
                  <a:pt x="612529" y="174085"/>
                  <a:pt x="612557" y="174112"/>
                  <a:pt x="612589" y="174112"/>
                </a:cubicBezTo>
                <a:cubicBezTo>
                  <a:pt x="612622" y="174112"/>
                  <a:pt x="612649" y="174085"/>
                  <a:pt x="612649" y="174052"/>
                </a:cubicBezTo>
                <a:close/>
                <a:moveTo>
                  <a:pt x="605071" y="166476"/>
                </a:moveTo>
                <a:cubicBezTo>
                  <a:pt x="605071" y="166444"/>
                  <a:pt x="605043" y="166416"/>
                  <a:pt x="605011" y="166416"/>
                </a:cubicBezTo>
                <a:cubicBezTo>
                  <a:pt x="604979" y="166416"/>
                  <a:pt x="604951" y="166444"/>
                  <a:pt x="604951" y="166476"/>
                </a:cubicBezTo>
                <a:cubicBezTo>
                  <a:pt x="604951" y="166508"/>
                  <a:pt x="604979" y="166536"/>
                  <a:pt x="605011" y="166536"/>
                </a:cubicBezTo>
                <a:cubicBezTo>
                  <a:pt x="605043" y="166536"/>
                  <a:pt x="605071" y="166508"/>
                  <a:pt x="605071" y="166476"/>
                </a:cubicBezTo>
                <a:close/>
                <a:moveTo>
                  <a:pt x="597556" y="158930"/>
                </a:moveTo>
                <a:cubicBezTo>
                  <a:pt x="597556" y="158863"/>
                  <a:pt x="597502" y="158810"/>
                  <a:pt x="597435" y="158810"/>
                </a:cubicBezTo>
                <a:cubicBezTo>
                  <a:pt x="597368" y="158810"/>
                  <a:pt x="597315" y="158863"/>
                  <a:pt x="597315" y="158930"/>
                </a:cubicBezTo>
                <a:cubicBezTo>
                  <a:pt x="597315" y="158997"/>
                  <a:pt x="597368" y="159050"/>
                  <a:pt x="597435" y="159050"/>
                </a:cubicBezTo>
                <a:cubicBezTo>
                  <a:pt x="597502" y="159050"/>
                  <a:pt x="597556" y="158997"/>
                  <a:pt x="597556" y="158930"/>
                </a:cubicBezTo>
                <a:close/>
                <a:moveTo>
                  <a:pt x="590010" y="151354"/>
                </a:moveTo>
                <a:cubicBezTo>
                  <a:pt x="590010" y="151287"/>
                  <a:pt x="589957" y="151234"/>
                  <a:pt x="589890" y="151234"/>
                </a:cubicBezTo>
                <a:cubicBezTo>
                  <a:pt x="589823" y="151234"/>
                  <a:pt x="589770" y="151287"/>
                  <a:pt x="589770" y="151354"/>
                </a:cubicBezTo>
                <a:cubicBezTo>
                  <a:pt x="589770" y="151421"/>
                  <a:pt x="589823" y="151474"/>
                  <a:pt x="589890" y="151474"/>
                </a:cubicBezTo>
                <a:cubicBezTo>
                  <a:pt x="589957" y="151474"/>
                  <a:pt x="590010" y="151421"/>
                  <a:pt x="590010" y="151354"/>
                </a:cubicBezTo>
                <a:close/>
                <a:moveTo>
                  <a:pt x="582434" y="143805"/>
                </a:moveTo>
                <a:cubicBezTo>
                  <a:pt x="582434" y="143739"/>
                  <a:pt x="582381" y="143685"/>
                  <a:pt x="582314" y="143685"/>
                </a:cubicBezTo>
                <a:cubicBezTo>
                  <a:pt x="582247" y="143685"/>
                  <a:pt x="582194" y="143739"/>
                  <a:pt x="582194" y="143805"/>
                </a:cubicBezTo>
                <a:cubicBezTo>
                  <a:pt x="582194" y="143873"/>
                  <a:pt x="582247" y="143926"/>
                  <a:pt x="582314" y="143926"/>
                </a:cubicBezTo>
                <a:cubicBezTo>
                  <a:pt x="582381" y="143926"/>
                  <a:pt x="582434" y="143873"/>
                  <a:pt x="582434" y="143805"/>
                </a:cubicBezTo>
                <a:close/>
                <a:moveTo>
                  <a:pt x="574948" y="136230"/>
                </a:moveTo>
                <a:cubicBezTo>
                  <a:pt x="574948" y="136130"/>
                  <a:pt x="574868" y="136049"/>
                  <a:pt x="574768" y="136049"/>
                </a:cubicBezTo>
                <a:cubicBezTo>
                  <a:pt x="574669" y="136049"/>
                  <a:pt x="574588" y="136130"/>
                  <a:pt x="574588" y="136230"/>
                </a:cubicBezTo>
                <a:cubicBezTo>
                  <a:pt x="574588" y="136329"/>
                  <a:pt x="574669" y="136410"/>
                  <a:pt x="574768" y="136410"/>
                </a:cubicBezTo>
                <a:cubicBezTo>
                  <a:pt x="574868" y="136410"/>
                  <a:pt x="574948" y="136329"/>
                  <a:pt x="574948" y="136230"/>
                </a:cubicBezTo>
                <a:close/>
                <a:moveTo>
                  <a:pt x="567370" y="128684"/>
                </a:moveTo>
                <a:cubicBezTo>
                  <a:pt x="567370" y="128584"/>
                  <a:pt x="567290" y="128503"/>
                  <a:pt x="567190" y="128503"/>
                </a:cubicBezTo>
                <a:cubicBezTo>
                  <a:pt x="567091" y="128503"/>
                  <a:pt x="567010" y="128584"/>
                  <a:pt x="567010" y="128684"/>
                </a:cubicBezTo>
                <a:cubicBezTo>
                  <a:pt x="567010" y="128783"/>
                  <a:pt x="567091" y="128864"/>
                  <a:pt x="567190" y="128864"/>
                </a:cubicBezTo>
                <a:cubicBezTo>
                  <a:pt x="567290" y="128864"/>
                  <a:pt x="567370" y="128783"/>
                  <a:pt x="567370" y="128684"/>
                </a:cubicBezTo>
                <a:close/>
                <a:moveTo>
                  <a:pt x="559825" y="121107"/>
                </a:moveTo>
                <a:cubicBezTo>
                  <a:pt x="559825" y="121008"/>
                  <a:pt x="559744" y="120927"/>
                  <a:pt x="559644" y="120927"/>
                </a:cubicBezTo>
                <a:cubicBezTo>
                  <a:pt x="559545" y="120927"/>
                  <a:pt x="559464" y="121008"/>
                  <a:pt x="559464" y="121107"/>
                </a:cubicBezTo>
                <a:cubicBezTo>
                  <a:pt x="559464" y="121207"/>
                  <a:pt x="559545" y="121287"/>
                  <a:pt x="559644" y="121287"/>
                </a:cubicBezTo>
                <a:cubicBezTo>
                  <a:pt x="559744" y="121287"/>
                  <a:pt x="559825" y="121207"/>
                  <a:pt x="559825" y="121107"/>
                </a:cubicBezTo>
                <a:close/>
                <a:moveTo>
                  <a:pt x="552251" y="113561"/>
                </a:moveTo>
                <a:cubicBezTo>
                  <a:pt x="552251" y="113471"/>
                  <a:pt x="552161" y="113379"/>
                  <a:pt x="552069" y="113379"/>
                </a:cubicBezTo>
                <a:cubicBezTo>
                  <a:pt x="551976" y="113379"/>
                  <a:pt x="551886" y="113469"/>
                  <a:pt x="551886" y="113561"/>
                </a:cubicBezTo>
                <a:cubicBezTo>
                  <a:pt x="551886" y="113651"/>
                  <a:pt x="551976" y="113743"/>
                  <a:pt x="552069" y="113743"/>
                </a:cubicBezTo>
                <a:cubicBezTo>
                  <a:pt x="552191" y="113741"/>
                  <a:pt x="552251" y="113651"/>
                  <a:pt x="552251" y="113561"/>
                </a:cubicBezTo>
                <a:close/>
                <a:moveTo>
                  <a:pt x="544705" y="105983"/>
                </a:moveTo>
                <a:cubicBezTo>
                  <a:pt x="544705" y="105893"/>
                  <a:pt x="544615" y="105800"/>
                  <a:pt x="544523" y="105800"/>
                </a:cubicBezTo>
                <a:cubicBezTo>
                  <a:pt x="544431" y="105800"/>
                  <a:pt x="544340" y="105890"/>
                  <a:pt x="544340" y="105983"/>
                </a:cubicBezTo>
                <a:cubicBezTo>
                  <a:pt x="544340" y="106073"/>
                  <a:pt x="544431" y="106165"/>
                  <a:pt x="544523" y="106165"/>
                </a:cubicBezTo>
                <a:cubicBezTo>
                  <a:pt x="544613" y="106165"/>
                  <a:pt x="544705" y="106105"/>
                  <a:pt x="544705" y="105983"/>
                </a:cubicBezTo>
                <a:close/>
                <a:moveTo>
                  <a:pt x="537127" y="98437"/>
                </a:moveTo>
                <a:cubicBezTo>
                  <a:pt x="537127" y="98338"/>
                  <a:pt x="537046" y="98256"/>
                  <a:pt x="536947" y="98256"/>
                </a:cubicBezTo>
                <a:cubicBezTo>
                  <a:pt x="536848" y="98256"/>
                  <a:pt x="536767" y="98338"/>
                  <a:pt x="536767" y="98437"/>
                </a:cubicBezTo>
                <a:cubicBezTo>
                  <a:pt x="536767" y="98536"/>
                  <a:pt x="536848" y="98617"/>
                  <a:pt x="536947" y="98617"/>
                </a:cubicBezTo>
                <a:cubicBezTo>
                  <a:pt x="537046" y="98617"/>
                  <a:pt x="537127" y="98536"/>
                  <a:pt x="537127" y="98437"/>
                </a:cubicBezTo>
                <a:close/>
                <a:moveTo>
                  <a:pt x="529579" y="90860"/>
                </a:moveTo>
                <a:cubicBezTo>
                  <a:pt x="529579" y="90761"/>
                  <a:pt x="529499" y="90681"/>
                  <a:pt x="529399" y="90681"/>
                </a:cubicBezTo>
                <a:cubicBezTo>
                  <a:pt x="529300" y="90681"/>
                  <a:pt x="529219" y="90761"/>
                  <a:pt x="529219" y="90860"/>
                </a:cubicBezTo>
                <a:cubicBezTo>
                  <a:pt x="529219" y="90960"/>
                  <a:pt x="529300" y="91040"/>
                  <a:pt x="529399" y="91040"/>
                </a:cubicBezTo>
                <a:cubicBezTo>
                  <a:pt x="529499" y="91040"/>
                  <a:pt x="529579" y="90960"/>
                  <a:pt x="529579" y="90860"/>
                </a:cubicBezTo>
                <a:close/>
                <a:moveTo>
                  <a:pt x="522004" y="83314"/>
                </a:moveTo>
                <a:cubicBezTo>
                  <a:pt x="522004" y="83215"/>
                  <a:pt x="521923" y="83134"/>
                  <a:pt x="521823" y="83134"/>
                </a:cubicBezTo>
                <a:cubicBezTo>
                  <a:pt x="521724" y="83134"/>
                  <a:pt x="521643" y="83215"/>
                  <a:pt x="521643" y="83314"/>
                </a:cubicBezTo>
                <a:cubicBezTo>
                  <a:pt x="521643" y="83414"/>
                  <a:pt x="521724" y="83494"/>
                  <a:pt x="521823" y="83494"/>
                </a:cubicBezTo>
                <a:cubicBezTo>
                  <a:pt x="521923" y="83494"/>
                  <a:pt x="522004" y="83414"/>
                  <a:pt x="522004" y="83314"/>
                </a:cubicBezTo>
                <a:close/>
                <a:moveTo>
                  <a:pt x="514458" y="75738"/>
                </a:moveTo>
                <a:cubicBezTo>
                  <a:pt x="514458" y="75639"/>
                  <a:pt x="514377" y="75558"/>
                  <a:pt x="514278" y="75558"/>
                </a:cubicBezTo>
                <a:cubicBezTo>
                  <a:pt x="514178" y="75558"/>
                  <a:pt x="514098" y="75639"/>
                  <a:pt x="514098" y="75738"/>
                </a:cubicBezTo>
                <a:cubicBezTo>
                  <a:pt x="514098" y="75837"/>
                  <a:pt x="514178" y="75918"/>
                  <a:pt x="514278" y="75918"/>
                </a:cubicBezTo>
                <a:cubicBezTo>
                  <a:pt x="514377" y="75918"/>
                  <a:pt x="514458" y="75837"/>
                  <a:pt x="514458" y="75738"/>
                </a:cubicBezTo>
                <a:close/>
                <a:moveTo>
                  <a:pt x="506852" y="68192"/>
                </a:moveTo>
                <a:cubicBezTo>
                  <a:pt x="506852" y="68125"/>
                  <a:pt x="506799" y="68072"/>
                  <a:pt x="506732" y="68072"/>
                </a:cubicBezTo>
                <a:cubicBezTo>
                  <a:pt x="506665" y="68072"/>
                  <a:pt x="506612" y="68125"/>
                  <a:pt x="506612" y="68192"/>
                </a:cubicBezTo>
                <a:cubicBezTo>
                  <a:pt x="506612" y="68259"/>
                  <a:pt x="506665" y="68312"/>
                  <a:pt x="506732" y="68312"/>
                </a:cubicBezTo>
                <a:cubicBezTo>
                  <a:pt x="506799" y="68312"/>
                  <a:pt x="506852" y="68259"/>
                  <a:pt x="506852" y="68192"/>
                </a:cubicBezTo>
                <a:close/>
                <a:moveTo>
                  <a:pt x="499276" y="60614"/>
                </a:moveTo>
                <a:cubicBezTo>
                  <a:pt x="499276" y="60547"/>
                  <a:pt x="499223" y="60494"/>
                  <a:pt x="499156" y="60494"/>
                </a:cubicBezTo>
                <a:cubicBezTo>
                  <a:pt x="499089" y="60494"/>
                  <a:pt x="499036" y="60547"/>
                  <a:pt x="499036" y="60614"/>
                </a:cubicBezTo>
                <a:cubicBezTo>
                  <a:pt x="499036" y="60681"/>
                  <a:pt x="499089" y="60734"/>
                  <a:pt x="499156" y="60734"/>
                </a:cubicBezTo>
                <a:cubicBezTo>
                  <a:pt x="499223" y="60734"/>
                  <a:pt x="499276" y="60681"/>
                  <a:pt x="499276" y="60614"/>
                </a:cubicBezTo>
                <a:close/>
                <a:moveTo>
                  <a:pt x="491671" y="53068"/>
                </a:moveTo>
                <a:cubicBezTo>
                  <a:pt x="491671" y="53035"/>
                  <a:pt x="491643" y="53008"/>
                  <a:pt x="491611" y="53008"/>
                </a:cubicBezTo>
                <a:cubicBezTo>
                  <a:pt x="491578" y="53008"/>
                  <a:pt x="491550" y="53035"/>
                  <a:pt x="491550" y="53068"/>
                </a:cubicBezTo>
                <a:cubicBezTo>
                  <a:pt x="491550" y="53100"/>
                  <a:pt x="491578" y="53128"/>
                  <a:pt x="491611" y="53128"/>
                </a:cubicBezTo>
                <a:cubicBezTo>
                  <a:pt x="491643" y="53128"/>
                  <a:pt x="491671" y="53100"/>
                  <a:pt x="491671" y="53068"/>
                </a:cubicBezTo>
                <a:close/>
                <a:moveTo>
                  <a:pt x="484093" y="45491"/>
                </a:moveTo>
                <a:cubicBezTo>
                  <a:pt x="484093" y="45459"/>
                  <a:pt x="484065" y="45431"/>
                  <a:pt x="484033" y="45431"/>
                </a:cubicBezTo>
                <a:cubicBezTo>
                  <a:pt x="484000" y="45431"/>
                  <a:pt x="483973" y="45459"/>
                  <a:pt x="483973" y="45491"/>
                </a:cubicBezTo>
                <a:cubicBezTo>
                  <a:pt x="483973" y="45524"/>
                  <a:pt x="484000" y="45551"/>
                  <a:pt x="484033" y="45551"/>
                </a:cubicBezTo>
                <a:cubicBezTo>
                  <a:pt x="484065" y="45551"/>
                  <a:pt x="484093" y="45524"/>
                  <a:pt x="484093" y="45491"/>
                </a:cubicBezTo>
                <a:close/>
                <a:moveTo>
                  <a:pt x="476547" y="37945"/>
                </a:moveTo>
                <a:cubicBezTo>
                  <a:pt x="476547" y="37913"/>
                  <a:pt x="476519" y="37885"/>
                  <a:pt x="476487" y="37885"/>
                </a:cubicBezTo>
                <a:cubicBezTo>
                  <a:pt x="476454" y="37885"/>
                  <a:pt x="476427" y="37913"/>
                  <a:pt x="476427" y="37945"/>
                </a:cubicBezTo>
                <a:cubicBezTo>
                  <a:pt x="476427" y="37978"/>
                  <a:pt x="476454" y="38005"/>
                  <a:pt x="476487" y="38005"/>
                </a:cubicBezTo>
                <a:cubicBezTo>
                  <a:pt x="476519" y="38005"/>
                  <a:pt x="476547" y="37978"/>
                  <a:pt x="476547" y="37945"/>
                </a:cubicBezTo>
                <a:close/>
                <a:moveTo>
                  <a:pt x="597526" y="143805"/>
                </a:moveTo>
                <a:cubicBezTo>
                  <a:pt x="597526" y="143776"/>
                  <a:pt x="597496" y="143745"/>
                  <a:pt x="597465" y="143745"/>
                </a:cubicBezTo>
                <a:cubicBezTo>
                  <a:pt x="597435" y="143745"/>
                  <a:pt x="597405" y="143776"/>
                  <a:pt x="597405" y="143805"/>
                </a:cubicBezTo>
                <a:cubicBezTo>
                  <a:pt x="597405" y="143836"/>
                  <a:pt x="597435" y="143866"/>
                  <a:pt x="597465" y="143866"/>
                </a:cubicBezTo>
                <a:cubicBezTo>
                  <a:pt x="597496" y="143868"/>
                  <a:pt x="597526" y="143836"/>
                  <a:pt x="597526" y="143805"/>
                </a:cubicBezTo>
                <a:close/>
                <a:moveTo>
                  <a:pt x="582404" y="128684"/>
                </a:moveTo>
                <a:cubicBezTo>
                  <a:pt x="582404" y="128653"/>
                  <a:pt x="582374" y="128623"/>
                  <a:pt x="582344" y="128623"/>
                </a:cubicBezTo>
                <a:cubicBezTo>
                  <a:pt x="582314" y="128623"/>
                  <a:pt x="582284" y="128653"/>
                  <a:pt x="582284" y="128684"/>
                </a:cubicBezTo>
                <a:cubicBezTo>
                  <a:pt x="582284" y="128713"/>
                  <a:pt x="582314" y="128744"/>
                  <a:pt x="582344" y="128744"/>
                </a:cubicBezTo>
                <a:cubicBezTo>
                  <a:pt x="582374" y="128744"/>
                  <a:pt x="582404" y="128713"/>
                  <a:pt x="582404" y="128684"/>
                </a:cubicBezTo>
                <a:close/>
                <a:moveTo>
                  <a:pt x="574828" y="121107"/>
                </a:moveTo>
                <a:cubicBezTo>
                  <a:pt x="574828" y="121075"/>
                  <a:pt x="574801" y="121047"/>
                  <a:pt x="574768" y="121047"/>
                </a:cubicBezTo>
                <a:cubicBezTo>
                  <a:pt x="574736" y="121047"/>
                  <a:pt x="574708" y="121075"/>
                  <a:pt x="574708" y="121107"/>
                </a:cubicBezTo>
                <a:cubicBezTo>
                  <a:pt x="574708" y="121140"/>
                  <a:pt x="574736" y="121167"/>
                  <a:pt x="574768" y="121167"/>
                </a:cubicBezTo>
                <a:cubicBezTo>
                  <a:pt x="574801" y="121167"/>
                  <a:pt x="574828" y="121140"/>
                  <a:pt x="574828" y="121107"/>
                </a:cubicBezTo>
                <a:close/>
                <a:moveTo>
                  <a:pt x="567280" y="113561"/>
                </a:moveTo>
                <a:cubicBezTo>
                  <a:pt x="567280" y="113529"/>
                  <a:pt x="567253" y="113501"/>
                  <a:pt x="567220" y="113501"/>
                </a:cubicBezTo>
                <a:cubicBezTo>
                  <a:pt x="567188" y="113501"/>
                  <a:pt x="567160" y="113529"/>
                  <a:pt x="567160" y="113561"/>
                </a:cubicBezTo>
                <a:cubicBezTo>
                  <a:pt x="567160" y="113593"/>
                  <a:pt x="567188" y="113621"/>
                  <a:pt x="567220" y="113621"/>
                </a:cubicBezTo>
                <a:cubicBezTo>
                  <a:pt x="567253" y="113621"/>
                  <a:pt x="567280" y="113593"/>
                  <a:pt x="567280" y="113561"/>
                </a:cubicBezTo>
                <a:close/>
                <a:moveTo>
                  <a:pt x="559704" y="105983"/>
                </a:moveTo>
                <a:cubicBezTo>
                  <a:pt x="559704" y="105950"/>
                  <a:pt x="559677" y="105923"/>
                  <a:pt x="559644" y="105923"/>
                </a:cubicBezTo>
                <a:cubicBezTo>
                  <a:pt x="559612" y="105923"/>
                  <a:pt x="559584" y="105950"/>
                  <a:pt x="559584" y="105983"/>
                </a:cubicBezTo>
                <a:cubicBezTo>
                  <a:pt x="559584" y="106015"/>
                  <a:pt x="559612" y="106043"/>
                  <a:pt x="559644" y="106043"/>
                </a:cubicBezTo>
                <a:cubicBezTo>
                  <a:pt x="559677" y="106043"/>
                  <a:pt x="559704" y="106015"/>
                  <a:pt x="559704" y="105983"/>
                </a:cubicBezTo>
                <a:close/>
                <a:moveTo>
                  <a:pt x="552189" y="98437"/>
                </a:moveTo>
                <a:cubicBezTo>
                  <a:pt x="552189" y="98370"/>
                  <a:pt x="552136" y="98316"/>
                  <a:pt x="552069" y="98316"/>
                </a:cubicBezTo>
                <a:cubicBezTo>
                  <a:pt x="552002" y="98316"/>
                  <a:pt x="551949" y="98370"/>
                  <a:pt x="551949" y="98437"/>
                </a:cubicBezTo>
                <a:cubicBezTo>
                  <a:pt x="551949" y="98503"/>
                  <a:pt x="552002" y="98557"/>
                  <a:pt x="552069" y="98557"/>
                </a:cubicBezTo>
                <a:cubicBezTo>
                  <a:pt x="552136" y="98557"/>
                  <a:pt x="552189" y="98503"/>
                  <a:pt x="552189" y="98437"/>
                </a:cubicBezTo>
                <a:close/>
                <a:moveTo>
                  <a:pt x="544643" y="90860"/>
                </a:moveTo>
                <a:cubicBezTo>
                  <a:pt x="544643" y="90794"/>
                  <a:pt x="544590" y="90741"/>
                  <a:pt x="544523" y="90741"/>
                </a:cubicBezTo>
                <a:cubicBezTo>
                  <a:pt x="544456" y="90741"/>
                  <a:pt x="544403" y="90794"/>
                  <a:pt x="544403" y="90860"/>
                </a:cubicBezTo>
                <a:cubicBezTo>
                  <a:pt x="544403" y="90927"/>
                  <a:pt x="544456" y="90980"/>
                  <a:pt x="544523" y="90980"/>
                </a:cubicBezTo>
                <a:cubicBezTo>
                  <a:pt x="544590" y="90980"/>
                  <a:pt x="544643" y="90927"/>
                  <a:pt x="544643" y="90860"/>
                </a:cubicBezTo>
                <a:close/>
                <a:moveTo>
                  <a:pt x="537037" y="83314"/>
                </a:moveTo>
                <a:cubicBezTo>
                  <a:pt x="537037" y="83282"/>
                  <a:pt x="537010" y="83254"/>
                  <a:pt x="536977" y="83254"/>
                </a:cubicBezTo>
                <a:cubicBezTo>
                  <a:pt x="536945" y="83254"/>
                  <a:pt x="536917" y="83282"/>
                  <a:pt x="536917" y="83314"/>
                </a:cubicBezTo>
                <a:cubicBezTo>
                  <a:pt x="536917" y="83347"/>
                  <a:pt x="536945" y="83374"/>
                  <a:pt x="536977" y="83374"/>
                </a:cubicBezTo>
                <a:cubicBezTo>
                  <a:pt x="537010" y="83374"/>
                  <a:pt x="537037" y="83347"/>
                  <a:pt x="537037" y="83314"/>
                </a:cubicBezTo>
                <a:close/>
                <a:moveTo>
                  <a:pt x="529519" y="75738"/>
                </a:moveTo>
                <a:cubicBezTo>
                  <a:pt x="529519" y="75671"/>
                  <a:pt x="529466" y="75618"/>
                  <a:pt x="529399" y="75618"/>
                </a:cubicBezTo>
                <a:cubicBezTo>
                  <a:pt x="529332" y="75618"/>
                  <a:pt x="529279" y="75671"/>
                  <a:pt x="529279" y="75738"/>
                </a:cubicBezTo>
                <a:cubicBezTo>
                  <a:pt x="529279" y="75805"/>
                  <a:pt x="529332" y="75858"/>
                  <a:pt x="529399" y="75858"/>
                </a:cubicBezTo>
                <a:cubicBezTo>
                  <a:pt x="529466" y="75858"/>
                  <a:pt x="529519" y="75805"/>
                  <a:pt x="529519" y="75738"/>
                </a:cubicBezTo>
                <a:close/>
                <a:moveTo>
                  <a:pt x="521913" y="68192"/>
                </a:moveTo>
                <a:cubicBezTo>
                  <a:pt x="521913" y="68160"/>
                  <a:pt x="521886" y="68132"/>
                  <a:pt x="521853" y="68132"/>
                </a:cubicBezTo>
                <a:cubicBezTo>
                  <a:pt x="521821" y="68132"/>
                  <a:pt x="521793" y="68160"/>
                  <a:pt x="521793" y="68192"/>
                </a:cubicBezTo>
                <a:cubicBezTo>
                  <a:pt x="521793" y="68225"/>
                  <a:pt x="521821" y="68252"/>
                  <a:pt x="521853" y="68252"/>
                </a:cubicBezTo>
                <a:cubicBezTo>
                  <a:pt x="521886" y="68252"/>
                  <a:pt x="521913" y="68225"/>
                  <a:pt x="521913" y="68192"/>
                </a:cubicBezTo>
                <a:close/>
                <a:moveTo>
                  <a:pt x="499216" y="45491"/>
                </a:moveTo>
                <a:cubicBezTo>
                  <a:pt x="499216" y="45459"/>
                  <a:pt x="499189" y="45431"/>
                  <a:pt x="499156" y="45431"/>
                </a:cubicBezTo>
                <a:cubicBezTo>
                  <a:pt x="499124" y="45431"/>
                  <a:pt x="499096" y="45459"/>
                  <a:pt x="499096" y="45491"/>
                </a:cubicBezTo>
                <a:cubicBezTo>
                  <a:pt x="499096" y="45524"/>
                  <a:pt x="499124" y="45551"/>
                  <a:pt x="499156" y="45551"/>
                </a:cubicBezTo>
                <a:cubicBezTo>
                  <a:pt x="499189" y="45551"/>
                  <a:pt x="499216" y="45524"/>
                  <a:pt x="499216" y="45491"/>
                </a:cubicBezTo>
                <a:close/>
              </a:path>
            </a:pathLst>
          </a:custGeom>
          <a:solidFill>
            <a:schemeClr val="accent1"/>
          </a:solidFill>
          <a:ln w="23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655" name="任意多边形: 形状 2577"/>
          <p:cNvSpPr/>
          <p:nvPr>
            <p:custDataLst>
              <p:tags r:id="rId5"/>
            </p:custDataLst>
          </p:nvPr>
        </p:nvSpPr>
        <p:spPr>
          <a:xfrm>
            <a:off x="8730616" y="5566249"/>
            <a:ext cx="485140" cy="485140"/>
          </a:xfrm>
          <a:custGeom>
            <a:avLst/>
            <a:gdLst>
              <a:gd name="connsiteX0" fmla="*/ 484936 w 484936"/>
              <a:gd name="connsiteY0" fmla="*/ 242468 h 484936"/>
              <a:gd name="connsiteX1" fmla="*/ 242468 w 484936"/>
              <a:gd name="connsiteY1" fmla="*/ 484937 h 484936"/>
              <a:gd name="connsiteX2" fmla="*/ 0 w 484936"/>
              <a:gd name="connsiteY2" fmla="*/ 242468 h 484936"/>
              <a:gd name="connsiteX3" fmla="*/ 242468 w 484936"/>
              <a:gd name="connsiteY3" fmla="*/ 0 h 484936"/>
              <a:gd name="connsiteX4" fmla="*/ 484936 w 484936"/>
              <a:gd name="connsiteY4" fmla="*/ 242468 h 484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936" h="484936">
                <a:moveTo>
                  <a:pt x="484936" y="242468"/>
                </a:moveTo>
                <a:cubicBezTo>
                  <a:pt x="484936" y="376380"/>
                  <a:pt x="376379" y="484937"/>
                  <a:pt x="242468" y="484937"/>
                </a:cubicBezTo>
                <a:cubicBezTo>
                  <a:pt x="108557" y="484937"/>
                  <a:pt x="0" y="376380"/>
                  <a:pt x="0" y="242468"/>
                </a:cubicBezTo>
                <a:cubicBezTo>
                  <a:pt x="0" y="108557"/>
                  <a:pt x="108558" y="0"/>
                  <a:pt x="242468" y="0"/>
                </a:cubicBezTo>
                <a:cubicBezTo>
                  <a:pt x="376380" y="0"/>
                  <a:pt x="484936" y="108557"/>
                  <a:pt x="484936" y="242468"/>
                </a:cubicBezTo>
                <a:close/>
              </a:path>
            </a:pathLst>
          </a:custGeom>
          <a:solidFill>
            <a:schemeClr val="accent1"/>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656" name="任意多边形: 形状 2578"/>
          <p:cNvSpPr/>
          <p:nvPr>
            <p:custDataLst>
              <p:tags r:id="rId6"/>
            </p:custDataLst>
          </p:nvPr>
        </p:nvSpPr>
        <p:spPr>
          <a:xfrm>
            <a:off x="8915401" y="5751034"/>
            <a:ext cx="115570" cy="115570"/>
          </a:xfrm>
          <a:custGeom>
            <a:avLst/>
            <a:gdLst>
              <a:gd name="connsiteX0" fmla="*/ 0 w 115824"/>
              <a:gd name="connsiteY0" fmla="*/ 0 h 115824"/>
              <a:gd name="connsiteX1" fmla="*/ 115824 w 115824"/>
              <a:gd name="connsiteY1" fmla="*/ 0 h 115824"/>
              <a:gd name="connsiteX2" fmla="*/ 115824 w 115824"/>
              <a:gd name="connsiteY2" fmla="*/ 115824 h 115824"/>
              <a:gd name="connsiteX3" fmla="*/ 0 w 115824"/>
              <a:gd name="connsiteY3" fmla="*/ 115824 h 115824"/>
            </a:gdLst>
            <a:ahLst/>
            <a:cxnLst>
              <a:cxn ang="0">
                <a:pos x="connsiteX0" y="connsiteY0"/>
              </a:cxn>
              <a:cxn ang="0">
                <a:pos x="connsiteX1" y="connsiteY1"/>
              </a:cxn>
              <a:cxn ang="0">
                <a:pos x="connsiteX2" y="connsiteY2"/>
              </a:cxn>
              <a:cxn ang="0">
                <a:pos x="connsiteX3" y="connsiteY3"/>
              </a:cxn>
            </a:cxnLst>
            <a:rect l="l" t="t" r="r" b="b"/>
            <a:pathLst>
              <a:path w="115824" h="115824">
                <a:moveTo>
                  <a:pt x="0" y="0"/>
                </a:moveTo>
                <a:lnTo>
                  <a:pt x="115824" y="0"/>
                </a:lnTo>
                <a:lnTo>
                  <a:pt x="115824" y="115824"/>
                </a:lnTo>
                <a:lnTo>
                  <a:pt x="0" y="115824"/>
                </a:lnTo>
                <a:close/>
              </a:path>
            </a:pathLst>
          </a:custGeom>
          <a:solidFill>
            <a:srgbClr val="F1F4F7"/>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658" name="任意多边形: 形状 2580"/>
          <p:cNvSpPr/>
          <p:nvPr>
            <p:custDataLst>
              <p:tags r:id="rId7"/>
            </p:custDataLst>
          </p:nvPr>
        </p:nvSpPr>
        <p:spPr>
          <a:xfrm>
            <a:off x="7596505" y="1043940"/>
            <a:ext cx="2763521" cy="131445"/>
          </a:xfrm>
          <a:custGeom>
            <a:avLst/>
            <a:gdLst>
              <a:gd name="connsiteX0" fmla="*/ 1425854 w 1453591"/>
              <a:gd name="connsiteY0" fmla="*/ 131140 h 131140"/>
              <a:gd name="connsiteX1" fmla="*/ 27737 w 1453591"/>
              <a:gd name="connsiteY1" fmla="*/ 131140 h 131140"/>
              <a:gd name="connsiteX2" fmla="*/ 0 w 1453591"/>
              <a:gd name="connsiteY2" fmla="*/ 103403 h 131140"/>
              <a:gd name="connsiteX3" fmla="*/ 0 w 1453591"/>
              <a:gd name="connsiteY3" fmla="*/ 27737 h 131140"/>
              <a:gd name="connsiteX4" fmla="*/ 27737 w 1453591"/>
              <a:gd name="connsiteY4" fmla="*/ 0 h 131140"/>
              <a:gd name="connsiteX5" fmla="*/ 1425854 w 1453591"/>
              <a:gd name="connsiteY5" fmla="*/ 0 h 131140"/>
              <a:gd name="connsiteX6" fmla="*/ 1453591 w 1453591"/>
              <a:gd name="connsiteY6" fmla="*/ 27737 h 131140"/>
              <a:gd name="connsiteX7" fmla="*/ 1453591 w 1453591"/>
              <a:gd name="connsiteY7" fmla="*/ 103403 h 131140"/>
              <a:gd name="connsiteX8" fmla="*/ 1425854 w 1453591"/>
              <a:gd name="connsiteY8" fmla="*/ 131140 h 131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 h="207">
                <a:moveTo>
                  <a:pt x="3267" y="207"/>
                </a:moveTo>
                <a:lnTo>
                  <a:pt x="1066" y="207"/>
                </a:lnTo>
                <a:cubicBezTo>
                  <a:pt x="1042" y="207"/>
                  <a:pt x="1022" y="187"/>
                  <a:pt x="1022" y="163"/>
                </a:cubicBezTo>
                <a:lnTo>
                  <a:pt x="1022" y="44"/>
                </a:lnTo>
                <a:cubicBezTo>
                  <a:pt x="1022" y="20"/>
                  <a:pt x="1042" y="0"/>
                  <a:pt x="1066" y="0"/>
                </a:cubicBezTo>
                <a:lnTo>
                  <a:pt x="3267" y="0"/>
                </a:lnTo>
                <a:cubicBezTo>
                  <a:pt x="3291" y="0"/>
                  <a:pt x="3311" y="20"/>
                  <a:pt x="3311" y="44"/>
                </a:cubicBezTo>
                <a:lnTo>
                  <a:pt x="3311" y="163"/>
                </a:lnTo>
                <a:cubicBezTo>
                  <a:pt x="3311" y="187"/>
                  <a:pt x="3291" y="207"/>
                  <a:pt x="3267" y="207"/>
                </a:cubicBezTo>
                <a:close/>
                <a:moveTo>
                  <a:pt x="715" y="103"/>
                </a:moveTo>
                <a:cubicBezTo>
                  <a:pt x="715" y="160"/>
                  <a:pt x="669" y="206"/>
                  <a:pt x="612" y="206"/>
                </a:cubicBezTo>
                <a:cubicBezTo>
                  <a:pt x="555" y="206"/>
                  <a:pt x="509" y="160"/>
                  <a:pt x="509" y="103"/>
                </a:cubicBezTo>
                <a:cubicBezTo>
                  <a:pt x="509" y="46"/>
                  <a:pt x="555" y="0"/>
                  <a:pt x="612" y="0"/>
                </a:cubicBezTo>
                <a:cubicBezTo>
                  <a:pt x="669" y="0"/>
                  <a:pt x="715" y="46"/>
                  <a:pt x="715" y="103"/>
                </a:cubicBezTo>
                <a:close/>
                <a:moveTo>
                  <a:pt x="411" y="104"/>
                </a:moveTo>
                <a:cubicBezTo>
                  <a:pt x="411" y="134"/>
                  <a:pt x="387" y="158"/>
                  <a:pt x="357" y="158"/>
                </a:cubicBezTo>
                <a:cubicBezTo>
                  <a:pt x="327" y="158"/>
                  <a:pt x="303" y="134"/>
                  <a:pt x="303" y="104"/>
                </a:cubicBezTo>
                <a:cubicBezTo>
                  <a:pt x="303" y="74"/>
                  <a:pt x="327" y="50"/>
                  <a:pt x="357" y="50"/>
                </a:cubicBezTo>
                <a:cubicBezTo>
                  <a:pt x="387" y="50"/>
                  <a:pt x="411" y="74"/>
                  <a:pt x="411" y="104"/>
                </a:cubicBezTo>
                <a:close/>
                <a:moveTo>
                  <a:pt x="206" y="103"/>
                </a:moveTo>
                <a:cubicBezTo>
                  <a:pt x="206" y="160"/>
                  <a:pt x="160" y="206"/>
                  <a:pt x="103" y="206"/>
                </a:cubicBezTo>
                <a:cubicBezTo>
                  <a:pt x="46" y="206"/>
                  <a:pt x="0" y="160"/>
                  <a:pt x="0" y="103"/>
                </a:cubicBezTo>
                <a:cubicBezTo>
                  <a:pt x="0" y="46"/>
                  <a:pt x="46" y="0"/>
                  <a:pt x="103" y="0"/>
                </a:cubicBezTo>
                <a:cubicBezTo>
                  <a:pt x="160" y="0"/>
                  <a:pt x="206" y="46"/>
                  <a:pt x="206" y="103"/>
                </a:cubicBezTo>
                <a:close/>
                <a:moveTo>
                  <a:pt x="4352" y="103"/>
                </a:moveTo>
                <a:cubicBezTo>
                  <a:pt x="4352" y="160"/>
                  <a:pt x="4306" y="206"/>
                  <a:pt x="4249" y="206"/>
                </a:cubicBezTo>
                <a:cubicBezTo>
                  <a:pt x="4192" y="206"/>
                  <a:pt x="4146" y="160"/>
                  <a:pt x="4146" y="103"/>
                </a:cubicBezTo>
                <a:cubicBezTo>
                  <a:pt x="4146" y="46"/>
                  <a:pt x="4192" y="0"/>
                  <a:pt x="4249" y="0"/>
                </a:cubicBezTo>
                <a:cubicBezTo>
                  <a:pt x="4306" y="0"/>
                  <a:pt x="4352" y="46"/>
                  <a:pt x="4352" y="103"/>
                </a:cubicBezTo>
                <a:close/>
                <a:moveTo>
                  <a:pt x="4049" y="104"/>
                </a:moveTo>
                <a:cubicBezTo>
                  <a:pt x="4049" y="134"/>
                  <a:pt x="4025" y="158"/>
                  <a:pt x="3995" y="158"/>
                </a:cubicBezTo>
                <a:cubicBezTo>
                  <a:pt x="3965" y="158"/>
                  <a:pt x="3941" y="134"/>
                  <a:pt x="3941" y="104"/>
                </a:cubicBezTo>
                <a:cubicBezTo>
                  <a:pt x="3941" y="74"/>
                  <a:pt x="3965" y="50"/>
                  <a:pt x="3995" y="50"/>
                </a:cubicBezTo>
                <a:cubicBezTo>
                  <a:pt x="4025" y="50"/>
                  <a:pt x="4049" y="74"/>
                  <a:pt x="4049" y="104"/>
                </a:cubicBezTo>
                <a:close/>
                <a:moveTo>
                  <a:pt x="3843" y="103"/>
                </a:moveTo>
                <a:cubicBezTo>
                  <a:pt x="3843" y="160"/>
                  <a:pt x="3797" y="206"/>
                  <a:pt x="3740" y="206"/>
                </a:cubicBezTo>
                <a:cubicBezTo>
                  <a:pt x="3683" y="206"/>
                  <a:pt x="3637" y="160"/>
                  <a:pt x="3637" y="103"/>
                </a:cubicBezTo>
                <a:cubicBezTo>
                  <a:pt x="3637" y="46"/>
                  <a:pt x="3683" y="0"/>
                  <a:pt x="3740" y="0"/>
                </a:cubicBezTo>
                <a:cubicBezTo>
                  <a:pt x="3797" y="0"/>
                  <a:pt x="3843" y="46"/>
                  <a:pt x="3843" y="103"/>
                </a:cubicBezTo>
                <a:close/>
              </a:path>
            </a:pathLst>
          </a:custGeom>
          <a:gradFill>
            <a:gsLst>
              <a:gs pos="99000">
                <a:schemeClr val="bg2">
                  <a:lumMod val="90000"/>
                  <a:alpha val="70000"/>
                </a:schemeClr>
              </a:gs>
              <a:gs pos="59000">
                <a:schemeClr val="bg2">
                  <a:alpha val="0"/>
                </a:schemeClr>
              </a:gs>
            </a:gsLst>
            <a:lin ang="1980000" scaled="0"/>
          </a:gradFill>
          <a:ln w="7620" cap="flat">
            <a:gradFill>
              <a:gsLst>
                <a:gs pos="0">
                  <a:schemeClr val="accent1">
                    <a:lumMod val="40000"/>
                    <a:lumOff val="60000"/>
                    <a:alpha val="20000"/>
                  </a:schemeClr>
                </a:gs>
                <a:gs pos="100000">
                  <a:schemeClr val="accent1">
                    <a:lumMod val="40000"/>
                    <a:lumOff val="60000"/>
                    <a:alpha val="19000"/>
                  </a:schemeClr>
                </a:gs>
              </a:gsLst>
              <a:lin ang="54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altLang="zh-CN">
              <a:latin typeface="+mn-ea"/>
              <a:sym typeface="+mn-ea"/>
            </a:endParaRPr>
          </a:p>
        </p:txBody>
      </p:sp>
      <p:sp>
        <p:nvSpPr>
          <p:cNvPr id="6" name="任意多边形: 形状 25"/>
          <p:cNvSpPr/>
          <p:nvPr>
            <p:custDataLst>
              <p:tags r:id="rId8"/>
            </p:custDataLst>
          </p:nvPr>
        </p:nvSpPr>
        <p:spPr>
          <a:xfrm>
            <a:off x="6772275" y="4157980"/>
            <a:ext cx="4358005" cy="555625"/>
          </a:xfrm>
          <a:custGeom>
            <a:avLst/>
            <a:gdLst>
              <a:gd name="connsiteX0" fmla="*/ 26365 w 52729"/>
              <a:gd name="connsiteY0" fmla="*/ 0 h 569137"/>
              <a:gd name="connsiteX1" fmla="*/ 26365 w 52729"/>
              <a:gd name="connsiteY1" fmla="*/ 0 h 569137"/>
              <a:gd name="connsiteX2" fmla="*/ 0 w 52729"/>
              <a:gd name="connsiteY2" fmla="*/ 26365 h 569137"/>
              <a:gd name="connsiteX3" fmla="*/ 0 w 52729"/>
              <a:gd name="connsiteY3" fmla="*/ 542773 h 569137"/>
              <a:gd name="connsiteX4" fmla="*/ 26365 w 52729"/>
              <a:gd name="connsiteY4" fmla="*/ 569138 h 569137"/>
              <a:gd name="connsiteX5" fmla="*/ 26365 w 52729"/>
              <a:gd name="connsiteY5" fmla="*/ 569138 h 569137"/>
              <a:gd name="connsiteX6" fmla="*/ 52730 w 52729"/>
              <a:gd name="connsiteY6" fmla="*/ 542773 h 569137"/>
              <a:gd name="connsiteX7" fmla="*/ 52730 w 52729"/>
              <a:gd name="connsiteY7" fmla="*/ 26365 h 569137"/>
              <a:gd name="connsiteX8" fmla="*/ 26365 w 52729"/>
              <a:gd name="connsiteY8" fmla="*/ 0 h 56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7" h="896">
                <a:moveTo>
                  <a:pt x="3514" y="0"/>
                </a:moveTo>
                <a:cubicBezTo>
                  <a:pt x="3491" y="0"/>
                  <a:pt x="3472" y="19"/>
                  <a:pt x="3472" y="42"/>
                </a:cubicBezTo>
                <a:lnTo>
                  <a:pt x="3472" y="854"/>
                </a:lnTo>
                <a:cubicBezTo>
                  <a:pt x="3472" y="877"/>
                  <a:pt x="3491" y="896"/>
                  <a:pt x="3514" y="896"/>
                </a:cubicBezTo>
                <a:cubicBezTo>
                  <a:pt x="3536" y="896"/>
                  <a:pt x="3555" y="877"/>
                  <a:pt x="3555" y="854"/>
                </a:cubicBezTo>
                <a:lnTo>
                  <a:pt x="3555" y="42"/>
                </a:lnTo>
                <a:cubicBezTo>
                  <a:pt x="3555" y="19"/>
                  <a:pt x="3537" y="0"/>
                  <a:pt x="3514" y="0"/>
                </a:cubicBezTo>
                <a:close/>
                <a:moveTo>
                  <a:pt x="3297" y="212"/>
                </a:moveTo>
                <a:cubicBezTo>
                  <a:pt x="3274" y="212"/>
                  <a:pt x="3255" y="231"/>
                  <a:pt x="3255" y="254"/>
                </a:cubicBezTo>
                <a:lnTo>
                  <a:pt x="3255" y="662"/>
                </a:lnTo>
                <a:cubicBezTo>
                  <a:pt x="3255" y="685"/>
                  <a:pt x="3274" y="704"/>
                  <a:pt x="3297" y="704"/>
                </a:cubicBezTo>
                <a:cubicBezTo>
                  <a:pt x="3319" y="704"/>
                  <a:pt x="3338" y="685"/>
                  <a:pt x="3338" y="662"/>
                </a:cubicBezTo>
                <a:lnTo>
                  <a:pt x="3338" y="254"/>
                </a:lnTo>
                <a:cubicBezTo>
                  <a:pt x="3338" y="231"/>
                  <a:pt x="3319" y="212"/>
                  <a:pt x="3297" y="212"/>
                </a:cubicBezTo>
                <a:close/>
                <a:moveTo>
                  <a:pt x="3080" y="293"/>
                </a:moveTo>
                <a:cubicBezTo>
                  <a:pt x="3057" y="293"/>
                  <a:pt x="3038" y="312"/>
                  <a:pt x="3038" y="335"/>
                </a:cubicBezTo>
                <a:lnTo>
                  <a:pt x="3038" y="617"/>
                </a:lnTo>
                <a:cubicBezTo>
                  <a:pt x="3038" y="640"/>
                  <a:pt x="3057" y="659"/>
                  <a:pt x="3080" y="659"/>
                </a:cubicBezTo>
                <a:cubicBezTo>
                  <a:pt x="3102" y="659"/>
                  <a:pt x="3121" y="640"/>
                  <a:pt x="3121" y="617"/>
                </a:cubicBezTo>
                <a:lnTo>
                  <a:pt x="3121" y="335"/>
                </a:lnTo>
                <a:cubicBezTo>
                  <a:pt x="3121" y="312"/>
                  <a:pt x="3103" y="293"/>
                  <a:pt x="3080" y="293"/>
                </a:cubicBezTo>
                <a:close/>
                <a:moveTo>
                  <a:pt x="2863" y="335"/>
                </a:moveTo>
                <a:cubicBezTo>
                  <a:pt x="2840" y="335"/>
                  <a:pt x="2821" y="354"/>
                  <a:pt x="2821" y="376"/>
                </a:cubicBezTo>
                <a:lnTo>
                  <a:pt x="2821" y="555"/>
                </a:lnTo>
                <a:cubicBezTo>
                  <a:pt x="2821" y="577"/>
                  <a:pt x="2840" y="596"/>
                  <a:pt x="2863" y="596"/>
                </a:cubicBezTo>
                <a:cubicBezTo>
                  <a:pt x="2885" y="596"/>
                  <a:pt x="2904" y="577"/>
                  <a:pt x="2904" y="555"/>
                </a:cubicBezTo>
                <a:lnTo>
                  <a:pt x="2904" y="376"/>
                </a:lnTo>
                <a:cubicBezTo>
                  <a:pt x="2904" y="354"/>
                  <a:pt x="2885" y="335"/>
                  <a:pt x="2863" y="335"/>
                </a:cubicBezTo>
                <a:close/>
                <a:moveTo>
                  <a:pt x="2646" y="365"/>
                </a:moveTo>
                <a:cubicBezTo>
                  <a:pt x="2623" y="365"/>
                  <a:pt x="2604" y="384"/>
                  <a:pt x="2604" y="407"/>
                </a:cubicBezTo>
                <a:lnTo>
                  <a:pt x="2604" y="502"/>
                </a:lnTo>
                <a:cubicBezTo>
                  <a:pt x="2604" y="525"/>
                  <a:pt x="2623" y="544"/>
                  <a:pt x="2646" y="544"/>
                </a:cubicBezTo>
                <a:cubicBezTo>
                  <a:pt x="2668" y="544"/>
                  <a:pt x="2687" y="525"/>
                  <a:pt x="2687" y="502"/>
                </a:cubicBezTo>
                <a:lnTo>
                  <a:pt x="2687" y="407"/>
                </a:lnTo>
                <a:cubicBezTo>
                  <a:pt x="2687" y="384"/>
                  <a:pt x="2669" y="365"/>
                  <a:pt x="2646" y="365"/>
                </a:cubicBezTo>
                <a:close/>
                <a:moveTo>
                  <a:pt x="2429" y="274"/>
                </a:moveTo>
                <a:cubicBezTo>
                  <a:pt x="2406" y="274"/>
                  <a:pt x="2387" y="293"/>
                  <a:pt x="2387" y="316"/>
                </a:cubicBezTo>
                <a:lnTo>
                  <a:pt x="2387" y="593"/>
                </a:lnTo>
                <a:cubicBezTo>
                  <a:pt x="2387" y="616"/>
                  <a:pt x="2406" y="635"/>
                  <a:pt x="2429" y="635"/>
                </a:cubicBezTo>
                <a:cubicBezTo>
                  <a:pt x="2451" y="635"/>
                  <a:pt x="2470" y="616"/>
                  <a:pt x="2470" y="593"/>
                </a:cubicBezTo>
                <a:lnTo>
                  <a:pt x="2470" y="316"/>
                </a:lnTo>
                <a:cubicBezTo>
                  <a:pt x="2470" y="293"/>
                  <a:pt x="2451" y="274"/>
                  <a:pt x="2429" y="274"/>
                </a:cubicBezTo>
                <a:close/>
                <a:moveTo>
                  <a:pt x="1995" y="274"/>
                </a:moveTo>
                <a:cubicBezTo>
                  <a:pt x="1972" y="274"/>
                  <a:pt x="1953" y="293"/>
                  <a:pt x="1953" y="316"/>
                </a:cubicBezTo>
                <a:lnTo>
                  <a:pt x="1953" y="593"/>
                </a:lnTo>
                <a:cubicBezTo>
                  <a:pt x="1953" y="616"/>
                  <a:pt x="1972" y="635"/>
                  <a:pt x="1995" y="635"/>
                </a:cubicBezTo>
                <a:cubicBezTo>
                  <a:pt x="2017" y="635"/>
                  <a:pt x="2036" y="616"/>
                  <a:pt x="2036" y="593"/>
                </a:cubicBezTo>
                <a:lnTo>
                  <a:pt x="2036" y="316"/>
                </a:lnTo>
                <a:cubicBezTo>
                  <a:pt x="2036" y="293"/>
                  <a:pt x="2017" y="274"/>
                  <a:pt x="1995" y="274"/>
                </a:cubicBezTo>
                <a:close/>
                <a:moveTo>
                  <a:pt x="1778" y="374"/>
                </a:moveTo>
                <a:cubicBezTo>
                  <a:pt x="1755" y="374"/>
                  <a:pt x="1736" y="393"/>
                  <a:pt x="1736" y="416"/>
                </a:cubicBezTo>
                <a:lnTo>
                  <a:pt x="1736" y="494"/>
                </a:lnTo>
                <a:cubicBezTo>
                  <a:pt x="1736" y="517"/>
                  <a:pt x="1755" y="536"/>
                  <a:pt x="1778" y="536"/>
                </a:cubicBezTo>
                <a:cubicBezTo>
                  <a:pt x="1800" y="536"/>
                  <a:pt x="1819" y="517"/>
                  <a:pt x="1819" y="494"/>
                </a:cubicBezTo>
                <a:lnTo>
                  <a:pt x="1819" y="416"/>
                </a:lnTo>
                <a:cubicBezTo>
                  <a:pt x="1819" y="393"/>
                  <a:pt x="1801" y="374"/>
                  <a:pt x="1778" y="374"/>
                </a:cubicBezTo>
                <a:close/>
                <a:moveTo>
                  <a:pt x="2212" y="203"/>
                </a:moveTo>
                <a:cubicBezTo>
                  <a:pt x="2189" y="203"/>
                  <a:pt x="2170" y="222"/>
                  <a:pt x="2170" y="244"/>
                </a:cubicBezTo>
                <a:lnTo>
                  <a:pt x="2170" y="664"/>
                </a:lnTo>
                <a:cubicBezTo>
                  <a:pt x="2170" y="686"/>
                  <a:pt x="2189" y="705"/>
                  <a:pt x="2212" y="705"/>
                </a:cubicBezTo>
                <a:cubicBezTo>
                  <a:pt x="2234" y="705"/>
                  <a:pt x="2253" y="686"/>
                  <a:pt x="2253" y="664"/>
                </a:cubicBezTo>
                <a:lnTo>
                  <a:pt x="2253" y="244"/>
                </a:lnTo>
                <a:cubicBezTo>
                  <a:pt x="2253" y="222"/>
                  <a:pt x="2235" y="203"/>
                  <a:pt x="2212" y="203"/>
                </a:cubicBezTo>
                <a:close/>
                <a:moveTo>
                  <a:pt x="3731" y="212"/>
                </a:moveTo>
                <a:cubicBezTo>
                  <a:pt x="3708" y="212"/>
                  <a:pt x="3689" y="231"/>
                  <a:pt x="3689" y="254"/>
                </a:cubicBezTo>
                <a:lnTo>
                  <a:pt x="3689" y="662"/>
                </a:lnTo>
                <a:cubicBezTo>
                  <a:pt x="3689" y="685"/>
                  <a:pt x="3708" y="704"/>
                  <a:pt x="3731" y="704"/>
                </a:cubicBezTo>
                <a:cubicBezTo>
                  <a:pt x="3753" y="704"/>
                  <a:pt x="3772" y="685"/>
                  <a:pt x="3772" y="662"/>
                </a:cubicBezTo>
                <a:lnTo>
                  <a:pt x="3772" y="254"/>
                </a:lnTo>
                <a:cubicBezTo>
                  <a:pt x="3772" y="231"/>
                  <a:pt x="3753" y="212"/>
                  <a:pt x="3731" y="212"/>
                </a:cubicBezTo>
                <a:close/>
                <a:moveTo>
                  <a:pt x="3948" y="293"/>
                </a:moveTo>
                <a:cubicBezTo>
                  <a:pt x="3925" y="293"/>
                  <a:pt x="3906" y="312"/>
                  <a:pt x="3906" y="335"/>
                </a:cubicBezTo>
                <a:lnTo>
                  <a:pt x="3906" y="617"/>
                </a:lnTo>
                <a:cubicBezTo>
                  <a:pt x="3906" y="640"/>
                  <a:pt x="3925" y="659"/>
                  <a:pt x="3948" y="659"/>
                </a:cubicBezTo>
                <a:cubicBezTo>
                  <a:pt x="3970" y="659"/>
                  <a:pt x="3989" y="640"/>
                  <a:pt x="3989" y="617"/>
                </a:cubicBezTo>
                <a:lnTo>
                  <a:pt x="3989" y="335"/>
                </a:lnTo>
                <a:cubicBezTo>
                  <a:pt x="3989" y="312"/>
                  <a:pt x="3970" y="293"/>
                  <a:pt x="3948" y="293"/>
                </a:cubicBezTo>
                <a:close/>
                <a:moveTo>
                  <a:pt x="4165" y="335"/>
                </a:moveTo>
                <a:cubicBezTo>
                  <a:pt x="4142" y="335"/>
                  <a:pt x="4123" y="354"/>
                  <a:pt x="4123" y="376"/>
                </a:cubicBezTo>
                <a:lnTo>
                  <a:pt x="4123" y="555"/>
                </a:lnTo>
                <a:cubicBezTo>
                  <a:pt x="4123" y="577"/>
                  <a:pt x="4142" y="596"/>
                  <a:pt x="4165" y="596"/>
                </a:cubicBezTo>
                <a:cubicBezTo>
                  <a:pt x="4187" y="596"/>
                  <a:pt x="4206" y="577"/>
                  <a:pt x="4206" y="555"/>
                </a:cubicBezTo>
                <a:lnTo>
                  <a:pt x="4206" y="376"/>
                </a:lnTo>
                <a:cubicBezTo>
                  <a:pt x="4206" y="354"/>
                  <a:pt x="4187" y="335"/>
                  <a:pt x="4165" y="335"/>
                </a:cubicBezTo>
                <a:close/>
                <a:moveTo>
                  <a:pt x="4382" y="365"/>
                </a:moveTo>
                <a:cubicBezTo>
                  <a:pt x="4359" y="365"/>
                  <a:pt x="4340" y="384"/>
                  <a:pt x="4340" y="407"/>
                </a:cubicBezTo>
                <a:lnTo>
                  <a:pt x="4340" y="502"/>
                </a:lnTo>
                <a:cubicBezTo>
                  <a:pt x="4340" y="525"/>
                  <a:pt x="4359" y="544"/>
                  <a:pt x="4382" y="544"/>
                </a:cubicBezTo>
                <a:cubicBezTo>
                  <a:pt x="4404" y="544"/>
                  <a:pt x="4423" y="525"/>
                  <a:pt x="4423" y="502"/>
                </a:cubicBezTo>
                <a:lnTo>
                  <a:pt x="4423" y="407"/>
                </a:lnTo>
                <a:cubicBezTo>
                  <a:pt x="4423" y="384"/>
                  <a:pt x="4404" y="365"/>
                  <a:pt x="4382" y="365"/>
                </a:cubicBezTo>
                <a:close/>
                <a:moveTo>
                  <a:pt x="4599" y="274"/>
                </a:moveTo>
                <a:cubicBezTo>
                  <a:pt x="4576" y="274"/>
                  <a:pt x="4557" y="293"/>
                  <a:pt x="4557" y="316"/>
                </a:cubicBezTo>
                <a:lnTo>
                  <a:pt x="4557" y="593"/>
                </a:lnTo>
                <a:cubicBezTo>
                  <a:pt x="4557" y="616"/>
                  <a:pt x="4576" y="635"/>
                  <a:pt x="4599" y="635"/>
                </a:cubicBezTo>
                <a:cubicBezTo>
                  <a:pt x="4621" y="635"/>
                  <a:pt x="4640" y="616"/>
                  <a:pt x="4640" y="593"/>
                </a:cubicBezTo>
                <a:lnTo>
                  <a:pt x="4640" y="316"/>
                </a:lnTo>
                <a:cubicBezTo>
                  <a:pt x="4640" y="293"/>
                  <a:pt x="4621" y="274"/>
                  <a:pt x="4599" y="274"/>
                </a:cubicBezTo>
                <a:close/>
                <a:moveTo>
                  <a:pt x="5033" y="274"/>
                </a:moveTo>
                <a:cubicBezTo>
                  <a:pt x="5010" y="274"/>
                  <a:pt x="4991" y="293"/>
                  <a:pt x="4991" y="316"/>
                </a:cubicBezTo>
                <a:lnTo>
                  <a:pt x="4991" y="593"/>
                </a:lnTo>
                <a:cubicBezTo>
                  <a:pt x="4991" y="616"/>
                  <a:pt x="5010" y="635"/>
                  <a:pt x="5033" y="635"/>
                </a:cubicBezTo>
                <a:cubicBezTo>
                  <a:pt x="5055" y="635"/>
                  <a:pt x="5074" y="616"/>
                  <a:pt x="5074" y="593"/>
                </a:cubicBezTo>
                <a:lnTo>
                  <a:pt x="5074" y="316"/>
                </a:lnTo>
                <a:cubicBezTo>
                  <a:pt x="5074" y="293"/>
                  <a:pt x="5055" y="274"/>
                  <a:pt x="5033" y="274"/>
                </a:cubicBezTo>
                <a:close/>
                <a:moveTo>
                  <a:pt x="5250" y="374"/>
                </a:moveTo>
                <a:cubicBezTo>
                  <a:pt x="5227" y="374"/>
                  <a:pt x="5208" y="393"/>
                  <a:pt x="5208" y="416"/>
                </a:cubicBezTo>
                <a:lnTo>
                  <a:pt x="5208" y="494"/>
                </a:lnTo>
                <a:cubicBezTo>
                  <a:pt x="5208" y="517"/>
                  <a:pt x="5227" y="536"/>
                  <a:pt x="5250" y="536"/>
                </a:cubicBezTo>
                <a:cubicBezTo>
                  <a:pt x="5272" y="536"/>
                  <a:pt x="5291" y="517"/>
                  <a:pt x="5291" y="494"/>
                </a:cubicBezTo>
                <a:lnTo>
                  <a:pt x="5291" y="416"/>
                </a:lnTo>
                <a:cubicBezTo>
                  <a:pt x="5291" y="393"/>
                  <a:pt x="5272" y="374"/>
                  <a:pt x="5250" y="374"/>
                </a:cubicBezTo>
                <a:close/>
                <a:moveTo>
                  <a:pt x="4816" y="203"/>
                </a:moveTo>
                <a:cubicBezTo>
                  <a:pt x="4793" y="203"/>
                  <a:pt x="4774" y="222"/>
                  <a:pt x="4774" y="244"/>
                </a:cubicBezTo>
                <a:lnTo>
                  <a:pt x="4774" y="664"/>
                </a:lnTo>
                <a:cubicBezTo>
                  <a:pt x="4774" y="686"/>
                  <a:pt x="4793" y="705"/>
                  <a:pt x="4816" y="705"/>
                </a:cubicBezTo>
                <a:cubicBezTo>
                  <a:pt x="4838" y="705"/>
                  <a:pt x="4857" y="686"/>
                  <a:pt x="4857" y="664"/>
                </a:cubicBezTo>
                <a:lnTo>
                  <a:pt x="4857" y="244"/>
                </a:lnTo>
                <a:cubicBezTo>
                  <a:pt x="4857" y="222"/>
                  <a:pt x="4838" y="203"/>
                  <a:pt x="4816" y="203"/>
                </a:cubicBezTo>
                <a:close/>
                <a:moveTo>
                  <a:pt x="1561" y="423"/>
                </a:moveTo>
                <a:cubicBezTo>
                  <a:pt x="1538" y="423"/>
                  <a:pt x="1519" y="442"/>
                  <a:pt x="1519" y="465"/>
                </a:cubicBezTo>
                <a:cubicBezTo>
                  <a:pt x="1519" y="487"/>
                  <a:pt x="1538" y="506"/>
                  <a:pt x="1561" y="506"/>
                </a:cubicBezTo>
                <a:cubicBezTo>
                  <a:pt x="1583" y="506"/>
                  <a:pt x="1602" y="487"/>
                  <a:pt x="1602" y="465"/>
                </a:cubicBezTo>
                <a:cubicBezTo>
                  <a:pt x="1602" y="442"/>
                  <a:pt x="1583" y="423"/>
                  <a:pt x="1561" y="423"/>
                </a:cubicBezTo>
                <a:close/>
                <a:moveTo>
                  <a:pt x="1344" y="423"/>
                </a:moveTo>
                <a:cubicBezTo>
                  <a:pt x="1321" y="423"/>
                  <a:pt x="1302" y="442"/>
                  <a:pt x="1302" y="465"/>
                </a:cubicBezTo>
                <a:cubicBezTo>
                  <a:pt x="1302" y="487"/>
                  <a:pt x="1321" y="506"/>
                  <a:pt x="1344" y="506"/>
                </a:cubicBezTo>
                <a:cubicBezTo>
                  <a:pt x="1366" y="506"/>
                  <a:pt x="1385" y="487"/>
                  <a:pt x="1385" y="465"/>
                </a:cubicBezTo>
                <a:cubicBezTo>
                  <a:pt x="1385" y="442"/>
                  <a:pt x="1367" y="423"/>
                  <a:pt x="1344" y="423"/>
                </a:cubicBezTo>
                <a:close/>
                <a:moveTo>
                  <a:pt x="1168" y="465"/>
                </a:moveTo>
                <a:cubicBezTo>
                  <a:pt x="1168" y="487"/>
                  <a:pt x="1149" y="506"/>
                  <a:pt x="1127" y="506"/>
                </a:cubicBezTo>
                <a:cubicBezTo>
                  <a:pt x="1104" y="506"/>
                  <a:pt x="1085" y="487"/>
                  <a:pt x="1085" y="465"/>
                </a:cubicBezTo>
                <a:cubicBezTo>
                  <a:pt x="1085" y="442"/>
                  <a:pt x="1104" y="423"/>
                  <a:pt x="1127" y="423"/>
                </a:cubicBezTo>
                <a:cubicBezTo>
                  <a:pt x="1149" y="423"/>
                  <a:pt x="1168" y="442"/>
                  <a:pt x="1168" y="465"/>
                </a:cubicBezTo>
                <a:close/>
                <a:moveTo>
                  <a:pt x="910" y="423"/>
                </a:moveTo>
                <a:cubicBezTo>
                  <a:pt x="887" y="423"/>
                  <a:pt x="868" y="442"/>
                  <a:pt x="868" y="465"/>
                </a:cubicBezTo>
                <a:cubicBezTo>
                  <a:pt x="868" y="487"/>
                  <a:pt x="887" y="506"/>
                  <a:pt x="910" y="506"/>
                </a:cubicBezTo>
                <a:cubicBezTo>
                  <a:pt x="932" y="506"/>
                  <a:pt x="951" y="487"/>
                  <a:pt x="951" y="465"/>
                </a:cubicBezTo>
                <a:cubicBezTo>
                  <a:pt x="951" y="442"/>
                  <a:pt x="933" y="423"/>
                  <a:pt x="910" y="423"/>
                </a:cubicBezTo>
                <a:close/>
                <a:moveTo>
                  <a:pt x="6159" y="465"/>
                </a:moveTo>
                <a:cubicBezTo>
                  <a:pt x="6159" y="487"/>
                  <a:pt x="6140" y="506"/>
                  <a:pt x="6118" y="506"/>
                </a:cubicBezTo>
                <a:cubicBezTo>
                  <a:pt x="6095" y="506"/>
                  <a:pt x="6076" y="487"/>
                  <a:pt x="6076" y="465"/>
                </a:cubicBezTo>
                <a:cubicBezTo>
                  <a:pt x="6076" y="442"/>
                  <a:pt x="6095" y="423"/>
                  <a:pt x="6118" y="423"/>
                </a:cubicBezTo>
                <a:cubicBezTo>
                  <a:pt x="6140" y="423"/>
                  <a:pt x="6159" y="442"/>
                  <a:pt x="6159" y="465"/>
                </a:cubicBezTo>
                <a:close/>
                <a:moveTo>
                  <a:pt x="5901" y="423"/>
                </a:moveTo>
                <a:cubicBezTo>
                  <a:pt x="5878" y="423"/>
                  <a:pt x="5859" y="442"/>
                  <a:pt x="5859" y="465"/>
                </a:cubicBezTo>
                <a:cubicBezTo>
                  <a:pt x="5859" y="487"/>
                  <a:pt x="5878" y="506"/>
                  <a:pt x="5901" y="506"/>
                </a:cubicBezTo>
                <a:cubicBezTo>
                  <a:pt x="5923" y="506"/>
                  <a:pt x="5942" y="487"/>
                  <a:pt x="5942" y="465"/>
                </a:cubicBezTo>
                <a:cubicBezTo>
                  <a:pt x="5942" y="442"/>
                  <a:pt x="5923" y="423"/>
                  <a:pt x="5901" y="423"/>
                </a:cubicBezTo>
                <a:close/>
                <a:moveTo>
                  <a:pt x="5684" y="423"/>
                </a:moveTo>
                <a:cubicBezTo>
                  <a:pt x="5661" y="423"/>
                  <a:pt x="5642" y="442"/>
                  <a:pt x="5642" y="465"/>
                </a:cubicBezTo>
                <a:cubicBezTo>
                  <a:pt x="5642" y="487"/>
                  <a:pt x="5661" y="506"/>
                  <a:pt x="5684" y="506"/>
                </a:cubicBezTo>
                <a:cubicBezTo>
                  <a:pt x="5706" y="506"/>
                  <a:pt x="5725" y="487"/>
                  <a:pt x="5725" y="465"/>
                </a:cubicBezTo>
                <a:cubicBezTo>
                  <a:pt x="5725" y="442"/>
                  <a:pt x="5706" y="423"/>
                  <a:pt x="5684" y="423"/>
                </a:cubicBezTo>
                <a:close/>
                <a:moveTo>
                  <a:pt x="5467" y="423"/>
                </a:moveTo>
                <a:cubicBezTo>
                  <a:pt x="5444" y="423"/>
                  <a:pt x="5425" y="442"/>
                  <a:pt x="5425" y="465"/>
                </a:cubicBezTo>
                <a:cubicBezTo>
                  <a:pt x="5425" y="487"/>
                  <a:pt x="5444" y="506"/>
                  <a:pt x="5467" y="506"/>
                </a:cubicBezTo>
                <a:cubicBezTo>
                  <a:pt x="5489" y="506"/>
                  <a:pt x="5508" y="487"/>
                  <a:pt x="5508" y="465"/>
                </a:cubicBezTo>
                <a:cubicBezTo>
                  <a:pt x="5508" y="442"/>
                  <a:pt x="5489" y="423"/>
                  <a:pt x="5467" y="423"/>
                </a:cubicBezTo>
                <a:close/>
                <a:moveTo>
                  <a:pt x="693" y="423"/>
                </a:moveTo>
                <a:cubicBezTo>
                  <a:pt x="670" y="423"/>
                  <a:pt x="651" y="442"/>
                  <a:pt x="651" y="465"/>
                </a:cubicBezTo>
                <a:cubicBezTo>
                  <a:pt x="651" y="487"/>
                  <a:pt x="670" y="506"/>
                  <a:pt x="693" y="506"/>
                </a:cubicBezTo>
                <a:cubicBezTo>
                  <a:pt x="715" y="506"/>
                  <a:pt x="734" y="487"/>
                  <a:pt x="734" y="465"/>
                </a:cubicBezTo>
                <a:cubicBezTo>
                  <a:pt x="734" y="442"/>
                  <a:pt x="715" y="423"/>
                  <a:pt x="693" y="423"/>
                </a:cubicBezTo>
                <a:close/>
                <a:moveTo>
                  <a:pt x="476" y="423"/>
                </a:moveTo>
                <a:cubicBezTo>
                  <a:pt x="453" y="423"/>
                  <a:pt x="434" y="442"/>
                  <a:pt x="434" y="465"/>
                </a:cubicBezTo>
                <a:cubicBezTo>
                  <a:pt x="434" y="487"/>
                  <a:pt x="453" y="506"/>
                  <a:pt x="476" y="506"/>
                </a:cubicBezTo>
                <a:cubicBezTo>
                  <a:pt x="498" y="506"/>
                  <a:pt x="517" y="487"/>
                  <a:pt x="517" y="465"/>
                </a:cubicBezTo>
                <a:cubicBezTo>
                  <a:pt x="517" y="442"/>
                  <a:pt x="499" y="423"/>
                  <a:pt x="476" y="423"/>
                </a:cubicBezTo>
                <a:close/>
                <a:moveTo>
                  <a:pt x="300" y="465"/>
                </a:moveTo>
                <a:cubicBezTo>
                  <a:pt x="300" y="487"/>
                  <a:pt x="281" y="506"/>
                  <a:pt x="259" y="506"/>
                </a:cubicBezTo>
                <a:cubicBezTo>
                  <a:pt x="236" y="506"/>
                  <a:pt x="217" y="487"/>
                  <a:pt x="217" y="465"/>
                </a:cubicBezTo>
                <a:cubicBezTo>
                  <a:pt x="217" y="442"/>
                  <a:pt x="236" y="423"/>
                  <a:pt x="259" y="423"/>
                </a:cubicBezTo>
                <a:cubicBezTo>
                  <a:pt x="281" y="423"/>
                  <a:pt x="300" y="442"/>
                  <a:pt x="300" y="465"/>
                </a:cubicBezTo>
                <a:close/>
                <a:moveTo>
                  <a:pt x="42" y="423"/>
                </a:moveTo>
                <a:cubicBezTo>
                  <a:pt x="19" y="423"/>
                  <a:pt x="0" y="442"/>
                  <a:pt x="0" y="465"/>
                </a:cubicBezTo>
                <a:cubicBezTo>
                  <a:pt x="0" y="487"/>
                  <a:pt x="19" y="506"/>
                  <a:pt x="42" y="506"/>
                </a:cubicBezTo>
                <a:cubicBezTo>
                  <a:pt x="64" y="506"/>
                  <a:pt x="83" y="487"/>
                  <a:pt x="83" y="465"/>
                </a:cubicBezTo>
                <a:cubicBezTo>
                  <a:pt x="83" y="442"/>
                  <a:pt x="65" y="423"/>
                  <a:pt x="42" y="423"/>
                </a:cubicBezTo>
                <a:close/>
                <a:moveTo>
                  <a:pt x="7027" y="465"/>
                </a:moveTo>
                <a:cubicBezTo>
                  <a:pt x="7027" y="487"/>
                  <a:pt x="7008" y="506"/>
                  <a:pt x="6986" y="506"/>
                </a:cubicBezTo>
                <a:cubicBezTo>
                  <a:pt x="6963" y="506"/>
                  <a:pt x="6944" y="487"/>
                  <a:pt x="6944" y="465"/>
                </a:cubicBezTo>
                <a:cubicBezTo>
                  <a:pt x="6944" y="442"/>
                  <a:pt x="6963" y="423"/>
                  <a:pt x="6986" y="423"/>
                </a:cubicBezTo>
                <a:cubicBezTo>
                  <a:pt x="7008" y="423"/>
                  <a:pt x="7027" y="442"/>
                  <a:pt x="7027" y="465"/>
                </a:cubicBezTo>
                <a:close/>
                <a:moveTo>
                  <a:pt x="6769" y="423"/>
                </a:moveTo>
                <a:cubicBezTo>
                  <a:pt x="6746" y="423"/>
                  <a:pt x="6727" y="442"/>
                  <a:pt x="6727" y="465"/>
                </a:cubicBezTo>
                <a:cubicBezTo>
                  <a:pt x="6727" y="487"/>
                  <a:pt x="6746" y="506"/>
                  <a:pt x="6769" y="506"/>
                </a:cubicBezTo>
                <a:cubicBezTo>
                  <a:pt x="6791" y="506"/>
                  <a:pt x="6810" y="487"/>
                  <a:pt x="6810" y="465"/>
                </a:cubicBezTo>
                <a:cubicBezTo>
                  <a:pt x="6810" y="442"/>
                  <a:pt x="6791" y="423"/>
                  <a:pt x="6769" y="423"/>
                </a:cubicBezTo>
                <a:close/>
                <a:moveTo>
                  <a:pt x="6552" y="423"/>
                </a:moveTo>
                <a:cubicBezTo>
                  <a:pt x="6529" y="423"/>
                  <a:pt x="6510" y="442"/>
                  <a:pt x="6510" y="465"/>
                </a:cubicBezTo>
                <a:cubicBezTo>
                  <a:pt x="6510" y="487"/>
                  <a:pt x="6529" y="506"/>
                  <a:pt x="6552" y="506"/>
                </a:cubicBezTo>
                <a:cubicBezTo>
                  <a:pt x="6574" y="506"/>
                  <a:pt x="6593" y="487"/>
                  <a:pt x="6593" y="465"/>
                </a:cubicBezTo>
                <a:cubicBezTo>
                  <a:pt x="6593" y="442"/>
                  <a:pt x="6574" y="423"/>
                  <a:pt x="6552" y="423"/>
                </a:cubicBezTo>
                <a:close/>
                <a:moveTo>
                  <a:pt x="6335" y="423"/>
                </a:moveTo>
                <a:cubicBezTo>
                  <a:pt x="6312" y="423"/>
                  <a:pt x="6293" y="442"/>
                  <a:pt x="6293" y="465"/>
                </a:cubicBezTo>
                <a:cubicBezTo>
                  <a:pt x="6293" y="487"/>
                  <a:pt x="6312" y="506"/>
                  <a:pt x="6335" y="506"/>
                </a:cubicBezTo>
                <a:cubicBezTo>
                  <a:pt x="6357" y="506"/>
                  <a:pt x="6376" y="487"/>
                  <a:pt x="6376" y="465"/>
                </a:cubicBezTo>
                <a:cubicBezTo>
                  <a:pt x="6376" y="442"/>
                  <a:pt x="6357" y="423"/>
                  <a:pt x="6335" y="423"/>
                </a:cubicBezTo>
                <a:close/>
              </a:path>
            </a:pathLst>
          </a:custGeom>
          <a:gradFill>
            <a:gsLst>
              <a:gs pos="0">
                <a:schemeClr val="accent1"/>
              </a:gs>
              <a:gs pos="94000">
                <a:schemeClr val="accent1">
                  <a:lumMod val="15000"/>
                  <a:lumOff val="85000"/>
                </a:schemeClr>
              </a:gs>
            </a:gsLst>
            <a:path path="circle">
              <a:fillToRect l="50000" t="50000" r="50000" b="50000"/>
            </a:path>
            <a:tileRect/>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useBgFill="1">
        <p:nvSpPr>
          <p:cNvPr id="10" name="任意多边形: 形状 2587"/>
          <p:cNvSpPr/>
          <p:nvPr>
            <p:custDataLst>
              <p:tags r:id="rId9"/>
            </p:custDataLst>
          </p:nvPr>
        </p:nvSpPr>
        <p:spPr>
          <a:xfrm>
            <a:off x="6116613" y="1995500"/>
            <a:ext cx="5711875" cy="1752619"/>
          </a:xfrm>
          <a:custGeom>
            <a:avLst/>
            <a:gdLst>
              <a:gd name="connsiteX0" fmla="*/ 5325161 w 5711875"/>
              <a:gd name="connsiteY0" fmla="*/ 0 h 1752619"/>
              <a:gd name="connsiteX1" fmla="*/ 386639 w 5711875"/>
              <a:gd name="connsiteY1" fmla="*/ 0 h 1752619"/>
              <a:gd name="connsiteX2" fmla="*/ 0 w 5711875"/>
              <a:gd name="connsiteY2" fmla="*/ 386639 h 1752619"/>
              <a:gd name="connsiteX3" fmla="*/ 0 w 5711875"/>
              <a:gd name="connsiteY3" fmla="*/ 1201446 h 1752619"/>
              <a:gd name="connsiteX4" fmla="*/ 386639 w 5711875"/>
              <a:gd name="connsiteY4" fmla="*/ 1588084 h 1752619"/>
              <a:gd name="connsiteX5" fmla="*/ 2706853 w 5711875"/>
              <a:gd name="connsiteY5" fmla="*/ 1588084 h 1752619"/>
              <a:gd name="connsiteX6" fmla="*/ 2807437 w 5711875"/>
              <a:gd name="connsiteY6" fmla="*/ 1727759 h 1752619"/>
              <a:gd name="connsiteX7" fmla="*/ 2904440 w 5711875"/>
              <a:gd name="connsiteY7" fmla="*/ 1727759 h 1752619"/>
              <a:gd name="connsiteX8" fmla="*/ 3005023 w 5711875"/>
              <a:gd name="connsiteY8" fmla="*/ 1588084 h 1752619"/>
              <a:gd name="connsiteX9" fmla="*/ 5325237 w 5711875"/>
              <a:gd name="connsiteY9" fmla="*/ 1588084 h 1752619"/>
              <a:gd name="connsiteX10" fmla="*/ 5711876 w 5711875"/>
              <a:gd name="connsiteY10" fmla="*/ 1201446 h 1752619"/>
              <a:gd name="connsiteX11" fmla="*/ 5711876 w 5711875"/>
              <a:gd name="connsiteY11" fmla="*/ 386715 h 1752619"/>
              <a:gd name="connsiteX12" fmla="*/ 5325161 w 5711875"/>
              <a:gd name="connsiteY12" fmla="*/ 0 h 175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1875" h="1752619">
                <a:moveTo>
                  <a:pt x="5325161" y="0"/>
                </a:moveTo>
                <a:lnTo>
                  <a:pt x="386639" y="0"/>
                </a:lnTo>
                <a:cubicBezTo>
                  <a:pt x="173127" y="0"/>
                  <a:pt x="0" y="173126"/>
                  <a:pt x="0" y="386639"/>
                </a:cubicBezTo>
                <a:lnTo>
                  <a:pt x="0" y="1201446"/>
                </a:lnTo>
                <a:cubicBezTo>
                  <a:pt x="0" y="1414958"/>
                  <a:pt x="173127" y="1588084"/>
                  <a:pt x="386639" y="1588084"/>
                </a:cubicBezTo>
                <a:lnTo>
                  <a:pt x="2706853" y="1588084"/>
                </a:lnTo>
                <a:lnTo>
                  <a:pt x="2807437" y="1727759"/>
                </a:lnTo>
                <a:cubicBezTo>
                  <a:pt x="2831288" y="1760906"/>
                  <a:pt x="2880589" y="1760906"/>
                  <a:pt x="2904440" y="1727759"/>
                </a:cubicBezTo>
                <a:lnTo>
                  <a:pt x="3005023" y="1588084"/>
                </a:lnTo>
                <a:lnTo>
                  <a:pt x="5325237" y="1588084"/>
                </a:lnTo>
                <a:cubicBezTo>
                  <a:pt x="5538750" y="1588084"/>
                  <a:pt x="5711876" y="1414958"/>
                  <a:pt x="5711876" y="1201446"/>
                </a:cubicBezTo>
                <a:lnTo>
                  <a:pt x="5711876" y="386715"/>
                </a:lnTo>
                <a:cubicBezTo>
                  <a:pt x="5711800" y="173126"/>
                  <a:pt x="5538673" y="0"/>
                  <a:pt x="5325161" y="0"/>
                </a:cubicBezTo>
                <a:close/>
              </a:path>
            </a:pathLst>
          </a:custGeom>
          <a:ln w="12700" cap="flat">
            <a:noFill/>
            <a:prstDash val="solid"/>
            <a:miter/>
          </a:ln>
          <a:effectLst>
            <a:outerShdw blurRad="330200" dist="38100" dir="5400000" algn="t" rotWithShape="0">
              <a:schemeClr val="accent1">
                <a:lumMod val="60000"/>
                <a:lumOff val="40000"/>
                <a:alpha val="80000"/>
              </a:schemeClr>
            </a:outerShdw>
          </a:effectLst>
        </p:spPr>
        <p:txBody>
          <a:bodyPr rot="0" spcFirstLastPara="0" vertOverflow="overflow" horzOverflow="overflow" vert="horz" wrap="square" lIns="10795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3500" kern="1000" spc="500" dirty="0">
              <a:ln>
                <a:noFill/>
                <a:prstDash val="sysDot"/>
              </a:ln>
              <a:solidFill>
                <a:srgbClr val="191919"/>
              </a:solidFill>
              <a:effectLst>
                <a:outerShdw blurRad="50800" dist="38100" dir="5400000" algn="t" rotWithShape="0">
                  <a:schemeClr val="accent1">
                    <a:alpha val="40000"/>
                  </a:schemeClr>
                </a:outerShdw>
              </a:effectLst>
              <a:uFillTx/>
              <a:latin typeface="+mn-ea"/>
              <a:sym typeface="+mn-ea"/>
            </a:endParaRPr>
          </a:p>
        </p:txBody>
      </p:sp>
      <p:sp>
        <p:nvSpPr>
          <p:cNvPr id="3" name="任意多边形: 形状 2587"/>
          <p:cNvSpPr/>
          <p:nvPr>
            <p:custDataLst>
              <p:tags r:id="rId10"/>
            </p:custDataLst>
          </p:nvPr>
        </p:nvSpPr>
        <p:spPr>
          <a:xfrm>
            <a:off x="6117248" y="1993280"/>
            <a:ext cx="5711875" cy="1752619"/>
          </a:xfrm>
          <a:custGeom>
            <a:avLst/>
            <a:gdLst>
              <a:gd name="connsiteX0" fmla="*/ 5325161 w 5711875"/>
              <a:gd name="connsiteY0" fmla="*/ 0 h 1752619"/>
              <a:gd name="connsiteX1" fmla="*/ 386639 w 5711875"/>
              <a:gd name="connsiteY1" fmla="*/ 0 h 1752619"/>
              <a:gd name="connsiteX2" fmla="*/ 0 w 5711875"/>
              <a:gd name="connsiteY2" fmla="*/ 386639 h 1752619"/>
              <a:gd name="connsiteX3" fmla="*/ 0 w 5711875"/>
              <a:gd name="connsiteY3" fmla="*/ 1201446 h 1752619"/>
              <a:gd name="connsiteX4" fmla="*/ 386639 w 5711875"/>
              <a:gd name="connsiteY4" fmla="*/ 1588084 h 1752619"/>
              <a:gd name="connsiteX5" fmla="*/ 2706853 w 5711875"/>
              <a:gd name="connsiteY5" fmla="*/ 1588084 h 1752619"/>
              <a:gd name="connsiteX6" fmla="*/ 2807437 w 5711875"/>
              <a:gd name="connsiteY6" fmla="*/ 1727759 h 1752619"/>
              <a:gd name="connsiteX7" fmla="*/ 2904440 w 5711875"/>
              <a:gd name="connsiteY7" fmla="*/ 1727759 h 1752619"/>
              <a:gd name="connsiteX8" fmla="*/ 3005023 w 5711875"/>
              <a:gd name="connsiteY8" fmla="*/ 1588084 h 1752619"/>
              <a:gd name="connsiteX9" fmla="*/ 5325237 w 5711875"/>
              <a:gd name="connsiteY9" fmla="*/ 1588084 h 1752619"/>
              <a:gd name="connsiteX10" fmla="*/ 5711876 w 5711875"/>
              <a:gd name="connsiteY10" fmla="*/ 1201446 h 1752619"/>
              <a:gd name="connsiteX11" fmla="*/ 5711876 w 5711875"/>
              <a:gd name="connsiteY11" fmla="*/ 386715 h 1752619"/>
              <a:gd name="connsiteX12" fmla="*/ 5325161 w 5711875"/>
              <a:gd name="connsiteY12" fmla="*/ 0 h 175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1875" h="1752619">
                <a:moveTo>
                  <a:pt x="5325161" y="0"/>
                </a:moveTo>
                <a:lnTo>
                  <a:pt x="386639" y="0"/>
                </a:lnTo>
                <a:cubicBezTo>
                  <a:pt x="173127" y="0"/>
                  <a:pt x="0" y="173126"/>
                  <a:pt x="0" y="386639"/>
                </a:cubicBezTo>
                <a:lnTo>
                  <a:pt x="0" y="1201446"/>
                </a:lnTo>
                <a:cubicBezTo>
                  <a:pt x="0" y="1414958"/>
                  <a:pt x="173127" y="1588084"/>
                  <a:pt x="386639" y="1588084"/>
                </a:cubicBezTo>
                <a:lnTo>
                  <a:pt x="2706853" y="1588084"/>
                </a:lnTo>
                <a:lnTo>
                  <a:pt x="2807437" y="1727759"/>
                </a:lnTo>
                <a:cubicBezTo>
                  <a:pt x="2831288" y="1760906"/>
                  <a:pt x="2880589" y="1760906"/>
                  <a:pt x="2904440" y="1727759"/>
                </a:cubicBezTo>
                <a:lnTo>
                  <a:pt x="3005023" y="1588084"/>
                </a:lnTo>
                <a:lnTo>
                  <a:pt x="5325237" y="1588084"/>
                </a:lnTo>
                <a:cubicBezTo>
                  <a:pt x="5538750" y="1588084"/>
                  <a:pt x="5711876" y="1414958"/>
                  <a:pt x="5711876" y="1201446"/>
                </a:cubicBezTo>
                <a:lnTo>
                  <a:pt x="5711876" y="386715"/>
                </a:lnTo>
                <a:cubicBezTo>
                  <a:pt x="5711800" y="173126"/>
                  <a:pt x="5538673" y="0"/>
                  <a:pt x="5325161" y="0"/>
                </a:cubicBezTo>
                <a:close/>
              </a:path>
            </a:pathLst>
          </a:custGeom>
          <a:gradFill flip="none" rotWithShape="1">
            <a:gsLst>
              <a:gs pos="92000">
                <a:schemeClr val="bg2">
                  <a:alpha val="75000"/>
                </a:schemeClr>
              </a:gs>
              <a:gs pos="0">
                <a:schemeClr val="bg2">
                  <a:lumMod val="90000"/>
                  <a:alpha val="100000"/>
                </a:schemeClr>
              </a:gs>
            </a:gsLst>
            <a:lin ang="15240000" scaled="0"/>
            <a:tileRect/>
          </a:gradFill>
          <a:ln w="12700" cap="flat">
            <a:gradFill>
              <a:gsLst>
                <a:gs pos="0">
                  <a:schemeClr val="accent1">
                    <a:alpha val="34000"/>
                  </a:schemeClr>
                </a:gs>
                <a:gs pos="100000">
                  <a:schemeClr val="accent1">
                    <a:alpha val="46000"/>
                  </a:schemeClr>
                </a:gs>
              </a:gsLst>
              <a:lin ang="19620000" scaled="1"/>
            </a:gradFill>
            <a:prstDash val="solid"/>
            <a:miter/>
          </a:ln>
          <a:effectLst/>
        </p:spPr>
        <p:txBody>
          <a:bodyPr rot="0" spcFirstLastPara="0" vertOverflow="overflow" horzOverflow="overflow" vert="horz" wrap="square" lIns="899795" tIns="0" rIns="720090" bIns="45720" numCol="1" spcCol="0" rtlCol="0" fromWordArt="0" anchor="ctr" anchorCtr="0" forceAA="0" compatLnSpc="1">
            <a:normAutofit fontScale="4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3500" kern="1000" spc="500" dirty="0">
                <a:ln>
                  <a:noFill/>
                  <a:prstDash val="sysDot"/>
                </a:ln>
                <a:uFillTx/>
                <a:latin typeface="+mn-ea"/>
                <a:sym typeface="+mn-ea"/>
              </a:rPr>
              <a:t>《劳动合同法》第四十七条</a:t>
            </a:r>
            <a:r>
              <a:rPr lang="en-US" altLang="zh-CN" sz="3500" kern="1000" spc="500" dirty="0">
                <a:ln>
                  <a:noFill/>
                  <a:prstDash val="sysDot"/>
                </a:ln>
                <a:uFillTx/>
                <a:latin typeface="+mn-ea"/>
                <a:sym typeface="+mn-ea"/>
              </a:rPr>
              <a:t>  </a:t>
            </a:r>
            <a:r>
              <a:rPr lang="zh-CN" altLang="en-US" sz="3500" kern="1000" spc="500" dirty="0">
                <a:ln>
                  <a:noFill/>
                  <a:prstDash val="sysDot"/>
                </a:ln>
                <a:uFillTx/>
                <a:latin typeface="+mn-ea"/>
                <a:sym typeface="+mn-ea"/>
              </a:rPr>
              <a:t>经济补偿按劳动者在本单位工作的年限，每满一年支付一个月工资的标准向劳动者支付。六个月以上不满一年的，按一年计算；不满六个月的，向劳动者支付半个月工资的经济补偿。</a:t>
            </a:r>
            <a:endParaRPr lang="zh-CN" altLang="en-US" sz="3500" kern="1000" spc="500" dirty="0">
              <a:ln>
                <a:noFill/>
                <a:prstDash val="sysDot"/>
              </a:ln>
              <a:uFillTx/>
              <a:latin typeface="+mn-ea"/>
              <a:sym typeface="+mn-ea"/>
            </a:endParaRPr>
          </a:p>
        </p:txBody>
      </p:sp>
      <p:sp>
        <p:nvSpPr>
          <p:cNvPr id="13" name="任意多边形: 形状 2590"/>
          <p:cNvSpPr/>
          <p:nvPr>
            <p:custDataLst>
              <p:tags r:id="rId11"/>
            </p:custDataLst>
          </p:nvPr>
        </p:nvSpPr>
        <p:spPr>
          <a:xfrm>
            <a:off x="6410325" y="2234565"/>
            <a:ext cx="371475" cy="292735"/>
          </a:xfrm>
          <a:custGeom>
            <a:avLst/>
            <a:gdLst>
              <a:gd name="connsiteX0" fmla="*/ 188595 w 518769"/>
              <a:gd name="connsiteY0" fmla="*/ 408127 h 408127"/>
              <a:gd name="connsiteX1" fmla="*/ 0 w 518769"/>
              <a:gd name="connsiteY1" fmla="*/ 408127 h 408127"/>
              <a:gd name="connsiteX2" fmla="*/ 0 w 518769"/>
              <a:gd name="connsiteY2" fmla="*/ 273177 h 408127"/>
              <a:gd name="connsiteX3" fmla="*/ 14401 w 518769"/>
              <a:gd name="connsiteY3" fmla="*/ 143942 h 408127"/>
              <a:gd name="connsiteX4" fmla="*/ 67741 w 518769"/>
              <a:gd name="connsiteY4" fmla="*/ 59055 h 408127"/>
              <a:gd name="connsiteX5" fmla="*/ 167107 w 518769"/>
              <a:gd name="connsiteY5" fmla="*/ 0 h 408127"/>
              <a:gd name="connsiteX6" fmla="*/ 203987 w 518769"/>
              <a:gd name="connsiteY6" fmla="*/ 77876 h 408127"/>
              <a:gd name="connsiteX7" fmla="*/ 123139 w 518769"/>
              <a:gd name="connsiteY7" fmla="*/ 130226 h 408127"/>
              <a:gd name="connsiteX8" fmla="*/ 97307 w 518769"/>
              <a:gd name="connsiteY8" fmla="*/ 219532 h 408127"/>
              <a:gd name="connsiteX9" fmla="*/ 188595 w 518769"/>
              <a:gd name="connsiteY9" fmla="*/ 219532 h 408127"/>
              <a:gd name="connsiteX10" fmla="*/ 188595 w 518769"/>
              <a:gd name="connsiteY10" fmla="*/ 408127 h 408127"/>
              <a:gd name="connsiteX11" fmla="*/ 503453 w 518769"/>
              <a:gd name="connsiteY11" fmla="*/ 408127 h 408127"/>
              <a:gd name="connsiteX12" fmla="*/ 314782 w 518769"/>
              <a:gd name="connsiteY12" fmla="*/ 408127 h 408127"/>
              <a:gd name="connsiteX13" fmla="*/ 314782 w 518769"/>
              <a:gd name="connsiteY13" fmla="*/ 273177 h 408127"/>
              <a:gd name="connsiteX14" fmla="*/ 329184 w 518769"/>
              <a:gd name="connsiteY14" fmla="*/ 143637 h 408127"/>
              <a:gd name="connsiteX15" fmla="*/ 382905 w 518769"/>
              <a:gd name="connsiteY15" fmla="*/ 59055 h 408127"/>
              <a:gd name="connsiteX16" fmla="*/ 481889 w 518769"/>
              <a:gd name="connsiteY16" fmla="*/ 0 h 408127"/>
              <a:gd name="connsiteX17" fmla="*/ 518769 w 518769"/>
              <a:gd name="connsiteY17" fmla="*/ 77876 h 408127"/>
              <a:gd name="connsiteX18" fmla="*/ 437921 w 518769"/>
              <a:gd name="connsiteY18" fmla="*/ 130226 h 408127"/>
              <a:gd name="connsiteX19" fmla="*/ 412089 w 518769"/>
              <a:gd name="connsiteY19" fmla="*/ 219532 h 408127"/>
              <a:gd name="connsiteX20" fmla="*/ 503377 w 518769"/>
              <a:gd name="connsiteY20" fmla="*/ 219532 h 408127"/>
              <a:gd name="connsiteX21" fmla="*/ 503377 w 518769"/>
              <a:gd name="connsiteY21" fmla="*/ 408127 h 4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8769" h="408127">
                <a:moveTo>
                  <a:pt x="188595" y="408127"/>
                </a:moveTo>
                <a:lnTo>
                  <a:pt x="0" y="408127"/>
                </a:lnTo>
                <a:lnTo>
                  <a:pt x="0" y="273177"/>
                </a:lnTo>
                <a:cubicBezTo>
                  <a:pt x="0" y="218618"/>
                  <a:pt x="4800" y="175489"/>
                  <a:pt x="14401" y="143942"/>
                </a:cubicBezTo>
                <a:cubicBezTo>
                  <a:pt x="24003" y="112395"/>
                  <a:pt x="41834" y="84125"/>
                  <a:pt x="67741" y="59055"/>
                </a:cubicBezTo>
                <a:cubicBezTo>
                  <a:pt x="93726" y="33985"/>
                  <a:pt x="126796" y="14325"/>
                  <a:pt x="167107" y="0"/>
                </a:cubicBezTo>
                <a:lnTo>
                  <a:pt x="203987" y="77876"/>
                </a:lnTo>
                <a:cubicBezTo>
                  <a:pt x="166421" y="90373"/>
                  <a:pt x="139446" y="107899"/>
                  <a:pt x="123139" y="130226"/>
                </a:cubicBezTo>
                <a:cubicBezTo>
                  <a:pt x="106832" y="152629"/>
                  <a:pt x="98221" y="182347"/>
                  <a:pt x="97307" y="219532"/>
                </a:cubicBezTo>
                <a:lnTo>
                  <a:pt x="188595" y="219532"/>
                </a:lnTo>
                <a:lnTo>
                  <a:pt x="188595" y="408127"/>
                </a:lnTo>
                <a:close/>
                <a:moveTo>
                  <a:pt x="503453" y="408127"/>
                </a:moveTo>
                <a:lnTo>
                  <a:pt x="314782" y="408127"/>
                </a:lnTo>
                <a:lnTo>
                  <a:pt x="314782" y="273177"/>
                </a:lnTo>
                <a:cubicBezTo>
                  <a:pt x="314782" y="218160"/>
                  <a:pt x="319583" y="174955"/>
                  <a:pt x="329184" y="143637"/>
                </a:cubicBezTo>
                <a:cubicBezTo>
                  <a:pt x="338785" y="112319"/>
                  <a:pt x="356692" y="84125"/>
                  <a:pt x="382905" y="59055"/>
                </a:cubicBezTo>
                <a:cubicBezTo>
                  <a:pt x="409118" y="33985"/>
                  <a:pt x="442112" y="14325"/>
                  <a:pt x="481889" y="0"/>
                </a:cubicBezTo>
                <a:lnTo>
                  <a:pt x="518769" y="77876"/>
                </a:lnTo>
                <a:cubicBezTo>
                  <a:pt x="481203" y="90373"/>
                  <a:pt x="454228" y="107899"/>
                  <a:pt x="437921" y="130226"/>
                </a:cubicBezTo>
                <a:cubicBezTo>
                  <a:pt x="421614" y="152629"/>
                  <a:pt x="413004" y="182347"/>
                  <a:pt x="412089" y="219532"/>
                </a:cubicBezTo>
                <a:lnTo>
                  <a:pt x="503377" y="219532"/>
                </a:lnTo>
                <a:lnTo>
                  <a:pt x="503377" y="408127"/>
                </a:lnTo>
                <a:close/>
              </a:path>
            </a:pathLst>
          </a:custGeom>
          <a:solidFill>
            <a:schemeClr val="accent1">
              <a:alpha val="3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14" name="任意多边形: 形状 2590"/>
          <p:cNvSpPr/>
          <p:nvPr>
            <p:custDataLst>
              <p:tags r:id="rId12"/>
            </p:custDataLst>
          </p:nvPr>
        </p:nvSpPr>
        <p:spPr>
          <a:xfrm flipH="1" flipV="1">
            <a:off x="11216005" y="3030220"/>
            <a:ext cx="371475" cy="292735"/>
          </a:xfrm>
          <a:custGeom>
            <a:avLst/>
            <a:gdLst>
              <a:gd name="connsiteX0" fmla="*/ 188595 w 518769"/>
              <a:gd name="connsiteY0" fmla="*/ 408127 h 408127"/>
              <a:gd name="connsiteX1" fmla="*/ 0 w 518769"/>
              <a:gd name="connsiteY1" fmla="*/ 408127 h 408127"/>
              <a:gd name="connsiteX2" fmla="*/ 0 w 518769"/>
              <a:gd name="connsiteY2" fmla="*/ 273177 h 408127"/>
              <a:gd name="connsiteX3" fmla="*/ 14401 w 518769"/>
              <a:gd name="connsiteY3" fmla="*/ 143942 h 408127"/>
              <a:gd name="connsiteX4" fmla="*/ 67741 w 518769"/>
              <a:gd name="connsiteY4" fmla="*/ 59055 h 408127"/>
              <a:gd name="connsiteX5" fmla="*/ 167107 w 518769"/>
              <a:gd name="connsiteY5" fmla="*/ 0 h 408127"/>
              <a:gd name="connsiteX6" fmla="*/ 203987 w 518769"/>
              <a:gd name="connsiteY6" fmla="*/ 77876 h 408127"/>
              <a:gd name="connsiteX7" fmla="*/ 123139 w 518769"/>
              <a:gd name="connsiteY7" fmla="*/ 130226 h 408127"/>
              <a:gd name="connsiteX8" fmla="*/ 97307 w 518769"/>
              <a:gd name="connsiteY8" fmla="*/ 219532 h 408127"/>
              <a:gd name="connsiteX9" fmla="*/ 188595 w 518769"/>
              <a:gd name="connsiteY9" fmla="*/ 219532 h 408127"/>
              <a:gd name="connsiteX10" fmla="*/ 188595 w 518769"/>
              <a:gd name="connsiteY10" fmla="*/ 408127 h 408127"/>
              <a:gd name="connsiteX11" fmla="*/ 503453 w 518769"/>
              <a:gd name="connsiteY11" fmla="*/ 408127 h 408127"/>
              <a:gd name="connsiteX12" fmla="*/ 314782 w 518769"/>
              <a:gd name="connsiteY12" fmla="*/ 408127 h 408127"/>
              <a:gd name="connsiteX13" fmla="*/ 314782 w 518769"/>
              <a:gd name="connsiteY13" fmla="*/ 273177 h 408127"/>
              <a:gd name="connsiteX14" fmla="*/ 329184 w 518769"/>
              <a:gd name="connsiteY14" fmla="*/ 143637 h 408127"/>
              <a:gd name="connsiteX15" fmla="*/ 382905 w 518769"/>
              <a:gd name="connsiteY15" fmla="*/ 59055 h 408127"/>
              <a:gd name="connsiteX16" fmla="*/ 481889 w 518769"/>
              <a:gd name="connsiteY16" fmla="*/ 0 h 408127"/>
              <a:gd name="connsiteX17" fmla="*/ 518769 w 518769"/>
              <a:gd name="connsiteY17" fmla="*/ 77876 h 408127"/>
              <a:gd name="connsiteX18" fmla="*/ 437921 w 518769"/>
              <a:gd name="connsiteY18" fmla="*/ 130226 h 408127"/>
              <a:gd name="connsiteX19" fmla="*/ 412089 w 518769"/>
              <a:gd name="connsiteY19" fmla="*/ 219532 h 408127"/>
              <a:gd name="connsiteX20" fmla="*/ 503377 w 518769"/>
              <a:gd name="connsiteY20" fmla="*/ 219532 h 408127"/>
              <a:gd name="connsiteX21" fmla="*/ 503377 w 518769"/>
              <a:gd name="connsiteY21" fmla="*/ 408127 h 40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8769" h="408127">
                <a:moveTo>
                  <a:pt x="188595" y="408127"/>
                </a:moveTo>
                <a:lnTo>
                  <a:pt x="0" y="408127"/>
                </a:lnTo>
                <a:lnTo>
                  <a:pt x="0" y="273177"/>
                </a:lnTo>
                <a:cubicBezTo>
                  <a:pt x="0" y="218618"/>
                  <a:pt x="4800" y="175489"/>
                  <a:pt x="14401" y="143942"/>
                </a:cubicBezTo>
                <a:cubicBezTo>
                  <a:pt x="24003" y="112395"/>
                  <a:pt x="41834" y="84125"/>
                  <a:pt x="67741" y="59055"/>
                </a:cubicBezTo>
                <a:cubicBezTo>
                  <a:pt x="93726" y="33985"/>
                  <a:pt x="126796" y="14325"/>
                  <a:pt x="167107" y="0"/>
                </a:cubicBezTo>
                <a:lnTo>
                  <a:pt x="203987" y="77876"/>
                </a:lnTo>
                <a:cubicBezTo>
                  <a:pt x="166421" y="90373"/>
                  <a:pt x="139446" y="107899"/>
                  <a:pt x="123139" y="130226"/>
                </a:cubicBezTo>
                <a:cubicBezTo>
                  <a:pt x="106832" y="152629"/>
                  <a:pt x="98221" y="182347"/>
                  <a:pt x="97307" y="219532"/>
                </a:cubicBezTo>
                <a:lnTo>
                  <a:pt x="188595" y="219532"/>
                </a:lnTo>
                <a:lnTo>
                  <a:pt x="188595" y="408127"/>
                </a:lnTo>
                <a:close/>
                <a:moveTo>
                  <a:pt x="503453" y="408127"/>
                </a:moveTo>
                <a:lnTo>
                  <a:pt x="314782" y="408127"/>
                </a:lnTo>
                <a:lnTo>
                  <a:pt x="314782" y="273177"/>
                </a:lnTo>
                <a:cubicBezTo>
                  <a:pt x="314782" y="218160"/>
                  <a:pt x="319583" y="174955"/>
                  <a:pt x="329184" y="143637"/>
                </a:cubicBezTo>
                <a:cubicBezTo>
                  <a:pt x="338785" y="112319"/>
                  <a:pt x="356692" y="84125"/>
                  <a:pt x="382905" y="59055"/>
                </a:cubicBezTo>
                <a:cubicBezTo>
                  <a:pt x="409118" y="33985"/>
                  <a:pt x="442112" y="14325"/>
                  <a:pt x="481889" y="0"/>
                </a:cubicBezTo>
                <a:lnTo>
                  <a:pt x="518769" y="77876"/>
                </a:lnTo>
                <a:cubicBezTo>
                  <a:pt x="481203" y="90373"/>
                  <a:pt x="454228" y="107899"/>
                  <a:pt x="437921" y="130226"/>
                </a:cubicBezTo>
                <a:cubicBezTo>
                  <a:pt x="421614" y="152629"/>
                  <a:pt x="413004" y="182347"/>
                  <a:pt x="412089" y="219532"/>
                </a:cubicBezTo>
                <a:lnTo>
                  <a:pt x="503377" y="219532"/>
                </a:lnTo>
                <a:lnTo>
                  <a:pt x="503377" y="408127"/>
                </a:lnTo>
                <a:close/>
              </a:path>
            </a:pathLst>
          </a:custGeom>
          <a:solidFill>
            <a:schemeClr val="accent1">
              <a:alpha val="3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Tree>
    <p:custDataLst>
      <p:tags r:id="rId1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2442845" y="2763520"/>
            <a:ext cx="2976245" cy="1447800"/>
          </a:xfrm>
        </p:spPr>
        <p:txBody>
          <a:bodyPr lIns="0" tIns="0" rIns="0" bIns="0" anchor="ctr" anchorCtr="0">
            <a:normAutofit fontScale="90000"/>
          </a:bodyPr>
          <a:lstStyle/>
          <a:p>
            <a:pPr algn="l"/>
            <a:r>
              <a:rPr lang="zh-CN" altLang="en-US" sz="4400">
                <a:sym typeface="+mn-ea"/>
              </a:rPr>
              <a:t>员工在试用期内如何解除劳动合同？</a:t>
            </a:r>
            <a:endParaRPr lang="zh-CN" altLang="en-US" sz="4400">
              <a:sym typeface="+mn-ea"/>
            </a:endParaRPr>
          </a:p>
        </p:txBody>
      </p:sp>
      <p:sp>
        <p:nvSpPr>
          <p:cNvPr id="22" name="任意多边形 21"/>
          <p:cNvSpPr/>
          <p:nvPr>
            <p:custDataLst>
              <p:tags r:id="rId2"/>
            </p:custDataLst>
          </p:nvPr>
        </p:nvSpPr>
        <p:spPr>
          <a:xfrm>
            <a:off x="1818640" y="1058545"/>
            <a:ext cx="4249420" cy="4857750"/>
          </a:xfrm>
          <a:custGeom>
            <a:avLst/>
            <a:gdLst>
              <a:gd name="connisteX0" fmla="*/ 2085975 w 2095500"/>
              <a:gd name="connsiteY0" fmla="*/ 733425 h 2486025"/>
              <a:gd name="connisteX1" fmla="*/ 2085975 w 2095500"/>
              <a:gd name="connsiteY1" fmla="*/ 409575 h 2486025"/>
              <a:gd name="connisteX2" fmla="*/ 0 w 2095500"/>
              <a:gd name="connsiteY2" fmla="*/ 0 h 2486025"/>
              <a:gd name="connisteX3" fmla="*/ 0 w 2095500"/>
              <a:gd name="connsiteY3" fmla="*/ 2486025 h 2486025"/>
              <a:gd name="connisteX4" fmla="*/ 2095500 w 2095500"/>
              <a:gd name="connsiteY4" fmla="*/ 2085975 h 2486025"/>
              <a:gd name="connisteX5" fmla="*/ 2095500 w 2095500"/>
              <a:gd name="connsiteY5" fmla="*/ 1724025 h 24860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095500" h="2486025">
                <a:moveTo>
                  <a:pt x="2085975" y="733425"/>
                </a:moveTo>
                <a:lnTo>
                  <a:pt x="2085975" y="409575"/>
                </a:lnTo>
                <a:lnTo>
                  <a:pt x="0" y="0"/>
                </a:lnTo>
                <a:lnTo>
                  <a:pt x="0" y="2486025"/>
                </a:lnTo>
                <a:lnTo>
                  <a:pt x="2095500" y="2085975"/>
                </a:lnTo>
                <a:lnTo>
                  <a:pt x="2095500" y="1724025"/>
                </a:lnTo>
              </a:path>
            </a:pathLst>
          </a:custGeom>
          <a:noFill/>
          <a:ln w="381000">
            <a:gradFill>
              <a:gsLst>
                <a:gs pos="59000">
                  <a:schemeClr val="accent1">
                    <a:lumMod val="60000"/>
                    <a:lumOff val="40000"/>
                    <a:alpha val="65000"/>
                  </a:schemeClr>
                </a:gs>
                <a:gs pos="0">
                  <a:schemeClr val="accent1">
                    <a:lumMod val="40000"/>
                    <a:lumOff val="60000"/>
                    <a:alpha val="50000"/>
                  </a:schemeClr>
                </a:gs>
              </a:gsLst>
              <a:lin ang="0" scaled="1"/>
            </a:gra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23" name="直接连接符 22"/>
          <p:cNvCxnSpPr/>
          <p:nvPr>
            <p:custDataLst>
              <p:tags r:id="rId3"/>
            </p:custDataLst>
          </p:nvPr>
        </p:nvCxnSpPr>
        <p:spPr>
          <a:xfrm>
            <a:off x="5640705" y="2880995"/>
            <a:ext cx="0" cy="1212850"/>
          </a:xfrm>
          <a:prstGeom prst="line">
            <a:avLst/>
          </a:prstGeom>
          <a:ln cap="rnd">
            <a:solidFill>
              <a:schemeClr val="tx1">
                <a:lumMod val="50000"/>
                <a:lumOff val="50000"/>
                <a:alpha val="63000"/>
              </a:schemeClr>
            </a:solidFill>
          </a:ln>
        </p:spPr>
        <p:style>
          <a:lnRef idx="2">
            <a:schemeClr val="accent1"/>
          </a:lnRef>
          <a:fillRef idx="0">
            <a:srgbClr val="FFFFFF"/>
          </a:fillRef>
          <a:effectRef idx="0">
            <a:srgbClr val="FFFFFF"/>
          </a:effectRef>
          <a:fontRef idx="minor">
            <a:schemeClr val="tx1"/>
          </a:fontRef>
        </p:style>
      </p:cxnSp>
      <p:sp>
        <p:nvSpPr>
          <p:cNvPr id="25" name="文本框 24"/>
          <p:cNvSpPr txBox="1"/>
          <p:nvPr>
            <p:custDataLst>
              <p:tags r:id="rId4"/>
            </p:custDataLst>
          </p:nvPr>
        </p:nvSpPr>
        <p:spPr>
          <a:xfrm>
            <a:off x="5862320" y="2763520"/>
            <a:ext cx="5375910" cy="1447800"/>
          </a:xfrm>
          <a:prstGeom prst="rect">
            <a:avLst/>
          </a:prstGeom>
          <a:noFill/>
        </p:spPr>
        <p:txBody>
          <a:bodyPr wrap="square" rtlCol="0" anchor="ctr" anchorCtr="0"/>
          <a:lstStyle/>
          <a:p>
            <a:pPr indent="0" algn="l">
              <a:lnSpc>
                <a:spcPct val="150000"/>
              </a:lnSpc>
              <a:spcBef>
                <a:spcPct val="0"/>
              </a:spcBef>
              <a:spcAft>
                <a:spcPct val="0"/>
              </a:spcAft>
              <a:buNone/>
            </a:pPr>
            <a:r>
              <a:rPr lang="zh-CN" altLang="en-US" sz="1600">
                <a:ln>
                  <a:noFill/>
                  <a:prstDash val="sysDot"/>
                </a:ln>
                <a:solidFill>
                  <a:schemeClr val="tx1">
                    <a:lumMod val="85000"/>
                    <a:lumOff val="15000"/>
                  </a:schemeClr>
                </a:solidFill>
                <a:effectLst/>
                <a:latin typeface="+mn-ea"/>
                <a:cs typeface="+mn-ea"/>
                <a:sym typeface="+mn-ea"/>
              </a:rPr>
              <a:t>《劳动合同法》第三十七条规定：劳动者提前三十日以书面形式通知用人单位，可以解除劳动合同。劳动者在试用期内提前三日通知用人单位，可以解除劳动合同。劳动者通知用人单位解除劳动合同的，没造成用人单位损失的，到期可以直接要求用人单位办理离职手续。</a:t>
            </a:r>
            <a:endParaRPr lang="zh-CN" altLang="en-US" sz="1600">
              <a:ln>
                <a:noFill/>
                <a:prstDash val="sysDot"/>
              </a:ln>
              <a:solidFill>
                <a:schemeClr val="tx1">
                  <a:lumMod val="85000"/>
                  <a:lumOff val="15000"/>
                </a:schemeClr>
              </a:solidFill>
              <a:effectLst/>
              <a:latin typeface="+mn-ea"/>
              <a:cs typeface="+mn-ea"/>
              <a:sym typeface="+mn-ea"/>
            </a:endParaRPr>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sym typeface="+mn-ea"/>
              </a:rPr>
              <a:t>二、维护劳动权益</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（二）不按时发放</a:t>
            </a:r>
            <a:r>
              <a:rPr lang="zh-CN" altLang="en-US" sz="2400" b="1">
                <a:solidFill>
                  <a:schemeClr val="accent1"/>
                </a:solidFill>
              </a:rPr>
              <a:t>薪酬</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en-US" altLang="zh-CN" sz="2400">
                <a:sym typeface="+mn-ea"/>
              </a:rPr>
              <a:t>1. </a:t>
            </a:r>
            <a:r>
              <a:rPr lang="zh-CN" altLang="en-US" sz="2400">
                <a:sym typeface="+mn-ea"/>
              </a:rPr>
              <a:t>拖欠工资</a:t>
            </a:r>
            <a:endParaRPr lang="zh-CN" altLang="en-US" sz="2400"/>
          </a:p>
          <a:p>
            <a:pPr indent="457200" fontAlgn="auto">
              <a:lnSpc>
                <a:spcPct val="150000"/>
              </a:lnSpc>
              <a:spcAft>
                <a:spcPts val="600"/>
              </a:spcAft>
            </a:pPr>
            <a:r>
              <a:rPr lang="zh-CN" altLang="en-US" sz="2400">
                <a:sym typeface="+mn-ea"/>
              </a:rPr>
              <a:t>我国《劳动法》规定：</a:t>
            </a:r>
            <a:r>
              <a:rPr lang="en-US" altLang="zh-CN" sz="2400">
                <a:sym typeface="+mn-ea"/>
              </a:rPr>
              <a:t>“</a:t>
            </a:r>
            <a:r>
              <a:rPr lang="zh-CN" altLang="en-US" sz="2400">
                <a:sym typeface="+mn-ea"/>
              </a:rPr>
              <a:t>工资应当以货币形式按月支付给劳动者本人。不得克扣或者无</a:t>
            </a:r>
            <a:r>
              <a:rPr lang="en-US" altLang="zh-CN" sz="2400">
                <a:sym typeface="+mn-ea"/>
              </a:rPr>
              <a:t> </a:t>
            </a:r>
            <a:r>
              <a:rPr lang="zh-CN" altLang="en-US" sz="2400">
                <a:sym typeface="+mn-ea"/>
              </a:rPr>
              <a:t>故拖欠劳动者的工资。</a:t>
            </a:r>
            <a:r>
              <a:rPr lang="en-US" altLang="zh-CN" sz="2400">
                <a:sym typeface="+mn-ea"/>
              </a:rPr>
              <a:t>”“</a:t>
            </a:r>
            <a:r>
              <a:rPr lang="zh-CN" altLang="en-US" sz="2400">
                <a:sym typeface="+mn-ea"/>
              </a:rPr>
              <a:t>按月支付</a:t>
            </a:r>
            <a:r>
              <a:rPr lang="en-US" altLang="zh-CN" sz="2400">
                <a:sym typeface="+mn-ea"/>
              </a:rPr>
              <a:t>”</a:t>
            </a:r>
            <a:r>
              <a:rPr lang="zh-CN" altLang="en-US" sz="2400">
                <a:sym typeface="+mn-ea"/>
              </a:rPr>
              <a:t>既包括工资应当以月薪的形式发放，也包括应当每月</a:t>
            </a:r>
            <a:r>
              <a:rPr lang="en-US" altLang="zh-CN" sz="2400">
                <a:sym typeface="+mn-ea"/>
              </a:rPr>
              <a:t> </a:t>
            </a:r>
            <a:r>
              <a:rPr lang="zh-CN" altLang="en-US" sz="2400">
                <a:sym typeface="+mn-ea"/>
              </a:rPr>
              <a:t>支付，因此用人单位应当在自然月结束的</a:t>
            </a:r>
            <a:r>
              <a:rPr lang="en-US" altLang="zh-CN" sz="2400">
                <a:sym typeface="+mn-ea"/>
              </a:rPr>
              <a:t> 30 </a:t>
            </a:r>
            <a:r>
              <a:rPr lang="zh-CN" altLang="en-US" sz="2400">
                <a:sym typeface="+mn-ea"/>
              </a:rPr>
              <a:t>天内结算工资，超过</a:t>
            </a:r>
            <a:r>
              <a:rPr lang="en-US" altLang="zh-CN" sz="2400">
                <a:sym typeface="+mn-ea"/>
              </a:rPr>
              <a:t> 30 </a:t>
            </a:r>
            <a:r>
              <a:rPr lang="zh-CN" altLang="en-US" sz="2400">
                <a:sym typeface="+mn-ea"/>
              </a:rPr>
              <a:t>天即构成拖欠工资。</a:t>
            </a:r>
            <a:endParaRPr lang="zh-CN" altLang="en-US" sz="24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a:sym typeface="+mn-ea"/>
              </a:rPr>
              <a:t>维护劳动权益</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a:t>
            </a:r>
            <a:r>
              <a:rPr lang="zh-CN" altLang="en-US" sz="2400" b="1">
                <a:solidFill>
                  <a:schemeClr val="accent1"/>
                </a:solidFill>
              </a:rPr>
              <a:t>二）</a:t>
            </a:r>
            <a:r>
              <a:rPr lang="zh-CN" altLang="en-US" sz="2400" b="1">
                <a:solidFill>
                  <a:schemeClr val="accent1"/>
                </a:solidFill>
                <a:sym typeface="+mn-ea"/>
              </a:rPr>
              <a:t>不按时发放薪酬</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2. </a:t>
            </a:r>
            <a:r>
              <a:rPr lang="zh-CN" altLang="en-US" sz="2000" dirty="0">
                <a:ln>
                  <a:noFill/>
                  <a:prstDash val="sysDot"/>
                </a:ln>
                <a:solidFill>
                  <a:schemeClr val="tx1">
                    <a:lumMod val="85000"/>
                    <a:lumOff val="15000"/>
                  </a:schemeClr>
                </a:solidFill>
                <a:latin typeface="+mn-ea"/>
                <a:cs typeface="+mn-ea"/>
                <a:sym typeface="+mn-ea"/>
              </a:rPr>
              <a:t>赔偿金</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《劳动法》第九十一条规定，用人单位有下列侵害劳动者合法权益情形之一的，由劳</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动行政部门责令支付劳动者的工资报酬、经济补偿，并可以责令支付赔偿金：</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 1 </a:t>
            </a:r>
            <a:r>
              <a:rPr lang="zh-CN" altLang="en-US" sz="2000" dirty="0">
                <a:ln>
                  <a:noFill/>
                  <a:prstDash val="sysDot"/>
                </a:ln>
                <a:solidFill>
                  <a:schemeClr val="tx1">
                    <a:lumMod val="85000"/>
                    <a:lumOff val="15000"/>
                  </a:schemeClr>
                </a:solidFill>
                <a:latin typeface="+mn-ea"/>
                <a:cs typeface="+mn-ea"/>
                <a:sym typeface="+mn-ea"/>
              </a:rPr>
              <a:t>）克扣或者无故拖欠劳动者工资的；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）拒不支付劳动者延长工作时间工资报酬的；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）低于当地最低工资标准支付劳动者工资的；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）解除劳动合同后，未依照本法规定给予劳动者经济补偿的。</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a:sym typeface="+mn-ea"/>
              </a:rPr>
              <a:t>维护劳动权益</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a:t>
            </a:r>
            <a:r>
              <a:rPr lang="zh-CN" altLang="en-US" sz="2400" b="1">
                <a:solidFill>
                  <a:schemeClr val="accent1"/>
                </a:solidFill>
              </a:rPr>
              <a:t>二）</a:t>
            </a:r>
            <a:r>
              <a:rPr lang="zh-CN" altLang="en-US" sz="2400" b="1">
                <a:solidFill>
                  <a:schemeClr val="accent1"/>
                </a:solidFill>
                <a:sym typeface="+mn-ea"/>
              </a:rPr>
              <a:t>不按时发放薪酬</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816225"/>
            <a:ext cx="10062210" cy="3445510"/>
          </a:xfrm>
          <a:prstGeom prst="rect">
            <a:avLst/>
          </a:prstGeom>
          <a:noFill/>
        </p:spPr>
        <p:txBody>
          <a:bodyPr wrap="square" rtlCol="0" anchor="b"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《劳动合同法》第八十五条规定，用人单位有下列情形之一的，由劳动行政部门责令</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限期支付劳动报酬、加班费或者经济补偿；劳动报酬低于当地最低工资标准的，应当支付</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其差额部分；逾期不支付的，责令用人单位按应付金额百分之五十以上百分之一百以下的</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标准向劳动者加付赔偿金：</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 1 </a:t>
            </a:r>
            <a:r>
              <a:rPr lang="zh-CN" altLang="en-US" sz="2000" dirty="0">
                <a:ln>
                  <a:noFill/>
                  <a:prstDash val="sysDot"/>
                </a:ln>
                <a:solidFill>
                  <a:schemeClr val="tx1">
                    <a:lumMod val="85000"/>
                    <a:lumOff val="15000"/>
                  </a:schemeClr>
                </a:solidFill>
                <a:latin typeface="+mn-ea"/>
                <a:cs typeface="+mn-ea"/>
                <a:sym typeface="+mn-ea"/>
              </a:rPr>
              <a:t>）未按照劳动合同的约定或者国家规定及时足额支付劳动者劳动报酬的；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）低于当地最低工资标准支付劳动者工资的；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）安排加班不支付加班费的；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）解除或者终止劳动合同，未依照本法规定向劳动者支付经济补偿的。</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保障求职安全</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保障就业安全</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预防职业病</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a:sym typeface="+mn-ea"/>
              </a:rPr>
              <a:t>维护劳动权益</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a:t>
            </a:r>
            <a:r>
              <a:rPr lang="zh-CN" altLang="en-US" sz="2400" b="1">
                <a:solidFill>
                  <a:schemeClr val="accent1"/>
                </a:solidFill>
              </a:rPr>
              <a:t>三）劳动合同陷阱</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816225"/>
            <a:ext cx="10062210" cy="3445510"/>
          </a:xfrm>
          <a:prstGeom prst="rect">
            <a:avLst/>
          </a:prstGeom>
          <a:noFill/>
        </p:spPr>
        <p:txBody>
          <a:bodyPr wrap="square" rtlCol="0" anchor="b"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劳动者在签订劳动合同之前，应与用人单位认真协商，不可以草率签订，特别要注意劳动合同是否具备劳动合同法规定的必备条款，以及有关用人单位义务和劳动者权利的条款是否缺失。</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《劳动合同法》对劳动合同必备条款的规定包括以下几个方面。</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）用人单位的基本情况：名称、住所和法定代表人或者主要负责人。</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）劳动者的主要情况：姓名、住址、居民身份证或者其他有效身份证件号码。</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）劳动合同期限。</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a:sym typeface="+mn-ea"/>
              </a:rPr>
              <a:t>维护劳动权益</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（三</a:t>
            </a:r>
            <a:r>
              <a:rPr lang="zh-CN" altLang="en-US" sz="2400" b="1">
                <a:solidFill>
                  <a:schemeClr val="accent1"/>
                </a:solidFill>
              </a:rPr>
              <a:t>）劳动合同陷阱</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746375"/>
            <a:ext cx="10062210" cy="3445510"/>
          </a:xfrm>
          <a:prstGeom prst="rect">
            <a:avLst/>
          </a:prstGeom>
          <a:noFill/>
        </p:spPr>
        <p:txBody>
          <a:bodyPr wrap="square" rtlCol="0" anchor="b"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）工作内容和工作地点。</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5</a:t>
            </a:r>
            <a:r>
              <a:rPr lang="zh-CN" altLang="en-US" sz="2000" dirty="0">
                <a:ln>
                  <a:noFill/>
                  <a:prstDash val="sysDot"/>
                </a:ln>
                <a:solidFill>
                  <a:schemeClr val="tx1">
                    <a:lumMod val="85000"/>
                    <a:lumOff val="15000"/>
                  </a:schemeClr>
                </a:solidFill>
                <a:latin typeface="+mn-ea"/>
                <a:cs typeface="+mn-ea"/>
                <a:sym typeface="+mn-ea"/>
              </a:rPr>
              <a:t>）工作时间和休息休假。</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6</a:t>
            </a:r>
            <a:r>
              <a:rPr lang="zh-CN" altLang="en-US" sz="2000" dirty="0">
                <a:ln>
                  <a:noFill/>
                  <a:prstDash val="sysDot"/>
                </a:ln>
                <a:solidFill>
                  <a:schemeClr val="tx1">
                    <a:lumMod val="85000"/>
                    <a:lumOff val="15000"/>
                  </a:schemeClr>
                </a:solidFill>
                <a:latin typeface="+mn-ea"/>
                <a:cs typeface="+mn-ea"/>
                <a:sym typeface="+mn-ea"/>
              </a:rPr>
              <a:t>）劳动报酬。</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7</a:t>
            </a:r>
            <a:r>
              <a:rPr lang="zh-CN" altLang="en-US" sz="2000" dirty="0">
                <a:ln>
                  <a:noFill/>
                  <a:prstDash val="sysDot"/>
                </a:ln>
                <a:solidFill>
                  <a:schemeClr val="tx1">
                    <a:lumMod val="85000"/>
                    <a:lumOff val="15000"/>
                  </a:schemeClr>
                </a:solidFill>
                <a:latin typeface="+mn-ea"/>
                <a:cs typeface="+mn-ea"/>
                <a:sym typeface="+mn-ea"/>
              </a:rPr>
              <a:t>）社会保险。</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8</a:t>
            </a:r>
            <a:r>
              <a:rPr lang="zh-CN" altLang="en-US" sz="2000" dirty="0">
                <a:ln>
                  <a:noFill/>
                  <a:prstDash val="sysDot"/>
                </a:ln>
                <a:solidFill>
                  <a:schemeClr val="tx1">
                    <a:lumMod val="85000"/>
                    <a:lumOff val="15000"/>
                  </a:schemeClr>
                </a:solidFill>
                <a:latin typeface="+mn-ea"/>
                <a:cs typeface="+mn-ea"/>
                <a:sym typeface="+mn-ea"/>
              </a:rPr>
              <a:t>）劳动保护、劳动条件和职业危害防护。</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9</a:t>
            </a:r>
            <a:r>
              <a:rPr lang="zh-CN" altLang="en-US" sz="2000" dirty="0">
                <a:ln>
                  <a:noFill/>
                  <a:prstDash val="sysDot"/>
                </a:ln>
                <a:solidFill>
                  <a:schemeClr val="tx1">
                    <a:lumMod val="85000"/>
                    <a:lumOff val="15000"/>
                  </a:schemeClr>
                </a:solidFill>
                <a:latin typeface="+mn-ea"/>
                <a:cs typeface="+mn-ea"/>
                <a:sym typeface="+mn-ea"/>
              </a:rPr>
              <a:t>）法律、法规规定应当纳入劳动合同的其他事项。</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482737"/>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3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月，应届生小莫应聘到一家软件公司上班，双方口头约定月薪</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6000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多</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元。拿到劳动合同的时候，小莫发现合同上并没有写明岗位和工资，但还是在这份空白劳动合同上签了字。可几个月来，他每月工资只有</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3000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多元。小莫屡次找到人事部门都是协调未果，最终公司让他马上走人。小莫要求公司支付当初承诺的工资并支付经济补偿金，此时公司拿出了与小莫签订的劳动合同，与当初不同的是，这份合同被</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填空</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了，原来的劳动报酬处已写上</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3000</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多元。</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像小莫这样遭遇劳动合同</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填空</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的人并不少见。用人单位与劳动者签订劳动合同时，合同文本保留一些空白处，可根据单位的意愿随意更改，这都为劳动者日后维权埋下隐患。如果小莫想要证明用人单位在劳动合同上弄虚作假，就得找到相应证据，但在现实中这种情况很难取证。因此，毕业生签订劳动合同时，一定要仔细查看合同文本内容是否完整、是否加盖单位公章、起止日期是否明确等，发现空白劳动合同，要勇敢地向用人单位提出自己的疑问，不要贸然签字，以免被用人单位钻空子。</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国家秘密的内容</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（四）社会保险陷阱</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根据《劳动合同法》的相关规定，劳动关系存续期间，用人单位应当依法为劳动者缴纳社会保险。在就业中，可能会遇到以下几种情况。</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 1 </a:t>
            </a:r>
            <a:r>
              <a:rPr lang="zh-CN" altLang="en-US" dirty="0">
                <a:ln>
                  <a:noFill/>
                  <a:prstDash val="sysDot"/>
                </a:ln>
                <a:solidFill>
                  <a:schemeClr val="tx1">
                    <a:lumMod val="85000"/>
                    <a:lumOff val="15000"/>
                  </a:schemeClr>
                </a:solidFill>
                <a:latin typeface="+mn-ea"/>
                <a:cs typeface="+mn-ea"/>
                <a:sym typeface="+mn-ea"/>
              </a:rPr>
              <a:t>）试用期不缴纳社会保险。</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）社会保险不按照实际工资作为基数缴纳。</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）拖缴、欠缴、不缴纳社会保险。</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就业后，可以前往当地的人力资源和社会保障局到相应窗口查询自己社会保险的缴纳情况，如果后续想迁移、续交、补交社会保险，也都可以到人社局相应窗口办理。</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   </a:t>
            </a:r>
            <a:r>
              <a:rPr lang="zh-CN" altLang="en-US">
                <a:sym typeface="+mn-ea"/>
              </a:rPr>
              <a:t>预防职业病</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800" kern="0" dirty="0">
                <a:ln>
                  <a:noFill/>
                  <a:prstDash val="sysDot"/>
                </a:ln>
                <a:solidFill>
                  <a:schemeClr val="tx1">
                    <a:lumMod val="85000"/>
                    <a:lumOff val="15000"/>
                  </a:schemeClr>
                </a:solidFill>
                <a:uFillTx/>
                <a:latin typeface="+mn-ea"/>
                <a:sym typeface="+mn-ea"/>
              </a:rPr>
              <a:t>【案例】小李是计算机专业的学生，从事网络工作一年了，这一年来他经常熬夜加班，长时间面对电脑屏幕，作息不规律，饮食也不规律，导致年纪轻轻就有了不少小毛病。最近，他发现自己肩颈肌肉僵硬，工作时间一长就开始头晕眼花，去医院才知道自己得力</a:t>
            </a:r>
            <a:r>
              <a:rPr lang="en-US" altLang="zh-CN" sz="2800" kern="0" dirty="0">
                <a:ln>
                  <a:noFill/>
                  <a:prstDash val="sysDot"/>
                </a:ln>
                <a:solidFill>
                  <a:schemeClr val="tx1">
                    <a:lumMod val="85000"/>
                    <a:lumOff val="15000"/>
                  </a:schemeClr>
                </a:solidFill>
                <a:uFillTx/>
                <a:latin typeface="+mn-ea"/>
                <a:sym typeface="+mn-ea"/>
              </a:rPr>
              <a:t>“</a:t>
            </a:r>
            <a:r>
              <a:rPr lang="zh-CN" altLang="en-US" sz="2800" kern="0" dirty="0">
                <a:ln>
                  <a:noFill/>
                  <a:prstDash val="sysDot"/>
                </a:ln>
                <a:solidFill>
                  <a:schemeClr val="tx1">
                    <a:lumMod val="85000"/>
                    <a:lumOff val="15000"/>
                  </a:schemeClr>
                </a:solidFill>
                <a:uFillTx/>
                <a:latin typeface="+mn-ea"/>
                <a:sym typeface="+mn-ea"/>
              </a:rPr>
              <a:t>计算机综合征</a:t>
            </a:r>
            <a:r>
              <a:rPr lang="en-US" altLang="zh-CN" sz="2800" kern="0" dirty="0">
                <a:ln>
                  <a:noFill/>
                  <a:prstDash val="sysDot"/>
                </a:ln>
                <a:solidFill>
                  <a:schemeClr val="tx1">
                    <a:lumMod val="85000"/>
                    <a:lumOff val="15000"/>
                  </a:schemeClr>
                </a:solidFill>
                <a:uFillTx/>
                <a:latin typeface="+mn-ea"/>
                <a:sym typeface="+mn-ea"/>
              </a:rPr>
              <a:t>”</a:t>
            </a:r>
            <a:r>
              <a:rPr lang="zh-CN" altLang="en-US" sz="2800" kern="0" dirty="0">
                <a:ln>
                  <a:noFill/>
                  <a:prstDash val="sysDot"/>
                </a:ln>
                <a:solidFill>
                  <a:schemeClr val="tx1">
                    <a:lumMod val="85000"/>
                    <a:lumOff val="15000"/>
                  </a:schemeClr>
                </a:solidFill>
                <a:uFillTx/>
                <a:latin typeface="+mn-ea"/>
                <a:sym typeface="+mn-ea"/>
              </a:rPr>
              <a:t>。</a:t>
            </a:r>
            <a:endParaRPr lang="zh-CN" altLang="en-US" sz="28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999615"/>
            <a:ext cx="9676765" cy="3031490"/>
          </a:xfrm>
          <a:prstGeom prst="rect">
            <a:avLst/>
          </a:prstGeom>
          <a:noFill/>
        </p:spPr>
        <p:txBody>
          <a:bodyPr wrap="square" rtlCol="0" anchor="t" anchorCtr="0"/>
          <a:lstStyle/>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【评析】</a:t>
            </a:r>
            <a:endParaRPr lang="zh-CN" altLang="en-US" sz="28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小李长期久坐，不运动，又出于职业的原因长期面对电脑屏幕，导致身体处于亚健康状态，现代人的工作和生活节奏都很快，所以更需要注重身体保养，不要等身体出现疾病才开始警醒。</a:t>
            </a:r>
            <a:endParaRPr lang="zh-CN" altLang="en-US" sz="28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Right Triangle 1"/>
          <p:cNvSpPr/>
          <p:nvPr>
            <p:custDataLst>
              <p:tags r:id="rId1"/>
            </p:custDataLst>
          </p:nvPr>
        </p:nvSpPr>
        <p:spPr>
          <a:xfrm>
            <a:off x="5156202" y="4160896"/>
            <a:ext cx="7035797" cy="2697102"/>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2"/>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457204" y="6367871"/>
            <a:ext cx="11226890" cy="10531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457200" y="457200"/>
            <a:ext cx="11226890" cy="198882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457204" y="2438420"/>
            <a:ext cx="11226890" cy="3784630"/>
          </a:xfrm>
          <a:prstGeom prst="rect">
            <a:avLst/>
          </a:prstGeom>
          <a:solidFill>
            <a:schemeClr val="dk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6"/>
            </p:custDataLst>
          </p:nvPr>
        </p:nvSpPr>
        <p:spPr>
          <a:xfrm>
            <a:off x="1219210" y="762006"/>
            <a:ext cx="9753676" cy="1371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5000" b="1" spc="340">
                <a:solidFill>
                  <a:schemeClr val="accent1"/>
                </a:solidFill>
                <a:uFillTx/>
                <a:latin typeface="微软雅黑" panose="020B0503020204020204" charset="-122"/>
                <a:ea typeface="微软雅黑" panose="020B0503020204020204" charset="-122"/>
              </a:rPr>
              <a:t>一、常见职业病及预防</a:t>
            </a:r>
            <a:endParaRPr lang="zh-CN" altLang="en-US" sz="5000" b="1" spc="340">
              <a:solidFill>
                <a:schemeClr val="accent1"/>
              </a:solidFill>
              <a:uFillTx/>
              <a:latin typeface="微软雅黑" panose="020B0503020204020204" charset="-122"/>
              <a:ea typeface="微软雅黑" panose="020B0503020204020204" charset="-122"/>
            </a:endParaRPr>
          </a:p>
        </p:txBody>
      </p:sp>
      <p:sp>
        <p:nvSpPr>
          <p:cNvPr id="46" name="圆角矩形 45"/>
          <p:cNvSpPr/>
          <p:nvPr>
            <p:custDataLst>
              <p:tags r:id="rId7"/>
            </p:custDataLst>
          </p:nvPr>
        </p:nvSpPr>
        <p:spPr>
          <a:xfrm>
            <a:off x="1219200" y="3029620"/>
            <a:ext cx="2792432" cy="856208"/>
          </a:xfrm>
          <a:prstGeom prst="roundRect">
            <a:avLst>
              <a:gd name="adj" fmla="val 20279"/>
            </a:avLst>
          </a:prstGeom>
          <a:gradFill>
            <a:gsLst>
              <a:gs pos="100000">
                <a:schemeClr val="accent1"/>
              </a:gs>
              <a:gs pos="0">
                <a:schemeClr val="accent1">
                  <a:lumMod val="75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p>
            <a:pPr marL="0" lvl="0" indent="0" algn="ctr">
              <a:lnSpc>
                <a:spcPct val="100000"/>
              </a:lnSpc>
              <a:spcBef>
                <a:spcPts val="0"/>
              </a:spcBef>
              <a:spcAft>
                <a:spcPts val="800"/>
              </a:spcAft>
              <a:buSzPct val="100000"/>
            </a:pPr>
            <a:r>
              <a:rPr lang="zh-CN" altLang="en-US" sz="3000" b="1" spc="270">
                <a:solidFill>
                  <a:schemeClr val="lt1"/>
                </a:solidFill>
                <a:uFillTx/>
                <a:latin typeface="Arial" panose="020B0604020202020204" pitchFamily="34" charset="0"/>
                <a:ea typeface="微软雅黑" panose="020B0503020204020204" charset="-122"/>
              </a:rPr>
              <a:t>空调病</a:t>
            </a:r>
            <a:endParaRPr lang="zh-CN" altLang="en-US" sz="3000" b="1" spc="270">
              <a:solidFill>
                <a:schemeClr val="lt1"/>
              </a:solidFill>
              <a:uFillTx/>
              <a:latin typeface="Arial" panose="020B0604020202020204" pitchFamily="34" charset="0"/>
              <a:ea typeface="微软雅黑" panose="020B0503020204020204" charset="-122"/>
            </a:endParaRPr>
          </a:p>
        </p:txBody>
      </p:sp>
      <p:sp>
        <p:nvSpPr>
          <p:cNvPr id="41" name="圆角矩形 40"/>
          <p:cNvSpPr/>
          <p:nvPr>
            <p:custDataLst>
              <p:tags r:id="rId8"/>
            </p:custDataLst>
          </p:nvPr>
        </p:nvSpPr>
        <p:spPr>
          <a:xfrm>
            <a:off x="4698191" y="3029620"/>
            <a:ext cx="2795618" cy="866562"/>
          </a:xfrm>
          <a:prstGeom prst="roundRect">
            <a:avLst>
              <a:gd name="adj" fmla="val 16666"/>
            </a:avLst>
          </a:prstGeom>
          <a:gradFill>
            <a:gsLst>
              <a:gs pos="0">
                <a:schemeClr val="accent2">
                  <a:lumMod val="75000"/>
                </a:schemeClr>
              </a:gs>
              <a:gs pos="100000">
                <a:schemeClr val="accent2"/>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p>
            <a:pPr marL="0" lvl="0" indent="0" algn="ctr">
              <a:lnSpc>
                <a:spcPct val="100000"/>
              </a:lnSpc>
              <a:spcBef>
                <a:spcPts val="0"/>
              </a:spcBef>
              <a:spcAft>
                <a:spcPts val="800"/>
              </a:spcAft>
              <a:buSzPct val="100000"/>
            </a:pPr>
            <a:r>
              <a:rPr lang="zh-CN" altLang="en-US" sz="3000" b="1" spc="220">
                <a:solidFill>
                  <a:schemeClr val="lt1"/>
                </a:solidFill>
                <a:uFillTx/>
                <a:latin typeface="Arial" panose="020B0604020202020204" pitchFamily="34" charset="0"/>
                <a:ea typeface="微软雅黑" panose="020B0503020204020204" charset="-122"/>
              </a:rPr>
              <a:t>计算机综合征</a:t>
            </a:r>
            <a:endParaRPr lang="zh-CN" altLang="en-US" sz="3000" b="1" spc="220">
              <a:solidFill>
                <a:schemeClr val="lt1"/>
              </a:solidFill>
              <a:uFillTx/>
              <a:latin typeface="Arial" panose="020B0604020202020204" pitchFamily="34" charset="0"/>
              <a:ea typeface="微软雅黑" panose="020B0503020204020204" charset="-122"/>
            </a:endParaRPr>
          </a:p>
        </p:txBody>
      </p:sp>
      <p:sp>
        <p:nvSpPr>
          <p:cNvPr id="8" name="圆角矩形 7"/>
          <p:cNvSpPr/>
          <p:nvPr>
            <p:custDataLst>
              <p:tags r:id="rId9"/>
            </p:custDataLst>
          </p:nvPr>
        </p:nvSpPr>
        <p:spPr>
          <a:xfrm>
            <a:off x="8180368" y="3043956"/>
            <a:ext cx="2792432" cy="856208"/>
          </a:xfrm>
          <a:prstGeom prst="roundRect">
            <a:avLst>
              <a:gd name="adj" fmla="val 20279"/>
            </a:avLst>
          </a:prstGeom>
          <a:gradFill>
            <a:gsLst>
              <a:gs pos="100000">
                <a:schemeClr val="accent1"/>
              </a:gs>
              <a:gs pos="0">
                <a:schemeClr val="accent1">
                  <a:lumMod val="75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91440" bIns="91440" numCol="1" spcCol="0" rtlCol="0" fromWordArt="0" anchor="ctr" anchorCtr="0" forceAA="0" compatLnSpc="1">
            <a:normAutofit/>
          </a:bodyPr>
          <a:p>
            <a:pPr marL="0" lvl="0" indent="0" algn="ctr">
              <a:lnSpc>
                <a:spcPct val="100000"/>
              </a:lnSpc>
              <a:spcBef>
                <a:spcPts val="0"/>
              </a:spcBef>
              <a:spcAft>
                <a:spcPts val="800"/>
              </a:spcAft>
              <a:buSzPct val="100000"/>
              <a:buFontTx/>
            </a:pPr>
            <a:r>
              <a:rPr lang="zh-CN" altLang="en-US" sz="3000" b="1" spc="270">
                <a:solidFill>
                  <a:schemeClr val="lt1"/>
                </a:solidFill>
                <a:uFillTx/>
                <a:latin typeface="Arial" panose="020B0604020202020204" pitchFamily="34" charset="0"/>
                <a:ea typeface="微软雅黑" panose="020B0503020204020204" charset="-122"/>
              </a:rPr>
              <a:t>颈椎病</a:t>
            </a:r>
            <a:endParaRPr lang="zh-CN" altLang="en-US" sz="3000" b="1" spc="270">
              <a:solidFill>
                <a:schemeClr val="lt1"/>
              </a:solidFill>
              <a:uFillTx/>
              <a:latin typeface="Arial" panose="020B0604020202020204" pitchFamily="34" charset="0"/>
              <a:ea typeface="微软雅黑" panose="020B0503020204020204" charset="-122"/>
            </a:endParaRPr>
          </a:p>
        </p:txBody>
      </p:sp>
      <p:sp>
        <p:nvSpPr>
          <p:cNvPr id="9" name="圆角矩形 8"/>
          <p:cNvSpPr/>
          <p:nvPr>
            <p:custDataLst>
              <p:tags r:id="rId10"/>
            </p:custDataLst>
          </p:nvPr>
        </p:nvSpPr>
        <p:spPr>
          <a:xfrm>
            <a:off x="8180368" y="4800974"/>
            <a:ext cx="2792432" cy="856208"/>
          </a:xfrm>
          <a:prstGeom prst="roundRect">
            <a:avLst>
              <a:gd name="adj" fmla="val 20279"/>
            </a:avLst>
          </a:prstGeom>
          <a:gradFill>
            <a:gsLst>
              <a:gs pos="0">
                <a:schemeClr val="accent2">
                  <a:lumMod val="75000"/>
                </a:schemeClr>
              </a:gs>
              <a:gs pos="100000">
                <a:schemeClr val="accent2"/>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p>
            <a:pPr marL="0" lvl="0" indent="0" algn="ctr">
              <a:lnSpc>
                <a:spcPct val="100000"/>
              </a:lnSpc>
              <a:spcBef>
                <a:spcPts val="0"/>
              </a:spcBef>
              <a:spcAft>
                <a:spcPts val="800"/>
              </a:spcAft>
              <a:buSzPct val="100000"/>
            </a:pPr>
            <a:r>
              <a:rPr lang="en-US" altLang="zh-CN" sz="3000" b="1" spc="270">
                <a:solidFill>
                  <a:schemeClr val="lt1"/>
                </a:solidFill>
                <a:latin typeface="Arial" panose="020B0604020202020204" pitchFamily="34" charset="0"/>
                <a:ea typeface="微软雅黑" panose="020B0503020204020204" charset="-122"/>
              </a:rPr>
              <a:t>“三高”</a:t>
            </a:r>
            <a:endParaRPr lang="en-US" altLang="zh-CN" sz="3000" b="1" spc="270">
              <a:solidFill>
                <a:schemeClr val="lt1"/>
              </a:solidFill>
              <a:latin typeface="Arial" panose="020B0604020202020204" pitchFamily="34" charset="0"/>
              <a:ea typeface="微软雅黑" panose="020B0503020204020204" charset="-122"/>
            </a:endParaRPr>
          </a:p>
        </p:txBody>
      </p:sp>
      <p:sp>
        <p:nvSpPr>
          <p:cNvPr id="10" name="圆角矩形 9"/>
          <p:cNvSpPr/>
          <p:nvPr>
            <p:custDataLst>
              <p:tags r:id="rId11"/>
            </p:custDataLst>
          </p:nvPr>
        </p:nvSpPr>
        <p:spPr>
          <a:xfrm>
            <a:off x="4701377" y="4778673"/>
            <a:ext cx="2795618" cy="866562"/>
          </a:xfrm>
          <a:prstGeom prst="roundRect">
            <a:avLst>
              <a:gd name="adj" fmla="val 16666"/>
            </a:avLst>
          </a:prstGeom>
          <a:gradFill>
            <a:gsLst>
              <a:gs pos="100000">
                <a:schemeClr val="accent1"/>
              </a:gs>
              <a:gs pos="0">
                <a:schemeClr val="accent1">
                  <a:lumMod val="75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p>
            <a:pPr marL="0" lvl="0" indent="0" algn="ctr">
              <a:lnSpc>
                <a:spcPct val="100000"/>
              </a:lnSpc>
              <a:spcBef>
                <a:spcPts val="0"/>
              </a:spcBef>
              <a:spcAft>
                <a:spcPts val="800"/>
              </a:spcAft>
              <a:buSzPct val="100000"/>
            </a:pPr>
            <a:r>
              <a:rPr lang="zh-CN" altLang="en-US" sz="3000" b="1" spc="220">
                <a:solidFill>
                  <a:schemeClr val="lt1"/>
                </a:solidFill>
                <a:latin typeface="Arial" panose="020B0604020202020204" pitchFamily="34" charset="0"/>
                <a:ea typeface="微软雅黑" panose="020B0503020204020204" charset="-122"/>
              </a:rPr>
              <a:t>慢性腰肌劳损</a:t>
            </a:r>
            <a:endParaRPr lang="zh-CN" altLang="en-US" sz="3000" b="1" spc="220">
              <a:solidFill>
                <a:schemeClr val="lt1"/>
              </a:solidFill>
              <a:latin typeface="Arial" panose="020B0604020202020204" pitchFamily="34" charset="0"/>
              <a:ea typeface="微软雅黑" panose="020B0503020204020204" charset="-122"/>
            </a:endParaRPr>
          </a:p>
        </p:txBody>
      </p:sp>
      <p:sp>
        <p:nvSpPr>
          <p:cNvPr id="11" name="圆角矩形 10"/>
          <p:cNvSpPr/>
          <p:nvPr>
            <p:custDataLst>
              <p:tags r:id="rId12"/>
            </p:custDataLst>
          </p:nvPr>
        </p:nvSpPr>
        <p:spPr>
          <a:xfrm>
            <a:off x="1219200" y="4773784"/>
            <a:ext cx="2792432" cy="856208"/>
          </a:xfrm>
          <a:prstGeom prst="roundRect">
            <a:avLst>
              <a:gd name="adj" fmla="val 20279"/>
            </a:avLst>
          </a:prstGeom>
          <a:gradFill>
            <a:gsLst>
              <a:gs pos="0">
                <a:schemeClr val="accent2">
                  <a:lumMod val="75000"/>
                </a:schemeClr>
              </a:gs>
              <a:gs pos="100000">
                <a:schemeClr val="accent2"/>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91440" bIns="91440" numCol="1" spcCol="0" rtlCol="0" fromWordArt="0" anchor="ctr" anchorCtr="0" forceAA="0" compatLnSpc="1">
            <a:normAutofit/>
          </a:bodyPr>
          <a:p>
            <a:pPr marL="0" lvl="0" indent="0" algn="ctr">
              <a:lnSpc>
                <a:spcPct val="100000"/>
              </a:lnSpc>
              <a:spcBef>
                <a:spcPts val="0"/>
              </a:spcBef>
              <a:spcAft>
                <a:spcPts val="800"/>
              </a:spcAft>
              <a:buSzPct val="100000"/>
              <a:buFontTx/>
            </a:pPr>
            <a:r>
              <a:rPr lang="zh-CN" altLang="en-US" sz="3000" b="1" spc="270">
                <a:solidFill>
                  <a:schemeClr val="lt1"/>
                </a:solidFill>
                <a:uFillTx/>
                <a:latin typeface="Arial" panose="020B0604020202020204" pitchFamily="34" charset="0"/>
                <a:ea typeface="微软雅黑" panose="020B0503020204020204" charset="-122"/>
              </a:rPr>
              <a:t>肩周炎</a:t>
            </a:r>
            <a:endParaRPr lang="zh-CN" altLang="en-US" sz="3000" b="1" spc="270">
              <a:solidFill>
                <a:schemeClr val="lt1"/>
              </a:solidFill>
              <a:uFillTx/>
              <a:latin typeface="Arial" panose="020B0604020202020204" pitchFamily="34" charset="0"/>
              <a:ea typeface="微软雅黑" panose="020B0503020204020204" charset="-122"/>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503060"/>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11"/>
            </p:custDataLst>
          </p:nvPr>
        </p:nvSpPr>
        <p:spPr>
          <a:xfrm>
            <a:off x="1981200" y="1495331"/>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sym typeface="+mn-ea"/>
              </a:rPr>
              <a:t>空调病</a:t>
            </a:r>
            <a:endParaRPr lang="zh-CN" altLang="en-US" sz="3600" b="1" spc="20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12"/>
            </p:custDataLst>
          </p:nvPr>
        </p:nvSpPr>
        <p:spPr>
          <a:xfrm>
            <a:off x="1981200" y="2802349"/>
            <a:ext cx="8077264" cy="25603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长期处在空调环境中而出现头晕、头痛、食欲不振、上呼吸道感染、关节酸痛等症 状被称为空调病或空调综合征。空调病多发生于夏季，老人、儿童和妇女是易感人群。呼吸道、关节肌肉、神经系统最易受累。</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空调病的主要症状因各人的适应能力不同而有差异，会出现发热、畏冷不适、疲乏 无力、身体紧缩感、麻木感、头晕、头痛等症状。肌肉关节受凉会导致腰、背、关节疼， 关节僵硬，屈伸不利，肌肉酸痛等。空调病以预防为主，注意开启空调的时间不要过长， 室内外温差不要过大，切勿贪凉。</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21"/>
          <p:cNvSpPr/>
          <p:nvPr>
            <p:custDataLst>
              <p:tags r:id="rId1"/>
            </p:custDataLst>
          </p:nvPr>
        </p:nvSpPr>
        <p:spPr>
          <a:xfrm>
            <a:off x="7284235" y="-27"/>
            <a:ext cx="4710453" cy="13718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2"/>
            </p:custDataLst>
          </p:nvPr>
        </p:nvSpPr>
        <p:spPr>
          <a:xfrm>
            <a:off x="11715856" y="1528000"/>
            <a:ext cx="278833" cy="3647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custDataLst>
              <p:tags r:id="rId3"/>
            </p:custDataLst>
          </p:nvPr>
        </p:nvSpPr>
        <p:spPr>
          <a:xfrm>
            <a:off x="11715856" y="5331270"/>
            <a:ext cx="278833" cy="4684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custDataLst>
              <p:tags r:id="rId4"/>
            </p:custDataLst>
          </p:nvPr>
        </p:nvSpPr>
        <p:spPr>
          <a:xfrm>
            <a:off x="11715856" y="5955854"/>
            <a:ext cx="278833" cy="90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descr="/data/cache/d1fbdb866870671058fe29754a95bfaa.jpgd1fbdb866870671058fe29754a95bfaa"/>
          <p:cNvPicPr>
            <a:picLocks noChangeAspect="1"/>
          </p:cNvPicPr>
          <p:nvPr>
            <p:custDataLst>
              <p:tags r:id="rId5"/>
            </p:custDataLst>
          </p:nvPr>
        </p:nvPicPr>
        <p:blipFill>
          <a:blip r:embed="rId6"/>
          <a:srcRect l="29036" r="29036"/>
          <a:stretch>
            <a:fillRect/>
          </a:stretch>
        </p:blipFill>
        <p:spPr>
          <a:xfrm>
            <a:off x="7284236" y="1528000"/>
            <a:ext cx="4275475" cy="5328091"/>
          </a:xfrm>
          <a:custGeom>
            <a:avLst/>
            <a:gdLst>
              <a:gd name="connsiteX0" fmla="*/ 0 w 4274683"/>
              <a:gd name="connsiteY0" fmla="*/ 0 h 5327104"/>
              <a:gd name="connsiteX1" fmla="*/ 4274683 w 4274683"/>
              <a:gd name="connsiteY1" fmla="*/ 0 h 5327104"/>
              <a:gd name="connsiteX2" fmla="*/ 4274683 w 4274683"/>
              <a:gd name="connsiteY2" fmla="*/ 5327104 h 5327104"/>
              <a:gd name="connsiteX3" fmla="*/ 0 w 4274683"/>
              <a:gd name="connsiteY3" fmla="*/ 5327104 h 5327104"/>
            </a:gdLst>
            <a:ahLst/>
            <a:cxnLst>
              <a:cxn ang="0">
                <a:pos x="connsiteX0" y="connsiteY0"/>
              </a:cxn>
              <a:cxn ang="0">
                <a:pos x="connsiteX1" y="connsiteY1"/>
              </a:cxn>
              <a:cxn ang="0">
                <a:pos x="connsiteX2" y="connsiteY2"/>
              </a:cxn>
              <a:cxn ang="0">
                <a:pos x="connsiteX3" y="connsiteY3"/>
              </a:cxn>
            </a:cxnLst>
            <a:rect l="l" t="t" r="r" b="b"/>
            <a:pathLst>
              <a:path w="4274683" h="5327104">
                <a:moveTo>
                  <a:pt x="0" y="0"/>
                </a:moveTo>
                <a:lnTo>
                  <a:pt x="4274683" y="0"/>
                </a:lnTo>
                <a:lnTo>
                  <a:pt x="4274683" y="5327104"/>
                </a:lnTo>
                <a:lnTo>
                  <a:pt x="0" y="5327104"/>
                </a:lnTo>
                <a:close/>
              </a:path>
            </a:pathLst>
          </a:custGeom>
        </p:spPr>
      </p:pic>
      <p:sp>
        <p:nvSpPr>
          <p:cNvPr id="9" name="矩形 4"/>
          <p:cNvSpPr/>
          <p:nvPr>
            <p:custDataLst>
              <p:tags r:id="rId7"/>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8"/>
            </p:custDataLst>
          </p:nvPr>
        </p:nvSpPr>
        <p:spPr>
          <a:xfrm>
            <a:off x="762006" y="609480"/>
            <a:ext cx="5715025" cy="691247"/>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rPr>
              <a:t>空调病的预防</a:t>
            </a:r>
            <a:endParaRPr lang="zh-CN" altLang="en-US" sz="3800" b="1" spc="22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9"/>
            </p:custDataLst>
          </p:nvPr>
        </p:nvSpPr>
        <p:spPr>
          <a:xfrm>
            <a:off x="762006" y="1919934"/>
            <a:ext cx="5715025" cy="432817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）不要在使用空调的房间里待过长时间，每天应定时关闭空调，打开窗户进行换气。</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）合理地调整室内外温差，室内外温差以不超过 5 ℃~ 8℃为宜，室内温度不低于26℃，相对湿度保持在 40% ～ 60% 之间。</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）长期在空调室内的人，每天要保证有一定的室外活动时间，多喝水，加速体内新陈代谢。</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a:t>
            </a: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）不要让通风口的冷风直接吹在身上，大汗淋漓时更是如此，要注意颈椎、膝关节等部位的保暖。</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a:t>
            </a: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）在密闭环境开空调时要严禁抽烟。注意室内卫生，定期使用消毒剂消杀防止微生物的滋生。此外，还应定期清洗空调。</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878840" y="2207895"/>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党的二十大报告提出：</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就业是最基本的民生。</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高校毕业生就业是其中不可或缺的一</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个板块。随着高校毕业生数量的增加和就业压力的不断增大，大学生的就业焦虑越来越严重，这也给不法分子带来了可乘之机。有的不法分子利用大学生求职迫切的心理，巧设名目，设置求职陷阱，给大学生求职蒙上难以抹去的阴影，造成恶劣</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的社会影响。本专题将从求职安全、就业安全、预防职业病三个任务入手，讲解大学生该如何保障自己的求职就业安全。</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503060"/>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11"/>
            </p:custDataLst>
          </p:nvPr>
        </p:nvSpPr>
        <p:spPr>
          <a:xfrm>
            <a:off x="1981200" y="1495331"/>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rPr>
              <a:t>计算机综合征</a:t>
            </a:r>
            <a:endParaRPr lang="zh-CN" altLang="en-US" sz="3600" b="1" spc="20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981200" y="2802349"/>
            <a:ext cx="8077264" cy="25603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计算机综合征又称反复紧张性损伤症、计算机键盘疲劳综合征等。</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这种症状主要是由操作计算机的不正确坐姿、光线不对、眼睛长时间紧盯屏幕，反复用单一动作敲打键盘以及室内办公用品散发的污染等因素引起的，同时长期使用计算机产生的思维定式容易诱发各种心理障碍。</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要治疗计算机综合征，首先要调试好自己的心理，学会处理好复杂的人际关系。其次要针对出现的不同症状，进行对症治疗，解除眼、颈、肩、腕、指等部位的疼痛，还可以适当地做关节活动操进行锻炼。</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五边形 11"/>
          <p:cNvSpPr/>
          <p:nvPr>
            <p:custDataLst>
              <p:tags r:id="rId1"/>
            </p:custDataLst>
          </p:nvPr>
        </p:nvSpPr>
        <p:spPr>
          <a:xfrm rot="13500000">
            <a:off x="750095" y="3340913"/>
            <a:ext cx="2303875" cy="2194166"/>
          </a:xfrm>
          <a:prstGeom prst="pentagon">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五边形 12"/>
          <p:cNvSpPr/>
          <p:nvPr>
            <p:custDataLst>
              <p:tags r:id="rId2"/>
            </p:custDataLst>
          </p:nvPr>
        </p:nvSpPr>
        <p:spPr>
          <a:xfrm rot="2700000">
            <a:off x="3395225" y="1421699"/>
            <a:ext cx="2303875" cy="2194166"/>
          </a:xfrm>
          <a:prstGeom prst="pentagon">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5" name="图片 14" descr="/data/cache/9375fa21465680273741baf4b9b4ec70.jpg9375fa21465680273741baf4b9b4ec70"/>
          <p:cNvPicPr>
            <a:picLocks noChangeAspect="1"/>
          </p:cNvPicPr>
          <p:nvPr>
            <p:custDataLst>
              <p:tags r:id="rId3"/>
            </p:custDataLst>
          </p:nvPr>
        </p:nvPicPr>
        <p:blipFill>
          <a:blip r:embed="rId4"/>
          <a:srcRect t="15494" b="15494"/>
          <a:stretch>
            <a:fillRect/>
          </a:stretch>
        </p:blipFill>
        <p:spPr>
          <a:xfrm>
            <a:off x="1166124" y="1268239"/>
            <a:ext cx="3740106" cy="3871686"/>
          </a:xfrm>
          <a:custGeom>
            <a:avLst/>
            <a:gdLst>
              <a:gd name="connsiteX0" fmla="*/ 2010867 w 4995617"/>
              <a:gd name="connsiteY0" fmla="*/ 0 h 5171367"/>
              <a:gd name="connsiteX1" fmla="*/ 4995617 w 4995617"/>
              <a:gd name="connsiteY1" fmla="*/ 1148004 h 5171367"/>
              <a:gd name="connsiteX2" fmla="*/ 4829426 w 4995617"/>
              <a:gd name="connsiteY2" fmla="*/ 4344085 h 5171367"/>
              <a:gd name="connsiteX3" fmla="*/ 1741966 w 4995617"/>
              <a:gd name="connsiteY3" fmla="*/ 5171367 h 5171367"/>
              <a:gd name="connsiteX4" fmla="*/ 0 w 4995617"/>
              <a:gd name="connsiteY4" fmla="*/ 2486575 h 5171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5617" h="5171367">
                <a:moveTo>
                  <a:pt x="2010867" y="0"/>
                </a:moveTo>
                <a:lnTo>
                  <a:pt x="4995617" y="1148004"/>
                </a:lnTo>
                <a:lnTo>
                  <a:pt x="4829426" y="4344085"/>
                </a:lnTo>
                <a:lnTo>
                  <a:pt x="1741966" y="5171367"/>
                </a:lnTo>
                <a:lnTo>
                  <a:pt x="0" y="2486575"/>
                </a:lnTo>
                <a:close/>
              </a:path>
            </a:pathLst>
          </a:custGeom>
        </p:spPr>
      </p:pic>
      <p:sp>
        <p:nvSpPr>
          <p:cNvPr id="8" name="文本框 7"/>
          <p:cNvSpPr txBox="1"/>
          <p:nvPr>
            <p:custDataLst>
              <p:tags r:id="rId5"/>
            </p:custDataLst>
          </p:nvPr>
        </p:nvSpPr>
        <p:spPr>
          <a:xfrm>
            <a:off x="6262367" y="1463655"/>
            <a:ext cx="5124450" cy="762000"/>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计算机综合征的预防</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6"/>
            </p:custDataLst>
          </p:nvPr>
        </p:nvSpPr>
        <p:spPr>
          <a:xfrm>
            <a:off x="6262367" y="2529237"/>
            <a:ext cx="5124450" cy="2865107"/>
          </a:xfrm>
          <a:prstGeom prst="rect">
            <a:avLst/>
          </a:prstGeom>
          <a:noFill/>
          <a:ln w="3175">
            <a:noFill/>
            <a:prstDash val="dash"/>
          </a:ln>
        </p:spPr>
        <p:txBody>
          <a:bodyPr wrap="square" lIns="63500" tIns="25400" rIns="63500" bIns="25400" anchor="t" anchorCtr="0">
            <a:normAutofit fontScale="90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应对计算机综合征，重要的是预防，要做好自我保健，其主要预防措施如下。</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1" indent="0" algn="l" fontAlgn="ctr">
              <a:lnSpc>
                <a:spcPct val="120000"/>
              </a:lnSpc>
              <a:spcBef>
                <a:spcPts val="0"/>
              </a:spcBef>
              <a:spcAft>
                <a:spcPts val="800"/>
              </a:spcAft>
              <a:buSzPct val="100000"/>
              <a:buFont typeface="Calibri Light" panose="020F0302020204030204" charset="0"/>
              <a:buNone/>
            </a:pPr>
            <a:r>
              <a:rPr lang="en-US" altLang="zh-CN" sz="2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保持正确的操作姿势。</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1" indent="0" algn="l" fontAlgn="ctr">
              <a:lnSpc>
                <a:spcPct val="120000"/>
              </a:lnSpc>
              <a:spcBef>
                <a:spcPts val="0"/>
              </a:spcBef>
              <a:spcAft>
                <a:spcPts val="800"/>
              </a:spcAft>
              <a:buSzPct val="100000"/>
              <a:buFont typeface="Calibri Light" panose="020F0302020204030204" charset="0"/>
              <a:buNone/>
            </a:pPr>
            <a:r>
              <a:rPr lang="en-US" altLang="zh-CN" sz="2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注意室内照明。</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1" indent="0" algn="l" fontAlgn="ctr">
              <a:lnSpc>
                <a:spcPct val="120000"/>
              </a:lnSpc>
              <a:spcBef>
                <a:spcPts val="0"/>
              </a:spcBef>
              <a:spcAft>
                <a:spcPts val="800"/>
              </a:spcAft>
              <a:buSzPct val="100000"/>
              <a:buFont typeface="Calibri Light" panose="020F0302020204030204" charset="0"/>
              <a:buNone/>
            </a:pPr>
            <a:r>
              <a:rPr lang="en-US" altLang="zh-CN" sz="2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尽量加强通风换气，消除室内污染。</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1" indent="0" algn="l" fontAlgn="ctr">
              <a:lnSpc>
                <a:spcPct val="120000"/>
              </a:lnSpc>
              <a:spcBef>
                <a:spcPts val="0"/>
              </a:spcBef>
              <a:spcAft>
                <a:spcPts val="800"/>
              </a:spcAft>
              <a:buSzPct val="100000"/>
              <a:buFont typeface="Calibri Light" panose="020F0302020204030204" charset="0"/>
              <a:buNone/>
            </a:pPr>
            <a:r>
              <a:rPr lang="en-US" altLang="zh-CN" sz="2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注意劳逸结合，加强医疗体育锻炼，尽可能缩短一日内直视显示屏的作业时间等。</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503060"/>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11"/>
            </p:custDataLst>
          </p:nvPr>
        </p:nvSpPr>
        <p:spPr>
          <a:xfrm>
            <a:off x="1981200" y="1495331"/>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rPr>
              <a:t>颈椎病</a:t>
            </a:r>
            <a:endParaRPr lang="zh-CN" altLang="en-US" sz="3600" b="1" spc="20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981200" y="2802349"/>
            <a:ext cx="8077264" cy="25603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颈椎病又称颈椎综合征，是颈椎骨关节炎、增生性颈椎炎、颈神经根综合征、颈椎间盘脱出症的总称，是一种以退行性病理改变为基础的疾患。表现为椎节失稳、松动；髓核突出或脱出；骨刺形成；韧带肥厚和继发的椎管狭窄等，刺激或压迫了邻近的神经根、脊髓、椎动脉及颈部交感 神经等组织，引起一系列症状和体征。</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颈椎病的临床表现主要有颈背疼痛、上肢无力、手指发麻、下肢乏力、行走困难、头晕、恶心、呕吐，甚至视物模糊、心动过速及吞咽困难等。</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a:solidFill>
                  <a:schemeClr val="lt1"/>
                </a:solidFill>
                <a:uFillTx/>
                <a:latin typeface="微软雅黑" panose="020B0503020204020204" charset="-122"/>
                <a:ea typeface="微软雅黑" panose="020B0503020204020204" charset="-122"/>
              </a:rPr>
              <a:t>颈椎病的预防</a:t>
            </a:r>
            <a:endParaRPr lang="zh-CN" altLang="en-US" sz="3400" b="1" spc="180">
              <a:solidFill>
                <a:schemeClr val="lt1"/>
              </a:solidFill>
              <a:uFillTx/>
              <a:latin typeface="微软雅黑" panose="020B0503020204020204" charset="-122"/>
              <a:ea typeface="微软雅黑" panose="020B0503020204020204" charset="-122"/>
            </a:endParaRPr>
          </a:p>
        </p:txBody>
      </p:sp>
      <p:sp>
        <p:nvSpPr>
          <p:cNvPr id="195" name="文本框 194"/>
          <p:cNvSpPr txBox="1"/>
          <p:nvPr>
            <p:custDataLst>
              <p:tags r:id="rId3"/>
            </p:custDataLst>
          </p:nvPr>
        </p:nvSpPr>
        <p:spPr>
          <a:xfrm>
            <a:off x="796779" y="2094509"/>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10">
                <a:solidFill>
                  <a:schemeClr val="tx1">
                    <a:lumMod val="85000"/>
                    <a:lumOff val="15000"/>
                  </a:schemeClr>
                </a:solidFill>
                <a:uFillTx/>
                <a:latin typeface="Arial" panose="020B0604020202020204" pitchFamily="34" charset="0"/>
                <a:ea typeface="微软雅黑" panose="020B0503020204020204" charset="-122"/>
              </a:rPr>
              <a:t>保持正确的坐姿和站姿，避免长时间低头或仰头。</a:t>
            </a:r>
            <a:endParaRPr lang="zh-CN" altLang="en-US" sz="1900" spc="11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5" name="直接连接符 4"/>
          <p:cNvCxnSpPr/>
          <p:nvPr>
            <p:custDataLst>
              <p:tags r:id="rId4"/>
            </p:custDataLst>
          </p:nvPr>
        </p:nvCxnSpPr>
        <p:spPr>
          <a:xfrm>
            <a:off x="977328" y="1957832"/>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 name="流程图: 资料带 5"/>
          <p:cNvSpPr/>
          <p:nvPr>
            <p:custDataLst>
              <p:tags r:id="rId5"/>
            </p:custDataLst>
          </p:nvPr>
        </p:nvSpPr>
        <p:spPr>
          <a:xfrm>
            <a:off x="1670837" y="1217076"/>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01</a:t>
            </a:r>
            <a:endParaRPr lang="en-US" altLang="zh-CN" sz="1600" b="1" dirty="0">
              <a:solidFill>
                <a:schemeClr val="lt1"/>
              </a:solidFill>
            </a:endParaRPr>
          </a:p>
        </p:txBody>
      </p:sp>
      <p:cxnSp>
        <p:nvCxnSpPr>
          <p:cNvPr id="7" name="直接连接符 6"/>
          <p:cNvCxnSpPr/>
          <p:nvPr>
            <p:custDataLst>
              <p:tags r:id="rId6"/>
            </p:custDataLst>
          </p:nvPr>
        </p:nvCxnSpPr>
        <p:spPr>
          <a:xfrm>
            <a:off x="1670837" y="1239725"/>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7"/>
            </p:custDataLst>
          </p:nvPr>
        </p:nvSpPr>
        <p:spPr>
          <a:xfrm>
            <a:off x="3586588" y="2094509"/>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10">
                <a:solidFill>
                  <a:schemeClr val="tx1">
                    <a:lumMod val="85000"/>
                    <a:lumOff val="15000"/>
                  </a:schemeClr>
                </a:solidFill>
                <a:uFillTx/>
                <a:latin typeface="Arial" panose="020B0604020202020204" pitchFamily="34" charset="0"/>
                <a:ea typeface="微软雅黑" panose="020B0503020204020204" charset="-122"/>
              </a:rPr>
              <a:t>经常进行颈部伸展和放松运动，适当按摩颈部肌肉。</a:t>
            </a:r>
            <a:endParaRPr lang="zh-CN" altLang="en-US" sz="1900" spc="11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9" name="直接连接符 8"/>
          <p:cNvCxnSpPr/>
          <p:nvPr>
            <p:custDataLst>
              <p:tags r:id="rId8"/>
            </p:custDataLst>
          </p:nvPr>
        </p:nvCxnSpPr>
        <p:spPr>
          <a:xfrm>
            <a:off x="3767137" y="1957832"/>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1" name="流程图: 资料带 10"/>
          <p:cNvSpPr/>
          <p:nvPr>
            <p:custDataLst>
              <p:tags r:id="rId9"/>
            </p:custDataLst>
          </p:nvPr>
        </p:nvSpPr>
        <p:spPr>
          <a:xfrm>
            <a:off x="4460646" y="1217076"/>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02</a:t>
            </a:r>
            <a:endParaRPr lang="en-US" altLang="zh-CN" sz="1600" b="1" dirty="0">
              <a:solidFill>
                <a:schemeClr val="lt1"/>
              </a:solidFill>
            </a:endParaRPr>
          </a:p>
        </p:txBody>
      </p:sp>
      <p:cxnSp>
        <p:nvCxnSpPr>
          <p:cNvPr id="12" name="直接连接符 11"/>
          <p:cNvCxnSpPr/>
          <p:nvPr>
            <p:custDataLst>
              <p:tags r:id="rId10"/>
            </p:custDataLst>
          </p:nvPr>
        </p:nvCxnSpPr>
        <p:spPr>
          <a:xfrm>
            <a:off x="4460646" y="1239725"/>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1"/>
            </p:custDataLst>
          </p:nvPr>
        </p:nvSpPr>
        <p:spPr>
          <a:xfrm>
            <a:off x="6376395" y="2094509"/>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10">
                <a:solidFill>
                  <a:schemeClr val="tx1">
                    <a:lumMod val="85000"/>
                    <a:lumOff val="15000"/>
                  </a:schemeClr>
                </a:solidFill>
                <a:uFillTx/>
                <a:latin typeface="Arial" panose="020B0604020202020204" pitchFamily="34" charset="0"/>
                <a:ea typeface="微软雅黑" panose="020B0503020204020204" charset="-122"/>
              </a:rPr>
              <a:t>不要长时间保持同一姿势，长时间使用电脑或手机时，要适时休息。</a:t>
            </a:r>
            <a:endParaRPr lang="zh-CN" altLang="en-US" sz="1900" spc="11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14" name="直接连接符 13"/>
          <p:cNvCxnSpPr/>
          <p:nvPr>
            <p:custDataLst>
              <p:tags r:id="rId12"/>
            </p:custDataLst>
          </p:nvPr>
        </p:nvCxnSpPr>
        <p:spPr>
          <a:xfrm>
            <a:off x="6556944" y="1957832"/>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5" name="流程图: 资料带 14"/>
          <p:cNvSpPr/>
          <p:nvPr>
            <p:custDataLst>
              <p:tags r:id="rId13"/>
            </p:custDataLst>
          </p:nvPr>
        </p:nvSpPr>
        <p:spPr>
          <a:xfrm>
            <a:off x="7250453" y="1217076"/>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03</a:t>
            </a:r>
            <a:endParaRPr lang="en-US" altLang="zh-CN" sz="1600" b="1" dirty="0">
              <a:solidFill>
                <a:schemeClr val="lt1"/>
              </a:solidFill>
            </a:endParaRPr>
          </a:p>
        </p:txBody>
      </p:sp>
      <p:cxnSp>
        <p:nvCxnSpPr>
          <p:cNvPr id="16" name="直接连接符 15"/>
          <p:cNvCxnSpPr/>
          <p:nvPr>
            <p:custDataLst>
              <p:tags r:id="rId14"/>
            </p:custDataLst>
          </p:nvPr>
        </p:nvCxnSpPr>
        <p:spPr>
          <a:xfrm>
            <a:off x="7250453" y="1239725"/>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5"/>
            </p:custDataLst>
          </p:nvPr>
        </p:nvSpPr>
        <p:spPr>
          <a:xfrm>
            <a:off x="9166204" y="2094509"/>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70">
                <a:solidFill>
                  <a:schemeClr val="tx1">
                    <a:lumMod val="85000"/>
                    <a:lumOff val="15000"/>
                  </a:schemeClr>
                </a:solidFill>
                <a:uFillTx/>
                <a:latin typeface="Arial" panose="020B0604020202020204" pitchFamily="34" charset="0"/>
                <a:ea typeface="微软雅黑" panose="020B0503020204020204" charset="-122"/>
              </a:rPr>
              <a:t>避免过度疲劳，保证充足的睡眠。</a:t>
            </a:r>
            <a:endParaRPr lang="zh-CN" altLang="en-US" sz="1900" spc="17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18" name="直接连接符 17"/>
          <p:cNvCxnSpPr/>
          <p:nvPr>
            <p:custDataLst>
              <p:tags r:id="rId16"/>
            </p:custDataLst>
          </p:nvPr>
        </p:nvCxnSpPr>
        <p:spPr>
          <a:xfrm>
            <a:off x="9346753" y="1957832"/>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9" name="流程图: 资料带 18"/>
          <p:cNvSpPr/>
          <p:nvPr>
            <p:custDataLst>
              <p:tags r:id="rId17"/>
            </p:custDataLst>
          </p:nvPr>
        </p:nvSpPr>
        <p:spPr>
          <a:xfrm>
            <a:off x="10040262" y="1217076"/>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04</a:t>
            </a:r>
            <a:endParaRPr lang="en-US" altLang="zh-CN" sz="1600" b="1" dirty="0">
              <a:solidFill>
                <a:schemeClr val="lt1"/>
              </a:solidFill>
            </a:endParaRPr>
          </a:p>
        </p:txBody>
      </p:sp>
      <p:cxnSp>
        <p:nvCxnSpPr>
          <p:cNvPr id="20" name="直接连接符 19"/>
          <p:cNvCxnSpPr/>
          <p:nvPr>
            <p:custDataLst>
              <p:tags r:id="rId18"/>
            </p:custDataLst>
          </p:nvPr>
        </p:nvCxnSpPr>
        <p:spPr>
          <a:xfrm>
            <a:off x="10040262" y="1239725"/>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19"/>
            </p:custDataLst>
          </p:nvPr>
        </p:nvSpPr>
        <p:spPr>
          <a:xfrm>
            <a:off x="796779" y="4762461"/>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30">
                <a:solidFill>
                  <a:schemeClr val="tx1">
                    <a:lumMod val="85000"/>
                    <a:lumOff val="15000"/>
                  </a:schemeClr>
                </a:solidFill>
                <a:uFillTx/>
                <a:latin typeface="Arial" panose="020B0604020202020204" pitchFamily="34" charset="0"/>
                <a:ea typeface="微软雅黑" panose="020B0503020204020204" charset="-122"/>
              </a:rPr>
              <a:t>保持适当的体重，避免肥胖增加对颈椎的压力。</a:t>
            </a:r>
            <a:endParaRPr lang="zh-CN" altLang="en-US" sz="1900" spc="13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22" name="直接连接符 21"/>
          <p:cNvCxnSpPr/>
          <p:nvPr>
            <p:custDataLst>
              <p:tags r:id="rId20"/>
            </p:custDataLst>
          </p:nvPr>
        </p:nvCxnSpPr>
        <p:spPr>
          <a:xfrm>
            <a:off x="977328" y="4625784"/>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流程图: 资料带 22"/>
          <p:cNvSpPr/>
          <p:nvPr>
            <p:custDataLst>
              <p:tags r:id="rId21"/>
            </p:custDataLst>
          </p:nvPr>
        </p:nvSpPr>
        <p:spPr>
          <a:xfrm>
            <a:off x="1670837" y="3885028"/>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05</a:t>
            </a:r>
            <a:endParaRPr lang="en-US" altLang="zh-CN" sz="1600" b="1" dirty="0">
              <a:solidFill>
                <a:schemeClr val="lt1"/>
              </a:solidFill>
            </a:endParaRPr>
          </a:p>
        </p:txBody>
      </p:sp>
      <p:cxnSp>
        <p:nvCxnSpPr>
          <p:cNvPr id="24" name="直接连接符 23"/>
          <p:cNvCxnSpPr/>
          <p:nvPr>
            <p:custDataLst>
              <p:tags r:id="rId22"/>
            </p:custDataLst>
          </p:nvPr>
        </p:nvCxnSpPr>
        <p:spPr>
          <a:xfrm>
            <a:off x="1670837" y="3907678"/>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23"/>
            </p:custDataLst>
          </p:nvPr>
        </p:nvSpPr>
        <p:spPr>
          <a:xfrm>
            <a:off x="3586588" y="4762461"/>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70">
                <a:solidFill>
                  <a:schemeClr val="tx1">
                    <a:lumMod val="85000"/>
                    <a:lumOff val="15000"/>
                  </a:schemeClr>
                </a:solidFill>
                <a:uFillTx/>
                <a:latin typeface="Arial" panose="020B0604020202020204" pitchFamily="34" charset="0"/>
                <a:ea typeface="微软雅黑" panose="020B0503020204020204" charset="-122"/>
              </a:rPr>
              <a:t>避免过度用力，如搬重物时要注意姿势。</a:t>
            </a:r>
            <a:endParaRPr lang="zh-CN" altLang="en-US" sz="1900" spc="17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26" name="直接连接符 25"/>
          <p:cNvCxnSpPr/>
          <p:nvPr>
            <p:custDataLst>
              <p:tags r:id="rId24"/>
            </p:custDataLst>
          </p:nvPr>
        </p:nvCxnSpPr>
        <p:spPr>
          <a:xfrm>
            <a:off x="3767137" y="4625784"/>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7" name="流程图: 资料带 26"/>
          <p:cNvSpPr/>
          <p:nvPr>
            <p:custDataLst>
              <p:tags r:id="rId25"/>
            </p:custDataLst>
          </p:nvPr>
        </p:nvSpPr>
        <p:spPr>
          <a:xfrm>
            <a:off x="4460646" y="3885028"/>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06</a:t>
            </a:r>
            <a:endParaRPr lang="en-US" altLang="zh-CN" sz="1600" b="1" dirty="0">
              <a:solidFill>
                <a:schemeClr val="lt1"/>
              </a:solidFill>
            </a:endParaRPr>
          </a:p>
        </p:txBody>
      </p:sp>
      <p:cxnSp>
        <p:nvCxnSpPr>
          <p:cNvPr id="28" name="直接连接符 27"/>
          <p:cNvCxnSpPr/>
          <p:nvPr>
            <p:custDataLst>
              <p:tags r:id="rId26"/>
            </p:custDataLst>
          </p:nvPr>
        </p:nvCxnSpPr>
        <p:spPr>
          <a:xfrm>
            <a:off x="4460646" y="3907678"/>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9" name="文本框 28"/>
          <p:cNvSpPr txBox="1"/>
          <p:nvPr>
            <p:custDataLst>
              <p:tags r:id="rId27"/>
            </p:custDataLst>
          </p:nvPr>
        </p:nvSpPr>
        <p:spPr>
          <a:xfrm>
            <a:off x="6376395" y="4762461"/>
            <a:ext cx="2229861" cy="1486792"/>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sz="1900" spc="110">
                <a:solidFill>
                  <a:schemeClr val="tx1">
                    <a:lumMod val="85000"/>
                    <a:lumOff val="15000"/>
                  </a:schemeClr>
                </a:solidFill>
                <a:uFillTx/>
                <a:latin typeface="Arial" panose="020B0604020202020204" pitchFamily="34" charset="0"/>
                <a:ea typeface="微软雅黑" panose="020B0503020204020204" charset="-122"/>
              </a:rPr>
              <a:t>若长期有颈椎不适症状，应及时就医，接受相关的治疗并进行康复锻炼。</a:t>
            </a:r>
            <a:endParaRPr lang="zh-CN" altLang="en-US" sz="1900" spc="110">
              <a:solidFill>
                <a:schemeClr val="tx1">
                  <a:lumMod val="85000"/>
                  <a:lumOff val="15000"/>
                </a:schemeClr>
              </a:solidFill>
              <a:uFillTx/>
              <a:latin typeface="Arial" panose="020B0604020202020204" pitchFamily="34" charset="0"/>
              <a:ea typeface="微软雅黑" panose="020B0503020204020204" charset="-122"/>
            </a:endParaRPr>
          </a:p>
        </p:txBody>
      </p:sp>
      <p:cxnSp>
        <p:nvCxnSpPr>
          <p:cNvPr id="30" name="直接连接符 29"/>
          <p:cNvCxnSpPr/>
          <p:nvPr>
            <p:custDataLst>
              <p:tags r:id="rId28"/>
            </p:custDataLst>
          </p:nvPr>
        </p:nvCxnSpPr>
        <p:spPr>
          <a:xfrm>
            <a:off x="6556944" y="4625784"/>
            <a:ext cx="1868763"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流程图: 资料带 30"/>
          <p:cNvSpPr/>
          <p:nvPr>
            <p:custDataLst>
              <p:tags r:id="rId29"/>
            </p:custDataLst>
          </p:nvPr>
        </p:nvSpPr>
        <p:spPr>
          <a:xfrm>
            <a:off x="7250453" y="3885028"/>
            <a:ext cx="617813" cy="495043"/>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p>
            <a:pPr algn="ctr"/>
            <a:r>
              <a:rPr lang="en-US" altLang="zh-CN" sz="1600" b="1" dirty="0">
                <a:solidFill>
                  <a:schemeClr val="lt1"/>
                </a:solidFill>
              </a:rPr>
              <a:t>07</a:t>
            </a:r>
            <a:endParaRPr lang="en-US" altLang="zh-CN" sz="1600" b="1" dirty="0">
              <a:solidFill>
                <a:schemeClr val="lt1"/>
              </a:solidFill>
            </a:endParaRPr>
          </a:p>
        </p:txBody>
      </p:sp>
      <p:cxnSp>
        <p:nvCxnSpPr>
          <p:cNvPr id="32" name="直接连接符 31"/>
          <p:cNvCxnSpPr/>
          <p:nvPr>
            <p:custDataLst>
              <p:tags r:id="rId30"/>
            </p:custDataLst>
          </p:nvPr>
        </p:nvCxnSpPr>
        <p:spPr>
          <a:xfrm>
            <a:off x="7250453" y="3907678"/>
            <a:ext cx="0" cy="709670"/>
          </a:xfrm>
          <a:prstGeom prst="line">
            <a:avLst/>
          </a:prstGeom>
          <a:ln w="12700">
            <a:solidFill>
              <a:schemeClr val="accent1">
                <a:lumMod val="60000"/>
                <a:lumOff val="4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Tree>
    <p:custDataLst>
      <p:tags r:id="rId3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996901" y="1647837"/>
            <a:ext cx="10020364" cy="47853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5720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大学生小安在准备期末考试期间刻苦学习，常常伏案到深夜。但是保持这样的</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状态一周后，小安发现学习一段时间后自己就会感觉手麻，当时他以为是腱鞘炎，没</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有在意。三天后病情进一步加重，出现低头时头晕、恶心、颈椎疼痛、转动有异响、</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颈肩肌肉发麻发木等症状，但这些症状都会在休息一段时间后消退，小安为了备考就</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一直没去就医。直至一次午睡后头晕恶心严重，小安才去医院就诊，确认了神经性和</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椎动脉混合型颈椎病。就诊后，医生建议小安在日常学习生活中要进行适当的运动，</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之后小安经常在学习之余活动肩颈，并积极参加游泳、健身等运动，</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一段时间后果然</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好转不少，小安也顺利在期末考试中拿到了好成绩。</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45720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大学生群体长时间伏案学习，或长时间使用电脑、手机，不适当的运动，不合理</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用枕都导致颈椎不稳。再加之一些学生长期缺乏体育锻炼、饮食不均衡等，致使大学</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生成为颈椎病的易发群体。因此，大学生群体也要重视颈椎的健康程度，不要掉以轻</a:t>
            </a:r>
            <a:r>
              <a:rPr lang="en-US" altLang="zh-CN"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心，日常生活中要避免过度疲劳，合理参加体育活动，保持身心健康。</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331822"/>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11"/>
            </p:custDataLst>
          </p:nvPr>
        </p:nvSpPr>
        <p:spPr>
          <a:xfrm>
            <a:off x="1981200" y="1324093"/>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rPr>
              <a:t>肩周炎</a:t>
            </a:r>
            <a:endParaRPr lang="zh-CN" altLang="en-US" sz="4000" b="1" spc="24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981200" y="2629303"/>
            <a:ext cx="8077264" cy="2904604"/>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肩周炎又称肩关节周围炎，俗称凝肩、五十肩。以肩部逐渐产生疼痛，夜间为甚，逐渐加重，肩关节活动功能受限而且日益加重，达到某种程度后逐渐缓解，直至最后完全复原为主要表现的肩关节囊及其周围韧带、肌腱和滑囊的慢性特异性炎症。肩周炎是以肩关节疼痛和活动不便为主要症状的常见病症。</a:t>
            </a:r>
            <a:endParaRPr lang="zh-CN" altLang="en-US" sz="2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2"/>
            </p:custDataLst>
          </p:nvPr>
        </p:nvSpPr>
        <p:spPr>
          <a:xfrm>
            <a:off x="319379" y="524787"/>
            <a:ext cx="11553244" cy="526373"/>
          </a:xfrm>
          <a:prstGeom prst="rect">
            <a:avLst/>
          </a:prstGeom>
        </p:spPr>
        <p:txBody>
          <a:bodyPr wrap="square" anchor="b">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SzPct val="100000"/>
              <a:buFontTx/>
              <a:buNone/>
            </a:pPr>
            <a:r>
              <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rPr>
              <a:t>肩周炎的预防</a:t>
            </a:r>
            <a:endPar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endParaRPr>
          </a:p>
        </p:txBody>
      </p:sp>
      <p:cxnSp>
        <p:nvCxnSpPr>
          <p:cNvPr id="12" name="直接连接符 11"/>
          <p:cNvCxnSpPr/>
          <p:nvPr>
            <p:custDataLst>
              <p:tags r:id="rId3"/>
            </p:custDataLst>
          </p:nvPr>
        </p:nvCxnSpPr>
        <p:spPr>
          <a:xfrm>
            <a:off x="6096000" y="3929500"/>
            <a:ext cx="0" cy="2240072"/>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429757" y="3929500"/>
            <a:ext cx="11268260" cy="1"/>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4132958" y="1789043"/>
            <a:ext cx="0" cy="2140457"/>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6"/>
            </p:custDataLst>
          </p:nvPr>
        </p:nvCxnSpPr>
        <p:spPr>
          <a:xfrm>
            <a:off x="8058996" y="1789043"/>
            <a:ext cx="0" cy="2140457"/>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7"/>
            </p:custDataLst>
          </p:nvPr>
        </p:nvSpPr>
        <p:spPr>
          <a:xfrm>
            <a:off x="617375" y="1789043"/>
            <a:ext cx="3168236" cy="1824913"/>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31800" marR="0" lvl="0" indent="-4318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科学地进行功能锻炼。</a:t>
            </a:r>
            <a:endPar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
        <p:nvSpPr>
          <p:cNvPr id="18" name="矩形 17"/>
          <p:cNvSpPr/>
          <p:nvPr>
            <p:custDataLst>
              <p:tags r:id="rId8"/>
            </p:custDataLst>
          </p:nvPr>
        </p:nvSpPr>
        <p:spPr>
          <a:xfrm>
            <a:off x="4543367" y="1789106"/>
            <a:ext cx="3168282" cy="1824787"/>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31800" marR="0" lvl="0" indent="-431800" algn="l" defTabSz="914400" rtl="0" eaLnBrk="1" fontAlgn="auto" latinLnBrk="0" hangingPunct="1">
              <a:lnSpc>
                <a:spcPct val="10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纠正不良姿势。</a:t>
            </a:r>
            <a:endPar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
        <p:nvSpPr>
          <p:cNvPr id="19" name="矩形 18"/>
          <p:cNvSpPr/>
          <p:nvPr>
            <p:custDataLst>
              <p:tags r:id="rId9"/>
            </p:custDataLst>
          </p:nvPr>
        </p:nvSpPr>
        <p:spPr>
          <a:xfrm>
            <a:off x="8469406" y="1789169"/>
            <a:ext cx="3168282" cy="1824787"/>
          </a:xfrm>
          <a:prstGeom prst="rect">
            <a:avLst/>
          </a:prstGeom>
          <a:ln>
            <a:noFill/>
          </a:ln>
        </p:spPr>
        <p:txBody>
          <a:bodyPr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900" b="0" i="0" u="none" kern="1200" cap="none" spc="11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防治相关疾病。注意预防和及时治疗容易引起肩周炎的相关疾病，如糖尿病、 颈椎病、甲亢等。</a:t>
            </a:r>
            <a:endParaRPr kumimoji="0" lang="zh-CN" altLang="en-US" sz="1900" b="0" i="0" u="none" kern="1200" cap="none" spc="11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
        <p:nvSpPr>
          <p:cNvPr id="20" name="矩形 19"/>
          <p:cNvSpPr/>
          <p:nvPr>
            <p:custDataLst>
              <p:tags r:id="rId10"/>
            </p:custDataLst>
          </p:nvPr>
        </p:nvSpPr>
        <p:spPr>
          <a:xfrm>
            <a:off x="840844" y="4245044"/>
            <a:ext cx="4950392" cy="1824787"/>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31800" marR="0" lvl="0" indent="-431800" algn="l" defTabSz="914400" rtl="0" eaLnBrk="1" fontAlgn="auto" latinLnBrk="0" hangingPunct="1">
              <a:lnSpc>
                <a:spcPct val="10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及时治疗肩部创伤。</a:t>
            </a:r>
            <a:endPar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
        <p:nvSpPr>
          <p:cNvPr id="21" name="矩形 20"/>
          <p:cNvSpPr/>
          <p:nvPr>
            <p:custDataLst>
              <p:tags r:id="rId11"/>
            </p:custDataLst>
          </p:nvPr>
        </p:nvSpPr>
        <p:spPr>
          <a:xfrm>
            <a:off x="6617443" y="4245044"/>
            <a:ext cx="4950392" cy="1824787"/>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31800" marR="0" lvl="0" indent="-431800" algn="l" defTabSz="914400" rtl="0" eaLnBrk="1" fontAlgn="auto" latinLnBrk="0" hangingPunct="1">
              <a:lnSpc>
                <a:spcPct val="10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防寒保暖。</a:t>
            </a:r>
            <a:endParaRPr kumimoji="0" lang="zh-CN" altLang="en-US" sz="1900" b="0" i="0" u="none" kern="1200" cap="none" spc="1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图文框 4"/>
          <p:cNvSpPr/>
          <p:nvPr>
            <p:custDataLst>
              <p:tags r:id="rId1"/>
            </p:custDataLst>
          </p:nvPr>
        </p:nvSpPr>
        <p:spPr>
          <a:xfrm>
            <a:off x="459105" y="461645"/>
            <a:ext cx="11292205" cy="5934075"/>
          </a:xfrm>
          <a:prstGeom prst="frame">
            <a:avLst>
              <a:gd name="adj1" fmla="val 1004"/>
            </a:avLst>
          </a:prstGeom>
          <a:solidFill>
            <a:srgbClr val="9BC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CDE2F8"/>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1D6DC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1371611" y="2743193"/>
            <a:ext cx="2743238" cy="1371613"/>
          </a:xfrm>
          <a:prstGeom prst="rect">
            <a:avLst/>
          </a:prstGeom>
          <a:noFill/>
        </p:spPr>
        <p:txBody>
          <a:bodyPr wrap="square" rtlCol="0" anchor="ctr">
            <a:noAutofit/>
          </a:bodyPr>
          <a:p>
            <a:pPr marL="0" indent="0" algn="l">
              <a:lnSpc>
                <a:spcPct val="110000"/>
              </a:lnSpc>
              <a:spcBef>
                <a:spcPts val="0"/>
              </a:spcBef>
              <a:spcAft>
                <a:spcPts val="0"/>
              </a:spcAft>
              <a:buSzPct val="100000"/>
              <a:buNone/>
            </a:pPr>
            <a:r>
              <a:rPr lang="zh-CN" altLang="en-US" sz="3800" b="1" spc="220">
                <a:solidFill>
                  <a:schemeClr val="accent1"/>
                </a:solidFill>
                <a:latin typeface="微软雅黑" panose="020B0503020204020204" charset="-122"/>
                <a:ea typeface="微软雅黑" panose="020B0503020204020204" charset="-122"/>
              </a:rPr>
              <a:t>慢性腰肌劳损</a:t>
            </a:r>
            <a:endParaRPr lang="zh-CN" altLang="en-US" sz="3800" b="1" spc="220">
              <a:solidFill>
                <a:schemeClr val="accen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5647947" y="762000"/>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60">
                <a:solidFill>
                  <a:schemeClr val="tx1">
                    <a:lumMod val="75000"/>
                    <a:lumOff val="25000"/>
                  </a:schemeClr>
                </a:solidFill>
                <a:latin typeface="Arial" panose="020B0604020202020204" pitchFamily="34" charset="0"/>
                <a:ea typeface="微软雅黑" panose="020B0503020204020204" charset="-122"/>
              </a:rPr>
              <a:t>腰部酸痛或胀痛，部分刺痛或灼痛。</a:t>
            </a:r>
            <a:endParaRPr lang="zh-CN" altLang="en-US" sz="1900" spc="160">
              <a:solidFill>
                <a:schemeClr val="tx1">
                  <a:lumMod val="75000"/>
                  <a:lumOff val="25000"/>
                </a:schemeClr>
              </a:solidFill>
              <a:latin typeface="Arial" panose="020B0604020202020204" pitchFamily="34" charset="0"/>
              <a:ea typeface="微软雅黑" panose="020B0503020204020204" charset="-122"/>
            </a:endParaRPr>
          </a:p>
        </p:txBody>
      </p:sp>
      <p:sp>
        <p:nvSpPr>
          <p:cNvPr id="36" name="Teardrop 19"/>
          <p:cNvSpPr/>
          <p:nvPr>
            <p:custDataLst>
              <p:tags r:id="rId6"/>
            </p:custDataLst>
          </p:nvPr>
        </p:nvSpPr>
        <p:spPr>
          <a:xfrm>
            <a:off x="4759731" y="1078996"/>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Teardrop 20"/>
          <p:cNvSpPr/>
          <p:nvPr>
            <p:custDataLst>
              <p:tags r:id="rId7"/>
            </p:custDataLst>
          </p:nvPr>
        </p:nvSpPr>
        <p:spPr>
          <a:xfrm>
            <a:off x="5296427" y="1407760"/>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ardrop 38"/>
          <p:cNvSpPr/>
          <p:nvPr>
            <p:custDataLst>
              <p:tags r:id="rId8"/>
            </p:custDataLst>
          </p:nvPr>
        </p:nvSpPr>
        <p:spPr>
          <a:xfrm>
            <a:off x="4759731" y="2469382"/>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6" name="Teardrop 39"/>
          <p:cNvSpPr/>
          <p:nvPr>
            <p:custDataLst>
              <p:tags r:id="rId9"/>
            </p:custDataLst>
          </p:nvPr>
        </p:nvSpPr>
        <p:spPr>
          <a:xfrm>
            <a:off x="5296427" y="2798146"/>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8" name="Teardrop 44"/>
          <p:cNvSpPr/>
          <p:nvPr>
            <p:custDataLst>
              <p:tags r:id="rId10"/>
            </p:custDataLst>
          </p:nvPr>
        </p:nvSpPr>
        <p:spPr>
          <a:xfrm>
            <a:off x="4759731" y="3859769"/>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ardrop 45"/>
          <p:cNvSpPr/>
          <p:nvPr>
            <p:custDataLst>
              <p:tags r:id="rId11"/>
            </p:custDataLst>
          </p:nvPr>
        </p:nvSpPr>
        <p:spPr>
          <a:xfrm>
            <a:off x="5296427" y="4188533"/>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文本框 36"/>
          <p:cNvSpPr txBox="1"/>
          <p:nvPr>
            <p:custDataLst>
              <p:tags r:id="rId12"/>
            </p:custDataLst>
          </p:nvPr>
        </p:nvSpPr>
        <p:spPr>
          <a:xfrm>
            <a:off x="5647947" y="2152387"/>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30">
                <a:solidFill>
                  <a:schemeClr val="tx1">
                    <a:lumMod val="75000"/>
                    <a:lumOff val="25000"/>
                  </a:schemeClr>
                </a:solidFill>
                <a:latin typeface="Arial" panose="020B0604020202020204" pitchFamily="34" charset="0"/>
                <a:ea typeface="微软雅黑" panose="020B0503020204020204" charset="-122"/>
              </a:rPr>
              <a:t>劳累时加重，休息时减轻；适当活动和经常改变体位时减轻，活动过度又加重。</a:t>
            </a:r>
            <a:endParaRPr lang="zh-CN" altLang="en-US" sz="1900" spc="130">
              <a:solidFill>
                <a:schemeClr val="tx1">
                  <a:lumMod val="75000"/>
                  <a:lumOff val="25000"/>
                </a:schemeClr>
              </a:solidFill>
              <a:latin typeface="Arial" panose="020B0604020202020204" pitchFamily="34" charset="0"/>
              <a:ea typeface="微软雅黑" panose="020B0503020204020204" charset="-122"/>
            </a:endParaRPr>
          </a:p>
        </p:txBody>
      </p:sp>
      <p:sp>
        <p:nvSpPr>
          <p:cNvPr id="43" name="文本框 42"/>
          <p:cNvSpPr txBox="1"/>
          <p:nvPr>
            <p:custDataLst>
              <p:tags r:id="rId13"/>
            </p:custDataLst>
          </p:nvPr>
        </p:nvSpPr>
        <p:spPr>
          <a:xfrm>
            <a:off x="5647947" y="3542773"/>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10">
                <a:solidFill>
                  <a:schemeClr val="tx1">
                    <a:lumMod val="75000"/>
                    <a:lumOff val="25000"/>
                  </a:schemeClr>
                </a:solidFill>
                <a:latin typeface="Arial" panose="020B0604020202020204" pitchFamily="34" charset="0"/>
                <a:ea typeface="微软雅黑" panose="020B0503020204020204" charset="-122"/>
              </a:rPr>
              <a:t>不能坚持弯腰工作。常被迫时时伸腰或以拳头击腰部以缓解疼、腰部有压痛点， 多在骶棘肌处，髂骨脊后部、骶骨后骶棘肌止点处或腰椎横突处。</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p:txBody>
      </p:sp>
      <p:sp>
        <p:nvSpPr>
          <p:cNvPr id="8" name="文本框 7"/>
          <p:cNvSpPr txBox="1"/>
          <p:nvPr>
            <p:custDataLst>
              <p:tags r:id="rId14"/>
            </p:custDataLst>
          </p:nvPr>
        </p:nvSpPr>
        <p:spPr>
          <a:xfrm>
            <a:off x="5647947" y="4933160"/>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60">
                <a:solidFill>
                  <a:schemeClr val="tx1">
                    <a:lumMod val="75000"/>
                    <a:lumOff val="25000"/>
                  </a:schemeClr>
                </a:solidFill>
                <a:latin typeface="Arial" panose="020B0604020202020204" pitchFamily="34" charset="0"/>
                <a:ea typeface="微软雅黑" panose="020B0503020204020204" charset="-122"/>
              </a:rPr>
              <a:t>腰部外形及活动多无异常，也无明显腰肌痉挛，少数患者腰部活动稍受限。</a:t>
            </a:r>
            <a:endParaRPr lang="zh-CN" altLang="en-US" sz="1900" spc="160">
              <a:solidFill>
                <a:schemeClr val="tx1">
                  <a:lumMod val="75000"/>
                  <a:lumOff val="25000"/>
                </a:schemeClr>
              </a:solidFill>
              <a:latin typeface="Arial" panose="020B0604020202020204" pitchFamily="34" charset="0"/>
              <a:ea typeface="微软雅黑" panose="020B0503020204020204" charset="-122"/>
            </a:endParaRPr>
          </a:p>
        </p:txBody>
      </p:sp>
      <p:sp>
        <p:nvSpPr>
          <p:cNvPr id="170" name="Teardrop 7"/>
          <p:cNvSpPr/>
          <p:nvPr>
            <p:custDataLst>
              <p:tags r:id="rId15"/>
            </p:custDataLst>
          </p:nvPr>
        </p:nvSpPr>
        <p:spPr>
          <a:xfrm>
            <a:off x="4759741" y="5250164"/>
            <a:ext cx="536695" cy="536695"/>
          </a:xfrm>
          <a:custGeom>
            <a:avLst/>
            <a:gdLst>
              <a:gd name="connsiteX0" fmla="*/ 217170 w 434340"/>
              <a:gd name="connsiteY0" fmla="*/ 0 h 434340"/>
              <a:gd name="connsiteX1" fmla="*/ 434340 w 434340"/>
              <a:gd name="connsiteY1" fmla="*/ 217170 h 434340"/>
              <a:gd name="connsiteX2" fmla="*/ 434339 w 434340"/>
              <a:gd name="connsiteY2" fmla="*/ 434339 h 434340"/>
              <a:gd name="connsiteX3" fmla="*/ 217169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09" y="0"/>
                  <a:pt x="434339" y="97230"/>
                  <a:pt x="434340" y="217170"/>
                </a:cubicBezTo>
                <a:lnTo>
                  <a:pt x="434339" y="434339"/>
                </a:lnTo>
                <a:lnTo>
                  <a:pt x="217169" y="434340"/>
                </a:lnTo>
                <a:cubicBezTo>
                  <a:pt x="97230" y="434340"/>
                  <a:pt x="0" y="337110"/>
                  <a:pt x="0" y="217170"/>
                </a:cubicBezTo>
                <a:cubicBezTo>
                  <a:pt x="0" y="97230"/>
                  <a:pt x="97230" y="0"/>
                  <a:pt x="21717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8" name="Teardrop 8"/>
          <p:cNvSpPr/>
          <p:nvPr>
            <p:custDataLst>
              <p:tags r:id="rId16"/>
            </p:custDataLst>
          </p:nvPr>
        </p:nvSpPr>
        <p:spPr>
          <a:xfrm>
            <a:off x="5296429" y="5578919"/>
            <a:ext cx="207930" cy="207932"/>
          </a:xfrm>
          <a:custGeom>
            <a:avLst/>
            <a:gdLst>
              <a:gd name="connsiteX0" fmla="*/ 84138 w 168275"/>
              <a:gd name="connsiteY0" fmla="*/ 0 h 168276"/>
              <a:gd name="connsiteX1" fmla="*/ 168275 w 168275"/>
              <a:gd name="connsiteY1" fmla="*/ 84138 h 168276"/>
              <a:gd name="connsiteX2" fmla="*/ 168274 w 168275"/>
              <a:gd name="connsiteY2" fmla="*/ 84138 h 168276"/>
              <a:gd name="connsiteX3" fmla="*/ 84137 w 168275"/>
              <a:gd name="connsiteY3" fmla="*/ 168276 h 168276"/>
              <a:gd name="connsiteX4" fmla="*/ 0 w 168275"/>
              <a:gd name="connsiteY4" fmla="*/ 168276 h 168276"/>
              <a:gd name="connsiteX5" fmla="*/ 0 w 168275"/>
              <a:gd name="connsiteY5" fmla="*/ 84138 h 168276"/>
              <a:gd name="connsiteX6" fmla="*/ 84138 w 168275"/>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5" h="168276">
                <a:moveTo>
                  <a:pt x="84138" y="0"/>
                </a:moveTo>
                <a:cubicBezTo>
                  <a:pt x="130606" y="0"/>
                  <a:pt x="168276" y="37670"/>
                  <a:pt x="168275" y="84138"/>
                </a:cubicBezTo>
                <a:lnTo>
                  <a:pt x="168274" y="84138"/>
                </a:lnTo>
                <a:cubicBezTo>
                  <a:pt x="168275" y="130606"/>
                  <a:pt x="130605" y="168276"/>
                  <a:pt x="84137" y="168276"/>
                </a:cubicBezTo>
                <a:lnTo>
                  <a:pt x="0" y="168276"/>
                </a:lnTo>
                <a:lnTo>
                  <a:pt x="0" y="84138"/>
                </a:lnTo>
                <a:cubicBezTo>
                  <a:pt x="0" y="37670"/>
                  <a:pt x="37670" y="0"/>
                  <a:pt x="8413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9" name="直接连接符 18"/>
          <p:cNvCxnSpPr/>
          <p:nvPr>
            <p:custDataLst>
              <p:tags r:id="rId17"/>
            </p:custDataLst>
          </p:nvPr>
        </p:nvCxnSpPr>
        <p:spPr>
          <a:xfrm>
            <a:off x="5296427" y="1615691"/>
            <a:ext cx="5271" cy="1232526"/>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a:off x="5296427" y="2933891"/>
            <a:ext cx="5271" cy="1232526"/>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9"/>
            </p:custDataLst>
          </p:nvPr>
        </p:nvCxnSpPr>
        <p:spPr>
          <a:xfrm>
            <a:off x="5296427" y="4377633"/>
            <a:ext cx="5271" cy="1232526"/>
          </a:xfrm>
          <a:prstGeom prst="line">
            <a:avLst/>
          </a:prstGeom>
          <a:ln w="1270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custDataLst>
              <p:tags r:id="rId20"/>
            </p:custDataLst>
          </p:nvPr>
        </p:nvSpPr>
        <p:spPr>
          <a:xfrm>
            <a:off x="4826037" y="1137694"/>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01</a:t>
            </a:r>
            <a:endParaRPr lang="en-US" altLang="zh-CN" dirty="0">
              <a:solidFill>
                <a:schemeClr val="lt1"/>
              </a:solidFill>
            </a:endParaRPr>
          </a:p>
        </p:txBody>
      </p:sp>
      <p:sp>
        <p:nvSpPr>
          <p:cNvPr id="33" name="文本框 32"/>
          <p:cNvSpPr txBox="1"/>
          <p:nvPr>
            <p:custDataLst>
              <p:tags r:id="rId21"/>
            </p:custDataLst>
          </p:nvPr>
        </p:nvSpPr>
        <p:spPr>
          <a:xfrm>
            <a:off x="4830633" y="2525089"/>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02</a:t>
            </a:r>
            <a:endParaRPr lang="en-US" altLang="zh-CN" dirty="0">
              <a:solidFill>
                <a:schemeClr val="lt1"/>
              </a:solidFill>
            </a:endParaRPr>
          </a:p>
        </p:txBody>
      </p:sp>
      <p:sp>
        <p:nvSpPr>
          <p:cNvPr id="34" name="文本框 33"/>
          <p:cNvSpPr txBox="1"/>
          <p:nvPr>
            <p:custDataLst>
              <p:tags r:id="rId22"/>
            </p:custDataLst>
          </p:nvPr>
        </p:nvSpPr>
        <p:spPr>
          <a:xfrm>
            <a:off x="4826037" y="3915476"/>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03</a:t>
            </a:r>
            <a:endParaRPr lang="en-US" altLang="zh-CN" dirty="0">
              <a:solidFill>
                <a:schemeClr val="lt1"/>
              </a:solidFill>
            </a:endParaRPr>
          </a:p>
        </p:txBody>
      </p:sp>
      <p:sp>
        <p:nvSpPr>
          <p:cNvPr id="35" name="文本框 34"/>
          <p:cNvSpPr txBox="1"/>
          <p:nvPr>
            <p:custDataLst>
              <p:tags r:id="rId23"/>
            </p:custDataLst>
          </p:nvPr>
        </p:nvSpPr>
        <p:spPr>
          <a:xfrm>
            <a:off x="4801714" y="5305861"/>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04</a:t>
            </a:r>
            <a:endParaRPr lang="en-US" altLang="zh-CN" dirty="0">
              <a:solidFill>
                <a:schemeClr val="lt1"/>
              </a:solidFill>
            </a:endParaRPr>
          </a:p>
        </p:txBody>
      </p:sp>
    </p:spTree>
    <p:custDataLst>
      <p:tags r:id="rId2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 name="图片 244" descr="/data/cache/da8cfe22131f13c2d9bd5314a645c3cb.jpgda8cfe22131f13c2d9bd5314a645c3cb"/>
          <p:cNvPicPr>
            <a:picLocks noChangeAspect="1"/>
          </p:cNvPicPr>
          <p:nvPr>
            <p:custDataLst>
              <p:tags r:id="rId1"/>
            </p:custDataLst>
          </p:nvPr>
        </p:nvPicPr>
        <p:blipFill>
          <a:blip r:embed="rId2"/>
          <a:srcRect l="23875" r="23875"/>
          <a:stretch>
            <a:fillRect/>
          </a:stretch>
        </p:blipFill>
        <p:spPr>
          <a:xfrm>
            <a:off x="8078687" y="1809569"/>
            <a:ext cx="3254853" cy="3254853"/>
          </a:xfrm>
          <a:custGeom>
            <a:avLst/>
            <a:gdLst>
              <a:gd name="connsiteX0" fmla="*/ 1610045 w 3220091"/>
              <a:gd name="connsiteY0" fmla="*/ 0 h 3220091"/>
              <a:gd name="connsiteX1" fmla="*/ 3220091 w 3220091"/>
              <a:gd name="connsiteY1" fmla="*/ 1610045 h 3220091"/>
              <a:gd name="connsiteX2" fmla="*/ 1610045 w 3220091"/>
              <a:gd name="connsiteY2" fmla="*/ 3220091 h 3220091"/>
              <a:gd name="connsiteX3" fmla="*/ 0 w 3220091"/>
              <a:gd name="connsiteY3" fmla="*/ 1610045 h 3220091"/>
              <a:gd name="connsiteX4" fmla="*/ 1610045 w 3220091"/>
              <a:gd name="connsiteY4" fmla="*/ 0 h 322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091" h="3220091">
                <a:moveTo>
                  <a:pt x="1610045" y="0"/>
                </a:moveTo>
                <a:cubicBezTo>
                  <a:pt x="2499249" y="0"/>
                  <a:pt x="3220091" y="720842"/>
                  <a:pt x="3220091" y="1610045"/>
                </a:cubicBezTo>
                <a:cubicBezTo>
                  <a:pt x="3220091" y="2499249"/>
                  <a:pt x="2499249" y="3220091"/>
                  <a:pt x="1610045" y="3220091"/>
                </a:cubicBezTo>
                <a:cubicBezTo>
                  <a:pt x="720842" y="3220091"/>
                  <a:pt x="0" y="2499249"/>
                  <a:pt x="0" y="1610045"/>
                </a:cubicBezTo>
                <a:cubicBezTo>
                  <a:pt x="0" y="720842"/>
                  <a:pt x="720842" y="0"/>
                  <a:pt x="1610045" y="0"/>
                </a:cubicBezTo>
                <a:close/>
              </a:path>
            </a:pathLst>
          </a:custGeom>
        </p:spPr>
      </p:pic>
      <p:sp>
        <p:nvSpPr>
          <p:cNvPr id="231" name="任意多边形: 形状 230"/>
          <p:cNvSpPr/>
          <p:nvPr>
            <p:custDataLst>
              <p:tags r:id="rId3"/>
            </p:custDataLst>
          </p:nvPr>
        </p:nvSpPr>
        <p:spPr>
          <a:xfrm>
            <a:off x="7921325" y="1652208"/>
            <a:ext cx="3569571" cy="3569570"/>
          </a:xfrm>
          <a:custGeom>
            <a:avLst/>
            <a:gdLst>
              <a:gd name="connsiteX0" fmla="*/ 3531448 w 3531448"/>
              <a:gd name="connsiteY0" fmla="*/ 1765724 h 3531447"/>
              <a:gd name="connsiteX1" fmla="*/ 1765724 w 3531448"/>
              <a:gd name="connsiteY1" fmla="*/ 3531448 h 3531447"/>
              <a:gd name="connsiteX2" fmla="*/ 0 w 3531448"/>
              <a:gd name="connsiteY2" fmla="*/ 1765724 h 3531447"/>
              <a:gd name="connsiteX3" fmla="*/ 1765724 w 3531448"/>
              <a:gd name="connsiteY3" fmla="*/ 0 h 3531447"/>
              <a:gd name="connsiteX4" fmla="*/ 3531448 w 3531448"/>
              <a:gd name="connsiteY4" fmla="*/ 1765724 h 353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448" h="3531447">
                <a:moveTo>
                  <a:pt x="3531448" y="1765724"/>
                </a:moveTo>
                <a:cubicBezTo>
                  <a:pt x="3531448" y="2740906"/>
                  <a:pt x="2740907" y="3531448"/>
                  <a:pt x="1765724" y="3531448"/>
                </a:cubicBezTo>
                <a:cubicBezTo>
                  <a:pt x="790542" y="3531448"/>
                  <a:pt x="0" y="2740907"/>
                  <a:pt x="0" y="1765724"/>
                </a:cubicBezTo>
                <a:cubicBezTo>
                  <a:pt x="0" y="790542"/>
                  <a:pt x="790542" y="0"/>
                  <a:pt x="1765724" y="0"/>
                </a:cubicBezTo>
                <a:cubicBezTo>
                  <a:pt x="2740907" y="0"/>
                  <a:pt x="3531448" y="790542"/>
                  <a:pt x="3531448" y="1765724"/>
                </a:cubicBezTo>
                <a:close/>
              </a:path>
            </a:pathLst>
          </a:custGeom>
          <a:noFill/>
          <a:ln w="40968" cap="flat">
            <a:solidFill>
              <a:schemeClr val="accent1">
                <a:alpha val="40000"/>
              </a:schemeClr>
            </a:solidFill>
            <a:prstDash val="solid"/>
            <a:miter/>
          </a:ln>
        </p:spPr>
        <p:txBody>
          <a:bodyPr rtlCol="0" anchor="ctr"/>
          <a:p>
            <a:endParaRPr lang="zh-CN" altLang="en-US"/>
          </a:p>
        </p:txBody>
      </p:sp>
      <p:sp>
        <p:nvSpPr>
          <p:cNvPr id="233" name="任意多边形: 形状 232"/>
          <p:cNvSpPr/>
          <p:nvPr>
            <p:custDataLst>
              <p:tags r:id="rId4"/>
            </p:custDataLst>
          </p:nvPr>
        </p:nvSpPr>
        <p:spPr>
          <a:xfrm>
            <a:off x="8231903" y="1544541"/>
            <a:ext cx="2650261" cy="679129"/>
          </a:xfrm>
          <a:custGeom>
            <a:avLst/>
            <a:gdLst>
              <a:gd name="connsiteX0" fmla="*/ 0 w 2621956"/>
              <a:gd name="connsiteY0" fmla="*/ 671876 h 671876"/>
              <a:gd name="connsiteX1" fmla="*/ 1458464 w 2621956"/>
              <a:gd name="connsiteY1" fmla="*/ 0 h 671876"/>
              <a:gd name="connsiteX2" fmla="*/ 2621957 w 2621956"/>
              <a:gd name="connsiteY2" fmla="*/ 393294 h 671876"/>
            </a:gdLst>
            <a:ahLst/>
            <a:cxnLst>
              <a:cxn ang="0">
                <a:pos x="connsiteX0" y="connsiteY0"/>
              </a:cxn>
              <a:cxn ang="0">
                <a:pos x="connsiteX1" y="connsiteY1"/>
              </a:cxn>
              <a:cxn ang="0">
                <a:pos x="connsiteX2" y="connsiteY2"/>
              </a:cxn>
            </a:cxnLst>
            <a:rect l="l" t="t" r="r" b="b"/>
            <a:pathLst>
              <a:path w="2621956" h="671876">
                <a:moveTo>
                  <a:pt x="0" y="671876"/>
                </a:moveTo>
                <a:cubicBezTo>
                  <a:pt x="352325" y="262196"/>
                  <a:pt x="876717" y="0"/>
                  <a:pt x="1458464" y="0"/>
                </a:cubicBezTo>
                <a:cubicBezTo>
                  <a:pt x="1896822" y="0"/>
                  <a:pt x="2298309" y="147485"/>
                  <a:pt x="2621957" y="393294"/>
                </a:cubicBezTo>
              </a:path>
            </a:pathLst>
          </a:custGeom>
          <a:noFill/>
          <a:ln w="44651" cap="flat">
            <a:solidFill>
              <a:schemeClr val="accent1"/>
            </a:solidFill>
            <a:prstDash val="solid"/>
            <a:miter/>
          </a:ln>
        </p:spPr>
        <p:txBody>
          <a:bodyPr rtlCol="0" anchor="ctr"/>
          <a:p>
            <a:endParaRPr lang="zh-CN" altLang="en-US"/>
          </a:p>
        </p:txBody>
      </p:sp>
      <p:sp>
        <p:nvSpPr>
          <p:cNvPr id="235" name="任意多边形: 形状 234"/>
          <p:cNvSpPr/>
          <p:nvPr>
            <p:custDataLst>
              <p:tags r:id="rId5"/>
            </p:custDataLst>
          </p:nvPr>
        </p:nvSpPr>
        <p:spPr>
          <a:xfrm>
            <a:off x="7772248" y="3478404"/>
            <a:ext cx="3809750" cy="1938003"/>
          </a:xfrm>
          <a:custGeom>
            <a:avLst/>
            <a:gdLst>
              <a:gd name="connsiteX0" fmla="*/ 3769063 w 3769062"/>
              <a:gd name="connsiteY0" fmla="*/ 491617 h 1917305"/>
              <a:gd name="connsiteX1" fmla="*/ 1917306 w 3769062"/>
              <a:gd name="connsiteY1" fmla="*/ 1917306 h 1917305"/>
              <a:gd name="connsiteX2" fmla="*/ 0 w 3769062"/>
              <a:gd name="connsiteY2" fmla="*/ 0 h 1917305"/>
            </a:gdLst>
            <a:ahLst/>
            <a:cxnLst>
              <a:cxn ang="0">
                <a:pos x="connsiteX0" y="connsiteY0"/>
              </a:cxn>
              <a:cxn ang="0">
                <a:pos x="connsiteX1" y="connsiteY1"/>
              </a:cxn>
              <a:cxn ang="0">
                <a:pos x="connsiteX2" y="connsiteY2"/>
              </a:cxn>
            </a:cxnLst>
            <a:rect l="l" t="t" r="r" b="b"/>
            <a:pathLst>
              <a:path w="3769062" h="1917305">
                <a:moveTo>
                  <a:pt x="3769063" y="491617"/>
                </a:moveTo>
                <a:cubicBezTo>
                  <a:pt x="3551932" y="1310979"/>
                  <a:pt x="2806313" y="1917306"/>
                  <a:pt x="1917306" y="1917306"/>
                </a:cubicBezTo>
                <a:cubicBezTo>
                  <a:pt x="860330" y="1917306"/>
                  <a:pt x="0" y="1061073"/>
                  <a:pt x="0" y="0"/>
                </a:cubicBezTo>
              </a:path>
            </a:pathLst>
          </a:custGeom>
          <a:noFill/>
          <a:ln w="44479" cap="flat">
            <a:solidFill>
              <a:schemeClr val="accent1"/>
            </a:solidFill>
            <a:prstDash val="solid"/>
            <a:miter/>
          </a:ln>
        </p:spPr>
        <p:txBody>
          <a:bodyPr rtlCol="0" anchor="ctr"/>
          <a:p>
            <a:endParaRPr lang="zh-CN" altLang="en-US"/>
          </a:p>
        </p:txBody>
      </p:sp>
      <p:sp>
        <p:nvSpPr>
          <p:cNvPr id="237" name="任意多边形: 形状 236"/>
          <p:cNvSpPr/>
          <p:nvPr>
            <p:custDataLst>
              <p:tags r:id="rId6"/>
            </p:custDataLst>
          </p:nvPr>
        </p:nvSpPr>
        <p:spPr>
          <a:xfrm>
            <a:off x="10136778" y="1167708"/>
            <a:ext cx="592167" cy="969001"/>
          </a:xfrm>
          <a:custGeom>
            <a:avLst/>
            <a:gdLst>
              <a:gd name="connsiteX0" fmla="*/ 0 w 585843"/>
              <a:gd name="connsiteY0" fmla="*/ 0 h 958652"/>
              <a:gd name="connsiteX1" fmla="*/ 585843 w 585843"/>
              <a:gd name="connsiteY1" fmla="*/ 221228 h 958652"/>
              <a:gd name="connsiteX2" fmla="*/ 0 w 585843"/>
              <a:gd name="connsiteY2" fmla="*/ 958653 h 958652"/>
            </a:gdLst>
            <a:ahLst/>
            <a:cxnLst>
              <a:cxn ang="0">
                <a:pos x="connsiteX0" y="connsiteY0"/>
              </a:cxn>
              <a:cxn ang="0">
                <a:pos x="connsiteX1" y="connsiteY1"/>
              </a:cxn>
              <a:cxn ang="0">
                <a:pos x="connsiteX2" y="connsiteY2"/>
              </a:cxn>
            </a:cxnLst>
            <a:rect l="l" t="t" r="r" b="b"/>
            <a:pathLst>
              <a:path w="585843" h="958652">
                <a:moveTo>
                  <a:pt x="0" y="0"/>
                </a:moveTo>
                <a:lnTo>
                  <a:pt x="585843" y="221228"/>
                </a:lnTo>
                <a:lnTo>
                  <a:pt x="0" y="958653"/>
                </a:lnTo>
                <a:close/>
              </a:path>
            </a:pathLst>
          </a:custGeom>
          <a:solidFill>
            <a:schemeClr val="accent1"/>
          </a:solidFill>
          <a:ln w="40968" cap="flat">
            <a:noFill/>
            <a:prstDash val="solid"/>
            <a:miter/>
          </a:ln>
        </p:spPr>
        <p:txBody>
          <a:bodyPr rtlCol="0" anchor="ctr"/>
          <a:p>
            <a:endParaRPr lang="zh-CN" altLang="en-US"/>
          </a:p>
        </p:txBody>
      </p:sp>
      <p:sp>
        <p:nvSpPr>
          <p:cNvPr id="239" name="任意多边形: 形状 238"/>
          <p:cNvSpPr/>
          <p:nvPr>
            <p:custDataLst>
              <p:tags r:id="rId7"/>
            </p:custDataLst>
          </p:nvPr>
        </p:nvSpPr>
        <p:spPr>
          <a:xfrm>
            <a:off x="10629561" y="4505380"/>
            <a:ext cx="703975" cy="848911"/>
          </a:xfrm>
          <a:custGeom>
            <a:avLst/>
            <a:gdLst>
              <a:gd name="connsiteX0" fmla="*/ 0 w 696457"/>
              <a:gd name="connsiteY0" fmla="*/ 0 h 839845"/>
              <a:gd name="connsiteX1" fmla="*/ 114711 w 696457"/>
              <a:gd name="connsiteY1" fmla="*/ 839846 h 839845"/>
              <a:gd name="connsiteX2" fmla="*/ 696457 w 696457"/>
              <a:gd name="connsiteY2" fmla="*/ 647296 h 839845"/>
            </a:gdLst>
            <a:ahLst/>
            <a:cxnLst>
              <a:cxn ang="0">
                <a:pos x="connsiteX0" y="connsiteY0"/>
              </a:cxn>
              <a:cxn ang="0">
                <a:pos x="connsiteX1" y="connsiteY1"/>
              </a:cxn>
              <a:cxn ang="0">
                <a:pos x="connsiteX2" y="connsiteY2"/>
              </a:cxn>
            </a:cxnLst>
            <a:rect l="l" t="t" r="r" b="b"/>
            <a:pathLst>
              <a:path w="696457" h="839845">
                <a:moveTo>
                  <a:pt x="0" y="0"/>
                </a:moveTo>
                <a:lnTo>
                  <a:pt x="114711" y="839846"/>
                </a:lnTo>
                <a:lnTo>
                  <a:pt x="696457" y="647296"/>
                </a:lnTo>
                <a:close/>
              </a:path>
            </a:pathLst>
          </a:custGeom>
          <a:solidFill>
            <a:schemeClr val="accent1"/>
          </a:solidFill>
          <a:ln w="40968" cap="flat">
            <a:noFill/>
            <a:prstDash val="solid"/>
            <a:miter/>
          </a:ln>
        </p:spPr>
        <p:txBody>
          <a:bodyPr rtlCol="0" anchor="ctr"/>
          <a:p>
            <a:endParaRPr lang="zh-CN" altLang="en-US"/>
          </a:p>
        </p:txBody>
      </p:sp>
      <p:sp>
        <p:nvSpPr>
          <p:cNvPr id="241" name="任意多边形: 形状 240"/>
          <p:cNvSpPr/>
          <p:nvPr>
            <p:custDataLst>
              <p:tags r:id="rId8"/>
            </p:custDataLst>
          </p:nvPr>
        </p:nvSpPr>
        <p:spPr>
          <a:xfrm>
            <a:off x="7859210" y="5180368"/>
            <a:ext cx="434808" cy="509347"/>
          </a:xfrm>
          <a:custGeom>
            <a:avLst/>
            <a:gdLst>
              <a:gd name="connsiteX0" fmla="*/ 0 w 430164"/>
              <a:gd name="connsiteY0" fmla="*/ 135194 h 503907"/>
              <a:gd name="connsiteX1" fmla="*/ 430165 w 430164"/>
              <a:gd name="connsiteY1" fmla="*/ 0 h 503907"/>
              <a:gd name="connsiteX2" fmla="*/ 397390 w 430164"/>
              <a:gd name="connsiteY2" fmla="*/ 503907 h 503907"/>
            </a:gdLst>
            <a:ahLst/>
            <a:cxnLst>
              <a:cxn ang="0">
                <a:pos x="connsiteX0" y="connsiteY0"/>
              </a:cxn>
              <a:cxn ang="0">
                <a:pos x="connsiteX1" y="connsiteY1"/>
              </a:cxn>
              <a:cxn ang="0">
                <a:pos x="connsiteX2" y="connsiteY2"/>
              </a:cxn>
            </a:cxnLst>
            <a:rect l="l" t="t" r="r" b="b"/>
            <a:pathLst>
              <a:path w="430164" h="503907">
                <a:moveTo>
                  <a:pt x="0" y="135194"/>
                </a:moveTo>
                <a:lnTo>
                  <a:pt x="430165" y="0"/>
                </a:lnTo>
                <a:lnTo>
                  <a:pt x="397390" y="503907"/>
                </a:lnTo>
                <a:close/>
              </a:path>
            </a:pathLst>
          </a:custGeom>
          <a:solidFill>
            <a:schemeClr val="accent1"/>
          </a:solidFill>
          <a:ln w="40968" cap="flat">
            <a:noFill/>
            <a:prstDash val="solid"/>
            <a:miter/>
          </a:ln>
        </p:spPr>
        <p:txBody>
          <a:bodyPr rtlCol="0" anchor="ctr"/>
          <a:p>
            <a:endParaRPr lang="zh-CN" altLang="en-US"/>
          </a:p>
        </p:txBody>
      </p:sp>
      <p:sp>
        <p:nvSpPr>
          <p:cNvPr id="6" name="文本框 5"/>
          <p:cNvSpPr txBox="1"/>
          <p:nvPr>
            <p:custDataLst>
              <p:tags r:id="rId9"/>
            </p:custDataLst>
          </p:nvPr>
        </p:nvSpPr>
        <p:spPr>
          <a:xfrm>
            <a:off x="762006" y="609578"/>
            <a:ext cx="6400812" cy="975360"/>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rPr>
              <a:t>慢性腰肌劳损的预防</a:t>
            </a:r>
            <a:endParaRPr lang="zh-CN" altLang="en-US" sz="4000" b="1" spc="24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0"/>
            </p:custDataLst>
          </p:nvPr>
        </p:nvSpPr>
        <p:spPr>
          <a:xfrm>
            <a:off x="762006" y="2398391"/>
            <a:ext cx="6400812" cy="359665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平时要注意保持良好的姿势，不要久站或久坐，保持一个固定的姿势超过20分钟， 肌肉就开始紧绷，所以无论是什么姿势，维持太久都不好，而错误的姿势更会加重腰酸背痛。不要过度劳累，腰肌劳损康复后再次过度劳累还是会有复发的可能，即便是正常人过度劳累也不行。在日常生活中，不良的姿势，如不正确的坐、立、行及睡眠姿势，长时间伏案阅读、书写和看电视、上网，在办公室长时间坐着的工作方式，不正确的搬运物品姿势，长时间驾车，家居生活中工作台面的高度过低，琐碎的家务事以及运动损伤，等等，都会引起腰背部疼痛或加重腰背部疼痛的症状。此外，还要注意不要睡过软的床铺。</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a:solidFill>
                  <a:schemeClr val="dk1"/>
                </a:solidFill>
                <a:latin typeface="微软雅黑" panose="020B0503020204020204" charset="-122"/>
                <a:ea typeface="微软雅黑" panose="020B0503020204020204" charset="-122"/>
              </a:rPr>
              <a:t>1</a:t>
            </a:r>
            <a:endParaRPr lang="en-US" altLang="zh-CN">
              <a:solidFill>
                <a:schemeClr val="dk1"/>
              </a:solidFill>
              <a:latin typeface="微软雅黑" panose="020B0503020204020204" charset="-122"/>
              <a:ea typeface="微软雅黑" panose="020B0503020204020204" charset="-122"/>
            </a:endParaRPr>
          </a:p>
        </p:txBody>
      </p:sp>
      <p:sp>
        <p:nvSpPr>
          <p:cNvPr id="8" name="矩形 3"/>
          <p:cNvSpPr/>
          <p:nvPr>
            <p:custDataLst>
              <p:tags r:id="rId2"/>
            </p:custDataLst>
          </p:nvPr>
        </p:nvSpPr>
        <p:spPr>
          <a:xfrm>
            <a:off x="914358" y="922658"/>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latin typeface="微软雅黑" panose="020B0503020204020204" charset="-122"/>
              <a:ea typeface="微软雅黑" panose="020B0503020204020204" charset="-122"/>
            </a:endParaRPr>
          </a:p>
        </p:txBody>
      </p:sp>
      <p:sp>
        <p:nvSpPr>
          <p:cNvPr id="9" name="任意多边形 8"/>
          <p:cNvSpPr/>
          <p:nvPr>
            <p:custDataLst>
              <p:tags r:id="rId3"/>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4"/>
            </p:custDataLst>
          </p:nvPr>
        </p:nvSpPr>
        <p:spPr>
          <a:xfrm>
            <a:off x="2286000" y="2030000"/>
            <a:ext cx="7620000" cy="702944"/>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en-US" altLang="zh-CN" sz="4000" b="1" spc="240">
                <a:solidFill>
                  <a:schemeClr val="accent1"/>
                </a:solidFill>
                <a:uFillTx/>
                <a:latin typeface="微软雅黑" panose="020B0503020204020204" charset="-122"/>
                <a:ea typeface="微软雅黑" panose="020B0503020204020204" charset="-122"/>
              </a:rPr>
              <a:t>“三高”</a:t>
            </a:r>
            <a:endParaRPr lang="en-US" altLang="zh-CN" sz="4000" b="1" spc="24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2286000" y="3035821"/>
            <a:ext cx="7620000" cy="1993379"/>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en-US" altLang="zh-CN" sz="20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三高”是指高血压、高血糖（糖尿病）和高血脂症。它们可能单独存在，也可能相互关联。糖尿病人很容易同时患上高血压或高血脂症，而高血脂又是动脉硬化形成和发展的主要因素，动脉硬化患者的血管弹性差，加剧血压升高。所以，出现这三种疾患中的任何一种，后期都易形成“三高”。</a:t>
            </a:r>
            <a:endParaRPr lang="en-US" altLang="zh-CN" sz="20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normAutofit/>
          </a:bodyPr>
          <a:lstStyle/>
          <a:p>
            <a:r>
              <a:rPr lang="zh-CN" altLang="en-US"/>
              <a:t>任务一</a:t>
            </a:r>
            <a:r>
              <a:rPr lang="en-US" altLang="zh-CN"/>
              <a:t>  </a:t>
            </a:r>
            <a:r>
              <a:rPr lang="zh-CN" altLang="en-US"/>
              <a:t> </a:t>
            </a:r>
            <a:r>
              <a:rPr lang="zh-CN" altLang="en-US">
                <a:sym typeface="+mn-ea"/>
              </a:rPr>
              <a:t>保障求职安全</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形状 8"/>
          <p:cNvSpPr/>
          <p:nvPr>
            <p:custDataLst>
              <p:tags r:id="rId1"/>
            </p:custDataLst>
          </p:nvPr>
        </p:nvSpPr>
        <p:spPr>
          <a:xfrm>
            <a:off x="0" y="2477770"/>
            <a:ext cx="12192000" cy="4380230"/>
          </a:xfrm>
          <a:custGeom>
            <a:avLst/>
            <a:gdLst>
              <a:gd name="connsiteX0" fmla="*/ 5197620 w 12192000"/>
              <a:gd name="connsiteY0" fmla="*/ 0 h 4380230"/>
              <a:gd name="connsiteX1" fmla="*/ 7834487 w 12192000"/>
              <a:gd name="connsiteY1" fmla="*/ 0 h 4380230"/>
              <a:gd name="connsiteX2" fmla="*/ 8158288 w 12192000"/>
              <a:gd name="connsiteY2" fmla="*/ 25223 h 4380230"/>
              <a:gd name="connsiteX3" fmla="*/ 11699343 w 12192000"/>
              <a:gd name="connsiteY3" fmla="*/ 764665 h 4380230"/>
              <a:gd name="connsiteX4" fmla="*/ 12192000 w 12192000"/>
              <a:gd name="connsiteY4" fmla="*/ 959976 h 4380230"/>
              <a:gd name="connsiteX5" fmla="*/ 12192000 w 12192000"/>
              <a:gd name="connsiteY5" fmla="*/ 4380230 h 4380230"/>
              <a:gd name="connsiteX6" fmla="*/ 0 w 12192000"/>
              <a:gd name="connsiteY6" fmla="*/ 4380230 h 4380230"/>
              <a:gd name="connsiteX7" fmla="*/ 0 w 12192000"/>
              <a:gd name="connsiteY7" fmla="*/ 1379581 h 4380230"/>
              <a:gd name="connsiteX8" fmla="*/ 228168 w 12192000"/>
              <a:gd name="connsiteY8" fmla="*/ 1246487 h 4380230"/>
              <a:gd name="connsiteX9" fmla="*/ 4873819 w 12192000"/>
              <a:gd name="connsiteY9" fmla="*/ 25223 h 438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380230">
                <a:moveTo>
                  <a:pt x="5197620" y="0"/>
                </a:moveTo>
                <a:lnTo>
                  <a:pt x="7834487" y="0"/>
                </a:lnTo>
                <a:lnTo>
                  <a:pt x="8158288" y="25223"/>
                </a:lnTo>
                <a:cubicBezTo>
                  <a:pt x="9484429" y="143593"/>
                  <a:pt x="10693225" y="402481"/>
                  <a:pt x="11699343" y="764665"/>
                </a:cubicBezTo>
                <a:lnTo>
                  <a:pt x="12192000" y="959976"/>
                </a:lnTo>
                <a:lnTo>
                  <a:pt x="12192000" y="4380230"/>
                </a:lnTo>
                <a:lnTo>
                  <a:pt x="0" y="4380230"/>
                </a:lnTo>
                <a:lnTo>
                  <a:pt x="0" y="1379581"/>
                </a:lnTo>
                <a:lnTo>
                  <a:pt x="228168" y="1246487"/>
                </a:lnTo>
                <a:cubicBezTo>
                  <a:pt x="1390619" y="632074"/>
                  <a:pt x="3017220" y="190941"/>
                  <a:pt x="4873819" y="25223"/>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10"/>
          <p:cNvSpPr/>
          <p:nvPr>
            <p:custDataLst>
              <p:tags r:id="rId2"/>
            </p:custDataLst>
          </p:nvPr>
        </p:nvSpPr>
        <p:spPr>
          <a:xfrm>
            <a:off x="582930" y="1645920"/>
            <a:ext cx="11048365" cy="4848860"/>
          </a:xfrm>
          <a:prstGeom prst="roundRect">
            <a:avLst>
              <a:gd name="adj" fmla="val 3666"/>
            </a:avLst>
          </a:prstGeom>
          <a:solidFill>
            <a:schemeClr val="bg1"/>
          </a:solidFill>
          <a:ln w="19050">
            <a:noFill/>
          </a:ln>
          <a:effectLst>
            <a:outerShdw blurRad="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3"/>
            </p:custDataLst>
          </p:nvPr>
        </p:nvSpPr>
        <p:spPr>
          <a:xfrm>
            <a:off x="1038860" y="343535"/>
            <a:ext cx="10111739" cy="788035"/>
          </a:xfrm>
          <a:prstGeom prst="rect">
            <a:avLst/>
          </a:prstGeom>
        </p:spPr>
        <p:txBody>
          <a:bodyPr vert="horz" lIns="101600" tIns="38100" rIns="76200" bIns="38100" rtlCol="0" anchor="t"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en-US" altLang="zh-CN" sz="4200" spc="260">
                <a:solidFill>
                  <a:schemeClr val="accent1"/>
                </a:solidFill>
                <a:uFillTx/>
                <a:latin typeface="Arial" panose="020B0604020202020204" pitchFamily="34" charset="0"/>
                <a:sym typeface="+mn-ea"/>
              </a:rPr>
              <a:t>“三高”的预防</a:t>
            </a:r>
            <a:endParaRPr lang="en-US" altLang="zh-CN" sz="4200" spc="260">
              <a:solidFill>
                <a:schemeClr val="accent1"/>
              </a:solidFill>
              <a:uFillTx/>
              <a:latin typeface="Arial" panose="020B0604020202020204" pitchFamily="34" charset="0"/>
              <a:sym typeface="+mn-ea"/>
            </a:endParaRPr>
          </a:p>
        </p:txBody>
      </p:sp>
      <p:sp>
        <p:nvSpPr>
          <p:cNvPr id="10" name="文本框 9"/>
          <p:cNvSpPr txBox="1"/>
          <p:nvPr>
            <p:custDataLst>
              <p:tags r:id="rId4"/>
            </p:custDataLst>
          </p:nvPr>
        </p:nvSpPr>
        <p:spPr>
          <a:xfrm>
            <a:off x="1038860" y="1880235"/>
            <a:ext cx="10111740" cy="4380230"/>
          </a:xfrm>
          <a:prstGeom prst="rect">
            <a:avLst/>
          </a:prstGeom>
          <a:noFill/>
        </p:spPr>
        <p:txBody>
          <a:bodyPr vert="horz" lIns="90000" tIns="46800" rIns="90000" bIns="46800" rtlCol="0" anchor="t" anchorCtr="0">
            <a:norm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SzPct val="100000"/>
              <a:buNone/>
            </a:pPr>
            <a:r>
              <a:rPr lang="zh-CN" altLang="en-US" sz="2100" spc="130">
                <a:solidFill>
                  <a:schemeClr val="tx1">
                    <a:lumMod val="95000"/>
                    <a:lumOff val="5000"/>
                  </a:schemeClr>
                </a:solidFill>
                <a:latin typeface="Arial" panose="020B0604020202020204" pitchFamily="34" charset="0"/>
                <a:ea typeface="微软雅黑" panose="020B0503020204020204" charset="-122"/>
              </a:rPr>
              <a:t>饮食要合理，避免糖分、胆固醇、盐分摄入过多。合理饮食是指多吃富含粗纤维的食物，少吃过咸的、高脂肪的食物，应多吃水果、蔬菜、谷物等，少吃肉类、少喝 高脂牛奶，以免引起肥胖。平常应该少喝各种含糖量高的饮料，要多补钙，多吃虾，多喝低脂牛奶等。</a:t>
            </a:r>
            <a:endParaRPr lang="zh-CN" altLang="en-US" sz="2100" spc="130">
              <a:solidFill>
                <a:schemeClr val="tx1">
                  <a:lumMod val="95000"/>
                  <a:lumOff val="5000"/>
                </a:schemeClr>
              </a:solidFill>
              <a:latin typeface="Arial" panose="020B0604020202020204" pitchFamily="34" charset="0"/>
              <a:ea typeface="微软雅黑" panose="020B0503020204020204" charset="-122"/>
            </a:endParaRPr>
          </a:p>
          <a:p>
            <a:pPr marL="0" lvl="0" indent="0" algn="l">
              <a:lnSpc>
                <a:spcPct val="120000"/>
              </a:lnSpc>
              <a:buSzPct val="100000"/>
              <a:buNone/>
            </a:pPr>
            <a:r>
              <a:rPr lang="zh-CN" altLang="en-US" sz="2100" spc="130">
                <a:solidFill>
                  <a:schemeClr val="tx1">
                    <a:lumMod val="95000"/>
                    <a:lumOff val="5000"/>
                  </a:schemeClr>
                </a:solidFill>
                <a:latin typeface="Arial" panose="020B0604020202020204" pitchFamily="34" charset="0"/>
                <a:ea typeface="微软雅黑" panose="020B0503020204020204" charset="-122"/>
              </a:rPr>
              <a:t>（</a:t>
            </a:r>
            <a:r>
              <a:rPr lang="en-US" altLang="zh-CN" sz="2100" spc="130">
                <a:solidFill>
                  <a:schemeClr val="tx1">
                    <a:lumMod val="95000"/>
                    <a:lumOff val="5000"/>
                  </a:schemeClr>
                </a:solidFill>
                <a:latin typeface="Arial" panose="020B0604020202020204" pitchFamily="34" charset="0"/>
                <a:ea typeface="微软雅黑" panose="020B0503020204020204" charset="-122"/>
              </a:rPr>
              <a:t>1</a:t>
            </a:r>
            <a:r>
              <a:rPr lang="zh-CN" altLang="en-US" sz="2100" spc="130">
                <a:solidFill>
                  <a:schemeClr val="tx1">
                    <a:lumMod val="95000"/>
                    <a:lumOff val="5000"/>
                  </a:schemeClr>
                </a:solidFill>
                <a:latin typeface="Arial" panose="020B0604020202020204" pitchFamily="34" charset="0"/>
                <a:ea typeface="微软雅黑" panose="020B0503020204020204" charset="-122"/>
              </a:rPr>
              <a:t>）应该定期参加体育活动，比较适合的体育活动有打太极拳，爬山，打乒乓球、 羽毛球，快步走路等。</a:t>
            </a:r>
            <a:endParaRPr lang="zh-CN" altLang="en-US" sz="2100" spc="130">
              <a:solidFill>
                <a:schemeClr val="tx1">
                  <a:lumMod val="95000"/>
                  <a:lumOff val="5000"/>
                </a:schemeClr>
              </a:solidFill>
              <a:latin typeface="Arial" panose="020B0604020202020204" pitchFamily="34" charset="0"/>
              <a:ea typeface="微软雅黑" panose="020B0503020204020204" charset="-122"/>
            </a:endParaRPr>
          </a:p>
          <a:p>
            <a:pPr marL="0" lvl="0" indent="0" algn="l">
              <a:lnSpc>
                <a:spcPct val="120000"/>
              </a:lnSpc>
              <a:buSzPct val="100000"/>
              <a:buNone/>
            </a:pPr>
            <a:r>
              <a:rPr lang="zh-CN" altLang="en-US" sz="2100" spc="130">
                <a:solidFill>
                  <a:schemeClr val="tx1">
                    <a:lumMod val="95000"/>
                    <a:lumOff val="5000"/>
                  </a:schemeClr>
                </a:solidFill>
                <a:latin typeface="Arial" panose="020B0604020202020204" pitchFamily="34" charset="0"/>
                <a:ea typeface="微软雅黑" panose="020B0503020204020204" charset="-122"/>
              </a:rPr>
              <a:t>（</a:t>
            </a:r>
            <a:r>
              <a:rPr lang="en-US" altLang="zh-CN" sz="2100" spc="130">
                <a:solidFill>
                  <a:schemeClr val="tx1">
                    <a:lumMod val="95000"/>
                    <a:lumOff val="5000"/>
                  </a:schemeClr>
                </a:solidFill>
                <a:latin typeface="Arial" panose="020B0604020202020204" pitchFamily="34" charset="0"/>
                <a:ea typeface="微软雅黑" panose="020B0503020204020204" charset="-122"/>
              </a:rPr>
              <a:t>2</a:t>
            </a:r>
            <a:r>
              <a:rPr lang="zh-CN" altLang="en-US" sz="2100" spc="130">
                <a:solidFill>
                  <a:schemeClr val="tx1">
                    <a:lumMod val="95000"/>
                    <a:lumOff val="5000"/>
                  </a:schemeClr>
                </a:solidFill>
                <a:latin typeface="Arial" panose="020B0604020202020204" pitchFamily="34" charset="0"/>
                <a:ea typeface="微软雅黑" panose="020B0503020204020204" charset="-122"/>
              </a:rPr>
              <a:t>）要保持心情舒畅，避免过喜过悲，很多心脑血管疾病往往与情绪有关。要想预防“三高”，应学会调节心理状态，避免急躁、易怒。</a:t>
            </a:r>
            <a:endParaRPr lang="zh-CN" altLang="en-US" sz="2100" spc="130">
              <a:solidFill>
                <a:schemeClr val="tx1">
                  <a:lumMod val="95000"/>
                  <a:lumOff val="5000"/>
                </a:schemeClr>
              </a:solidFill>
              <a:latin typeface="Arial" panose="020B0604020202020204" pitchFamily="34" charset="0"/>
              <a:ea typeface="微软雅黑" panose="020B0503020204020204" charset="-122"/>
            </a:endParaRPr>
          </a:p>
          <a:p>
            <a:pPr marL="0" lvl="0" indent="0" algn="l">
              <a:lnSpc>
                <a:spcPct val="120000"/>
              </a:lnSpc>
              <a:buSzPct val="100000"/>
              <a:buNone/>
            </a:pPr>
            <a:r>
              <a:rPr lang="zh-CN" altLang="en-US" sz="2100" spc="130">
                <a:solidFill>
                  <a:schemeClr val="tx1">
                    <a:lumMod val="95000"/>
                    <a:lumOff val="5000"/>
                  </a:schemeClr>
                </a:solidFill>
                <a:latin typeface="Arial" panose="020B0604020202020204" pitchFamily="34" charset="0"/>
                <a:ea typeface="微软雅黑" panose="020B0503020204020204" charset="-122"/>
              </a:rPr>
              <a:t>（</a:t>
            </a:r>
            <a:r>
              <a:rPr lang="en-US" altLang="zh-CN" sz="2100" spc="130">
                <a:solidFill>
                  <a:schemeClr val="tx1">
                    <a:lumMod val="95000"/>
                    <a:lumOff val="5000"/>
                  </a:schemeClr>
                </a:solidFill>
                <a:latin typeface="Arial" panose="020B0604020202020204" pitchFamily="34" charset="0"/>
                <a:ea typeface="微软雅黑" panose="020B0503020204020204" charset="-122"/>
              </a:rPr>
              <a:t>3</a:t>
            </a:r>
            <a:r>
              <a:rPr lang="zh-CN" altLang="en-US" sz="2100" spc="130">
                <a:solidFill>
                  <a:schemeClr val="tx1">
                    <a:lumMod val="95000"/>
                    <a:lumOff val="5000"/>
                  </a:schemeClr>
                </a:solidFill>
                <a:latin typeface="Arial" panose="020B0604020202020204" pitchFamily="34" charset="0"/>
                <a:ea typeface="微软雅黑" panose="020B0503020204020204" charset="-122"/>
              </a:rPr>
              <a:t>）生活要有规律，起居有度。现代人普遍熬夜，这样对身体不好，新陈代谢放缓 人就容易疲劳，继而容易出现“三高”等病症。</a:t>
            </a:r>
            <a:endParaRPr lang="zh-CN" altLang="en-US" sz="2100" spc="130">
              <a:solidFill>
                <a:schemeClr val="tx1">
                  <a:lumMod val="95000"/>
                  <a:lumOff val="5000"/>
                </a:schemeClr>
              </a:solidFill>
              <a:latin typeface="Arial" panose="020B0604020202020204" pitchFamily="34" charset="0"/>
              <a:ea typeface="微软雅黑" panose="020B0503020204020204" charset="-122"/>
            </a:endParaRPr>
          </a:p>
        </p:txBody>
      </p:sp>
      <p:sp>
        <p:nvSpPr>
          <p:cNvPr id="8" name="矩形 7"/>
          <p:cNvSpPr/>
          <p:nvPr>
            <p:custDataLst>
              <p:tags r:id="rId5"/>
            </p:custDataLst>
          </p:nvPr>
        </p:nvSpPr>
        <p:spPr>
          <a:xfrm>
            <a:off x="4895533" y="1235710"/>
            <a:ext cx="2400935" cy="45719"/>
          </a:xfrm>
          <a:prstGeom prst="rect">
            <a:avLst/>
          </a:prstGeom>
          <a:solidFill>
            <a:schemeClr val="accent2">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descr="/data/cache/9aac52238d103192a17804462dc50860.jpg9aac52238d103192a17804462dc50860"/>
          <p:cNvPicPr>
            <a:picLocks noChangeAspect="1"/>
          </p:cNvPicPr>
          <p:nvPr>
            <p:custDataLst>
              <p:tags r:id="rId1"/>
            </p:custDataLst>
          </p:nvPr>
        </p:nvPicPr>
        <p:blipFill rotWithShape="1">
          <a:blip r:embed="rId2"/>
          <a:srcRect l="18069" r="18069"/>
          <a:stretch>
            <a:fillRect/>
          </a:stretch>
        </p:blipFill>
        <p:spPr>
          <a:xfrm>
            <a:off x="0" y="-28"/>
            <a:ext cx="8382063" cy="6858051"/>
          </a:xfrm>
          <a:custGeom>
            <a:avLst/>
            <a:gdLst/>
            <a:ahLst/>
            <a:cxnLst>
              <a:cxn ang="3">
                <a:pos x="hc" y="t"/>
              </a:cxn>
              <a:cxn ang="cd2">
                <a:pos x="l" y="vc"/>
              </a:cxn>
              <a:cxn ang="cd4">
                <a:pos x="hc" y="b"/>
              </a:cxn>
              <a:cxn ang="0">
                <a:pos x="r" y="vc"/>
              </a:cxn>
            </a:cxnLst>
            <a:rect l="l" t="t" r="r" b="b"/>
            <a:pathLst>
              <a:path w="13200" h="10800">
                <a:moveTo>
                  <a:pt x="0" y="0"/>
                </a:moveTo>
                <a:lnTo>
                  <a:pt x="13200" y="0"/>
                </a:lnTo>
                <a:lnTo>
                  <a:pt x="13200" y="10800"/>
                </a:lnTo>
                <a:lnTo>
                  <a:pt x="0" y="10800"/>
                </a:lnTo>
                <a:lnTo>
                  <a:pt x="0" y="0"/>
                </a:lnTo>
                <a:close/>
              </a:path>
            </a:pathLst>
          </a:custGeom>
        </p:spPr>
      </p:pic>
      <p:sp>
        <p:nvSpPr>
          <p:cNvPr id="14" name="矩形 13"/>
          <p:cNvSpPr/>
          <p:nvPr>
            <p:custDataLst>
              <p:tags r:id="rId3"/>
            </p:custDataLst>
          </p:nvPr>
        </p:nvSpPr>
        <p:spPr>
          <a:xfrm>
            <a:off x="5200650" y="0"/>
            <a:ext cx="7002780" cy="6858000"/>
          </a:xfrm>
          <a:prstGeom prst="rect">
            <a:avLst/>
          </a:prstGeom>
          <a:gradFill>
            <a:gsLst>
              <a:gs pos="0">
                <a:srgbClr val="000000">
                  <a:alpha val="0"/>
                </a:srgbClr>
              </a:gs>
              <a:gs pos="40000">
                <a:srgbClr val="0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Title 6"/>
          <p:cNvSpPr txBox="1"/>
          <p:nvPr>
            <p:custDataLst>
              <p:tags r:id="rId4"/>
            </p:custDataLst>
          </p:nvPr>
        </p:nvSpPr>
        <p:spPr>
          <a:xfrm>
            <a:off x="7811135" y="1628140"/>
            <a:ext cx="3937635" cy="39065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ts val="0"/>
              </a:spcBef>
              <a:spcAft>
                <a:spcPts val="800"/>
              </a:spcAft>
              <a:buSzPct val="100000"/>
              <a:buFont typeface="+mn-ea"/>
              <a:buAutoNum type="ea1JpnChsDbPeriod" startAt="2"/>
            </a:pPr>
            <a:r>
              <a:rPr lang="zh-CN" altLang="en-US" sz="28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职业检查</a:t>
            </a:r>
            <a:endParaRPr lang="zh-CN" altLang="en-US" sz="28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736600" lvl="1" indent="-355600" algn="l" fontAlgn="ctr">
              <a:lnSpc>
                <a:spcPct val="120000"/>
              </a:lnSpc>
              <a:spcBef>
                <a:spcPts val="0"/>
              </a:spcBef>
              <a:spcAft>
                <a:spcPts val="800"/>
              </a:spcAft>
              <a:buSzPct val="100000"/>
              <a:buFont typeface="Calibri Light" panose="020F0302020204030204" charset="0"/>
              <a:buAutoNum type="arabicPeriod"/>
            </a:pPr>
            <a:r>
              <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办公环境检查</a:t>
            </a:r>
            <a:endPar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736600" lvl="1" indent="-355600" algn="l" fontAlgn="ctr">
              <a:lnSpc>
                <a:spcPct val="120000"/>
              </a:lnSpc>
              <a:spcBef>
                <a:spcPts val="0"/>
              </a:spcBef>
              <a:spcAft>
                <a:spcPts val="800"/>
              </a:spcAft>
              <a:buSzPct val="100000"/>
              <a:buFont typeface="Calibri Light" panose="020F0302020204030204" charset="0"/>
              <a:buAutoNum type="arabicPeriod"/>
            </a:pPr>
            <a:r>
              <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个人健康检查</a:t>
            </a:r>
            <a:endPar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1066800" lvl="2" indent="-330200" algn="l" fontAlgn="ctr">
              <a:lnSpc>
                <a:spcPct val="120000"/>
              </a:lnSpc>
              <a:spcBef>
                <a:spcPts val="0"/>
              </a:spcBef>
              <a:spcAft>
                <a:spcPts val="800"/>
              </a:spcAft>
              <a:buSzPct val="100000"/>
              <a:buFont typeface="+mn-ea"/>
              <a:buAutoNum type="circleNumDbPlain"/>
            </a:pPr>
            <a:r>
              <a:rPr lang="en-US" altLang="zh-CN" sz="24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心理健康</a:t>
            </a:r>
            <a:endParaRPr lang="en-US" altLang="zh-CN" sz="24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1066800" lvl="2" indent="-330200" algn="l" fontAlgn="ctr">
              <a:lnSpc>
                <a:spcPct val="120000"/>
              </a:lnSpc>
              <a:spcBef>
                <a:spcPts val="0"/>
              </a:spcBef>
              <a:spcAft>
                <a:spcPts val="800"/>
              </a:spcAft>
              <a:buSzPct val="100000"/>
              <a:buFont typeface="+mn-ea"/>
              <a:buAutoNum type="circleNumDbPlain"/>
            </a:pPr>
            <a:r>
              <a:rPr lang="en-US" altLang="zh-CN" sz="24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身体健康</a:t>
            </a:r>
            <a:endParaRPr lang="en-US" altLang="zh-CN" sz="24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381000" lvl="0" indent="-381000" algn="l" fontAlgn="ctr">
              <a:lnSpc>
                <a:spcPct val="120000"/>
              </a:lnSpc>
              <a:spcBef>
                <a:spcPts val="0"/>
              </a:spcBef>
              <a:spcAft>
                <a:spcPts val="800"/>
              </a:spcAft>
              <a:buSzPct val="100000"/>
              <a:buFont typeface="+mn-ea"/>
              <a:buAutoNum type="ea1JpnChsDbPeriod" startAt="2"/>
            </a:pPr>
            <a:r>
              <a:rPr lang="zh-CN" altLang="en-US" sz="28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养成良好卫生习惯</a:t>
            </a:r>
            <a:endParaRPr lang="zh-CN" altLang="en-US" sz="2800" spc="1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736600" lvl="1" indent="-355600" algn="l" fontAlgn="ctr">
              <a:lnSpc>
                <a:spcPct val="120000"/>
              </a:lnSpc>
              <a:spcBef>
                <a:spcPts val="0"/>
              </a:spcBef>
              <a:spcAft>
                <a:spcPts val="800"/>
              </a:spcAft>
              <a:buSzPct val="100000"/>
              <a:buFont typeface="Calibri Light" panose="020F0302020204030204" charset="0"/>
              <a:buAutoNum type="arabicPeriod"/>
            </a:pPr>
            <a:r>
              <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环境卫生</a:t>
            </a:r>
            <a:endPar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736600" lvl="1" indent="-355600" algn="l" fontAlgn="ctr">
              <a:lnSpc>
                <a:spcPct val="120000"/>
              </a:lnSpc>
              <a:spcBef>
                <a:spcPts val="0"/>
              </a:spcBef>
              <a:spcAft>
                <a:spcPts val="800"/>
              </a:spcAft>
              <a:buSzPct val="100000"/>
              <a:buFont typeface="Calibri Light" panose="020F0302020204030204" charset="0"/>
              <a:buAutoNum type="arabicPeriod"/>
            </a:pPr>
            <a:r>
              <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个人卫生</a:t>
            </a:r>
            <a:endParaRPr lang="zh-CN" altLang="en-US" sz="28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案例】张某即将毕业，听同学陈某介绍说有高薪工作。虽然工作地点偏僻，但张某还是被高薪打动了。当他到达工作地点后，却被传销组织控制住。一开始，所有人都与张某套近乎、交朋友，却不提工作内容，后来他们就向张某介绍起</a:t>
            </a:r>
            <a:r>
              <a:rPr lang="en-US" altLang="zh-CN" sz="2400" kern="0" dirty="0">
                <a:ln>
                  <a:noFill/>
                  <a:prstDash val="sysDot"/>
                </a:ln>
                <a:solidFill>
                  <a:schemeClr val="tx1">
                    <a:lumMod val="85000"/>
                    <a:lumOff val="15000"/>
                  </a:schemeClr>
                </a:solidFill>
                <a:uFillTx/>
                <a:latin typeface="+mn-ea"/>
                <a:sym typeface="+mn-ea"/>
              </a:rPr>
              <a:t>“</a:t>
            </a:r>
            <a:r>
              <a:rPr lang="zh-CN" altLang="en-US" sz="2400" kern="0" dirty="0">
                <a:ln>
                  <a:noFill/>
                  <a:prstDash val="sysDot"/>
                </a:ln>
                <a:solidFill>
                  <a:schemeClr val="tx1">
                    <a:lumMod val="85000"/>
                    <a:lumOff val="15000"/>
                  </a:schemeClr>
                </a:solidFill>
                <a:uFillTx/>
                <a:latin typeface="+mn-ea"/>
                <a:sym typeface="+mn-ea"/>
              </a:rPr>
              <a:t>网络营销</a:t>
            </a:r>
            <a:r>
              <a:rPr lang="en-US" altLang="zh-CN" sz="2400" kern="0" dirty="0">
                <a:ln>
                  <a:noFill/>
                  <a:prstDash val="sysDot"/>
                </a:ln>
                <a:solidFill>
                  <a:schemeClr val="tx1">
                    <a:lumMod val="85000"/>
                    <a:lumOff val="15000"/>
                  </a:schemeClr>
                </a:solidFill>
                <a:uFillTx/>
                <a:latin typeface="+mn-ea"/>
                <a:sym typeface="+mn-ea"/>
              </a:rPr>
              <a:t>”</a:t>
            </a:r>
            <a:r>
              <a:rPr lang="zh-CN" altLang="en-US" sz="2400" kern="0" dirty="0">
                <a:ln>
                  <a:noFill/>
                  <a:prstDash val="sysDot"/>
                </a:ln>
                <a:solidFill>
                  <a:schemeClr val="tx1">
                    <a:lumMod val="85000"/>
                    <a:lumOff val="15000"/>
                  </a:schemeClr>
                </a:solidFill>
                <a:uFillTx/>
                <a:latin typeface="+mn-ea"/>
                <a:sym typeface="+mn-ea"/>
              </a:rPr>
              <a:t>。张某意识到被骗后想要离开，可房门已被锁死。张某想逃走的想法被发现后遭受了一顿拳打脚踢，传销组织还多次恐吓张某不要试图向外界求救。一段时间后，张某的家长发现无法联系到张某，经与校方和张某的同学核实后报警，民警根据线索找到了陈某，抓获了传销团伙，将张某救出。</a:t>
            </a:r>
            <a:endParaRPr lang="zh-CN" altLang="en-US" sz="24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【评析】</a:t>
            </a:r>
            <a:endParaRPr lang="zh-CN" altLang="en-US" sz="28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张某作为毕业年级的学生，难免有些就业焦虑，但他没有保持警惕，给了犯罪分子可乘之机。大学生要在正规平台发布求职信息，通过多渠道核对公司信息，不要轻易赴约，以防人身安全受到威胁。</a:t>
            </a:r>
            <a:endParaRPr lang="zh-CN" altLang="en-US" sz="28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custDataLst>
              <p:tags r:id="rId1"/>
            </p:custDataLst>
          </p:nvPr>
        </p:nvSpPr>
        <p:spPr>
          <a:xfrm>
            <a:off x="7875905" y="232537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8" name="椭圆 17"/>
          <p:cNvSpPr/>
          <p:nvPr>
            <p:custDataLst>
              <p:tags r:id="rId2"/>
            </p:custDataLst>
          </p:nvPr>
        </p:nvSpPr>
        <p:spPr>
          <a:xfrm>
            <a:off x="7947660" y="239712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cxnSp>
        <p:nvCxnSpPr>
          <p:cNvPr id="19" name="直接连接符 18"/>
          <p:cNvCxnSpPr>
            <a:stCxn id="17" idx="6"/>
          </p:cNvCxnSpPr>
          <p:nvPr>
            <p:custDataLst>
              <p:tags r:id="rId3"/>
            </p:custDataLst>
          </p:nvPr>
        </p:nvCxnSpPr>
        <p:spPr>
          <a:xfrm>
            <a:off x="8094980" y="2435225"/>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4"/>
            </p:custDataLst>
          </p:nvPr>
        </p:nvSpPr>
        <p:spPr>
          <a:xfrm>
            <a:off x="8707120" y="1949301"/>
            <a:ext cx="2879725" cy="609113"/>
          </a:xfrm>
          <a:prstGeom prst="rect">
            <a:avLst/>
          </a:prstGeom>
          <a:noFill/>
        </p:spPr>
        <p:txBody>
          <a:bodyPr wrap="square" lIns="0" tIns="0" rIns="0" bIns="0" rtlCol="0" anchor="b" anchorCtr="0">
            <a:noAutofit/>
          </a:bodyPr>
          <a:lstStyle/>
          <a:p>
            <a:pPr marL="0" lvl="0">
              <a:lnSpc>
                <a:spcPct val="130000"/>
              </a:lnSpc>
              <a:spcBef>
                <a:spcPct val="0"/>
              </a:spcBef>
              <a:spcAft>
                <a:spcPct val="0"/>
              </a:spcAft>
            </a:pPr>
            <a:r>
              <a:rPr lang="zh-CN" altLang="en-US" sz="1600" b="1" dirty="0">
                <a:solidFill>
                  <a:schemeClr val="accent1"/>
                </a:solidFill>
                <a:latin typeface="+mn-ea"/>
                <a:cs typeface="+mn-ea"/>
                <a:sym typeface="+mn-ea"/>
              </a:rPr>
              <a:t>收集用人单位发布的招聘信息</a:t>
            </a:r>
            <a:endParaRPr lang="zh-CN" altLang="en-US" sz="1600" b="1" dirty="0">
              <a:solidFill>
                <a:schemeClr val="accent1"/>
              </a:solidFill>
              <a:latin typeface="+mn-ea"/>
              <a:cs typeface="+mn-ea"/>
            </a:endParaRPr>
          </a:p>
          <a:p>
            <a:pPr marL="0" lvl="0">
              <a:lnSpc>
                <a:spcPct val="130000"/>
              </a:lnSpc>
              <a:spcBef>
                <a:spcPct val="0"/>
              </a:spcBef>
              <a:spcAft>
                <a:spcPct val="0"/>
              </a:spcAft>
            </a:pPr>
            <a:r>
              <a:rPr lang="zh-CN" altLang="en-US" sz="1600" b="1" dirty="0">
                <a:solidFill>
                  <a:schemeClr val="accent1"/>
                </a:solidFill>
                <a:latin typeface="+mn-ea"/>
                <a:cs typeface="+mn-ea"/>
                <a:sym typeface="+mn-ea"/>
              </a:rPr>
              <a:t>收集目标企业信息</a:t>
            </a:r>
            <a:endParaRPr lang="zh-CN" altLang="en-US" sz="1600" b="1" dirty="0">
              <a:solidFill>
                <a:schemeClr val="accent1"/>
              </a:solidFill>
              <a:latin typeface="+mn-ea"/>
              <a:cs typeface="+mn-ea"/>
            </a:endParaRPr>
          </a:p>
        </p:txBody>
      </p:sp>
      <p:sp>
        <p:nvSpPr>
          <p:cNvPr id="23" name="椭圆 22"/>
          <p:cNvSpPr/>
          <p:nvPr>
            <p:custDataLst>
              <p:tags r:id="rId5"/>
            </p:custDataLst>
          </p:nvPr>
        </p:nvSpPr>
        <p:spPr>
          <a:xfrm>
            <a:off x="7875905" y="397764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4" name="椭圆 23"/>
          <p:cNvSpPr/>
          <p:nvPr>
            <p:custDataLst>
              <p:tags r:id="rId6"/>
            </p:custDataLst>
          </p:nvPr>
        </p:nvSpPr>
        <p:spPr>
          <a:xfrm>
            <a:off x="7947660" y="404939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cxnSp>
        <p:nvCxnSpPr>
          <p:cNvPr id="9" name="直接连接符 8"/>
          <p:cNvCxnSpPr>
            <a:stCxn id="23" idx="6"/>
          </p:cNvCxnSpPr>
          <p:nvPr>
            <p:custDataLst>
              <p:tags r:id="rId7"/>
            </p:custDataLst>
          </p:nvPr>
        </p:nvCxnSpPr>
        <p:spPr>
          <a:xfrm>
            <a:off x="8094980" y="4087495"/>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8"/>
            </p:custDataLst>
          </p:nvPr>
        </p:nvSpPr>
        <p:spPr>
          <a:xfrm>
            <a:off x="8707120" y="3529717"/>
            <a:ext cx="2879725" cy="680968"/>
          </a:xfrm>
          <a:prstGeom prst="rect">
            <a:avLst/>
          </a:prstGeom>
          <a:noFill/>
        </p:spPr>
        <p:txBody>
          <a:bodyPr wrap="square" lIns="0" tIns="0" rIns="0" bIns="0" rtlCol="0" anchor="b" anchorCtr="0">
            <a:noAutofit/>
          </a:bodyPr>
          <a:lstStyle/>
          <a:p>
            <a:pPr>
              <a:spcBef>
                <a:spcPct val="0"/>
              </a:spcBef>
              <a:spcAft>
                <a:spcPct val="0"/>
              </a:spcAft>
            </a:pPr>
            <a:r>
              <a:rPr lang="zh-CN" altLang="en-US" sz="1600" b="1" dirty="0">
                <a:solidFill>
                  <a:schemeClr val="accent1"/>
                </a:solidFill>
                <a:latin typeface="+mn-ea"/>
                <a:cs typeface="+mn-ea"/>
                <a:sym typeface="+mn-ea"/>
              </a:rPr>
              <a:t>了解学校历年就业状况</a:t>
            </a:r>
            <a:endParaRPr lang="zh-CN" altLang="en-US" sz="1600" b="1" dirty="0">
              <a:solidFill>
                <a:schemeClr val="accent1"/>
              </a:solidFill>
              <a:latin typeface="+mn-ea"/>
              <a:cs typeface="+mn-ea"/>
            </a:endParaRPr>
          </a:p>
        </p:txBody>
      </p:sp>
      <p:sp>
        <p:nvSpPr>
          <p:cNvPr id="12" name="矩形 11"/>
          <p:cNvSpPr/>
          <p:nvPr>
            <p:custDataLst>
              <p:tags r:id="rId9"/>
            </p:custDataLst>
          </p:nvPr>
        </p:nvSpPr>
        <p:spPr>
          <a:xfrm>
            <a:off x="7493000" y="5150041"/>
            <a:ext cx="2879725" cy="491933"/>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chemeClr val="accent1"/>
                </a:solidFill>
                <a:latin typeface="+mn-ea"/>
                <a:cs typeface="+mn-ea"/>
              </a:rPr>
              <a:t>了解</a:t>
            </a:r>
            <a:r>
              <a:rPr lang="zh-CN" altLang="en-US" sz="1600" b="1">
                <a:solidFill>
                  <a:schemeClr val="accent1"/>
                </a:solidFill>
                <a:latin typeface="+mn-ea"/>
                <a:cs typeface="+mn-ea"/>
                <a:sym typeface="+mn-ea"/>
              </a:rPr>
              <a:t>人才供需情况</a:t>
            </a:r>
            <a:endParaRPr lang="zh-CN" altLang="en-US" sz="1600" b="1">
              <a:solidFill>
                <a:schemeClr val="accent1"/>
              </a:solidFill>
              <a:latin typeface="+mn-ea"/>
              <a:cs typeface="+mn-ea"/>
            </a:endParaRPr>
          </a:p>
        </p:txBody>
      </p:sp>
      <p:sp>
        <p:nvSpPr>
          <p:cNvPr id="30" name="椭圆 29"/>
          <p:cNvSpPr/>
          <p:nvPr>
            <p:custDataLst>
              <p:tags r:id="rId10"/>
            </p:custDataLst>
          </p:nvPr>
        </p:nvSpPr>
        <p:spPr>
          <a:xfrm>
            <a:off x="6661785" y="507682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31" name="椭圆 30"/>
          <p:cNvSpPr/>
          <p:nvPr>
            <p:custDataLst>
              <p:tags r:id="rId11"/>
            </p:custDataLst>
          </p:nvPr>
        </p:nvSpPr>
        <p:spPr>
          <a:xfrm>
            <a:off x="6733540" y="514858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32" name="任意多边形 31"/>
          <p:cNvSpPr/>
          <p:nvPr>
            <p:custDataLst>
              <p:tags r:id="rId12"/>
            </p:custDataLst>
          </p:nvPr>
        </p:nvSpPr>
        <p:spPr>
          <a:xfrm>
            <a:off x="6832600" y="5276215"/>
            <a:ext cx="574675" cy="234950"/>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40000"/>
          </a:bodyPr>
          <a:lstStyle/>
          <a:p>
            <a:pPr algn="ctr"/>
            <a:endParaRPr lang="zh-CN" altLang="en-US"/>
          </a:p>
        </p:txBody>
      </p:sp>
      <p:sp>
        <p:nvSpPr>
          <p:cNvPr id="45" name="椭圆 44"/>
          <p:cNvSpPr/>
          <p:nvPr>
            <p:custDataLst>
              <p:tags r:id="rId13"/>
            </p:custDataLst>
          </p:nvPr>
        </p:nvSpPr>
        <p:spPr>
          <a:xfrm>
            <a:off x="5196205" y="507682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46" name="椭圆 45"/>
          <p:cNvSpPr/>
          <p:nvPr>
            <p:custDataLst>
              <p:tags r:id="rId14"/>
            </p:custDataLst>
          </p:nvPr>
        </p:nvSpPr>
        <p:spPr>
          <a:xfrm>
            <a:off x="5267960" y="514858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47" name="任意多边形 46"/>
          <p:cNvSpPr/>
          <p:nvPr>
            <p:custDataLst>
              <p:tags r:id="rId15"/>
            </p:custDataLst>
          </p:nvPr>
        </p:nvSpPr>
        <p:spPr>
          <a:xfrm flipH="1">
            <a:off x="4702810" y="5276215"/>
            <a:ext cx="563880" cy="234950"/>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40000"/>
          </a:bodyPr>
          <a:lstStyle/>
          <a:p>
            <a:pPr algn="ctr"/>
            <a:endParaRPr lang="zh-CN" altLang="en-US"/>
          </a:p>
        </p:txBody>
      </p:sp>
      <p:sp>
        <p:nvSpPr>
          <p:cNvPr id="15" name="矩形 14"/>
          <p:cNvSpPr/>
          <p:nvPr>
            <p:custDataLst>
              <p:tags r:id="rId16"/>
            </p:custDataLst>
          </p:nvPr>
        </p:nvSpPr>
        <p:spPr>
          <a:xfrm>
            <a:off x="1767840" y="5150594"/>
            <a:ext cx="2879725" cy="491381"/>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dirty="0">
                <a:solidFill>
                  <a:schemeClr val="accent1"/>
                </a:solidFill>
                <a:latin typeface="+mn-ea"/>
                <a:cs typeface="+mn-ea"/>
                <a:sym typeface="+mn-ea"/>
              </a:rPr>
              <a:t>收集行业、职业发展信息</a:t>
            </a:r>
            <a:endParaRPr lang="zh-CN" altLang="en-US" sz="1600" b="1" dirty="0">
              <a:solidFill>
                <a:schemeClr val="accent1"/>
              </a:solidFill>
              <a:latin typeface="+mn-ea"/>
              <a:cs typeface="+mn-ea"/>
            </a:endParaRPr>
          </a:p>
        </p:txBody>
      </p:sp>
      <p:sp>
        <p:nvSpPr>
          <p:cNvPr id="20" name="矩形 19"/>
          <p:cNvSpPr/>
          <p:nvPr>
            <p:custDataLst>
              <p:tags r:id="rId17"/>
            </p:custDataLst>
          </p:nvPr>
        </p:nvSpPr>
        <p:spPr>
          <a:xfrm>
            <a:off x="492125" y="3496553"/>
            <a:ext cx="2879725" cy="714132"/>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dirty="0">
                <a:solidFill>
                  <a:schemeClr val="accent1"/>
                </a:solidFill>
                <a:latin typeface="+mn-ea"/>
                <a:cs typeface="+mn-ea"/>
              </a:rPr>
              <a:t>收集</a:t>
            </a:r>
            <a:r>
              <a:rPr lang="zh-CN" altLang="en-US" sz="1600" b="1" dirty="0">
                <a:solidFill>
                  <a:schemeClr val="accent1"/>
                </a:solidFill>
                <a:latin typeface="+mn-ea"/>
                <a:cs typeface="+mn-ea"/>
                <a:sym typeface="+mn-ea"/>
              </a:rPr>
              <a:t>就业政策</a:t>
            </a:r>
            <a:endParaRPr lang="zh-CN" altLang="en-US" sz="1600" dirty="0">
              <a:solidFill>
                <a:schemeClr val="tx1">
                  <a:lumMod val="85000"/>
                  <a:lumOff val="15000"/>
                </a:schemeClr>
              </a:solidFill>
              <a:latin typeface="+mn-ea"/>
              <a:cs typeface="+mn-ea"/>
            </a:endParaRPr>
          </a:p>
          <a:p>
            <a:pPr algn="r">
              <a:spcBef>
                <a:spcPct val="0"/>
              </a:spcBef>
              <a:spcAft>
                <a:spcPct val="0"/>
              </a:spcAft>
            </a:pPr>
            <a:endParaRPr lang="zh-CN" altLang="en-US" sz="1600" b="1" dirty="0">
              <a:solidFill>
                <a:schemeClr val="accent1"/>
              </a:solidFill>
              <a:latin typeface="+mn-ea"/>
              <a:cs typeface="+mn-ea"/>
            </a:endParaRPr>
          </a:p>
        </p:txBody>
      </p:sp>
      <p:sp>
        <p:nvSpPr>
          <p:cNvPr id="54" name="椭圆 53"/>
          <p:cNvSpPr/>
          <p:nvPr>
            <p:custDataLst>
              <p:tags r:id="rId18"/>
            </p:custDataLst>
          </p:nvPr>
        </p:nvSpPr>
        <p:spPr>
          <a:xfrm>
            <a:off x="3957320" y="397764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5" name="椭圆 54"/>
          <p:cNvSpPr/>
          <p:nvPr>
            <p:custDataLst>
              <p:tags r:id="rId19"/>
            </p:custDataLst>
          </p:nvPr>
        </p:nvSpPr>
        <p:spPr>
          <a:xfrm>
            <a:off x="4029075" y="404939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cxnSp>
        <p:nvCxnSpPr>
          <p:cNvPr id="56" name="直接连接符 55"/>
          <p:cNvCxnSpPr/>
          <p:nvPr>
            <p:custDataLst>
              <p:tags r:id="rId20"/>
            </p:custDataLst>
          </p:nvPr>
        </p:nvCxnSpPr>
        <p:spPr>
          <a:xfrm>
            <a:off x="3434715" y="4087495"/>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21"/>
            </p:custDataLst>
          </p:nvPr>
        </p:nvSpPr>
        <p:spPr>
          <a:xfrm>
            <a:off x="492125" y="1949301"/>
            <a:ext cx="2879725" cy="609113"/>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dirty="0">
                <a:solidFill>
                  <a:schemeClr val="accent1"/>
                </a:solidFill>
                <a:latin typeface="+mn-ea"/>
                <a:cs typeface="+mn-ea"/>
              </a:rPr>
              <a:t>收集信息</a:t>
            </a:r>
            <a:endParaRPr lang="zh-CN" altLang="en-US" sz="1600" b="1" dirty="0">
              <a:solidFill>
                <a:schemeClr val="accent1"/>
              </a:solidFill>
              <a:latin typeface="+mn-ea"/>
              <a:cs typeface="+mn-ea"/>
            </a:endParaRPr>
          </a:p>
        </p:txBody>
      </p:sp>
      <p:sp>
        <p:nvSpPr>
          <p:cNvPr id="59" name="椭圆 58"/>
          <p:cNvSpPr/>
          <p:nvPr>
            <p:custDataLst>
              <p:tags r:id="rId22"/>
            </p:custDataLst>
          </p:nvPr>
        </p:nvSpPr>
        <p:spPr>
          <a:xfrm>
            <a:off x="3957320" y="232537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60" name="椭圆 59"/>
          <p:cNvSpPr/>
          <p:nvPr>
            <p:custDataLst>
              <p:tags r:id="rId23"/>
            </p:custDataLst>
          </p:nvPr>
        </p:nvSpPr>
        <p:spPr>
          <a:xfrm>
            <a:off x="4029075" y="239712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cxnSp>
        <p:nvCxnSpPr>
          <p:cNvPr id="61" name="直接连接符 60"/>
          <p:cNvCxnSpPr/>
          <p:nvPr>
            <p:custDataLst>
              <p:tags r:id="rId24"/>
            </p:custDataLst>
          </p:nvPr>
        </p:nvCxnSpPr>
        <p:spPr>
          <a:xfrm>
            <a:off x="3434715" y="2435225"/>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custDataLst>
              <p:tags r:id="rId25"/>
            </p:custDataLst>
          </p:nvPr>
        </p:nvSpPr>
        <p:spPr>
          <a:xfrm rot="2640000">
            <a:off x="6002655" y="4004310"/>
            <a:ext cx="875665" cy="1098550"/>
          </a:xfrm>
          <a:custGeom>
            <a:avLst/>
            <a:gdLst/>
            <a:ahLst/>
            <a:cxnLst>
              <a:cxn ang="3">
                <a:pos x="hc" y="t"/>
              </a:cxn>
              <a:cxn ang="cd2">
                <a:pos x="l" y="vc"/>
              </a:cxn>
              <a:cxn ang="cd4">
                <a:pos x="hc" y="b"/>
              </a:cxn>
              <a:cxn ang="0">
                <a:pos x="r" y="vc"/>
              </a:cxn>
            </a:cxnLst>
            <a:rect l="l" t="t" r="r" b="b"/>
            <a:pathLst>
              <a:path w="1379" h="1730">
                <a:moveTo>
                  <a:pt x="433" y="0"/>
                </a:moveTo>
                <a:lnTo>
                  <a:pt x="1379" y="0"/>
                </a:lnTo>
                <a:lnTo>
                  <a:pt x="1378" y="45"/>
                </a:lnTo>
                <a:cubicBezTo>
                  <a:pt x="1368" y="647"/>
                  <a:pt x="1135" y="1244"/>
                  <a:pt x="682" y="1705"/>
                </a:cubicBezTo>
                <a:lnTo>
                  <a:pt x="657" y="1730"/>
                </a:lnTo>
                <a:lnTo>
                  <a:pt x="0" y="1049"/>
                </a:lnTo>
                <a:lnTo>
                  <a:pt x="8" y="1042"/>
                </a:lnTo>
                <a:cubicBezTo>
                  <a:pt x="285" y="761"/>
                  <a:pt x="427" y="396"/>
                  <a:pt x="433" y="28"/>
                </a:cubicBezTo>
                <a:lnTo>
                  <a:pt x="433" y="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3" name="任意多边形: 形状 83"/>
          <p:cNvSpPr/>
          <p:nvPr>
            <p:custDataLst>
              <p:tags r:id="rId26"/>
            </p:custDataLst>
          </p:nvPr>
        </p:nvSpPr>
        <p:spPr>
          <a:xfrm rot="13429634">
            <a:off x="6755130" y="3220720"/>
            <a:ext cx="880745" cy="1082040"/>
          </a:xfrm>
          <a:custGeom>
            <a:avLst/>
            <a:gdLst>
              <a:gd name="connsiteX0" fmla="*/ 994 w 1442"/>
              <a:gd name="connsiteY0" fmla="*/ 0 h 1771"/>
              <a:gd name="connsiteX1" fmla="*/ 1005 w 1442"/>
              <a:gd name="connsiteY1" fmla="*/ 191 h 1771"/>
              <a:gd name="connsiteX2" fmla="*/ 1367 w 1442"/>
              <a:gd name="connsiteY2" fmla="*/ 1004 h 1771"/>
              <a:gd name="connsiteX3" fmla="*/ 1442 w 1442"/>
              <a:gd name="connsiteY3" fmla="*/ 1084 h 1771"/>
              <a:gd name="connsiteX4" fmla="*/ 723 w 1442"/>
              <a:gd name="connsiteY4" fmla="*/ 1771 h 1771"/>
              <a:gd name="connsiteX5" fmla="*/ 606 w 1442"/>
              <a:gd name="connsiteY5" fmla="*/ 1638 h 1771"/>
              <a:gd name="connsiteX6" fmla="*/ 1 w 1442"/>
              <a:gd name="connsiteY6" fmla="*/ 98 h 1771"/>
              <a:gd name="connsiteX7" fmla="*/ 0 w 1442"/>
              <a:gd name="connsiteY7" fmla="*/ 0 h 1771"/>
              <a:gd name="connsiteX8" fmla="*/ 994 w 1442"/>
              <a:gd name="connsiteY8" fmla="*/ 0 h 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 h="1771">
                <a:moveTo>
                  <a:pt x="994" y="0"/>
                </a:moveTo>
                <a:lnTo>
                  <a:pt x="1005" y="191"/>
                </a:lnTo>
                <a:cubicBezTo>
                  <a:pt x="1047" y="483"/>
                  <a:pt x="1168" y="765"/>
                  <a:pt x="1367" y="1004"/>
                </a:cubicBezTo>
                <a:lnTo>
                  <a:pt x="1442" y="1084"/>
                </a:lnTo>
                <a:lnTo>
                  <a:pt x="723" y="1771"/>
                </a:lnTo>
                <a:lnTo>
                  <a:pt x="606" y="1638"/>
                </a:lnTo>
                <a:cubicBezTo>
                  <a:pt x="233" y="1192"/>
                  <a:pt x="31" y="649"/>
                  <a:pt x="1" y="98"/>
                </a:cubicBezTo>
                <a:lnTo>
                  <a:pt x="0" y="0"/>
                </a:lnTo>
                <a:lnTo>
                  <a:pt x="99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42" name="任意多边形 41"/>
          <p:cNvSpPr/>
          <p:nvPr>
            <p:custDataLst>
              <p:tags r:id="rId27"/>
            </p:custDataLst>
          </p:nvPr>
        </p:nvSpPr>
        <p:spPr>
          <a:xfrm rot="60000">
            <a:off x="4486910" y="2209800"/>
            <a:ext cx="909955" cy="1115695"/>
          </a:xfrm>
          <a:custGeom>
            <a:avLst/>
            <a:gdLst/>
            <a:ahLst/>
            <a:cxnLst>
              <a:cxn ang="3">
                <a:pos x="hc" y="t"/>
              </a:cxn>
              <a:cxn ang="cd2">
                <a:pos x="l" y="vc"/>
              </a:cxn>
              <a:cxn ang="cd4">
                <a:pos x="hc" y="b"/>
              </a:cxn>
              <a:cxn ang="0">
                <a:pos x="r" y="vc"/>
              </a:cxn>
            </a:cxnLst>
            <a:rect l="l" t="t" r="r" b="b"/>
            <a:pathLst>
              <a:path w="1433" h="1757">
                <a:moveTo>
                  <a:pt x="766" y="0"/>
                </a:moveTo>
                <a:lnTo>
                  <a:pt x="1433" y="716"/>
                </a:lnTo>
                <a:lnTo>
                  <a:pt x="1408" y="740"/>
                </a:lnTo>
                <a:cubicBezTo>
                  <a:pt x="1151" y="994"/>
                  <a:pt x="988" y="1342"/>
                  <a:pt x="974" y="1727"/>
                </a:cubicBezTo>
                <a:lnTo>
                  <a:pt x="974" y="1757"/>
                </a:lnTo>
                <a:lnTo>
                  <a:pt x="0" y="1757"/>
                </a:lnTo>
                <a:lnTo>
                  <a:pt x="0" y="1745"/>
                </a:lnTo>
                <a:cubicBezTo>
                  <a:pt x="7" y="1060"/>
                  <a:pt x="298" y="440"/>
                  <a:pt x="764" y="1"/>
                </a:cubicBezTo>
                <a:lnTo>
                  <a:pt x="766" y="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任意多边形 82"/>
          <p:cNvSpPr/>
          <p:nvPr>
            <p:custDataLst>
              <p:tags r:id="rId28"/>
            </p:custDataLst>
          </p:nvPr>
        </p:nvSpPr>
        <p:spPr>
          <a:xfrm>
            <a:off x="4916170" y="4054475"/>
            <a:ext cx="1122045" cy="878205"/>
          </a:xfrm>
          <a:custGeom>
            <a:avLst/>
            <a:gdLst>
              <a:gd name="connsiteX0" fmla="*/ 679 w 1767"/>
              <a:gd name="connsiteY0" fmla="*/ 0 h 1383"/>
              <a:gd name="connsiteX1" fmla="*/ 692 w 1767"/>
              <a:gd name="connsiteY1" fmla="*/ 4 h 1383"/>
              <a:gd name="connsiteX2" fmla="*/ 1740 w 1767"/>
              <a:gd name="connsiteY2" fmla="*/ 438 h 1383"/>
              <a:gd name="connsiteX3" fmla="*/ 1767 w 1767"/>
              <a:gd name="connsiteY3" fmla="*/ 438 h 1383"/>
              <a:gd name="connsiteX4" fmla="*/ 1767 w 1767"/>
              <a:gd name="connsiteY4" fmla="*/ 1383 h 1383"/>
              <a:gd name="connsiteX5" fmla="*/ 1740 w 1767"/>
              <a:gd name="connsiteY5" fmla="*/ 1383 h 1383"/>
              <a:gd name="connsiteX6" fmla="*/ 24 w 1767"/>
              <a:gd name="connsiteY6" fmla="*/ 672 h 1383"/>
              <a:gd name="connsiteX7" fmla="*/ 0 w 1767"/>
              <a:gd name="connsiteY7" fmla="*/ 648 h 1383"/>
              <a:gd name="connsiteX8" fmla="*/ 679 w 1767"/>
              <a:gd name="connsiteY8" fmla="*/ 0 h 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 h="1383">
                <a:moveTo>
                  <a:pt x="679" y="0"/>
                </a:moveTo>
                <a:lnTo>
                  <a:pt x="692" y="4"/>
                </a:lnTo>
                <a:cubicBezTo>
                  <a:pt x="961" y="272"/>
                  <a:pt x="1331" y="438"/>
                  <a:pt x="1740" y="438"/>
                </a:cubicBezTo>
                <a:lnTo>
                  <a:pt x="1767" y="438"/>
                </a:lnTo>
                <a:lnTo>
                  <a:pt x="1767" y="1383"/>
                </a:lnTo>
                <a:lnTo>
                  <a:pt x="1740" y="1383"/>
                </a:lnTo>
                <a:cubicBezTo>
                  <a:pt x="1070" y="1383"/>
                  <a:pt x="463" y="1112"/>
                  <a:pt x="24" y="672"/>
                </a:cubicBezTo>
                <a:lnTo>
                  <a:pt x="0" y="648"/>
                </a:lnTo>
                <a:lnTo>
                  <a:pt x="679" y="0"/>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14" name="任意多边形 13"/>
          <p:cNvSpPr/>
          <p:nvPr>
            <p:custDataLst>
              <p:tags r:id="rId29"/>
            </p:custDataLst>
          </p:nvPr>
        </p:nvSpPr>
        <p:spPr>
          <a:xfrm>
            <a:off x="4474845" y="3322320"/>
            <a:ext cx="878840" cy="11404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84" h="1796">
                <a:moveTo>
                  <a:pt x="2" y="0"/>
                </a:moveTo>
                <a:lnTo>
                  <a:pt x="960" y="17"/>
                </a:lnTo>
                <a:lnTo>
                  <a:pt x="960" y="21"/>
                </a:lnTo>
                <a:cubicBezTo>
                  <a:pt x="959" y="46"/>
                  <a:pt x="958" y="71"/>
                  <a:pt x="958" y="96"/>
                </a:cubicBezTo>
                <a:cubicBezTo>
                  <a:pt x="958" y="490"/>
                  <a:pt x="1112" y="847"/>
                  <a:pt x="1364" y="1110"/>
                </a:cubicBezTo>
                <a:lnTo>
                  <a:pt x="1384" y="1131"/>
                </a:lnTo>
                <a:lnTo>
                  <a:pt x="695" y="1796"/>
                </a:lnTo>
                <a:lnTo>
                  <a:pt x="670" y="1771"/>
                </a:lnTo>
                <a:cubicBezTo>
                  <a:pt x="255" y="1336"/>
                  <a:pt x="0" y="746"/>
                  <a:pt x="0" y="96"/>
                </a:cubicBezTo>
                <a:cubicBezTo>
                  <a:pt x="0" y="65"/>
                  <a:pt x="1" y="34"/>
                  <a:pt x="2" y="3"/>
                </a:cubicBezTo>
                <a:lnTo>
                  <a:pt x="2"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10" name="任意多边形 9"/>
          <p:cNvSpPr/>
          <p:nvPr>
            <p:custDataLst>
              <p:tags r:id="rId30"/>
            </p:custDataLst>
          </p:nvPr>
        </p:nvSpPr>
        <p:spPr>
          <a:xfrm rot="16200000">
            <a:off x="6518910" y="2175510"/>
            <a:ext cx="1494790" cy="889000"/>
          </a:xfrm>
          <a:custGeom>
            <a:avLst/>
            <a:gdLst>
              <a:gd name="connsiteX0" fmla="*/ 4 w 2167"/>
              <a:gd name="connsiteY0" fmla="*/ 214 h 1303"/>
              <a:gd name="connsiteX1" fmla="*/ 1382 w 2167"/>
              <a:gd name="connsiteY1" fmla="*/ 217 h 1303"/>
              <a:gd name="connsiteX2" fmla="*/ 1382 w 2167"/>
              <a:gd name="connsiteY2" fmla="*/ 0 h 1303"/>
              <a:gd name="connsiteX3" fmla="*/ 2167 w 2167"/>
              <a:gd name="connsiteY3" fmla="*/ 652 h 1303"/>
              <a:gd name="connsiteX4" fmla="*/ 1382 w 2167"/>
              <a:gd name="connsiteY4" fmla="*/ 1303 h 1303"/>
              <a:gd name="connsiteX5" fmla="*/ 1382 w 2167"/>
              <a:gd name="connsiteY5" fmla="*/ 1086 h 1303"/>
              <a:gd name="connsiteX6" fmla="*/ 0 w 2167"/>
              <a:gd name="connsiteY6" fmla="*/ 1093 h 1303"/>
              <a:gd name="connsiteX7" fmla="*/ 4 w 2167"/>
              <a:gd name="connsiteY7" fmla="*/ 214 h 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7" h="1303">
                <a:moveTo>
                  <a:pt x="4" y="214"/>
                </a:moveTo>
                <a:lnTo>
                  <a:pt x="1382" y="217"/>
                </a:lnTo>
                <a:lnTo>
                  <a:pt x="1382" y="0"/>
                </a:lnTo>
                <a:lnTo>
                  <a:pt x="2167" y="652"/>
                </a:lnTo>
                <a:lnTo>
                  <a:pt x="1382" y="1303"/>
                </a:lnTo>
                <a:lnTo>
                  <a:pt x="1382" y="1086"/>
                </a:lnTo>
                <a:lnTo>
                  <a:pt x="0" y="1093"/>
                </a:lnTo>
                <a:lnTo>
                  <a:pt x="4" y="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11" name="椭圆 10"/>
          <p:cNvSpPr/>
          <p:nvPr>
            <p:custDataLst>
              <p:tags r:id="rId31"/>
            </p:custDataLst>
          </p:nvPr>
        </p:nvSpPr>
        <p:spPr>
          <a:xfrm>
            <a:off x="5069840" y="2441575"/>
            <a:ext cx="1894205" cy="1894205"/>
          </a:xfrm>
          <a:prstGeom prst="ellipse">
            <a:avLst/>
          </a:prstGeom>
          <a:solidFill>
            <a:srgbClr val="FFFFFF"/>
          </a:solidFill>
          <a:ln>
            <a:noFill/>
          </a:ln>
          <a:effectLst>
            <a:outerShdw blurRad="254000" sx="106000" sy="106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b="1" dirty="0">
                <a:solidFill>
                  <a:srgbClr val="333333"/>
                </a:solidFill>
                <a:latin typeface="+mn-ea"/>
                <a:cs typeface="+mn-ea"/>
                <a:sym typeface="+mn-ea"/>
              </a:rPr>
              <a:t>收集、筛选</a:t>
            </a:r>
            <a:r>
              <a:rPr lang="zh-CN" altLang="en-US" b="1" dirty="0">
                <a:solidFill>
                  <a:srgbClr val="333333"/>
                </a:solidFill>
                <a:latin typeface="+mn-ea"/>
                <a:cs typeface="+mn-ea"/>
                <a:sym typeface="+mn-ea"/>
              </a:rPr>
              <a:t>信息</a:t>
            </a:r>
            <a:endParaRPr lang="zh-CN" altLang="en-US" b="1" dirty="0">
              <a:solidFill>
                <a:srgbClr val="333333"/>
              </a:solidFill>
              <a:latin typeface="+mn-ea"/>
              <a:cs typeface="+mn-ea"/>
              <a:sym typeface="+mn-ea"/>
            </a:endParaRPr>
          </a:p>
        </p:txBody>
      </p:sp>
      <p:pic>
        <p:nvPicPr>
          <p:cNvPr id="48" name="图片 12" descr="343439383331313b343532303032383bbfcdbba7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779009" y="2783859"/>
            <a:ext cx="243166" cy="243166"/>
          </a:xfrm>
          <a:prstGeom prst="rect">
            <a:avLst/>
          </a:prstGeom>
        </p:spPr>
      </p:pic>
      <p:pic>
        <p:nvPicPr>
          <p:cNvPr id="50" name="图片 13" descr="343439383331313b343532303032393bbfcdbba7b8fabdf8"/>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796876" y="3724390"/>
            <a:ext cx="234315" cy="234315"/>
          </a:xfrm>
          <a:prstGeom prst="rect">
            <a:avLst/>
          </a:prstGeom>
        </p:spPr>
      </p:pic>
      <p:pic>
        <p:nvPicPr>
          <p:cNvPr id="51" name="图片 25" descr="343439383331313b343532303034323bd4a4d4bccce1d0d1"/>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462271" y="4419601"/>
            <a:ext cx="234315" cy="234315"/>
          </a:xfrm>
          <a:prstGeom prst="rect">
            <a:avLst/>
          </a:prstGeom>
        </p:spPr>
      </p:pic>
      <p:pic>
        <p:nvPicPr>
          <p:cNvPr id="52" name="图片 17" descr="343435383038363b343532323430323bcdc6b9e3b7bdb0b8"/>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396989" y="4404994"/>
            <a:ext cx="252094" cy="252094"/>
          </a:xfrm>
          <a:prstGeom prst="rect">
            <a:avLst/>
          </a:prstGeom>
        </p:spPr>
      </p:pic>
      <p:pic>
        <p:nvPicPr>
          <p:cNvPr id="53" name="图片 14" descr="343439383331313b343532303033303bd2d1b9bad3a6d3c3"/>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7103888" y="3724388"/>
            <a:ext cx="234315" cy="234315"/>
          </a:xfrm>
          <a:prstGeom prst="rect">
            <a:avLst/>
          </a:prstGeom>
        </p:spPr>
      </p:pic>
      <p:pic>
        <p:nvPicPr>
          <p:cNvPr id="57" name="图片 5" descr="343439383331313b343532303032323bb2fac6b7d5b9cabe"/>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7140575" y="2824133"/>
            <a:ext cx="252000" cy="252000"/>
          </a:xfrm>
          <a:prstGeom prst="rect">
            <a:avLst/>
          </a:prstGeom>
        </p:spPr>
      </p:pic>
      <p:sp>
        <p:nvSpPr>
          <p:cNvPr id="27" name="标题 26"/>
          <p:cNvSpPr>
            <a:spLocks noGrp="1"/>
          </p:cNvSpPr>
          <p:nvPr>
            <p:ph type="title"/>
            <p:custDataLst>
              <p:tags r:id="rId50"/>
            </p:custDataLst>
          </p:nvPr>
        </p:nvSpPr>
        <p:spPr/>
        <p:txBody>
          <a:bodyPr/>
          <a:lstStyle/>
          <a:p>
            <a:r>
              <a:rPr lang="en-US" altLang="zh-CN" dirty="0"/>
              <a:t>一、收集、筛选信息</a:t>
            </a:r>
            <a:endParaRPr lang="en-US" altLang="zh-CN" dirty="0"/>
          </a:p>
        </p:txBody>
      </p:sp>
    </p:spTree>
    <p:custDataLst>
      <p:tags r:id="rId5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a:t>
            </a:r>
            <a:r>
              <a:rPr lang="zh-CN" altLang="en-US">
                <a:sym typeface="+mn-ea"/>
              </a:rPr>
              <a:t>收集、筛选信息</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（二）过滤不良信息</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466975"/>
            <a:ext cx="10176510"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求职过程中的不良信息主要指的是虚假的招聘信息，以及部分可能涉嫌违法犯罪的工作内容。当自己接到一些并不熟悉或者从未投过简历的单位发来的面试通知，或者整理其他通过报刊、网络、人才市场收集的一些不知名用人单位的信息时，一定要先对其情况进行核实，利用多种方式尽可能多地了解该单位各方面信息，过滤不良信息，筛选</a:t>
            </a:r>
            <a:r>
              <a:rPr lang="en-US" altLang="zh-CN" sz="2400" dirty="0">
                <a:ln>
                  <a:noFill/>
                  <a:prstDash val="sysDot"/>
                </a:ln>
                <a:solidFill>
                  <a:schemeClr val="tx1">
                    <a:lumMod val="85000"/>
                    <a:lumOff val="15000"/>
                  </a:schemeClr>
                </a:solidFill>
                <a:latin typeface="+mn-ea"/>
                <a:cs typeface="+mn-ea"/>
                <a:sym typeface="+mn-ea"/>
              </a:rPr>
              <a:t> </a:t>
            </a:r>
            <a:r>
              <a:rPr lang="zh-CN" altLang="en-US" sz="2400" dirty="0">
                <a:ln>
                  <a:noFill/>
                  <a:prstDash val="sysDot"/>
                </a:ln>
                <a:solidFill>
                  <a:schemeClr val="tx1">
                    <a:lumMod val="85000"/>
                    <a:lumOff val="15000"/>
                  </a:schemeClr>
                </a:solidFill>
                <a:latin typeface="+mn-ea"/>
                <a:cs typeface="+mn-ea"/>
                <a:sym typeface="+mn-ea"/>
              </a:rPr>
              <a:t>出真实、合适的岗位，再进一步安排面试等环节。</a:t>
            </a:r>
            <a:endParaRPr lang="zh-CN" altLang="en-US" sz="24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0947_1*n_h_h_i*1_2_6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20230947_1*n_h_h_i*1_2_6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3"/>
  <p:tag name="KSO_WM_UNIT_ID" val="diagram20230947_1*n_h_h_i*1_2_6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6_1"/>
  <p:tag name="KSO_WM_UNIT_ID" val="diagram20230947_1*n_h_h_a*1_2_6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采取哪些有效措施（How）"/>
  <p:tag name="KSO_WM_UNIT_TEXT_FILL_FORE_SCHEMECOLOR_INDEX" val="1"/>
  <p:tag name="KSO_WM_UNIT_TEXT_FILL_TYPE" val="1"/>
  <p:tag name="KSO_WM_UNIT_USESOURCEFORMAT_APPLY" val="1"/>
</p:tagLst>
</file>

<file path=ppt/tags/tag1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0947_1*n_h_h_i*1_2_5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0947_1*n_h_h_i*1_2_5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230947_1*n_h_h_i*1_2_5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0947_1*n_h_h_a*1_2_5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为什么执行（Why）"/>
  <p:tag name="KSO_WM_UNIT_TEXT_FILL_FORE_SCHEMECOLOR_INDEX" val="1"/>
  <p:tag name="KSO_WM_UNIT_TEXT_FILL_TYPE" val="1"/>
  <p:tag name="KSO_WM_UNIT_USESOURCEFORMAT_APPLY" val="1"/>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7_1*n_h_h_a*1_2_4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什么地方执行（Where）"/>
  <p:tag name="KSO_WM_UNIT_TEXT_FILL_FORE_SCHEMECOLOR_INDEX" val="1"/>
  <p:tag name="KSO_WM_UNIT_TEXT_FILL_TYPE" val="1"/>
  <p:tag name="KSO_WM_UNIT_USESOURCEFORMAT_APPLY" val="1"/>
</p:tagLst>
</file>

<file path=ppt/tags/tag1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0947_1*n_h_h_i*1_2_4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0947_1*n_h_h_i*1_2_4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30947_1*n_h_h_i*1_2_4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0947_1*n_h_h_i*1_2_3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0947_1*n_h_h_i*1_2_3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0947_1*n_h_h_i*1_2_3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7_1*n_h_h_a*1_2_3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什么时间执行（When）"/>
  <p:tag name="KSO_WM_UNIT_TEXT_FILL_FORE_SCHEMECOLOR_INDEX" val="1"/>
  <p:tag name="KSO_WM_UNIT_TEXT_FILL_TYPE" val="1"/>
  <p:tag name="KSO_WM_UNIT_USESOURCEFORMAT_APPLY" val="1"/>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7_1*n_h_h_a*1_2_2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对象是什么（What）"/>
  <p:tag name="KSO_WM_UNIT_TEXT_FILL_FORE_SCHEMECOLOR_INDEX" val="1"/>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947_1*n_h_h_i*1_2_2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947_1*n_h_h_i*1_2_2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0947_1*n_h_h_i*1_2_2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TEXT_FILL_FORE_SCHEMECOLOR_INDEX" val="1"/>
  <p:tag name="KSO_WM_UNIT_TEXT_FILL_TYPE" val="1"/>
  <p:tag name="KSO_WM_UNIT_USESOURCEFORMAT_APPLY" val="1"/>
</p:tagLst>
</file>

<file path=ppt/tags/tag1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947_1*n_h_h_i*1_2_1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947_1*n_h_h_i*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0947_1*n_h_h_i*1_2_1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230947_1*n_h_h_i*1_2_4_4"/>
  <p:tag name="KSO_WM_TEMPLATE_CATEGORY" val="diagram"/>
  <p:tag name="KSO_WM_TEMPLATE_INDEX" val="2023094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4"/>
  <p:tag name="KSO_WM_UNIT_ID" val="diagram20230947_1*n_h_h_i*1_2_5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230947_1*n_h_h_i*1_2_1_4"/>
  <p:tag name="KSO_WM_TEMPLATE_CATEGORY" val="diagram"/>
  <p:tag name="KSO_WM_TEMPLATE_INDEX" val="2023094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4"/>
  <p:tag name="KSO_WM_UNIT_ID" val="diagram20230947_1*n_h_h_i*1_2_3_4"/>
  <p:tag name="KSO_WM_TEMPLATE_CATEGORY" val="diagram"/>
  <p:tag name="KSO_WM_TEMPLATE_INDEX" val="2023094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4"/>
  <p:tag name="KSO_WM_UNIT_ID" val="diagram20230947_1*n_h_h_i*1_2_2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4"/>
  <p:tag name="KSO_WM_UNIT_ID" val="diagram20230947_1*n_h_h_i*1_2_6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BEAUTIFY_FLAG" val="#wm#"/>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0947_1*n_h_a*1_1_1"/>
  <p:tag name="KSO_WM_TEMPLATE_CATEGORY" val="diagram"/>
  <p:tag name="KSO_WM_TEMPLATE_INDEX" val="20230947"/>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PRESET_TEXT" val="5W1H&#10;管理系列"/>
  <p:tag name="KSO_WM_UNIT_SHADOW_SCHEMECOLOR_INDEX" val="5"/>
  <p:tag name="KSO_WM_UNIT_USESOURCEFORMAT_APPLY" val="1"/>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VALUE" val="6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0947_1*n_h_h_x*1_2_1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349999994039535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47_1*n_h_h_x*1_2_2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2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0947_1*n_h_h_x*1_2_3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0947_1*n_h_h_x*1_2_4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VALUE" val="65*6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0947_1*n_h_h_x*1_2_5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VALUE" val="5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6_1"/>
  <p:tag name="KSO_WM_UNIT_ID" val="diagram20230947_1*n_h_h_x*1_2_6_1"/>
  <p:tag name="KSO_WM_TEMPLATE_CATEGORY" val="diagram"/>
  <p:tag name="KSO_WM_TEMPLATE_INDEX" val="20230947"/>
  <p:tag name="KSO_WM_UNIT_LAYERLEVEL" val="1_1_1_1"/>
  <p:tag name="KSO_WM_TAG_VERSION" val="3.0"/>
  <p:tag name="KSO_WM_BEAUTIFY_FLAG" val="#wm#"/>
  <p:tag name="KSO_WM_DIAGRAM_MAX_ITEMCNT" val="6"/>
  <p:tag name="KSO_WM_DIAGRAM_MIN_ITEMCNT" val="6"/>
  <p:tag name="KSO_WM_DIAGRAM_VIRTUALLY_FRAME" val="{&quot;height&quot;:379.45001220703125,&quot;left&quot;:38.75,&quot;top&quot;:147.4499938964844,&quot;width&quot;:873.6}"/>
  <p:tag name="KSO_WM_DIAGRAM_COLOR_MATCH_VALUE" val="{&quot;shape&quot;:{&quot;fill&quot;:{&quot;solid&quot;:{&quot;brightness&quot;:0,&quot;colorType&quot;:2,&quot;rgb&quot;:&quot;#ffffff&quot;,&quot;transparency&quot;:0.05000000074505806},&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0947_1*a*1"/>
  <p:tag name="KSO_WM_TEMPLATE_CATEGORY" val="diagram"/>
  <p:tag name="KSO_WM_TEMPLATE_INDEX" val="20230947"/>
  <p:tag name="KSO_WM_UNIT_LAYERLEVEL" val="1"/>
  <p:tag name="KSO_WM_TAG_VERSION" val="3.0"/>
  <p:tag name="KSO_WM_BEAUTIFY_FLAG" val="#wm#"/>
  <p:tag name="KSO_WM_UNIT_PRESET_TEXT" val="5W1H管理系列营销模型"/>
  <p:tag name="KSO_WM_UNIT_TEXT_TYPE" val="1"/>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BEAUTIFY_FLAG" val="#wm#"/>
  <p:tag name="KSO_WM_TEMPLATE_CATEGORY" val="diagram"/>
  <p:tag name="KSO_WM_TEMPLATE_INDEX" val="20230947"/>
  <p:tag name="KSO_WM_SPECIAL_SOURCE" val="bdnull"/>
  <p:tag name="KSO_WM_SLIDE_ID" val="diagram20230947_1"/>
  <p:tag name="KSO_WM_TEMPLATE_SUBCATEGORY" val="0"/>
  <p:tag name="KSO_WM_TEMPLATE_MASTER_TYPE" val="0"/>
  <p:tag name="KSO_WM_TEMPLATE_COLOR_TYPE" val="0"/>
  <p:tag name="KSO_WM_SLIDE_ITEM_CNT" val="6"/>
  <p:tag name="KSO_WM_SLIDE_INDEX" val="1"/>
  <p:tag name="KSO_WM_DIAGRAM_GROUP_CODE" val="n1-1"/>
  <p:tag name="KSO_WM_SLIDE_DIAGTYPE" val="n"/>
  <p:tag name="KSO_WM_TAG_VERSION" val="3.0"/>
  <p:tag name="KSO_WM_SLIDE_LAYOUT" val="a_n"/>
  <p:tag name="KSO_WM_SLIDE_LAYOUT_CNT" val="1_1"/>
  <p:tag name="KSO_WM_SLIDE_TYPE" val="text"/>
  <p:tag name="KSO_WM_SLIDE_SUBTYPE" val="diag"/>
  <p:tag name="KSO_WM_SLIDE_SIZE" val="873.6*355.6"/>
  <p:tag name="KSO_WM_SLIDE_POSITION" val="38.75*171.3"/>
</p:tagLst>
</file>

<file path=ppt/tags/tag1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68.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69.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5151_11*a*1"/>
  <p:tag name="KSO_WM_TEMPLATE_CATEGORY" val="diagram"/>
  <p:tag name="KSO_WM_TEMPLATE_INDEX" val="20235151"/>
  <p:tag name="KSO_WM_UNIT_LAYERLEVEL" val="1"/>
  <p:tag name="KSO_WM_TAG_VERSION" val="3.0"/>
  <p:tag name="KSO_WM_BEAUTIFY_FLAG" val="#wm#"/>
  <p:tag name="KSO_WM_UNIT_TEXT_TYPE" val="1"/>
  <p:tag name="KSO_WM_UNIT_PRESET_TEXT" val="单击此处添加文档标题内容"/>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1444_4*l_i*1_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
  <p:tag name="KSO_WM_UNIT_ID" val="diagram20231444_4*l_i*1_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3"/>
  <p:tag name="KSO_WM_UNIT_ID" val="diagram20231444_4*l_i*1_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4"/>
  <p:tag name="KSO_WM_UNIT_ID" val="diagram20231444_4*l_i*1_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5"/>
  <p:tag name="KSO_WM_UNIT_ID" val="diagram20231444_4*l_i*1_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6"/>
  <p:tag name="KSO_WM_UNIT_ID" val="diagram20231444_4*l_i*1_6"/>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7"/>
  <p:tag name="KSO_WM_UNIT_ID" val="diagram20231444_4*l_i*1_7"/>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8"/>
  <p:tag name="KSO_WM_UNIT_ID" val="diagram20231444_4*l_i*1_8"/>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9"/>
  <p:tag name="KSO_WM_UNIT_ID" val="diagram20231444_4*l_i*1_9"/>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0"/>
  <p:tag name="KSO_WM_UNIT_ID" val="diagram20231444_4*l_i*1_10"/>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1"/>
  <p:tag name="KSO_WM_UNIT_ID" val="diagram20231444_4*l_i*1_1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2"/>
  <p:tag name="KSO_WM_UNIT_ID" val="diagram20231444_4*l_i*1_1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3"/>
  <p:tag name="KSO_WM_UNIT_ID" val="diagram20231444_4*l_i*1_1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4"/>
  <p:tag name="KSO_WM_UNIT_ID" val="diagram20231444_4*l_i*1_1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5"/>
  <p:tag name="KSO_WM_UNIT_ID" val="diagram20231444_4*l_i*1_1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6"/>
  <p:tag name="KSO_WM_UNIT_ID" val="diagram20231444_4*l_i*1_16"/>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7"/>
  <p:tag name="KSO_WM_UNIT_ID" val="diagram20231444_4*l_i*1_17"/>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8"/>
  <p:tag name="KSO_WM_UNIT_ID" val="diagram20231444_4*l_i*1_18"/>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9"/>
  <p:tag name="KSO_WM_UNIT_ID" val="diagram20231444_4*l_i*1_19"/>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0"/>
  <p:tag name="KSO_WM_UNIT_ID" val="diagram20231444_4*l_i*1_20"/>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4*l_i*1_2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4*l_i*1_2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4*l_i*1_2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4"/>
  <p:tag name="KSO_WM_UNIT_ID" val="diagram20231444_4*l_i*1_2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5"/>
  <p:tag name="KSO_WM_UNIT_ID" val="diagram20231444_4*l_i*1_2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gradient&quot;:[{&quot;brightness&quot;:-0.25,&quot;colorType&quot;:1,&quot;foreColorIndex&quot;:5,&quot;pos&quot;:0.9200000166893005,&quot;transparency&quot;:0},{&quot;brightness&quot;:0.800000011920929,&quot;colorType&quot;:1,&quot;foreColorIndex&quot;:5,&quot;pos&quot;:0,&quot;transparency&quot;:0},{&quot;brightness&quot;:0.4000000059604645,&quot;colorType&quot;:1,&quot;foreColorIndex&quot;:5,&quot;pos&quot;:0.4000000059604645,&quot;transparency&quot;:0},{&quot;brightness&quot;:0,&quot;colorType&quot;:1,&quot;foreColorIndex&quot;:5,&quot;pos&quot;:0.6399999856948853,&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4_4*l_h_f*1_1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444_4*l_h_f*1_5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444_4*l_h_f*1_4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4_4*l_h_f*1_2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444_4*l_h_f*1_3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30638458011657,&quot;left&quot;:49.237396240234375,&quot;top&quot;:159.97503937007872,&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Lst>
</file>

<file path=ppt/tags/tag201.xml><?xml version="1.0" encoding="utf-8"?>
<p:tagLst xmlns:p="http://schemas.openxmlformats.org/presentationml/2006/main">
  <p:tag name="KSO_WM_SLIDE_ID" val="diagram20235151_11"/>
  <p:tag name="KSO_WM_TEMPLATE_SUBCATEGORY" val="0"/>
  <p:tag name="KSO_WM_TEMPLATE_MASTER_TYPE" val="0"/>
  <p:tag name="KSO_WM_TEMPLATE_COLOR_TYPE" val="0"/>
  <p:tag name="KSO_WM_SLIDE_ITEM_CNT" val="12"/>
  <p:tag name="KSO_WM_SLIDE_INDEX" val="11"/>
  <p:tag name="KSO_WM_TAG_VERSION" val="3.0"/>
  <p:tag name="KSO_WM_BEAUTIFY_FLAG" val="#wm#"/>
  <p:tag name="KSO_WM_TEMPLATE_CATEGORY" val="diagram"/>
  <p:tag name="KSO_WM_TEMPLATE_INDEX" val="20235151"/>
  <p:tag name="KSO_WM_SLIDE_TYPE" val="text"/>
  <p:tag name="KSO_WM_SLIDE_SUBTYPE" val="diag"/>
  <p:tag name="KSO_WM_SLIDE_SIZE" val="850.4*372.15"/>
  <p:tag name="KSO_WM_SLIDE_POSITION" val="54.8*114.65"/>
  <p:tag name="KSO_WM_SLIDE_LAYOUT" val="a_l"/>
  <p:tag name="KSO_WM_SLIDE_LAYOUT_CNT" val="1_1"/>
  <p:tag name="KSO_WM_SPECIAL_SOURCE" val="bdnull"/>
  <p:tag name="KSO_WM_DIAGRAM_GROUP_CODE" val="l1-1"/>
  <p:tag name="KSO_WM_SLIDE_DIAGTYPE" val="l"/>
</p:tagLst>
</file>

<file path=ppt/tags/tag202.xml><?xml version="1.0" encoding="utf-8"?>
<p:tagLst xmlns:p="http://schemas.openxmlformats.org/presentationml/2006/main">
  <p:tag name="KSO_WM_UNIT_VALUE" val="1904*3384"/>
  <p:tag name="KSO_WM_UNIT_HIGHLIGHT" val="0"/>
  <p:tag name="KSO_WM_UNIT_COMPATIBLE" val="1"/>
  <p:tag name="KSO_WM_UNIT_DIAGRAM_ISNUMVISUAL" val="0"/>
  <p:tag name="KSO_WM_UNIT_DIAGRAM_ISREFERUNIT" val="0"/>
  <p:tag name="KSO_WM_UNIT_TYPE" val="d"/>
  <p:tag name="KSO_WM_UNIT_INDEX" val="1"/>
  <p:tag name="KSO_WM_UNIT_ID" val="diagram20209166_1*d*1"/>
  <p:tag name="KSO_WM_TEMPLATE_CATEGORY" val="diagram"/>
  <p:tag name="KSO_WM_TEMPLATE_INDEX" val="20209166"/>
  <p:tag name="KSO_WM_UNIT_LAYERLEVEL" val="1"/>
  <p:tag name="KSO_WM_TAG_VERSION" val="1.0"/>
  <p:tag name="KSO_WM_BEAUTIFY_FLAG" val="#wm#"/>
  <p:tag name="KSO_WM_CHIP_GROUPID" val="5e7310da9a230a26b9e88a19"/>
  <p:tag name="KSO_WM_CHIP_XID" val="5e7310da9a230a26b9e88a1a"/>
  <p:tag name="KSO_WM_UNIT_DEC_AREA_ID" val="235863b1678742bca9765aaa77603b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a17575edd644defad0fac73b4a46bac"/>
  <p:tag name="KSO_WM_UNIT_PLACING_PICTURE" val="9a17575edd644defad0fac73b4a46bac"/>
  <p:tag name="KSO_WM_UNIT_MASK_COLOR_TYPE" val="white"/>
  <p:tag name="KSO_WM_TEMPLATE_ASSEMBLE_XID" val="60656e8b4054ed1e2fb7fb2f"/>
  <p:tag name="KSO_WM_TEMPLATE_ASSEMBLE_GROUPID" val="60656e8b4054ed1e2fb7fb2f"/>
</p:tagLst>
</file>

<file path=ppt/tags/tag203.xml><?xml version="1.0" encoding="utf-8"?>
<p:tagLst xmlns:p="http://schemas.openxmlformats.org/presentationml/2006/main">
  <p:tag name="KSO_WM_UNIT_BLOCK" val="0"/>
  <p:tag name="KSO_WM_UNIT_SM_LIMIT_TYPE" val="2"/>
  <p:tag name="KSO_WM_UNIT_DEC_AREA_ID" val="f4bc14fa05ff469997af6ee080ef0d2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
  <p:tag name="KSO_WM_UNIT_ID" val="diagram20209166_1*i*1"/>
  <p:tag name="KSO_WM_TEMPLATE_CATEGORY" val="diagram"/>
  <p:tag name="KSO_WM_TEMPLATE_INDEX" val="20209166"/>
  <p:tag name="KSO_WM_UNIT_LAYERLEVEL" val="1"/>
  <p:tag name="KSO_WM_TAG_VERSION" val="1.0"/>
  <p:tag name="KSO_WM_BEAUTIFY_FLAG" val="#wm#"/>
  <p:tag name="KSO_WM_CHIP_GROUPID" val="5f0d98fa8050c250ba657d06"/>
  <p:tag name="KSO_WM_CHIP_XID" val="5f0d98fa8050c250ba657d0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8b4054ed1e2fb7fb2f"/>
  <p:tag name="KSO_WM_TEMPLATE_ASSEMBLE_GROUPID" val="60656e8b4054ed1e2fb7fb2f"/>
</p:tagLst>
</file>

<file path=ppt/tags/tag204.xml><?xml version="1.0" encoding="utf-8"?>
<p:tagLst xmlns:p="http://schemas.openxmlformats.org/presentationml/2006/main">
  <p:tag name="KSO_WM_UNIT_BLOCK" val="0"/>
  <p:tag name="KSO_WM_UNIT_SM_LIMIT_TYPE" val="2"/>
  <p:tag name="KSO_WM_UNIT_DEC_AREA_ID" val="f5264e0e2868427b8a6bea217517ff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2"/>
  <p:tag name="KSO_WM_UNIT_ID" val="diagram20209166_1*i*2"/>
  <p:tag name="KSO_WM_TEMPLATE_CATEGORY" val="diagram"/>
  <p:tag name="KSO_WM_TEMPLATE_INDEX" val="20209166"/>
  <p:tag name="KSO_WM_UNIT_LAYERLEVEL" val="1"/>
  <p:tag name="KSO_WM_TAG_VERSION" val="1.0"/>
  <p:tag name="KSO_WM_BEAUTIFY_FLAG" val="#wm#"/>
  <p:tag name="KSO_WM_UNIT_MASK_COLOR_TYPE" val="white"/>
  <p:tag name="KSO_WM_CHIP_GROUPID" val="5f0d98fa8050c250ba657d06"/>
  <p:tag name="KSO_WM_CHIP_XID" val="5f0d98fa8050c250ba657d07"/>
  <p:tag name="KSO_WM_UNIT_TEXT_FILL_FORE_SCHEMECOLOR_INDEX_BRIGHTNESS" val="0"/>
  <p:tag name="KSO_WM_UNIT_TEXT_FILL_FORE_SCHEMECOLOR_INDEX" val="2"/>
  <p:tag name="KSO_WM_UNIT_TEXT_FILL_TYPE" val="1"/>
  <p:tag name="KSO_WM_UNIT_VALUE" val="1325"/>
  <p:tag name="KSO_WM_TEMPLATE_ASSEMBLE_XID" val="60656e8b4054ed1e2fb7fb2f"/>
  <p:tag name="KSO_WM_TEMPLATE_ASSEMBLE_GROUPID" val="60656e8b4054ed1e2fb7fb2f"/>
</p:tagLst>
</file>

<file path=ppt/tags/tag20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9166_1*a*1"/>
  <p:tag name="KSO_WM_TEMPLATE_CATEGORY" val="diagram"/>
  <p:tag name="KSO_WM_TEMPLATE_INDEX" val="20209166"/>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ce36a874977469589b44d515e6f2a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b7ca59c55ca7496497882b9077abb56c"/>
  <p:tag name="KSO_WM_UNIT_SUPPORT_BIG_FONT" val="1"/>
  <p:tag name="KSO_WM_UNIT_TEXT_FILL_FORE_SCHEMECOLOR_INDEX_BRIGHTNESS" val="0"/>
  <p:tag name="KSO_WM_UNIT_TEXT_FILL_FORE_SCHEMECOLOR_INDEX" val="13"/>
  <p:tag name="KSO_WM_UNIT_TEXT_FILL_TYPE" val="1"/>
  <p:tag name="KSO_WM_TEMPLATE_ASSEMBLE_XID" val="60656e8b4054ed1e2fb7fb2f"/>
  <p:tag name="KSO_WM_TEMPLATE_ASSEMBLE_GROUPID" val="60656e8b4054ed1e2fb7fb2f"/>
</p:tagLst>
</file>

<file path=ppt/tags/tag2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166_1*f*1"/>
  <p:tag name="KSO_WM_TEMPLATE_CATEGORY" val="diagram"/>
  <p:tag name="KSO_WM_TEMPLATE_INDEX" val="20209166"/>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25db53bb92194fdb851afda3a2fc70c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be40ad20f874ca988850710899aa0e8"/>
  <p:tag name="KSO_WM_UNIT_SUPPORT_BIG_FONT" val="1"/>
  <p:tag name="KSO_WM_UNIT_TEXT_FILL_FORE_SCHEMECOLOR_INDEX_BRIGHTNESS" val="0.25"/>
  <p:tag name="KSO_WM_UNIT_TEXT_FILL_FORE_SCHEMECOLOR_INDEX" val="13"/>
  <p:tag name="KSO_WM_UNIT_TEXT_FILL_TYPE" val="1"/>
  <p:tag name="KSO_WM_TEMPLATE_ASSEMBLE_XID" val="60656e8b4054ed1e2fb7fb2f"/>
  <p:tag name="KSO_WM_TEMPLATE_ASSEMBLE_GROUPID" val="60656e8b4054ed1e2fb7fb2f"/>
</p:tagLst>
</file>

<file path=ppt/tags/tag207.xml><?xml version="1.0" encoding="utf-8"?>
<p:tagLst xmlns:p="http://schemas.openxmlformats.org/presentationml/2006/main">
  <p:tag name="KSO_WM_BEAUTIFY_FLAG" val="#wm#"/>
  <p:tag name="KSO_WM_TEMPLATE_CATEGORY" val="diagram"/>
  <p:tag name="KSO_WM_TEMPLATE_INDEX" val="20209166"/>
  <p:tag name="KSO_WM_SLIDE_LAYOUT_INFO" val="{&quot;backgroundInfo&quot;:[{&quot;bottom&quot;:0,&quot;bottomAbs&quot;:false,&quot;left&quot;:0,&quot;leftAbs&quot;:false,&quot;right&quot;:0,&quot;rightAbs&quot;:false,&quot;top&quot;:0,&quot;topAbs&quot;:false,&quot;type&quot;:&quot;general&quot;}],&quot;id&quot;:&quot;2021-04-01T15:05:43&quot;,&quot;maxSize&quot;:{&quot;size1&quot;:40.74322258984601},&quot;minSize&quot;:{&quot;size1&quot;:29.643222589846008},&quot;normalSize&quot;:{&quot;size1&quot;:29.643407775031196},&quot;subLayout&quot;:[{&quot;id&quot;:&quot;2021-04-01T15:05:43&quot;,&quot;margin&quot;:{&quot;bottom&quot;:0.02600000612437725,&quot;left&quot;:21.1669979095459,&quot;right&quot;:2.115999937057495,&quot;top&quot;:3.38700008392334},&quot;type&quot;:0},{&quot;id&quot;:&quot;2021-04-01T15:05:43&quot;,&quot;margin&quot;:{&quot;bottom&quot;:3.809999942779541,&quot;left&quot;:21.1669979095459,&quot;right&quot;:2.117000102996826,&quot;top&quot;:0.8199999928474426},&quot;type&quot;:0}],&quot;type&quot;:0}"/>
  <p:tag name="KSO_WM_SLIDE_BACKGROUND" val="[&quot;general&quot;]"/>
  <p:tag name="KSO_WM_SLIDE_RATIO" val="1.777778"/>
  <p:tag name="KSO_WM_SLIDE_ID" val="diagram2020916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d42aec60d31e4899ab79adeec44aa100&quot;,&quot;fill_align&quot;:&quot;cm&quot;,&quot;chip_types&quot;:[&quot;picture&quot;]},{&quot;text_align&quot;:&quot;lb&quot;,&quot;text_direction&quot;:&quot;horizontal&quot;,&quot;support_big_font&quot;:true,&quot;picture_toward&quot;:0,&quot;picture_dockside&quot;:[],&quot;fill_id&quot;:&quot;9733d59bc49b41b7a463c0dcab44cbf0&quot;,&quot;fill_align&quot;:&quot;lb&quot;,&quot;chip_types&quot;:[&quot;header&quot;]},{&quot;text_align&quot;:&quot;lt&quot;,&quot;text_direction&quot;:&quot;horizontal&quot;,&quot;support_big_font&quot;:true,&quot;picture_toward&quot;:0,&quot;picture_dockside&quot;:[],&quot;fill_id&quot;:&quot;d55b0e3b2b50408f80b0d91a3119f992&quot;,&quot;fill_align&quot;:&quot;lt&quot;,&quot;chip_types&quot;:[&quot;text&quot;]}]]"/>
  <p:tag name="KSO_WM_CHIP_XID" val="5f0d98fa8050c250ba657d07"/>
  <p:tag name="KSO_WM_CHIP_DECFILLPROP" val="[]"/>
  <p:tag name="KSO_WM_CHIP_GROUPID" val="5f0d98fa8050c250ba657d06"/>
  <p:tag name="KSO_WM_SLIDE_BK_DARK_LIGHT" val="2"/>
  <p:tag name="KSO_WM_SLIDE_BACKGROUND_TYPE" val="general"/>
  <p:tag name="KSO_WM_SLIDE_SUPPORT_FEATURE_TYPE" val="0"/>
  <p:tag name="KSO_WM_TEMPLATE_ASSEMBLE_XID" val="60656e8b4054ed1e2fb7fb2f"/>
  <p:tag name="KSO_WM_TEMPLATE_ASSEMBLE_GROUPID" val="60656e8b4054ed1e2fb7fb2f"/>
</p:tagLst>
</file>

<file path=ppt/tags/tag2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5187_5*a*1"/>
  <p:tag name="KSO_WM_TEMPLATE_CATEGORY" val="diagram"/>
  <p:tag name="KSO_WM_TEMPLATE_INDEX" val="2023518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10"/>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2*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2*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2*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2*l_h_x*1_3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5.xml><?xml version="1.0" encoding="utf-8"?>
<p:tagLst xmlns:p="http://schemas.openxmlformats.org/presentationml/2006/main">
  <p:tag name="KSO_WM_SLIDE_ID" val="diagram20235187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5187"/>
  <p:tag name="KSO_WM_SLIDE_TYPE" val="text"/>
  <p:tag name="KSO_WM_SLIDE_SUBTYPE" val="diag"/>
  <p:tag name="KSO_WM_SLIDE_SIZE" val="870.636*386.879"/>
  <p:tag name="KSO_WM_SLIDE_POSITION" val="25.2366*101.653"/>
  <p:tag name="KSO_WM_SLIDE_LAYOUT" val="a_l"/>
  <p:tag name="KSO_WM_SLIDE_LAYOUT_CNT" val="1_1"/>
  <p:tag name="KSO_WM_SPECIAL_SOURCE" val="bdnull"/>
  <p:tag name="RESOURCE_RECORD_KEY" val="{&quot;10&quot;:[20252132,4122883,50021438,3650163,3732269,4487340,3655368,3505420,3644345,4450828],&quot;65&quot;:[3]}"/>
  <p:tag name="KSO_WM_DIAGRAM_GROUP_CODE" val="l1-1"/>
  <p:tag name="KSO_WM_SLIDE_DIAGTYPE" val="l"/>
</p:tagLst>
</file>

<file path=ppt/tags/tag2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23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241.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243.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24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45.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8778_1*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778"/>
  <p:tag name="KSO_WM_UNIT_VALUE" val="954"/>
  <p:tag name="KSO_WM_TEMPLATE_ASSEMBLE_XID" val="638896a10c9383becde4cd4f"/>
  <p:tag name="KSO_WM_TEMPLATE_ASSEMBLE_GROUPID" val="638896a10c9383becde4cd4f"/>
</p:tagLst>
</file>

<file path=ppt/tags/tag247.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8778_1*a*1"/>
  <p:tag name="KSO_WM_TEMPLATE_CATEGORY" val="diagram"/>
  <p:tag name="KSO_WM_TEMPLATE_INDEX" val="202087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b877cbc489d40fea359f497309de09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23a5d6dae2b4cdabc4ef41816957c8f"/>
  <p:tag name="KSO_WM_UNIT_TEXT_FILL_FORE_SCHEMECOLOR_INDEX_BRIGHTNESS" val="0"/>
  <p:tag name="KSO_WM_UNIT_TEXT_FILL_FORE_SCHEMECOLOR_INDEX" val="13"/>
  <p:tag name="KSO_WM_UNIT_TEXT_FILL_TYPE" val="1"/>
  <p:tag name="KSO_WM_TEMPLATE_ASSEMBLE_XID" val="638896a10c9383becde4cd4f"/>
  <p:tag name="KSO_WM_TEMPLATE_ASSEMBLE_GROUPID" val="638896a10c9383becde4cd4f"/>
</p:tagLst>
</file>

<file path=ppt/tags/tag2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78_1*f*1"/>
  <p:tag name="KSO_WM_TEMPLATE_CATEGORY" val="diagram"/>
  <p:tag name="KSO_WM_TEMPLATE_INDEX" val="20208778"/>
  <p:tag name="KSO_WM_UNIT_LAYERLEVEL" val="1"/>
  <p:tag name="KSO_WM_TAG_VERSION" val="1.0"/>
  <p:tag name="KSO_WM_BEAUTIFY_FLAG" val="#wm#"/>
  <p:tag name="KSO_WM_UNIT_DEFAULT_FONT" val="14;20;2"/>
  <p:tag name="KSO_WM_UNIT_BLOCK" val="0"/>
  <p:tag name="KSO_WM_UNIT_VALUE" val="270"/>
  <p:tag name="KSO_WM_UNIT_SHOW_EDIT_AREA_INDICATION" val="1"/>
  <p:tag name="KSO_WM_CHIP_GROUPID" val="5e6b05596848fb12bee65ac8"/>
  <p:tag name="KSO_WM_CHIP_XID" val="5e6b05596848fb12bee65aca"/>
  <p:tag name="KSO_WM_UNIT_DEC_AREA_ID" val="20c8fe7edcee42608afd8a54ec248b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09f332492d544339aa4a116605845b8"/>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38896a10c9383becde4cd4f"/>
  <p:tag name="KSO_WM_TEMPLATE_ASSEMBLE_GROUPID" val="638896a10c9383becde4cd4f"/>
</p:tagLst>
</file>

<file path=ppt/tags/tag2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778_1*f*2"/>
  <p:tag name="KSO_WM_TEMPLATE_CATEGORY" val="diagram"/>
  <p:tag name="KSO_WM_TEMPLATE_INDEX" val="2020877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d62ebda516fb4710be8e21e8ffd848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7da45562cce4fd4965e1a82cec97307"/>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38896a10c9383becde4cd4f"/>
  <p:tag name="KSO_WM_TEMPLATE_ASSEMBLE_GROUPID" val="638896a10c9383becde4cd4f"/>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BEAUTIFY_FLAG" val="#wm#"/>
  <p:tag name="KSO_WM_TEMPLATE_CATEGORY" val="diagram"/>
  <p:tag name="KSO_WM_TEMPLATE_INDEX" val="20208778"/>
  <p:tag name="KSO_WM_SLIDE_ID" val="diagram2020877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92"/>
  <p:tag name="KSO_WM_SLIDE_POSITION" val="0*48"/>
  <p:tag name="KSO_WM_TAG_VERSION" val="1.0"/>
  <p:tag name="KSO_WM_SLIDE_LAYOUT" val="a_f"/>
  <p:tag name="KSO_WM_SLIDE_LAYOUT_CNT" val="1_2"/>
  <p:tag name="KSO_WM_SLIDE_LAYOUT_INFO" val="{&quot;id&quot;:&quot;2022-12-01T19:57:21&quot;,&quot;maxSize&quot;:{&quot;size1&quot;:29.810836223319725},&quot;minSize&quot;:{&quot;size1&quot;:29.810836223319725},&quot;normalSize&quot;:{&quot;size1&quot;:29.810836223319725},&quot;subLayout&quot;:[{&quot;id&quot;:&quot;2022-12-01T19:57:21&quot;,&quot;margin&quot;:{&quot;bottom&quot;:1.2699999809265137,&quot;left&quot;:1.6929999589920044,&quot;right&quot;:1.6929999589920044,&quot;top&quot;:1.2699999809265137},&quot;type&quot;:0},{&quot;backgroundInfo&quot;:[{&quot;bottom&quot;:0,&quot;bottomAbs&quot;:false,&quot;left&quot;:0,&quot;leftAbs&quot;:false,&quot;right&quot;:0,&quot;rightAbs&quot;:false,&quot;top&quot;:0,&quot;topAbs&quot;:false,&quot;type&quot;:&quot;bottomTop&quot;}],&quot;direction&quot;:1,&quot;id&quot;:&quot;2022-12-01T19:57:21&quot;,&quot;maxSize&quot;:{&quot;size1&quot;:66.19969244003296},&quot;minSize&quot;:{&quot;size1&quot;:38.799692440032956},&quot;normalSize&quot;:{&quot;size1&quot;:53.07469244003296},&quot;subLayout&quot;:[{&quot;id&quot;:&quot;2022-12-01T19:57:21&quot;,&quot;margin&quot;:{&quot;bottom&quot;:1.6929999589920044,&quot;left&quot;:1.6929999589920044,&quot;right&quot;:1.6670000553131104,&quot;top&quot;:1.7289999723434448},&quot;type&quot;:0},{&quot;id&quot;:&quot;2022-12-01T19:57:21&quot;,&quot;margin&quot;:{&quot;bottom&quot;:1.6929999589920044,&quot;left&quot;:0.02600000612437725,&quot;right&quot;:1.6929999589920044,&quot;top&quot;:1.7289999723434448},&quot;type&quot;:0}],&quot;type&quot;:0}],&quot;type&quot;:0}"/>
  <p:tag name="KSO_WM_SLIDE_BACKGROUND" val="[&quot;bottomTop&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CHIP_FILLPROP" val="[[{&quot;text_align&quot;:&quot;cm&quot;,&quot;text_direction&quot;:&quot;horizontal&quot;,&quot;support_big_font&quot;:false,&quot;picture_toward&quot;:0,&quot;picture_dockside&quot;:[],&quot;fill_id&quot;:&quot;3580e29b016b4dcda3286bb0b882052d&quot;,&quot;fill_align&quot;:&quot;cm&quot;,&quot;chip_types&quot;:[&quot;header&quot;]},{&quot;text_align&quot;:&quot;lm&quot;,&quot;text_direction&quot;:&quot;horizontal&quot;,&quot;support_features&quot;:[&quot;collage&quot;,&quot;carousel&quot;],&quot;support_big_font&quot;:true,&quot;picture_toward&quot;:0,&quot;picture_dockside&quot;:[],&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picture_toward&quot;:0,&quot;picture_dockside&quot;:[],&quot;fill_id&quot;:&quot;e491dc5185054151a9aa8f4d9f859d53&quot;,&quot;fill_align&quot;:&quot;lm&quot;,&quot;chip_types&quot;:[&quot;pictext&quot;,&quot;text&quot;,&quot;picture&quot;,&quot;chart&quot;,&quot;table&quot;,&quot;video&quot;]}]]"/>
  <p:tag name="KSO_WM_CHIP_DECFILLPROP" val="[]"/>
  <p:tag name="KSO_WM_CHIP_GROUPID" val="5eeda9c7aa51720c6c8f4f4f"/>
  <p:tag name="KSO_WM_SLIDE_BK_DARK_LIGHT" val="2"/>
  <p:tag name="KSO_WM_SLIDE_BACKGROUND_TYPE" val="bottomTop"/>
  <p:tag name="KSO_WM_SLIDE_SUPPORT_FEATURE_TYPE" val="0"/>
  <p:tag name="KSO_WM_TEMPLATE_ASSEMBLE_XID" val="638896a10c9383becde4cd4f"/>
  <p:tag name="KSO_WM_TEMPLATE_ASSEMBLE_GROUPID" val="638896a10c9383becde4cd4f"/>
</p:tagLst>
</file>

<file path=ppt/tags/tag25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TYPE" val="i"/>
  <p:tag name="KSO_WM_UNIT_INDEX" val="1"/>
  <p:tag name="KSO_WM_UNIT_ID" val="diagram20214498_1*i*1"/>
  <p:tag name="KSO_WM_TEMPLATE_CATEGORY" val="diagram"/>
  <p:tag name="KSO_WM_TEMPLATE_INDEX" val="2021449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38896a20c9383becde4ce4f"/>
  <p:tag name="KSO_WM_TEMPLATE_ASSEMBLE_GROUPID" val="638896a20c9383becde4ce4f"/>
</p:tagLst>
</file>

<file path=ppt/tags/tag25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TYPE" val="i"/>
  <p:tag name="KSO_WM_UNIT_INDEX" val="2"/>
  <p:tag name="KSO_WM_UNIT_ID" val="diagram20214498_1*i*2"/>
  <p:tag name="KSO_WM_TEMPLATE_CATEGORY" val="diagram"/>
  <p:tag name="KSO_WM_TEMPLATE_INDEX" val="2021449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38896a20c9383becde4ce4f"/>
  <p:tag name="KSO_WM_TEMPLATE_ASSEMBLE_GROUPID" val="638896a20c9383becde4ce4f"/>
</p:tagLst>
</file>

<file path=ppt/tags/tag253.xml><?xml version="1.0" encoding="utf-8"?>
<p:tagLst xmlns:p="http://schemas.openxmlformats.org/presentationml/2006/main">
  <p:tag name="KSO_WM_UNIT_BLOCK" val="0"/>
  <p:tag name="KSO_WM_UNIT_DEC_AREA_ID" val="bef4f4487a154d45b5ed08343f5d41ec"/>
  <p:tag name="KSO_WM_UNIT_HIGHLIGHT" val="0"/>
  <p:tag name="KSO_WM_UNIT_COMPATIBLE" val="0"/>
  <p:tag name="KSO_WM_UNIT_DIAGRAM_ISNUMVISUAL" val="0"/>
  <p:tag name="KSO_WM_UNIT_DIAGRAM_ISREFERUNIT" val="0"/>
  <p:tag name="KSO_WM_UNIT_TYPE" val="i"/>
  <p:tag name="KSO_WM_UNIT_INDEX" val="3"/>
  <p:tag name="KSO_WM_UNIT_ID" val="diagram20214498_1*i*3"/>
  <p:tag name="KSO_WM_TEMPLATE_CATEGORY" val="diagram"/>
  <p:tag name="KSO_WM_TEMPLATE_INDEX" val="2021449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52e35b67b6a54ee19b37c883fc5d6b6a&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38896a20c9383becde4ce4f"/>
  <p:tag name="KSO_WM_TEMPLATE_ASSEMBLE_GROUPID" val="638896a20c9383becde4ce4f"/>
</p:tagLst>
</file>

<file path=ppt/tags/tag25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4498_1*a*1"/>
  <p:tag name="KSO_WM_TEMPLATE_CATEGORY" val="diagram"/>
  <p:tag name="KSO_WM_TEMPLATE_INDEX" val="2021449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be242ddc85f43ef97209ce3282663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7c03ccbfe2f42ab80f8b3aa4334b121"/>
  <p:tag name="KSO_WM_UNIT_SUPPORT_BIG_FONT" val="1"/>
  <p:tag name="KSO_WM_UNIT_TEXT_FILL_FORE_SCHEMECOLOR_INDEX_BRIGHTNESS" val="0"/>
  <p:tag name="KSO_WM_UNIT_TEXT_FILL_FORE_SCHEMECOLOR_INDEX" val="13"/>
  <p:tag name="KSO_WM_UNIT_TEXT_FILL_TYPE" val="1"/>
  <p:tag name="KSO_WM_TEMPLATE_ASSEMBLE_XID" val="638896a20c9383becde4ce4f"/>
  <p:tag name="KSO_WM_TEMPLATE_ASSEMBLE_GROUPID" val="638896a20c9383becde4ce4f"/>
</p:tagLst>
</file>

<file path=ppt/tags/tag2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498_1*f*1"/>
  <p:tag name="KSO_WM_TEMPLATE_CATEGORY" val="diagram"/>
  <p:tag name="KSO_WM_TEMPLATE_INDEX" val="2021449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9cae2ea0b394403a5cfa9d8e01bed7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fadf91c6b0944c99979d8786212a8a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38896a20c9383becde4ce4f"/>
  <p:tag name="KSO_WM_TEMPLATE_ASSEMBLE_GROUPID" val="638896a20c9383becde4ce4f"/>
</p:tagLst>
</file>

<file path=ppt/tags/tag256.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498_1*f*2"/>
  <p:tag name="KSO_WM_TEMPLATE_CATEGORY" val="diagram"/>
  <p:tag name="KSO_WM_TEMPLATE_INDEX" val="20214498"/>
  <p:tag name="KSO_WM_UNIT_LAYERLEVEL" val="1"/>
  <p:tag name="KSO_WM_TAG_VERSION" val="1.0"/>
  <p:tag name="KSO_WM_BEAUTIFY_FLAG" val="#wm#"/>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52e35b67b6a54ee19b37c883fc5d6b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e14b13d5c854aa6a84101afed0ef869"/>
  <p:tag name="KSO_WM_UNIT_SUPPORT_BIG_FONT" val="1"/>
  <p:tag name="KSO_WM_UNIT_TEXT_FILL_FORE_SCHEMECOLOR_INDEX_BRIGHTNESS" val="0.25"/>
  <p:tag name="KSO_WM_UNIT_TEXT_FILL_FORE_SCHEMECOLOR_INDEX" val="13"/>
  <p:tag name="KSO_WM_UNIT_TEXT_FILL_TYPE" val="1"/>
  <p:tag name="KSO_WM_TEMPLATE_ASSEMBLE_XID" val="638896a20c9383becde4ce4f"/>
  <p:tag name="KSO_WM_TEMPLATE_ASSEMBLE_GROUPID" val="638896a20c9383becde4ce4f"/>
</p:tagLst>
</file>

<file path=ppt/tags/tag257.xml><?xml version="1.0" encoding="utf-8"?>
<p:tagLst xmlns:p="http://schemas.openxmlformats.org/presentationml/2006/main">
  <p:tag name="KSO_WM_BEAUTIFY_FLAG" val="#wm#"/>
  <p:tag name="KSO_WM_TEMPLATE_CATEGORY" val="diagram"/>
  <p:tag name="KSO_WM_TEMPLATE_INDEX" val="20214498"/>
  <p:tag name="KSO_WM_SLIDE_LAYOUT_INFO" val="{&quot;backgroundInfo&quot;:[{&quot;bottom&quot;:0,&quot;bottomAbs&quot;:false,&quot;left&quot;:0,&quot;leftAbs&quot;:false,&quot;right&quot;:0,&quot;rightAbs&quot;:false,&quot;top&quot;:0,&quot;topAbs&quot;:false,&quot;type&quot;:&quot;general&quot;}],&quot;direction&quot;:1,&quot;id&quot;:&quot;2022-12-01T19:57:28&quot;,&quot;maxSize&quot;:{&quot;size1&quot;:51.2},&quot;minSize&quot;:{&quot;size1&quot;:51.2},&quot;normalSize&quot;:{&quot;size1&quot;:51.2},&quot;subLayout&quot;:[{&quot;id&quot;:&quot;2022-12-01T19:57:28&quot;,&quot;maxSize&quot;:{&quot;size1&quot;:53.3},&quot;minSize&quot;:{&quot;size1&quot;:53.3},&quot;normalSize&quot;:{&quot;size1&quot;:53.3},&quot;subLayout&quot;:[{&quot;id&quot;:&quot;2022-12-01T19:57:28&quot;,&quot;margin&quot;:{&quot;bottom&quot;:0.4230000674724579,&quot;left&quot;:5.927000999450684,&quot;right&quot;:4.206999778747559,&quot;top&quot;:3.809999942779541},&quot;type&quot;:0},{&quot;id&quot;:&quot;2022-12-01T19:57:28&quot;,&quot;margin&quot;:{&quot;bottom&quot;:3.809999942779541,&quot;left&quot;:5.927000999450684,&quot;right&quot;:4.206999778747559,&quot;top&quot;:1.2699999809265137},&quot;type&quot;:0}],&quot;type&quot;:0},{&quot;id&quot;:&quot;2022-12-01T19:57:28&quot;,&quot;margin&quot;:{&quot;bottom&quot;:3.809999942779541,&quot;left&quot;:0.02600000612437725,&quot;right&quot;:4.657000541687012,&quot;top&quot;:3.809999942779541},&quot;type&quot;:0}],&quot;type&quot;:0}"/>
  <p:tag name="KSO_WM_SLIDE_BACKGROUND" val="[&quot;general&quot;]"/>
  <p:tag name="KSO_WM_SLIDE_RATIO" val="1.777778"/>
  <p:tag name="KSO_WM_SLIDE_ID" val="diagram202144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540"/>
  <p:tag name="KSO_WM_SLIDE_POSITION" val="47*0"/>
  <p:tag name="KSO_WM_TAG_VERSION" val="1.0"/>
  <p:tag name="KSO_WM_SLIDE_LAYOUT" val="a_f"/>
  <p:tag name="KSO_WM_SLIDE_LAYOUT_CNT" val="1_2"/>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picture_toward&quot;:0,&quot;picture_dockside&quot;:[],&quot;fill_id&quot;:&quot;c1834d9ed5a6423bb2dc8805ac6b1b03&quot;,&quot;fill_align&quot;:&quot;cm&quot;,&quot;chip_types&quot;:[&quot;header&quot;]},{&quot;text_align&quot;:&quot;lm&quot;,&quot;text_direction&quot;:&quot;horizontal&quot;,&quot;support_features&quot;:[&quot;collage&quot;,&quot;carousel&quot;],&quot;support_big_font&quot;:false,&quot;picture_toward&quot;:0,&quot;picture_dockside&quot;:[],&quot;fill_id&quot;:&quot;39f49e07dea14cc8aee1c0eece94dac2&quot;,&quot;fill_align&quot;:&quot;lm&quot;,&quot;chip_types&quot;:[&quot;text&quot;,&quot;picture&quot;,&quot;chart&quot;,&quot;table&quot;,&quot;video&quot;]},{&quot;text_align&quot;:&quot;lt&quot;,&quot;text_direction&quot;:&quot;horizontal&quot;,&quot;support_big_font&quot;:true,&quot;picture_toward&quot;:0,&quot;picture_dockside&quot;:[],&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0"/>
  <p:tag name="KSO_WM_TEMPLATE_ASSEMBLE_XID" val="638896a20c9383becde4ce4f"/>
  <p:tag name="KSO_WM_TEMPLATE_ASSEMBLE_GROUPID" val="638896a20c9383becde4ce4f"/>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09_1*i*1"/>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VALUE" val="12"/>
  <p:tag name="KSO_WM_TEMPLATE_ASSEMBLE_XID" val="60656e7a4054ed1e2fb7f9ab"/>
  <p:tag name="KSO_WM_TEMPLATE_ASSEMBLE_GROUPID" val="60656e7a4054ed1e2fb7f9ab"/>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609_1*i*2"/>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a4054ed1e2fb7f9ab"/>
  <p:tag name="KSO_WM_TEMPLATE_ASSEMBLE_GROUPID" val="60656e7a4054ed1e2fb7f9ab"/>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609_1*i*3"/>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00"/>
  <p:tag name="KSO_WM_TEMPLATE_ASSEMBLE_XID" val="60656e7a4054ed1e2fb7f9ab"/>
  <p:tag name="KSO_WM_TEMPLATE_ASSEMBLE_GROUPID" val="60656e7a4054ed1e2fb7f9ab"/>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609_1*i*4"/>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f20bd7a491bb0086638afb"/>
  <p:tag name="KSO_WM_CHIP_XID" val="5ef20bd7a491bb0086638afc"/>
  <p:tag name="KSO_WM_TEMPLATE_ASSEMBLE_XID" val="60656e7a4054ed1e2fb7f9ab"/>
  <p:tag name="KSO_WM_TEMPLATE_ASSEMBLE_GROUPID" val="60656e7a4054ed1e2fb7f9ab"/>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609_1*i*5"/>
  <p:tag name="KSO_WM_TEMPLATE_CATEGORY" val="diagram"/>
  <p:tag name="KSO_WM_TEMPLATE_INDEX" val="20208609"/>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a4054ed1e2fb7f9ab"/>
  <p:tag name="KSO_WM_TEMPLATE_ASSEMBLE_GROUPID" val="60656e7a4054ed1e2fb7f9ab"/>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609_1*i*6"/>
  <p:tag name="KSO_WM_TEMPLATE_CATEGORY" val="diagram"/>
  <p:tag name="KSO_WM_TEMPLATE_INDEX" val="20208609"/>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a4054ed1e2fb7f9ab"/>
  <p:tag name="KSO_WM_TEMPLATE_ASSEMBLE_GROUPID" val="60656e7a4054ed1e2fb7f9ab"/>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609_1*i*7"/>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a4054ed1e2fb7f9ab"/>
  <p:tag name="KSO_WM_TEMPLATE_ASSEMBLE_GROUPID" val="60656e7a4054ed1e2fb7f9ab"/>
</p:tagLst>
</file>

<file path=ppt/tags/tag265.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609_1*a*1"/>
  <p:tag name="KSO_WM_TEMPLATE_CATEGORY" val="diagram"/>
  <p:tag name="KSO_WM_TEMPLATE_INDEX" val="2020860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49658c62f434eed9b2751be2501b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74a73dabd8743efa0281fd64e8f173b"/>
  <p:tag name="KSO_WM_UNIT_TEXT_FILL_FORE_SCHEMECOLOR_INDEX_BRIGHTNESS" val="0"/>
  <p:tag name="KSO_WM_UNIT_TEXT_FILL_FORE_SCHEMECOLOR_INDEX" val="13"/>
  <p:tag name="KSO_WM_UNIT_TEXT_FILL_TYPE" val="1"/>
  <p:tag name="KSO_WM_TEMPLATE_ASSEMBLE_XID" val="60656e7a4054ed1e2fb7f9ab"/>
  <p:tag name="KSO_WM_TEMPLATE_ASSEMBLE_GROUPID" val="60656e7a4054ed1e2fb7f9ab"/>
</p:tagLst>
</file>

<file path=ppt/tags/tag2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9_1*f*1"/>
  <p:tag name="KSO_WM_TEMPLATE_CATEGORY" val="diagram"/>
  <p:tag name="KSO_WM_TEMPLATE_INDEX" val="20208609"/>
  <p:tag name="KSO_WM_UNIT_LAYERLEVEL" val="1"/>
  <p:tag name="KSO_WM_TAG_VERSION" val="1.0"/>
  <p:tag name="KSO_WM_BEAUTIFY_FLAG" val="#wm#"/>
  <p:tag name="KSO_WM_UNIT_DEFAULT_FONT" val="14;20;2"/>
  <p:tag name="KSO_WM_UNIT_BLOCK" val="0"/>
  <p:tag name="KSO_WM_UNIT_VALUE" val="238"/>
  <p:tag name="KSO_WM_UNIT_SHOW_EDIT_AREA_INDICATION" val="1"/>
  <p:tag name="KSO_WM_CHIP_GROUPID" val="5e6b05596848fb12bee65ac8"/>
  <p:tag name="KSO_WM_CHIP_XID" val="5e6b05596848fb12bee65aca"/>
  <p:tag name="KSO_WM_UNIT_DEC_AREA_ID" val="b41aa7782e3c4cc1b6fe5030a73bf5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709fbd14c55429a92af7b83a7bd4e9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b"/>
  <p:tag name="KSO_WM_TEMPLATE_ASSEMBLE_GROUPID" val="60656e7a4054ed1e2fb7f9ab"/>
</p:tagLst>
</file>

<file path=ppt/tags/tag267.xml><?xml version="1.0" encoding="utf-8"?>
<p:tagLst xmlns:p="http://schemas.openxmlformats.org/presentationml/2006/main">
  <p:tag name="KSO_WM_BEAUTIFY_FLAG" val="#wm#"/>
  <p:tag name="KSO_WM_TEMPLATE_CATEGORY" val="diagram"/>
  <p:tag name="KSO_WM_TEMPLATE_INDEX" val="20208609"/>
  <p:tag name="KSO_WM_SLIDE_ID" val="diagram2020860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7&quot;,&quot;maxSize&quot;:{&quot;size1&quot;:31.1},&quot;minSize&quot;:{&quot;size1&quot;:26.7},&quot;normalSize&quot;:{&quot;size1&quot;:26.700185185185187},&quot;subLayout&quot;:[{&quot;id&quot;:&quot;2021-04-01T15:01:27&quot;,&quot;margin&quot;:{&quot;bottom&quot;:0.02600000612437725,&quot;left&quot;:5.079999923706055,&quot;right&quot;:6.7729997634887695,&quot;top&quot;:2.9629998207092285},&quot;type&quot;:0},{&quot;id&quot;:&quot;2021-04-01T15:01:27&quot;,&quot;margin&quot;:{&quot;bottom&quot;:4.2330002784729,&quot;left&quot;:5.079999923706055,&quot;right&quot;:4.655999660491943,&quot;top&quot;:0.847000002861023},&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SLIDE_CAN_ADD_NAVIGATION" val="1"/>
  <p:tag name="KSO_WM_CHIP_XID" val="5ef20bd7a491bb0086638afc"/>
  <p:tag name="KSO_WM_CHIP_DECFILLPROP" val="[]"/>
  <p:tag name="KSO_WM_CHIP_GROUPID" val="5ef20bd7a491bb0086638afb"/>
  <p:tag name="KSO_WM_SLIDE_BK_DARK_LIGHT" val="2"/>
  <p:tag name="KSO_WM_SLIDE_BACKGROUND_TYPE" val="general"/>
  <p:tag name="KSO_WM_SLIDE_SUPPORT_FEATURE_TYPE" val="0"/>
  <p:tag name="KSO_WM_TEMPLATE_ASSEMBLE_XID" val="60656e7a4054ed1e2fb7f9ab"/>
  <p:tag name="KSO_WM_TEMPLATE_ASSEMBLE_GROUPID" val="60656e7a4054ed1e2fb7f9ab"/>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69.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3.3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3.3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8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8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4_11*a*1"/>
  <p:tag name="KSO_WM_TEMPLATE_CATEGORY" val="diagram"/>
  <p:tag name="KSO_WM_TEMPLATE_INDEX" val="20235154"/>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TEXT_TYPE" val="1"/>
  <p:tag name="KSO_WM_UNIT_PRESET_TEXT" val="单击此处添加文档标题内容"/>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i*1_4"/>
  <p:tag name="KSO_WM_TEMPLATE_CATEGORY" val="diagram"/>
  <p:tag name="KSO_WM_TEMPLATE_INDEX" val="20235154"/>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UNIT_LINE_FILL_TYPE" val="2"/>
  <p:tag name="KSO_WM_UNIT_USESOURCEFORMAT_APPLY" val="1"/>
</p:tagLst>
</file>

<file path=ppt/tags/tag288.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i*1_1"/>
  <p:tag name="KSO_WM_TEMPLATE_CATEGORY" val="diagram"/>
  <p:tag name="KSO_WM_TEMPLATE_INDEX" val="20235154"/>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LINE_FILL_TYPE" val="2"/>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i*1_3"/>
  <p:tag name="KSO_WM_TEMPLATE_CATEGORY" val="diagram"/>
  <p:tag name="KSO_WM_TEMPLATE_INDEX" val="20235154"/>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i*1_2"/>
  <p:tag name="KSO_WM_TEMPLATE_CATEGORY" val="diagram"/>
  <p:tag name="KSO_WM_TEMPLATE_INDEX" val="20235154"/>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f*1_3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292.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i*1_3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293.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f*1_4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294.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i*1_4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295.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f*1_1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296.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i*1_1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297.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f*1_2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UNIT_USESOURCEFORMAT_APPLY" val="1"/>
</p:tagLst>
</file>

<file path=ppt/tags/tag298.xml><?xml version="1.0" encoding="utf-8"?>
<p:tagLst xmlns:p="http://schemas.openxmlformats.org/presentationml/2006/main">
  <p:tag name="KSO_WM_DIAGRAM_VIRTUALLY_FRAME" val="{&quot;height&quot;:388.7625732421875,&quot;width&quot;:850.5999755859375}"/>
  <p:tag name="KSO_WM_UNIT_HIGHLIGHT" val="0"/>
  <p:tag name="KSO_WM_UNIT_COMPATIBLE" val="0"/>
  <p:tag name="KSO_WM_UNIT_DIAGRAM_ISNUMVISUAL" val="0"/>
  <p:tag name="KSO_WM_UNIT_DIAGRAM_ISREFERUNIT" val="0"/>
  <p:tag name="KSO_WM_UNIT_ID" val="diagram20235154_3*l_h_i*1_2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299.xml><?xml version="1.0" encoding="utf-8"?>
<p:tagLst xmlns:p="http://schemas.openxmlformats.org/presentationml/2006/main">
  <p:tag name="KSO_WM_SLIDE_ID" val="diagram20235154_11"/>
  <p:tag name="KSO_WM_TEMPLATE_SUBCATEGORY" val="0"/>
  <p:tag name="KSO_WM_TEMPLATE_MASTER_TYPE" val="0"/>
  <p:tag name="KSO_WM_TEMPLATE_COLOR_TYPE" val="0"/>
  <p:tag name="KSO_WM_SLIDE_ITEM_CNT" val="12"/>
  <p:tag name="KSO_WM_SLIDE_INDEX" val="11"/>
  <p:tag name="KSO_WM_TAG_VERSION" val="3.0"/>
  <p:tag name="KSO_WM_BEAUTIFY_FLAG" val="#wm#"/>
  <p:tag name="KSO_WM_TEMPLATE_CATEGORY" val="diagram"/>
  <p:tag name="KSO_WM_TEMPLATE_INDEX" val="20235154"/>
  <p:tag name="KSO_WM_SLIDE_TYPE" val="text"/>
  <p:tag name="KSO_WM_SLIDE_SUBTYPE" val="diag"/>
  <p:tag name="KSO_WM_SLIDE_SIZE" val="793.5*459.361"/>
  <p:tag name="KSO_WM_SLIDE_POSITION" val="82.45*69.725"/>
  <p:tag name="KSO_WM_SLIDE_LAYOUT" val="a_l"/>
  <p:tag name="KSO_WM_SLIDE_LAYOUT_CNT" val="1_1"/>
  <p:tag name="KSO_WM_SPECIAL_SOURCE" val="bdnull"/>
  <p:tag name="KSO_WM_DIAGRAM_GROUP_CODE" val="l1-1"/>
  <p:tag name="KSO_WM_SLIDE_DIAGTYPE" val="l"/>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06.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07.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14.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15.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1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318.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3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a*1"/>
  <p:tag name="KSO_WM_TEMPLATE_CATEGORY" val="custom"/>
  <p:tag name="KSO_WM_TEMPLATE_INDEX" val="20235213"/>
  <p:tag name="KSO_WM_UNIT_LAYERLEVEL" val="1"/>
  <p:tag name="KSO_WM_TAG_VERSION" val="3.0"/>
  <p:tag name="KSO_WM_BEAUTIFY_FLAG" val="#wm#"/>
  <p:tag name="KSO_WM_UNIT_ISCONTENTSTITLE" val="0"/>
  <p:tag name="KSO_WM_UNIT_ISNUMDGMTITLE" val="0"/>
  <p:tag name="KSO_WM_UNIT_NOCLEAR" val="0"/>
  <p:tag name="KSO_WM_UNIT_VALUE" val="8"/>
  <p:tag name="KSO_WM_UNIT_TYPE" val="a"/>
  <p:tag name="KSO_WM_UNIT_INDEX" val="1"/>
  <p:tag name="KSO_WM_UNIT_PRESET_TEXT" val="单击此处添标题"/>
  <p:tag name="KSO_WM_UNIT_TEXT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1"/>
  <p:tag name="KSO_WM_TEMPLATE_CATEGORY" val="custom"/>
  <p:tag name="KSO_WM_TEMPLATE_INDEX" val="20235213"/>
  <p:tag name="KSO_WM_UNIT_LAYERLEVEL" val="1"/>
  <p:tag name="KSO_WM_TAG_VERSION" val="3.0"/>
  <p:tag name="KSO_WM_BEAUTIFY_FLAG" val="#wm#"/>
  <p:tag name="KSO_WM_UNIT_TYPE" val="i"/>
  <p:tag name="KSO_WM_UNIT_INDEX"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2"/>
  <p:tag name="KSO_WM_TEMPLATE_CATEGORY" val="custom"/>
  <p:tag name="KSO_WM_TEMPLATE_INDEX" val="20235213"/>
  <p:tag name="KSO_WM_UNIT_LAYERLEVEL" val="1"/>
  <p:tag name="KSO_WM_TAG_VERSION" val="3.0"/>
  <p:tag name="KSO_WM_BEAUTIFY_FLAG" val="#wm#"/>
  <p:tag name="KSO_WM_UNIT_TYPE" val="i"/>
  <p:tag name="KSO_WM_UNIT_INDEX"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3"/>
  <p:tag name="KSO_WM_TEMPLATE_CATEGORY" val="custom"/>
  <p:tag name="KSO_WM_TEMPLATE_INDEX" val="20235213"/>
  <p:tag name="KSO_WM_UNIT_LAYERLEVEL" val="1"/>
  <p:tag name="KSO_WM_TAG_VERSION" val="3.0"/>
  <p:tag name="KSO_WM_BEAUTIFY_FLAG" val="#wm#"/>
  <p:tag name="KSO_WM_UNIT_TYPE" val="i"/>
  <p:tag name="KSO_WM_UNIT_INDEX" val="3"/>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4"/>
  <p:tag name="KSO_WM_TEMPLATE_CATEGORY" val="custom"/>
  <p:tag name="KSO_WM_TEMPLATE_INDEX" val="20235213"/>
  <p:tag name="KSO_WM_UNIT_LAYERLEVEL" val="1"/>
  <p:tag name="KSO_WM_TAG_VERSION" val="3.0"/>
  <p:tag name="KSO_WM_BEAUTIFY_FLAG" val="#wm#"/>
  <p:tag name="KSO_WM_UNIT_TYPE" val="i"/>
  <p:tag name="KSO_WM_UNIT_INDEX" val="4"/>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5"/>
  <p:tag name="KSO_WM_TEMPLATE_CATEGORY" val="custom"/>
  <p:tag name="KSO_WM_TEMPLATE_INDEX" val="20235213"/>
  <p:tag name="KSO_WM_UNIT_LAYERLEVEL" val="1"/>
  <p:tag name="KSO_WM_TAG_VERSION" val="3.0"/>
  <p:tag name="KSO_WM_BEAUTIFY_FLAG" val="#wm#"/>
  <p:tag name="KSO_WM_UNIT_TYPE" val="i"/>
  <p:tag name="KSO_WM_UNIT_INDEX" val="5"/>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6"/>
  <p:tag name="KSO_WM_TEMPLATE_CATEGORY" val="custom"/>
  <p:tag name="KSO_WM_TEMPLATE_INDEX" val="20235213"/>
  <p:tag name="KSO_WM_UNIT_LAYERLEVEL" val="1"/>
  <p:tag name="KSO_WM_TAG_VERSION" val="3.0"/>
  <p:tag name="KSO_WM_BEAUTIFY_FLAG" val="#wm#"/>
  <p:tag name="KSO_WM_UNIT_TYPE" val="i"/>
  <p:tag name="KSO_WM_UNIT_INDEX" val="6"/>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7"/>
  <p:tag name="KSO_WM_TEMPLATE_CATEGORY" val="custom"/>
  <p:tag name="KSO_WM_TEMPLATE_INDEX" val="20235213"/>
  <p:tag name="KSO_WM_UNIT_LAYERLEVEL" val="1"/>
  <p:tag name="KSO_WM_TAG_VERSION" val="3.0"/>
  <p:tag name="KSO_WM_BEAUTIFY_FLAG" val="#wm#"/>
  <p:tag name="KSO_WM_UNIT_TYPE" val="i"/>
  <p:tag name="KSO_WM_UNIT_INDEX" val="7"/>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8"/>
  <p:tag name="KSO_WM_TEMPLATE_CATEGORY" val="custom"/>
  <p:tag name="KSO_WM_TEMPLATE_INDEX" val="20235213"/>
  <p:tag name="KSO_WM_UNIT_LAYERLEVEL" val="1"/>
  <p:tag name="KSO_WM_TAG_VERSION" val="3.0"/>
  <p:tag name="KSO_WM_BEAUTIFY_FLAG" val="#wm#"/>
  <p:tag name="KSO_WM_UNIT_TYPE" val="i"/>
  <p:tag name="KSO_WM_UNIT_INDEX" val="8"/>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f*1"/>
  <p:tag name="KSO_WM_TEMPLATE_CATEGORY" val="custom"/>
  <p:tag name="KSO_WM_TEMPLATE_INDEX" val="20235213"/>
  <p:tag name="KSO_WM_UNIT_LAYERLEVEL" val="1"/>
  <p:tag name="KSO_WM_TAG_VERSION" val="3.0"/>
  <p:tag name="KSO_WM_BEAUTIFY_FLAG" val="#wm#"/>
  <p:tag name="KSO_WM_UNIT_SUBTYPE" val="a"/>
  <p:tag name="KSO_WM_UNIT_TEXT_LAYER_COUNT" val="1"/>
  <p:tag name="KSO_WM_UNIT_NOCLEAR" val="0"/>
  <p:tag name="KSO_WM_UNIT_VALUE" val="27"/>
  <p:tag name="KSO_WM_UNIT_TYPE" val="f"/>
  <p:tag name="KSO_WM_UNIT_INDEX" val="1"/>
  <p:tag name="KSO_WM_UNIT_PRESET_TEXT" val="输入您的项正文"/>
  <p:tag name="KSO_WM_UNIT_TEXT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9"/>
  <p:tag name="KSO_WM_TEMPLATE_CATEGORY" val="custom"/>
  <p:tag name="KSO_WM_TEMPLATE_INDEX" val="20235213"/>
  <p:tag name="KSO_WM_UNIT_LAYERLEVEL" val="1"/>
  <p:tag name="KSO_WM_TAG_VERSION" val="3.0"/>
  <p:tag name="KSO_WM_BEAUTIFY_FLAG" val="#wm#"/>
  <p:tag name="KSO_WM_UNIT_TYPE" val="i"/>
  <p:tag name="KSO_WM_UNIT_INDEX" val="9"/>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3_1*i*10"/>
  <p:tag name="KSO_WM_TEMPLATE_CATEGORY" val="custom"/>
  <p:tag name="KSO_WM_TEMPLATE_INDEX" val="20235213"/>
  <p:tag name="KSO_WM_UNIT_LAYERLEVEL" val="1"/>
  <p:tag name="KSO_WM_TAG_VERSION" val="3.0"/>
  <p:tag name="KSO_WM_BEAUTIFY_FLAG" val="#wm#"/>
  <p:tag name="KSO_WM_UNIT_TYPE" val="i"/>
  <p:tag name="KSO_WM_UNIT_INDEX" val="10"/>
</p:tagLst>
</file>

<file path=ppt/tags/tag333.xml><?xml version="1.0" encoding="utf-8"?>
<p:tagLst xmlns:p="http://schemas.openxmlformats.org/presentationml/2006/main">
  <p:tag name="KSO_WM_BEAUTIFY_FLAG" val="#wm#"/>
  <p:tag name="KSO_WM_TEMPLATE_CATEGORY" val="custom"/>
  <p:tag name="KSO_WM_TEMPLATE_INDEX" val="20235213"/>
  <p:tag name="KSO_WM_SLIDE_ID" val="custom2023521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22*497"/>
  <p:tag name="KSO_WM_SLIDE_POSITION" val="108*42"/>
  <p:tag name="KSO_WM_TAG_VERSION" val="3.0"/>
  <p:tag name="KSO_WM_SLIDE_LAYOUT" val="a_f"/>
  <p:tag name="KSO_WM_SLIDE_LAYOUT_CNT" val="1_1"/>
</p:tagLst>
</file>

<file path=ppt/tags/tag3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5204_1*a*1"/>
  <p:tag name="KSO_WM_TEMPLATE_CATEGORY" val="custom"/>
  <p:tag name="KSO_WM_TEMPLATE_INDEX" val="20235204"/>
  <p:tag name="KSO_WM_UNIT_LAYERLEVEL" val="1"/>
  <p:tag name="KSO_WM_TAG_VERSION" val="3.0"/>
  <p:tag name="KSO_WM_BEAUTIFY_FLAG" val="#wm#"/>
  <p:tag name="KSO_WM_UNIT_TEXT_TYPE" val="1"/>
  <p:tag name="KSO_WM_UNIT_PRESET_TEXT" val="单击此处添加标题内容"/>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204_1*i*1"/>
  <p:tag name="KSO_WM_TEMPLATE_CATEGORY" val="custom"/>
  <p:tag name="KSO_WM_TEMPLATE_INDEX" val="20235204"/>
  <p:tag name="KSO_WM_UNIT_LAYERLEVEL" val="1"/>
  <p:tag name="KSO_WM_TAG_VERSION" val="3.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204_1*i*2"/>
  <p:tag name="KSO_WM_TEMPLATE_CATEGORY" val="custom"/>
  <p:tag name="KSO_WM_TEMPLATE_INDEX" val="20235204"/>
  <p:tag name="KSO_WM_UNIT_LAYERLEVEL" val="1"/>
  <p:tag name="KSO_WM_TAG_VERSION" val="3.0"/>
  <p:tag name="KSO_WM_BEAUTIFY_FLAG" val="#wm#"/>
</p:tagLst>
</file>

<file path=ppt/tags/tag33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4_1*f*1"/>
  <p:tag name="KSO_WM_TEMPLATE_CATEGORY" val="custom"/>
  <p:tag name="KSO_WM_TEMPLATE_INDEX" val="20235204"/>
  <p:tag name="KSO_WM_UNIT_LAYERLEVEL" val="1"/>
  <p:tag name="KSO_WM_TAG_VERSION" val="3.0"/>
  <p:tag name="KSO_WM_BEAUTIFY_FLAG" val="#wm#"/>
  <p:tag name="KSO_WM_UNIT_PRESET_TEXT" val="单击添加文本具体内容单击添加文本具体内容单击添加文本具体内容"/>
  <p:tag name="KSO_WM_UNIT_TEXT_TYPE" val="1"/>
</p:tagLst>
</file>

<file path=ppt/tags/tag338.xml><?xml version="1.0" encoding="utf-8"?>
<p:tagLst xmlns:p="http://schemas.openxmlformats.org/presentationml/2006/main">
  <p:tag name="KSO_WM_SLIDE_ID" val="custom2023520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4"/>
  <p:tag name="KSO_WM_SLIDE_TYPE" val="text"/>
  <p:tag name="KSO_WM_SLIDE_SUBTYPE" val="picTxt"/>
  <p:tag name="KSO_WM_SLIDE_SIZE" val="693*382"/>
  <p:tag name="KSO_WM_SLIDE_POSITION" val="143*83"/>
  <p:tag name="KSO_WM_SLIDE_LAYOUT" val="a_f"/>
  <p:tag name="KSO_WM_SLIDE_LAYOUT_CNT" val="1_1"/>
  <p:tag name="KSO_WM_SPECIAL_SOURCE" val="bdnull"/>
  <p:tag name="RESOURCE_RECORD_KEY" val="{&quot;10&quot;:[21573832,3649412,4720996],&quot;65&quot;:[3]}"/>
</p:tagLst>
</file>

<file path=ppt/tags/tag3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45.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46.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53.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54.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61.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62.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6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7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7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8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8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39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39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4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40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409.xml><?xml version="1.0" encoding="utf-8"?>
<p:tagLst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5"/>
  <p:tag name="KSO_WM_UNIT_FILL_TYPE" val="1"/>
  <p:tag name="KSO_WM_TEMPLATE_CATEGORY" val="diagram"/>
  <p:tag name="KSO_WM_TEMPLATE_INDEX" val="20209041"/>
  <p:tag name="KSO_WM_UNIT_ID" val="diagram20209041_1**"/>
  <p:tag name="KSO_WM_UNIT_VALUE" val="374"/>
  <p:tag name="KSO_WM_TEMPLATE_ASSEMBLE_XID" val="60656e894054ed1e2fb7faf5"/>
  <p:tag name="KSO_WM_TEMPLATE_ASSEMBLE_GROUPID" val="60656e894054ed1e2fb7faf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9"/>
  <p:tag name="KSO_WM_UNIT_FILL_TYPE" val="1"/>
  <p:tag name="KSO_WM_TEMPLATE_CATEGORY" val="diagram"/>
  <p:tag name="KSO_WM_TEMPLATE_INDEX" val="20209041"/>
  <p:tag name="KSO_WM_UNIT_ID" val="diagram20209041_1**"/>
  <p:tag name="KSO_WM_UNIT_VALUE" val="374"/>
  <p:tag name="KSO_WM_TEMPLATE_ASSEMBLE_XID" val="60656e894054ed1e2fb7faf5"/>
  <p:tag name="KSO_WM_TEMPLATE_ASSEMBLE_GROUPID" val="60656e894054ed1e2fb7faf5"/>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041_1*i*1"/>
  <p:tag name="KSO_WM_TEMPLATE_CATEGORY" val="diagram"/>
  <p:tag name="KSO_WM_TEMPLATE_INDEX" val="20209041"/>
  <p:tag name="KSO_WM_UNIT_LAYERLEVEL" val="1"/>
  <p:tag name="KSO_WM_TAG_VERSION" val="1.0"/>
  <p:tag name="KSO_WM_BEAUTIFY_FLAG" val="#wm#"/>
  <p:tag name="KSO_WM_UNIT_TYPE" val="i"/>
  <p:tag name="KSO_WM_UNIT_INDEX" val="1"/>
  <p:tag name="KSO_WM_UNIT_BLOCK" val="0"/>
  <p:tag name="KSO_WM_UNIT_SM_LIMIT_TYPE" val="2"/>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55"/>
  <p:tag name="KSO_WM_TEMPLATE_ASSEMBLE_XID" val="60656e894054ed1e2fb7faf5"/>
  <p:tag name="KSO_WM_TEMPLATE_ASSEMBLE_GROUPID" val="60656e894054ed1e2fb7faf5"/>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041_1*i*2"/>
  <p:tag name="KSO_WM_TEMPLATE_CATEGORY" val="diagram"/>
  <p:tag name="KSO_WM_TEMPLATE_INDEX" val="2020904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36780732d6c4a2b97ba73d9d1cfc69d"/>
  <p:tag name="KSO_WM_UNIT_DECORATE_INFO" val="{&quot;DecorateInfoH&quot;:{&quot;IsAbs&quot;:true},&quot;DecorateInfoW&quot;:{&quot;IsAbs&quot;:true},&quot;DecorateInfoX&quot;:{&quot;IsAbs&quot;:true,&quot;Pos&quot;:1},&quot;DecorateInfoY&quot;:{&quot;IsAbs&quot;:true,&quot;Pos&quot;:1},&quot;ReferentInfo&quot;:{&quot;Id&quot;:&quot;10c19d9487124e11b113ea4b84300a3b&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6"/>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440"/>
  <p:tag name="KSO_WM_TEMPLATE_ASSEMBLE_XID" val="60656e894054ed1e2fb7faf5"/>
  <p:tag name="KSO_WM_TEMPLATE_ASSEMBLE_GROUPID" val="60656e894054ed1e2fb7faf5"/>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041_1*i*3"/>
  <p:tag name="KSO_WM_TEMPLATE_CATEGORY" val="diagram"/>
  <p:tag name="KSO_WM_TEMPLATE_INDEX" val="20209041"/>
  <p:tag name="KSO_WM_UNIT_LAYERLEVEL" val="1"/>
  <p:tag name="KSO_WM_TAG_VERSION" val="1.0"/>
  <p:tag name="KSO_WM_BEAUTIFY_FLAG" val="#wm#"/>
  <p:tag name="KSO_WM_UNIT_TYPE" val="i"/>
  <p:tag name="KSO_WM_UNIT_INDEX" val="3"/>
  <p:tag name="KSO_WM_UNIT_BLOCK" val="0"/>
  <p:tag name="KSO_WM_UNIT_SM_LIMIT_TYPE" val="2"/>
  <p:tag name="KSO_WM_UNIT_DEC_AREA_ID" val="662f28893bf44f51a52b5996134afe6d"/>
  <p:tag name="KSO_WM_UNIT_DECORATE_INFO" val="{&quot;DecorateInfoH&quot;:{&quot;IsAbs&quot;:true},&quot;DecorateInfoW&quot;:{&quot;IsAbs&quot;:true},&quot;DecorateInfoX&quot;:{&quot;IsAbs&quot;:true,&quot;Pos&quot;:1},&quot;DecorateInfoY&quot;:{&quot;IsAbs&quot;:true,&quot;Pos&quot;:1},&quot;ReferentInfo&quot;:{&quot;Id&quot;:&quot;4e387d3cfd1b43448ef99401003313ec&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825"/>
  <p:tag name="KSO_WM_TEMPLATE_ASSEMBLE_XID" val="60656e894054ed1e2fb7faf5"/>
  <p:tag name="KSO_WM_TEMPLATE_ASSEMBLE_GROUPID" val="60656e894054ed1e2fb7faf5"/>
</p:tagLst>
</file>

<file path=ppt/tags/tag414.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41_1*a*1"/>
  <p:tag name="KSO_WM_TEMPLATE_CATEGORY" val="diagram"/>
  <p:tag name="KSO_WM_TEMPLATE_INDEX" val="202090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0c19d9487124e11b113ea4b84300a3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f45727a241f40e38ab946f351b3d196"/>
  <p:tag name="KSO_WM_UNIT_SUPPORT_BIG_FONT" val="1"/>
  <p:tag name="KSO_WM_UNIT_TEXT_FILL_FORE_SCHEMECOLOR_INDEX_BRIGHTNESS" val="0"/>
  <p:tag name="KSO_WM_UNIT_TEXT_FILL_FORE_SCHEMECOLOR_INDEX" val="13"/>
  <p:tag name="KSO_WM_UNIT_TEXT_FILL_TYPE" val="1"/>
  <p:tag name="KSO_WM_TEMPLATE_ASSEMBLE_XID" val="60656e894054ed1e2fb7faf5"/>
  <p:tag name="KSO_WM_TEMPLATE_ASSEMBLE_GROUPID" val="60656e894054ed1e2fb7faf5"/>
</p:tagLst>
</file>

<file path=ppt/tags/tag415.xml><?xml version="1.0" encoding="utf-8"?>
<p:tagLst xmlns:p="http://schemas.openxmlformats.org/presentationml/2006/main">
  <p:tag name="KSO_WM_UNIT_SUBTYPE" val="a"/>
  <p:tag name="KSO_WM_UNIT_PRESET_TEXT" val="单击添加文本"/>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59_5*l_h_f*1_1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16.xml><?xml version="1.0" encoding="utf-8"?>
<p:tagLst xmlns:p="http://schemas.openxmlformats.org/presentationml/2006/main">
  <p:tag name="KSO_WM_UNIT_SUBTYPE" val="a"/>
  <p:tag name="KSO_WM_UNIT_PRESET_TEXT" val="单击添加文本"/>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59_5*l_h_f*1_2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SUBTYPE" val="a"/>
  <p:tag name="KSO_WM_UNIT_PRESET_TEXT" val="单击添加文本"/>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59_5*l_h_f*1_3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18.xml><?xml version="1.0" encoding="utf-8"?>
<p:tagLst xmlns:p="http://schemas.openxmlformats.org/presentationml/2006/main">
  <p:tag name="KSO_WM_UNIT_SUBTYPE" val="a"/>
  <p:tag name="KSO_WM_UNIT_PRESET_TEXT" val="单击添加文本"/>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759_5*l_h_f*1_6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KSO_WM_UNIT_SUBTYPE" val="a"/>
  <p:tag name="KSO_WM_UNIT_PRESET_TEXT" val="单击添加文本"/>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59_5*l_h_f*1_5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UNIT_SUBTYPE" val="a"/>
  <p:tag name="KSO_WM_UNIT_PRESET_TEXT" val="单击添加文本"/>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59_5*l_h_f*1_4_1"/>
  <p:tag name="KSO_WM_TEMPLATE_CATEGORY" val="diagram"/>
  <p:tag name="KSO_WM_TEMPLATE_INDEX" val="20228759"/>
  <p:tag name="KSO_WM_UNIT_LAYERLEVEL" val="1_1_1"/>
  <p:tag name="KSO_WM_TAG_VERSION" val="1.0"/>
  <p:tag name="KSO_WM_BEAUTIFY_FLAG" val="#wm#"/>
  <p:tag name="KSO_WM_UNIT_FILL_FORE_SCHEMECOLOR_INDEX_1_BRIGHTNESS" val="-0.25"/>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14"/>
  <p:tag name="KSO_WM_UNIT_TEXT_FILL_TYPE" val="1"/>
  <p:tag name="KSO_WM_UNIT_USESOURCEFORMAT_APPLY" val="1"/>
</p:tagLst>
</file>

<file path=ppt/tags/tag421.xml><?xml version="1.0" encoding="utf-8"?>
<p:tagLst xmlns:p="http://schemas.openxmlformats.org/presentationml/2006/main">
  <p:tag name="KSO_WM_BEAUTIFY_FLAG" val="#wm#"/>
  <p:tag name="KSO_WM_TEMPLATE_CATEGORY" val="diagram"/>
  <p:tag name="KSO_WM_TEMPLATE_INDEX" val="20209041"/>
  <p:tag name="KSO_WM_SLIDE_ID" val="diagram2020904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84*879"/>
  <p:tag name="KSO_WM_SLIDE_POSITION" val="36*-170"/>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1-04-01T15:05:04&quot;,&quot;maxSize&quot;:{&quot;size1&quot;:42.2},&quot;minSize&quot;:{&quot;size1&quot;:31.2},&quot;normalSize&quot;:{&quot;size1&quot;:31.2},&quot;subLayout&quot;:[{&quot;id&quot;:&quot;2021-04-01T15:05:04&quot;,&quot;margin&quot;:{&quot;bottom&quot;:0.0260000042617321,&quot;left&quot;:3.457000255584717,&quot;right&quot;:3.315999984741211,&quot;top&quot;:2.117000102996826},&quot;type&quot;:0},{&quot;id&quot;:&quot;2021-04-01T15:05:04&quot;,&quot;margin&quot;:{&quot;bottom&quot;:2.5399999618530273,&quot;left&quot;:3.38700008392334,&quot;right&quot;:3.385999917984009,&quot;top&quot;:1.6670000553131104},&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XID" val="5efd969281ee359a788b1dd8"/>
  <p:tag name="KSO_WM_CHIP_DECFILLPROP" val="[]"/>
  <p:tag name="KSO_WM_SLIDE_CAN_ADD_NAVIGATION" val="1"/>
  <p:tag name="KSO_WM_CHIP_GROUPID" val="5efd969281ee359a788b1dd7"/>
  <p:tag name="KSO_WM_SLIDE_BK_DARK_LIGHT" val="2"/>
  <p:tag name="KSO_WM_SLIDE_BACKGROUND_TYPE" val="general"/>
  <p:tag name="KSO_WM_SLIDE_SUPPORT_FEATURE_TYPE" val="0"/>
  <p:tag name="KSO_WM_TEMPLATE_ASSEMBLE_XID" val="60656e894054ed1e2fb7faf5"/>
  <p:tag name="KSO_WM_TEMPLATE_ASSEMBLE_GROUPID" val="60656e894054ed1e2fb7faf5"/>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432.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4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434.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9.529142688821864},&quot;minSize&quot;:{&quot;size1&quot;:30.629142688821865},&quot;normalSize&quot;:{&quot;size1&quot;:32.095809355488534},&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435.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8_1*ζ_h_i*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8_1*ζ_h_i*1_1_2"/>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7.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48_1*ζ_h_i*1_1_3"/>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48_1*ζ_h_i*1_1_4"/>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PICTURE_TOWARD" val="1"/>
  <p:tag name="KSO_WM_UNIT_PICTURE_DOCKSIDE" val="cb,ct"/>
  <p:tag name="KSO_WM_UNIT_VALUE" val="1479*118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8_1*ζ_h_d*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44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4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443.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53.22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454.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4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456.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9.529142688821864},&quot;minSize&quot;:{&quot;size1&quot;:30.629142688821865},&quot;normalSize&quot;:{&quot;size1&quot;:32.095809355488534},&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457.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715_1*ζ_h_i*1_1_1"/>
  <p:tag name="KSO_WM_TEMPLATE_CATEGORY" val="diagram"/>
  <p:tag name="KSO_WM_TEMPLATE_INDEX" val="20216715"/>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715_1*ζ_h_i*1_1_2"/>
  <p:tag name="KSO_WM_TEMPLATE_CATEGORY" val="diagram"/>
  <p:tag name="KSO_WM_TEMPLATE_INDEX" val="20216715"/>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PICTURE_TOWARD" val="1"/>
  <p:tag name="KSO_WM_UNIT_VALUE" val="1435*138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715_1*ζ_h_d*1_1_1"/>
  <p:tag name="KSO_WM_TEMPLATE_CATEGORY" val="diagram"/>
  <p:tag name="KSO_WM_TEMPLATE_INDEX" val="20216715"/>
  <p:tag name="KSO_WM_UNIT_LAYERLEVEL" val="1_1_1"/>
  <p:tag name="KSO_WM_TAG_VERSION" val="1.0"/>
  <p:tag name="KSO_WM_BEAUTIFY_FLAG" val="#wm#"/>
  <p:tag name="KSO_WM_UNIT_DIAGRAM_MODELTYPE" val="creativePicture"/>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7_1*a*1"/>
  <p:tag name="KSO_WM_TEMPLATE_CATEGORY" val="diagram"/>
  <p:tag name="KSO_WM_TEMPLATE_INDEX" val="20217057"/>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b77358e78a412590a2ef6cdc379c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eaab78ef3944e5a8385e86db420fe8e"/>
  <p:tag name="KSO_WM_UNIT_TEXT_FILL_FORE_SCHEMECOLOR_INDEX_BRIGHTNESS" val="0"/>
  <p:tag name="KSO_WM_UNIT_TEXT_FILL_FORE_SCHEMECOLOR_INDEX" val="13"/>
  <p:tag name="KSO_WM_UNIT_TEXT_FILL_TYPE" val="1"/>
  <p:tag name="KSO_WM_TEMPLATE_ASSEMBLE_XID" val="606570484054ed1e2fb814b4"/>
  <p:tag name="KSO_WM_TEMPLATE_ASSEMBLE_GROUPID" val="606570484054ed1e2fb814b4"/>
</p:tagLst>
</file>

<file path=ppt/tags/tag4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7_1*f*1"/>
  <p:tag name="KSO_WM_TEMPLATE_CATEGORY" val="diagram"/>
  <p:tag name="KSO_WM_TEMPLATE_INDEX" val="20217057"/>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2bf8c8888c94d9d85c495c07aa8776a"/>
  <p:tag name="KSO_WM_UNIT_TEXT_FILL_FORE_SCHEMECOLOR_INDEX_BRIGHTNESS" val="0.25"/>
  <p:tag name="KSO_WM_UNIT_TEXT_FILL_FORE_SCHEMECOLOR_INDEX" val="13"/>
  <p:tag name="KSO_WM_UNIT_TEXT_FILL_TYPE" val="1"/>
  <p:tag name="KSO_WM_TEMPLATE_ASSEMBLE_XID" val="606570484054ed1e2fb814b4"/>
  <p:tag name="KSO_WM_TEMPLATE_ASSEMBLE_GROUPID" val="606570484054ed1e2fb814b4"/>
</p:tagLst>
</file>

<file path=ppt/tags/tag462.xml><?xml version="1.0" encoding="utf-8"?>
<p:tagLst xmlns:p="http://schemas.openxmlformats.org/presentationml/2006/main">
  <p:tag name="KSO_WM_BEAUTIFY_FLAG" val="#wm#"/>
  <p:tag name="KSO_WM_TEMPLATE_CATEGORY" val="diagram"/>
  <p:tag name="KSO_WM_TEMPLATE_INDEX" val="20217057"/>
  <p:tag name="KSO_WM_SLIDE_LAYOUT_INFO" val="{&quot;direction&quot;:1,&quot;id&quot;:&quot;2021-04-01T16:15:56&quot;,&quot;maxSize&quot;:{&quot;size1&quot;:57.02288801670075},&quot;minSize&quot;:{&quot;size1&quot;:34.62288801670074},&quot;normalSize&quot;:{&quot;size1&quot;:46.341638016700735},&quot;subLayout&quot;:[{&quot;id&quot;:&quot;2021-04-01T16:15:56&quot;,&quot;margin&quot;:{&quot;bottom&quot;:1.6929999589920044,&quot;left&quot;:1.6929999589920044,&quot;right&quot;:0.02600000612437725,&quot;top&quot;:1.6929999589920044},&quot;type&quot;:0},{&quot;id&quot;:&quot;2021-04-01T16:15:56&quot;,&quot;maxSize&quot;:{&quot;size1&quot;:50.275639147355},&quot;minSize&quot;:{&quot;size1&quot;:14.675639147354996},&quot;normalSize&quot;:{&quot;size1&quot;:32.575639147355},&quot;subLayout&quot;:[{&quot;id&quot;:&quot;2021-04-01T16:15:56&quot;,&quot;margin&quot;:{&quot;bottom&quot;:0.02600000612437725,&quot;left&quot;:1.690999984741211,&quot;right&quot;:2.5149998664855957,&quot;top&quot;:1.6929999589920044},&quot;type&quot;:0},{&quot;id&quot;:&quot;2021-04-01T16:15:56&quot;,&quot;margin&quot;:{&quot;bottom&quot;:1.6929999589920044,&quot;left&quot;:1.690999984741211,&quot;right&quot;:2.5149998664855957,&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DECFILLPROP" val="[]"/>
  <p:tag name="KSO_WM_SLIDE_ID" val="diagram2021705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816*348"/>
  <p:tag name="KSO_WM_SLIDE_POSITION" val="72*95"/>
  <p:tag name="KSO_WM_CHIP_GROUPID" val="5facfa50998712faa657a755"/>
  <p:tag name="KSO_WM_SLIDE_BK_DARK_LIGHT" val="2"/>
  <p:tag name="KSO_WM_SLIDE_BACKGROUND_TYPE" val="general"/>
  <p:tag name="KSO_WM_SLIDE_SUPPORT_FEATURE_TYPE" val="8"/>
  <p:tag name="KSO_WM_SLIDE_SUBTYPE" val="picTxt"/>
  <p:tag name="KSO_WM_TEMPLATE_ASSEMBLE_XID" val="606570484054ed1e2fb814b4"/>
  <p:tag name="KSO_WM_TEMPLATE_ASSEMBLE_GROUPID" val="606570484054ed1e2fb814b4"/>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473.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4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475.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9.529142688821864},&quot;minSize&quot;:{&quot;size1&quot;:30.629142688821865},&quot;normalSize&quot;:{&quot;size1&quot;:32.095809355488534},&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7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7"/>
  <p:tag name="KSO_WM_UNIT_VALUE" val="159"/>
  <p:tag name="KSO_WM_TEMPLATE_ASSEMBLE_XID" val="60656e6f4054ed1e2fb7f89f"/>
  <p:tag name="KSO_WM_TEMPLATE_ASSEMBLE_GROUPID" val="60656e6f4054ed1e2fb7f89f"/>
</p:tagLst>
</file>

<file path=ppt/tags/tag47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7_1*a*1"/>
  <p:tag name="KSO_WM_TEMPLATE_CATEGORY" val="diagram"/>
  <p:tag name="KSO_WM_TEMPLATE_INDEX" val="20207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4a7779063794c48a7012a39a45e86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079c758c6944b0d8e73425810d9358b"/>
  <p:tag name="KSO_WM_UNIT_TEXT_FILL_FORE_SCHEMECOLOR_INDEX_BRIGHTNESS" val="0"/>
  <p:tag name="KSO_WM_UNIT_TEXT_FILL_FORE_SCHEMECOLOR_INDEX" val="13"/>
  <p:tag name="KSO_WM_UNIT_TEXT_FILL_TYPE" val="1"/>
  <p:tag name="KSO_WM_TEMPLATE_ASSEMBLE_XID" val="60656e6f4054ed1e2fb7f89f"/>
  <p:tag name="KSO_WM_TEMPLATE_ASSEMBLE_GROUPID" val="60656e6f4054ed1e2fb7f89f"/>
</p:tagLst>
</file>

<file path=ppt/tags/tag478.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0_6*l_h_f*1_1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420_6*l_h_i*1_1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219420_6*l_h_i*1_1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0_6*l_h_i*1_1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82.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420_6*l_h_f*1_2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420_6*l_h_i*1_2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219420_6*l_h_i*1_2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420_6*l_h_i*1_2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86.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420_6*l_h_f*1_3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420_6*l_h_i*1_3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219420_6*l_h_i*1_3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420_6*l_h_i*1_3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490.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420_6*l_h_f*1_4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420_6*l_h_i*1_4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219420_6*l_h_i*1_4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420_6*l_h_i*1_4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94.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420_6*l_h_f*1_5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420_6*l_h_i*1_5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219420_6*l_h_i*1_5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420_6*l_h_i*1_5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498.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420_6*l_h_f*1_6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420_6*l_h_i*1_6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3"/>
  <p:tag name="KSO_WM_UNIT_ID" val="diagram20219420_6*l_h_i*1_6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420_6*l_h_i*1_6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502.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420_6*l_h_f*1_7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36"/>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96.2344094488189,&quot;left&quot;:62.73850393700788,&quot;top&quot;:95.8327559055118,&quot;width&quot;:834.5894488188975}"/>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420_6*l_h_i*1_7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3"/>
  <p:tag name="KSO_WM_UNIT_ID" val="diagram20219420_6*l_h_i*1_7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2344094488189,&quot;left&quot;:62.73850393700788,&quot;top&quot;:95.8327559055118,&quot;width&quot;:834.5894488188975}"/>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420_6*l_h_i*1_7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869dc6e4602240018eee0a6f4939833b"/>
  <p:tag name="KSO_WM_UNIT_LINE_FORE_SCHEMECOLOR_INDEX_BRIGHTNESS" val="0"/>
  <p:tag name="KSO_WM_UNIT_LINE_FORE_SCHEMECOLOR_INDEX" val="5"/>
  <p:tag name="KSO_WM_UNIT_LINE_FILL_TYPE" val="2"/>
  <p:tag name="KSO_WM_UNIT_USESOURCEFORMAT_APPLY" val="1"/>
  <p:tag name="KSO_WM_DIAGRAM_VIRTUALLY_FRAME" val="{&quot;height&quot;:396.2344094488189,&quot;left&quot;:62.73850393700788,&quot;top&quot;:95.8327559055118,&quot;width&quot;:834.5894488188975}"/>
</p:tagLst>
</file>

<file path=ppt/tags/tag506.xml><?xml version="1.0" encoding="utf-8"?>
<p:tagLst xmlns:p="http://schemas.openxmlformats.org/presentationml/2006/main">
  <p:tag name="KSO_WM_BEAUTIFY_FLAG" val="#wm#"/>
  <p:tag name="KSO_WM_TEMPLATE_CATEGORY" val="diagram"/>
  <p:tag name="KSO_WM_TEMPLATE_INDEX" val="20207647"/>
  <p:tag name="KSO_WM_SLIDE_LAYOUT_INFO" val="{&quot;id&quot;:&quot;2021-04-01T14:58:35&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5&quot;,&quot;margin&quot;:{&quot;bottom&quot;:0.4230000674724579,&quot;left&quot;:1.2699999809265137,&quot;right&quot;:1.2699999809265137,&quot;top&quot;:0.4230000674724579},&quot;type&quot;:0},{&quot;id&quot;:&quot;2021-04-01T14:58:35&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68"/>
  <p:tag name="KSO_WM_SLIDE_POSITION" val="0*0"/>
  <p:tag name="KSO_WM_TAG_VERSION" val="1.0"/>
  <p:tag name="KSO_WM_SLIDE_LAYOUT" val="a_d"/>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3"/>
  <p:tag name="KSO_WM_TEMPLATE_ASSEMBLE_XID" val="60656e6f4054ed1e2fb7f89f"/>
  <p:tag name="KSO_WM_TEMPLATE_ASSEMBLE_GROUPID" val="60656e6f4054ed1e2fb7f89f"/>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50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5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10.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521.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523.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8.47235414716933},&quot;minSize&quot;:{&quot;size1&quot;:29.572354147169328},&quot;normalSize&quot;:{&quot;size1&quot;:29.57253933235451},&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4638_4*l_i*1_1"/>
  <p:tag name="KSO_WM_TEMPLATE_CATEGORY" val="diagram"/>
  <p:tag name="KSO_WM_TEMPLATE_INDEX" val="20204638"/>
  <p:tag name="KSO_WM_UNIT_LAYERLEVEL" val="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2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4638_4*a*1"/>
  <p:tag name="KSO_WM_TEMPLATE_CATEGORY" val="diagram"/>
  <p:tag name="KSO_WM_TEMPLATE_INDEX" val="20204638"/>
  <p:tag name="KSO_WM_UNIT_LAYERLEVEL" val="1"/>
  <p:tag name="KSO_WM_TAG_VERSION" val="1.0"/>
  <p:tag name="KSO_WM_BEAUTIFY_FLAG" val="#wm#"/>
  <p:tag name="KSO_WM_UNIT_PRESET_TEXT" val="单击此处添加大标题内容"/>
  <p:tag name="KSO_WM_UNIT_TEXT_FILL_FORE_SCHEMECOLOR_INDEX_BRIGHTNESS" val="0"/>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4638_4*l_i*1_2"/>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4638_4*l_i*1_3"/>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4638_4*l_i*1_4"/>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4638_4*l_i*1_5"/>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30.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4638_4*l_h_f*1_1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31.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4638_4*l_h_f*1_2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32.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4638_4*l_h_f*1_3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33.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4638_4*l_h_f*1_4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34.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4638_4*l_h_f*1_5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535.xml><?xml version="1.0" encoding="utf-8"?>
<p:tagLst xmlns:p="http://schemas.openxmlformats.org/presentationml/2006/main">
  <p:tag name="KSO_WM_BEAUTIFY_FLAG" val="#wm#"/>
  <p:tag name="KSO_WM_TEMPLATE_CATEGORY" val="diagram"/>
  <p:tag name="KSO_WM_TEMPLATE_INDEX" val="20204638"/>
  <p:tag name="KSO_WM_SLIDE_ID" val="diagram20204638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09.704*382.539"/>
  <p:tag name="KSO_WM_SLIDE_POSITION" val="25.1479*120.209"/>
  <p:tag name="KSO_WM_DIAGRAM_GROUP_CODE" val="l1-1"/>
  <p:tag name="KSO_WM_SLIDE_DIAGTYPE" val="l"/>
  <p:tag name="KSO_WM_TAG_VERSION" val="1.0"/>
  <p:tag name="KSO_WM_SLIDE_LAYOUT" val="a_l"/>
  <p:tag name="KSO_WM_SLIDE_LAYOUT_CNT" val="1_1"/>
</p:tagLst>
</file>

<file path=ppt/tags/tag536.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07608_1*i*1"/>
  <p:tag name="KSO_WM_TEMPLATE_CATEGORY" val="diagram"/>
  <p:tag name="KSO_WM_TEMPLATE_INDEX" val="20207608"/>
  <p:tag name="KSO_WM_UNIT_LAYERLEVEL" val="1"/>
  <p:tag name="KSO_WM_TAG_VERSION" val="1.0"/>
  <p:tag name="KSO_WM_BEAUTIFY_FLAG" val="#wm#"/>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ee986149390e3092d7977d0"/>
  <p:tag name="KSO_WM_TEMPLATE_ASSEMBLE_GROUPID" val="5ee986149390e3092d7977d0"/>
</p:tagLst>
</file>

<file path=ppt/tags/tag537.xml><?xml version="1.0" encoding="utf-8"?>
<p:tagLst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diagram20207608_1*i*2"/>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538.xml><?xml version="1.0" encoding="utf-8"?>
<p:tagLst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diagram20207608_1*i*3"/>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539.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7608_1*a*1"/>
  <p:tag name="KSO_WM_TEMPLATE_CATEGORY" val="diagram"/>
  <p:tag name="KSO_WM_TEMPLATE_INDEX" val="2020760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7bade10f4a1414fabf01c3ec605ae26"/>
  <p:tag name="KSO_WM_ASSEMBLE_CHIP_INDEX" val="9d4057af2cd848edaae27d1ce6c46c9d"/>
  <p:tag name="KSO_WM_UNIT_TEXT_FILL_FORE_SCHEMECOLOR_INDEX_BRIGHTNESS" val="0"/>
  <p:tag name="KSO_WM_UNIT_TEXT_FILL_FORE_SCHEMECOLOR_INDEX" val="13"/>
  <p:tag name="KSO_WM_UNIT_TEXT_FILL_TYPE" val="1"/>
  <p:tag name="KSO_WM_TEMPLATE_ASSEMBLE_XID" val="5ee986149390e3092d7977d0"/>
  <p:tag name="KSO_WM_TEMPLATE_ASSEMBLE_GROUPID" val="5ee986149390e3092d7977d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05782_3*m_h_f*1_1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0.06181102362206,&quot;left&quot;:374.78196850393704,&quot;top&quot;:60,&quot;width&quot;:522.436062992126}"/>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1_2"/>
  <p:tag name="KSO_WM_TEMPLATE_CATEGORY" val="diagram"/>
  <p:tag name="KSO_WM_TEMPLATE_INDEX" val="20205782"/>
  <p:tag name="KSO_WM_UNIT_LAYERLEVEL" val="1_1_1"/>
  <p:tag name="KSO_WM_TAG_VERSION" val="1.0"/>
  <p:tag name="KSO_WM_BEAUTIFY_FLAG" val="#wm#"/>
  <p:tag name="KSO_WM_UNIT_TYPE" val="m_h_i"/>
  <p:tag name="KSO_WM_UNIT_INDEX" val="1_1_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1_3"/>
  <p:tag name="KSO_WM_TEMPLATE_CATEGORY" val="diagram"/>
  <p:tag name="KSO_WM_TEMPLATE_INDEX" val="20205782"/>
  <p:tag name="KSO_WM_UNIT_LAYERLEVEL" val="1_1_1"/>
  <p:tag name="KSO_WM_TAG_VERSION" val="1.0"/>
  <p:tag name="KSO_WM_BEAUTIFY_FLAG" val="#wm#"/>
  <p:tag name="KSO_WM_UNIT_TYPE" val="m_h_i"/>
  <p:tag name="KSO_WM_UNIT_INDEX" val="1_1_3"/>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2_2"/>
  <p:tag name="KSO_WM_TEMPLATE_CATEGORY" val="diagram"/>
  <p:tag name="KSO_WM_TEMPLATE_INDEX" val="20205782"/>
  <p:tag name="KSO_WM_UNIT_LAYERLEVEL" val="1_1_1"/>
  <p:tag name="KSO_WM_TAG_VERSION" val="1.0"/>
  <p:tag name="KSO_WM_BEAUTIFY_FLAG" val="#wm#"/>
  <p:tag name="KSO_WM_UNIT_TYPE" val="m_h_i"/>
  <p:tag name="KSO_WM_UNIT_INDEX" val="1_2_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2_3"/>
  <p:tag name="KSO_WM_TEMPLATE_CATEGORY" val="diagram"/>
  <p:tag name="KSO_WM_TEMPLATE_INDEX" val="20205782"/>
  <p:tag name="KSO_WM_UNIT_LAYERLEVEL" val="1_1_1"/>
  <p:tag name="KSO_WM_TAG_VERSION" val="1.0"/>
  <p:tag name="KSO_WM_BEAUTIFY_FLAG" val="#wm#"/>
  <p:tag name="KSO_WM_UNIT_TYPE" val="m_h_i"/>
  <p:tag name="KSO_WM_UNIT_INDEX" val="1_2_3"/>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3_2"/>
  <p:tag name="KSO_WM_TEMPLATE_CATEGORY" val="diagram"/>
  <p:tag name="KSO_WM_TEMPLATE_INDEX" val="20205782"/>
  <p:tag name="KSO_WM_UNIT_LAYERLEVEL" val="1_1_1"/>
  <p:tag name="KSO_WM_TAG_VERSION" val="1.0"/>
  <p:tag name="KSO_WM_BEAUTIFY_FLAG" val="#wm#"/>
  <p:tag name="KSO_WM_UNIT_TYPE" val="m_h_i"/>
  <p:tag name="KSO_WM_UNIT_INDEX" val="1_3_2"/>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3_3"/>
  <p:tag name="KSO_WM_TEMPLATE_CATEGORY" val="diagram"/>
  <p:tag name="KSO_WM_TEMPLATE_INDEX" val="20205782"/>
  <p:tag name="KSO_WM_UNIT_LAYERLEVEL" val="1_1_1"/>
  <p:tag name="KSO_WM_TAG_VERSION" val="1.0"/>
  <p:tag name="KSO_WM_BEAUTIFY_FLAG" val="#wm#"/>
  <p:tag name="KSO_WM_UNIT_TYPE" val="m_h_i"/>
  <p:tag name="KSO_WM_UNIT_INDEX" val="1_3_3"/>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4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05782_3*m_h_f*1_2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0.06181102362206,&quot;left&quot;:374.78196850393704,&quot;top&quot;:60,&quot;width&quot;:522.436062992126}"/>
</p:tagLst>
</file>

<file path=ppt/tags/tag54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05782_3*m_h_f*1_3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0.06181102362206,&quot;left&quot;:374.78196850393704,&quot;top&quot;:60,&quot;width&quot;:522.436062992126}"/>
</p:tagLst>
</file>

<file path=ppt/tags/tag54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05782_3*m_h_f*1_4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0.06181102362206,&quot;left&quot;:374.78196850393704,&quot;top&quot;:60,&quot;width&quot;:522.43606299212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4_2"/>
  <p:tag name="KSO_WM_TEMPLATE_CATEGORY" val="diagram"/>
  <p:tag name="KSO_WM_TEMPLATE_INDEX" val="20205782"/>
  <p:tag name="KSO_WM_UNIT_LAYERLEVEL" val="1_1_1"/>
  <p:tag name="KSO_WM_TAG_VERSION" val="1.0"/>
  <p:tag name="KSO_WM_BEAUTIFY_FLAG" val="#wm#"/>
  <p:tag name="KSO_WM_UNIT_TYPE" val="m_h_i"/>
  <p:tag name="KSO_WM_UNIT_INDEX" val="1_4_2"/>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4_3"/>
  <p:tag name="KSO_WM_TEMPLATE_CATEGORY" val="diagram"/>
  <p:tag name="KSO_WM_TEMPLATE_INDEX" val="20205782"/>
  <p:tag name="KSO_WM_UNIT_LAYERLEVEL" val="1_1_1"/>
  <p:tag name="KSO_WM_TAG_VERSION" val="1.0"/>
  <p:tag name="KSO_WM_BEAUTIFY_FLAG" val="#wm#"/>
  <p:tag name="KSO_WM_UNIT_TYPE" val="m_h_i"/>
  <p:tag name="KSO_WM_UNIT_INDEX" val="1_4_3"/>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20.06181102362206,&quot;left&quot;:374.78196850393704,&quot;top&quot;:60,&quot;width&quot;:522.436062992126}"/>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4"/>
  <p:tag name="KSO_WM_UNIT_ID" val="diagram20205782_3*m_h_i*1_2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5"/>
  <p:tag name="KSO_WM_UNIT_LINE_FILL_TYPE" val="2"/>
  <p:tag name="KSO_WM_UNIT_USESOURCEFORMAT_APPLY" val="1"/>
  <p:tag name="KSO_WM_DIAGRAM_VIRTUALLY_FRAME" val="{&quot;height&quot;:420.06181102362206,&quot;left&quot;:374.78196850393704,&quot;top&quot;:60,&quot;width&quot;:522.436062992126}"/>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4"/>
  <p:tag name="KSO_WM_UNIT_ID" val="diagram20205782_3*m_h_i*1_3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6"/>
  <p:tag name="KSO_WM_UNIT_LINE_FILL_TYPE" val="2"/>
  <p:tag name="KSO_WM_UNIT_USESOURCEFORMAT_APPLY" val="1"/>
  <p:tag name="KSO_WM_DIAGRAM_VIRTUALLY_FRAME" val="{&quot;height&quot;:420.06181102362206,&quot;left&quot;:374.78196850393704,&quot;top&quot;:60,&quot;width&quot;:522.43606299212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4"/>
  <p:tag name="KSO_WM_UNIT_ID" val="diagram20205782_3*m_h_i*1_4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7"/>
  <p:tag name="KSO_WM_UNIT_LINE_FILL_TYPE" val="2"/>
  <p:tag name="KSO_WM_UNIT_USESOURCEFORMAT_APPLY" val="1"/>
  <p:tag name="KSO_WM_DIAGRAM_VIRTUALLY_FRAME" val="{&quot;height&quot;:420.06181102362206,&quot;left&quot;:374.78196850393704,&quot;top&quot;:60,&quot;width&quot;:522.43606299212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05782_3*m_h_i*1_1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 name="KSO_WM_DIAGRAM_VIRTUALLY_FRAME" val="{&quot;height&quot;:420.06181102362206,&quot;left&quot;:374.78196850393704,&quot;top&quot;:60,&quot;width&quot;:522.43606299212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05782_3*m_h_i*1_2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 name="KSO_WM_DIAGRAM_VIRTUALLY_FRAME" val="{&quot;height&quot;:420.06181102362206,&quot;left&quot;:374.78196850393704,&quot;top&quot;:60,&quot;width&quot;:522.43606299212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05782_3*m_h_i*1_3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 name="KSO_WM_DIAGRAM_VIRTUALLY_FRAME" val="{&quot;height&quot;:420.06181102362206,&quot;left&quot;:374.78196850393704,&quot;top&quot;:60,&quot;width&quot;:522.43606299212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05782_3*m_h_i*1_4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 name="KSO_WM_DIAGRAM_VIRTUALLY_FRAME" val="{&quot;height&quot;:420.06181102362206,&quot;left&quot;:374.78196850393704,&quot;top&quot;:60,&quot;width&quot;:522.436062992126}"/>
</p:tagLst>
</file>

<file path=ppt/tags/tag559.xml><?xml version="1.0" encoding="utf-8"?>
<p:tagLst xmlns:p="http://schemas.openxmlformats.org/presentationml/2006/main">
  <p:tag name="KSO_WM_BEAUTIFY_FLAG" val="#wm#"/>
  <p:tag name="KSO_WM_TEMPLATE_CATEGORY" val="diagram"/>
  <p:tag name="KSO_WM_TEMPLATE_INDEX" val="20207608"/>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ID" val="diagram2020760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9*480"/>
  <p:tag name="KSO_WM_SLIDE_POSITION" val="36*23"/>
  <p:tag name="KSO_WM_TAG_VERSION" val="1.0"/>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21&quot;,&quot;maxSize&quot;:{&quot;size1&quot;:43.8},&quot;minSize&quot;:{&quot;size1&quot;:38.8},&quot;normalSize&quot;:{&quot;size1&quot;:38.80010416666666},&quot;subLayout&quot;:[{&quot;id&quot;:&quot;2020-06-17T10:55:21&quot;,&quot;margin&quot;:{&quot;bottom&quot;:3.809999942779541,&quot;left&quot;:2.117000102996826,&quot;right&quot;:0.4230000674724579,&quot;top&quot;:3.809999942779541},&quot;type&quot;:0},{&quot;id&quot;:&quot;2020-06-17T10:55:21&quot;,&quot;margin&quot;:{&quot;bottom&quot;:2.117000102996826,&quot;left&quot;:0,&quot;right&quot;:2.117000102996826,&quot;top&quot;:2.117000102996826},&quot;type&quot;:0}],&quot;type&quot;:0}"/>
  <p:tag name="KSO_WM_CHIP_GROUPID" val="5e757e9369be4861f5f86151"/>
  <p:tag name="KSO_WM_SLIDE_BK_DARK_LIGHT" val="2"/>
  <p:tag name="KSO_WM_SLIDE_BACKGROUND_TYPE" val="general"/>
  <p:tag name="KSO_WM_SLIDE_SUPPORT_FEATURE_TYPE" val="7"/>
  <p:tag name="KSO_WM_TEMPLATE_ASSEMBLE_XID" val="5ee986149390e3092d7977d0"/>
  <p:tag name="KSO_WM_TEMPLATE_ASSEMBLE_GROUPID" val="5ee986149390e3092d7977d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0.xml><?xml version="1.0" encoding="utf-8"?>
<p:tagLst xmlns:p="http://schemas.openxmlformats.org/presentationml/2006/main">
  <p:tag name="KSO_WM_UNIT_PICTURE_TOWARD" val="1"/>
  <p:tag name="KSO_WM_UNIT_VALUE" val="894*89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41_1*ζ_h_d*1_1_1"/>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Lst>
</file>

<file path=ppt/tags/tag56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41_1*ζ_h_i*1_1_1"/>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41_1*ζ_h_i*1_1_2"/>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41_1*ζ_h_i*1_1_3"/>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441_1*ζ_h_i*1_1_4"/>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5441_1*ζ_h_i*1_1_5"/>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215441_1*ζ_h_i*1_1_6"/>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69_1*f*1"/>
  <p:tag name="KSO_WM_TEMPLATE_CATEGORY" val="diagram"/>
  <p:tag name="KSO_WM_TEMPLATE_INDEX" val="2021706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54ebfd14f7b44f1888c8f9819c6029a"/>
  <p:tag name="KSO_WM_UNIT_TEXT_FILL_FORE_SCHEMECOLOR_INDEX_BRIGHTNESS" val="0.25"/>
  <p:tag name="KSO_WM_UNIT_TEXT_FILL_FORE_SCHEMECOLOR_INDEX" val="13"/>
  <p:tag name="KSO_WM_UNIT_TEXT_FILL_TYPE" val="1"/>
  <p:tag name="KSO_WM_TEMPLATE_ASSEMBLE_XID" val="606570524054ed1e2fb814c2"/>
  <p:tag name="KSO_WM_TEMPLATE_ASSEMBLE_GROUPID" val="606570524054ed1e2fb814c2"/>
</p:tagLst>
</file>

<file path=ppt/tags/tag56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7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8},&quot;minSize&quot;:{&quot;size1&quot;:38.8},&quot;normalSize&quot;:{&quot;size1&quot;:58.79989583333334},&quot;subLayout&quot;:[{&quot;id&quot;:&quot;2021-04-01T16:16:05&quot;,&quot;maxSize&quot;:{&quot;size1&quot;:42.19968634711372},&quot;minSize&quot;:{&quot;size1&quot;:17.799686347113717},&quot;normalSize&quot;:{&quot;size1&quot;:29.933019680447053},&quot;subLayout&quot;:[{&quot;id&quot;:&quot;2021-04-01T16:16:05&quot;,&quot;margin&quot;:{&quot;bottom&quot;:1.2699999809265137,&quot;left&quot;:2.117000102996826,&quot;right&quot;:0.02600000612437725,&quot;top&quot;:1.6929999589920044},&quot;type&quot;:0},{&quot;id&quot;:&quot;2021-04-01T16:16:05&quot;,&quot;margin&quot;:{&quot;bottom&quot;:1.6929999589920044,&quot;left&quot;:2.117000102996826,&quot;right&quot;:0.02600000612437725,&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571.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72.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73.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574.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5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76.xml><?xml version="1.0" encoding="utf-8"?>
<p:tagLst xmlns:p="http://schemas.openxmlformats.org/presentationml/2006/main">
  <p:tag name="KSO_WM_BEAUTIFY_FLAG" val="#wm#"/>
  <p:tag name="KSO_WM_TEMPLATE_CATEGORY" val="diagram"/>
  <p:tag name="KSO_WM_TEMPLATE_INDEX" val="20212315"/>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9},&quot;minSize&quot;:{&quot;size1&quot;:40},&quot;normalSize&quot;:{&quot;size1&quot;:40.00018518518518},&quot;subLayout&quot;:[{&quot;id&quot;:&quot;2021-04-01T15:36:58&quot;,&quot;margin&quot;:{&quot;bottom&quot;:0.02600000612437725,&quot;left&quot;:6.349999904632568,&quot;right&quot;:6.349999904632568,&quot;top&quot;:5.502999782562256},&quot;type&quot;:0},{&quot;id&quot;:&quot;2021-04-01T15:36:58&quot;,&quot;margin&quot;:{&quot;bottom&quot;:5.079999923706055,&quot;left&quot;:6.349999904632568,&quot;right&quot;:6.349999904632568,&quot;top&quot;:0.81999999284744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2_1*i*1"/>
  <p:tag name="KSO_WM_TEMPLATE_CATEGORY" val="diagram"/>
  <p:tag name="KSO_WM_TEMPLATE_INDEX" val="20203672"/>
  <p:tag name="KSO_WM_UNIT_LAYERLEVEL" val="1"/>
  <p:tag name="KSO_WM_TAG_VERSION" val="1.0"/>
  <p:tag name="KSO_WM_BEAUTIFY_FLAG" val="#wm#"/>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2_1*i*2"/>
  <p:tag name="KSO_WM_TEMPLATE_CATEGORY" val="diagram"/>
  <p:tag name="KSO_WM_TEMPLATE_INDEX" val="2020367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ISCONTENTS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2_1*a*1"/>
  <p:tag name="KSO_WM_TEMPLATE_CATEGORY" val="diagram"/>
  <p:tag name="KSO_WM_TEMPLATE_INDEX" val="20203672"/>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2_1*f*1"/>
  <p:tag name="KSO_WM_TEMPLATE_CATEGORY" val="diagram"/>
  <p:tag name="KSO_WM_TEMPLATE_INDEX" val="20203672"/>
  <p:tag name="KSO_WM_UNIT_LAYERLEVEL" val="1"/>
  <p:tag name="KSO_WM_TAG_VERSION" val="1.0"/>
  <p:tag name="KSO_WM_BEAUTIFY_FLAG" val="#wm#"/>
  <p:tag name="KSO_WM_UNIT_TEXT_FILL_FORE_SCHEMECOLOR_INDEX_BRIGHTNESS" val="0.05"/>
  <p:tag name="KSO_WM_UNIT_TEXT_FILL_FORE_SCHEMECOLOR_INDEX" val="13"/>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2_1*i*3"/>
  <p:tag name="KSO_WM_TEMPLATE_CATEGORY" val="diagram"/>
  <p:tag name="KSO_WM_TEMPLATE_INDEX" val="20203672"/>
  <p:tag name="KSO_WM_UNIT_LAYERLEVEL" val="1"/>
  <p:tag name="KSO_WM_TAG_VERSION" val="1.0"/>
  <p:tag name="KSO_WM_BEAUTIFY_FLAG" val="#wm#"/>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BEAUTIFY_FLAG" val="#wm#"/>
  <p:tag name="KSO_WM_TEMPLATE_CATEGORY" val="diagram"/>
  <p:tag name="KSO_WM_TEMPLATE_INDEX" val="20203672"/>
  <p:tag name="KSO_WM_SLIDE_ID" val="diagram2020367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12"/>
  <p:tag name="KSO_WM_SLIDE_POSITION" val="0*27"/>
  <p:tag name="KSO_WM_TAG_VERSION" val="1.0"/>
  <p:tag name="KSO_WM_SLIDE_LAYOUT" val="a_f"/>
  <p:tag name="KSO_WM_SLIDE_LAYOUT_CNT" val="1_1"/>
</p:tagLst>
</file>

<file path=ppt/tags/tag583.xml><?xml version="1.0" encoding="utf-8"?>
<p:tagLst xmlns:p="http://schemas.openxmlformats.org/presentationml/2006/main">
  <p:tag name="KSO_WM_UNIT_VALUE" val="1904*2327"/>
  <p:tag name="KSO_WM_UNIT_HIGHLIGHT" val="0"/>
  <p:tag name="KSO_WM_UNIT_COMPATIBLE" val="1"/>
  <p:tag name="KSO_WM_UNIT_DIAGRAM_ISNUMVISUAL" val="0"/>
  <p:tag name="KSO_WM_UNIT_DIAGRAM_ISREFERUNIT" val="0"/>
  <p:tag name="KSO_WM_UNIT_TYPE" val="d"/>
  <p:tag name="KSO_WM_UNIT_INDEX" val="1"/>
  <p:tag name="KSO_WM_UNIT_ID" val="diagram20215149_1*d*1"/>
  <p:tag name="KSO_WM_TEMPLATE_CATEGORY" val="diagram"/>
  <p:tag name="KSO_WM_TEMPLATE_INDEX" val="20215149"/>
  <p:tag name="KSO_WM_UNIT_LAYERLEVEL" val="1"/>
  <p:tag name="KSO_WM_TAG_VERSION" val="1.0"/>
  <p:tag name="KSO_WM_BEAUTIFY_FLAG" val="#wm#"/>
  <p:tag name="KSO_WM_CHIP_GROUPID" val="5e7310da9a230a26b9e88a19"/>
  <p:tag name="KSO_WM_CHIP_XID" val="5e7310da9a230a26b9e88a1a"/>
  <p:tag name="KSO_WM_UNIT_DEC_AREA_ID" val="bd09ddc2ad4f4f259e02fbb77879272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da4514d58a54859a686560eaae6289c"/>
  <p:tag name="KSO_WM_UNIT_PLACING_PICTURE" val="dda4514d58a54859a686560eaae6289c"/>
  <p:tag name="KSO_WM_UNIT_MASK_COLOR_TYPE" val="black"/>
  <p:tag name="KSO_WM_TEMPLATE_ASSEMBLE_XID" val="60656e6b4054ed1e2fb7f85e"/>
  <p:tag name="KSO_WM_TEMPLATE_ASSEMBLE_GROUPID" val="60656e6b4054ed1e2fb7f85e"/>
</p:tagLst>
</file>

<file path=ppt/tags/tag584.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5149_1*i*1"/>
  <p:tag name="KSO_WM_TEMPLATE_CATEGORY" val="diagram"/>
  <p:tag name="KSO_WM_TEMPLATE_INDEX" val="20215149"/>
  <p:tag name="KSO_WM_UNIT_LAYERLEVEL" val="1"/>
  <p:tag name="KSO_WM_TAG_VERSION" val="1.0"/>
  <p:tag name="KSO_WM_BEAUTIFY_FLAG" val="#wm#"/>
  <p:tag name="KSO_WM_UNIT_MASK_COLOR_TYPE" val="black"/>
  <p:tag name="KSO_WM_UNIT_DEC_AREA_ID" val="b2d8d1619cd3453b859ae9d3444516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9e60bf73d2384101fd9cf6"/>
  <p:tag name="KSO_WM_CHIP_XID" val="5ea2ea8c660c33b3b8e68896"/>
  <p:tag name="KSO_WM_UNIT_FILL_FORE_SCHEMECOLOR_INDEX_1_BRIGHTNESS" val="0"/>
  <p:tag name="KSO_WM_UNIT_FILL_FORE_SCHEMECOLOR_INDEX_1" val="13"/>
  <p:tag name="KSO_WM_UNIT_FILL_FORE_SCHEMECOLOR_INDEX_1_POS" val="0"/>
  <p:tag name="KSO_WM_UNIT_FILL_FORE_SCHEMECOLOR_INDEX_1_TRANS" val="1"/>
  <p:tag name="KSO_WM_UNIT_FILL_FORE_SCHEMECOLOR_INDEX_2_BRIGHTNESS" val="0"/>
  <p:tag name="KSO_WM_UNIT_FILL_FORE_SCHEMECOLOR_INDEX_2" val="13"/>
  <p:tag name="KSO_WM_UNIT_FILL_FORE_SCHEMECOLOR_INDEX_2_POS" val="0.4"/>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VALUE" val="750"/>
  <p:tag name="KSO_WM_TEMPLATE_ASSEMBLE_XID" val="60656e6b4054ed1e2fb7f85e"/>
  <p:tag name="KSO_WM_TEMPLATE_ASSEMBLE_GROUPID" val="60656e6b4054ed1e2fb7f85e"/>
</p:tagLst>
</file>

<file path=ppt/tags/tag5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149_1*f*1"/>
  <p:tag name="KSO_WM_TEMPLATE_CATEGORY" val="diagram"/>
  <p:tag name="KSO_WM_TEMPLATE_INDEX" val="20215149"/>
  <p:tag name="KSO_WM_UNIT_LAYERLEVEL" val="1"/>
  <p:tag name="KSO_WM_TAG_VERSION" val="1.0"/>
  <p:tag name="KSO_WM_BEAUTIFY_FLAG" val="#wm#"/>
  <p:tag name="KSO_WM_UNIT_DEFAULT_FONT" val="14;20;2"/>
  <p:tag name="KSO_WM_UNIT_BLOCK" val="0"/>
  <p:tag name="KSO_WM_UNIT_VALUE" val="128"/>
  <p:tag name="KSO_WM_UNIT_SHOW_EDIT_AREA_INDICATION" val="1"/>
  <p:tag name="KSO_WM_CHIP_GROUPID" val="5e6b05596848fb12bee65ac8"/>
  <p:tag name="KSO_WM_CHIP_XID" val="5e6b05596848fb12bee65aca"/>
  <p:tag name="KSO_WM_UNIT_DEC_AREA_ID" val="9a22807b946841bb9f8cdaeb8cfa461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fcf0e2e6c4413da69f274ca0e812f1"/>
  <p:tag name="KSO_WM_UNIT_TEXT_FILL_FORE_SCHEMECOLOR_INDEX_BRIGHTNESS" val="0.25"/>
  <p:tag name="KSO_WM_UNIT_TEXT_FILL_FORE_SCHEMECOLOR_INDEX" val="13"/>
  <p:tag name="KSO_WM_UNIT_TEXT_FILL_TYPE" val="1"/>
  <p:tag name="KSO_WM_TEMPLATE_ASSEMBLE_XID" val="60656e6b4054ed1e2fb7f85e"/>
  <p:tag name="KSO_WM_TEMPLATE_ASSEMBLE_GROUPID" val="60656e6b4054ed1e2fb7f85e"/>
</p:tagLst>
</file>

<file path=ppt/tags/tag586.xml><?xml version="1.0" encoding="utf-8"?>
<p:tagLst xmlns:p="http://schemas.openxmlformats.org/presentationml/2006/main">
  <p:tag name="KSO_WM_BEAUTIFY_FLAG" val="#wm#"/>
  <p:tag name="KSO_WM_TEMPLATE_CATEGORY" val="diagram"/>
  <p:tag name="KSO_WM_TEMPLATE_INDEX" val="20215149"/>
  <p:tag name="KSO_WM_SLIDE_LAYOUT_INFO" val="{&quot;backgroundInfo&quot;:[{&quot;bottom&quot;:0,&quot;bottomAbs&quot;:false,&quot;left&quot;:0,&quot;leftAbs&quot;:false,&quot;right&quot;:0,&quot;rightAbs&quot;:false,&quot;top&quot;:0,&quot;topAbs&quot;:false,&quot;type&quot;:&quot;general&quot;}],&quot;id&quot;:&quot;2021-04-01T14:57:53&quot;,&quot;maxSize&quot;:{&quot;size1&quot;:2.2},&quot;minSize&quot;:{&quot;size1&quot;:2.2},&quot;normalSize&quot;:{&quot;size1&quot;:2.2},&quot;subLayout&quot;:[{&quot;id&quot;:&quot;2021-04-01T14:57:53&quot;,&quot;type&quot;:0},{&quot;id&quot;:&quot;2021-04-01T14:57:53&quot;,&quot;margin&quot;:{&quot;bottom&quot;:2.9629998207092285,&quot;left&quot;:22.013999938964844,&quot;right&quot;:1.6929999589920044,&quot;top&quot;:2.9639999866485596},&quot;type&quot;:0}],&quot;type&quot;:0}"/>
  <p:tag name="KSO_WM_SLIDE_BACKGROUND" val="[&quot;general&quot;]"/>
  <p:tag name="KSO_WM_SLIDE_RATIO" val="1.777778"/>
  <p:tag name="KSO_WM_SLIDE_ID" val="diagram2021514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d_f"/>
  <p:tag name="KSO_WM_SLIDE_LAYOUT_CNT" val="1_1"/>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卡通&quot;,&quot;欧美风&quot;,&quot;黑板风&quot;,&quot;渐变风&quot;]},&quot;slide_type&quot;:[&quot;text&quot;]}"/>
  <p:tag name="KSO_WM_CHIP_XID" val="5ea2ea8c660c33b3b8e68896"/>
  <p:tag name="KSO_WM_CHIP_FILLPROP" val="[[{&quot;text_align&quot;:&quot;cm&quot;,&quot;text_direction&quot;:&quot;horizontal&quot;,&quot;support_big_font&quot;:false,&quot;fill_id&quot;:&quot;72d0449d715045ee8ede22c2f90bf8ba&quot;,&quot;fill_align&quot;:&quot;cm&quot;,&quot;chip_types&quot;:[&quot;picture&quot;]},{&quot;text_align&quot;:&quot;lm&quot;,&quot;text_direction&quot;:&quot;horizontal&quot;,&quot;support_big_font&quot;:false,&quot;fill_id&quot;:&quot;96044404ec404064b29a0f644e56474f&quot;,&quot;fill_align&quot;:&quot;lm&quot;,&quot;chip_types&quot;:[&quot;text&quot;,&quot;header&quot;]}],[{&quot;text_align&quot;:&quot;cm&quot;,&quot;text_direction&quot;:&quot;horizontal&quot;,&quot;support_big_font&quot;:false,&quot;fill_id&quot;:&quot;72d0449d715045ee8ede22c2f90bf8ba&quot;,&quot;fill_align&quot;:&quot;cm&quot;,&quot;chip_types&quot;:[&quot;picture&quot;]},{&quot;text_align&quot;:&quot;cm&quot;,&quot;text_direction&quot;:&quot;horizontal&quot;,&quot;support_big_font&quot;:false,&quot;fill_id&quot;:&quot;96044404ec404064b29a0f644e56474f&quot;,&quot;fill_align&quot;:&quot;cm&quot;,&quot;chip_types&quot;:[&quot;text&quot;,&quot;header&quot;]}]]"/>
  <p:tag name="KSO_WM_SLIDE_CAN_ADD_NAVIGATION" val="1"/>
  <p:tag name="KSO_WM_CHIP_DECFILLPROP" val="[]"/>
  <p:tag name="KSO_WM_CHIP_GROUPID" val="5e9e60bf73d2384101fd9cf6"/>
  <p:tag name="KSO_WM_SLIDE_BK_DARK_LIGHT" val="2"/>
  <p:tag name="KSO_WM_SLIDE_BACKGROUND_TYPE" val="general"/>
  <p:tag name="KSO_WM_SLIDE_SUPPORT_FEATURE_TYPE" val="0"/>
  <p:tag name="KSO_WM_TEMPLATE_ASSEMBLE_XID" val="60656e6b4054ed1e2fb7f85e"/>
  <p:tag name="KSO_WM_TEMPLATE_ASSEMBLE_GROUPID" val="60656e6b4054ed1e2fb7f85e"/>
</p:tagLst>
</file>

<file path=ppt/tags/tag5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588.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589.xml><?xml version="1.0" encoding="utf-8"?>
<p:tagLst xmlns:p="http://schemas.openxmlformats.org/presentationml/2006/main">
  <p:tag name="resource_record_key" val="{&quot;65&quot;:[20238599],&quot;70&quot;:[3321538]}"/>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8714</Words>
  <Application>WPS 演示</Application>
  <PresentationFormat>宽屏</PresentationFormat>
  <Paragraphs>405</Paragraphs>
  <Slides>52</Slides>
  <Notes>1</Notes>
  <HiddenSlides>2</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52</vt:i4>
      </vt:variant>
    </vt:vector>
  </HeadingPairs>
  <TitlesOfParts>
    <vt:vector size="72" baseType="lpstr">
      <vt:lpstr>Arial</vt:lpstr>
      <vt:lpstr>宋体</vt:lpstr>
      <vt:lpstr>Wingdings</vt:lpstr>
      <vt:lpstr>MiSans</vt:lpstr>
      <vt:lpstr>江城圆体 400W</vt:lpstr>
      <vt:lpstr>Arial</vt:lpstr>
      <vt:lpstr>微软雅黑</vt:lpstr>
      <vt:lpstr>Arial Unicode MS</vt:lpstr>
      <vt:lpstr>等线</vt:lpstr>
      <vt:lpstr>Segoe UI</vt:lpstr>
      <vt:lpstr>Wingdings</vt:lpstr>
      <vt:lpstr>Calibri Light</vt:lpstr>
      <vt:lpstr>微软雅黑 Light</vt:lpstr>
      <vt:lpstr>汉仪文黑-55简</vt:lpstr>
      <vt:lpstr>黑体</vt:lpstr>
      <vt:lpstr>汉仪文黑-85W</vt:lpstr>
      <vt:lpstr>简约风浅色背景职场办公</vt:lpstr>
      <vt:lpstr>渐变胶囊简约风</vt:lpstr>
      <vt:lpstr>Office 主题​​</vt:lpstr>
      <vt:lpstr>1_Office 主题​​</vt:lpstr>
      <vt:lpstr>大学生安全教育（慕课版）</vt:lpstr>
      <vt:lpstr>专题六    求职就业安全</vt:lpstr>
      <vt:lpstr>目录</vt:lpstr>
      <vt:lpstr>专题导言</vt:lpstr>
      <vt:lpstr>任务一   保障求职安全</vt:lpstr>
      <vt:lpstr>案例导入</vt:lpstr>
      <vt:lpstr>PowerPoint 演示文稿</vt:lpstr>
      <vt:lpstr>一、收集、筛选信息</vt:lpstr>
      <vt:lpstr>一、收集、筛选信息</vt:lpstr>
      <vt:lpstr>（三）筛选职位信息</vt:lpstr>
      <vt:lpstr>PowerPoint 演示文稿</vt:lpstr>
      <vt:lpstr>三、识别陷阱</vt:lpstr>
      <vt:lpstr>三、识别陷阱（二）不合理收费</vt:lpstr>
      <vt:lpstr>安全提示</vt:lpstr>
      <vt:lpstr>PowerPoint 演示文稿</vt:lpstr>
      <vt:lpstr>PowerPoint 演示文稿</vt:lpstr>
      <vt:lpstr>PowerPoint 演示文稿</vt:lpstr>
      <vt:lpstr>任务二   保障就业安全</vt:lpstr>
      <vt:lpstr>案例导入</vt:lpstr>
      <vt:lpstr>PowerPoint 演示文稿</vt:lpstr>
      <vt:lpstr>一、熟悉相关法律法规</vt:lpstr>
      <vt:lpstr>二、维护劳动权益</vt:lpstr>
      <vt:lpstr>二、维护劳动权益</vt:lpstr>
      <vt:lpstr>用人单位以试用期内不符合录用条件为由解雇员工？</vt:lpstr>
      <vt:lpstr>单位无故辞退的，可以要求单位支付赔偿金</vt:lpstr>
      <vt:lpstr>员工在试用期内如何解除劳动合同？</vt:lpstr>
      <vt:lpstr>二、维护劳动权益</vt:lpstr>
      <vt:lpstr>二、维护劳动权益</vt:lpstr>
      <vt:lpstr>二、维护劳动权益</vt:lpstr>
      <vt:lpstr>二、维护劳动权益</vt:lpstr>
      <vt:lpstr>二、维护劳动权益</vt:lpstr>
      <vt:lpstr>PowerPoint 演示文稿</vt:lpstr>
      <vt:lpstr>二、国家秘密的内容</vt:lpstr>
      <vt:lpstr>任务三   预防职业病</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49</cp:revision>
  <dcterms:created xsi:type="dcterms:W3CDTF">2021-10-11T07:08:00Z</dcterms:created>
  <dcterms:modified xsi:type="dcterms:W3CDTF">2025-02-07T08:10:11Z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E82B75C6D10345779B222A10FD92F522_13</vt:lpwstr>
  </property>
  <property fmtid="{D5CDD505-2E9C-101B-9397-08002B2CF9AE}" pid="3" name="KSOProductBuildVer">
    <vt:lpwstr>2052-12.1.0.19770</vt:lpwstr>
  </property>
  <property fmtid="{D5CDD505-2E9C-101B-9397-08002B2CF9AE}" pid="4" name="KSOTemplateUUID">
    <vt:lpwstr>v1.0_mb_rA0qi+/ndn9DU4UST2uvWg==</vt:lpwstr>
  </property>
</Properties>
</file>