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8.svg" ContentType="image/svg+xml"/>
  <Override PartName="/ppt/media/image5.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 id="2147483654" r:id="rId4"/>
    <p:sldMasterId id="2147483656" r:id="rId5"/>
  </p:sldMasterIdLst>
  <p:notesMasterIdLst>
    <p:notesMasterId r:id="rId14"/>
  </p:notesMasterIdLst>
  <p:handoutMasterIdLst>
    <p:handoutMasterId r:id="rId47"/>
  </p:handoutMasterIdLst>
  <p:sldIdLst>
    <p:sldId id="405" r:id="rId6"/>
    <p:sldId id="407" r:id="rId7"/>
    <p:sldId id="408" r:id="rId8"/>
    <p:sldId id="288" r:id="rId9"/>
    <p:sldId id="274" r:id="rId10"/>
    <p:sldId id="280" r:id="rId11"/>
    <p:sldId id="289" r:id="rId12"/>
    <p:sldId id="292" r:id="rId13"/>
    <p:sldId id="462" r:id="rId15"/>
    <p:sldId id="461" r:id="rId16"/>
    <p:sldId id="489" r:id="rId17"/>
    <p:sldId id="464" r:id="rId18"/>
    <p:sldId id="493" r:id="rId19"/>
    <p:sldId id="466" r:id="rId20"/>
    <p:sldId id="492" r:id="rId21"/>
    <p:sldId id="318" r:id="rId22"/>
    <p:sldId id="319" r:id="rId23"/>
    <p:sldId id="320" r:id="rId24"/>
    <p:sldId id="467" r:id="rId25"/>
    <p:sldId id="323" r:id="rId26"/>
    <p:sldId id="311" r:id="rId27"/>
    <p:sldId id="324" r:id="rId28"/>
    <p:sldId id="469" r:id="rId29"/>
    <p:sldId id="471" r:id="rId30"/>
    <p:sldId id="329" r:id="rId31"/>
    <p:sldId id="491" r:id="rId32"/>
    <p:sldId id="490" r:id="rId33"/>
    <p:sldId id="346" r:id="rId34"/>
    <p:sldId id="347" r:id="rId35"/>
    <p:sldId id="472" r:id="rId36"/>
    <p:sldId id="348" r:id="rId37"/>
    <p:sldId id="474" r:id="rId38"/>
    <p:sldId id="332" r:id="rId39"/>
    <p:sldId id="475" r:id="rId40"/>
    <p:sldId id="316" r:id="rId41"/>
    <p:sldId id="476" r:id="rId42"/>
    <p:sldId id="479" r:id="rId43"/>
    <p:sldId id="353" r:id="rId44"/>
    <p:sldId id="494" r:id="rId45"/>
    <p:sldId id="370" r:id="rId46"/>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6" userDrawn="1">
          <p15:clr>
            <a:srgbClr val="A4A3A4"/>
          </p15:clr>
        </p15:guide>
        <p15:guide id="2" pos="3812" userDrawn="1">
          <p15:clr>
            <a:srgbClr val="A4A3A4"/>
          </p15:clr>
        </p15:guide>
        <p15:guide id="3" pos="7241" userDrawn="1">
          <p15:clr>
            <a:srgbClr val="A4A3A4"/>
          </p15:clr>
        </p15:guide>
        <p15:guide id="4" pos="33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AEBEC"/>
    <a:srgbClr val="F2CBC6"/>
    <a:srgbClr val="79BFFF"/>
    <a:srgbClr val="0068CB"/>
    <a:srgbClr val="E28D81"/>
    <a:srgbClr val="DADCDE"/>
    <a:srgbClr val="5791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75" d="100"/>
          <a:sy n="75" d="100"/>
        </p:scale>
        <p:origin x="1360" y="544"/>
      </p:cViewPr>
      <p:guideLst>
        <p:guide orient="horz" pos="2176"/>
        <p:guide pos="3812"/>
        <p:guide pos="7241"/>
        <p:guide pos="33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2" Type="http://schemas.openxmlformats.org/officeDocument/2006/relationships/tags" Target="tags/tag370.xml"/><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Master" Target="slideMasters/slideMaster4.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notesMaster" Target="notesMasters/notesMaster1.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DEE5AC-8EF6-4D94-8B5A-9E6E8FF585B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43F66B-934C-4D8E-956E-D9013AE219A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a:ln>
            <a:miter lim="800000"/>
          </a:ln>
        </p:spPr>
      </p:sp>
      <p:sp>
        <p:nvSpPr>
          <p:cNvPr id="5123" name="文本占位符 2"/>
          <p:cNvSpPr>
            <a:spLocks noGrp="1"/>
          </p:cNvSpPr>
          <p:nvPr>
            <p:ph type="body"/>
          </p:nvPr>
        </p:nvSpPr>
        <p:spPr/>
        <p:txBody>
          <a:bodyPr wrap="square" lIns="91440" tIns="45720" rIns="91440" bIns="45720" anchor="t"/>
          <a:lstStyle/>
          <a:p>
            <a:pPr lvl="0" eaLnBrk="1" hangingPunct="1"/>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solidFill>
                <a:schemeClr val="accent1">
                  <a:lumMod val="75000"/>
                </a:schemeClr>
              </a:solidFill>
            </a:endParaRPr>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0" Type="http://schemas.openxmlformats.org/officeDocument/2006/relationships/tags" Target="../tags/tag30.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a:gsLst>
              <a:gs pos="0">
                <a:schemeClr val="bg1">
                  <a:alpha val="0"/>
                </a:schemeClr>
              </a:gs>
              <a:gs pos="100000">
                <a:schemeClr val="bg2"/>
              </a:gs>
            </a:gsLst>
            <a:lin ang="2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a:xfrm>
            <a:off x="1776000" y="3546000"/>
            <a:ext cx="8640000" cy="1404000"/>
          </a:xfrm>
        </p:spPr>
        <p:txBody>
          <a:bodyPr wrap="square" anchor="t">
            <a:normAutofit/>
          </a:bodyPr>
          <a:lstStyle>
            <a:lvl1pPr algn="ctr">
              <a:defRPr sz="5400">
                <a:solidFill>
                  <a:schemeClr val="accent1"/>
                </a:solidFill>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4"/>
            </p:custDataLst>
          </p:nvPr>
        </p:nvSpPr>
        <p:spPr>
          <a:xfrm>
            <a:off x="2015000" y="1512000"/>
            <a:ext cx="8162000" cy="1800000"/>
          </a:xfrm>
        </p:spPr>
        <p:txBody>
          <a:bodyPr wrap="none" anchor="b">
            <a:normAutofit/>
          </a:bodyPr>
          <a:lstStyle>
            <a:lvl1pPr marL="0" indent="0" algn="ctr">
              <a:buNone/>
              <a:defRPr sz="5400" b="1">
                <a:solidFill>
                  <a:schemeClr val="tx1">
                    <a:alpha val="68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6"/>
            </p:custDataLst>
          </p:nvPr>
        </p:nvSpPr>
        <p:spPr/>
        <p:txBody>
          <a:bodyPr/>
          <a:lstStyle/>
          <a:p>
            <a:endParaRPr lang="zh-CN" altLang="en-US"/>
          </a:p>
        </p:txBody>
      </p:sp>
      <p:sp>
        <p:nvSpPr>
          <p:cNvPr id="6"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9" name="任意多边形: 形状 8"/>
          <p:cNvSpPr/>
          <p:nvPr userDrawn="1">
            <p:custDataLst>
              <p:tags r:id="rId8"/>
            </p:custDataLst>
          </p:nvPr>
        </p:nvSpPr>
        <p:spPr>
          <a:xfrm>
            <a:off x="7817360" y="0"/>
            <a:ext cx="3890328" cy="1601706"/>
          </a:xfrm>
          <a:custGeom>
            <a:avLst/>
            <a:gdLst>
              <a:gd name="connsiteX0" fmla="*/ 0 w 3890328"/>
              <a:gd name="connsiteY0" fmla="*/ 0 h 1601706"/>
              <a:gd name="connsiteX1" fmla="*/ 838394 w 3890328"/>
              <a:gd name="connsiteY1" fmla="*/ 0 h 1601706"/>
              <a:gd name="connsiteX2" fmla="*/ 848708 w 3890328"/>
              <a:gd name="connsiteY2" fmla="*/ 107604 h 1601706"/>
              <a:gd name="connsiteX3" fmla="*/ 1072549 w 3890328"/>
              <a:gd name="connsiteY3" fmla="*/ 528336 h 1601706"/>
              <a:gd name="connsiteX4" fmla="*/ 2225407 w 3890328"/>
              <a:gd name="connsiteY4" fmla="*/ 528336 h 1601706"/>
              <a:gd name="connsiteX5" fmla="*/ 2753744 w 3890328"/>
              <a:gd name="connsiteY5" fmla="*/ 0 h 1601706"/>
              <a:gd name="connsiteX6" fmla="*/ 3890328 w 3890328"/>
              <a:gd name="connsiteY6" fmla="*/ 0 h 1601706"/>
              <a:gd name="connsiteX7" fmla="*/ 2762780 w 3890328"/>
              <a:gd name="connsiteY7" fmla="*/ 1127547 h 1601706"/>
              <a:gd name="connsiteX8" fmla="*/ 473338 w 3890328"/>
              <a:gd name="connsiteY8" fmla="*/ 1127547 h 1601706"/>
              <a:gd name="connsiteX9" fmla="*/ 473339 w 3890328"/>
              <a:gd name="connsiteY9" fmla="*/ 1127547 h 1601706"/>
              <a:gd name="connsiteX10" fmla="*/ 6589 w 3890328"/>
              <a:gd name="connsiteY10" fmla="*/ 138000 h 1601706"/>
              <a:gd name="connsiteX11" fmla="*/ 0 w 3890328"/>
              <a:gd name="connsiteY11" fmla="*/ 0 h 160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90328" h="1601706">
                <a:moveTo>
                  <a:pt x="0" y="0"/>
                </a:moveTo>
                <a:lnTo>
                  <a:pt x="838394" y="0"/>
                </a:lnTo>
                <a:lnTo>
                  <a:pt x="848708" y="107604"/>
                </a:lnTo>
                <a:cubicBezTo>
                  <a:pt x="878552" y="261756"/>
                  <a:pt x="953167" y="408954"/>
                  <a:pt x="1072549" y="528336"/>
                </a:cubicBezTo>
                <a:cubicBezTo>
                  <a:pt x="1390903" y="846689"/>
                  <a:pt x="1907055" y="846689"/>
                  <a:pt x="2225407" y="528336"/>
                </a:cubicBezTo>
                <a:lnTo>
                  <a:pt x="2753744" y="0"/>
                </a:lnTo>
                <a:lnTo>
                  <a:pt x="3890328" y="0"/>
                </a:lnTo>
                <a:lnTo>
                  <a:pt x="2762780" y="1127547"/>
                </a:lnTo>
                <a:cubicBezTo>
                  <a:pt x="2130568" y="1759759"/>
                  <a:pt x="1105550" y="1759759"/>
                  <a:pt x="473338" y="1127547"/>
                </a:cubicBezTo>
                <a:lnTo>
                  <a:pt x="473339" y="1127547"/>
                </a:lnTo>
                <a:cubicBezTo>
                  <a:pt x="196747" y="850955"/>
                  <a:pt x="41163" y="499176"/>
                  <a:pt x="6589" y="138000"/>
                </a:cubicBez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2" name="任意多边形: 形状 11"/>
          <p:cNvSpPr/>
          <p:nvPr userDrawn="1">
            <p:custDataLst>
              <p:tags r:id="rId9"/>
            </p:custDataLst>
          </p:nvPr>
        </p:nvSpPr>
        <p:spPr>
          <a:xfrm>
            <a:off x="9492675" y="0"/>
            <a:ext cx="2699325" cy="1533443"/>
          </a:xfrm>
          <a:custGeom>
            <a:avLst/>
            <a:gdLst>
              <a:gd name="connsiteX0" fmla="*/ 0 w 2699325"/>
              <a:gd name="connsiteY0" fmla="*/ 0 h 1533443"/>
              <a:gd name="connsiteX1" fmla="*/ 841678 w 2699325"/>
              <a:gd name="connsiteY1" fmla="*/ 1 h 1533443"/>
              <a:gd name="connsiteX2" fmla="*/ 845449 w 2699325"/>
              <a:gd name="connsiteY2" fmla="*/ 39341 h 1533443"/>
              <a:gd name="connsiteX3" fmla="*/ 1069290 w 2699325"/>
              <a:gd name="connsiteY3" fmla="*/ 460073 h 1533443"/>
              <a:gd name="connsiteX4" fmla="*/ 2222148 w 2699325"/>
              <a:gd name="connsiteY4" fmla="*/ 460073 h 1533443"/>
              <a:gd name="connsiteX5" fmla="*/ 2682222 w 2699325"/>
              <a:gd name="connsiteY5" fmla="*/ 1 h 1533443"/>
              <a:gd name="connsiteX6" fmla="*/ 2699325 w 2699325"/>
              <a:gd name="connsiteY6" fmla="*/ 1 h 1533443"/>
              <a:gd name="connsiteX7" fmla="*/ 2699325 w 2699325"/>
              <a:gd name="connsiteY7" fmla="*/ 1113693 h 1533443"/>
              <a:gd name="connsiteX8" fmla="*/ 2636570 w 2699325"/>
              <a:gd name="connsiteY8" fmla="*/ 1170415 h 1533443"/>
              <a:gd name="connsiteX9" fmla="*/ 470079 w 2699325"/>
              <a:gd name="connsiteY9" fmla="*/ 1059284 h 1533443"/>
              <a:gd name="connsiteX10" fmla="*/ 470080 w 2699325"/>
              <a:gd name="connsiteY10" fmla="*/ 1059284 h 1533443"/>
              <a:gd name="connsiteX11" fmla="*/ 3329 w 2699325"/>
              <a:gd name="connsiteY11" fmla="*/ 69737 h 1533443"/>
              <a:gd name="connsiteX12" fmla="*/ 0 w 2699325"/>
              <a:gd name="connsiteY12" fmla="*/ 0 h 153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9325" h="1533443">
                <a:moveTo>
                  <a:pt x="0" y="0"/>
                </a:moveTo>
                <a:lnTo>
                  <a:pt x="841678" y="1"/>
                </a:lnTo>
                <a:lnTo>
                  <a:pt x="845449" y="39341"/>
                </a:lnTo>
                <a:cubicBezTo>
                  <a:pt x="875293" y="193493"/>
                  <a:pt x="949908" y="340691"/>
                  <a:pt x="1069290" y="460073"/>
                </a:cubicBezTo>
                <a:cubicBezTo>
                  <a:pt x="1387644" y="778427"/>
                  <a:pt x="1903796" y="778427"/>
                  <a:pt x="2222148" y="460073"/>
                </a:cubicBezTo>
                <a:lnTo>
                  <a:pt x="2682222" y="1"/>
                </a:lnTo>
                <a:lnTo>
                  <a:pt x="2699325" y="1"/>
                </a:lnTo>
                <a:lnTo>
                  <a:pt x="2699325" y="1113693"/>
                </a:lnTo>
                <a:lnTo>
                  <a:pt x="2636570" y="1170415"/>
                </a:lnTo>
                <a:cubicBezTo>
                  <a:pt x="2000716" y="1689027"/>
                  <a:pt x="1062778" y="1651983"/>
                  <a:pt x="470079" y="1059284"/>
                </a:cubicBezTo>
                <a:lnTo>
                  <a:pt x="470080" y="1059284"/>
                </a:lnTo>
                <a:cubicBezTo>
                  <a:pt x="193487" y="782692"/>
                  <a:pt x="37904" y="430913"/>
                  <a:pt x="3329" y="69737"/>
                </a:cubicBezTo>
                <a:lnTo>
                  <a:pt x="0" y="0"/>
                </a:lnTo>
                <a:close/>
              </a:path>
            </a:pathLst>
          </a:custGeom>
          <a:solidFill>
            <a:schemeClr val="accent1">
              <a:alpha val="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任意多边形: 形状 14"/>
          <p:cNvSpPr/>
          <p:nvPr userDrawn="1">
            <p:custDataLst>
              <p:tags r:id="rId10"/>
            </p:custDataLst>
          </p:nvPr>
        </p:nvSpPr>
        <p:spPr>
          <a:xfrm>
            <a:off x="0" y="4345312"/>
            <a:ext cx="2967027" cy="2512688"/>
          </a:xfrm>
          <a:custGeom>
            <a:avLst/>
            <a:gdLst>
              <a:gd name="connsiteX0" fmla="*/ 1348148 w 2967027"/>
              <a:gd name="connsiteY0" fmla="*/ 0 h 2512688"/>
              <a:gd name="connsiteX1" fmla="*/ 2492869 w 2967027"/>
              <a:gd name="connsiteY1" fmla="*/ 474159 h 2512688"/>
              <a:gd name="connsiteX2" fmla="*/ 2492869 w 2967027"/>
              <a:gd name="connsiteY2" fmla="*/ 474160 h 2512688"/>
              <a:gd name="connsiteX3" fmla="*/ 2700313 w 2967027"/>
              <a:gd name="connsiteY3" fmla="*/ 2509644 h 2512688"/>
              <a:gd name="connsiteX4" fmla="*/ 2698075 w 2967027"/>
              <a:gd name="connsiteY4" fmla="*/ 2512688 h 2512688"/>
              <a:gd name="connsiteX5" fmla="*/ 1607198 w 2967027"/>
              <a:gd name="connsiteY5" fmla="*/ 2512688 h 2512688"/>
              <a:gd name="connsiteX6" fmla="*/ 1893657 w 2967027"/>
              <a:gd name="connsiteY6" fmla="*/ 2226228 h 2512688"/>
              <a:gd name="connsiteX7" fmla="*/ 1893657 w 2967027"/>
              <a:gd name="connsiteY7" fmla="*/ 1073370 h 2512688"/>
              <a:gd name="connsiteX8" fmla="*/ 1317228 w 2967027"/>
              <a:gd name="connsiteY8" fmla="*/ 834606 h 2512688"/>
              <a:gd name="connsiteX9" fmla="*/ 740799 w 2967027"/>
              <a:gd name="connsiteY9" fmla="*/ 1073370 h 2512688"/>
              <a:gd name="connsiteX10" fmla="*/ 0 w 2967027"/>
              <a:gd name="connsiteY10" fmla="*/ 1814169 h 2512688"/>
              <a:gd name="connsiteX11" fmla="*/ 0 w 2967027"/>
              <a:gd name="connsiteY11" fmla="*/ 677587 h 2512688"/>
              <a:gd name="connsiteX12" fmla="*/ 203427 w 2967027"/>
              <a:gd name="connsiteY12" fmla="*/ 474159 h 2512688"/>
              <a:gd name="connsiteX13" fmla="*/ 1348148 w 2967027"/>
              <a:gd name="connsiteY13" fmla="*/ 0 h 251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67027" h="2512688">
                <a:moveTo>
                  <a:pt x="1348148" y="0"/>
                </a:moveTo>
                <a:cubicBezTo>
                  <a:pt x="1762456" y="0"/>
                  <a:pt x="2176763" y="158053"/>
                  <a:pt x="2492869" y="474159"/>
                </a:cubicBezTo>
                <a:lnTo>
                  <a:pt x="2492869" y="474160"/>
                </a:lnTo>
                <a:cubicBezTo>
                  <a:pt x="3046055" y="1027346"/>
                  <a:pt x="3115202" y="1881273"/>
                  <a:pt x="2700313" y="2509644"/>
                </a:cubicBezTo>
                <a:lnTo>
                  <a:pt x="2698075" y="2512688"/>
                </a:lnTo>
                <a:lnTo>
                  <a:pt x="1607198" y="2512688"/>
                </a:lnTo>
                <a:lnTo>
                  <a:pt x="1893657" y="2226228"/>
                </a:lnTo>
                <a:cubicBezTo>
                  <a:pt x="2212010" y="1907876"/>
                  <a:pt x="2212010" y="1391723"/>
                  <a:pt x="1893657" y="1073370"/>
                </a:cubicBezTo>
                <a:cubicBezTo>
                  <a:pt x="1734481" y="914194"/>
                  <a:pt x="1525854" y="834606"/>
                  <a:pt x="1317228" y="834606"/>
                </a:cubicBezTo>
                <a:cubicBezTo>
                  <a:pt x="1108602" y="834606"/>
                  <a:pt x="899975" y="914193"/>
                  <a:pt x="740799" y="1073370"/>
                </a:cubicBezTo>
                <a:lnTo>
                  <a:pt x="0" y="1814169"/>
                </a:lnTo>
                <a:lnTo>
                  <a:pt x="0" y="677587"/>
                </a:lnTo>
                <a:lnTo>
                  <a:pt x="203427" y="474159"/>
                </a:lnTo>
                <a:cubicBezTo>
                  <a:pt x="519534" y="158053"/>
                  <a:pt x="933841" y="0"/>
                  <a:pt x="1348148" y="0"/>
                </a:cubicBezTo>
                <a:close/>
              </a:path>
            </a:pathLst>
          </a:custGeom>
          <a:solidFill>
            <a:schemeClr val="accent1">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6000" y="394405"/>
            <a:ext cx="10800000" cy="792000"/>
          </a:xfrm>
        </p:spPr>
        <p:txBody>
          <a:bodyPr lIns="0" tIns="0" rIns="0" bIns="0" anchor="t"/>
          <a:lstStyle>
            <a:lvl1pPr algn="l" fontAlgn="base">
              <a:defRPr sz="3200">
                <a:solidFill>
                  <a:schemeClr val="tx1">
                    <a:lumMod val="85000"/>
                    <a:lumOff val="15000"/>
                  </a:schemeClr>
                </a:solidFill>
                <a:latin typeface="+mj-ea"/>
                <a:ea typeface="+mj-ea"/>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7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椭圆 7"/>
          <p:cNvSpPr>
            <a:spLocks noChangeAspect="1"/>
          </p:cNvSpPr>
          <p:nvPr userDrawn="1">
            <p:custDataLst>
              <p:tags r:id="rId3"/>
            </p:custDataLst>
          </p:nvPr>
        </p:nvSpPr>
        <p:spPr>
          <a:xfrm>
            <a:off x="2288565" y="1318468"/>
            <a:ext cx="1763395" cy="1763395"/>
          </a:xfrm>
          <a:prstGeom prst="ellipse">
            <a:avLst/>
          </a:prstGeom>
          <a:gradFill>
            <a:gsLst>
              <a:gs pos="0">
                <a:schemeClr val="bg1">
                  <a:alpha val="0"/>
                </a:schemeClr>
              </a:gs>
              <a:gs pos="100000">
                <a:schemeClr val="accent1">
                  <a:alpha val="17000"/>
                </a:schemeClr>
              </a:gs>
            </a:gsLst>
            <a:lin ang="20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日期占位符 3"/>
          <p:cNvSpPr>
            <a:spLocks noGrp="1"/>
          </p:cNvSpPr>
          <p:nvPr>
            <p:ph type="dt" sz="half" idx="10"/>
            <p:custDataLst>
              <p:tags r:id="rId4"/>
            </p:custDataLst>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11" name="页脚占位符 4"/>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12" name="灯片编号占位符 5"/>
          <p:cNvSpPr>
            <a:spLocks noGrp="1"/>
          </p:cNvSpPr>
          <p:nvPr>
            <p:ph type="sldNum" sz="quarter" idx="12"/>
            <p:custDataLst>
              <p:tags r:id="rId6"/>
            </p:custDataLst>
          </p:nvPr>
        </p:nvSpPr>
        <p:spPr>
          <a:xfrm>
            <a:off x="8610600" y="6356350"/>
            <a:ext cx="2743200" cy="365125"/>
          </a:xfrm>
        </p:spPr>
        <p:txBody>
          <a:bodyPr/>
          <a:lstStyle/>
          <a:p>
            <a:fld id="{565CE74E-AB26-4998-AD42-012C4C1AD076}" type="slidenum">
              <a:rPr lang="zh-CN" altLang="en-US" smtClean="0"/>
            </a:fld>
            <a:endParaRPr lang="zh-CN" altLang="en-US"/>
          </a:p>
        </p:txBody>
      </p:sp>
      <p:sp>
        <p:nvSpPr>
          <p:cNvPr id="16" name="矩形: 圆顶角 12"/>
          <p:cNvSpPr/>
          <p:nvPr userDrawn="1">
            <p:custDataLst>
              <p:tags r:id="rId7"/>
            </p:custDataLst>
          </p:nvPr>
        </p:nvSpPr>
        <p:spPr>
          <a:xfrm rot="2700000" flipH="1" flipV="1">
            <a:off x="8203681" y="2169756"/>
            <a:ext cx="2033110" cy="3784533"/>
          </a:xfrm>
          <a:prstGeom prst="round2SameRect">
            <a:avLst>
              <a:gd name="adj1" fmla="val 50000"/>
              <a:gd name="adj2" fmla="val 0"/>
            </a:avLst>
          </a:prstGeom>
          <a:gradFill flip="none" rotWithShape="1">
            <a:gsLst>
              <a:gs pos="0">
                <a:srgbClr val="FFFFFF">
                  <a:alpha val="0"/>
                </a:srgbClr>
              </a:gs>
              <a:gs pos="56000">
                <a:schemeClr val="accent1">
                  <a:alpha val="34000"/>
                </a:schemeClr>
              </a:gs>
              <a:gs pos="98000">
                <a:schemeClr val="accent1">
                  <a:alpha val="5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iSans" panose="00000500000000000000" charset="-122"/>
              <a:sym typeface="+mn-ea"/>
            </a:endParaRPr>
          </a:p>
        </p:txBody>
      </p:sp>
      <p:sp>
        <p:nvSpPr>
          <p:cNvPr id="17" name="矩形: 圆顶角 13"/>
          <p:cNvSpPr/>
          <p:nvPr userDrawn="1">
            <p:custDataLst>
              <p:tags r:id="rId8"/>
            </p:custDataLst>
          </p:nvPr>
        </p:nvSpPr>
        <p:spPr>
          <a:xfrm rot="13500000" flipH="1" flipV="1">
            <a:off x="7899822" y="902160"/>
            <a:ext cx="2033110" cy="3837349"/>
          </a:xfrm>
          <a:prstGeom prst="round2SameRect">
            <a:avLst>
              <a:gd name="adj1" fmla="val 50000"/>
              <a:gd name="adj2" fmla="val 0"/>
            </a:avLst>
          </a:prstGeom>
          <a:gradFill flip="none" rotWithShape="1">
            <a:gsLst>
              <a:gs pos="87000">
                <a:srgbClr val="FFFFFF">
                  <a:alpha val="0"/>
                </a:srgbClr>
              </a:gs>
              <a:gs pos="0">
                <a:schemeClr val="accent1">
                  <a:lumMod val="5000"/>
                  <a:lumOff val="9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cs typeface="MiSans" panose="00000500000000000000" charset="-122"/>
              <a:sym typeface="+mn-ea"/>
            </a:endParaRPr>
          </a:p>
        </p:txBody>
      </p:sp>
      <p:sp>
        <p:nvSpPr>
          <p:cNvPr id="19" name="标题"/>
          <p:cNvSpPr txBox="1">
            <a:spLocks noGrp="1"/>
          </p:cNvSpPr>
          <p:nvPr>
            <p:ph type="title" idx="6" hasCustomPrompt="1"/>
            <p:custDataLst>
              <p:tags r:id="rId9"/>
            </p:custDataLst>
          </p:nvPr>
        </p:nvSpPr>
        <p:spPr>
          <a:xfrm>
            <a:off x="837565" y="2005330"/>
            <a:ext cx="5723255" cy="1383665"/>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6000" b="1" i="0" u="none" strike="noStrike" kern="1200" cap="none" spc="300" normalizeH="0" baseline="0" noProof="1" dirty="0">
                <a:ln>
                  <a:noFill/>
                  <a:prstDash val="sysDot"/>
                </a:ln>
                <a:solidFill>
                  <a:schemeClr val="accent1"/>
                </a:solidFill>
                <a:latin typeface="+mj-ea"/>
                <a:ea typeface="+mj-ea"/>
                <a:cs typeface="MiSans" panose="00000500000000000000" charset="-122"/>
                <a:sym typeface="+mn-ea"/>
              </a:defRPr>
            </a:lvl1pPr>
          </a:lstStyle>
          <a:p>
            <a:pPr lvl="0" algn="l"/>
            <a:r>
              <a:rPr dirty="0">
                <a:sym typeface="+mn-ea"/>
              </a:rPr>
              <a:t>单击此处</a:t>
            </a:r>
            <a:br>
              <a:rPr dirty="0">
                <a:sym typeface="+mn-ea"/>
              </a:rPr>
            </a:br>
            <a:r>
              <a:rPr dirty="0">
                <a:sym typeface="+mn-ea"/>
              </a:rPr>
              <a:t>编辑标题样式</a:t>
            </a:r>
            <a:endParaRPr dirty="0">
              <a:sym typeface="+mn-ea"/>
            </a:endParaRPr>
          </a:p>
        </p:txBody>
      </p:sp>
      <p:sp>
        <p:nvSpPr>
          <p:cNvPr id="2" name="署名占位符 10"/>
          <p:cNvSpPr>
            <a:spLocks noGrp="1"/>
          </p:cNvSpPr>
          <p:nvPr>
            <p:ph type="body" sz="quarter" idx="17" hasCustomPrompt="1"/>
            <p:custDataLst>
              <p:tags r:id="rId10"/>
            </p:custDataLst>
          </p:nvPr>
        </p:nvSpPr>
        <p:spPr>
          <a:xfrm>
            <a:off x="837565" y="4244627"/>
            <a:ext cx="2670175" cy="574359"/>
          </a:xfrm>
          <a:prstGeom prst="roundRect">
            <a:avLst>
              <a:gd name="adj" fmla="val 50000"/>
            </a:avLst>
          </a:prstGeom>
          <a:solidFill>
            <a:schemeClr val="accent1"/>
          </a:solidFill>
        </p:spPr>
        <p:txBody>
          <a:bodyPr wrap="square" anchor="ctr" anchorCtr="0">
            <a:normAutofit/>
          </a:bodyPr>
          <a:lstStyle>
            <a:lvl1pPr marL="0" indent="0" algn="ctr">
              <a:lnSpc>
                <a:spcPct val="100000"/>
              </a:lnSpc>
              <a:buNone/>
              <a:defRPr sz="16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8" name="@path_Ellipse 9 (Stroke)-2050&amp;12778"/>
          <p:cNvSpPr/>
          <p:nvPr userDrawn="1">
            <p:custDataLst>
              <p:tags r:id="rId2"/>
            </p:custDataLst>
          </p:nvPr>
        </p:nvSpPr>
        <p:spPr>
          <a:xfrm>
            <a:off x="9144000" y="0"/>
            <a:ext cx="3044952" cy="4014216"/>
          </a:xfrm>
          <a:custGeom>
            <a:avLst/>
            <a:gdLst/>
            <a:ahLst/>
            <a:cxnLst/>
            <a:rect l="l" t="t" r="r" b="b"/>
            <a:pathLst>
              <a:path w="3044952" h="4014216">
                <a:moveTo>
                  <a:pt x="694944" y="0"/>
                </a:moveTo>
                <a:cubicBezTo>
                  <a:pt x="576072" y="301752"/>
                  <a:pt x="512064" y="621792"/>
                  <a:pt x="512064" y="969264"/>
                </a:cubicBezTo>
                <a:cubicBezTo>
                  <a:pt x="512064" y="2368296"/>
                  <a:pt x="1645920" y="3502152"/>
                  <a:pt x="3044952" y="3502152"/>
                </a:cubicBezTo>
                <a:lnTo>
                  <a:pt x="3044952" y="4014216"/>
                </a:lnTo>
                <a:cubicBezTo>
                  <a:pt x="1362456" y="4014216"/>
                  <a:pt x="0" y="2651760"/>
                  <a:pt x="0" y="969264"/>
                </a:cubicBezTo>
                <a:cubicBezTo>
                  <a:pt x="0" y="630936"/>
                  <a:pt x="54864" y="301752"/>
                  <a:pt x="155448" y="0"/>
                </a:cubicBezTo>
                <a:lnTo>
                  <a:pt x="694944" y="0"/>
                </a:lnTo>
              </a:path>
            </a:pathLst>
          </a:custGeom>
          <a:solidFill>
            <a:schemeClr val="accent1">
              <a:alpha val="10000"/>
            </a:schemeClr>
          </a:solidFill>
        </p:spPr>
        <p:txBody>
          <a:bodyPr/>
          <a:lstStyle/>
          <a:p>
            <a:endParaRPr lang="zh-CN" altLang="en-US"/>
          </a:p>
        </p:txBody>
      </p:sp>
      <p:sp>
        <p:nvSpPr>
          <p:cNvPr id="9" name="Ellipse 3 (Stroke)_#color-2050&amp;12715"/>
          <p:cNvSpPr/>
          <p:nvPr userDrawn="1">
            <p:custDataLst>
              <p:tags r:id="rId3"/>
            </p:custDataLst>
          </p:nvPr>
        </p:nvSpPr>
        <p:spPr>
          <a:xfrm>
            <a:off x="6184392" y="1938528"/>
            <a:ext cx="6007608" cy="4919472"/>
          </a:xfrm>
          <a:custGeom>
            <a:avLst/>
            <a:gdLst/>
            <a:ahLst/>
            <a:cxnLst/>
            <a:rect l="l" t="t" r="r" b="b"/>
            <a:pathLst>
              <a:path w="6007608" h="4919472">
                <a:moveTo>
                  <a:pt x="6007608" y="640080"/>
                </a:moveTo>
                <a:cubicBezTo>
                  <a:pt x="5394960" y="237744"/>
                  <a:pt x="4663440" y="0"/>
                  <a:pt x="3877056" y="0"/>
                </a:cubicBezTo>
                <a:cubicBezTo>
                  <a:pt x="1737360" y="0"/>
                  <a:pt x="0" y="1737360"/>
                  <a:pt x="0" y="3877056"/>
                </a:cubicBezTo>
                <a:cubicBezTo>
                  <a:pt x="0" y="4233672"/>
                  <a:pt x="45720" y="4581144"/>
                  <a:pt x="137160" y="4919472"/>
                </a:cubicBezTo>
                <a:lnTo>
                  <a:pt x="676656" y="4919472"/>
                </a:lnTo>
                <a:cubicBezTo>
                  <a:pt x="566928" y="4590288"/>
                  <a:pt x="512064" y="4233672"/>
                  <a:pt x="512064" y="3877056"/>
                </a:cubicBezTo>
                <a:cubicBezTo>
                  <a:pt x="512064" y="2011680"/>
                  <a:pt x="2011680" y="512064"/>
                  <a:pt x="3877056" y="512064"/>
                </a:cubicBezTo>
                <a:cubicBezTo>
                  <a:pt x="4681728" y="512064"/>
                  <a:pt x="5422392" y="795528"/>
                  <a:pt x="6007608" y="1271016"/>
                </a:cubicBezTo>
                <a:lnTo>
                  <a:pt x="6007608" y="640080"/>
                </a:lnTo>
              </a:path>
            </a:pathLst>
          </a:custGeom>
          <a:solidFill>
            <a:schemeClr val="accent1"/>
          </a:solidFill>
        </p:spPr>
      </p:sp>
      <p:sp>
        <p:nvSpPr>
          <p:cNvPr id="11" name="Ellipse 8 (Stroke)_#color-2050&amp;12718"/>
          <p:cNvSpPr/>
          <p:nvPr userDrawn="1">
            <p:custDataLst>
              <p:tags r:id="rId4"/>
            </p:custDataLst>
          </p:nvPr>
        </p:nvSpPr>
        <p:spPr>
          <a:xfrm>
            <a:off x="5312664" y="4581144"/>
            <a:ext cx="630936" cy="1984248"/>
          </a:xfrm>
          <a:custGeom>
            <a:avLst/>
            <a:gdLst/>
            <a:ahLst/>
            <a:cxnLst/>
            <a:rect l="l" t="t" r="r" b="b"/>
            <a:pathLst>
              <a:path w="630936" h="1984248">
                <a:moveTo>
                  <a:pt x="438912" y="9144"/>
                </a:moveTo>
                <a:cubicBezTo>
                  <a:pt x="576072" y="45720"/>
                  <a:pt x="658368" y="182880"/>
                  <a:pt x="621792" y="320040"/>
                </a:cubicBezTo>
                <a:cubicBezTo>
                  <a:pt x="512064" y="749808"/>
                  <a:pt x="475488" y="1216152"/>
                  <a:pt x="539496" y="1691640"/>
                </a:cubicBezTo>
                <a:cubicBezTo>
                  <a:pt x="557784" y="1828800"/>
                  <a:pt x="457200" y="1956816"/>
                  <a:pt x="320040" y="1975104"/>
                </a:cubicBezTo>
                <a:cubicBezTo>
                  <a:pt x="182880" y="1993392"/>
                  <a:pt x="54864" y="1901952"/>
                  <a:pt x="36576" y="1755648"/>
                </a:cubicBezTo>
                <a:cubicBezTo>
                  <a:pt x="-36576" y="1216152"/>
                  <a:pt x="0" y="685800"/>
                  <a:pt x="128016" y="192024"/>
                </a:cubicBezTo>
                <a:cubicBezTo>
                  <a:pt x="164592" y="54864"/>
                  <a:pt x="301752" y="-27432"/>
                  <a:pt x="438912" y="9144"/>
                </a:cubicBezTo>
              </a:path>
            </a:pathLst>
          </a:custGeom>
          <a:solidFill>
            <a:schemeClr val="accent1"/>
          </a:solidFill>
        </p:spPr>
      </p:sp>
      <p:sp>
        <p:nvSpPr>
          <p:cNvPr id="12" name="Ellipse 4 (Stroke)_#color_$accent2_$accent2-2050&amp;12721"/>
          <p:cNvSpPr/>
          <p:nvPr userDrawn="1">
            <p:custDataLst>
              <p:tags r:id="rId5"/>
            </p:custDataLst>
          </p:nvPr>
        </p:nvSpPr>
        <p:spPr>
          <a:xfrm>
            <a:off x="6739128" y="1947672"/>
            <a:ext cx="5449824" cy="2194560"/>
          </a:xfrm>
          <a:custGeom>
            <a:avLst/>
            <a:gdLst/>
            <a:ahLst/>
            <a:cxnLst/>
            <a:rect l="l" t="t" r="r" b="b"/>
            <a:pathLst>
              <a:path w="5449824" h="2194560">
                <a:moveTo>
                  <a:pt x="5449824" y="640080"/>
                </a:moveTo>
                <a:lnTo>
                  <a:pt x="5449824" y="1280160"/>
                </a:lnTo>
                <a:cubicBezTo>
                  <a:pt x="4864608" y="795528"/>
                  <a:pt x="4123944" y="512064"/>
                  <a:pt x="3310128" y="512064"/>
                </a:cubicBezTo>
                <a:cubicBezTo>
                  <a:pt x="2112264" y="512064"/>
                  <a:pt x="1060704" y="1133856"/>
                  <a:pt x="466344" y="2075688"/>
                </a:cubicBezTo>
                <a:cubicBezTo>
                  <a:pt x="393192" y="2194560"/>
                  <a:pt x="237744" y="2221992"/>
                  <a:pt x="118872" y="2148840"/>
                </a:cubicBezTo>
                <a:cubicBezTo>
                  <a:pt x="0" y="2075688"/>
                  <a:pt x="-36576" y="1920240"/>
                  <a:pt x="36576" y="1801368"/>
                </a:cubicBezTo>
                <a:cubicBezTo>
                  <a:pt x="722376" y="722376"/>
                  <a:pt x="1929384" y="0"/>
                  <a:pt x="3310128" y="0"/>
                </a:cubicBezTo>
                <a:cubicBezTo>
                  <a:pt x="4096512" y="0"/>
                  <a:pt x="4837176" y="237744"/>
                  <a:pt x="5449824" y="640080"/>
                </a:cubicBezTo>
              </a:path>
            </a:pathLst>
          </a:custGeom>
          <a:gradFill>
            <a:gsLst>
              <a:gs pos="0">
                <a:schemeClr val="accent1">
                  <a:lumMod val="75000"/>
                  <a:alpha val="70000"/>
                </a:schemeClr>
              </a:gs>
              <a:gs pos="70313">
                <a:schemeClr val="accent2">
                  <a:alpha val="0"/>
                </a:schemeClr>
              </a:gs>
            </a:gsLst>
            <a:lin ang="74674" scaled="0"/>
          </a:gradFill>
          <a:ln w="25400">
            <a:noFill/>
          </a:ln>
          <a:effectLst/>
        </p:spPr>
        <p:style>
          <a:lnRef idx="2">
            <a:schemeClr val="accent1">
              <a:lumMod val="75000"/>
            </a:schemeClr>
          </a:lnRef>
          <a:fillRef idx="1">
            <a:schemeClr val="accent1"/>
          </a:fillRef>
          <a:effectRef idx="0">
            <a:srgbClr val="FFFFFF"/>
          </a:effectRef>
          <a:fontRef idx="minor">
            <a:schemeClr val="lt1"/>
          </a:fontRef>
        </p:style>
      </p:sp>
      <p:sp>
        <p:nvSpPr>
          <p:cNvPr id="13" name="Ellipse 10 (Stroke)_#color-2050&amp;12724"/>
          <p:cNvSpPr/>
          <p:nvPr userDrawn="1">
            <p:custDataLst>
              <p:tags r:id="rId6"/>
            </p:custDataLst>
          </p:nvPr>
        </p:nvSpPr>
        <p:spPr>
          <a:xfrm>
            <a:off x="0" y="0"/>
            <a:ext cx="1746504" cy="1655064"/>
          </a:xfrm>
          <a:custGeom>
            <a:avLst/>
            <a:gdLst/>
            <a:ahLst/>
            <a:cxnLst/>
            <a:rect l="l" t="t" r="r" b="b"/>
            <a:pathLst>
              <a:path w="1746504" h="1655064">
                <a:moveTo>
                  <a:pt x="0" y="1133856"/>
                </a:moveTo>
                <a:cubicBezTo>
                  <a:pt x="384048" y="1051560"/>
                  <a:pt x="731520" y="841248"/>
                  <a:pt x="978408" y="502920"/>
                </a:cubicBezTo>
                <a:cubicBezTo>
                  <a:pt x="1088136" y="347472"/>
                  <a:pt x="1170432" y="173736"/>
                  <a:pt x="1216152" y="0"/>
                </a:cubicBezTo>
                <a:lnTo>
                  <a:pt x="1746504" y="0"/>
                </a:lnTo>
                <a:cubicBezTo>
                  <a:pt x="1682496" y="274320"/>
                  <a:pt x="1563624" y="548640"/>
                  <a:pt x="1389888" y="795528"/>
                </a:cubicBezTo>
                <a:cubicBezTo>
                  <a:pt x="1042416" y="1271016"/>
                  <a:pt x="539496" y="1563624"/>
                  <a:pt x="0" y="1655064"/>
                </a:cubicBezTo>
                <a:lnTo>
                  <a:pt x="0" y="1133856"/>
                </a:lnTo>
              </a:path>
            </a:pathLst>
          </a:custGeom>
          <a:solidFill>
            <a:schemeClr val="accent1">
              <a:alpha val="10000"/>
            </a:schemeClr>
          </a:solidFill>
        </p:spPr>
      </p:sp>
      <p:sp>
        <p:nvSpPr>
          <p:cNvPr id="2" name="标题 1"/>
          <p:cNvSpPr>
            <a:spLocks noGrp="1"/>
          </p:cNvSpPr>
          <p:nvPr>
            <p:ph type="ctrTitle"/>
            <p:custDataLst>
              <p:tags r:id="rId7"/>
            </p:custDataLst>
          </p:nvPr>
        </p:nvSpPr>
        <p:spPr>
          <a:xfrm>
            <a:off x="873125" y="1811020"/>
            <a:ext cx="5765800" cy="2076450"/>
          </a:xfrm>
        </p:spPr>
        <p:txBody>
          <a:bodyPr wrap="square" anchor="b" anchorCtr="0">
            <a:normAutofit/>
          </a:bodyPr>
          <a:lstStyle>
            <a:lvl1pPr algn="l">
              <a:lnSpc>
                <a:spcPct val="100000"/>
              </a:lnSpc>
              <a:defRPr sz="5400">
                <a:solidFill>
                  <a:schemeClr val="tx1"/>
                </a:solidFill>
                <a:latin typeface="+mj-ea"/>
                <a:ea typeface="+mj-ea"/>
                <a:cs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0"/>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1"/>
            </p:custDataLst>
          </p:nvPr>
        </p:nvSpPr>
        <p:spPr>
          <a:xfrm>
            <a:off x="838200" y="4229100"/>
            <a:ext cx="2654935" cy="606425"/>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2400">
                <a:solidFill>
                  <a:srgbClr val="FFFFFF"/>
                </a:solidFill>
                <a:latin typeface="+mn-ea"/>
                <a:ea typeface="+mn-ea"/>
                <a:cs typeface="+mn-ea"/>
              </a:defRPr>
            </a:lvl1pPr>
          </a:lstStyle>
          <a:p>
            <a:pPr lvl="0"/>
            <a:r>
              <a:rPr lang="zh-CN" altLang="en-US" dirty="0"/>
              <a:t>署名</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a:gsLst>
              <a:gs pos="6000">
                <a:schemeClr val="bg1"/>
              </a:gs>
              <a:gs pos="56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p:cNvSpPr/>
          <p:nvPr userDrawn="1">
            <p:custDataLst>
              <p:tags r:id="rId3"/>
            </p:custDataLst>
          </p:nvPr>
        </p:nvSpPr>
        <p:spPr>
          <a:xfrm>
            <a:off x="0" y="0"/>
            <a:ext cx="6007100" cy="6858000"/>
          </a:xfrm>
          <a:custGeom>
            <a:avLst/>
            <a:gdLst>
              <a:gd name="connsiteX0" fmla="*/ 2575744 w 6007100"/>
              <a:gd name="connsiteY0" fmla="*/ 0 h 6862712"/>
              <a:gd name="connsiteX1" fmla="*/ 6007100 w 6007100"/>
              <a:gd name="connsiteY1" fmla="*/ 3431356 h 6862712"/>
              <a:gd name="connsiteX2" fmla="*/ 2575744 w 6007100"/>
              <a:gd name="connsiteY2" fmla="*/ 6862712 h 6862712"/>
              <a:gd name="connsiteX3" fmla="*/ 149409 w 6007100"/>
              <a:gd name="connsiteY3" fmla="*/ 5857692 h 6862712"/>
              <a:gd name="connsiteX4" fmla="*/ 0 w 6007100"/>
              <a:gd name="connsiteY4" fmla="*/ 5693301 h 6862712"/>
              <a:gd name="connsiteX5" fmla="*/ 0 w 6007100"/>
              <a:gd name="connsiteY5" fmla="*/ 1169412 h 6862712"/>
              <a:gd name="connsiteX6" fmla="*/ 149409 w 6007100"/>
              <a:gd name="connsiteY6" fmla="*/ 1005021 h 6862712"/>
              <a:gd name="connsiteX7" fmla="*/ 2575744 w 6007100"/>
              <a:gd name="connsiteY7" fmla="*/ 0 h 686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07100" h="6862712">
                <a:moveTo>
                  <a:pt x="2575744" y="0"/>
                </a:moveTo>
                <a:cubicBezTo>
                  <a:pt x="4470830" y="0"/>
                  <a:pt x="6007100" y="1536270"/>
                  <a:pt x="6007100" y="3431356"/>
                </a:cubicBezTo>
                <a:cubicBezTo>
                  <a:pt x="6007100" y="5326442"/>
                  <a:pt x="4470830" y="6862712"/>
                  <a:pt x="2575744" y="6862712"/>
                </a:cubicBezTo>
                <a:cubicBezTo>
                  <a:pt x="1628201" y="6862712"/>
                  <a:pt x="770362" y="6478645"/>
                  <a:pt x="149409" y="5857692"/>
                </a:cubicBezTo>
                <a:lnTo>
                  <a:pt x="0" y="5693301"/>
                </a:lnTo>
                <a:lnTo>
                  <a:pt x="0" y="1169412"/>
                </a:lnTo>
                <a:lnTo>
                  <a:pt x="149409" y="1005021"/>
                </a:lnTo>
                <a:cubicBezTo>
                  <a:pt x="770362" y="384068"/>
                  <a:pt x="1628201" y="0"/>
                  <a:pt x="2575744" y="0"/>
                </a:cubicBezTo>
                <a:close/>
              </a:path>
            </a:pathLst>
          </a:custGeom>
          <a:gradFill flip="none" rotWithShape="1">
            <a:gsLst>
              <a:gs pos="40000">
                <a:schemeClr val="accent1">
                  <a:lumMod val="20000"/>
                  <a:lumOff val="80000"/>
                  <a:alpha val="0"/>
                </a:schemeClr>
              </a:gs>
              <a:gs pos="100000">
                <a:schemeClr val="accent1">
                  <a:lumMod val="40000"/>
                  <a:lumOff val="60000"/>
                  <a:alpha val="3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8" name="椭圆 27"/>
          <p:cNvSpPr/>
          <p:nvPr userDrawn="1">
            <p:custDataLst>
              <p:tags r:id="rId4"/>
            </p:custDataLst>
          </p:nvPr>
        </p:nvSpPr>
        <p:spPr>
          <a:xfrm>
            <a:off x="264344" y="1117600"/>
            <a:ext cx="4622800" cy="4622800"/>
          </a:xfrm>
          <a:prstGeom prst="ellipse">
            <a:avLst/>
          </a:prstGeom>
          <a:gradFill flip="none" rotWithShape="1">
            <a:gsLst>
              <a:gs pos="40000">
                <a:schemeClr val="accent1">
                  <a:lumMod val="20000"/>
                  <a:lumOff val="80000"/>
                  <a:alpha val="0"/>
                </a:schemeClr>
              </a:gs>
              <a:gs pos="100000">
                <a:schemeClr val="accent1">
                  <a:lumMod val="40000"/>
                  <a:lumOff val="60000"/>
                  <a:alpha val="5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日期占位符 3"/>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6"/>
            </p:custDataLst>
          </p:nvPr>
        </p:nvSpPr>
        <p:spPr/>
        <p:txBody>
          <a:bodyPr/>
          <a:lstStyle/>
          <a:p>
            <a:endParaRPr lang="zh-CN" altLang="en-US"/>
          </a:p>
        </p:txBody>
      </p:sp>
      <p:sp>
        <p:nvSpPr>
          <p:cNvPr id="9" name="灯片编号占位符 5"/>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21" name="椭圆 20"/>
          <p:cNvSpPr/>
          <p:nvPr userDrawn="1">
            <p:custDataLst>
              <p:tags r:id="rId8"/>
            </p:custDataLst>
          </p:nvPr>
        </p:nvSpPr>
        <p:spPr>
          <a:xfrm>
            <a:off x="1265288" y="2118544"/>
            <a:ext cx="2620912" cy="2620912"/>
          </a:xfrm>
          <a:prstGeom prst="ellipse">
            <a:avLst/>
          </a:prstGeom>
          <a:gradFill flip="none" rotWithShape="1">
            <a:gsLst>
              <a:gs pos="0">
                <a:schemeClr val="accent1"/>
              </a:gs>
              <a:gs pos="89000">
                <a:schemeClr val="accent1">
                  <a:lumMod val="75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 name="标题 1"/>
          <p:cNvSpPr>
            <a:spLocks noGrp="1"/>
          </p:cNvSpPr>
          <p:nvPr>
            <p:ph type="title" hasCustomPrompt="1"/>
            <p:custDataLst>
              <p:tags r:id="rId9"/>
            </p:custDataLst>
          </p:nvPr>
        </p:nvSpPr>
        <p:spPr>
          <a:xfrm>
            <a:off x="1452588" y="2684066"/>
            <a:ext cx="2246312" cy="988219"/>
          </a:xfrm>
        </p:spPr>
        <p:txBody>
          <a:bodyPr wrap="square" anchor="b">
            <a:normAutofit/>
          </a:bodyPr>
          <a:lstStyle>
            <a:lvl1pPr algn="ctr">
              <a:defRPr sz="5400">
                <a:solidFill>
                  <a:srgbClr val="FFFFFF"/>
                </a:solidFill>
              </a:defRPr>
            </a:lvl1pPr>
          </a:lstStyle>
          <a:p>
            <a:r>
              <a:rPr lang="zh-CN" altLang="en-US" dirty="0"/>
              <a:t>标题</a:t>
            </a:r>
            <a:endParaRPr lang="zh-CN" altLang="en-US" dirty="0"/>
          </a:p>
        </p:txBody>
      </p:sp>
      <p:sp>
        <p:nvSpPr>
          <p:cNvPr id="32" name="任意多边形: 形状 31"/>
          <p:cNvSpPr/>
          <p:nvPr userDrawn="1">
            <p:custDataLst>
              <p:tags r:id="rId10"/>
            </p:custDataLst>
          </p:nvPr>
        </p:nvSpPr>
        <p:spPr>
          <a:xfrm rot="16200000">
            <a:off x="11317840" y="3381119"/>
            <a:ext cx="503720" cy="95762"/>
          </a:xfrm>
          <a:custGeom>
            <a:avLst/>
            <a:gdLst>
              <a:gd name="connsiteX0" fmla="*/ 228600 w 252612"/>
              <a:gd name="connsiteY0" fmla="*/ 0 h 48024"/>
              <a:gd name="connsiteX1" fmla="*/ 252612 w 252612"/>
              <a:gd name="connsiteY1" fmla="*/ 24012 h 48024"/>
              <a:gd name="connsiteX2" fmla="*/ 228600 w 252612"/>
              <a:gd name="connsiteY2" fmla="*/ 48024 h 48024"/>
              <a:gd name="connsiteX3" fmla="*/ 204588 w 252612"/>
              <a:gd name="connsiteY3" fmla="*/ 24012 h 48024"/>
              <a:gd name="connsiteX4" fmla="*/ 228600 w 252612"/>
              <a:gd name="connsiteY4" fmla="*/ 0 h 48024"/>
              <a:gd name="connsiteX5" fmla="*/ 126306 w 252612"/>
              <a:gd name="connsiteY5" fmla="*/ 0 h 48024"/>
              <a:gd name="connsiteX6" fmla="*/ 150318 w 252612"/>
              <a:gd name="connsiteY6" fmla="*/ 24012 h 48024"/>
              <a:gd name="connsiteX7" fmla="*/ 126306 w 252612"/>
              <a:gd name="connsiteY7" fmla="*/ 48024 h 48024"/>
              <a:gd name="connsiteX8" fmla="*/ 102294 w 252612"/>
              <a:gd name="connsiteY8" fmla="*/ 24012 h 48024"/>
              <a:gd name="connsiteX9" fmla="*/ 126306 w 252612"/>
              <a:gd name="connsiteY9" fmla="*/ 0 h 48024"/>
              <a:gd name="connsiteX10" fmla="*/ 24012 w 252612"/>
              <a:gd name="connsiteY10" fmla="*/ 0 h 48024"/>
              <a:gd name="connsiteX11" fmla="*/ 48024 w 252612"/>
              <a:gd name="connsiteY11" fmla="*/ 24012 h 48024"/>
              <a:gd name="connsiteX12" fmla="*/ 24012 w 252612"/>
              <a:gd name="connsiteY12" fmla="*/ 48024 h 48024"/>
              <a:gd name="connsiteX13" fmla="*/ 0 w 252612"/>
              <a:gd name="connsiteY13" fmla="*/ 24012 h 48024"/>
              <a:gd name="connsiteX14" fmla="*/ 24012 w 252612"/>
              <a:gd name="connsiteY14" fmla="*/ 0 h 4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612" h="48024">
                <a:moveTo>
                  <a:pt x="228600" y="0"/>
                </a:moveTo>
                <a:cubicBezTo>
                  <a:pt x="241861" y="0"/>
                  <a:pt x="252612" y="10751"/>
                  <a:pt x="252612" y="24012"/>
                </a:cubicBezTo>
                <a:cubicBezTo>
                  <a:pt x="252612" y="37273"/>
                  <a:pt x="241861" y="48024"/>
                  <a:pt x="228600" y="48024"/>
                </a:cubicBezTo>
                <a:cubicBezTo>
                  <a:pt x="215339" y="48024"/>
                  <a:pt x="204588" y="37273"/>
                  <a:pt x="204588" y="24012"/>
                </a:cubicBezTo>
                <a:cubicBezTo>
                  <a:pt x="204588" y="10751"/>
                  <a:pt x="215339" y="0"/>
                  <a:pt x="228600" y="0"/>
                </a:cubicBezTo>
                <a:close/>
                <a:moveTo>
                  <a:pt x="126306" y="0"/>
                </a:moveTo>
                <a:cubicBezTo>
                  <a:pt x="139567" y="0"/>
                  <a:pt x="150318" y="10751"/>
                  <a:pt x="150318" y="24012"/>
                </a:cubicBezTo>
                <a:cubicBezTo>
                  <a:pt x="150318" y="37273"/>
                  <a:pt x="139567" y="48024"/>
                  <a:pt x="126306" y="48024"/>
                </a:cubicBezTo>
                <a:cubicBezTo>
                  <a:pt x="113045" y="48024"/>
                  <a:pt x="102294" y="37273"/>
                  <a:pt x="102294" y="24012"/>
                </a:cubicBezTo>
                <a:cubicBezTo>
                  <a:pt x="102294" y="10751"/>
                  <a:pt x="113045" y="0"/>
                  <a:pt x="126306" y="0"/>
                </a:cubicBezTo>
                <a:close/>
                <a:moveTo>
                  <a:pt x="24012" y="0"/>
                </a:moveTo>
                <a:cubicBezTo>
                  <a:pt x="37273" y="0"/>
                  <a:pt x="48024" y="10751"/>
                  <a:pt x="48024" y="24012"/>
                </a:cubicBezTo>
                <a:cubicBezTo>
                  <a:pt x="48024" y="37273"/>
                  <a:pt x="37273" y="48024"/>
                  <a:pt x="24012" y="48024"/>
                </a:cubicBezTo>
                <a:cubicBezTo>
                  <a:pt x="10751" y="48024"/>
                  <a:pt x="0" y="37273"/>
                  <a:pt x="0" y="24012"/>
                </a:cubicBezTo>
                <a:cubicBezTo>
                  <a:pt x="0" y="10751"/>
                  <a:pt x="10751" y="0"/>
                  <a:pt x="24012"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p:cNvSpPr/>
          <p:nvPr userDrawn="1">
            <p:custDataLst>
              <p:tags r:id="rId11"/>
            </p:custDataLst>
          </p:nvPr>
        </p:nvSpPr>
        <p:spPr>
          <a:xfrm>
            <a:off x="689610" y="5811428"/>
            <a:ext cx="992997" cy="365125"/>
          </a:xfrm>
          <a:custGeom>
            <a:avLst/>
            <a:gdLst>
              <a:gd name="connsiteX0" fmla="*/ 1860158 w 1925005"/>
              <a:gd name="connsiteY0" fmla="*/ 578130 h 707824"/>
              <a:gd name="connsiteX1" fmla="*/ 1925005 w 1925005"/>
              <a:gd name="connsiteY1" fmla="*/ 642977 h 707824"/>
              <a:gd name="connsiteX2" fmla="*/ 1860158 w 1925005"/>
              <a:gd name="connsiteY2" fmla="*/ 707824 h 707824"/>
              <a:gd name="connsiteX3" fmla="*/ 1795311 w 1925005"/>
              <a:gd name="connsiteY3" fmla="*/ 642977 h 707824"/>
              <a:gd name="connsiteX4" fmla="*/ 1860158 w 1925005"/>
              <a:gd name="connsiteY4" fmla="*/ 578130 h 707824"/>
              <a:gd name="connsiteX5" fmla="*/ 1560939 w 1925005"/>
              <a:gd name="connsiteY5" fmla="*/ 578130 h 707824"/>
              <a:gd name="connsiteX6" fmla="*/ 1625786 w 1925005"/>
              <a:gd name="connsiteY6" fmla="*/ 642977 h 707824"/>
              <a:gd name="connsiteX7" fmla="*/ 1560939 w 1925005"/>
              <a:gd name="connsiteY7" fmla="*/ 707824 h 707824"/>
              <a:gd name="connsiteX8" fmla="*/ 1496092 w 1925005"/>
              <a:gd name="connsiteY8" fmla="*/ 642977 h 707824"/>
              <a:gd name="connsiteX9" fmla="*/ 1560939 w 1925005"/>
              <a:gd name="connsiteY9" fmla="*/ 578130 h 707824"/>
              <a:gd name="connsiteX10" fmla="*/ 1261720 w 1925005"/>
              <a:gd name="connsiteY10" fmla="*/ 578130 h 707824"/>
              <a:gd name="connsiteX11" fmla="*/ 1326567 w 1925005"/>
              <a:gd name="connsiteY11" fmla="*/ 642977 h 707824"/>
              <a:gd name="connsiteX12" fmla="*/ 1261720 w 1925005"/>
              <a:gd name="connsiteY12" fmla="*/ 707824 h 707824"/>
              <a:gd name="connsiteX13" fmla="*/ 1196873 w 1925005"/>
              <a:gd name="connsiteY13" fmla="*/ 642977 h 707824"/>
              <a:gd name="connsiteX14" fmla="*/ 1261720 w 1925005"/>
              <a:gd name="connsiteY14" fmla="*/ 578130 h 707824"/>
              <a:gd name="connsiteX15" fmla="*/ 962501 w 1925005"/>
              <a:gd name="connsiteY15" fmla="*/ 578130 h 707824"/>
              <a:gd name="connsiteX16" fmla="*/ 1027348 w 1925005"/>
              <a:gd name="connsiteY16" fmla="*/ 642977 h 707824"/>
              <a:gd name="connsiteX17" fmla="*/ 962501 w 1925005"/>
              <a:gd name="connsiteY17" fmla="*/ 707824 h 707824"/>
              <a:gd name="connsiteX18" fmla="*/ 897654 w 1925005"/>
              <a:gd name="connsiteY18" fmla="*/ 642977 h 707824"/>
              <a:gd name="connsiteX19" fmla="*/ 962501 w 1925005"/>
              <a:gd name="connsiteY19" fmla="*/ 578130 h 707824"/>
              <a:gd name="connsiteX20" fmla="*/ 663283 w 1925005"/>
              <a:gd name="connsiteY20" fmla="*/ 578130 h 707824"/>
              <a:gd name="connsiteX21" fmla="*/ 728130 w 1925005"/>
              <a:gd name="connsiteY21" fmla="*/ 642977 h 707824"/>
              <a:gd name="connsiteX22" fmla="*/ 663283 w 1925005"/>
              <a:gd name="connsiteY22" fmla="*/ 707824 h 707824"/>
              <a:gd name="connsiteX23" fmla="*/ 598436 w 1925005"/>
              <a:gd name="connsiteY23" fmla="*/ 642977 h 707824"/>
              <a:gd name="connsiteX24" fmla="*/ 663283 w 1925005"/>
              <a:gd name="connsiteY24" fmla="*/ 578130 h 707824"/>
              <a:gd name="connsiteX25" fmla="*/ 364065 w 1925005"/>
              <a:gd name="connsiteY25" fmla="*/ 578130 h 707824"/>
              <a:gd name="connsiteX26" fmla="*/ 428912 w 1925005"/>
              <a:gd name="connsiteY26" fmla="*/ 642977 h 707824"/>
              <a:gd name="connsiteX27" fmla="*/ 364065 w 1925005"/>
              <a:gd name="connsiteY27" fmla="*/ 707824 h 707824"/>
              <a:gd name="connsiteX28" fmla="*/ 299218 w 1925005"/>
              <a:gd name="connsiteY28" fmla="*/ 642977 h 707824"/>
              <a:gd name="connsiteX29" fmla="*/ 364065 w 1925005"/>
              <a:gd name="connsiteY29" fmla="*/ 578130 h 707824"/>
              <a:gd name="connsiteX30" fmla="*/ 64847 w 1925005"/>
              <a:gd name="connsiteY30" fmla="*/ 578130 h 707824"/>
              <a:gd name="connsiteX31" fmla="*/ 129694 w 1925005"/>
              <a:gd name="connsiteY31" fmla="*/ 642977 h 707824"/>
              <a:gd name="connsiteX32" fmla="*/ 64847 w 1925005"/>
              <a:gd name="connsiteY32" fmla="*/ 707824 h 707824"/>
              <a:gd name="connsiteX33" fmla="*/ 0 w 1925005"/>
              <a:gd name="connsiteY33" fmla="*/ 642977 h 707824"/>
              <a:gd name="connsiteX34" fmla="*/ 64847 w 1925005"/>
              <a:gd name="connsiteY34" fmla="*/ 578130 h 707824"/>
              <a:gd name="connsiteX35" fmla="*/ 1860158 w 1925005"/>
              <a:gd name="connsiteY35" fmla="*/ 289065 h 707824"/>
              <a:gd name="connsiteX36" fmla="*/ 1925005 w 1925005"/>
              <a:gd name="connsiteY36" fmla="*/ 353912 h 707824"/>
              <a:gd name="connsiteX37" fmla="*/ 1860158 w 1925005"/>
              <a:gd name="connsiteY37" fmla="*/ 418759 h 707824"/>
              <a:gd name="connsiteX38" fmla="*/ 1795311 w 1925005"/>
              <a:gd name="connsiteY38" fmla="*/ 353912 h 707824"/>
              <a:gd name="connsiteX39" fmla="*/ 1860158 w 1925005"/>
              <a:gd name="connsiteY39" fmla="*/ 289065 h 707824"/>
              <a:gd name="connsiteX40" fmla="*/ 1560939 w 1925005"/>
              <a:gd name="connsiteY40" fmla="*/ 289065 h 707824"/>
              <a:gd name="connsiteX41" fmla="*/ 1625786 w 1925005"/>
              <a:gd name="connsiteY41" fmla="*/ 353912 h 707824"/>
              <a:gd name="connsiteX42" fmla="*/ 1560939 w 1925005"/>
              <a:gd name="connsiteY42" fmla="*/ 418759 h 707824"/>
              <a:gd name="connsiteX43" fmla="*/ 1496092 w 1925005"/>
              <a:gd name="connsiteY43" fmla="*/ 353912 h 707824"/>
              <a:gd name="connsiteX44" fmla="*/ 1560939 w 1925005"/>
              <a:gd name="connsiteY44" fmla="*/ 289065 h 707824"/>
              <a:gd name="connsiteX45" fmla="*/ 1261720 w 1925005"/>
              <a:gd name="connsiteY45" fmla="*/ 289065 h 707824"/>
              <a:gd name="connsiteX46" fmla="*/ 1326567 w 1925005"/>
              <a:gd name="connsiteY46" fmla="*/ 353912 h 707824"/>
              <a:gd name="connsiteX47" fmla="*/ 1261720 w 1925005"/>
              <a:gd name="connsiteY47" fmla="*/ 418759 h 707824"/>
              <a:gd name="connsiteX48" fmla="*/ 1196873 w 1925005"/>
              <a:gd name="connsiteY48" fmla="*/ 353912 h 707824"/>
              <a:gd name="connsiteX49" fmla="*/ 1261720 w 1925005"/>
              <a:gd name="connsiteY49" fmla="*/ 289065 h 707824"/>
              <a:gd name="connsiteX50" fmla="*/ 962501 w 1925005"/>
              <a:gd name="connsiteY50" fmla="*/ 289065 h 707824"/>
              <a:gd name="connsiteX51" fmla="*/ 1027348 w 1925005"/>
              <a:gd name="connsiteY51" fmla="*/ 353912 h 707824"/>
              <a:gd name="connsiteX52" fmla="*/ 962501 w 1925005"/>
              <a:gd name="connsiteY52" fmla="*/ 418759 h 707824"/>
              <a:gd name="connsiteX53" fmla="*/ 897654 w 1925005"/>
              <a:gd name="connsiteY53" fmla="*/ 353912 h 707824"/>
              <a:gd name="connsiteX54" fmla="*/ 962501 w 1925005"/>
              <a:gd name="connsiteY54" fmla="*/ 289065 h 707824"/>
              <a:gd name="connsiteX55" fmla="*/ 663283 w 1925005"/>
              <a:gd name="connsiteY55" fmla="*/ 289065 h 707824"/>
              <a:gd name="connsiteX56" fmla="*/ 728130 w 1925005"/>
              <a:gd name="connsiteY56" fmla="*/ 353912 h 707824"/>
              <a:gd name="connsiteX57" fmla="*/ 663283 w 1925005"/>
              <a:gd name="connsiteY57" fmla="*/ 418759 h 707824"/>
              <a:gd name="connsiteX58" fmla="*/ 598436 w 1925005"/>
              <a:gd name="connsiteY58" fmla="*/ 353912 h 707824"/>
              <a:gd name="connsiteX59" fmla="*/ 663283 w 1925005"/>
              <a:gd name="connsiteY59" fmla="*/ 289065 h 707824"/>
              <a:gd name="connsiteX60" fmla="*/ 364065 w 1925005"/>
              <a:gd name="connsiteY60" fmla="*/ 289065 h 707824"/>
              <a:gd name="connsiteX61" fmla="*/ 428912 w 1925005"/>
              <a:gd name="connsiteY61" fmla="*/ 353912 h 707824"/>
              <a:gd name="connsiteX62" fmla="*/ 364065 w 1925005"/>
              <a:gd name="connsiteY62" fmla="*/ 418759 h 707824"/>
              <a:gd name="connsiteX63" fmla="*/ 299218 w 1925005"/>
              <a:gd name="connsiteY63" fmla="*/ 353912 h 707824"/>
              <a:gd name="connsiteX64" fmla="*/ 364065 w 1925005"/>
              <a:gd name="connsiteY64" fmla="*/ 289065 h 707824"/>
              <a:gd name="connsiteX65" fmla="*/ 64847 w 1925005"/>
              <a:gd name="connsiteY65" fmla="*/ 289065 h 707824"/>
              <a:gd name="connsiteX66" fmla="*/ 129694 w 1925005"/>
              <a:gd name="connsiteY66" fmla="*/ 353912 h 707824"/>
              <a:gd name="connsiteX67" fmla="*/ 64847 w 1925005"/>
              <a:gd name="connsiteY67" fmla="*/ 418759 h 707824"/>
              <a:gd name="connsiteX68" fmla="*/ 0 w 1925005"/>
              <a:gd name="connsiteY68" fmla="*/ 353912 h 707824"/>
              <a:gd name="connsiteX69" fmla="*/ 64847 w 1925005"/>
              <a:gd name="connsiteY69" fmla="*/ 289065 h 707824"/>
              <a:gd name="connsiteX70" fmla="*/ 1860158 w 1925005"/>
              <a:gd name="connsiteY70" fmla="*/ 0 h 707824"/>
              <a:gd name="connsiteX71" fmla="*/ 1925005 w 1925005"/>
              <a:gd name="connsiteY71" fmla="*/ 64847 h 707824"/>
              <a:gd name="connsiteX72" fmla="*/ 1860158 w 1925005"/>
              <a:gd name="connsiteY72" fmla="*/ 129694 h 707824"/>
              <a:gd name="connsiteX73" fmla="*/ 1795311 w 1925005"/>
              <a:gd name="connsiteY73" fmla="*/ 64847 h 707824"/>
              <a:gd name="connsiteX74" fmla="*/ 1860158 w 1925005"/>
              <a:gd name="connsiteY74" fmla="*/ 0 h 707824"/>
              <a:gd name="connsiteX75" fmla="*/ 1560939 w 1925005"/>
              <a:gd name="connsiteY75" fmla="*/ 0 h 707824"/>
              <a:gd name="connsiteX76" fmla="*/ 1625786 w 1925005"/>
              <a:gd name="connsiteY76" fmla="*/ 64847 h 707824"/>
              <a:gd name="connsiteX77" fmla="*/ 1560939 w 1925005"/>
              <a:gd name="connsiteY77" fmla="*/ 129694 h 707824"/>
              <a:gd name="connsiteX78" fmla="*/ 1496092 w 1925005"/>
              <a:gd name="connsiteY78" fmla="*/ 64847 h 707824"/>
              <a:gd name="connsiteX79" fmla="*/ 1560939 w 1925005"/>
              <a:gd name="connsiteY79" fmla="*/ 0 h 707824"/>
              <a:gd name="connsiteX80" fmla="*/ 1261720 w 1925005"/>
              <a:gd name="connsiteY80" fmla="*/ 0 h 707824"/>
              <a:gd name="connsiteX81" fmla="*/ 1326567 w 1925005"/>
              <a:gd name="connsiteY81" fmla="*/ 64847 h 707824"/>
              <a:gd name="connsiteX82" fmla="*/ 1261720 w 1925005"/>
              <a:gd name="connsiteY82" fmla="*/ 129694 h 707824"/>
              <a:gd name="connsiteX83" fmla="*/ 1196873 w 1925005"/>
              <a:gd name="connsiteY83" fmla="*/ 64847 h 707824"/>
              <a:gd name="connsiteX84" fmla="*/ 1261720 w 1925005"/>
              <a:gd name="connsiteY84" fmla="*/ 0 h 707824"/>
              <a:gd name="connsiteX85" fmla="*/ 962501 w 1925005"/>
              <a:gd name="connsiteY85" fmla="*/ 0 h 707824"/>
              <a:gd name="connsiteX86" fmla="*/ 1027348 w 1925005"/>
              <a:gd name="connsiteY86" fmla="*/ 64847 h 707824"/>
              <a:gd name="connsiteX87" fmla="*/ 962501 w 1925005"/>
              <a:gd name="connsiteY87" fmla="*/ 129694 h 707824"/>
              <a:gd name="connsiteX88" fmla="*/ 897654 w 1925005"/>
              <a:gd name="connsiteY88" fmla="*/ 64847 h 707824"/>
              <a:gd name="connsiteX89" fmla="*/ 962501 w 1925005"/>
              <a:gd name="connsiteY89" fmla="*/ 0 h 707824"/>
              <a:gd name="connsiteX90" fmla="*/ 663283 w 1925005"/>
              <a:gd name="connsiteY90" fmla="*/ 0 h 707824"/>
              <a:gd name="connsiteX91" fmla="*/ 728130 w 1925005"/>
              <a:gd name="connsiteY91" fmla="*/ 64847 h 707824"/>
              <a:gd name="connsiteX92" fmla="*/ 663283 w 1925005"/>
              <a:gd name="connsiteY92" fmla="*/ 129694 h 707824"/>
              <a:gd name="connsiteX93" fmla="*/ 598436 w 1925005"/>
              <a:gd name="connsiteY93" fmla="*/ 64847 h 707824"/>
              <a:gd name="connsiteX94" fmla="*/ 663283 w 1925005"/>
              <a:gd name="connsiteY94" fmla="*/ 0 h 707824"/>
              <a:gd name="connsiteX95" fmla="*/ 364065 w 1925005"/>
              <a:gd name="connsiteY95" fmla="*/ 0 h 707824"/>
              <a:gd name="connsiteX96" fmla="*/ 428912 w 1925005"/>
              <a:gd name="connsiteY96" fmla="*/ 64847 h 707824"/>
              <a:gd name="connsiteX97" fmla="*/ 364065 w 1925005"/>
              <a:gd name="connsiteY97" fmla="*/ 129694 h 707824"/>
              <a:gd name="connsiteX98" fmla="*/ 299218 w 1925005"/>
              <a:gd name="connsiteY98" fmla="*/ 64847 h 707824"/>
              <a:gd name="connsiteX99" fmla="*/ 364065 w 1925005"/>
              <a:gd name="connsiteY99" fmla="*/ 0 h 707824"/>
              <a:gd name="connsiteX100" fmla="*/ 64847 w 1925005"/>
              <a:gd name="connsiteY100" fmla="*/ 0 h 707824"/>
              <a:gd name="connsiteX101" fmla="*/ 129694 w 1925005"/>
              <a:gd name="connsiteY101" fmla="*/ 64847 h 707824"/>
              <a:gd name="connsiteX102" fmla="*/ 64847 w 1925005"/>
              <a:gd name="connsiteY102" fmla="*/ 129694 h 707824"/>
              <a:gd name="connsiteX103" fmla="*/ 0 w 1925005"/>
              <a:gd name="connsiteY103" fmla="*/ 64847 h 707824"/>
              <a:gd name="connsiteX104" fmla="*/ 64847 w 1925005"/>
              <a:gd name="connsiteY104" fmla="*/ 0 h 70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925005" h="707824">
                <a:moveTo>
                  <a:pt x="1860158" y="578130"/>
                </a:moveTo>
                <a:cubicBezTo>
                  <a:pt x="1895972" y="578130"/>
                  <a:pt x="1925005" y="607163"/>
                  <a:pt x="1925005" y="642977"/>
                </a:cubicBezTo>
                <a:cubicBezTo>
                  <a:pt x="1925005" y="678791"/>
                  <a:pt x="1895972" y="707824"/>
                  <a:pt x="1860158" y="707824"/>
                </a:cubicBezTo>
                <a:cubicBezTo>
                  <a:pt x="1824344" y="707824"/>
                  <a:pt x="1795311" y="678791"/>
                  <a:pt x="1795311" y="642977"/>
                </a:cubicBezTo>
                <a:cubicBezTo>
                  <a:pt x="1795311" y="607163"/>
                  <a:pt x="1824344" y="578130"/>
                  <a:pt x="1860158" y="578130"/>
                </a:cubicBezTo>
                <a:close/>
                <a:moveTo>
                  <a:pt x="1560939" y="578130"/>
                </a:moveTo>
                <a:cubicBezTo>
                  <a:pt x="1596753" y="578130"/>
                  <a:pt x="1625786" y="607163"/>
                  <a:pt x="1625786" y="642977"/>
                </a:cubicBezTo>
                <a:cubicBezTo>
                  <a:pt x="1625786" y="678791"/>
                  <a:pt x="1596753" y="707824"/>
                  <a:pt x="1560939" y="707824"/>
                </a:cubicBezTo>
                <a:cubicBezTo>
                  <a:pt x="1525125" y="707824"/>
                  <a:pt x="1496092" y="678791"/>
                  <a:pt x="1496092" y="642977"/>
                </a:cubicBezTo>
                <a:cubicBezTo>
                  <a:pt x="1496092" y="607163"/>
                  <a:pt x="1525125" y="578130"/>
                  <a:pt x="1560939" y="578130"/>
                </a:cubicBezTo>
                <a:close/>
                <a:moveTo>
                  <a:pt x="1261720" y="578130"/>
                </a:moveTo>
                <a:cubicBezTo>
                  <a:pt x="1297534" y="578130"/>
                  <a:pt x="1326567" y="607163"/>
                  <a:pt x="1326567" y="642977"/>
                </a:cubicBezTo>
                <a:cubicBezTo>
                  <a:pt x="1326567" y="678791"/>
                  <a:pt x="1297534" y="707824"/>
                  <a:pt x="1261720" y="707824"/>
                </a:cubicBezTo>
                <a:cubicBezTo>
                  <a:pt x="1225906" y="707824"/>
                  <a:pt x="1196873" y="678791"/>
                  <a:pt x="1196873" y="642977"/>
                </a:cubicBezTo>
                <a:cubicBezTo>
                  <a:pt x="1196873" y="607163"/>
                  <a:pt x="1225906" y="578130"/>
                  <a:pt x="1261720" y="578130"/>
                </a:cubicBezTo>
                <a:close/>
                <a:moveTo>
                  <a:pt x="962501" y="578130"/>
                </a:moveTo>
                <a:cubicBezTo>
                  <a:pt x="998315" y="578130"/>
                  <a:pt x="1027348" y="607163"/>
                  <a:pt x="1027348" y="642977"/>
                </a:cubicBezTo>
                <a:cubicBezTo>
                  <a:pt x="1027348" y="678791"/>
                  <a:pt x="998315" y="707824"/>
                  <a:pt x="962501" y="707824"/>
                </a:cubicBezTo>
                <a:cubicBezTo>
                  <a:pt x="926687" y="707824"/>
                  <a:pt x="897654" y="678791"/>
                  <a:pt x="897654" y="642977"/>
                </a:cubicBezTo>
                <a:cubicBezTo>
                  <a:pt x="897654" y="607163"/>
                  <a:pt x="926687" y="578130"/>
                  <a:pt x="962501" y="578130"/>
                </a:cubicBezTo>
                <a:close/>
                <a:moveTo>
                  <a:pt x="663283" y="578130"/>
                </a:moveTo>
                <a:cubicBezTo>
                  <a:pt x="699097" y="578130"/>
                  <a:pt x="728130" y="607163"/>
                  <a:pt x="728130" y="642977"/>
                </a:cubicBezTo>
                <a:cubicBezTo>
                  <a:pt x="728130" y="678791"/>
                  <a:pt x="699097" y="707824"/>
                  <a:pt x="663283" y="707824"/>
                </a:cubicBezTo>
                <a:cubicBezTo>
                  <a:pt x="627469" y="707824"/>
                  <a:pt x="598436" y="678791"/>
                  <a:pt x="598436" y="642977"/>
                </a:cubicBezTo>
                <a:cubicBezTo>
                  <a:pt x="598436" y="607163"/>
                  <a:pt x="627469" y="578130"/>
                  <a:pt x="663283" y="578130"/>
                </a:cubicBezTo>
                <a:close/>
                <a:moveTo>
                  <a:pt x="364065" y="578130"/>
                </a:moveTo>
                <a:cubicBezTo>
                  <a:pt x="399879" y="578130"/>
                  <a:pt x="428912" y="607163"/>
                  <a:pt x="428912" y="642977"/>
                </a:cubicBezTo>
                <a:cubicBezTo>
                  <a:pt x="428912" y="678791"/>
                  <a:pt x="399879" y="707824"/>
                  <a:pt x="364065" y="707824"/>
                </a:cubicBezTo>
                <a:cubicBezTo>
                  <a:pt x="328251" y="707824"/>
                  <a:pt x="299218" y="678791"/>
                  <a:pt x="299218" y="642977"/>
                </a:cubicBezTo>
                <a:cubicBezTo>
                  <a:pt x="299218" y="607163"/>
                  <a:pt x="328251" y="578130"/>
                  <a:pt x="364065" y="578130"/>
                </a:cubicBezTo>
                <a:close/>
                <a:moveTo>
                  <a:pt x="64847" y="578130"/>
                </a:moveTo>
                <a:cubicBezTo>
                  <a:pt x="100661" y="578130"/>
                  <a:pt x="129694" y="607163"/>
                  <a:pt x="129694" y="642977"/>
                </a:cubicBezTo>
                <a:cubicBezTo>
                  <a:pt x="129694" y="678791"/>
                  <a:pt x="100661" y="707824"/>
                  <a:pt x="64847" y="707824"/>
                </a:cubicBezTo>
                <a:cubicBezTo>
                  <a:pt x="29033" y="707824"/>
                  <a:pt x="0" y="678791"/>
                  <a:pt x="0" y="642977"/>
                </a:cubicBezTo>
                <a:cubicBezTo>
                  <a:pt x="0" y="607163"/>
                  <a:pt x="29033" y="578130"/>
                  <a:pt x="64847" y="578130"/>
                </a:cubicBezTo>
                <a:close/>
                <a:moveTo>
                  <a:pt x="1860158" y="289065"/>
                </a:moveTo>
                <a:cubicBezTo>
                  <a:pt x="1895972" y="289065"/>
                  <a:pt x="1925005" y="318098"/>
                  <a:pt x="1925005" y="353912"/>
                </a:cubicBezTo>
                <a:cubicBezTo>
                  <a:pt x="1925005" y="389726"/>
                  <a:pt x="1895972" y="418759"/>
                  <a:pt x="1860158" y="418759"/>
                </a:cubicBezTo>
                <a:cubicBezTo>
                  <a:pt x="1824344" y="418759"/>
                  <a:pt x="1795311" y="389726"/>
                  <a:pt x="1795311" y="353912"/>
                </a:cubicBezTo>
                <a:cubicBezTo>
                  <a:pt x="1795311" y="318098"/>
                  <a:pt x="1824344" y="289065"/>
                  <a:pt x="1860158" y="289065"/>
                </a:cubicBezTo>
                <a:close/>
                <a:moveTo>
                  <a:pt x="1560939" y="289065"/>
                </a:moveTo>
                <a:cubicBezTo>
                  <a:pt x="1596753" y="289065"/>
                  <a:pt x="1625786" y="318098"/>
                  <a:pt x="1625786" y="353912"/>
                </a:cubicBezTo>
                <a:cubicBezTo>
                  <a:pt x="1625786" y="389726"/>
                  <a:pt x="1596753" y="418759"/>
                  <a:pt x="1560939" y="418759"/>
                </a:cubicBezTo>
                <a:cubicBezTo>
                  <a:pt x="1525125" y="418759"/>
                  <a:pt x="1496092" y="389726"/>
                  <a:pt x="1496092" y="353912"/>
                </a:cubicBezTo>
                <a:cubicBezTo>
                  <a:pt x="1496092" y="318098"/>
                  <a:pt x="1525125" y="289065"/>
                  <a:pt x="1560939" y="289065"/>
                </a:cubicBezTo>
                <a:close/>
                <a:moveTo>
                  <a:pt x="1261720" y="289065"/>
                </a:moveTo>
                <a:cubicBezTo>
                  <a:pt x="1297534" y="289065"/>
                  <a:pt x="1326567" y="318098"/>
                  <a:pt x="1326567" y="353912"/>
                </a:cubicBezTo>
                <a:cubicBezTo>
                  <a:pt x="1326567" y="389726"/>
                  <a:pt x="1297534" y="418759"/>
                  <a:pt x="1261720" y="418759"/>
                </a:cubicBezTo>
                <a:cubicBezTo>
                  <a:pt x="1225906" y="418759"/>
                  <a:pt x="1196873" y="389726"/>
                  <a:pt x="1196873" y="353912"/>
                </a:cubicBezTo>
                <a:cubicBezTo>
                  <a:pt x="1196873" y="318098"/>
                  <a:pt x="1225906" y="289065"/>
                  <a:pt x="1261720" y="289065"/>
                </a:cubicBezTo>
                <a:close/>
                <a:moveTo>
                  <a:pt x="962501" y="289065"/>
                </a:moveTo>
                <a:cubicBezTo>
                  <a:pt x="998315" y="289065"/>
                  <a:pt x="1027348" y="318098"/>
                  <a:pt x="1027348" y="353912"/>
                </a:cubicBezTo>
                <a:cubicBezTo>
                  <a:pt x="1027348" y="389726"/>
                  <a:pt x="998315" y="418759"/>
                  <a:pt x="962501" y="418759"/>
                </a:cubicBezTo>
                <a:cubicBezTo>
                  <a:pt x="926687" y="418759"/>
                  <a:pt x="897654" y="389726"/>
                  <a:pt x="897654" y="353912"/>
                </a:cubicBezTo>
                <a:cubicBezTo>
                  <a:pt x="897654" y="318098"/>
                  <a:pt x="926687" y="289065"/>
                  <a:pt x="962501" y="289065"/>
                </a:cubicBezTo>
                <a:close/>
                <a:moveTo>
                  <a:pt x="663283" y="289065"/>
                </a:moveTo>
                <a:cubicBezTo>
                  <a:pt x="699097" y="289065"/>
                  <a:pt x="728130" y="318098"/>
                  <a:pt x="728130" y="353912"/>
                </a:cubicBezTo>
                <a:cubicBezTo>
                  <a:pt x="728130" y="389726"/>
                  <a:pt x="699097" y="418759"/>
                  <a:pt x="663283" y="418759"/>
                </a:cubicBezTo>
                <a:cubicBezTo>
                  <a:pt x="627469" y="418759"/>
                  <a:pt x="598436" y="389726"/>
                  <a:pt x="598436" y="353912"/>
                </a:cubicBezTo>
                <a:cubicBezTo>
                  <a:pt x="598436" y="318098"/>
                  <a:pt x="627469" y="289065"/>
                  <a:pt x="663283" y="289065"/>
                </a:cubicBezTo>
                <a:close/>
                <a:moveTo>
                  <a:pt x="364065" y="289065"/>
                </a:moveTo>
                <a:cubicBezTo>
                  <a:pt x="399879" y="289065"/>
                  <a:pt x="428912" y="318098"/>
                  <a:pt x="428912" y="353912"/>
                </a:cubicBezTo>
                <a:cubicBezTo>
                  <a:pt x="428912" y="389726"/>
                  <a:pt x="399879" y="418759"/>
                  <a:pt x="364065" y="418759"/>
                </a:cubicBezTo>
                <a:cubicBezTo>
                  <a:pt x="328251" y="418759"/>
                  <a:pt x="299218" y="389726"/>
                  <a:pt x="299218" y="353912"/>
                </a:cubicBezTo>
                <a:cubicBezTo>
                  <a:pt x="299218" y="318098"/>
                  <a:pt x="328251" y="289065"/>
                  <a:pt x="364065" y="289065"/>
                </a:cubicBezTo>
                <a:close/>
                <a:moveTo>
                  <a:pt x="64847" y="289065"/>
                </a:moveTo>
                <a:cubicBezTo>
                  <a:pt x="100661" y="289065"/>
                  <a:pt x="129694" y="318098"/>
                  <a:pt x="129694" y="353912"/>
                </a:cubicBezTo>
                <a:cubicBezTo>
                  <a:pt x="129694" y="389726"/>
                  <a:pt x="100661" y="418759"/>
                  <a:pt x="64847" y="418759"/>
                </a:cubicBezTo>
                <a:cubicBezTo>
                  <a:pt x="29033" y="418759"/>
                  <a:pt x="0" y="389726"/>
                  <a:pt x="0" y="353912"/>
                </a:cubicBezTo>
                <a:cubicBezTo>
                  <a:pt x="0" y="318098"/>
                  <a:pt x="29033" y="289065"/>
                  <a:pt x="64847" y="289065"/>
                </a:cubicBezTo>
                <a:close/>
                <a:moveTo>
                  <a:pt x="1860158" y="0"/>
                </a:moveTo>
                <a:cubicBezTo>
                  <a:pt x="1895972" y="0"/>
                  <a:pt x="1925005" y="29033"/>
                  <a:pt x="1925005" y="64847"/>
                </a:cubicBezTo>
                <a:cubicBezTo>
                  <a:pt x="1925005" y="100661"/>
                  <a:pt x="1895972" y="129694"/>
                  <a:pt x="1860158" y="129694"/>
                </a:cubicBezTo>
                <a:cubicBezTo>
                  <a:pt x="1824344" y="129694"/>
                  <a:pt x="1795311" y="100661"/>
                  <a:pt x="1795311" y="64847"/>
                </a:cubicBezTo>
                <a:cubicBezTo>
                  <a:pt x="1795311" y="29033"/>
                  <a:pt x="1824344" y="0"/>
                  <a:pt x="1860158" y="0"/>
                </a:cubicBezTo>
                <a:close/>
                <a:moveTo>
                  <a:pt x="1560939" y="0"/>
                </a:moveTo>
                <a:cubicBezTo>
                  <a:pt x="1596753" y="0"/>
                  <a:pt x="1625786" y="29033"/>
                  <a:pt x="1625786" y="64847"/>
                </a:cubicBezTo>
                <a:cubicBezTo>
                  <a:pt x="1625786" y="100661"/>
                  <a:pt x="1596753" y="129694"/>
                  <a:pt x="1560939" y="129694"/>
                </a:cubicBezTo>
                <a:cubicBezTo>
                  <a:pt x="1525125" y="129694"/>
                  <a:pt x="1496092" y="100661"/>
                  <a:pt x="1496092" y="64847"/>
                </a:cubicBezTo>
                <a:cubicBezTo>
                  <a:pt x="1496092" y="29033"/>
                  <a:pt x="1525125" y="0"/>
                  <a:pt x="1560939" y="0"/>
                </a:cubicBezTo>
                <a:close/>
                <a:moveTo>
                  <a:pt x="1261720" y="0"/>
                </a:moveTo>
                <a:cubicBezTo>
                  <a:pt x="1297534" y="0"/>
                  <a:pt x="1326567" y="29033"/>
                  <a:pt x="1326567" y="64847"/>
                </a:cubicBezTo>
                <a:cubicBezTo>
                  <a:pt x="1326567" y="100661"/>
                  <a:pt x="1297534" y="129694"/>
                  <a:pt x="1261720" y="129694"/>
                </a:cubicBezTo>
                <a:cubicBezTo>
                  <a:pt x="1225906" y="129694"/>
                  <a:pt x="1196873" y="100661"/>
                  <a:pt x="1196873" y="64847"/>
                </a:cubicBezTo>
                <a:cubicBezTo>
                  <a:pt x="1196873" y="29033"/>
                  <a:pt x="1225906" y="0"/>
                  <a:pt x="1261720" y="0"/>
                </a:cubicBezTo>
                <a:close/>
                <a:moveTo>
                  <a:pt x="962501" y="0"/>
                </a:moveTo>
                <a:cubicBezTo>
                  <a:pt x="998315" y="0"/>
                  <a:pt x="1027348" y="29033"/>
                  <a:pt x="1027348" y="64847"/>
                </a:cubicBezTo>
                <a:cubicBezTo>
                  <a:pt x="1027348" y="100661"/>
                  <a:pt x="998315" y="129694"/>
                  <a:pt x="962501" y="129694"/>
                </a:cubicBezTo>
                <a:cubicBezTo>
                  <a:pt x="926687" y="129694"/>
                  <a:pt x="897654" y="100661"/>
                  <a:pt x="897654" y="64847"/>
                </a:cubicBezTo>
                <a:cubicBezTo>
                  <a:pt x="897654" y="29033"/>
                  <a:pt x="926687" y="0"/>
                  <a:pt x="962501" y="0"/>
                </a:cubicBezTo>
                <a:close/>
                <a:moveTo>
                  <a:pt x="663283" y="0"/>
                </a:moveTo>
                <a:cubicBezTo>
                  <a:pt x="699097" y="0"/>
                  <a:pt x="728130" y="29033"/>
                  <a:pt x="728130" y="64847"/>
                </a:cubicBezTo>
                <a:cubicBezTo>
                  <a:pt x="728130" y="100661"/>
                  <a:pt x="699097" y="129694"/>
                  <a:pt x="663283" y="129694"/>
                </a:cubicBezTo>
                <a:cubicBezTo>
                  <a:pt x="627469" y="129694"/>
                  <a:pt x="598436" y="100661"/>
                  <a:pt x="598436" y="64847"/>
                </a:cubicBezTo>
                <a:cubicBezTo>
                  <a:pt x="598436" y="29033"/>
                  <a:pt x="627469" y="0"/>
                  <a:pt x="663283" y="0"/>
                </a:cubicBezTo>
                <a:close/>
                <a:moveTo>
                  <a:pt x="364065" y="0"/>
                </a:moveTo>
                <a:cubicBezTo>
                  <a:pt x="399879" y="0"/>
                  <a:pt x="428912" y="29033"/>
                  <a:pt x="428912" y="64847"/>
                </a:cubicBezTo>
                <a:cubicBezTo>
                  <a:pt x="428912" y="100661"/>
                  <a:pt x="399879" y="129694"/>
                  <a:pt x="364065" y="129694"/>
                </a:cubicBezTo>
                <a:cubicBezTo>
                  <a:pt x="328251" y="129694"/>
                  <a:pt x="299218" y="100661"/>
                  <a:pt x="299218" y="64847"/>
                </a:cubicBezTo>
                <a:cubicBezTo>
                  <a:pt x="299218" y="29033"/>
                  <a:pt x="328251" y="0"/>
                  <a:pt x="364065" y="0"/>
                </a:cubicBezTo>
                <a:close/>
                <a:moveTo>
                  <a:pt x="64847" y="0"/>
                </a:moveTo>
                <a:cubicBezTo>
                  <a:pt x="100661" y="0"/>
                  <a:pt x="129694" y="29033"/>
                  <a:pt x="129694" y="64847"/>
                </a:cubicBezTo>
                <a:cubicBezTo>
                  <a:pt x="129694" y="100661"/>
                  <a:pt x="100661" y="129694"/>
                  <a:pt x="64847" y="129694"/>
                </a:cubicBezTo>
                <a:cubicBezTo>
                  <a:pt x="29033" y="129694"/>
                  <a:pt x="0" y="100661"/>
                  <a:pt x="0" y="64847"/>
                </a:cubicBezTo>
                <a:cubicBezTo>
                  <a:pt x="0" y="29033"/>
                  <a:pt x="29033" y="0"/>
                  <a:pt x="64847" y="0"/>
                </a:cubicBezTo>
                <a:close/>
              </a:path>
            </a:pathLst>
          </a:custGeom>
          <a:gradFill flip="none" rotWithShape="1">
            <a:gsLst>
              <a:gs pos="0">
                <a:schemeClr val="accent1">
                  <a:lumMod val="60000"/>
                  <a:lumOff val="40000"/>
                </a:schemeClr>
              </a:gs>
              <a:gs pos="100000">
                <a:schemeClr val="accent1">
                  <a:lumMod val="60000"/>
                  <a:lumOff val="40000"/>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p:cNvSpPr/>
          <p:nvPr userDrawn="1">
            <p:custDataLst>
              <p:tags r:id="rId12"/>
            </p:custDataLst>
          </p:nvPr>
        </p:nvSpPr>
        <p:spPr>
          <a:xfrm flipH="1">
            <a:off x="10509393" y="681447"/>
            <a:ext cx="992997" cy="365125"/>
          </a:xfrm>
          <a:custGeom>
            <a:avLst/>
            <a:gdLst>
              <a:gd name="connsiteX0" fmla="*/ 1860158 w 1925005"/>
              <a:gd name="connsiteY0" fmla="*/ 578130 h 707824"/>
              <a:gd name="connsiteX1" fmla="*/ 1925005 w 1925005"/>
              <a:gd name="connsiteY1" fmla="*/ 642977 h 707824"/>
              <a:gd name="connsiteX2" fmla="*/ 1860158 w 1925005"/>
              <a:gd name="connsiteY2" fmla="*/ 707824 h 707824"/>
              <a:gd name="connsiteX3" fmla="*/ 1795311 w 1925005"/>
              <a:gd name="connsiteY3" fmla="*/ 642977 h 707824"/>
              <a:gd name="connsiteX4" fmla="*/ 1860158 w 1925005"/>
              <a:gd name="connsiteY4" fmla="*/ 578130 h 707824"/>
              <a:gd name="connsiteX5" fmla="*/ 1560939 w 1925005"/>
              <a:gd name="connsiteY5" fmla="*/ 578130 h 707824"/>
              <a:gd name="connsiteX6" fmla="*/ 1625786 w 1925005"/>
              <a:gd name="connsiteY6" fmla="*/ 642977 h 707824"/>
              <a:gd name="connsiteX7" fmla="*/ 1560939 w 1925005"/>
              <a:gd name="connsiteY7" fmla="*/ 707824 h 707824"/>
              <a:gd name="connsiteX8" fmla="*/ 1496092 w 1925005"/>
              <a:gd name="connsiteY8" fmla="*/ 642977 h 707824"/>
              <a:gd name="connsiteX9" fmla="*/ 1560939 w 1925005"/>
              <a:gd name="connsiteY9" fmla="*/ 578130 h 707824"/>
              <a:gd name="connsiteX10" fmla="*/ 1261720 w 1925005"/>
              <a:gd name="connsiteY10" fmla="*/ 578130 h 707824"/>
              <a:gd name="connsiteX11" fmla="*/ 1326567 w 1925005"/>
              <a:gd name="connsiteY11" fmla="*/ 642977 h 707824"/>
              <a:gd name="connsiteX12" fmla="*/ 1261720 w 1925005"/>
              <a:gd name="connsiteY12" fmla="*/ 707824 h 707824"/>
              <a:gd name="connsiteX13" fmla="*/ 1196873 w 1925005"/>
              <a:gd name="connsiteY13" fmla="*/ 642977 h 707824"/>
              <a:gd name="connsiteX14" fmla="*/ 1261720 w 1925005"/>
              <a:gd name="connsiteY14" fmla="*/ 578130 h 707824"/>
              <a:gd name="connsiteX15" fmla="*/ 962501 w 1925005"/>
              <a:gd name="connsiteY15" fmla="*/ 578130 h 707824"/>
              <a:gd name="connsiteX16" fmla="*/ 1027348 w 1925005"/>
              <a:gd name="connsiteY16" fmla="*/ 642977 h 707824"/>
              <a:gd name="connsiteX17" fmla="*/ 962501 w 1925005"/>
              <a:gd name="connsiteY17" fmla="*/ 707824 h 707824"/>
              <a:gd name="connsiteX18" fmla="*/ 897654 w 1925005"/>
              <a:gd name="connsiteY18" fmla="*/ 642977 h 707824"/>
              <a:gd name="connsiteX19" fmla="*/ 962501 w 1925005"/>
              <a:gd name="connsiteY19" fmla="*/ 578130 h 707824"/>
              <a:gd name="connsiteX20" fmla="*/ 663283 w 1925005"/>
              <a:gd name="connsiteY20" fmla="*/ 578130 h 707824"/>
              <a:gd name="connsiteX21" fmla="*/ 728130 w 1925005"/>
              <a:gd name="connsiteY21" fmla="*/ 642977 h 707824"/>
              <a:gd name="connsiteX22" fmla="*/ 663283 w 1925005"/>
              <a:gd name="connsiteY22" fmla="*/ 707824 h 707824"/>
              <a:gd name="connsiteX23" fmla="*/ 598436 w 1925005"/>
              <a:gd name="connsiteY23" fmla="*/ 642977 h 707824"/>
              <a:gd name="connsiteX24" fmla="*/ 663283 w 1925005"/>
              <a:gd name="connsiteY24" fmla="*/ 578130 h 707824"/>
              <a:gd name="connsiteX25" fmla="*/ 364065 w 1925005"/>
              <a:gd name="connsiteY25" fmla="*/ 578130 h 707824"/>
              <a:gd name="connsiteX26" fmla="*/ 428912 w 1925005"/>
              <a:gd name="connsiteY26" fmla="*/ 642977 h 707824"/>
              <a:gd name="connsiteX27" fmla="*/ 364065 w 1925005"/>
              <a:gd name="connsiteY27" fmla="*/ 707824 h 707824"/>
              <a:gd name="connsiteX28" fmla="*/ 299218 w 1925005"/>
              <a:gd name="connsiteY28" fmla="*/ 642977 h 707824"/>
              <a:gd name="connsiteX29" fmla="*/ 364065 w 1925005"/>
              <a:gd name="connsiteY29" fmla="*/ 578130 h 707824"/>
              <a:gd name="connsiteX30" fmla="*/ 64847 w 1925005"/>
              <a:gd name="connsiteY30" fmla="*/ 578130 h 707824"/>
              <a:gd name="connsiteX31" fmla="*/ 129694 w 1925005"/>
              <a:gd name="connsiteY31" fmla="*/ 642977 h 707824"/>
              <a:gd name="connsiteX32" fmla="*/ 64847 w 1925005"/>
              <a:gd name="connsiteY32" fmla="*/ 707824 h 707824"/>
              <a:gd name="connsiteX33" fmla="*/ 0 w 1925005"/>
              <a:gd name="connsiteY33" fmla="*/ 642977 h 707824"/>
              <a:gd name="connsiteX34" fmla="*/ 64847 w 1925005"/>
              <a:gd name="connsiteY34" fmla="*/ 578130 h 707824"/>
              <a:gd name="connsiteX35" fmla="*/ 1860158 w 1925005"/>
              <a:gd name="connsiteY35" fmla="*/ 289065 h 707824"/>
              <a:gd name="connsiteX36" fmla="*/ 1925005 w 1925005"/>
              <a:gd name="connsiteY36" fmla="*/ 353912 h 707824"/>
              <a:gd name="connsiteX37" fmla="*/ 1860158 w 1925005"/>
              <a:gd name="connsiteY37" fmla="*/ 418759 h 707824"/>
              <a:gd name="connsiteX38" fmla="*/ 1795311 w 1925005"/>
              <a:gd name="connsiteY38" fmla="*/ 353912 h 707824"/>
              <a:gd name="connsiteX39" fmla="*/ 1860158 w 1925005"/>
              <a:gd name="connsiteY39" fmla="*/ 289065 h 707824"/>
              <a:gd name="connsiteX40" fmla="*/ 1560939 w 1925005"/>
              <a:gd name="connsiteY40" fmla="*/ 289065 h 707824"/>
              <a:gd name="connsiteX41" fmla="*/ 1625786 w 1925005"/>
              <a:gd name="connsiteY41" fmla="*/ 353912 h 707824"/>
              <a:gd name="connsiteX42" fmla="*/ 1560939 w 1925005"/>
              <a:gd name="connsiteY42" fmla="*/ 418759 h 707824"/>
              <a:gd name="connsiteX43" fmla="*/ 1496092 w 1925005"/>
              <a:gd name="connsiteY43" fmla="*/ 353912 h 707824"/>
              <a:gd name="connsiteX44" fmla="*/ 1560939 w 1925005"/>
              <a:gd name="connsiteY44" fmla="*/ 289065 h 707824"/>
              <a:gd name="connsiteX45" fmla="*/ 1261720 w 1925005"/>
              <a:gd name="connsiteY45" fmla="*/ 289065 h 707824"/>
              <a:gd name="connsiteX46" fmla="*/ 1326567 w 1925005"/>
              <a:gd name="connsiteY46" fmla="*/ 353912 h 707824"/>
              <a:gd name="connsiteX47" fmla="*/ 1261720 w 1925005"/>
              <a:gd name="connsiteY47" fmla="*/ 418759 h 707824"/>
              <a:gd name="connsiteX48" fmla="*/ 1196873 w 1925005"/>
              <a:gd name="connsiteY48" fmla="*/ 353912 h 707824"/>
              <a:gd name="connsiteX49" fmla="*/ 1261720 w 1925005"/>
              <a:gd name="connsiteY49" fmla="*/ 289065 h 707824"/>
              <a:gd name="connsiteX50" fmla="*/ 962501 w 1925005"/>
              <a:gd name="connsiteY50" fmla="*/ 289065 h 707824"/>
              <a:gd name="connsiteX51" fmla="*/ 1027348 w 1925005"/>
              <a:gd name="connsiteY51" fmla="*/ 353912 h 707824"/>
              <a:gd name="connsiteX52" fmla="*/ 962501 w 1925005"/>
              <a:gd name="connsiteY52" fmla="*/ 418759 h 707824"/>
              <a:gd name="connsiteX53" fmla="*/ 897654 w 1925005"/>
              <a:gd name="connsiteY53" fmla="*/ 353912 h 707824"/>
              <a:gd name="connsiteX54" fmla="*/ 962501 w 1925005"/>
              <a:gd name="connsiteY54" fmla="*/ 289065 h 707824"/>
              <a:gd name="connsiteX55" fmla="*/ 663283 w 1925005"/>
              <a:gd name="connsiteY55" fmla="*/ 289065 h 707824"/>
              <a:gd name="connsiteX56" fmla="*/ 728130 w 1925005"/>
              <a:gd name="connsiteY56" fmla="*/ 353912 h 707824"/>
              <a:gd name="connsiteX57" fmla="*/ 663283 w 1925005"/>
              <a:gd name="connsiteY57" fmla="*/ 418759 h 707824"/>
              <a:gd name="connsiteX58" fmla="*/ 598436 w 1925005"/>
              <a:gd name="connsiteY58" fmla="*/ 353912 h 707824"/>
              <a:gd name="connsiteX59" fmla="*/ 663283 w 1925005"/>
              <a:gd name="connsiteY59" fmla="*/ 289065 h 707824"/>
              <a:gd name="connsiteX60" fmla="*/ 364065 w 1925005"/>
              <a:gd name="connsiteY60" fmla="*/ 289065 h 707824"/>
              <a:gd name="connsiteX61" fmla="*/ 428912 w 1925005"/>
              <a:gd name="connsiteY61" fmla="*/ 353912 h 707824"/>
              <a:gd name="connsiteX62" fmla="*/ 364065 w 1925005"/>
              <a:gd name="connsiteY62" fmla="*/ 418759 h 707824"/>
              <a:gd name="connsiteX63" fmla="*/ 299218 w 1925005"/>
              <a:gd name="connsiteY63" fmla="*/ 353912 h 707824"/>
              <a:gd name="connsiteX64" fmla="*/ 364065 w 1925005"/>
              <a:gd name="connsiteY64" fmla="*/ 289065 h 707824"/>
              <a:gd name="connsiteX65" fmla="*/ 64847 w 1925005"/>
              <a:gd name="connsiteY65" fmla="*/ 289065 h 707824"/>
              <a:gd name="connsiteX66" fmla="*/ 129694 w 1925005"/>
              <a:gd name="connsiteY66" fmla="*/ 353912 h 707824"/>
              <a:gd name="connsiteX67" fmla="*/ 64847 w 1925005"/>
              <a:gd name="connsiteY67" fmla="*/ 418759 h 707824"/>
              <a:gd name="connsiteX68" fmla="*/ 0 w 1925005"/>
              <a:gd name="connsiteY68" fmla="*/ 353912 h 707824"/>
              <a:gd name="connsiteX69" fmla="*/ 64847 w 1925005"/>
              <a:gd name="connsiteY69" fmla="*/ 289065 h 707824"/>
              <a:gd name="connsiteX70" fmla="*/ 1860158 w 1925005"/>
              <a:gd name="connsiteY70" fmla="*/ 0 h 707824"/>
              <a:gd name="connsiteX71" fmla="*/ 1925005 w 1925005"/>
              <a:gd name="connsiteY71" fmla="*/ 64847 h 707824"/>
              <a:gd name="connsiteX72" fmla="*/ 1860158 w 1925005"/>
              <a:gd name="connsiteY72" fmla="*/ 129694 h 707824"/>
              <a:gd name="connsiteX73" fmla="*/ 1795311 w 1925005"/>
              <a:gd name="connsiteY73" fmla="*/ 64847 h 707824"/>
              <a:gd name="connsiteX74" fmla="*/ 1860158 w 1925005"/>
              <a:gd name="connsiteY74" fmla="*/ 0 h 707824"/>
              <a:gd name="connsiteX75" fmla="*/ 1560939 w 1925005"/>
              <a:gd name="connsiteY75" fmla="*/ 0 h 707824"/>
              <a:gd name="connsiteX76" fmla="*/ 1625786 w 1925005"/>
              <a:gd name="connsiteY76" fmla="*/ 64847 h 707824"/>
              <a:gd name="connsiteX77" fmla="*/ 1560939 w 1925005"/>
              <a:gd name="connsiteY77" fmla="*/ 129694 h 707824"/>
              <a:gd name="connsiteX78" fmla="*/ 1496092 w 1925005"/>
              <a:gd name="connsiteY78" fmla="*/ 64847 h 707824"/>
              <a:gd name="connsiteX79" fmla="*/ 1560939 w 1925005"/>
              <a:gd name="connsiteY79" fmla="*/ 0 h 707824"/>
              <a:gd name="connsiteX80" fmla="*/ 1261720 w 1925005"/>
              <a:gd name="connsiteY80" fmla="*/ 0 h 707824"/>
              <a:gd name="connsiteX81" fmla="*/ 1326567 w 1925005"/>
              <a:gd name="connsiteY81" fmla="*/ 64847 h 707824"/>
              <a:gd name="connsiteX82" fmla="*/ 1261720 w 1925005"/>
              <a:gd name="connsiteY82" fmla="*/ 129694 h 707824"/>
              <a:gd name="connsiteX83" fmla="*/ 1196873 w 1925005"/>
              <a:gd name="connsiteY83" fmla="*/ 64847 h 707824"/>
              <a:gd name="connsiteX84" fmla="*/ 1261720 w 1925005"/>
              <a:gd name="connsiteY84" fmla="*/ 0 h 707824"/>
              <a:gd name="connsiteX85" fmla="*/ 962501 w 1925005"/>
              <a:gd name="connsiteY85" fmla="*/ 0 h 707824"/>
              <a:gd name="connsiteX86" fmla="*/ 1027348 w 1925005"/>
              <a:gd name="connsiteY86" fmla="*/ 64847 h 707824"/>
              <a:gd name="connsiteX87" fmla="*/ 962501 w 1925005"/>
              <a:gd name="connsiteY87" fmla="*/ 129694 h 707824"/>
              <a:gd name="connsiteX88" fmla="*/ 897654 w 1925005"/>
              <a:gd name="connsiteY88" fmla="*/ 64847 h 707824"/>
              <a:gd name="connsiteX89" fmla="*/ 962501 w 1925005"/>
              <a:gd name="connsiteY89" fmla="*/ 0 h 707824"/>
              <a:gd name="connsiteX90" fmla="*/ 663283 w 1925005"/>
              <a:gd name="connsiteY90" fmla="*/ 0 h 707824"/>
              <a:gd name="connsiteX91" fmla="*/ 728130 w 1925005"/>
              <a:gd name="connsiteY91" fmla="*/ 64847 h 707824"/>
              <a:gd name="connsiteX92" fmla="*/ 663283 w 1925005"/>
              <a:gd name="connsiteY92" fmla="*/ 129694 h 707824"/>
              <a:gd name="connsiteX93" fmla="*/ 598436 w 1925005"/>
              <a:gd name="connsiteY93" fmla="*/ 64847 h 707824"/>
              <a:gd name="connsiteX94" fmla="*/ 663283 w 1925005"/>
              <a:gd name="connsiteY94" fmla="*/ 0 h 707824"/>
              <a:gd name="connsiteX95" fmla="*/ 364065 w 1925005"/>
              <a:gd name="connsiteY95" fmla="*/ 0 h 707824"/>
              <a:gd name="connsiteX96" fmla="*/ 428912 w 1925005"/>
              <a:gd name="connsiteY96" fmla="*/ 64847 h 707824"/>
              <a:gd name="connsiteX97" fmla="*/ 364065 w 1925005"/>
              <a:gd name="connsiteY97" fmla="*/ 129694 h 707824"/>
              <a:gd name="connsiteX98" fmla="*/ 299218 w 1925005"/>
              <a:gd name="connsiteY98" fmla="*/ 64847 h 707824"/>
              <a:gd name="connsiteX99" fmla="*/ 364065 w 1925005"/>
              <a:gd name="connsiteY99" fmla="*/ 0 h 707824"/>
              <a:gd name="connsiteX100" fmla="*/ 64847 w 1925005"/>
              <a:gd name="connsiteY100" fmla="*/ 0 h 707824"/>
              <a:gd name="connsiteX101" fmla="*/ 129694 w 1925005"/>
              <a:gd name="connsiteY101" fmla="*/ 64847 h 707824"/>
              <a:gd name="connsiteX102" fmla="*/ 64847 w 1925005"/>
              <a:gd name="connsiteY102" fmla="*/ 129694 h 707824"/>
              <a:gd name="connsiteX103" fmla="*/ 0 w 1925005"/>
              <a:gd name="connsiteY103" fmla="*/ 64847 h 707824"/>
              <a:gd name="connsiteX104" fmla="*/ 64847 w 1925005"/>
              <a:gd name="connsiteY104" fmla="*/ 0 h 70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925005" h="707824">
                <a:moveTo>
                  <a:pt x="1860158" y="578130"/>
                </a:moveTo>
                <a:cubicBezTo>
                  <a:pt x="1895972" y="578130"/>
                  <a:pt x="1925005" y="607163"/>
                  <a:pt x="1925005" y="642977"/>
                </a:cubicBezTo>
                <a:cubicBezTo>
                  <a:pt x="1925005" y="678791"/>
                  <a:pt x="1895972" y="707824"/>
                  <a:pt x="1860158" y="707824"/>
                </a:cubicBezTo>
                <a:cubicBezTo>
                  <a:pt x="1824344" y="707824"/>
                  <a:pt x="1795311" y="678791"/>
                  <a:pt x="1795311" y="642977"/>
                </a:cubicBezTo>
                <a:cubicBezTo>
                  <a:pt x="1795311" y="607163"/>
                  <a:pt x="1824344" y="578130"/>
                  <a:pt x="1860158" y="578130"/>
                </a:cubicBezTo>
                <a:close/>
                <a:moveTo>
                  <a:pt x="1560939" y="578130"/>
                </a:moveTo>
                <a:cubicBezTo>
                  <a:pt x="1596753" y="578130"/>
                  <a:pt x="1625786" y="607163"/>
                  <a:pt x="1625786" y="642977"/>
                </a:cubicBezTo>
                <a:cubicBezTo>
                  <a:pt x="1625786" y="678791"/>
                  <a:pt x="1596753" y="707824"/>
                  <a:pt x="1560939" y="707824"/>
                </a:cubicBezTo>
                <a:cubicBezTo>
                  <a:pt x="1525125" y="707824"/>
                  <a:pt x="1496092" y="678791"/>
                  <a:pt x="1496092" y="642977"/>
                </a:cubicBezTo>
                <a:cubicBezTo>
                  <a:pt x="1496092" y="607163"/>
                  <a:pt x="1525125" y="578130"/>
                  <a:pt x="1560939" y="578130"/>
                </a:cubicBezTo>
                <a:close/>
                <a:moveTo>
                  <a:pt x="1261720" y="578130"/>
                </a:moveTo>
                <a:cubicBezTo>
                  <a:pt x="1297534" y="578130"/>
                  <a:pt x="1326567" y="607163"/>
                  <a:pt x="1326567" y="642977"/>
                </a:cubicBezTo>
                <a:cubicBezTo>
                  <a:pt x="1326567" y="678791"/>
                  <a:pt x="1297534" y="707824"/>
                  <a:pt x="1261720" y="707824"/>
                </a:cubicBezTo>
                <a:cubicBezTo>
                  <a:pt x="1225906" y="707824"/>
                  <a:pt x="1196873" y="678791"/>
                  <a:pt x="1196873" y="642977"/>
                </a:cubicBezTo>
                <a:cubicBezTo>
                  <a:pt x="1196873" y="607163"/>
                  <a:pt x="1225906" y="578130"/>
                  <a:pt x="1261720" y="578130"/>
                </a:cubicBezTo>
                <a:close/>
                <a:moveTo>
                  <a:pt x="962501" y="578130"/>
                </a:moveTo>
                <a:cubicBezTo>
                  <a:pt x="998315" y="578130"/>
                  <a:pt x="1027348" y="607163"/>
                  <a:pt x="1027348" y="642977"/>
                </a:cubicBezTo>
                <a:cubicBezTo>
                  <a:pt x="1027348" y="678791"/>
                  <a:pt x="998315" y="707824"/>
                  <a:pt x="962501" y="707824"/>
                </a:cubicBezTo>
                <a:cubicBezTo>
                  <a:pt x="926687" y="707824"/>
                  <a:pt x="897654" y="678791"/>
                  <a:pt x="897654" y="642977"/>
                </a:cubicBezTo>
                <a:cubicBezTo>
                  <a:pt x="897654" y="607163"/>
                  <a:pt x="926687" y="578130"/>
                  <a:pt x="962501" y="578130"/>
                </a:cubicBezTo>
                <a:close/>
                <a:moveTo>
                  <a:pt x="663283" y="578130"/>
                </a:moveTo>
                <a:cubicBezTo>
                  <a:pt x="699097" y="578130"/>
                  <a:pt x="728130" y="607163"/>
                  <a:pt x="728130" y="642977"/>
                </a:cubicBezTo>
                <a:cubicBezTo>
                  <a:pt x="728130" y="678791"/>
                  <a:pt x="699097" y="707824"/>
                  <a:pt x="663283" y="707824"/>
                </a:cubicBezTo>
                <a:cubicBezTo>
                  <a:pt x="627469" y="707824"/>
                  <a:pt x="598436" y="678791"/>
                  <a:pt x="598436" y="642977"/>
                </a:cubicBezTo>
                <a:cubicBezTo>
                  <a:pt x="598436" y="607163"/>
                  <a:pt x="627469" y="578130"/>
                  <a:pt x="663283" y="578130"/>
                </a:cubicBezTo>
                <a:close/>
                <a:moveTo>
                  <a:pt x="364065" y="578130"/>
                </a:moveTo>
                <a:cubicBezTo>
                  <a:pt x="399879" y="578130"/>
                  <a:pt x="428912" y="607163"/>
                  <a:pt x="428912" y="642977"/>
                </a:cubicBezTo>
                <a:cubicBezTo>
                  <a:pt x="428912" y="678791"/>
                  <a:pt x="399879" y="707824"/>
                  <a:pt x="364065" y="707824"/>
                </a:cubicBezTo>
                <a:cubicBezTo>
                  <a:pt x="328251" y="707824"/>
                  <a:pt x="299218" y="678791"/>
                  <a:pt x="299218" y="642977"/>
                </a:cubicBezTo>
                <a:cubicBezTo>
                  <a:pt x="299218" y="607163"/>
                  <a:pt x="328251" y="578130"/>
                  <a:pt x="364065" y="578130"/>
                </a:cubicBezTo>
                <a:close/>
                <a:moveTo>
                  <a:pt x="64847" y="578130"/>
                </a:moveTo>
                <a:cubicBezTo>
                  <a:pt x="100661" y="578130"/>
                  <a:pt x="129694" y="607163"/>
                  <a:pt x="129694" y="642977"/>
                </a:cubicBezTo>
                <a:cubicBezTo>
                  <a:pt x="129694" y="678791"/>
                  <a:pt x="100661" y="707824"/>
                  <a:pt x="64847" y="707824"/>
                </a:cubicBezTo>
                <a:cubicBezTo>
                  <a:pt x="29033" y="707824"/>
                  <a:pt x="0" y="678791"/>
                  <a:pt x="0" y="642977"/>
                </a:cubicBezTo>
                <a:cubicBezTo>
                  <a:pt x="0" y="607163"/>
                  <a:pt x="29033" y="578130"/>
                  <a:pt x="64847" y="578130"/>
                </a:cubicBezTo>
                <a:close/>
                <a:moveTo>
                  <a:pt x="1860158" y="289065"/>
                </a:moveTo>
                <a:cubicBezTo>
                  <a:pt x="1895972" y="289065"/>
                  <a:pt x="1925005" y="318098"/>
                  <a:pt x="1925005" y="353912"/>
                </a:cubicBezTo>
                <a:cubicBezTo>
                  <a:pt x="1925005" y="389726"/>
                  <a:pt x="1895972" y="418759"/>
                  <a:pt x="1860158" y="418759"/>
                </a:cubicBezTo>
                <a:cubicBezTo>
                  <a:pt x="1824344" y="418759"/>
                  <a:pt x="1795311" y="389726"/>
                  <a:pt x="1795311" y="353912"/>
                </a:cubicBezTo>
                <a:cubicBezTo>
                  <a:pt x="1795311" y="318098"/>
                  <a:pt x="1824344" y="289065"/>
                  <a:pt x="1860158" y="289065"/>
                </a:cubicBezTo>
                <a:close/>
                <a:moveTo>
                  <a:pt x="1560939" y="289065"/>
                </a:moveTo>
                <a:cubicBezTo>
                  <a:pt x="1596753" y="289065"/>
                  <a:pt x="1625786" y="318098"/>
                  <a:pt x="1625786" y="353912"/>
                </a:cubicBezTo>
                <a:cubicBezTo>
                  <a:pt x="1625786" y="389726"/>
                  <a:pt x="1596753" y="418759"/>
                  <a:pt x="1560939" y="418759"/>
                </a:cubicBezTo>
                <a:cubicBezTo>
                  <a:pt x="1525125" y="418759"/>
                  <a:pt x="1496092" y="389726"/>
                  <a:pt x="1496092" y="353912"/>
                </a:cubicBezTo>
                <a:cubicBezTo>
                  <a:pt x="1496092" y="318098"/>
                  <a:pt x="1525125" y="289065"/>
                  <a:pt x="1560939" y="289065"/>
                </a:cubicBezTo>
                <a:close/>
                <a:moveTo>
                  <a:pt x="1261720" y="289065"/>
                </a:moveTo>
                <a:cubicBezTo>
                  <a:pt x="1297534" y="289065"/>
                  <a:pt x="1326567" y="318098"/>
                  <a:pt x="1326567" y="353912"/>
                </a:cubicBezTo>
                <a:cubicBezTo>
                  <a:pt x="1326567" y="389726"/>
                  <a:pt x="1297534" y="418759"/>
                  <a:pt x="1261720" y="418759"/>
                </a:cubicBezTo>
                <a:cubicBezTo>
                  <a:pt x="1225906" y="418759"/>
                  <a:pt x="1196873" y="389726"/>
                  <a:pt x="1196873" y="353912"/>
                </a:cubicBezTo>
                <a:cubicBezTo>
                  <a:pt x="1196873" y="318098"/>
                  <a:pt x="1225906" y="289065"/>
                  <a:pt x="1261720" y="289065"/>
                </a:cubicBezTo>
                <a:close/>
                <a:moveTo>
                  <a:pt x="962501" y="289065"/>
                </a:moveTo>
                <a:cubicBezTo>
                  <a:pt x="998315" y="289065"/>
                  <a:pt x="1027348" y="318098"/>
                  <a:pt x="1027348" y="353912"/>
                </a:cubicBezTo>
                <a:cubicBezTo>
                  <a:pt x="1027348" y="389726"/>
                  <a:pt x="998315" y="418759"/>
                  <a:pt x="962501" y="418759"/>
                </a:cubicBezTo>
                <a:cubicBezTo>
                  <a:pt x="926687" y="418759"/>
                  <a:pt x="897654" y="389726"/>
                  <a:pt x="897654" y="353912"/>
                </a:cubicBezTo>
                <a:cubicBezTo>
                  <a:pt x="897654" y="318098"/>
                  <a:pt x="926687" y="289065"/>
                  <a:pt x="962501" y="289065"/>
                </a:cubicBezTo>
                <a:close/>
                <a:moveTo>
                  <a:pt x="663283" y="289065"/>
                </a:moveTo>
                <a:cubicBezTo>
                  <a:pt x="699097" y="289065"/>
                  <a:pt x="728130" y="318098"/>
                  <a:pt x="728130" y="353912"/>
                </a:cubicBezTo>
                <a:cubicBezTo>
                  <a:pt x="728130" y="389726"/>
                  <a:pt x="699097" y="418759"/>
                  <a:pt x="663283" y="418759"/>
                </a:cubicBezTo>
                <a:cubicBezTo>
                  <a:pt x="627469" y="418759"/>
                  <a:pt x="598436" y="389726"/>
                  <a:pt x="598436" y="353912"/>
                </a:cubicBezTo>
                <a:cubicBezTo>
                  <a:pt x="598436" y="318098"/>
                  <a:pt x="627469" y="289065"/>
                  <a:pt x="663283" y="289065"/>
                </a:cubicBezTo>
                <a:close/>
                <a:moveTo>
                  <a:pt x="364065" y="289065"/>
                </a:moveTo>
                <a:cubicBezTo>
                  <a:pt x="399879" y="289065"/>
                  <a:pt x="428912" y="318098"/>
                  <a:pt x="428912" y="353912"/>
                </a:cubicBezTo>
                <a:cubicBezTo>
                  <a:pt x="428912" y="389726"/>
                  <a:pt x="399879" y="418759"/>
                  <a:pt x="364065" y="418759"/>
                </a:cubicBezTo>
                <a:cubicBezTo>
                  <a:pt x="328251" y="418759"/>
                  <a:pt x="299218" y="389726"/>
                  <a:pt x="299218" y="353912"/>
                </a:cubicBezTo>
                <a:cubicBezTo>
                  <a:pt x="299218" y="318098"/>
                  <a:pt x="328251" y="289065"/>
                  <a:pt x="364065" y="289065"/>
                </a:cubicBezTo>
                <a:close/>
                <a:moveTo>
                  <a:pt x="64847" y="289065"/>
                </a:moveTo>
                <a:cubicBezTo>
                  <a:pt x="100661" y="289065"/>
                  <a:pt x="129694" y="318098"/>
                  <a:pt x="129694" y="353912"/>
                </a:cubicBezTo>
                <a:cubicBezTo>
                  <a:pt x="129694" y="389726"/>
                  <a:pt x="100661" y="418759"/>
                  <a:pt x="64847" y="418759"/>
                </a:cubicBezTo>
                <a:cubicBezTo>
                  <a:pt x="29033" y="418759"/>
                  <a:pt x="0" y="389726"/>
                  <a:pt x="0" y="353912"/>
                </a:cubicBezTo>
                <a:cubicBezTo>
                  <a:pt x="0" y="318098"/>
                  <a:pt x="29033" y="289065"/>
                  <a:pt x="64847" y="289065"/>
                </a:cubicBezTo>
                <a:close/>
                <a:moveTo>
                  <a:pt x="1860158" y="0"/>
                </a:moveTo>
                <a:cubicBezTo>
                  <a:pt x="1895972" y="0"/>
                  <a:pt x="1925005" y="29033"/>
                  <a:pt x="1925005" y="64847"/>
                </a:cubicBezTo>
                <a:cubicBezTo>
                  <a:pt x="1925005" y="100661"/>
                  <a:pt x="1895972" y="129694"/>
                  <a:pt x="1860158" y="129694"/>
                </a:cubicBezTo>
                <a:cubicBezTo>
                  <a:pt x="1824344" y="129694"/>
                  <a:pt x="1795311" y="100661"/>
                  <a:pt x="1795311" y="64847"/>
                </a:cubicBezTo>
                <a:cubicBezTo>
                  <a:pt x="1795311" y="29033"/>
                  <a:pt x="1824344" y="0"/>
                  <a:pt x="1860158" y="0"/>
                </a:cubicBezTo>
                <a:close/>
                <a:moveTo>
                  <a:pt x="1560939" y="0"/>
                </a:moveTo>
                <a:cubicBezTo>
                  <a:pt x="1596753" y="0"/>
                  <a:pt x="1625786" y="29033"/>
                  <a:pt x="1625786" y="64847"/>
                </a:cubicBezTo>
                <a:cubicBezTo>
                  <a:pt x="1625786" y="100661"/>
                  <a:pt x="1596753" y="129694"/>
                  <a:pt x="1560939" y="129694"/>
                </a:cubicBezTo>
                <a:cubicBezTo>
                  <a:pt x="1525125" y="129694"/>
                  <a:pt x="1496092" y="100661"/>
                  <a:pt x="1496092" y="64847"/>
                </a:cubicBezTo>
                <a:cubicBezTo>
                  <a:pt x="1496092" y="29033"/>
                  <a:pt x="1525125" y="0"/>
                  <a:pt x="1560939" y="0"/>
                </a:cubicBezTo>
                <a:close/>
                <a:moveTo>
                  <a:pt x="1261720" y="0"/>
                </a:moveTo>
                <a:cubicBezTo>
                  <a:pt x="1297534" y="0"/>
                  <a:pt x="1326567" y="29033"/>
                  <a:pt x="1326567" y="64847"/>
                </a:cubicBezTo>
                <a:cubicBezTo>
                  <a:pt x="1326567" y="100661"/>
                  <a:pt x="1297534" y="129694"/>
                  <a:pt x="1261720" y="129694"/>
                </a:cubicBezTo>
                <a:cubicBezTo>
                  <a:pt x="1225906" y="129694"/>
                  <a:pt x="1196873" y="100661"/>
                  <a:pt x="1196873" y="64847"/>
                </a:cubicBezTo>
                <a:cubicBezTo>
                  <a:pt x="1196873" y="29033"/>
                  <a:pt x="1225906" y="0"/>
                  <a:pt x="1261720" y="0"/>
                </a:cubicBezTo>
                <a:close/>
                <a:moveTo>
                  <a:pt x="962501" y="0"/>
                </a:moveTo>
                <a:cubicBezTo>
                  <a:pt x="998315" y="0"/>
                  <a:pt x="1027348" y="29033"/>
                  <a:pt x="1027348" y="64847"/>
                </a:cubicBezTo>
                <a:cubicBezTo>
                  <a:pt x="1027348" y="100661"/>
                  <a:pt x="998315" y="129694"/>
                  <a:pt x="962501" y="129694"/>
                </a:cubicBezTo>
                <a:cubicBezTo>
                  <a:pt x="926687" y="129694"/>
                  <a:pt x="897654" y="100661"/>
                  <a:pt x="897654" y="64847"/>
                </a:cubicBezTo>
                <a:cubicBezTo>
                  <a:pt x="897654" y="29033"/>
                  <a:pt x="926687" y="0"/>
                  <a:pt x="962501" y="0"/>
                </a:cubicBezTo>
                <a:close/>
                <a:moveTo>
                  <a:pt x="663283" y="0"/>
                </a:moveTo>
                <a:cubicBezTo>
                  <a:pt x="699097" y="0"/>
                  <a:pt x="728130" y="29033"/>
                  <a:pt x="728130" y="64847"/>
                </a:cubicBezTo>
                <a:cubicBezTo>
                  <a:pt x="728130" y="100661"/>
                  <a:pt x="699097" y="129694"/>
                  <a:pt x="663283" y="129694"/>
                </a:cubicBezTo>
                <a:cubicBezTo>
                  <a:pt x="627469" y="129694"/>
                  <a:pt x="598436" y="100661"/>
                  <a:pt x="598436" y="64847"/>
                </a:cubicBezTo>
                <a:cubicBezTo>
                  <a:pt x="598436" y="29033"/>
                  <a:pt x="627469" y="0"/>
                  <a:pt x="663283" y="0"/>
                </a:cubicBezTo>
                <a:close/>
                <a:moveTo>
                  <a:pt x="364065" y="0"/>
                </a:moveTo>
                <a:cubicBezTo>
                  <a:pt x="399879" y="0"/>
                  <a:pt x="428912" y="29033"/>
                  <a:pt x="428912" y="64847"/>
                </a:cubicBezTo>
                <a:cubicBezTo>
                  <a:pt x="428912" y="100661"/>
                  <a:pt x="399879" y="129694"/>
                  <a:pt x="364065" y="129694"/>
                </a:cubicBezTo>
                <a:cubicBezTo>
                  <a:pt x="328251" y="129694"/>
                  <a:pt x="299218" y="100661"/>
                  <a:pt x="299218" y="64847"/>
                </a:cubicBezTo>
                <a:cubicBezTo>
                  <a:pt x="299218" y="29033"/>
                  <a:pt x="328251" y="0"/>
                  <a:pt x="364065" y="0"/>
                </a:cubicBezTo>
                <a:close/>
                <a:moveTo>
                  <a:pt x="64847" y="0"/>
                </a:moveTo>
                <a:cubicBezTo>
                  <a:pt x="100661" y="0"/>
                  <a:pt x="129694" y="29033"/>
                  <a:pt x="129694" y="64847"/>
                </a:cubicBezTo>
                <a:cubicBezTo>
                  <a:pt x="129694" y="100661"/>
                  <a:pt x="100661" y="129694"/>
                  <a:pt x="64847" y="129694"/>
                </a:cubicBezTo>
                <a:cubicBezTo>
                  <a:pt x="29033" y="129694"/>
                  <a:pt x="0" y="100661"/>
                  <a:pt x="0" y="64847"/>
                </a:cubicBezTo>
                <a:cubicBezTo>
                  <a:pt x="0" y="29033"/>
                  <a:pt x="29033" y="0"/>
                  <a:pt x="64847" y="0"/>
                </a:cubicBezTo>
                <a:close/>
              </a:path>
            </a:pathLst>
          </a:custGeom>
          <a:gradFill flip="none" rotWithShape="1">
            <a:gsLst>
              <a:gs pos="0">
                <a:schemeClr val="accent1">
                  <a:lumMod val="60000"/>
                  <a:lumOff val="40000"/>
                </a:schemeClr>
              </a:gs>
              <a:gs pos="100000">
                <a:schemeClr val="accent1">
                  <a:lumMod val="60000"/>
                  <a:lumOff val="40000"/>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0" Type="http://schemas.openxmlformats.org/officeDocument/2006/relationships/theme" Target="../theme/theme2.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1" Type="http://schemas.openxmlformats.org/officeDocument/2006/relationships/theme" Target="../theme/theme3.xml"/><Relationship Id="rId10" Type="http://schemas.openxmlformats.org/officeDocument/2006/relationships/tags" Target="../tags/tag57.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media/image1.png"/><Relationship Id="rId3" Type="http://schemas.openxmlformats.org/officeDocument/2006/relationships/tags" Target="../tags/tag70.xml"/><Relationship Id="rId2" Type="http://schemas.openxmlformats.org/officeDocument/2006/relationships/tags" Target="../tags/tag69.xml"/><Relationship Id="rId11" Type="http://schemas.openxmlformats.org/officeDocument/2006/relationships/theme" Target="../theme/theme4.xml"/><Relationship Id="rId10" Type="http://schemas.openxmlformats.org/officeDocument/2006/relationships/tags" Target="../tags/tag76.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4"/>
            </p:custDataLst>
          </p:nvPr>
        </p:nvSpPr>
        <p:spPr>
          <a:xfrm>
            <a:off x="0" y="0"/>
            <a:ext cx="12192000" cy="6858000"/>
          </a:xfrm>
          <a:prstGeom prst="rect">
            <a:avLst/>
          </a:prstGeom>
          <a:gradFill>
            <a:gsLst>
              <a:gs pos="0">
                <a:schemeClr val="bg1">
                  <a:alpha val="0"/>
                </a:schemeClr>
              </a:gs>
              <a:gs pos="100000">
                <a:schemeClr val="bg2"/>
              </a:gs>
            </a:gsLst>
            <a:lin ang="2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0" name="任意多边形: 形状 9"/>
          <p:cNvSpPr/>
          <p:nvPr userDrawn="1">
            <p:custDataLst>
              <p:tags r:id="rId10"/>
            </p:custDataLst>
          </p:nvPr>
        </p:nvSpPr>
        <p:spPr>
          <a:xfrm>
            <a:off x="10493375" y="0"/>
            <a:ext cx="1698625" cy="1416050"/>
          </a:xfrm>
          <a:custGeom>
            <a:avLst/>
            <a:gdLst>
              <a:gd name="connsiteX0" fmla="*/ 245177 w 2478363"/>
              <a:gd name="connsiteY0" fmla="*/ 0 h 2064784"/>
              <a:gd name="connsiteX1" fmla="*/ 1332458 w 2478363"/>
              <a:gd name="connsiteY1" fmla="*/ 1 h 2064784"/>
              <a:gd name="connsiteX2" fmla="*/ 969061 w 2478363"/>
              <a:gd name="connsiteY2" fmla="*/ 363398 h 2064784"/>
              <a:gd name="connsiteX3" fmla="*/ 905436 w 2478363"/>
              <a:gd name="connsiteY3" fmla="*/ 987699 h 2064784"/>
              <a:gd name="connsiteX4" fmla="*/ 969061 w 2478363"/>
              <a:gd name="connsiteY4" fmla="*/ 1065590 h 2064784"/>
              <a:gd name="connsiteX5" fmla="*/ 1046951 w 2478363"/>
              <a:gd name="connsiteY5" fmla="*/ 1129215 h 2064784"/>
              <a:gd name="connsiteX6" fmla="*/ 1671253 w 2478363"/>
              <a:gd name="connsiteY6" fmla="*/ 1065589 h 2064784"/>
              <a:gd name="connsiteX7" fmla="*/ 2478363 w 2478363"/>
              <a:gd name="connsiteY7" fmla="*/ 258481 h 2064784"/>
              <a:gd name="connsiteX8" fmla="*/ 2478362 w 2478363"/>
              <a:gd name="connsiteY8" fmla="*/ 1436994 h 2064784"/>
              <a:gd name="connsiteX9" fmla="*/ 2233837 w 2478363"/>
              <a:gd name="connsiteY9" fmla="*/ 1681519 h 2064784"/>
              <a:gd name="connsiteX10" fmla="*/ 383266 w 2478363"/>
              <a:gd name="connsiteY10" fmla="*/ 1681519 h 2064784"/>
              <a:gd name="connsiteX11" fmla="*/ 215587 w 2478363"/>
              <a:gd name="connsiteY11" fmla="*/ 36224 h 2064784"/>
              <a:gd name="connsiteX12" fmla="*/ 245177 w 2478363"/>
              <a:gd name="connsiteY12" fmla="*/ 0 h 206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363" h="2064784">
                <a:moveTo>
                  <a:pt x="245177" y="0"/>
                </a:moveTo>
                <a:lnTo>
                  <a:pt x="1332458" y="1"/>
                </a:lnTo>
                <a:lnTo>
                  <a:pt x="969061" y="363398"/>
                </a:lnTo>
                <a:cubicBezTo>
                  <a:pt x="799394" y="533064"/>
                  <a:pt x="778186" y="794972"/>
                  <a:pt x="905436" y="987699"/>
                </a:cubicBezTo>
                <a:lnTo>
                  <a:pt x="969061" y="1065590"/>
                </a:lnTo>
                <a:lnTo>
                  <a:pt x="1046951" y="1129215"/>
                </a:lnTo>
                <a:cubicBezTo>
                  <a:pt x="1239678" y="1256464"/>
                  <a:pt x="1501586" y="1235256"/>
                  <a:pt x="1671253" y="1065589"/>
                </a:cubicBezTo>
                <a:lnTo>
                  <a:pt x="2478363" y="258481"/>
                </a:lnTo>
                <a:lnTo>
                  <a:pt x="2478362" y="1436994"/>
                </a:lnTo>
                <a:lnTo>
                  <a:pt x="2233837" y="1681519"/>
                </a:lnTo>
                <a:cubicBezTo>
                  <a:pt x="1722816" y="2192540"/>
                  <a:pt x="894287" y="2192540"/>
                  <a:pt x="383266" y="1681519"/>
                </a:cubicBezTo>
                <a:cubicBezTo>
                  <a:pt x="-63877" y="1234376"/>
                  <a:pt x="-119770" y="544141"/>
                  <a:pt x="215587" y="36224"/>
                </a:cubicBezTo>
                <a:lnTo>
                  <a:pt x="245177" y="0"/>
                </a:lnTo>
                <a:close/>
              </a:path>
            </a:pathLst>
          </a:custGeom>
          <a:solidFill>
            <a:schemeClr val="accent1">
              <a:alpha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KSO_TEMPLATE" hidden="1"/>
          <p:cNvSpPr/>
          <p:nvPr userDrawn="1">
            <p:custDataLst>
              <p:tags r:id="rId1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18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任意多边形: 形状 8"/>
          <p:cNvSpPr/>
          <p:nvPr userDrawn="1">
            <p:custDataLst>
              <p:tags r:id="rId3"/>
            </p:custDataLst>
          </p:nvPr>
        </p:nvSpPr>
        <p:spPr>
          <a:xfrm flipH="1">
            <a:off x="10699478" y="0"/>
            <a:ext cx="1490346" cy="840741"/>
          </a:xfrm>
          <a:custGeom>
            <a:avLst/>
            <a:gdLst>
              <a:gd name="connsiteX0" fmla="*/ 1480712 w 1490346"/>
              <a:gd name="connsiteY0" fmla="*/ 0 h 840741"/>
              <a:gd name="connsiteX1" fmla="*/ 9634 w 1490346"/>
              <a:gd name="connsiteY1" fmla="*/ 0 h 840741"/>
              <a:gd name="connsiteX2" fmla="*/ 0 w 1490346"/>
              <a:gd name="connsiteY2" fmla="*/ 95568 h 840741"/>
              <a:gd name="connsiteX3" fmla="*/ 745173 w 1490346"/>
              <a:gd name="connsiteY3" fmla="*/ 840741 h 840741"/>
              <a:gd name="connsiteX4" fmla="*/ 1490346 w 1490346"/>
              <a:gd name="connsiteY4" fmla="*/ 95568 h 84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0346" h="840741">
                <a:moveTo>
                  <a:pt x="1480712" y="0"/>
                </a:moveTo>
                <a:lnTo>
                  <a:pt x="9634" y="0"/>
                </a:lnTo>
                <a:lnTo>
                  <a:pt x="0" y="95568"/>
                </a:lnTo>
                <a:cubicBezTo>
                  <a:pt x="0" y="507116"/>
                  <a:pt x="333625" y="840741"/>
                  <a:pt x="745173" y="840741"/>
                </a:cubicBezTo>
                <a:cubicBezTo>
                  <a:pt x="1156721" y="840741"/>
                  <a:pt x="1490346" y="507116"/>
                  <a:pt x="1490346" y="95568"/>
                </a:cubicBezTo>
                <a:close/>
              </a:path>
            </a:pathLst>
          </a:custGeom>
          <a:gradFill>
            <a:gsLst>
              <a:gs pos="100000">
                <a:schemeClr val="bg1">
                  <a:alpha val="0"/>
                </a:schemeClr>
              </a:gs>
              <a:gs pos="0">
                <a:schemeClr val="accent1">
                  <a:alpha val="17000"/>
                </a:schemeClr>
              </a:gs>
            </a:gsLst>
            <a:lin ang="20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4"/>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5"/>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6"/>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8"/>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8" name="KSO_TEMPLATE" hidden="1"/>
          <p:cNvSpPr/>
          <p:nvPr userDrawn="1">
            <p:custDataLst>
              <p:tags r:id="rId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Ellipse 5 (Stroke)_#color-2050&amp;12748"/>
          <p:cNvSpPr/>
          <p:nvPr userDrawn="1">
            <p:custDataLst>
              <p:tags r:id="rId2"/>
            </p:custDataLst>
          </p:nvPr>
        </p:nvSpPr>
        <p:spPr>
          <a:xfrm>
            <a:off x="0" y="0"/>
            <a:ext cx="1746504" cy="1655064"/>
          </a:xfrm>
          <a:custGeom>
            <a:avLst/>
            <a:gdLst/>
            <a:ahLst/>
            <a:cxnLst/>
            <a:rect l="l" t="t" r="r" b="b"/>
            <a:pathLst>
              <a:path w="1746504" h="1655064">
                <a:moveTo>
                  <a:pt x="0" y="1133856"/>
                </a:moveTo>
                <a:cubicBezTo>
                  <a:pt x="384048" y="1051560"/>
                  <a:pt x="731520" y="841248"/>
                  <a:pt x="978408" y="502920"/>
                </a:cubicBezTo>
                <a:cubicBezTo>
                  <a:pt x="1088136" y="347472"/>
                  <a:pt x="1170432" y="173736"/>
                  <a:pt x="1216152" y="0"/>
                </a:cubicBezTo>
                <a:lnTo>
                  <a:pt x="1746504" y="0"/>
                </a:lnTo>
                <a:cubicBezTo>
                  <a:pt x="1682496" y="274320"/>
                  <a:pt x="1563624" y="548640"/>
                  <a:pt x="1389888" y="795528"/>
                </a:cubicBezTo>
                <a:cubicBezTo>
                  <a:pt x="1042416" y="1271016"/>
                  <a:pt x="539496" y="1563624"/>
                  <a:pt x="0" y="1655064"/>
                </a:cubicBezTo>
                <a:lnTo>
                  <a:pt x="0" y="1133856"/>
                </a:lnTo>
              </a:path>
            </a:pathLst>
          </a:custGeom>
          <a:solidFill>
            <a:schemeClr val="accent1">
              <a:alpha val="10000"/>
            </a:schemeClr>
          </a:solidFill>
        </p:spPr>
        <p:txBody>
          <a:bodyPr/>
          <a:lstStyle/>
          <a:p>
            <a:endParaRPr lang="zh-CN" altLang="en-US"/>
          </a:p>
        </p:txBody>
      </p:sp>
      <p:sp>
        <p:nvSpPr>
          <p:cNvPr id="8" name="Ellipse 3 (Stroke)_#color-2050&amp;12745"/>
          <p:cNvSpPr/>
          <p:nvPr userDrawn="1">
            <p:custDataLst>
              <p:tags r:id="rId3"/>
            </p:custDataLst>
          </p:nvPr>
        </p:nvSpPr>
        <p:spPr>
          <a:xfrm>
            <a:off x="11271250" y="5772785"/>
            <a:ext cx="918210" cy="1084580"/>
          </a:xfrm>
          <a:custGeom>
            <a:avLst/>
            <a:gdLst/>
            <a:ahLst/>
            <a:cxnLst/>
            <a:rect l="l" t="t" r="r" b="b"/>
            <a:pathLst>
              <a:path w="3236976" h="3822192">
                <a:moveTo>
                  <a:pt x="3236976" y="0"/>
                </a:moveTo>
                <a:cubicBezTo>
                  <a:pt x="1399032" y="301752"/>
                  <a:pt x="0" y="1901952"/>
                  <a:pt x="0" y="3822192"/>
                </a:cubicBezTo>
                <a:lnTo>
                  <a:pt x="512064" y="3822192"/>
                </a:lnTo>
                <a:cubicBezTo>
                  <a:pt x="512064" y="2176272"/>
                  <a:pt x="1682496" y="813816"/>
                  <a:pt x="3236976" y="512064"/>
                </a:cubicBezTo>
                <a:lnTo>
                  <a:pt x="3236976" y="0"/>
                </a:lnTo>
              </a:path>
            </a:pathLst>
          </a:custGeom>
          <a:solidFill>
            <a:schemeClr val="accent1">
              <a:alpha val="10000"/>
            </a:schemeClr>
          </a:solidFill>
        </p:spPr>
      </p:sp>
      <p:sp>
        <p:nvSpPr>
          <p:cNvPr id="10" name="Ellipse 4 (Stroke)_#color_$accent2_$accent2-2050&amp;12751"/>
          <p:cNvSpPr/>
          <p:nvPr userDrawn="1">
            <p:custDataLst>
              <p:tags r:id="rId4"/>
            </p:custDataLst>
          </p:nvPr>
        </p:nvSpPr>
        <p:spPr>
          <a:xfrm>
            <a:off x="11429365" y="5772785"/>
            <a:ext cx="760095" cy="607060"/>
          </a:xfrm>
          <a:custGeom>
            <a:avLst/>
            <a:gdLst/>
            <a:ahLst/>
            <a:cxnLst/>
            <a:rect l="l" t="t" r="r" b="b"/>
            <a:pathLst>
              <a:path w="2679192" h="2139696">
                <a:moveTo>
                  <a:pt x="2679192" y="0"/>
                </a:moveTo>
                <a:lnTo>
                  <a:pt x="2679192" y="512064"/>
                </a:lnTo>
                <a:cubicBezTo>
                  <a:pt x="1746504" y="694944"/>
                  <a:pt x="960120" y="1252728"/>
                  <a:pt x="466344" y="2020824"/>
                </a:cubicBezTo>
                <a:cubicBezTo>
                  <a:pt x="393192" y="2139696"/>
                  <a:pt x="237744" y="2176272"/>
                  <a:pt x="118872" y="2103120"/>
                </a:cubicBezTo>
                <a:cubicBezTo>
                  <a:pt x="0" y="2020824"/>
                  <a:pt x="-36576" y="1865376"/>
                  <a:pt x="36576" y="1746504"/>
                </a:cubicBezTo>
                <a:cubicBezTo>
                  <a:pt x="621792" y="832104"/>
                  <a:pt x="1572768" y="182880"/>
                  <a:pt x="2679192" y="0"/>
                </a:cubicBezTo>
              </a:path>
            </a:pathLst>
          </a:custGeom>
          <a:gradFill>
            <a:gsLst>
              <a:gs pos="0">
                <a:schemeClr val="accent2">
                  <a:alpha val="10000"/>
                </a:schemeClr>
              </a:gs>
              <a:gs pos="70313">
                <a:schemeClr val="accent2">
                  <a:alpha val="0"/>
                </a:schemeClr>
              </a:gs>
            </a:gsLst>
            <a:lin ang="74674"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1" name="KSO_TEMPLATE" hidden="1"/>
          <p:cNvSpPr/>
          <p:nvPr userDrawn="1">
            <p:custDataLst>
              <p:tags r:id="rId10"/>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gradFill>
            <a:gsLst>
              <a:gs pos="6000">
                <a:schemeClr val="bg1"/>
              </a:gs>
              <a:gs pos="100000">
                <a:schemeClr val="bg2">
                  <a:lumMod val="90000"/>
                </a:schemeClr>
              </a:gs>
              <a:gs pos="62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custDataLst>
              <p:tags r:id="rId3"/>
            </p:custDataLst>
          </p:nvPr>
        </p:nvPicPr>
        <p:blipFill>
          <a:blip r:embed="rId4">
            <a:alphaModFix amt="38000"/>
          </a:blip>
          <a:stretch>
            <a:fillRect/>
          </a:stretch>
        </p:blipFill>
        <p:spPr>
          <a:xfrm>
            <a:off x="5328879" y="0"/>
            <a:ext cx="6863121" cy="6858000"/>
          </a:xfrm>
          <a:prstGeom prst="rect">
            <a:avLst/>
          </a:prstGeom>
        </p:spPr>
      </p:pic>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Lst>
  <p:txStyles>
    <p:titleStyle>
      <a:lvl1pPr algn="l" defTabSz="914400" rtl="0" eaLnBrk="1" latinLnBrk="0" hangingPunct="1">
        <a:lnSpc>
          <a:spcPct val="100000"/>
        </a:lnSpc>
        <a:spcBef>
          <a:spcPct val="0"/>
        </a:spcBef>
        <a:buNone/>
        <a:defRPr sz="3200" b="0"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136.xml"/><Relationship Id="rId3" Type="http://schemas.openxmlformats.org/officeDocument/2006/relationships/image" Target="../media/image2.jpeg"/><Relationship Id="rId2" Type="http://schemas.openxmlformats.org/officeDocument/2006/relationships/tags" Target="../tags/tag135.xml"/><Relationship Id="rId1" Type="http://schemas.openxmlformats.org/officeDocument/2006/relationships/tags" Target="../tags/tag13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7.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2" Type="http://schemas.openxmlformats.org/officeDocument/2006/relationships/notesSlide" Target="../notesSlides/notesSlide4.xml"/><Relationship Id="rId21" Type="http://schemas.openxmlformats.org/officeDocument/2006/relationships/slideLayout" Target="../slideLayouts/slideLayout2.xml"/><Relationship Id="rId20" Type="http://schemas.openxmlformats.org/officeDocument/2006/relationships/tags" Target="../tags/tag153.xml"/><Relationship Id="rId2" Type="http://schemas.openxmlformats.org/officeDocument/2006/relationships/tags" Target="../tags/tag139.xml"/><Relationship Id="rId19" Type="http://schemas.openxmlformats.org/officeDocument/2006/relationships/image" Target="../media/image7.svg"/><Relationship Id="rId18" Type="http://schemas.openxmlformats.org/officeDocument/2006/relationships/image" Target="../media/image6.png"/><Relationship Id="rId17" Type="http://schemas.openxmlformats.org/officeDocument/2006/relationships/tags" Target="../tags/tag152.xml"/><Relationship Id="rId16" Type="http://schemas.openxmlformats.org/officeDocument/2006/relationships/image" Target="../media/image5.svg"/><Relationship Id="rId15" Type="http://schemas.openxmlformats.org/officeDocument/2006/relationships/image" Target="../media/image4.png"/><Relationship Id="rId14" Type="http://schemas.openxmlformats.org/officeDocument/2006/relationships/tags" Target="../tags/tag151.xml"/><Relationship Id="rId13" Type="http://schemas.openxmlformats.org/officeDocument/2006/relationships/tags" Target="../tags/tag150.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tags" Target="../tags/tag138.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4.xml"/><Relationship Id="rId2" Type="http://schemas.openxmlformats.org/officeDocument/2006/relationships/image" Target="../media/image9.jpeg"/><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8" Type="http://schemas.openxmlformats.org/officeDocument/2006/relationships/slideLayout" Target="../slideLayouts/slideLayout2.xml"/><Relationship Id="rId17" Type="http://schemas.openxmlformats.org/officeDocument/2006/relationships/tags" Target="../tags/tag171.xml"/><Relationship Id="rId16" Type="http://schemas.openxmlformats.org/officeDocument/2006/relationships/tags" Target="../tags/tag170.xml"/><Relationship Id="rId15" Type="http://schemas.openxmlformats.org/officeDocument/2006/relationships/tags" Target="../tags/tag16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tags" Target="../tags/tag15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2.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4.xml"/><Relationship Id="rId1" Type="http://schemas.openxmlformats.org/officeDocument/2006/relationships/tags" Target="../tags/tag173.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18.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3" Type="http://schemas.openxmlformats.org/officeDocument/2006/relationships/slideLayout" Target="../slideLayouts/slideLayout2.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tags" Target="../tags/tag188.xml"/><Relationship Id="rId1" Type="http://schemas.openxmlformats.org/officeDocument/2006/relationships/tags" Target="../tags/tag179.xml"/></Relationships>
</file>

<file path=ppt/slides/_rels/slide19.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3" Type="http://schemas.openxmlformats.org/officeDocument/2006/relationships/slideLayout" Target="../slideLayouts/slideLayout2.xml"/><Relationship Id="rId42" Type="http://schemas.openxmlformats.org/officeDocument/2006/relationships/tags" Target="../tags/tag220.xml"/><Relationship Id="rId41" Type="http://schemas.openxmlformats.org/officeDocument/2006/relationships/image" Target="../media/image22.svg"/><Relationship Id="rId40" Type="http://schemas.openxmlformats.org/officeDocument/2006/relationships/image" Target="../media/image21.png"/><Relationship Id="rId4" Type="http://schemas.openxmlformats.org/officeDocument/2006/relationships/tags" Target="../tags/tag194.xml"/><Relationship Id="rId39" Type="http://schemas.openxmlformats.org/officeDocument/2006/relationships/tags" Target="../tags/tag219.xml"/><Relationship Id="rId38" Type="http://schemas.openxmlformats.org/officeDocument/2006/relationships/tags" Target="../tags/tag218.xml"/><Relationship Id="rId37" Type="http://schemas.openxmlformats.org/officeDocument/2006/relationships/image" Target="../media/image20.svg"/><Relationship Id="rId36" Type="http://schemas.openxmlformats.org/officeDocument/2006/relationships/image" Target="../media/image19.png"/><Relationship Id="rId35" Type="http://schemas.openxmlformats.org/officeDocument/2006/relationships/tags" Target="../tags/tag217.xml"/><Relationship Id="rId34" Type="http://schemas.openxmlformats.org/officeDocument/2006/relationships/tags" Target="../tags/tag216.xml"/><Relationship Id="rId33" Type="http://schemas.openxmlformats.org/officeDocument/2006/relationships/image" Target="../media/image18.svg"/><Relationship Id="rId32" Type="http://schemas.openxmlformats.org/officeDocument/2006/relationships/image" Target="../media/image17.png"/><Relationship Id="rId31" Type="http://schemas.openxmlformats.org/officeDocument/2006/relationships/tags" Target="../tags/tag215.xml"/><Relationship Id="rId30" Type="http://schemas.openxmlformats.org/officeDocument/2006/relationships/tags" Target="../tags/tag214.xml"/><Relationship Id="rId3" Type="http://schemas.openxmlformats.org/officeDocument/2006/relationships/tags" Target="../tags/tag193.xml"/><Relationship Id="rId29" Type="http://schemas.openxmlformats.org/officeDocument/2006/relationships/image" Target="../media/image16.svg"/><Relationship Id="rId28" Type="http://schemas.openxmlformats.org/officeDocument/2006/relationships/image" Target="../media/image15.png"/><Relationship Id="rId27" Type="http://schemas.openxmlformats.org/officeDocument/2006/relationships/tags" Target="../tags/tag213.xml"/><Relationship Id="rId26" Type="http://schemas.openxmlformats.org/officeDocument/2006/relationships/tags" Target="../tags/tag212.xml"/><Relationship Id="rId25" Type="http://schemas.openxmlformats.org/officeDocument/2006/relationships/image" Target="../media/image14.svg"/><Relationship Id="rId24" Type="http://schemas.openxmlformats.org/officeDocument/2006/relationships/image" Target="../media/image13.png"/><Relationship Id="rId23" Type="http://schemas.openxmlformats.org/officeDocument/2006/relationships/tags" Target="../tags/tag211.xml"/><Relationship Id="rId22" Type="http://schemas.openxmlformats.org/officeDocument/2006/relationships/tags" Target="../tags/tag210.xml"/><Relationship Id="rId21" Type="http://schemas.openxmlformats.org/officeDocument/2006/relationships/image" Target="../media/image12.svg"/><Relationship Id="rId20" Type="http://schemas.openxmlformats.org/officeDocument/2006/relationships/image" Target="../media/image11.png"/><Relationship Id="rId2" Type="http://schemas.openxmlformats.org/officeDocument/2006/relationships/tags" Target="../tags/tag192.xml"/><Relationship Id="rId19" Type="http://schemas.openxmlformats.org/officeDocument/2006/relationships/tags" Target="../tags/tag209.xml"/><Relationship Id="rId18" Type="http://schemas.openxmlformats.org/officeDocument/2006/relationships/tags" Target="../tags/tag208.xml"/><Relationship Id="rId17" Type="http://schemas.openxmlformats.org/officeDocument/2006/relationships/tags" Target="../tags/tag207.xml"/><Relationship Id="rId16" Type="http://schemas.openxmlformats.org/officeDocument/2006/relationships/tags" Target="../tags/tag206.xml"/><Relationship Id="rId15" Type="http://schemas.openxmlformats.org/officeDocument/2006/relationships/tags" Target="../tags/tag205.xml"/><Relationship Id="rId14" Type="http://schemas.openxmlformats.org/officeDocument/2006/relationships/tags" Target="../tags/tag204.xml"/><Relationship Id="rId13" Type="http://schemas.openxmlformats.org/officeDocument/2006/relationships/tags" Target="../tags/tag203.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tags" Target="../tags/tag19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20.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image" Target="../media/image24.svg"/><Relationship Id="rId7" Type="http://schemas.openxmlformats.org/officeDocument/2006/relationships/image" Target="../media/image23.png"/><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3" Type="http://schemas.openxmlformats.org/officeDocument/2006/relationships/notesSlide" Target="../notesSlides/notesSlide5.xml"/><Relationship Id="rId12" Type="http://schemas.openxmlformats.org/officeDocument/2006/relationships/slideLayout" Target="../slideLayouts/slideLayout2.xml"/><Relationship Id="rId11" Type="http://schemas.openxmlformats.org/officeDocument/2006/relationships/tags" Target="../tags/tag228.xml"/><Relationship Id="rId10" Type="http://schemas.openxmlformats.org/officeDocument/2006/relationships/image" Target="../media/image25.jpeg"/><Relationship Id="rId1" Type="http://schemas.openxmlformats.org/officeDocument/2006/relationships/tags" Target="../tags/tag221.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s>
</file>

<file path=ppt/slides/_rels/slide22.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image" Target="../media/image24.svg"/><Relationship Id="rId7" Type="http://schemas.openxmlformats.org/officeDocument/2006/relationships/image" Target="../media/image23.png"/><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3" Type="http://schemas.openxmlformats.org/officeDocument/2006/relationships/notesSlide" Target="../notesSlides/notesSlide6.xml"/><Relationship Id="rId12" Type="http://schemas.openxmlformats.org/officeDocument/2006/relationships/slideLayout" Target="../slideLayouts/slideLayout2.xml"/><Relationship Id="rId11" Type="http://schemas.openxmlformats.org/officeDocument/2006/relationships/tags" Target="../tags/tag240.xml"/><Relationship Id="rId10" Type="http://schemas.openxmlformats.org/officeDocument/2006/relationships/image" Target="../media/image26.png"/><Relationship Id="rId1" Type="http://schemas.openxmlformats.org/officeDocument/2006/relationships/tags" Target="../tags/tag233.xml"/></Relationships>
</file>

<file path=ppt/slides/_rels/slide23.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image" Target="../media/image28.svg"/><Relationship Id="rId7" Type="http://schemas.openxmlformats.org/officeDocument/2006/relationships/image" Target="../media/image27.png"/><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9" Type="http://schemas.openxmlformats.org/officeDocument/2006/relationships/notesSlide" Target="../notesSlides/notesSlide7.xml"/><Relationship Id="rId18" Type="http://schemas.openxmlformats.org/officeDocument/2006/relationships/slideLayout" Target="../slideLayouts/slideLayout2.xml"/><Relationship Id="rId17" Type="http://schemas.openxmlformats.org/officeDocument/2006/relationships/tags" Target="../tags/tag255.xml"/><Relationship Id="rId16" Type="http://schemas.openxmlformats.org/officeDocument/2006/relationships/tags" Target="../tags/tag254.xml"/><Relationship Id="rId15" Type="http://schemas.openxmlformats.org/officeDocument/2006/relationships/tags" Target="../tags/tag253.xml"/><Relationship Id="rId14" Type="http://schemas.openxmlformats.org/officeDocument/2006/relationships/tags" Target="../tags/tag252.xml"/><Relationship Id="rId13" Type="http://schemas.openxmlformats.org/officeDocument/2006/relationships/tags" Target="../tags/tag251.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tags" Target="../tags/tag241.xml"/></Relationships>
</file>

<file path=ppt/slides/_rels/slide24.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8" Type="http://schemas.openxmlformats.org/officeDocument/2006/relationships/notesSlide" Target="../notesSlides/notesSlide8.xml"/><Relationship Id="rId17" Type="http://schemas.openxmlformats.org/officeDocument/2006/relationships/slideLayout" Target="../slideLayouts/slideLayout2.xml"/><Relationship Id="rId16" Type="http://schemas.openxmlformats.org/officeDocument/2006/relationships/tags" Target="../tags/tag271.xml"/><Relationship Id="rId15" Type="http://schemas.openxmlformats.org/officeDocument/2006/relationships/tags" Target="../tags/tag270.xml"/><Relationship Id="rId14" Type="http://schemas.openxmlformats.org/officeDocument/2006/relationships/tags" Target="../tags/tag269.xml"/><Relationship Id="rId13" Type="http://schemas.openxmlformats.org/officeDocument/2006/relationships/tags" Target="../tags/tag268.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tags" Target="../tags/tag256.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75.xml"/><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76.xml"/><Relationship Id="rId1" Type="http://schemas.openxmlformats.org/officeDocument/2006/relationships/image" Target="../media/image29.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77.xml"/><Relationship Id="rId1"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79.xml"/><Relationship Id="rId1" Type="http://schemas.openxmlformats.org/officeDocument/2006/relationships/tags" Target="../tags/tag278.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s>
</file>

<file path=ppt/slides/_rels/slide3.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2" Type="http://schemas.openxmlformats.org/officeDocument/2006/relationships/slideLayout" Target="../slideLayouts/slideLayout6.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tags" Target="../tags/tag83.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tags" Target="../tags/tag284.xml"/></Relationships>
</file>

<file path=ppt/slides/_rels/slide31.xml.rels><?xml version="1.0" encoding="UTF-8" standalone="yes"?>
<Relationships xmlns="http://schemas.openxmlformats.org/package/2006/relationships"><Relationship Id="rId9" Type="http://schemas.openxmlformats.org/officeDocument/2006/relationships/tags" Target="../tags/tag296.xml"/><Relationship Id="rId8" Type="http://schemas.openxmlformats.org/officeDocument/2006/relationships/tags" Target="../tags/tag295.xml"/><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3" Type="http://schemas.openxmlformats.org/officeDocument/2006/relationships/slideLayout" Target="../slideLayouts/slideLayout2.xml"/><Relationship Id="rId12" Type="http://schemas.openxmlformats.org/officeDocument/2006/relationships/tags" Target="../tags/tag299.xml"/><Relationship Id="rId11" Type="http://schemas.openxmlformats.org/officeDocument/2006/relationships/tags" Target="../tags/tag298.xml"/><Relationship Id="rId10" Type="http://schemas.openxmlformats.org/officeDocument/2006/relationships/tags" Target="../tags/tag297.xml"/><Relationship Id="rId1" Type="http://schemas.openxmlformats.org/officeDocument/2006/relationships/tags" Target="../tags/tag288.xml"/></Relationships>
</file>

<file path=ppt/slides/_rels/slide32.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tags" Target="../tags/tag307.xml"/><Relationship Id="rId7" Type="http://schemas.openxmlformats.org/officeDocument/2006/relationships/tags" Target="../tags/tag306.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tags" Target="../tags/tag302.xml"/><Relationship Id="rId21" Type="http://schemas.openxmlformats.org/officeDocument/2006/relationships/slideLayout" Target="../slideLayouts/slideLayout2.xml"/><Relationship Id="rId20" Type="http://schemas.openxmlformats.org/officeDocument/2006/relationships/tags" Target="../tags/tag319.xml"/><Relationship Id="rId2" Type="http://schemas.openxmlformats.org/officeDocument/2006/relationships/tags" Target="../tags/tag301.xml"/><Relationship Id="rId19" Type="http://schemas.openxmlformats.org/officeDocument/2006/relationships/tags" Target="../tags/tag318.xml"/><Relationship Id="rId18" Type="http://schemas.openxmlformats.org/officeDocument/2006/relationships/tags" Target="../tags/tag317.xml"/><Relationship Id="rId17" Type="http://schemas.openxmlformats.org/officeDocument/2006/relationships/tags" Target="../tags/tag316.xml"/><Relationship Id="rId16" Type="http://schemas.openxmlformats.org/officeDocument/2006/relationships/tags" Target="../tags/tag315.xml"/><Relationship Id="rId15" Type="http://schemas.openxmlformats.org/officeDocument/2006/relationships/tags" Target="../tags/tag314.xml"/><Relationship Id="rId14" Type="http://schemas.openxmlformats.org/officeDocument/2006/relationships/tags" Target="../tags/tag313.xml"/><Relationship Id="rId13" Type="http://schemas.openxmlformats.org/officeDocument/2006/relationships/tags" Target="../tags/tag312.xml"/><Relationship Id="rId12" Type="http://schemas.openxmlformats.org/officeDocument/2006/relationships/tags" Target="../tags/tag311.xml"/><Relationship Id="rId11" Type="http://schemas.openxmlformats.org/officeDocument/2006/relationships/tags" Target="../tags/tag310.xml"/><Relationship Id="rId10" Type="http://schemas.openxmlformats.org/officeDocument/2006/relationships/tags" Target="../tags/tag309.xml"/><Relationship Id="rId1" Type="http://schemas.openxmlformats.org/officeDocument/2006/relationships/tags" Target="../tags/tag300.xml"/></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s>
</file>

<file path=ppt/slides/_rels/slide34.xml.rels><?xml version="1.0" encoding="UTF-8" standalone="yes"?>
<Relationships xmlns="http://schemas.openxmlformats.org/package/2006/relationships"><Relationship Id="rId9" Type="http://schemas.openxmlformats.org/officeDocument/2006/relationships/tags" Target="../tags/tag332.xml"/><Relationship Id="rId8" Type="http://schemas.openxmlformats.org/officeDocument/2006/relationships/tags" Target="../tags/tag331.xml"/><Relationship Id="rId7" Type="http://schemas.openxmlformats.org/officeDocument/2006/relationships/tags" Target="../tags/tag330.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5" Type="http://schemas.openxmlformats.org/officeDocument/2006/relationships/notesSlide" Target="../notesSlides/notesSlide10.xml"/><Relationship Id="rId14" Type="http://schemas.openxmlformats.org/officeDocument/2006/relationships/slideLayout" Target="../slideLayouts/slideLayout2.xml"/><Relationship Id="rId13" Type="http://schemas.openxmlformats.org/officeDocument/2006/relationships/tags" Target="../tags/tag336.xml"/><Relationship Id="rId12" Type="http://schemas.openxmlformats.org/officeDocument/2006/relationships/tags" Target="../tags/tag335.xml"/><Relationship Id="rId11" Type="http://schemas.openxmlformats.org/officeDocument/2006/relationships/tags" Target="../tags/tag334.xml"/><Relationship Id="rId10" Type="http://schemas.openxmlformats.org/officeDocument/2006/relationships/tags" Target="../tags/tag333.xml"/><Relationship Id="rId1" Type="http://schemas.openxmlformats.org/officeDocument/2006/relationships/tags" Target="../tags/tag324.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348.xml"/><Relationship Id="rId7" Type="http://schemas.openxmlformats.org/officeDocument/2006/relationships/tags" Target="../tags/tag347.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0" Type="http://schemas.openxmlformats.org/officeDocument/2006/relationships/notesSlide" Target="../notesSlides/notesSlide11.xml"/><Relationship Id="rId1" Type="http://schemas.openxmlformats.org/officeDocument/2006/relationships/tags" Target="../tags/tag341.xml"/></Relationships>
</file>

<file path=ppt/slides/_rels/slide37.xml.rels><?xml version="1.0" encoding="UTF-8" standalone="yes"?>
<Relationships xmlns="http://schemas.openxmlformats.org/package/2006/relationships"><Relationship Id="rId9" Type="http://schemas.openxmlformats.org/officeDocument/2006/relationships/tags" Target="../tags/tag357.xml"/><Relationship Id="rId8" Type="http://schemas.openxmlformats.org/officeDocument/2006/relationships/tags" Target="../tags/tag356.xml"/><Relationship Id="rId7" Type="http://schemas.openxmlformats.org/officeDocument/2006/relationships/tags" Target="../tags/tag355.xml"/><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tags" Target="../tags/tag351.xml"/><Relationship Id="rId2" Type="http://schemas.openxmlformats.org/officeDocument/2006/relationships/tags" Target="../tags/tag350.xml"/><Relationship Id="rId11" Type="http://schemas.openxmlformats.org/officeDocument/2006/relationships/notesSlide" Target="../notesSlides/notesSlide12.xml"/><Relationship Id="rId10" Type="http://schemas.openxmlformats.org/officeDocument/2006/relationships/slideLayout" Target="../slideLayouts/slideLayout2.xml"/><Relationship Id="rId1" Type="http://schemas.openxmlformats.org/officeDocument/2006/relationships/tags" Target="../tags/tag349.xml"/></Relationships>
</file>

<file path=ppt/slides/_rels/slide38.xml.rels><?xml version="1.0" encoding="UTF-8" standalone="yes"?>
<Relationships xmlns="http://schemas.openxmlformats.org/package/2006/relationships"><Relationship Id="rId9" Type="http://schemas.openxmlformats.org/officeDocument/2006/relationships/tags" Target="../tags/tag366.xml"/><Relationship Id="rId8" Type="http://schemas.openxmlformats.org/officeDocument/2006/relationships/tags" Target="../tags/tag365.xml"/><Relationship Id="rId7" Type="http://schemas.openxmlformats.org/officeDocument/2006/relationships/tags" Target="../tags/tag364.xml"/><Relationship Id="rId6" Type="http://schemas.openxmlformats.org/officeDocument/2006/relationships/tags" Target="../tags/tag363.xml"/><Relationship Id="rId5" Type="http://schemas.openxmlformats.org/officeDocument/2006/relationships/tags" Target="../tags/tag362.xml"/><Relationship Id="rId4" Type="http://schemas.openxmlformats.org/officeDocument/2006/relationships/tags" Target="../tags/tag361.xml"/><Relationship Id="rId3" Type="http://schemas.openxmlformats.org/officeDocument/2006/relationships/tags" Target="../tags/tag360.xml"/><Relationship Id="rId2" Type="http://schemas.openxmlformats.org/officeDocument/2006/relationships/tags" Target="../tags/tag359.xml"/><Relationship Id="rId11" Type="http://schemas.openxmlformats.org/officeDocument/2006/relationships/notesSlide" Target="../notesSlides/notesSlide13.xml"/><Relationship Id="rId10" Type="http://schemas.openxmlformats.org/officeDocument/2006/relationships/slideLayout" Target="../slideLayouts/slideLayout2.xml"/><Relationship Id="rId1" Type="http://schemas.openxmlformats.org/officeDocument/2006/relationships/tags" Target="../tags/tag358.xml"/></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67.xml"/><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4.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2" Type="http://schemas.openxmlformats.org/officeDocument/2006/relationships/slideLayout" Target="../slideLayouts/slideLayout2.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69.xml"/><Relationship Id="rId1" Type="http://schemas.openxmlformats.org/officeDocument/2006/relationships/tags" Target="../tags/tag368.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6.xml"/><Relationship Id="rId1" Type="http://schemas.openxmlformats.org/officeDocument/2006/relationships/tags" Target="../tags/tag105.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7.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3" Type="http://schemas.openxmlformats.org/officeDocument/2006/relationships/slideLayout" Target="../slideLayouts/slideLayout2.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1.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nchor="ctr" anchorCtr="0"/>
          <a:lstStyle/>
          <a:p>
            <a:r>
              <a:rPr lang="zh-CN" altLang="en-US"/>
              <a:t>大学生安全教育</a:t>
            </a:r>
            <a:endParaRPr lang="zh-CN" altLang="en-US"/>
          </a:p>
        </p:txBody>
      </p:sp>
      <p:sp>
        <p:nvSpPr>
          <p:cNvPr id="10" name="署名"/>
          <p:cNvSpPr>
            <a:spLocks noGrp="1"/>
          </p:cNvSpPr>
          <p:nvPr>
            <p:ph type="body" sz="quarter" idx="17"/>
            <p:custDataLst>
              <p:tags r:id="rId2"/>
            </p:custDataLst>
          </p:nvPr>
        </p:nvSpPr>
        <p:spPr/>
        <p:txBody>
          <a:bodyPr/>
          <a:lstStyle/>
          <a:p>
            <a:r>
              <a:rPr lang="en-US" altLang="zh-CN"/>
              <a:t>教师：</a:t>
            </a:r>
            <a:endParaRPr lang="en-US" altLang="zh-CN"/>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p:txBody>
          <a:bodyPr>
            <a:normAutofit/>
          </a:bodyPr>
          <a:lstStyle/>
          <a:p>
            <a:r>
              <a:rPr lang="zh-CN" altLang="en-US">
                <a:sym typeface="+mn-ea"/>
              </a:rPr>
              <a:t>二、抵制网络暴力</a:t>
            </a:r>
            <a:endParaRPr lang="zh-CN" altLang="en-US" dirty="0"/>
          </a:p>
        </p:txBody>
      </p:sp>
      <p:sp>
        <p:nvSpPr>
          <p:cNvPr id="2" name="平行四边形 1"/>
          <p:cNvSpPr/>
          <p:nvPr>
            <p:custDataLst>
              <p:tags r:id="rId2"/>
            </p:custDataLst>
          </p:nvPr>
        </p:nvSpPr>
        <p:spPr>
          <a:xfrm>
            <a:off x="695960" y="2310130"/>
            <a:ext cx="5808980" cy="2682240"/>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p>
            <a:pPr marL="0" algn="just" rtl="0" eaLnBrk="1" latinLnBrk="0" hangingPunct="1">
              <a:lnSpc>
                <a:spcPct val="150000"/>
              </a:lnSpc>
              <a:spcBef>
                <a:spcPts val="0"/>
              </a:spcBef>
              <a:spcAft>
                <a:spcPts val="0"/>
              </a:spcAft>
            </a:pPr>
            <a:r>
              <a:rPr lang="zh-CN" altLang="zh-CN" sz="2000" kern="1200" dirty="0">
                <a:solidFill>
                  <a:schemeClr val="dk1">
                    <a:lumMod val="85000"/>
                    <a:lumOff val="15000"/>
                  </a:schemeClr>
                </a:solidFill>
                <a:effectLst/>
                <a:latin typeface="+mn-ea"/>
                <a:cs typeface="微软雅黑" panose="020B0503020204020204" charset="-122"/>
              </a:rPr>
              <a:t>网络暴力不仅仅发生在互联网上，</a:t>
            </a:r>
            <a:endParaRPr lang="zh-CN" altLang="zh-CN" sz="2000" kern="1200" dirty="0">
              <a:solidFill>
                <a:schemeClr val="dk1">
                  <a:lumMod val="85000"/>
                  <a:lumOff val="15000"/>
                </a:schemeClr>
              </a:solidFill>
              <a:effectLst/>
              <a:latin typeface="+mn-ea"/>
              <a:cs typeface="微软雅黑" panose="020B0503020204020204" charset="-122"/>
            </a:endParaRPr>
          </a:p>
          <a:p>
            <a:pPr marL="0" algn="just" rtl="0" eaLnBrk="1" latinLnBrk="0" hangingPunct="1">
              <a:lnSpc>
                <a:spcPct val="150000"/>
              </a:lnSpc>
              <a:spcBef>
                <a:spcPts val="0"/>
              </a:spcBef>
              <a:spcAft>
                <a:spcPts val="0"/>
              </a:spcAft>
            </a:pPr>
            <a:r>
              <a:rPr lang="zh-CN" altLang="zh-CN" sz="2000" kern="1200" dirty="0">
                <a:solidFill>
                  <a:schemeClr val="dk1">
                    <a:lumMod val="85000"/>
                    <a:lumOff val="15000"/>
                  </a:schemeClr>
                </a:solidFill>
                <a:effectLst/>
                <a:latin typeface="+mn-ea"/>
                <a:cs typeface="微软雅黑" panose="020B0503020204020204" charset="-122"/>
              </a:rPr>
              <a:t>还会从线上向线下发展。</a:t>
            </a:r>
            <a:endParaRPr lang="zh-CN" altLang="zh-CN" sz="2000" kern="1200" dirty="0">
              <a:solidFill>
                <a:schemeClr val="dk1">
                  <a:lumMod val="85000"/>
                  <a:lumOff val="15000"/>
                </a:schemeClr>
              </a:solidFill>
              <a:effectLst/>
              <a:latin typeface="+mn-ea"/>
              <a:cs typeface="微软雅黑" panose="020B0503020204020204" charset="-122"/>
            </a:endParaRPr>
          </a:p>
        </p:txBody>
      </p:sp>
      <p:pic>
        <p:nvPicPr>
          <p:cNvPr id="4" name="图片 3"/>
          <p:cNvPicPr/>
          <p:nvPr/>
        </p:nvPicPr>
        <p:blipFill>
          <a:blip r:embed="rId3"/>
          <a:srcRect b="16944"/>
          <a:stretch>
            <a:fillRect/>
          </a:stretch>
        </p:blipFill>
        <p:spPr>
          <a:xfrm>
            <a:off x="7289165" y="581025"/>
            <a:ext cx="3853180" cy="569595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二、抵制网络暴力</a:t>
            </a:r>
            <a:endParaRPr lang="zh-CN" altLang="en-US"/>
          </a:p>
        </p:txBody>
      </p:sp>
      <p:pic>
        <p:nvPicPr>
          <p:cNvPr id="4" name="图片 3"/>
          <p:cNvPicPr/>
          <p:nvPr/>
        </p:nvPicPr>
        <p:blipFill>
          <a:blip r:embed="rId1"/>
          <a:stretch>
            <a:fillRect/>
          </a:stretch>
        </p:blipFill>
        <p:spPr>
          <a:xfrm>
            <a:off x="6908165" y="361950"/>
            <a:ext cx="4762500" cy="6134100"/>
          </a:xfrm>
          <a:prstGeom prst="rect">
            <a:avLst/>
          </a:prstGeom>
        </p:spPr>
      </p:pic>
      <p:sp>
        <p:nvSpPr>
          <p:cNvPr id="6" name="文本框 5"/>
          <p:cNvSpPr txBox="1"/>
          <p:nvPr/>
        </p:nvSpPr>
        <p:spPr>
          <a:xfrm>
            <a:off x="854710" y="1910080"/>
            <a:ext cx="4962525" cy="3322955"/>
          </a:xfrm>
          <a:prstGeom prst="rect">
            <a:avLst/>
          </a:prstGeom>
          <a:noFill/>
        </p:spPr>
        <p:txBody>
          <a:bodyPr wrap="square" rtlCol="0">
            <a:spAutoFit/>
          </a:bodyPr>
          <a:p>
            <a:pPr>
              <a:lnSpc>
                <a:spcPct val="150000"/>
              </a:lnSpc>
            </a:pPr>
            <a:r>
              <a:rPr lang="zh-CN" altLang="zh-CN" sz="2000" dirty="0">
                <a:solidFill>
                  <a:schemeClr val="tx1"/>
                </a:solidFill>
                <a:effectLst/>
                <a:latin typeface="+mn-ea"/>
                <a:cs typeface="微软雅黑" panose="020B0503020204020204" charset="-122"/>
                <a:sym typeface="+mn-ea"/>
              </a:rPr>
              <a:t>网络暴力不仅能通过话语给受害者带来恐惧、不安、羞辱感、自卑感等不良情绪，而且网络暴力涉及的人数较多，伤害过程持久，对受害者的长期施暴会使其陷入“围观式唾弃”之中，容易让其产生孤立无援甚至绝望的情绪，甚至形成怯懦无能、胆小自卑的性格。</a:t>
            </a:r>
            <a:endParaRPr lang="zh-CN" altLang="zh-CN" sz="2000" dirty="0">
              <a:solidFill>
                <a:schemeClr val="tx1"/>
              </a:solidFill>
              <a:effectLst/>
              <a:latin typeface="+mn-ea"/>
              <a:cs typeface="微软雅黑" panose="020B0503020204020204" charset="-122"/>
              <a:sym typeface="+mn-ea"/>
            </a:endParaRPr>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sym typeface="+mn-ea"/>
              </a:rPr>
              <a:t>二、抵制网络暴力</a:t>
            </a:r>
            <a:endParaRPr lang="zh-CN" altLang="en-US" dirty="0"/>
          </a:p>
        </p:txBody>
      </p:sp>
      <p:sp>
        <p:nvSpPr>
          <p:cNvPr id="18" name="圆角矩形 17"/>
          <p:cNvSpPr/>
          <p:nvPr>
            <p:custDataLst>
              <p:tags r:id="rId2"/>
            </p:custDataLst>
          </p:nvPr>
        </p:nvSpPr>
        <p:spPr>
          <a:xfrm>
            <a:off x="6791642" y="1886585"/>
            <a:ext cx="4072890" cy="435483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矩形 18"/>
          <p:cNvSpPr/>
          <p:nvPr>
            <p:custDataLst>
              <p:tags r:id="rId3"/>
            </p:custDataLst>
          </p:nvPr>
        </p:nvSpPr>
        <p:spPr>
          <a:xfrm>
            <a:off x="7248207" y="3100070"/>
            <a:ext cx="3160395" cy="2599690"/>
          </a:xfrm>
          <a:prstGeom prst="rect">
            <a:avLst/>
          </a:prstGeom>
        </p:spPr>
        <p:txBody>
          <a:bodyPr wrap="square" lIns="0" tIns="0" rIns="0" bIns="0">
            <a:noAutofit/>
          </a:bodyPr>
          <a:p>
            <a:pPr algn="ct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1. 侵犯他人权益</a:t>
            </a:r>
            <a:endParaRPr lang="zh-CN" altLang="en-US" sz="20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2. 影响他人身心健康</a:t>
            </a:r>
            <a:endParaRPr lang="zh-CN" altLang="en-US" sz="20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3. 混淆视听，误导公众</a:t>
            </a:r>
            <a:endParaRPr lang="zh-CN" altLang="en-US" sz="20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4. 破坏网络环境</a:t>
            </a:r>
            <a:endParaRPr lang="zh-CN" altLang="en-US" sz="2000" dirty="0">
              <a:ln>
                <a:noFill/>
                <a:prstDash val="sysDot"/>
              </a:ln>
              <a:solidFill>
                <a:schemeClr val="tx1">
                  <a:lumMod val="85000"/>
                  <a:lumOff val="15000"/>
                </a:schemeClr>
              </a:solidFill>
              <a:latin typeface="+mn-ea"/>
              <a:cs typeface="+mn-ea"/>
            </a:endParaRPr>
          </a:p>
        </p:txBody>
      </p:sp>
      <p:sp>
        <p:nvSpPr>
          <p:cNvPr id="21" name="矩形 20"/>
          <p:cNvSpPr/>
          <p:nvPr>
            <p:custDataLst>
              <p:tags r:id="rId4"/>
            </p:custDataLst>
          </p:nvPr>
        </p:nvSpPr>
        <p:spPr>
          <a:xfrm>
            <a:off x="7248207" y="2475865"/>
            <a:ext cx="3160395" cy="442595"/>
          </a:xfrm>
          <a:prstGeom prst="rect">
            <a:avLst/>
          </a:prstGeom>
          <a:noFill/>
        </p:spPr>
        <p:txBody>
          <a:bodyPr wrap="square" lIns="0" tIns="0" rIns="0" bIns="0" rtlCol="0" anchor="b" anchorCtr="0">
            <a:noAutofit/>
          </a:bodyPr>
          <a:p>
            <a:pPr algn="ctr">
              <a:spcBef>
                <a:spcPct val="0"/>
              </a:spcBef>
              <a:spcAft>
                <a:spcPct val="0"/>
              </a:spcAft>
            </a:pPr>
            <a:r>
              <a:rPr lang="zh-CN" altLang="en-US" sz="2400" b="1" kern="0" dirty="0">
                <a:solidFill>
                  <a:schemeClr val="accent1"/>
                </a:solidFill>
                <a:latin typeface="+mn-ea"/>
                <a:cs typeface="+mn-ea"/>
              </a:rPr>
              <a:t>网络暴力的危害</a:t>
            </a:r>
            <a:endParaRPr lang="zh-CN" altLang="en-US" sz="2400" b="1" kern="0" dirty="0">
              <a:solidFill>
                <a:schemeClr val="accent1"/>
              </a:solidFill>
              <a:latin typeface="+mn-ea"/>
              <a:cs typeface="+mn-ea"/>
            </a:endParaRPr>
          </a:p>
        </p:txBody>
      </p:sp>
      <p:sp>
        <p:nvSpPr>
          <p:cNvPr id="22" name="椭圆 21"/>
          <p:cNvSpPr/>
          <p:nvPr>
            <p:custDataLst>
              <p:tags r:id="rId5"/>
            </p:custDataLst>
          </p:nvPr>
        </p:nvSpPr>
        <p:spPr>
          <a:xfrm>
            <a:off x="8382952" y="1459865"/>
            <a:ext cx="890270" cy="890270"/>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5" name="椭圆 24"/>
          <p:cNvSpPr/>
          <p:nvPr>
            <p:custDataLst>
              <p:tags r:id="rId6"/>
            </p:custDataLst>
          </p:nvPr>
        </p:nvSpPr>
        <p:spPr>
          <a:xfrm>
            <a:off x="8413432" y="1459230"/>
            <a:ext cx="829945" cy="829945"/>
          </a:xfrm>
          <a:prstGeom prst="ellipse">
            <a:avLst/>
          </a:prstGeom>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8" name="圆角矩形 27"/>
          <p:cNvSpPr/>
          <p:nvPr>
            <p:custDataLst>
              <p:tags r:id="rId7"/>
            </p:custDataLst>
          </p:nvPr>
        </p:nvSpPr>
        <p:spPr>
          <a:xfrm>
            <a:off x="1328103" y="1886585"/>
            <a:ext cx="4072890" cy="435483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9" name="矩形 28"/>
          <p:cNvSpPr/>
          <p:nvPr>
            <p:custDataLst>
              <p:tags r:id="rId8"/>
            </p:custDataLst>
          </p:nvPr>
        </p:nvSpPr>
        <p:spPr>
          <a:xfrm>
            <a:off x="1784668" y="3100070"/>
            <a:ext cx="3160395" cy="2599690"/>
          </a:xfrm>
          <a:prstGeom prst="rect">
            <a:avLst/>
          </a:prstGeom>
        </p:spPr>
        <p:txBody>
          <a:bodyPr wrap="square" lIns="0" tIns="0" rIns="0" bIns="0">
            <a:noAutofit/>
          </a:bodyPr>
          <a:p>
            <a:pPr algn="ct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1. 话语狂欢，道德围剿</a:t>
            </a:r>
            <a:endParaRPr lang="zh-CN" altLang="en-US" sz="20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2. 伤害的隐蔽性</a:t>
            </a:r>
            <a:endParaRPr lang="zh-CN" altLang="en-US" sz="20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3. 易传染性</a:t>
            </a:r>
            <a:endParaRPr lang="zh-CN" altLang="en-US" sz="2000" dirty="0">
              <a:ln>
                <a:noFill/>
                <a:prstDash val="sysDot"/>
              </a:ln>
              <a:solidFill>
                <a:schemeClr val="tx1">
                  <a:lumMod val="85000"/>
                  <a:lumOff val="15000"/>
                </a:schemeClr>
              </a:solidFill>
              <a:latin typeface="+mn-ea"/>
              <a:cs typeface="+mn-ea"/>
            </a:endParaRPr>
          </a:p>
        </p:txBody>
      </p:sp>
      <p:sp>
        <p:nvSpPr>
          <p:cNvPr id="31" name="矩形 30"/>
          <p:cNvSpPr/>
          <p:nvPr>
            <p:custDataLst>
              <p:tags r:id="rId9"/>
            </p:custDataLst>
          </p:nvPr>
        </p:nvSpPr>
        <p:spPr>
          <a:xfrm>
            <a:off x="1784668" y="2475865"/>
            <a:ext cx="3160395" cy="442595"/>
          </a:xfrm>
          <a:prstGeom prst="rect">
            <a:avLst/>
          </a:prstGeom>
          <a:noFill/>
        </p:spPr>
        <p:txBody>
          <a:bodyPr wrap="square" lIns="0" tIns="0" rIns="0" bIns="0" rtlCol="0" anchor="b" anchorCtr="0">
            <a:noAutofit/>
          </a:bodyPr>
          <a:p>
            <a:pPr algn="ctr">
              <a:spcBef>
                <a:spcPct val="0"/>
              </a:spcBef>
              <a:spcAft>
                <a:spcPct val="0"/>
              </a:spcAft>
            </a:pPr>
            <a:r>
              <a:rPr lang="zh-CN" altLang="en-US" sz="2400" b="1" kern="0" dirty="0">
                <a:solidFill>
                  <a:schemeClr val="accent1"/>
                </a:solidFill>
                <a:latin typeface="+mn-ea"/>
                <a:cs typeface="+mn-ea"/>
              </a:rPr>
              <a:t>网络暴力的特征</a:t>
            </a:r>
            <a:endParaRPr lang="zh-CN" altLang="en-US" sz="2400" b="1" kern="0" dirty="0">
              <a:solidFill>
                <a:schemeClr val="accent1"/>
              </a:solidFill>
              <a:latin typeface="+mn-ea"/>
              <a:cs typeface="+mn-ea"/>
            </a:endParaRPr>
          </a:p>
        </p:txBody>
      </p:sp>
      <p:cxnSp>
        <p:nvCxnSpPr>
          <p:cNvPr id="32" name="直接连接符 31"/>
          <p:cNvCxnSpPr/>
          <p:nvPr>
            <p:custDataLst>
              <p:tags r:id="rId10"/>
            </p:custDataLst>
          </p:nvPr>
        </p:nvCxnSpPr>
        <p:spPr>
          <a:xfrm>
            <a:off x="8650287" y="5885180"/>
            <a:ext cx="356235"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33" name="直接连接符 32"/>
          <p:cNvCxnSpPr/>
          <p:nvPr>
            <p:custDataLst>
              <p:tags r:id="rId11"/>
            </p:custDataLst>
          </p:nvPr>
        </p:nvCxnSpPr>
        <p:spPr>
          <a:xfrm>
            <a:off x="3186748" y="5885180"/>
            <a:ext cx="356235"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sp>
        <p:nvSpPr>
          <p:cNvPr id="34" name="椭圆 33"/>
          <p:cNvSpPr/>
          <p:nvPr>
            <p:custDataLst>
              <p:tags r:id="rId12"/>
            </p:custDataLst>
          </p:nvPr>
        </p:nvSpPr>
        <p:spPr>
          <a:xfrm>
            <a:off x="2919413" y="1459865"/>
            <a:ext cx="890270" cy="890270"/>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5" name="椭圆 34"/>
          <p:cNvSpPr/>
          <p:nvPr>
            <p:custDataLst>
              <p:tags r:id="rId13"/>
            </p:custDataLst>
          </p:nvPr>
        </p:nvSpPr>
        <p:spPr>
          <a:xfrm>
            <a:off x="2949893" y="1459230"/>
            <a:ext cx="829945" cy="829945"/>
          </a:xfrm>
          <a:prstGeom prst="ellipse">
            <a:avLst/>
          </a:prstGeom>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p>
        </p:txBody>
      </p:sp>
      <p:pic>
        <p:nvPicPr>
          <p:cNvPr id="36" name="图形 16" descr="333438303937363b333438313038303bd7e9d6afbcdcb9b9"/>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202623" y="1712595"/>
            <a:ext cx="323642" cy="323642"/>
          </a:xfrm>
          <a:prstGeom prst="rect">
            <a:avLst/>
          </a:prstGeom>
        </p:spPr>
      </p:pic>
      <p:pic>
        <p:nvPicPr>
          <p:cNvPr id="37" name="图形 17" descr="333438303937363b333438313039323bcfeec4bfbcc6bba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8666162" y="1711960"/>
            <a:ext cx="323851" cy="323851"/>
          </a:xfrm>
          <a:prstGeom prst="rect">
            <a:avLst/>
          </a:prstGeom>
        </p:spPr>
      </p:pic>
    </p:spTree>
    <p:custDataLst>
      <p:tags r:id="rId20"/>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p:nvPr/>
        </p:nvPicPr>
        <p:blipFill>
          <a:blip r:embed="rId1"/>
          <a:srcRect b="2046"/>
          <a:stretch>
            <a:fillRect/>
          </a:stretch>
        </p:blipFill>
        <p:spPr>
          <a:xfrm>
            <a:off x="6386195" y="0"/>
            <a:ext cx="4685030" cy="6858000"/>
          </a:xfrm>
          <a:prstGeom prst="rect">
            <a:avLst/>
          </a:prstGeom>
        </p:spPr>
      </p:pic>
      <p:pic>
        <p:nvPicPr>
          <p:cNvPr id="4" name="图片 3"/>
          <p:cNvPicPr/>
          <p:nvPr/>
        </p:nvPicPr>
        <p:blipFill>
          <a:blip r:embed="rId2"/>
          <a:stretch>
            <a:fillRect/>
          </a:stretch>
        </p:blipFill>
        <p:spPr>
          <a:xfrm>
            <a:off x="965200" y="0"/>
            <a:ext cx="4572000" cy="6858000"/>
          </a:xfrm>
          <a:prstGeom prst="rect">
            <a:avLst/>
          </a:prstGeom>
        </p:spPr>
      </p:pic>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标题 24"/>
          <p:cNvSpPr>
            <a:spLocks noGrp="1"/>
          </p:cNvSpPr>
          <p:nvPr>
            <p:ph type="title"/>
            <p:custDataLst>
              <p:tags r:id="rId1"/>
            </p:custDataLst>
          </p:nvPr>
        </p:nvSpPr>
        <p:spPr/>
        <p:txBody>
          <a:bodyPr wrap="square">
            <a:normAutofit/>
          </a:bodyPr>
          <a:lstStyle/>
          <a:p>
            <a:pPr lvl="0"/>
            <a:r>
              <a:rPr lang="zh-CN" altLang="en-US">
                <a:latin typeface="+mn-ea"/>
                <a:cs typeface="+mn-ea"/>
                <a:sym typeface="+mn-ea"/>
              </a:rPr>
              <a:t>(三)应对网络暴力</a:t>
            </a:r>
            <a:endParaRPr lang="en-US" altLang="zh-CN">
              <a:solidFill>
                <a:schemeClr val="tx1">
                  <a:lumMod val="65000"/>
                  <a:lumOff val="35000"/>
                </a:schemeClr>
              </a:solidFill>
              <a:latin typeface="+mn-ea"/>
              <a:cs typeface="+mn-ea"/>
              <a:sym typeface="+mn-ea"/>
            </a:endParaRPr>
          </a:p>
        </p:txBody>
      </p:sp>
      <p:sp>
        <p:nvSpPr>
          <p:cNvPr id="16" name="任意多边形 15"/>
          <p:cNvSpPr/>
          <p:nvPr>
            <p:custDataLst>
              <p:tags r:id="rId2"/>
            </p:custDataLst>
          </p:nvPr>
        </p:nvSpPr>
        <p:spPr>
          <a:xfrm>
            <a:off x="649767" y="2579921"/>
            <a:ext cx="10750388" cy="1857819"/>
          </a:xfrm>
          <a:custGeom>
            <a:avLst/>
            <a:gdLst>
              <a:gd name="connsiteX0" fmla="*/ 16538 w 16538"/>
              <a:gd name="connsiteY0" fmla="*/ 0 h 2858"/>
              <a:gd name="connsiteX1" fmla="*/ 16500 w 16538"/>
              <a:gd name="connsiteY1" fmla="*/ 33 h 2858"/>
              <a:gd name="connsiteX2" fmla="*/ 8269 w 16538"/>
              <a:gd name="connsiteY2" fmla="*/ 2858 h 2858"/>
              <a:gd name="connsiteX3" fmla="*/ 39 w 16538"/>
              <a:gd name="connsiteY3" fmla="*/ 33 h 2858"/>
              <a:gd name="connsiteX4" fmla="*/ 0 w 16538"/>
              <a:gd name="connsiteY4" fmla="*/ 0 h 2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38" h="2858">
                <a:moveTo>
                  <a:pt x="16538" y="0"/>
                </a:moveTo>
                <a:lnTo>
                  <a:pt x="16500" y="33"/>
                </a:lnTo>
                <a:cubicBezTo>
                  <a:pt x="14393" y="1778"/>
                  <a:pt x="11483" y="2858"/>
                  <a:pt x="8269" y="2858"/>
                </a:cubicBezTo>
                <a:cubicBezTo>
                  <a:pt x="5055" y="2858"/>
                  <a:pt x="2145" y="1778"/>
                  <a:pt x="39" y="33"/>
                </a:cubicBezTo>
                <a:lnTo>
                  <a:pt x="0" y="0"/>
                </a:lnTo>
              </a:path>
            </a:pathLst>
          </a:custGeom>
          <a:ln w="123825">
            <a:gradFill>
              <a:gsLst>
                <a:gs pos="0">
                  <a:schemeClr val="accent1">
                    <a:lumMod val="5000"/>
                    <a:lumOff val="95000"/>
                    <a:alpha val="0"/>
                  </a:schemeClr>
                </a:gs>
                <a:gs pos="67000">
                  <a:schemeClr val="accent1"/>
                </a:gs>
              </a:gsLst>
              <a:lin ang="0" scaled="1"/>
            </a:gradFill>
            <a:headEnd type="triangle"/>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ym typeface="+mn-ea"/>
            </a:endParaRPr>
          </a:p>
        </p:txBody>
      </p:sp>
      <p:sp>
        <p:nvSpPr>
          <p:cNvPr id="23" name="圆角矩形 22"/>
          <p:cNvSpPr/>
          <p:nvPr>
            <p:custDataLst>
              <p:tags r:id="rId3"/>
            </p:custDataLst>
          </p:nvPr>
        </p:nvSpPr>
        <p:spPr>
          <a:xfrm>
            <a:off x="1468120" y="2738120"/>
            <a:ext cx="1892300" cy="428625"/>
          </a:xfrm>
          <a:prstGeom prst="roundRect">
            <a:avLst>
              <a:gd name="adj" fmla="val 50000"/>
            </a:avLst>
          </a:prstGeom>
          <a:gradFill>
            <a:gsLst>
              <a:gs pos="48000">
                <a:schemeClr val="accent1"/>
              </a:gs>
              <a:gs pos="0">
                <a:schemeClr val="accent1">
                  <a:lumMod val="60000"/>
                  <a:lumOff val="40000"/>
                </a:schemeClr>
              </a:gs>
              <a:gs pos="81000">
                <a:schemeClr val="accent1"/>
              </a:gs>
              <a:gs pos="100000">
                <a:schemeClr val="accent1"/>
              </a:gs>
            </a:gsLst>
            <a:lin ang="5400000" scaled="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ct val="0"/>
              </a:spcBef>
              <a:spcAft>
                <a:spcPct val="0"/>
              </a:spcAft>
              <a:buClrTx/>
              <a:buSzTx/>
              <a:buFontTx/>
            </a:pPr>
            <a:r>
              <a:rPr lang="zh-CN" altLang="en-US" sz="1600" b="1">
                <a:latin typeface="+mn-ea"/>
                <a:cs typeface="+mn-ea"/>
                <a:sym typeface="+mn-ea"/>
              </a:rPr>
              <a:t>保持冷静和</a:t>
            </a:r>
            <a:r>
              <a:rPr lang="zh-CN" altLang="en-US" sz="1600" b="1">
                <a:latin typeface="+mn-ea"/>
                <a:cs typeface="+mn-ea"/>
                <a:sym typeface="+mn-ea"/>
              </a:rPr>
              <a:t>理智</a:t>
            </a:r>
            <a:endParaRPr lang="zh-CN" altLang="en-US" sz="1600" b="1">
              <a:latin typeface="+mn-ea"/>
              <a:cs typeface="+mn-ea"/>
              <a:sym typeface="+mn-ea"/>
            </a:endParaRPr>
          </a:p>
        </p:txBody>
      </p:sp>
      <p:sp>
        <p:nvSpPr>
          <p:cNvPr id="24" name="椭圆 23"/>
          <p:cNvSpPr>
            <a:spLocks noChangeAspect="1"/>
          </p:cNvSpPr>
          <p:nvPr>
            <p:custDataLst>
              <p:tags r:id="rId4"/>
            </p:custDataLst>
          </p:nvPr>
        </p:nvSpPr>
        <p:spPr>
          <a:xfrm>
            <a:off x="2467283" y="3603737"/>
            <a:ext cx="213864" cy="213864"/>
          </a:xfrm>
          <a:prstGeom prst="ellipse">
            <a:avLst/>
          </a:prstGeom>
          <a:gradFill>
            <a:gsLst>
              <a:gs pos="54000">
                <a:schemeClr val="accent1"/>
              </a:gs>
              <a:gs pos="0">
                <a:schemeClr val="accent1">
                  <a:lumMod val="60000"/>
                  <a:lumOff val="40000"/>
                </a:schemeClr>
              </a:gs>
            </a:gsLst>
            <a:lin ang="5400000" scaled="0"/>
          </a:gradFill>
          <a:ln w="19050">
            <a:gradFill>
              <a:gsLst>
                <a:gs pos="37000">
                  <a:srgbClr val="FFFFFF"/>
                </a:gs>
                <a:gs pos="0">
                  <a:schemeClr val="accent1">
                    <a:lumMod val="20000"/>
                    <a:lumOff val="80000"/>
                  </a:schemeClr>
                </a:gs>
                <a:gs pos="100000">
                  <a:srgbClr val="FFFFFF"/>
                </a:gs>
                <a:gs pos="71000">
                  <a:schemeClr val="accent1">
                    <a:lumMod val="20000"/>
                    <a:lumOff val="80000"/>
                  </a:schemeClr>
                </a:gs>
              </a:gsLst>
              <a:lin ang="16200000" scaled="0"/>
            </a:gradFill>
          </a:ln>
          <a:effectLst>
            <a:outerShdw blurRad="342900" sx="106000" sy="106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ym typeface="+mn-ea"/>
            </a:endParaRPr>
          </a:p>
        </p:txBody>
      </p:sp>
      <p:sp>
        <p:nvSpPr>
          <p:cNvPr id="26" name="圆角矩形 25"/>
          <p:cNvSpPr/>
          <p:nvPr>
            <p:custDataLst>
              <p:tags r:id="rId5"/>
            </p:custDataLst>
          </p:nvPr>
        </p:nvSpPr>
        <p:spPr>
          <a:xfrm>
            <a:off x="6573596" y="3343720"/>
            <a:ext cx="1571801" cy="428377"/>
          </a:xfrm>
          <a:prstGeom prst="roundRect">
            <a:avLst>
              <a:gd name="adj" fmla="val 50000"/>
            </a:avLst>
          </a:prstGeom>
          <a:gradFill>
            <a:gsLst>
              <a:gs pos="48000">
                <a:schemeClr val="accent1"/>
              </a:gs>
              <a:gs pos="0">
                <a:schemeClr val="accent1">
                  <a:lumMod val="60000"/>
                  <a:lumOff val="40000"/>
                </a:schemeClr>
              </a:gs>
              <a:gs pos="81000">
                <a:schemeClr val="accent1"/>
              </a:gs>
              <a:gs pos="100000">
                <a:schemeClr val="accent1"/>
              </a:gs>
            </a:gsLst>
            <a:lin ang="5400000" scaled="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latin typeface="+mn-ea"/>
                <a:cs typeface="+mn-ea"/>
                <a:sym typeface="+mn-ea"/>
              </a:rPr>
              <a:t>寻求帮助和</a:t>
            </a:r>
            <a:r>
              <a:rPr lang="zh-CN" altLang="en-US" sz="1600" b="1">
                <a:latin typeface="+mn-ea"/>
                <a:cs typeface="+mn-ea"/>
                <a:sym typeface="+mn-ea"/>
              </a:rPr>
              <a:t>支持</a:t>
            </a:r>
            <a:endParaRPr lang="zh-CN" altLang="en-US" sz="1600" b="1">
              <a:latin typeface="+mn-ea"/>
              <a:cs typeface="+mn-ea"/>
              <a:sym typeface="+mn-ea"/>
            </a:endParaRPr>
          </a:p>
        </p:txBody>
      </p:sp>
      <p:sp>
        <p:nvSpPr>
          <p:cNvPr id="27" name="椭圆 26"/>
          <p:cNvSpPr>
            <a:spLocks noChangeAspect="1"/>
          </p:cNvSpPr>
          <p:nvPr>
            <p:custDataLst>
              <p:tags r:id="rId6"/>
            </p:custDataLst>
          </p:nvPr>
        </p:nvSpPr>
        <p:spPr>
          <a:xfrm>
            <a:off x="7252240" y="4209575"/>
            <a:ext cx="213864" cy="213864"/>
          </a:xfrm>
          <a:prstGeom prst="ellipse">
            <a:avLst/>
          </a:prstGeom>
          <a:gradFill>
            <a:gsLst>
              <a:gs pos="54000">
                <a:schemeClr val="accent1"/>
              </a:gs>
              <a:gs pos="0">
                <a:schemeClr val="accent1">
                  <a:lumMod val="60000"/>
                  <a:lumOff val="40000"/>
                </a:schemeClr>
              </a:gs>
            </a:gsLst>
            <a:lin ang="5400000" scaled="0"/>
          </a:gradFill>
          <a:ln w="19050">
            <a:gradFill>
              <a:gsLst>
                <a:gs pos="37000">
                  <a:srgbClr val="FFFFFF"/>
                </a:gs>
                <a:gs pos="0">
                  <a:schemeClr val="accent1">
                    <a:lumMod val="20000"/>
                    <a:lumOff val="80000"/>
                  </a:schemeClr>
                </a:gs>
                <a:gs pos="100000">
                  <a:srgbClr val="FFFFFF"/>
                </a:gs>
                <a:gs pos="71000">
                  <a:schemeClr val="accent1">
                    <a:lumMod val="20000"/>
                    <a:lumOff val="80000"/>
                  </a:schemeClr>
                </a:gs>
              </a:gsLst>
              <a:lin ang="16200000" scaled="0"/>
            </a:gradFill>
          </a:ln>
          <a:effectLst>
            <a:outerShdw blurRad="342900" sx="106000" sy="106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ym typeface="+mn-ea"/>
            </a:endParaRPr>
          </a:p>
        </p:txBody>
      </p:sp>
      <p:sp>
        <p:nvSpPr>
          <p:cNvPr id="28" name="椭圆 27"/>
          <p:cNvSpPr>
            <a:spLocks noChangeAspect="1"/>
          </p:cNvSpPr>
          <p:nvPr>
            <p:custDataLst>
              <p:tags r:id="rId7"/>
            </p:custDataLst>
          </p:nvPr>
        </p:nvSpPr>
        <p:spPr>
          <a:xfrm>
            <a:off x="3648409" y="4017813"/>
            <a:ext cx="213864" cy="213864"/>
          </a:xfrm>
          <a:prstGeom prst="ellipse">
            <a:avLst/>
          </a:prstGeom>
          <a:gradFill>
            <a:gsLst>
              <a:gs pos="54000">
                <a:schemeClr val="accent4"/>
              </a:gs>
              <a:gs pos="0">
                <a:schemeClr val="accent4">
                  <a:lumMod val="20000"/>
                  <a:lumOff val="80000"/>
                </a:schemeClr>
              </a:gs>
              <a:gs pos="81000">
                <a:schemeClr val="accent4"/>
              </a:gs>
              <a:gs pos="100000">
                <a:schemeClr val="accent4">
                  <a:lumMod val="60000"/>
                  <a:lumOff val="40000"/>
                </a:schemeClr>
              </a:gs>
            </a:gsLst>
            <a:lin ang="4800000" scaled="0"/>
          </a:gradFill>
          <a:ln w="19050">
            <a:gradFill>
              <a:gsLst>
                <a:gs pos="37000">
                  <a:srgbClr val="FFFFFF"/>
                </a:gs>
                <a:gs pos="0">
                  <a:schemeClr val="accent4">
                    <a:lumMod val="20000"/>
                    <a:lumOff val="80000"/>
                  </a:schemeClr>
                </a:gs>
                <a:gs pos="100000">
                  <a:srgbClr val="FFFFFF"/>
                </a:gs>
                <a:gs pos="71000">
                  <a:schemeClr val="accent4">
                    <a:lumMod val="20000"/>
                    <a:lumOff val="80000"/>
                  </a:schemeClr>
                </a:gs>
              </a:gsLst>
              <a:lin ang="16200000" scaled="0"/>
            </a:gradFill>
          </a:ln>
          <a:effectLst>
            <a:outerShdw blurRad="355600" algn="ctr" rotWithShape="0">
              <a:schemeClr val="accent4">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ym typeface="+mn-ea"/>
            </a:endParaRPr>
          </a:p>
        </p:txBody>
      </p:sp>
      <p:sp>
        <p:nvSpPr>
          <p:cNvPr id="31" name="圆角矩形 30"/>
          <p:cNvSpPr/>
          <p:nvPr>
            <p:custDataLst>
              <p:tags r:id="rId8"/>
            </p:custDataLst>
          </p:nvPr>
        </p:nvSpPr>
        <p:spPr>
          <a:xfrm>
            <a:off x="2680335" y="4779010"/>
            <a:ext cx="1861185" cy="428625"/>
          </a:xfrm>
          <a:prstGeom prst="roundRect">
            <a:avLst>
              <a:gd name="adj" fmla="val 50000"/>
            </a:avLst>
          </a:prstGeom>
          <a:gradFill>
            <a:gsLst>
              <a:gs pos="48000">
                <a:schemeClr val="accent4"/>
              </a:gs>
              <a:gs pos="0">
                <a:schemeClr val="accent4">
                  <a:lumMod val="60000"/>
                  <a:lumOff val="40000"/>
                </a:schemeClr>
              </a:gs>
              <a:gs pos="81000">
                <a:schemeClr val="accent4"/>
              </a:gs>
              <a:gs pos="100000">
                <a:schemeClr val="accent4">
                  <a:lumMod val="60000"/>
                  <a:lumOff val="4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ct val="0"/>
              </a:spcBef>
              <a:spcAft>
                <a:spcPct val="0"/>
              </a:spcAft>
              <a:buClrTx/>
              <a:buSzTx/>
              <a:buFontTx/>
            </a:pPr>
            <a:r>
              <a:rPr lang="zh-CN" altLang="en-US" sz="1600" b="1">
                <a:latin typeface="+mn-ea"/>
                <a:cs typeface="+mn-ea"/>
                <a:sym typeface="+mn-ea"/>
              </a:rPr>
              <a:t>保留、收集</a:t>
            </a:r>
            <a:r>
              <a:rPr lang="zh-CN" altLang="en-US" sz="1600" b="1">
                <a:latin typeface="+mn-ea"/>
                <a:cs typeface="+mn-ea"/>
                <a:sym typeface="+mn-ea"/>
              </a:rPr>
              <a:t>证据</a:t>
            </a:r>
            <a:endParaRPr lang="zh-CN" altLang="en-US" sz="1600" b="1">
              <a:latin typeface="+mn-ea"/>
              <a:cs typeface="+mn-ea"/>
              <a:sym typeface="+mn-ea"/>
            </a:endParaRPr>
          </a:p>
        </p:txBody>
      </p:sp>
      <p:sp>
        <p:nvSpPr>
          <p:cNvPr id="32" name="椭圆 31"/>
          <p:cNvSpPr>
            <a:spLocks noChangeAspect="1"/>
          </p:cNvSpPr>
          <p:nvPr>
            <p:custDataLst>
              <p:tags r:id="rId9"/>
            </p:custDataLst>
          </p:nvPr>
        </p:nvSpPr>
        <p:spPr>
          <a:xfrm>
            <a:off x="6059413" y="4310982"/>
            <a:ext cx="213864" cy="213864"/>
          </a:xfrm>
          <a:prstGeom prst="ellipse">
            <a:avLst/>
          </a:prstGeom>
          <a:gradFill>
            <a:gsLst>
              <a:gs pos="54000">
                <a:schemeClr val="accent4"/>
              </a:gs>
              <a:gs pos="0">
                <a:schemeClr val="accent4">
                  <a:lumMod val="20000"/>
                  <a:lumOff val="80000"/>
                </a:schemeClr>
              </a:gs>
              <a:gs pos="81000">
                <a:schemeClr val="accent4"/>
              </a:gs>
              <a:gs pos="100000">
                <a:schemeClr val="accent4">
                  <a:lumMod val="60000"/>
                  <a:lumOff val="40000"/>
                </a:schemeClr>
              </a:gs>
            </a:gsLst>
            <a:lin ang="4800000" scaled="0"/>
          </a:gradFill>
          <a:ln w="19050">
            <a:gradFill>
              <a:gsLst>
                <a:gs pos="37000">
                  <a:srgbClr val="FFFFFF"/>
                </a:gs>
                <a:gs pos="0">
                  <a:schemeClr val="accent4">
                    <a:lumMod val="20000"/>
                    <a:lumOff val="80000"/>
                  </a:schemeClr>
                </a:gs>
                <a:gs pos="100000">
                  <a:srgbClr val="FFFFFF"/>
                </a:gs>
                <a:gs pos="71000">
                  <a:schemeClr val="accent4">
                    <a:lumMod val="20000"/>
                    <a:lumOff val="80000"/>
                  </a:schemeClr>
                </a:gs>
              </a:gsLst>
              <a:lin ang="16200000" scaled="0"/>
            </a:gradFill>
          </a:ln>
          <a:effectLst>
            <a:outerShdw blurRad="355600" algn="ctr" rotWithShape="0">
              <a:schemeClr val="accent4">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ym typeface="+mn-ea"/>
            </a:endParaRPr>
          </a:p>
        </p:txBody>
      </p:sp>
      <p:sp>
        <p:nvSpPr>
          <p:cNvPr id="35" name="圆角矩形 34"/>
          <p:cNvSpPr/>
          <p:nvPr>
            <p:custDataLst>
              <p:tags r:id="rId10"/>
            </p:custDataLst>
          </p:nvPr>
        </p:nvSpPr>
        <p:spPr>
          <a:xfrm>
            <a:off x="5380770" y="5072181"/>
            <a:ext cx="1571801" cy="428377"/>
          </a:xfrm>
          <a:prstGeom prst="roundRect">
            <a:avLst>
              <a:gd name="adj" fmla="val 50000"/>
            </a:avLst>
          </a:prstGeom>
          <a:gradFill>
            <a:gsLst>
              <a:gs pos="48000">
                <a:schemeClr val="accent4"/>
              </a:gs>
              <a:gs pos="0">
                <a:schemeClr val="accent4">
                  <a:lumMod val="60000"/>
                  <a:lumOff val="40000"/>
                </a:schemeClr>
              </a:gs>
              <a:gs pos="81000">
                <a:schemeClr val="accent4"/>
              </a:gs>
              <a:gs pos="100000">
                <a:schemeClr val="accent4">
                  <a:lumMod val="60000"/>
                  <a:lumOff val="4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latin typeface="+mn-ea"/>
                <a:cs typeface="+mn-ea"/>
                <a:sym typeface="+mn-ea"/>
              </a:rPr>
              <a:t>屏蔽和</a:t>
            </a:r>
            <a:r>
              <a:rPr lang="zh-CN" altLang="en-US" sz="1600" b="1">
                <a:latin typeface="+mn-ea"/>
                <a:cs typeface="+mn-ea"/>
                <a:sym typeface="+mn-ea"/>
              </a:rPr>
              <a:t>阻止</a:t>
            </a:r>
            <a:endParaRPr lang="zh-CN" altLang="en-US" sz="1600" b="1">
              <a:latin typeface="+mn-ea"/>
              <a:cs typeface="+mn-ea"/>
              <a:sym typeface="+mn-ea"/>
            </a:endParaRPr>
          </a:p>
        </p:txBody>
      </p:sp>
      <p:sp>
        <p:nvSpPr>
          <p:cNvPr id="36" name="圆角矩形 35"/>
          <p:cNvSpPr/>
          <p:nvPr>
            <p:custDataLst>
              <p:tags r:id="rId11"/>
            </p:custDataLst>
          </p:nvPr>
        </p:nvSpPr>
        <p:spPr>
          <a:xfrm>
            <a:off x="3861435" y="3382645"/>
            <a:ext cx="2077720" cy="428625"/>
          </a:xfrm>
          <a:prstGeom prst="roundRect">
            <a:avLst>
              <a:gd name="adj" fmla="val 50000"/>
            </a:avLst>
          </a:prstGeom>
          <a:gradFill>
            <a:gsLst>
              <a:gs pos="48000">
                <a:schemeClr val="accent1"/>
              </a:gs>
              <a:gs pos="0">
                <a:schemeClr val="accent1">
                  <a:lumMod val="60000"/>
                  <a:lumOff val="40000"/>
                </a:schemeClr>
              </a:gs>
              <a:gs pos="81000">
                <a:schemeClr val="accent1"/>
              </a:gs>
              <a:gs pos="100000">
                <a:schemeClr val="accent1"/>
              </a:gs>
            </a:gsLst>
            <a:lin ang="5400000" scaled="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latin typeface="+mn-ea"/>
                <a:cs typeface="+mn-ea"/>
                <a:sym typeface="+mn-ea"/>
              </a:rPr>
              <a:t>设置隐私和安全</a:t>
            </a:r>
            <a:r>
              <a:rPr lang="zh-CN" altLang="en-US" sz="1600" b="1">
                <a:latin typeface="+mn-ea"/>
                <a:cs typeface="+mn-ea"/>
                <a:sym typeface="+mn-ea"/>
              </a:rPr>
              <a:t>设置</a:t>
            </a:r>
            <a:endParaRPr lang="zh-CN" altLang="en-US" sz="1600" b="1">
              <a:latin typeface="+mn-ea"/>
              <a:cs typeface="+mn-ea"/>
              <a:sym typeface="+mn-ea"/>
            </a:endParaRPr>
          </a:p>
        </p:txBody>
      </p:sp>
      <p:sp>
        <p:nvSpPr>
          <p:cNvPr id="37" name="椭圆 36"/>
          <p:cNvSpPr>
            <a:spLocks noChangeAspect="1"/>
          </p:cNvSpPr>
          <p:nvPr>
            <p:custDataLst>
              <p:tags r:id="rId12"/>
            </p:custDataLst>
          </p:nvPr>
        </p:nvSpPr>
        <p:spPr>
          <a:xfrm>
            <a:off x="4846436" y="4248578"/>
            <a:ext cx="213864" cy="213864"/>
          </a:xfrm>
          <a:prstGeom prst="ellipse">
            <a:avLst/>
          </a:prstGeom>
          <a:gradFill>
            <a:gsLst>
              <a:gs pos="54000">
                <a:schemeClr val="accent1"/>
              </a:gs>
              <a:gs pos="0">
                <a:schemeClr val="accent1">
                  <a:lumMod val="60000"/>
                  <a:lumOff val="40000"/>
                </a:schemeClr>
              </a:gs>
            </a:gsLst>
            <a:lin ang="5400000" scaled="0"/>
          </a:gradFill>
          <a:ln w="19050">
            <a:gradFill>
              <a:gsLst>
                <a:gs pos="37000">
                  <a:srgbClr val="FFFFFF"/>
                </a:gs>
                <a:gs pos="0">
                  <a:schemeClr val="accent1">
                    <a:lumMod val="20000"/>
                    <a:lumOff val="80000"/>
                  </a:schemeClr>
                </a:gs>
                <a:gs pos="100000">
                  <a:srgbClr val="FFFFFF"/>
                </a:gs>
                <a:gs pos="71000">
                  <a:schemeClr val="accent1">
                    <a:lumMod val="20000"/>
                    <a:lumOff val="80000"/>
                  </a:schemeClr>
                </a:gs>
              </a:gsLst>
              <a:lin ang="16200000" scaled="0"/>
            </a:gradFill>
          </a:ln>
          <a:effectLst>
            <a:outerShdw blurRad="342900" sx="106000" sy="106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ym typeface="+mn-ea"/>
            </a:endParaRPr>
          </a:p>
        </p:txBody>
      </p:sp>
      <p:sp>
        <p:nvSpPr>
          <p:cNvPr id="38" name="椭圆 37"/>
          <p:cNvSpPr>
            <a:spLocks noChangeAspect="1"/>
          </p:cNvSpPr>
          <p:nvPr>
            <p:custDataLst>
              <p:tags r:id="rId13"/>
            </p:custDataLst>
          </p:nvPr>
        </p:nvSpPr>
        <p:spPr>
          <a:xfrm>
            <a:off x="8395663" y="3952809"/>
            <a:ext cx="213864" cy="213864"/>
          </a:xfrm>
          <a:prstGeom prst="ellipse">
            <a:avLst/>
          </a:prstGeom>
          <a:gradFill>
            <a:gsLst>
              <a:gs pos="54000">
                <a:schemeClr val="accent4"/>
              </a:gs>
              <a:gs pos="0">
                <a:schemeClr val="accent4">
                  <a:lumMod val="20000"/>
                  <a:lumOff val="80000"/>
                </a:schemeClr>
              </a:gs>
              <a:gs pos="81000">
                <a:schemeClr val="accent4"/>
              </a:gs>
              <a:gs pos="100000">
                <a:schemeClr val="accent4">
                  <a:lumMod val="60000"/>
                  <a:lumOff val="40000"/>
                </a:schemeClr>
              </a:gs>
            </a:gsLst>
            <a:lin ang="4800000" scaled="0"/>
          </a:gradFill>
          <a:ln w="19050">
            <a:gradFill>
              <a:gsLst>
                <a:gs pos="37000">
                  <a:srgbClr val="FFFFFF"/>
                </a:gs>
                <a:gs pos="0">
                  <a:schemeClr val="accent4">
                    <a:lumMod val="20000"/>
                    <a:lumOff val="80000"/>
                  </a:schemeClr>
                </a:gs>
                <a:gs pos="100000">
                  <a:srgbClr val="FFFFFF"/>
                </a:gs>
                <a:gs pos="71000">
                  <a:schemeClr val="accent4">
                    <a:lumMod val="20000"/>
                    <a:lumOff val="80000"/>
                  </a:schemeClr>
                </a:gs>
              </a:gsLst>
              <a:lin ang="16200000" scaled="0"/>
            </a:gradFill>
          </a:ln>
          <a:effectLst>
            <a:outerShdw blurRad="355600" algn="ctr" rotWithShape="0">
              <a:schemeClr val="accent4">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ym typeface="+mn-ea"/>
            </a:endParaRPr>
          </a:p>
        </p:txBody>
      </p:sp>
      <p:sp>
        <p:nvSpPr>
          <p:cNvPr id="40" name="圆角矩形 39"/>
          <p:cNvSpPr/>
          <p:nvPr>
            <p:custDataLst>
              <p:tags r:id="rId14"/>
            </p:custDataLst>
          </p:nvPr>
        </p:nvSpPr>
        <p:spPr>
          <a:xfrm>
            <a:off x="7870689" y="4714008"/>
            <a:ext cx="1571801" cy="428377"/>
          </a:xfrm>
          <a:prstGeom prst="roundRect">
            <a:avLst>
              <a:gd name="adj" fmla="val 50000"/>
            </a:avLst>
          </a:prstGeom>
          <a:gradFill>
            <a:gsLst>
              <a:gs pos="48000">
                <a:schemeClr val="accent4"/>
              </a:gs>
              <a:gs pos="0">
                <a:schemeClr val="accent4">
                  <a:lumMod val="60000"/>
                  <a:lumOff val="40000"/>
                </a:schemeClr>
              </a:gs>
              <a:gs pos="81000">
                <a:schemeClr val="accent4"/>
              </a:gs>
              <a:gs pos="100000">
                <a:schemeClr val="accent4">
                  <a:lumMod val="60000"/>
                  <a:lumOff val="4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latin typeface="+mn-ea"/>
                <a:cs typeface="+mn-ea"/>
                <a:sym typeface="+mn-ea"/>
              </a:rPr>
              <a:t>倡导网络</a:t>
            </a:r>
            <a:r>
              <a:rPr lang="zh-CN" altLang="en-US" sz="1600" b="1">
                <a:latin typeface="+mn-ea"/>
                <a:cs typeface="+mn-ea"/>
                <a:sym typeface="+mn-ea"/>
              </a:rPr>
              <a:t>文明</a:t>
            </a:r>
            <a:endParaRPr lang="zh-CN" altLang="en-US" sz="1600" b="1">
              <a:latin typeface="+mn-ea"/>
              <a:cs typeface="+mn-ea"/>
              <a:sym typeface="+mn-ea"/>
            </a:endParaRPr>
          </a:p>
        </p:txBody>
      </p:sp>
      <p:sp>
        <p:nvSpPr>
          <p:cNvPr id="41" name="圆角矩形 40"/>
          <p:cNvSpPr/>
          <p:nvPr>
            <p:custDataLst>
              <p:tags r:id="rId15"/>
            </p:custDataLst>
          </p:nvPr>
        </p:nvSpPr>
        <p:spPr>
          <a:xfrm>
            <a:off x="8929347" y="2659876"/>
            <a:ext cx="1571801" cy="428377"/>
          </a:xfrm>
          <a:prstGeom prst="roundRect">
            <a:avLst>
              <a:gd name="adj" fmla="val 50000"/>
            </a:avLst>
          </a:prstGeom>
          <a:gradFill>
            <a:gsLst>
              <a:gs pos="48000">
                <a:schemeClr val="accent1"/>
              </a:gs>
              <a:gs pos="0">
                <a:schemeClr val="accent1">
                  <a:lumMod val="60000"/>
                  <a:lumOff val="40000"/>
                </a:schemeClr>
              </a:gs>
              <a:gs pos="81000">
                <a:schemeClr val="accent1"/>
              </a:gs>
              <a:gs pos="100000">
                <a:schemeClr val="accent1"/>
              </a:gs>
            </a:gsLst>
            <a:lin ang="5400000" scaled="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latin typeface="+mn-ea"/>
                <a:cs typeface="+mn-ea"/>
                <a:sym typeface="+mn-ea"/>
              </a:rPr>
              <a:t>举报</a:t>
            </a:r>
            <a:endParaRPr lang="zh-CN" altLang="en-US" sz="1600" b="1">
              <a:latin typeface="+mn-ea"/>
              <a:cs typeface="+mn-ea"/>
              <a:sym typeface="+mn-ea"/>
            </a:endParaRPr>
          </a:p>
        </p:txBody>
      </p:sp>
      <p:sp>
        <p:nvSpPr>
          <p:cNvPr id="42" name="椭圆 41"/>
          <p:cNvSpPr>
            <a:spLocks noChangeAspect="1"/>
          </p:cNvSpPr>
          <p:nvPr>
            <p:custDataLst>
              <p:tags r:id="rId16"/>
            </p:custDataLst>
          </p:nvPr>
        </p:nvSpPr>
        <p:spPr>
          <a:xfrm>
            <a:off x="9607990" y="3525732"/>
            <a:ext cx="213864" cy="213864"/>
          </a:xfrm>
          <a:prstGeom prst="ellipse">
            <a:avLst/>
          </a:prstGeom>
          <a:gradFill>
            <a:gsLst>
              <a:gs pos="54000">
                <a:schemeClr val="accent1"/>
              </a:gs>
              <a:gs pos="0">
                <a:schemeClr val="accent1">
                  <a:lumMod val="60000"/>
                  <a:lumOff val="40000"/>
                </a:schemeClr>
              </a:gs>
            </a:gsLst>
            <a:lin ang="5400000" scaled="0"/>
          </a:gradFill>
          <a:ln w="19050">
            <a:gradFill>
              <a:gsLst>
                <a:gs pos="37000">
                  <a:srgbClr val="FFFFFF"/>
                </a:gs>
                <a:gs pos="0">
                  <a:schemeClr val="accent1">
                    <a:lumMod val="20000"/>
                    <a:lumOff val="80000"/>
                  </a:schemeClr>
                </a:gs>
                <a:gs pos="100000">
                  <a:srgbClr val="FFFFFF"/>
                </a:gs>
                <a:gs pos="71000">
                  <a:schemeClr val="accent1">
                    <a:lumMod val="20000"/>
                    <a:lumOff val="80000"/>
                  </a:schemeClr>
                </a:gs>
              </a:gsLst>
              <a:lin ang="16200000" scaled="0"/>
            </a:gradFill>
          </a:ln>
          <a:effectLst>
            <a:outerShdw blurRad="342900" sx="106000" sy="106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ym typeface="+mn-ea"/>
            </a:endParaRPr>
          </a:p>
        </p:txBody>
      </p:sp>
    </p:spTree>
    <p:custDataLst>
      <p:tags r:id="rId1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图片 3"/>
          <p:cNvPicPr/>
          <p:nvPr/>
        </p:nvPicPr>
        <p:blipFill>
          <a:blip r:embed="rId1"/>
          <a:stretch>
            <a:fillRect/>
          </a:stretch>
        </p:blipFill>
        <p:spPr>
          <a:xfrm>
            <a:off x="-504825" y="0"/>
            <a:ext cx="12696825" cy="6858000"/>
          </a:xfrm>
          <a:prstGeom prst="rect">
            <a:avLst/>
          </a:prstGeom>
        </p:spPr>
      </p:pic>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lstStyle/>
          <a:p>
            <a:r>
              <a:rPr lang="zh-CN" altLang="en-US"/>
              <a:t>任务二</a:t>
            </a:r>
            <a:r>
              <a:rPr lang="en-US" altLang="zh-CN"/>
              <a:t> </a:t>
            </a:r>
            <a:r>
              <a:rPr lang="zh-CN" altLang="en-US"/>
              <a:t>  </a:t>
            </a:r>
            <a:r>
              <a:rPr lang="zh-CN" altLang="en-US">
                <a:sym typeface="+mn-ea"/>
              </a:rPr>
              <a:t>保障信息安全</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515620"/>
            <a:ext cx="10713720" cy="5000366"/>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【案例】</a:t>
            </a:r>
            <a:r>
              <a:rPr lang="en-US" altLang="zh-CN" sz="2000" kern="0" dirty="0">
                <a:ln>
                  <a:noFill/>
                  <a:prstDash val="sysDot"/>
                </a:ln>
                <a:solidFill>
                  <a:schemeClr val="tx1">
                    <a:lumMod val="85000"/>
                    <a:lumOff val="15000"/>
                  </a:schemeClr>
                </a:solidFill>
                <a:uFillTx/>
                <a:latin typeface="+mn-ea"/>
                <a:sym typeface="+mn-ea"/>
              </a:rPr>
              <a:t>2017</a:t>
            </a:r>
            <a:r>
              <a:rPr lang="zh-CN" altLang="en-US" sz="2000" kern="0" dirty="0">
                <a:ln>
                  <a:noFill/>
                  <a:prstDash val="sysDot"/>
                </a:ln>
                <a:solidFill>
                  <a:schemeClr val="tx1">
                    <a:lumMod val="85000"/>
                    <a:lumOff val="15000"/>
                  </a:schemeClr>
                </a:solidFill>
                <a:uFillTx/>
                <a:latin typeface="+mn-ea"/>
                <a:sym typeface="+mn-ea"/>
              </a:rPr>
              <a:t>年，上海某教育机构从业人员刘某花费</a:t>
            </a:r>
            <a:r>
              <a:rPr lang="en-US" altLang="zh-CN" sz="2000" kern="0" dirty="0">
                <a:ln>
                  <a:noFill/>
                  <a:prstDash val="sysDot"/>
                </a:ln>
                <a:solidFill>
                  <a:schemeClr val="tx1">
                    <a:lumMod val="85000"/>
                    <a:lumOff val="15000"/>
                  </a:schemeClr>
                </a:solidFill>
                <a:uFillTx/>
                <a:latin typeface="+mn-ea"/>
                <a:sym typeface="+mn-ea"/>
              </a:rPr>
              <a:t>5000</a:t>
            </a:r>
            <a:r>
              <a:rPr lang="zh-CN" altLang="en-US" sz="2000" kern="0" dirty="0">
                <a:ln>
                  <a:noFill/>
                  <a:prstDash val="sysDot"/>
                </a:ln>
                <a:solidFill>
                  <a:schemeClr val="tx1">
                    <a:lumMod val="85000"/>
                    <a:lumOff val="15000"/>
                  </a:schemeClr>
                </a:solidFill>
                <a:uFillTx/>
                <a:latin typeface="+mn-ea"/>
                <a:sym typeface="+mn-ea"/>
              </a:rPr>
              <a:t>元从他处购买大量学生个人信息</a:t>
            </a:r>
            <a:r>
              <a:rPr lang="en-US" altLang="zh-CN" sz="2000" kern="0" dirty="0">
                <a:ln>
                  <a:noFill/>
                  <a:prstDash val="sysDot"/>
                </a:ln>
                <a:solidFill>
                  <a:schemeClr val="tx1">
                    <a:lumMod val="85000"/>
                    <a:lumOff val="15000"/>
                  </a:schemeClr>
                </a:solidFill>
                <a:uFillTx/>
                <a:latin typeface="+mn-ea"/>
                <a:sym typeface="+mn-ea"/>
              </a:rPr>
              <a:t>13</a:t>
            </a:r>
            <a:r>
              <a:rPr lang="zh-CN" altLang="en-US" sz="2000" kern="0" dirty="0">
                <a:ln>
                  <a:noFill/>
                  <a:prstDash val="sysDot"/>
                </a:ln>
                <a:solidFill>
                  <a:schemeClr val="tx1">
                    <a:lumMod val="85000"/>
                    <a:lumOff val="15000"/>
                  </a:schemeClr>
                </a:solidFill>
                <a:uFillTx/>
                <a:latin typeface="+mn-ea"/>
                <a:sym typeface="+mn-ea"/>
              </a:rPr>
              <a:t>万余条。</a:t>
            </a:r>
            <a:r>
              <a:rPr lang="en-US" altLang="zh-CN" sz="2000" kern="0" dirty="0">
                <a:ln>
                  <a:noFill/>
                  <a:prstDash val="sysDot"/>
                </a:ln>
                <a:solidFill>
                  <a:schemeClr val="tx1">
                    <a:lumMod val="85000"/>
                    <a:lumOff val="15000"/>
                  </a:schemeClr>
                </a:solidFill>
                <a:uFillTx/>
                <a:latin typeface="+mn-ea"/>
                <a:sym typeface="+mn-ea"/>
              </a:rPr>
              <a:t>2018</a:t>
            </a:r>
            <a:r>
              <a:rPr lang="zh-CN" altLang="en-US" sz="2000" kern="0" dirty="0">
                <a:ln>
                  <a:noFill/>
                  <a:prstDash val="sysDot"/>
                </a:ln>
                <a:solidFill>
                  <a:schemeClr val="tx1">
                    <a:lumMod val="85000"/>
                    <a:lumOff val="15000"/>
                  </a:schemeClr>
                </a:solidFill>
                <a:uFillTx/>
                <a:latin typeface="+mn-ea"/>
                <a:sym typeface="+mn-ea"/>
              </a:rPr>
              <a:t>年，刘某用手里的上海学生信息与在北京从事教育培训的周某换取了北京各区学生信息</a:t>
            </a:r>
            <a:r>
              <a:rPr lang="en-US" altLang="zh-CN" sz="2000" kern="0" dirty="0">
                <a:ln>
                  <a:noFill/>
                  <a:prstDash val="sysDot"/>
                </a:ln>
                <a:solidFill>
                  <a:schemeClr val="tx1">
                    <a:lumMod val="85000"/>
                    <a:lumOff val="15000"/>
                  </a:schemeClr>
                </a:solidFill>
                <a:uFillTx/>
                <a:latin typeface="+mn-ea"/>
                <a:sym typeface="+mn-ea"/>
              </a:rPr>
              <a:t>38</a:t>
            </a:r>
            <a:r>
              <a:rPr lang="zh-CN" altLang="en-US" sz="2000" kern="0" dirty="0">
                <a:ln>
                  <a:noFill/>
                  <a:prstDash val="sysDot"/>
                </a:ln>
                <a:solidFill>
                  <a:schemeClr val="tx1">
                    <a:lumMod val="85000"/>
                    <a:lumOff val="15000"/>
                  </a:schemeClr>
                </a:solidFill>
                <a:uFillTx/>
                <a:latin typeface="+mn-ea"/>
                <a:sym typeface="+mn-ea"/>
              </a:rPr>
              <a:t>万余条。</a:t>
            </a:r>
            <a:r>
              <a:rPr lang="en-US" altLang="zh-CN" sz="2000" kern="0" dirty="0">
                <a:ln>
                  <a:noFill/>
                  <a:prstDash val="sysDot"/>
                </a:ln>
                <a:solidFill>
                  <a:schemeClr val="tx1">
                    <a:lumMod val="85000"/>
                    <a:lumOff val="15000"/>
                  </a:schemeClr>
                </a:solidFill>
                <a:uFillTx/>
                <a:latin typeface="+mn-ea"/>
                <a:sym typeface="+mn-ea"/>
              </a:rPr>
              <a:t>2019</a:t>
            </a:r>
            <a:r>
              <a:rPr lang="zh-CN" altLang="en-US" sz="2000" kern="0" dirty="0">
                <a:ln>
                  <a:noFill/>
                  <a:prstDash val="sysDot"/>
                </a:ln>
                <a:solidFill>
                  <a:schemeClr val="tx1">
                    <a:lumMod val="85000"/>
                    <a:lumOff val="15000"/>
                  </a:schemeClr>
                </a:solidFill>
                <a:uFillTx/>
                <a:latin typeface="+mn-ea"/>
                <a:sym typeface="+mn-ea"/>
              </a:rPr>
              <a:t>年年初，刘某又将手中</a:t>
            </a:r>
            <a:r>
              <a:rPr lang="en-US" altLang="zh-CN" sz="2000" kern="0" dirty="0">
                <a:ln>
                  <a:noFill/>
                  <a:prstDash val="sysDot"/>
                </a:ln>
                <a:solidFill>
                  <a:schemeClr val="tx1">
                    <a:lumMod val="85000"/>
                    <a:lumOff val="15000"/>
                  </a:schemeClr>
                </a:solidFill>
                <a:uFillTx/>
                <a:latin typeface="+mn-ea"/>
                <a:sym typeface="+mn-ea"/>
              </a:rPr>
              <a:t>52</a:t>
            </a:r>
            <a:r>
              <a:rPr lang="zh-CN" altLang="en-US" sz="2000" kern="0" dirty="0">
                <a:ln>
                  <a:noFill/>
                  <a:prstDash val="sysDot"/>
                </a:ln>
                <a:solidFill>
                  <a:schemeClr val="tx1">
                    <a:lumMod val="85000"/>
                    <a:lumOff val="15000"/>
                  </a:schemeClr>
                </a:solidFill>
                <a:uFillTx/>
                <a:latin typeface="+mn-ea"/>
                <a:sym typeface="+mn-ea"/>
              </a:rPr>
              <a:t>万余条学生信息出售，获利</a:t>
            </a:r>
            <a:r>
              <a:rPr lang="en-US" altLang="zh-CN" sz="2000" kern="0" dirty="0">
                <a:ln>
                  <a:noFill/>
                  <a:prstDash val="sysDot"/>
                </a:ln>
                <a:solidFill>
                  <a:schemeClr val="tx1">
                    <a:lumMod val="85000"/>
                    <a:lumOff val="15000"/>
                  </a:schemeClr>
                </a:solidFill>
                <a:uFillTx/>
                <a:latin typeface="+mn-ea"/>
                <a:sym typeface="+mn-ea"/>
              </a:rPr>
              <a:t>1.6</a:t>
            </a:r>
            <a:r>
              <a:rPr lang="zh-CN" altLang="en-US" sz="2000" kern="0" dirty="0">
                <a:ln>
                  <a:noFill/>
                  <a:prstDash val="sysDot"/>
                </a:ln>
                <a:solidFill>
                  <a:schemeClr val="tx1">
                    <a:lumMod val="85000"/>
                    <a:lumOff val="15000"/>
                  </a:schemeClr>
                </a:solidFill>
                <a:uFillTx/>
                <a:latin typeface="+mn-ea"/>
                <a:sym typeface="+mn-ea"/>
              </a:rPr>
              <a:t>万元。这些学生信息包含了学生的姓名、出生日期、身份证号码、学籍号、所在学校、年级、户籍地址、家</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庭住址、家长姓名、家长电话等。</a:t>
            </a:r>
            <a:r>
              <a:rPr lang="en-US" altLang="zh-CN" sz="2000" kern="0" dirty="0">
                <a:ln>
                  <a:noFill/>
                  <a:prstDash val="sysDot"/>
                </a:ln>
                <a:solidFill>
                  <a:schemeClr val="tx1">
                    <a:lumMod val="85000"/>
                    <a:lumOff val="15000"/>
                  </a:schemeClr>
                </a:solidFill>
                <a:uFillTx/>
                <a:latin typeface="+mn-ea"/>
                <a:sym typeface="+mn-ea"/>
              </a:rPr>
              <a:t>2019 </a:t>
            </a:r>
            <a:r>
              <a:rPr lang="zh-CN" altLang="en-US" sz="2000" kern="0" dirty="0">
                <a:ln>
                  <a:noFill/>
                  <a:prstDash val="sysDot"/>
                </a:ln>
                <a:solidFill>
                  <a:schemeClr val="tx1">
                    <a:lumMod val="85000"/>
                    <a:lumOff val="15000"/>
                  </a:schemeClr>
                </a:solidFill>
                <a:uFillTx/>
                <a:latin typeface="+mn-ea"/>
                <a:sym typeface="+mn-ea"/>
              </a:rPr>
              <a:t>年，周某还通过网络从曾经的同事李某处获取上海学生信息</a:t>
            </a:r>
            <a:r>
              <a:rPr lang="en-US" altLang="zh-CN" sz="2000" kern="0" dirty="0">
                <a:ln>
                  <a:noFill/>
                  <a:prstDash val="sysDot"/>
                </a:ln>
                <a:solidFill>
                  <a:schemeClr val="tx1">
                    <a:lumMod val="85000"/>
                    <a:lumOff val="15000"/>
                  </a:schemeClr>
                </a:solidFill>
                <a:uFillTx/>
                <a:latin typeface="+mn-ea"/>
                <a:sym typeface="+mn-ea"/>
              </a:rPr>
              <a:t> 3 </a:t>
            </a:r>
            <a:r>
              <a:rPr lang="zh-CN" altLang="en-US" sz="2000" kern="0" dirty="0">
                <a:ln>
                  <a:noFill/>
                  <a:prstDash val="sysDot"/>
                </a:ln>
                <a:solidFill>
                  <a:schemeClr val="tx1">
                    <a:lumMod val="85000"/>
                    <a:lumOff val="15000"/>
                  </a:schemeClr>
                </a:solidFill>
                <a:uFillTx/>
                <a:latin typeface="+mn-ea"/>
                <a:sym typeface="+mn-ea"/>
              </a:rPr>
              <a:t>万余条。经查，李某</a:t>
            </a:r>
            <a:r>
              <a:rPr lang="en-US" altLang="zh-CN" sz="2000" kern="0" dirty="0">
                <a:ln>
                  <a:noFill/>
                  <a:prstDash val="sysDot"/>
                </a:ln>
                <a:solidFill>
                  <a:schemeClr val="tx1">
                    <a:lumMod val="85000"/>
                    <a:lumOff val="15000"/>
                  </a:schemeClr>
                </a:solidFill>
                <a:uFillTx/>
                <a:latin typeface="+mn-ea"/>
                <a:sym typeface="+mn-ea"/>
              </a:rPr>
              <a:t> 2015 </a:t>
            </a:r>
            <a:r>
              <a:rPr lang="zh-CN" altLang="en-US" sz="2000" kern="0" dirty="0">
                <a:ln>
                  <a:noFill/>
                  <a:prstDash val="sysDot"/>
                </a:ln>
                <a:solidFill>
                  <a:schemeClr val="tx1">
                    <a:lumMod val="85000"/>
                    <a:lumOff val="15000"/>
                  </a:schemeClr>
                </a:solidFill>
                <a:uFillTx/>
                <a:latin typeface="+mn-ea"/>
                <a:sym typeface="+mn-ea"/>
              </a:rPr>
              <a:t>年通过网络花费</a:t>
            </a:r>
            <a:r>
              <a:rPr lang="en-US" altLang="zh-CN" sz="2000" kern="0" dirty="0">
                <a:ln>
                  <a:noFill/>
                  <a:prstDash val="sysDot"/>
                </a:ln>
                <a:solidFill>
                  <a:schemeClr val="tx1">
                    <a:lumMod val="85000"/>
                    <a:lumOff val="15000"/>
                  </a:schemeClr>
                </a:solidFill>
                <a:uFillTx/>
                <a:latin typeface="+mn-ea"/>
                <a:sym typeface="+mn-ea"/>
              </a:rPr>
              <a:t> 200 </a:t>
            </a:r>
            <a:r>
              <a:rPr lang="zh-CN" altLang="en-US" sz="2000" kern="0" dirty="0">
                <a:ln>
                  <a:noFill/>
                  <a:prstDash val="sysDot"/>
                </a:ln>
                <a:solidFill>
                  <a:schemeClr val="tx1">
                    <a:lumMod val="85000"/>
                    <a:lumOff val="15000"/>
                  </a:schemeClr>
                </a:solidFill>
                <a:uFillTx/>
                <a:latin typeface="+mn-ea"/>
                <a:sym typeface="+mn-ea"/>
              </a:rPr>
              <a:t>元向他人购买了上海市部分高中生信息</a:t>
            </a:r>
            <a:r>
              <a:rPr lang="en-US" altLang="zh-CN" sz="2000" kern="0" dirty="0">
                <a:ln>
                  <a:noFill/>
                  <a:prstDash val="sysDot"/>
                </a:ln>
                <a:solidFill>
                  <a:schemeClr val="tx1">
                    <a:lumMod val="85000"/>
                    <a:lumOff val="15000"/>
                  </a:schemeClr>
                </a:solidFill>
                <a:uFillTx/>
                <a:latin typeface="+mn-ea"/>
                <a:sym typeface="+mn-ea"/>
              </a:rPr>
              <a:t> 13 </a:t>
            </a:r>
            <a:r>
              <a:rPr lang="zh-CN" altLang="en-US" sz="2000" kern="0" dirty="0">
                <a:ln>
                  <a:noFill/>
                  <a:prstDash val="sysDot"/>
                </a:ln>
                <a:solidFill>
                  <a:schemeClr val="tx1">
                    <a:lumMod val="85000"/>
                    <a:lumOff val="15000"/>
                  </a:schemeClr>
                </a:solidFill>
                <a:uFillTx/>
                <a:latin typeface="+mn-ea"/>
                <a:sym typeface="+mn-ea"/>
              </a:rPr>
              <a:t>万余条，</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并将其中一部分提供给了周某。</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en-US" altLang="zh-CN" sz="2000" kern="0" dirty="0">
                <a:ln>
                  <a:noFill/>
                  <a:prstDash val="sysDot"/>
                </a:ln>
                <a:solidFill>
                  <a:schemeClr val="tx1">
                    <a:lumMod val="85000"/>
                    <a:lumOff val="15000"/>
                  </a:schemeClr>
                </a:solidFill>
                <a:uFillTx/>
                <a:latin typeface="+mn-ea"/>
                <a:sym typeface="+mn-ea"/>
              </a:rPr>
              <a:t>2020 </a:t>
            </a:r>
            <a:r>
              <a:rPr lang="zh-CN" altLang="en-US" sz="2000" kern="0" dirty="0">
                <a:ln>
                  <a:noFill/>
                  <a:prstDash val="sysDot"/>
                </a:ln>
                <a:solidFill>
                  <a:schemeClr val="tx1">
                    <a:lumMod val="85000"/>
                    <a:lumOff val="15000"/>
                  </a:schemeClr>
                </a:solidFill>
                <a:uFillTx/>
                <a:latin typeface="+mn-ea"/>
                <a:sym typeface="+mn-ea"/>
              </a:rPr>
              <a:t>年</a:t>
            </a:r>
            <a:r>
              <a:rPr lang="en-US" altLang="zh-CN" sz="2000" kern="0" dirty="0">
                <a:ln>
                  <a:noFill/>
                  <a:prstDash val="sysDot"/>
                </a:ln>
                <a:solidFill>
                  <a:schemeClr val="tx1">
                    <a:lumMod val="85000"/>
                    <a:lumOff val="15000"/>
                  </a:schemeClr>
                </a:solidFill>
                <a:uFillTx/>
                <a:latin typeface="+mn-ea"/>
                <a:sym typeface="+mn-ea"/>
              </a:rPr>
              <a:t> 3 </a:t>
            </a:r>
            <a:r>
              <a:rPr lang="zh-CN" altLang="en-US" sz="2000" kern="0" dirty="0">
                <a:ln>
                  <a:noFill/>
                  <a:prstDash val="sysDot"/>
                </a:ln>
                <a:solidFill>
                  <a:schemeClr val="tx1">
                    <a:lumMod val="85000"/>
                    <a:lumOff val="15000"/>
                  </a:schemeClr>
                </a:solidFill>
                <a:uFillTx/>
                <a:latin typeface="+mn-ea"/>
                <a:sym typeface="+mn-ea"/>
              </a:rPr>
              <a:t>月，上海市虹口法院对该案件进行审理并当庭宣判，三人除承担相应刑事责任外，还被判决要求在国家级新闻媒体上公开赔礼道歉并承担公益诉讼民事赔偿责任。</a:t>
            </a: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0194" y="1453436"/>
            <a:ext cx="723109" cy="89443"/>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92835" y="2148840"/>
            <a:ext cx="10015220" cy="3486150"/>
          </a:xfrm>
          <a:prstGeom prst="rect">
            <a:avLst/>
          </a:prstGeom>
          <a:noFill/>
        </p:spPr>
        <p:txBody>
          <a:bodyPr wrap="square" rtlCol="0" anchor="t" anchorCtr="0">
            <a:normAutofit/>
          </a:bodyPr>
          <a:lstStyle/>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【评析】</a:t>
            </a:r>
            <a:endParaRPr lang="zh-CN" altLang="en-US" sz="24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近年来，大学生个人隐私泄露问题越来越普遍。不法分子通过各种方</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式将学生的隐私信息泄露出去。多次出现的个人信息泄露事件提醒我们，如</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果不加强保护，我们的隐私信息在互联网环境里可以被任何人获取。除了需要相关部门加强对网络平台收集个人信息行为的审核和监管力度，还需要大学生提高警惕，避免自身信息的泄露。</a:t>
            </a:r>
            <a:endParaRPr lang="zh-CN" altLang="en-US" sz="2400" kern="0" dirty="0">
              <a:ln>
                <a:noFill/>
                <a:prstDash val="sysDot"/>
              </a:ln>
              <a:solidFill>
                <a:schemeClr val="tx1">
                  <a:lumMod val="85000"/>
                  <a:lumOff val="15000"/>
                </a:schemeClr>
              </a:solidFill>
              <a:latin typeface="+mn-ea"/>
              <a:sym typeface="+mn-ea"/>
            </a:endParaRPr>
          </a:p>
          <a:p>
            <a:pPr lvl="0" indent="457200" algn="l" fontAlgn="auto">
              <a:lnSpc>
                <a:spcPct val="150000"/>
              </a:lnSpc>
              <a:buClrTx/>
              <a:buSzTx/>
              <a:buFontTx/>
            </a:pPr>
            <a:endParaRPr lang="zh-CN" altLang="en-US" sz="2400" kern="0" dirty="0">
              <a:ln>
                <a:noFill/>
                <a:prstDash val="sysDot"/>
              </a:ln>
              <a:solidFill>
                <a:schemeClr val="tx1">
                  <a:lumMod val="85000"/>
                  <a:lumOff val="15000"/>
                </a:schemeClr>
              </a:solidFill>
              <a:latin typeface="+mn-ea"/>
              <a:sym typeface="+mn-ea"/>
            </a:endParaRPr>
          </a:p>
        </p:txBody>
      </p:sp>
    </p:spTree>
    <p:custDataLst>
      <p:tags r:id="rId1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一、网络信息泄露途径</a:t>
            </a:r>
            <a:endParaRPr lang="zh-CN" altLang="en-US"/>
          </a:p>
        </p:txBody>
      </p:sp>
      <p:sp>
        <p:nvSpPr>
          <p:cNvPr id="4" name="等腰三角形 3"/>
          <p:cNvSpPr/>
          <p:nvPr>
            <p:custDataLst>
              <p:tags r:id="rId2"/>
            </p:custDataLst>
          </p:nvPr>
        </p:nvSpPr>
        <p:spPr>
          <a:xfrm>
            <a:off x="3625850" y="1437640"/>
            <a:ext cx="4940935" cy="4930775"/>
          </a:xfrm>
          <a:prstGeom prst="triangle">
            <a:avLst/>
          </a:prstGeom>
          <a:solidFill>
            <a:schemeClr val="accent1">
              <a:lumMod val="40000"/>
              <a:lumOff val="60000"/>
              <a:alpha val="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5" name="Straight Connector 40"/>
          <p:cNvCxnSpPr/>
          <p:nvPr>
            <p:custDataLst>
              <p:tags r:id="rId3"/>
            </p:custDataLst>
          </p:nvPr>
        </p:nvCxnSpPr>
        <p:spPr>
          <a:xfrm flipH="1">
            <a:off x="3890645" y="2292985"/>
            <a:ext cx="1293495"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40"/>
          <p:cNvCxnSpPr/>
          <p:nvPr>
            <p:custDataLst>
              <p:tags r:id="rId4"/>
            </p:custDataLst>
          </p:nvPr>
        </p:nvCxnSpPr>
        <p:spPr>
          <a:xfrm flipH="1">
            <a:off x="3890645" y="3879850"/>
            <a:ext cx="1188720"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40"/>
          <p:cNvCxnSpPr/>
          <p:nvPr>
            <p:custDataLst>
              <p:tags r:id="rId5"/>
            </p:custDataLst>
          </p:nvPr>
        </p:nvCxnSpPr>
        <p:spPr>
          <a:xfrm flipH="1">
            <a:off x="3891280" y="5466715"/>
            <a:ext cx="1080000"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39"/>
          <p:cNvCxnSpPr/>
          <p:nvPr>
            <p:custDataLst>
              <p:tags r:id="rId6"/>
            </p:custDataLst>
          </p:nvPr>
        </p:nvCxnSpPr>
        <p:spPr>
          <a:xfrm flipV="1">
            <a:off x="6493510" y="2292985"/>
            <a:ext cx="514985" cy="363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40"/>
          <p:cNvCxnSpPr/>
          <p:nvPr>
            <p:custDataLst>
              <p:tags r:id="rId7"/>
            </p:custDataLst>
          </p:nvPr>
        </p:nvCxnSpPr>
        <p:spPr>
          <a:xfrm>
            <a:off x="7008495" y="2292985"/>
            <a:ext cx="1290955"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40"/>
          <p:cNvCxnSpPr/>
          <p:nvPr>
            <p:custDataLst>
              <p:tags r:id="rId8"/>
            </p:custDataLst>
          </p:nvPr>
        </p:nvCxnSpPr>
        <p:spPr>
          <a:xfrm>
            <a:off x="7218045" y="5466715"/>
            <a:ext cx="1080000"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40"/>
          <p:cNvCxnSpPr/>
          <p:nvPr>
            <p:custDataLst>
              <p:tags r:id="rId9"/>
            </p:custDataLst>
          </p:nvPr>
        </p:nvCxnSpPr>
        <p:spPr>
          <a:xfrm>
            <a:off x="7111365" y="3879850"/>
            <a:ext cx="1188085"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20" name="矩形 19"/>
          <p:cNvSpPr/>
          <p:nvPr>
            <p:custDataLst>
              <p:tags r:id="rId10"/>
            </p:custDataLst>
          </p:nvPr>
        </p:nvSpPr>
        <p:spPr>
          <a:xfrm>
            <a:off x="695960" y="2093595"/>
            <a:ext cx="2628900" cy="3981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00000"/>
              </a:lnSpc>
            </a:pPr>
            <a:r>
              <a:rPr lang="zh-CN" altLang="en-US" sz="2400" dirty="0">
                <a:solidFill>
                  <a:schemeClr val="tx1">
                    <a:lumMod val="85000"/>
                    <a:lumOff val="15000"/>
                  </a:schemeClr>
                </a:solidFill>
                <a:uFillTx/>
                <a:latin typeface="+中文正文" charset="0"/>
                <a:sym typeface="+mn-ea"/>
              </a:rPr>
              <a:t>注册登记</a:t>
            </a:r>
            <a:endParaRPr lang="zh-CN" altLang="en-US" sz="2400" dirty="0">
              <a:solidFill>
                <a:schemeClr val="tx1">
                  <a:lumMod val="85000"/>
                  <a:lumOff val="15000"/>
                </a:schemeClr>
              </a:solidFill>
              <a:uFillTx/>
              <a:latin typeface="+中文正文" charset="0"/>
              <a:sym typeface="+mn-ea"/>
            </a:endParaRPr>
          </a:p>
        </p:txBody>
      </p:sp>
      <p:sp>
        <p:nvSpPr>
          <p:cNvPr id="21" name="矩形 20"/>
          <p:cNvSpPr/>
          <p:nvPr>
            <p:custDataLst>
              <p:tags r:id="rId11"/>
            </p:custDataLst>
          </p:nvPr>
        </p:nvSpPr>
        <p:spPr>
          <a:xfrm>
            <a:off x="695960" y="3680460"/>
            <a:ext cx="2628900" cy="3981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zh-CN" altLang="en-US" sz="2400" dirty="0">
                <a:solidFill>
                  <a:schemeClr val="tx1">
                    <a:lumMod val="85000"/>
                    <a:lumOff val="15000"/>
                  </a:schemeClr>
                </a:solidFill>
                <a:uFillTx/>
                <a:latin typeface="+中文正文" charset="0"/>
                <a:sym typeface="+mn-ea"/>
              </a:rPr>
              <a:t>复印打印</a:t>
            </a:r>
            <a:endParaRPr lang="zh-CN" altLang="en-US" sz="2400" dirty="0">
              <a:solidFill>
                <a:schemeClr val="tx1">
                  <a:lumMod val="85000"/>
                  <a:lumOff val="15000"/>
                </a:schemeClr>
              </a:solidFill>
              <a:uFillTx/>
              <a:latin typeface="+中文正文" charset="0"/>
              <a:sym typeface="+mn-ea"/>
            </a:endParaRPr>
          </a:p>
        </p:txBody>
      </p:sp>
      <p:sp>
        <p:nvSpPr>
          <p:cNvPr id="22" name="矩形 21"/>
          <p:cNvSpPr/>
          <p:nvPr>
            <p:custDataLst>
              <p:tags r:id="rId12"/>
            </p:custDataLst>
          </p:nvPr>
        </p:nvSpPr>
        <p:spPr>
          <a:xfrm>
            <a:off x="695960" y="5267325"/>
            <a:ext cx="2628900" cy="3981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zh-CN" altLang="en-US" sz="2400" dirty="0">
                <a:solidFill>
                  <a:schemeClr val="tx1">
                    <a:lumMod val="85000"/>
                    <a:lumOff val="15000"/>
                  </a:schemeClr>
                </a:solidFill>
                <a:uFillTx/>
                <a:latin typeface="+中文正文" charset="0"/>
                <a:sym typeface="+mn-ea"/>
              </a:rPr>
              <a:t>各类单据</a:t>
            </a:r>
            <a:endParaRPr lang="zh-CN" altLang="en-US" sz="2400" dirty="0">
              <a:solidFill>
                <a:schemeClr val="tx1">
                  <a:lumMod val="85000"/>
                  <a:lumOff val="15000"/>
                </a:schemeClr>
              </a:solidFill>
              <a:uFillTx/>
              <a:latin typeface="+中文正文" charset="0"/>
              <a:sym typeface="+mn-ea"/>
            </a:endParaRPr>
          </a:p>
        </p:txBody>
      </p:sp>
      <p:sp>
        <p:nvSpPr>
          <p:cNvPr id="23" name="矩形 22"/>
          <p:cNvSpPr/>
          <p:nvPr>
            <p:custDataLst>
              <p:tags r:id="rId13"/>
            </p:custDataLst>
          </p:nvPr>
        </p:nvSpPr>
        <p:spPr>
          <a:xfrm>
            <a:off x="8869045" y="2093595"/>
            <a:ext cx="2628900" cy="3981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zh-CN" altLang="en-US" sz="2400" dirty="0">
                <a:solidFill>
                  <a:schemeClr val="tx1">
                    <a:lumMod val="85000"/>
                    <a:lumOff val="15000"/>
                  </a:schemeClr>
                </a:solidFill>
                <a:uFillTx/>
                <a:latin typeface="+中文正文" charset="0"/>
                <a:sym typeface="+mn-ea"/>
              </a:rPr>
              <a:t>个人简历</a:t>
            </a:r>
            <a:endParaRPr lang="zh-CN" altLang="en-US" sz="2400" dirty="0">
              <a:solidFill>
                <a:schemeClr val="tx1">
                  <a:lumMod val="85000"/>
                  <a:lumOff val="15000"/>
                </a:schemeClr>
              </a:solidFill>
              <a:uFillTx/>
              <a:latin typeface="+中文正文" charset="0"/>
              <a:sym typeface="+mn-ea"/>
            </a:endParaRPr>
          </a:p>
        </p:txBody>
      </p:sp>
      <p:sp>
        <p:nvSpPr>
          <p:cNvPr id="24" name="矩形 23"/>
          <p:cNvSpPr/>
          <p:nvPr>
            <p:custDataLst>
              <p:tags r:id="rId14"/>
            </p:custDataLst>
          </p:nvPr>
        </p:nvSpPr>
        <p:spPr>
          <a:xfrm>
            <a:off x="8869045" y="3680460"/>
            <a:ext cx="2628900" cy="3981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zh-CN" altLang="en-US" sz="2400" dirty="0">
                <a:solidFill>
                  <a:schemeClr val="tx1">
                    <a:lumMod val="85000"/>
                    <a:lumOff val="15000"/>
                  </a:schemeClr>
                </a:solidFill>
                <a:uFillTx/>
                <a:latin typeface="+中文正文" charset="0"/>
                <a:sym typeface="+mn-ea"/>
              </a:rPr>
              <a:t>网上购物</a:t>
            </a:r>
            <a:endParaRPr lang="zh-CN" altLang="en-US" sz="2400" dirty="0">
              <a:solidFill>
                <a:schemeClr val="tx1">
                  <a:lumMod val="85000"/>
                  <a:lumOff val="15000"/>
                </a:schemeClr>
              </a:solidFill>
              <a:uFillTx/>
              <a:latin typeface="+中文正文" charset="0"/>
              <a:sym typeface="+mn-ea"/>
            </a:endParaRPr>
          </a:p>
        </p:txBody>
      </p:sp>
      <p:sp>
        <p:nvSpPr>
          <p:cNvPr id="25" name="矩形 24"/>
          <p:cNvSpPr/>
          <p:nvPr>
            <p:custDataLst>
              <p:tags r:id="rId15"/>
            </p:custDataLst>
          </p:nvPr>
        </p:nvSpPr>
        <p:spPr>
          <a:xfrm>
            <a:off x="8869045" y="5267325"/>
            <a:ext cx="2628900" cy="3981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zh-CN" altLang="en-US" sz="2400" dirty="0">
                <a:solidFill>
                  <a:schemeClr val="tx1">
                    <a:lumMod val="85000"/>
                    <a:lumOff val="15000"/>
                  </a:schemeClr>
                </a:solidFill>
                <a:uFillTx/>
                <a:latin typeface="+中文正文" charset="0"/>
                <a:sym typeface="+mn-ea"/>
              </a:rPr>
              <a:t>电脑、手机病毒</a:t>
            </a:r>
            <a:endParaRPr lang="zh-CN" altLang="en-US" sz="2400" dirty="0">
              <a:solidFill>
                <a:schemeClr val="tx1">
                  <a:lumMod val="85000"/>
                  <a:lumOff val="15000"/>
                </a:schemeClr>
              </a:solidFill>
              <a:uFillTx/>
              <a:latin typeface="+中文正文" charset="0"/>
              <a:sym typeface="+mn-ea"/>
            </a:endParaRPr>
          </a:p>
        </p:txBody>
      </p:sp>
      <p:sp>
        <p:nvSpPr>
          <p:cNvPr id="26" name="任意多边形 25"/>
          <p:cNvSpPr/>
          <p:nvPr>
            <p:custDataLst>
              <p:tags r:id="rId16"/>
            </p:custDataLst>
          </p:nvPr>
        </p:nvSpPr>
        <p:spPr>
          <a:xfrm>
            <a:off x="5128895" y="1869440"/>
            <a:ext cx="1934210" cy="1934210"/>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3718" h="3718">
                <a:moveTo>
                  <a:pt x="1859" y="0"/>
                </a:moveTo>
                <a:lnTo>
                  <a:pt x="3718" y="3718"/>
                </a:lnTo>
                <a:lnTo>
                  <a:pt x="2879" y="3718"/>
                </a:lnTo>
                <a:lnTo>
                  <a:pt x="1859" y="1679"/>
                </a:lnTo>
                <a:lnTo>
                  <a:pt x="840" y="3718"/>
                </a:lnTo>
                <a:lnTo>
                  <a:pt x="0" y="3718"/>
                </a:lnTo>
                <a:lnTo>
                  <a:pt x="1859" y="0"/>
                </a:lnTo>
                <a:close/>
              </a:path>
            </a:pathLst>
          </a:custGeom>
          <a:gradFill>
            <a:gsLst>
              <a:gs pos="0">
                <a:schemeClr val="accent1"/>
              </a:gs>
              <a:gs pos="32000">
                <a:schemeClr val="accent1">
                  <a:alpha val="60000"/>
                </a:schemeClr>
              </a:gs>
              <a:gs pos="64000">
                <a:schemeClr val="accent1">
                  <a:alpha val="23000"/>
                </a:schemeClr>
              </a:gs>
              <a:gs pos="100000">
                <a:schemeClr val="accent1">
                  <a:alpha val="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7" name="任意多边形 26"/>
          <p:cNvSpPr/>
          <p:nvPr>
            <p:custDataLst>
              <p:tags r:id="rId17"/>
            </p:custDataLst>
          </p:nvPr>
        </p:nvSpPr>
        <p:spPr>
          <a:xfrm>
            <a:off x="5128895" y="3152140"/>
            <a:ext cx="1934210" cy="1934210"/>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3718" h="3718">
                <a:moveTo>
                  <a:pt x="1859" y="0"/>
                </a:moveTo>
                <a:lnTo>
                  <a:pt x="3718" y="3718"/>
                </a:lnTo>
                <a:lnTo>
                  <a:pt x="2879" y="3718"/>
                </a:lnTo>
                <a:lnTo>
                  <a:pt x="1859" y="1679"/>
                </a:lnTo>
                <a:lnTo>
                  <a:pt x="840" y="3718"/>
                </a:lnTo>
                <a:lnTo>
                  <a:pt x="0" y="3718"/>
                </a:lnTo>
                <a:lnTo>
                  <a:pt x="1859" y="0"/>
                </a:lnTo>
                <a:close/>
              </a:path>
            </a:pathLst>
          </a:custGeom>
          <a:gradFill>
            <a:gsLst>
              <a:gs pos="0">
                <a:schemeClr val="accent1"/>
              </a:gs>
              <a:gs pos="32000">
                <a:schemeClr val="accent1">
                  <a:alpha val="60000"/>
                </a:schemeClr>
              </a:gs>
              <a:gs pos="64000">
                <a:schemeClr val="accent1">
                  <a:alpha val="23000"/>
                </a:schemeClr>
              </a:gs>
              <a:gs pos="100000">
                <a:schemeClr val="accent1">
                  <a:alpha val="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8" name="任意多边形 27"/>
          <p:cNvSpPr/>
          <p:nvPr>
            <p:custDataLst>
              <p:tags r:id="rId18"/>
            </p:custDataLst>
          </p:nvPr>
        </p:nvSpPr>
        <p:spPr>
          <a:xfrm>
            <a:off x="5128895" y="4434840"/>
            <a:ext cx="1934210" cy="1934210"/>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3718" h="3718">
                <a:moveTo>
                  <a:pt x="1859" y="0"/>
                </a:moveTo>
                <a:lnTo>
                  <a:pt x="3718" y="3718"/>
                </a:lnTo>
                <a:lnTo>
                  <a:pt x="2879" y="3718"/>
                </a:lnTo>
                <a:lnTo>
                  <a:pt x="1859" y="1679"/>
                </a:lnTo>
                <a:lnTo>
                  <a:pt x="840" y="3718"/>
                </a:lnTo>
                <a:lnTo>
                  <a:pt x="0" y="3718"/>
                </a:lnTo>
                <a:lnTo>
                  <a:pt x="1859" y="0"/>
                </a:lnTo>
                <a:close/>
              </a:path>
            </a:pathLst>
          </a:custGeom>
          <a:gradFill>
            <a:gsLst>
              <a:gs pos="0">
                <a:schemeClr val="accent1"/>
              </a:gs>
              <a:gs pos="32000">
                <a:schemeClr val="accent1">
                  <a:alpha val="60000"/>
                </a:schemeClr>
              </a:gs>
              <a:gs pos="64000">
                <a:schemeClr val="accent1">
                  <a:alpha val="23000"/>
                </a:schemeClr>
              </a:gs>
              <a:gs pos="100000">
                <a:schemeClr val="accent1">
                  <a:alpha val="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29" name="图片 3" descr="343439383331313b343532303031393bd2b5bca8b9dcc0e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392805" y="2146300"/>
            <a:ext cx="324000" cy="324000"/>
          </a:xfrm>
          <a:prstGeom prst="rect">
            <a:avLst/>
          </a:prstGeom>
        </p:spPr>
      </p:pic>
      <p:cxnSp>
        <p:nvCxnSpPr>
          <p:cNvPr id="30" name="Straight Connector 39"/>
          <p:cNvCxnSpPr/>
          <p:nvPr>
            <p:custDataLst>
              <p:tags r:id="rId22"/>
            </p:custDataLst>
          </p:nvPr>
        </p:nvCxnSpPr>
        <p:spPr>
          <a:xfrm flipH="1" flipV="1">
            <a:off x="5184140" y="2292985"/>
            <a:ext cx="514985" cy="363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7" name="图片 12" descr="343439383331313b343532303032383bbfcdbba7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3392170" y="3717925"/>
            <a:ext cx="324000" cy="324000"/>
          </a:xfrm>
          <a:prstGeom prst="rect">
            <a:avLst/>
          </a:prstGeom>
        </p:spPr>
      </p:pic>
      <p:cxnSp>
        <p:nvCxnSpPr>
          <p:cNvPr id="39" name="Straight Connector 39"/>
          <p:cNvCxnSpPr/>
          <p:nvPr>
            <p:custDataLst>
              <p:tags r:id="rId26"/>
            </p:custDataLst>
          </p:nvPr>
        </p:nvCxnSpPr>
        <p:spPr>
          <a:xfrm flipH="1" flipV="1">
            <a:off x="5079365" y="3879850"/>
            <a:ext cx="476250" cy="3359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0" name="图片 16" descr="343439383331313b343532303033323bd3a6d3c3b9dcc0ed"/>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3392805" y="5309235"/>
            <a:ext cx="324000" cy="324000"/>
          </a:xfrm>
          <a:prstGeom prst="rect">
            <a:avLst/>
          </a:prstGeom>
        </p:spPr>
      </p:pic>
      <p:cxnSp>
        <p:nvCxnSpPr>
          <p:cNvPr id="41" name="Straight Connector 39"/>
          <p:cNvCxnSpPr/>
          <p:nvPr>
            <p:custDataLst>
              <p:tags r:id="rId30"/>
            </p:custDataLst>
          </p:nvPr>
        </p:nvCxnSpPr>
        <p:spPr>
          <a:xfrm flipV="1">
            <a:off x="6635115" y="3879850"/>
            <a:ext cx="476250" cy="3359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2" name="图片 4" descr="343439383331313b343532303032303bb8f6c8cbd0c5cfa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8479790" y="2134870"/>
            <a:ext cx="324000" cy="324000"/>
          </a:xfrm>
          <a:prstGeom prst="rect">
            <a:avLst/>
          </a:prstGeom>
        </p:spPr>
      </p:pic>
      <p:cxnSp>
        <p:nvCxnSpPr>
          <p:cNvPr id="44" name="Straight Connector 39"/>
          <p:cNvCxnSpPr/>
          <p:nvPr>
            <p:custDataLst>
              <p:tags r:id="rId34"/>
            </p:custDataLst>
          </p:nvPr>
        </p:nvCxnSpPr>
        <p:spPr>
          <a:xfrm flipH="1" flipV="1">
            <a:off x="4971415" y="5466715"/>
            <a:ext cx="447675" cy="31496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5" name="图片 8" descr="343439383331313b343532303032343bb7a2b2bcb9dcc0ed"/>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8457565" y="3686175"/>
            <a:ext cx="360000" cy="360000"/>
          </a:xfrm>
          <a:prstGeom prst="rect">
            <a:avLst/>
          </a:prstGeom>
        </p:spPr>
      </p:pic>
      <p:cxnSp>
        <p:nvCxnSpPr>
          <p:cNvPr id="48" name="Straight Connector 39"/>
          <p:cNvCxnSpPr/>
          <p:nvPr>
            <p:custDataLst>
              <p:tags r:id="rId38"/>
            </p:custDataLst>
          </p:nvPr>
        </p:nvCxnSpPr>
        <p:spPr>
          <a:xfrm flipV="1">
            <a:off x="6770370" y="5466715"/>
            <a:ext cx="447675" cy="31496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9" name="图片 5" descr="343435383037343b343532333833373bb9abcbbe"/>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8479790" y="5293995"/>
            <a:ext cx="324000" cy="324000"/>
          </a:xfrm>
          <a:prstGeom prst="rect">
            <a:avLst/>
          </a:prstGeom>
        </p:spPr>
      </p:pic>
    </p:spTree>
    <p:custDataLst>
      <p:tags r:id="rId4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专题五</a:t>
            </a:r>
            <a:r>
              <a:rPr lang="en-US" altLang="zh-CN"/>
              <a:t>    </a:t>
            </a:r>
            <a:r>
              <a:rPr lang="zh-CN" altLang="en-US"/>
              <a:t>网络安全</a:t>
            </a:r>
            <a:endParaRPr lang="zh-CN" altLang="en-US"/>
          </a:p>
        </p:txBody>
      </p:sp>
      <p:sp>
        <p:nvSpPr>
          <p:cNvPr id="6" name="节编号"/>
          <p:cNvSpPr>
            <a:spLocks noGrp="1"/>
          </p:cNvSpPr>
          <p:nvPr>
            <p:ph type="body" sz="quarter" idx="13"/>
            <p:custDataLst>
              <p:tags r:id="rId2"/>
            </p:custDataLst>
          </p:nvPr>
        </p:nvSpPr>
        <p:spPr/>
        <p:txBody>
          <a:bodyPr/>
          <a:lstStyle/>
          <a:p>
            <a:r>
              <a:rPr lang="en-US" altLang="zh-CN"/>
              <a:t>PART FIVE</a:t>
            </a:r>
            <a:endParaRPr lang="en-US" altLang="zh-CN"/>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a:t>
            </a:r>
            <a:r>
              <a:rPr lang="zh-CN" altLang="en-US" dirty="0">
                <a:ln>
                  <a:noFill/>
                  <a:prstDash val="sysDot"/>
                </a:ln>
                <a:latin typeface="+mn-ea"/>
                <a:cs typeface="+mn-ea"/>
                <a:sym typeface="+mn-ea"/>
              </a:rPr>
              <a:t>避免信息泄露</a:t>
            </a:r>
            <a:endParaRPr lang="zh-CN" altLang="en-US" dirty="0">
              <a:ln>
                <a:noFill/>
                <a:prstDash val="sysDot"/>
              </a:ln>
              <a:solidFill>
                <a:schemeClr val="tx1">
                  <a:lumMod val="85000"/>
                  <a:lumOff val="15000"/>
                </a:schemeClr>
              </a:solidFill>
              <a:latin typeface="+mn-ea"/>
              <a:cs typeface="+mn-ea"/>
              <a:sym typeface="+mn-ea"/>
            </a:endParaRPr>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（一）</a:t>
            </a:r>
            <a:r>
              <a:rPr lang="zh-CN" altLang="en-US" sz="2400" b="1">
                <a:solidFill>
                  <a:schemeClr val="accent1"/>
                </a:solidFill>
                <a:sym typeface="+mn-ea"/>
              </a:rPr>
              <a:t>谨防钓鱼网站</a:t>
            </a:r>
            <a:endParaRPr lang="zh-CN" altLang="en-US" sz="2400" b="1">
              <a:solidFill>
                <a:schemeClr val="accent1"/>
              </a:solidFill>
              <a:sym typeface="+mn-ea"/>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441575"/>
            <a:ext cx="10062210" cy="3445510"/>
          </a:xfrm>
          <a:prstGeom prst="rect">
            <a:avLst/>
          </a:prstGeom>
          <a:noFill/>
        </p:spPr>
        <p:txBody>
          <a:bodyPr wrap="square" rtlCol="0" anchor="ctr" anchorCtr="0">
            <a:normAutofit/>
          </a:bodyPr>
          <a:lstStyle/>
          <a:p>
            <a:pPr marL="285750" indent="-285750" fontAlgn="auto">
              <a:lnSpc>
                <a:spcPct val="150000"/>
              </a:lnSpc>
              <a:spcAft>
                <a:spcPts val="600"/>
              </a:spcAft>
              <a:buFont typeface="Arial" panose="020B0604020202020204" pitchFamily="34" charset="0"/>
              <a:buChar char="•"/>
            </a:pPr>
            <a:r>
              <a:rPr lang="zh-CN" altLang="en-US" sz="2800" dirty="0">
                <a:ln>
                  <a:noFill/>
                  <a:prstDash val="sysDot"/>
                </a:ln>
                <a:solidFill>
                  <a:schemeClr val="tx1">
                    <a:lumMod val="85000"/>
                    <a:lumOff val="15000"/>
                  </a:schemeClr>
                </a:solidFill>
                <a:latin typeface="+mn-ea"/>
                <a:cs typeface="+mn-ea"/>
                <a:sym typeface="+mn-ea"/>
              </a:rPr>
              <a:t>域名网址识别</a:t>
            </a:r>
            <a:endParaRPr lang="zh-CN" altLang="en-US" sz="2800" dirty="0">
              <a:ln>
                <a:noFill/>
                <a:prstDash val="sysDot"/>
              </a:ln>
              <a:solidFill>
                <a:schemeClr val="tx1">
                  <a:lumMod val="85000"/>
                  <a:lumOff val="15000"/>
                </a:schemeClr>
              </a:solidFill>
              <a:latin typeface="+mn-ea"/>
              <a:cs typeface="+mn-ea"/>
              <a:sym typeface="+mn-ea"/>
            </a:endParaRPr>
          </a:p>
          <a:p>
            <a:pPr marL="285750" indent="-285750" fontAlgn="auto">
              <a:lnSpc>
                <a:spcPct val="150000"/>
              </a:lnSpc>
              <a:spcAft>
                <a:spcPts val="600"/>
              </a:spcAft>
              <a:buFont typeface="Arial" panose="020B0604020202020204" pitchFamily="34" charset="0"/>
              <a:buChar char="•"/>
            </a:pPr>
            <a:r>
              <a:rPr lang="zh-CN" altLang="en-US" sz="2800" dirty="0">
                <a:ln>
                  <a:noFill/>
                  <a:prstDash val="sysDot"/>
                </a:ln>
                <a:solidFill>
                  <a:schemeClr val="tx1">
                    <a:lumMod val="85000"/>
                    <a:lumOff val="15000"/>
                  </a:schemeClr>
                </a:solidFill>
                <a:latin typeface="+mn-ea"/>
                <a:cs typeface="+mn-ea"/>
                <a:sym typeface="+mn-ea"/>
              </a:rPr>
              <a:t>查阅域名备案</a:t>
            </a:r>
            <a:endParaRPr lang="zh-CN" altLang="en-US" sz="2800" dirty="0">
              <a:ln>
                <a:noFill/>
                <a:prstDash val="sysDot"/>
              </a:ln>
              <a:solidFill>
                <a:schemeClr val="tx1">
                  <a:lumMod val="85000"/>
                  <a:lumOff val="15000"/>
                </a:schemeClr>
              </a:solidFill>
              <a:latin typeface="+mn-ea"/>
              <a:cs typeface="+mn-ea"/>
              <a:sym typeface="+mn-ea"/>
            </a:endParaRPr>
          </a:p>
          <a:p>
            <a:pPr marL="285750" indent="-285750" fontAlgn="auto">
              <a:lnSpc>
                <a:spcPct val="150000"/>
              </a:lnSpc>
              <a:spcAft>
                <a:spcPts val="600"/>
              </a:spcAft>
              <a:buFont typeface="Arial" panose="020B0604020202020204" pitchFamily="34" charset="0"/>
              <a:buChar char="•"/>
            </a:pPr>
            <a:r>
              <a:rPr lang="zh-CN" altLang="en-US" sz="2800" dirty="0">
                <a:ln>
                  <a:noFill/>
                  <a:prstDash val="sysDot"/>
                </a:ln>
                <a:solidFill>
                  <a:schemeClr val="tx1">
                    <a:lumMod val="85000"/>
                    <a:lumOff val="15000"/>
                  </a:schemeClr>
                </a:solidFill>
                <a:latin typeface="+mn-ea"/>
                <a:cs typeface="+mn-ea"/>
                <a:sym typeface="+mn-ea"/>
              </a:rPr>
              <a:t>国家反诈中心查询检测</a:t>
            </a:r>
            <a:endParaRPr lang="zh-CN" altLang="en-US" sz="28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endParaRPr lang="zh-CN" altLang="en-US" sz="2800" dirty="0">
              <a:ln>
                <a:noFill/>
                <a:prstDash val="sysDot"/>
              </a:ln>
              <a:solidFill>
                <a:schemeClr val="tx1">
                  <a:lumMod val="85000"/>
                  <a:lumOff val="15000"/>
                </a:schemeClr>
              </a:solidFill>
              <a:latin typeface="+mn-ea"/>
              <a:cs typeface="+mn-ea"/>
              <a:sym typeface="+mn-ea"/>
            </a:endParaRPr>
          </a:p>
        </p:txBody>
      </p:sp>
      <p:pic>
        <p:nvPicPr>
          <p:cNvPr id="3" name="图片 2"/>
          <p:cNvPicPr/>
          <p:nvPr/>
        </p:nvPicPr>
        <p:blipFill>
          <a:blip r:embed="rId10"/>
          <a:srcRect t="18448"/>
          <a:stretch>
            <a:fillRect/>
          </a:stretch>
        </p:blipFill>
        <p:spPr>
          <a:xfrm>
            <a:off x="8212455" y="2176780"/>
            <a:ext cx="2824480" cy="3683000"/>
          </a:xfrm>
          <a:prstGeom prst="rect">
            <a:avLst/>
          </a:prstGeom>
        </p:spPr>
      </p:pic>
    </p:spTree>
    <p:custDataLst>
      <p:tags r:id="rId1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01" y="1341132"/>
            <a:ext cx="10020364" cy="47853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spcAft>
                <a:spcPts val="600"/>
              </a:spcAft>
            </a:pP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某日下午</a:t>
            </a:r>
            <a:r>
              <a:rPr lang="en-US" altLang="zh-CN" sz="1800" spc="70">
                <a:ln>
                  <a:noFill/>
                  <a:prstDash val="sysDot"/>
                </a:ln>
                <a:solidFill>
                  <a:schemeClr val="tx1">
                    <a:lumMod val="85000"/>
                    <a:lumOff val="15000"/>
                  </a:schemeClr>
                </a:solidFill>
                <a:uFillTx/>
                <a:latin typeface="+mn-ea"/>
                <a:ea typeface="微软雅黑" panose="020B0503020204020204" charset="-122"/>
                <a:cs typeface="+mn-ea"/>
                <a:sym typeface="+mn-ea"/>
              </a:rPr>
              <a:t> 3 </a:t>
            </a: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点，某镇派出所接到上级公安机关推送的预警指令，称该镇某制衣厂员工吴女士可能正遭遇电信诈骗，且多次拨打其手机号码均无法接通，要求该所迅速</a:t>
            </a:r>
            <a:r>
              <a:rPr lang="en-US" altLang="zh-CN" sz="1800" spc="70">
                <a:ln>
                  <a:noFill/>
                  <a:prstDash val="sysDot"/>
                </a:ln>
                <a:solidFill>
                  <a:schemeClr val="tx1">
                    <a:lumMod val="85000"/>
                    <a:lumOff val="15000"/>
                  </a:schemeClr>
                </a:solidFill>
                <a:uFillTx/>
                <a:latin typeface="+mn-ea"/>
                <a:ea typeface="微软雅黑" panose="020B0503020204020204" charset="-122"/>
                <a:cs typeface="+mn-ea"/>
                <a:sym typeface="+mn-ea"/>
              </a:rPr>
              <a:t> </a:t>
            </a: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出警前往劝阻。</a:t>
            </a:r>
            <a:endPar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endParaRPr>
          </a:p>
          <a:p>
            <a:pPr indent="457200" fontAlgn="auto">
              <a:lnSpc>
                <a:spcPct val="150000"/>
              </a:lnSpc>
              <a:spcAft>
                <a:spcPts val="600"/>
              </a:spcAft>
            </a:pP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派出所民警来到制衣厂找到事主的时候，吴女士还处于迷糊状态，还不知道自己被诈骗。经进一步核查，警方确定事主已陷入网络诈骗当中，于是及时制止，避免了其</a:t>
            </a:r>
            <a:r>
              <a:rPr lang="en-US" altLang="zh-CN" sz="1800" spc="70">
                <a:ln>
                  <a:noFill/>
                  <a:prstDash val="sysDot"/>
                </a:ln>
                <a:solidFill>
                  <a:schemeClr val="tx1">
                    <a:lumMod val="85000"/>
                    <a:lumOff val="15000"/>
                  </a:schemeClr>
                </a:solidFill>
                <a:uFillTx/>
                <a:latin typeface="+mn-ea"/>
                <a:ea typeface="微软雅黑" panose="020B0503020204020204" charset="-122"/>
                <a:cs typeface="+mn-ea"/>
                <a:sym typeface="+mn-ea"/>
              </a:rPr>
              <a:t> 6000 </a:t>
            </a: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多元的财产损失。经询问，当天中午</a:t>
            </a:r>
            <a:r>
              <a:rPr lang="en-US" altLang="zh-CN" sz="1800" spc="70">
                <a:ln>
                  <a:noFill/>
                  <a:prstDash val="sysDot"/>
                </a:ln>
                <a:solidFill>
                  <a:schemeClr val="tx1">
                    <a:lumMod val="85000"/>
                    <a:lumOff val="15000"/>
                  </a:schemeClr>
                </a:solidFill>
                <a:uFillTx/>
                <a:latin typeface="+mn-ea"/>
                <a:ea typeface="微软雅黑" panose="020B0503020204020204" charset="-122"/>
                <a:cs typeface="+mn-ea"/>
                <a:sym typeface="+mn-ea"/>
              </a:rPr>
              <a:t> 12 </a:t>
            </a: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点，不法分子打电话给吴女士，称她此前网购的物品存在质量问题，可获得部分退款，且对方说出的关于吴女士本人的信息都较为准确，这让吴女士信以为真，于是按照对方指示进行了下载</a:t>
            </a:r>
            <a:r>
              <a:rPr lang="en-US" altLang="zh-CN" sz="1800" spc="70">
                <a:ln>
                  <a:noFill/>
                  <a:prstDash val="sysDot"/>
                </a:ln>
                <a:solidFill>
                  <a:schemeClr val="tx1">
                    <a:lumMod val="85000"/>
                    <a:lumOff val="15000"/>
                  </a:schemeClr>
                </a:solidFill>
                <a:uFillTx/>
                <a:latin typeface="+mn-ea"/>
                <a:ea typeface="微软雅黑" panose="020B0503020204020204" charset="-122"/>
                <a:cs typeface="+mn-ea"/>
                <a:sym typeface="+mn-ea"/>
              </a:rPr>
              <a:t> QQ </a:t>
            </a: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、注册支付宝等操作，并把有关账号密码提供给对方。</a:t>
            </a:r>
            <a:endPar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endParaRPr>
          </a:p>
          <a:p>
            <a:pPr indent="457200" fontAlgn="auto">
              <a:lnSpc>
                <a:spcPct val="150000"/>
              </a:lnSpc>
              <a:spcAft>
                <a:spcPts val="600"/>
              </a:spcAft>
            </a:pP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正当吴女士被对方诱导进行贷款及转账等操作时</a:t>
            </a:r>
            <a:r>
              <a:rPr lang="en-US" altLang="zh-CN" sz="1800" spc="70">
                <a:ln>
                  <a:noFill/>
                  <a:prstDash val="sysDot"/>
                </a:ln>
                <a:solidFill>
                  <a:schemeClr val="tx1">
                    <a:lumMod val="85000"/>
                    <a:lumOff val="15000"/>
                  </a:schemeClr>
                </a:solidFill>
                <a:uFillTx/>
                <a:latin typeface="+mn-ea"/>
                <a:ea typeface="微软雅黑" panose="020B0503020204020204" charset="-122"/>
                <a:cs typeface="+mn-ea"/>
                <a:sym typeface="+mn-ea"/>
              </a:rPr>
              <a:t> </a:t>
            </a: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派出所民警及时赶到了制衣厂，对骗子行径予以揭露，并当场制止了吴女士准备转账的行为。</a:t>
            </a:r>
            <a:endPar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endParaRPr>
          </a:p>
          <a:p>
            <a:pPr indent="457200" fontAlgn="auto">
              <a:lnSpc>
                <a:spcPct val="150000"/>
              </a:lnSpc>
              <a:spcAft>
                <a:spcPts val="600"/>
              </a:spcAft>
            </a:pP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据介绍，在该起电信诈骗案中，警方能迅速找到吴女士并成功阻止她向骗子转账，得归功于吴女士手机下载安装的国家反诈中心</a:t>
            </a:r>
            <a:r>
              <a:rPr lang="en-US" altLang="zh-CN" sz="1800" spc="70">
                <a:ln>
                  <a:noFill/>
                  <a:prstDash val="sysDot"/>
                </a:ln>
                <a:solidFill>
                  <a:schemeClr val="tx1">
                    <a:lumMod val="85000"/>
                    <a:lumOff val="15000"/>
                  </a:schemeClr>
                </a:solidFill>
                <a:uFillTx/>
                <a:latin typeface="+mn-ea"/>
                <a:ea typeface="微软雅黑" panose="020B0503020204020204" charset="-122"/>
                <a:cs typeface="+mn-ea"/>
                <a:sym typeface="+mn-ea"/>
              </a:rPr>
              <a:t> App</a:t>
            </a:r>
            <a:r>
              <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rPr>
              <a:t>。</a:t>
            </a:r>
            <a:endParaRPr lang="zh-CN" altLang="en-US" sz="180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a:t>
            </a:r>
            <a:r>
              <a:rPr lang="zh-CN" altLang="en-US" dirty="0">
                <a:ln>
                  <a:noFill/>
                  <a:prstDash val="sysDot"/>
                </a:ln>
                <a:latin typeface="+mn-ea"/>
                <a:cs typeface="+mn-ea"/>
                <a:sym typeface="+mn-ea"/>
              </a:rPr>
              <a:t>避免信息泄露</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31290"/>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buClrTx/>
              <a:buSzTx/>
              <a:buFontTx/>
            </a:pPr>
            <a:r>
              <a:rPr lang="zh-CN" altLang="en-US" sz="2400" b="1">
                <a:solidFill>
                  <a:schemeClr val="accent1"/>
                </a:solidFill>
              </a:rPr>
              <a:t>（二）</a:t>
            </a:r>
            <a:r>
              <a:rPr lang="zh-CN" altLang="en-US" sz="2400" b="1">
                <a:solidFill>
                  <a:schemeClr val="accent1"/>
                </a:solidFill>
                <a:sym typeface="+mn-ea"/>
              </a:rPr>
              <a:t>妥善处置单据</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294005" y="2816225"/>
            <a:ext cx="10062210" cy="3445510"/>
          </a:xfrm>
          <a:prstGeom prst="rect">
            <a:avLst/>
          </a:prstGeom>
          <a:noFill/>
        </p:spPr>
        <p:txBody>
          <a:bodyPr wrap="square" rtlCol="0" anchor="ctr" anchorCtr="0"/>
          <a:lstStyle/>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单据上的信息较齐全，随手丢弃导致个人信息泄露的风险极大。</a:t>
            </a:r>
            <a:r>
              <a:rPr lang="zh-CN" altLang="en-US" sz="2000" dirty="0">
                <a:ln>
                  <a:noFill/>
                  <a:prstDash val="sysDot"/>
                </a:ln>
                <a:solidFill>
                  <a:schemeClr val="tx1">
                    <a:lumMod val="85000"/>
                    <a:lumOff val="15000"/>
                  </a:schemeClr>
                </a:solidFill>
                <a:latin typeface="+mn-ea"/>
                <a:cs typeface="+mn-ea"/>
                <a:sym typeface="+mn-ea"/>
              </a:rPr>
              <a:t>要安全处理单据：</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en-US" altLang="en-US" sz="2000" dirty="0">
                <a:ln>
                  <a:noFill/>
                  <a:prstDash val="sysDot"/>
                </a:ln>
                <a:solidFill>
                  <a:schemeClr val="tx1">
                    <a:lumMod val="85000"/>
                    <a:lumOff val="15000"/>
                  </a:schemeClr>
                </a:solidFill>
                <a:latin typeface="+mn-ea"/>
                <a:cs typeface="+mn-ea"/>
                <a:sym typeface="+mn-ea"/>
              </a:rPr>
              <a:t>①</a:t>
            </a:r>
            <a:r>
              <a:rPr lang="zh-CN" altLang="en-US" sz="2000" dirty="0">
                <a:ln>
                  <a:noFill/>
                  <a:prstDash val="sysDot"/>
                </a:ln>
                <a:solidFill>
                  <a:schemeClr val="tx1">
                    <a:lumMod val="85000"/>
                    <a:lumOff val="15000"/>
                  </a:schemeClr>
                </a:solidFill>
                <a:latin typeface="+mn-ea"/>
                <a:cs typeface="+mn-ea"/>
                <a:sym typeface="+mn-ea"/>
              </a:rPr>
              <a:t>妥善保存单据，不随意丢弃；</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en-US" altLang="en-US" sz="2000" dirty="0">
                <a:ln>
                  <a:noFill/>
                  <a:prstDash val="sysDot"/>
                </a:ln>
                <a:solidFill>
                  <a:schemeClr val="tx1">
                    <a:lumMod val="85000"/>
                    <a:lumOff val="15000"/>
                  </a:schemeClr>
                </a:solidFill>
                <a:latin typeface="+mn-ea"/>
                <a:cs typeface="+mn-ea"/>
                <a:sym typeface="+mn-ea"/>
              </a:rPr>
              <a:t>②</a:t>
            </a:r>
            <a:r>
              <a:rPr lang="zh-CN" altLang="en-US" sz="2000" dirty="0">
                <a:ln>
                  <a:noFill/>
                  <a:prstDash val="sysDot"/>
                </a:ln>
                <a:solidFill>
                  <a:schemeClr val="tx1">
                    <a:lumMod val="85000"/>
                    <a:lumOff val="15000"/>
                  </a:schemeClr>
                </a:solidFill>
                <a:latin typeface="+mn-ea"/>
                <a:cs typeface="+mn-ea"/>
                <a:sym typeface="+mn-ea"/>
              </a:rPr>
              <a:t>用记号笔将单据上的信息涂黑，确认无法辨认后再丢弃；</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en-US" altLang="en-US" sz="2000" dirty="0">
                <a:ln>
                  <a:noFill/>
                  <a:prstDash val="sysDot"/>
                </a:ln>
                <a:solidFill>
                  <a:schemeClr val="tx1">
                    <a:lumMod val="85000"/>
                    <a:lumOff val="15000"/>
                  </a:schemeClr>
                </a:solidFill>
                <a:latin typeface="+mn-ea"/>
                <a:cs typeface="+mn-ea"/>
                <a:sym typeface="+mn-ea"/>
              </a:rPr>
              <a:t>③</a:t>
            </a:r>
            <a:r>
              <a:rPr lang="zh-CN" altLang="en-US" sz="2000" dirty="0">
                <a:ln>
                  <a:noFill/>
                  <a:prstDash val="sysDot"/>
                </a:ln>
                <a:solidFill>
                  <a:schemeClr val="tx1">
                    <a:lumMod val="85000"/>
                    <a:lumOff val="15000"/>
                  </a:schemeClr>
                </a:solidFill>
                <a:latin typeface="+mn-ea"/>
                <a:cs typeface="+mn-ea"/>
                <a:sym typeface="+mn-ea"/>
              </a:rPr>
              <a:t>用水将快递纸箱上难撕的单据浸湿后再缓慢撕下；</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en-US" altLang="en-US" sz="2000" dirty="0">
                <a:ln>
                  <a:noFill/>
                  <a:prstDash val="sysDot"/>
                </a:ln>
                <a:solidFill>
                  <a:schemeClr val="tx1">
                    <a:lumMod val="85000"/>
                    <a:lumOff val="15000"/>
                  </a:schemeClr>
                </a:solidFill>
                <a:latin typeface="+mn-ea"/>
                <a:cs typeface="+mn-ea"/>
                <a:sym typeface="+mn-ea"/>
              </a:rPr>
              <a:t>④</a:t>
            </a:r>
            <a:r>
              <a:rPr lang="zh-CN" altLang="en-US" sz="2000" dirty="0">
                <a:ln>
                  <a:noFill/>
                  <a:prstDash val="sysDot"/>
                </a:ln>
                <a:solidFill>
                  <a:schemeClr val="tx1">
                    <a:lumMod val="85000"/>
                    <a:lumOff val="15000"/>
                  </a:schemeClr>
                </a:solidFill>
                <a:latin typeface="+mn-ea"/>
                <a:cs typeface="+mn-ea"/>
                <a:sym typeface="+mn-ea"/>
              </a:rPr>
              <a:t>用湿纸巾在单据的个人信息处用力摩擦，将信息模糊掉；</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en-US" altLang="en-US" sz="2000" dirty="0">
                <a:ln>
                  <a:noFill/>
                  <a:prstDash val="sysDot"/>
                </a:ln>
                <a:solidFill>
                  <a:schemeClr val="tx1">
                    <a:lumMod val="85000"/>
                    <a:lumOff val="15000"/>
                  </a:schemeClr>
                </a:solidFill>
                <a:latin typeface="+mn-ea"/>
                <a:cs typeface="+mn-ea"/>
                <a:sym typeface="+mn-ea"/>
              </a:rPr>
              <a:t>⑤</a:t>
            </a:r>
            <a:r>
              <a:rPr lang="zh-CN" altLang="en-US" sz="2000" dirty="0">
                <a:ln>
                  <a:noFill/>
                  <a:prstDash val="sysDot"/>
                </a:ln>
                <a:solidFill>
                  <a:schemeClr val="tx1">
                    <a:lumMod val="85000"/>
                    <a:lumOff val="15000"/>
                  </a:schemeClr>
                </a:solidFill>
                <a:latin typeface="+mn-ea"/>
                <a:cs typeface="+mn-ea"/>
                <a:sym typeface="+mn-ea"/>
              </a:rPr>
              <a:t>将花露水喷洒在快递单据上，将字迹溶解；</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en-US" altLang="en-US" sz="2000" dirty="0">
                <a:ln>
                  <a:noFill/>
                  <a:prstDash val="sysDot"/>
                </a:ln>
                <a:solidFill>
                  <a:schemeClr val="tx1">
                    <a:lumMod val="85000"/>
                    <a:lumOff val="15000"/>
                  </a:schemeClr>
                </a:solidFill>
                <a:latin typeface="+mn-ea"/>
                <a:cs typeface="+mn-ea"/>
                <a:sym typeface="+mn-ea"/>
              </a:rPr>
              <a:t>⑥</a:t>
            </a:r>
            <a:r>
              <a:rPr lang="zh-CN" altLang="en-US" sz="2000" dirty="0">
                <a:ln>
                  <a:noFill/>
                  <a:prstDash val="sysDot"/>
                </a:ln>
                <a:solidFill>
                  <a:schemeClr val="tx1">
                    <a:lumMod val="85000"/>
                    <a:lumOff val="15000"/>
                  </a:schemeClr>
                </a:solidFill>
                <a:latin typeface="+mn-ea"/>
                <a:cs typeface="+mn-ea"/>
                <a:sym typeface="+mn-ea"/>
              </a:rPr>
              <a:t>用剪刀或美工刀小心地将快递单据抠刮至无法辨认。</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endParaRPr lang="zh-CN" altLang="en-US" sz="2000" dirty="0">
              <a:ln>
                <a:noFill/>
                <a:prstDash val="sysDot"/>
              </a:ln>
              <a:solidFill>
                <a:schemeClr val="tx1">
                  <a:lumMod val="85000"/>
                  <a:lumOff val="15000"/>
                </a:schemeClr>
              </a:solidFill>
              <a:latin typeface="+mn-ea"/>
              <a:cs typeface="+mn-ea"/>
              <a:sym typeface="+mn-ea"/>
            </a:endParaRPr>
          </a:p>
        </p:txBody>
      </p:sp>
      <p:pic>
        <p:nvPicPr>
          <p:cNvPr id="6" name="图片 5"/>
          <p:cNvPicPr/>
          <p:nvPr/>
        </p:nvPicPr>
        <p:blipFill>
          <a:blip r:embed="rId10"/>
          <a:stretch>
            <a:fillRect/>
          </a:stretch>
        </p:blipFill>
        <p:spPr>
          <a:xfrm>
            <a:off x="8159750" y="2956560"/>
            <a:ext cx="3439795" cy="4117340"/>
          </a:xfrm>
          <a:prstGeom prst="rect">
            <a:avLst/>
          </a:prstGeom>
        </p:spPr>
      </p:pic>
    </p:spTree>
    <p:custDataLst>
      <p:tags r:id="rId1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custDataLst>
              <p:tags r:id="rId1"/>
            </p:custDataLst>
          </p:nvPr>
        </p:nvSpPr>
        <p:spPr>
          <a:xfrm>
            <a:off x="756285" y="1303020"/>
            <a:ext cx="4092575" cy="4093210"/>
          </a:xfrm>
          <a:prstGeom prst="ellipse">
            <a:avLst/>
          </a:prstGeom>
          <a:gradFill flip="none" rotWithShape="1">
            <a:gsLst>
              <a:gs pos="85000">
                <a:schemeClr val="accent1">
                  <a:alpha val="0"/>
                </a:schemeClr>
              </a:gs>
              <a:gs pos="15000">
                <a:schemeClr val="accent1">
                  <a:alpha val="0"/>
                </a:schemeClr>
              </a:gs>
              <a:gs pos="51000">
                <a:schemeClr val="accent1">
                  <a:alpha val="10000"/>
                </a:schemeClr>
              </a:gs>
            </a:gsLst>
            <a:lin ang="5400000"/>
          </a:gradFill>
          <a:ln w="857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useBgFill="1">
        <p:nvSpPr>
          <p:cNvPr id="4" name="椭圆 3"/>
          <p:cNvSpPr/>
          <p:nvPr>
            <p:custDataLst>
              <p:tags r:id="rId2"/>
            </p:custDataLst>
          </p:nvPr>
        </p:nvSpPr>
        <p:spPr>
          <a:xfrm>
            <a:off x="1083945" y="1616710"/>
            <a:ext cx="3460750" cy="3460750"/>
          </a:xfrm>
          <a:prstGeom prst="ellipse">
            <a:avLst/>
          </a:prstGeom>
          <a:ln>
            <a:noFill/>
          </a:ln>
          <a:effectLst>
            <a:outerShdw blurRad="368300" dist="38100" dir="540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b="1">
              <a:cs typeface="微软雅黑" panose="020B0503020204020204" charset="-122"/>
              <a:sym typeface="+mn-ea"/>
            </a:endParaRPr>
          </a:p>
        </p:txBody>
      </p:sp>
      <p:sp>
        <p:nvSpPr>
          <p:cNvPr id="11" name="椭圆 10"/>
          <p:cNvSpPr/>
          <p:nvPr>
            <p:custDataLst>
              <p:tags r:id="rId3"/>
            </p:custDataLst>
          </p:nvPr>
        </p:nvSpPr>
        <p:spPr>
          <a:xfrm>
            <a:off x="1083945" y="1616710"/>
            <a:ext cx="3460750" cy="3460750"/>
          </a:xfrm>
          <a:prstGeom prst="ellipse">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b="1">
              <a:cs typeface="微软雅黑" panose="020B0503020204020204" charset="-122"/>
              <a:sym typeface="+mn-ea"/>
            </a:endParaRPr>
          </a:p>
        </p:txBody>
      </p:sp>
      <p:sp>
        <p:nvSpPr>
          <p:cNvPr id="12" name="椭圆 11"/>
          <p:cNvSpPr/>
          <p:nvPr>
            <p:custDataLst>
              <p:tags r:id="rId4"/>
            </p:custDataLst>
          </p:nvPr>
        </p:nvSpPr>
        <p:spPr>
          <a:xfrm>
            <a:off x="1640840" y="2161540"/>
            <a:ext cx="2357755" cy="2357755"/>
          </a:xfrm>
          <a:prstGeom prst="ellipse">
            <a:avLst/>
          </a:prstGeom>
          <a:gradFill>
            <a:gsLst>
              <a:gs pos="74000">
                <a:schemeClr val="accent1">
                  <a:alpha val="85000"/>
                </a:schemeClr>
              </a:gs>
              <a:gs pos="10000">
                <a:schemeClr val="accent1">
                  <a:alpha val="40000"/>
                </a:schemeClr>
              </a:gs>
            </a:gsLst>
            <a:lin ang="2700000" scaled="0"/>
          </a:gradFill>
          <a:ln>
            <a:noFill/>
          </a:ln>
          <a:effectLst>
            <a:outerShdw blurRad="177800" dist="38100" dir="2700000" algn="tl" rotWithShape="0">
              <a:schemeClr val="accent1">
                <a:lumMod val="5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b="1">
              <a:cs typeface="微软雅黑" panose="020B0503020204020204" charset="-122"/>
              <a:sym typeface="+mn-ea"/>
            </a:endParaRPr>
          </a:p>
        </p:txBody>
      </p:sp>
      <p:sp>
        <p:nvSpPr>
          <p:cNvPr id="13" name="椭圆 12"/>
          <p:cNvSpPr/>
          <p:nvPr>
            <p:custDataLst>
              <p:tags r:id="rId5"/>
            </p:custDataLst>
          </p:nvPr>
        </p:nvSpPr>
        <p:spPr>
          <a:xfrm>
            <a:off x="1965960" y="2486660"/>
            <a:ext cx="1707515" cy="1707515"/>
          </a:xfrm>
          <a:prstGeom prst="ellipse">
            <a:avLst/>
          </a:prstGeom>
          <a:noFill/>
          <a:ln w="19050">
            <a:gradFill>
              <a:gsLst>
                <a:gs pos="0">
                  <a:schemeClr val="accent1">
                    <a:lumMod val="20000"/>
                    <a:lumOff val="80000"/>
                    <a:alpha val="67000"/>
                  </a:schemeClr>
                </a:gs>
                <a:gs pos="100000">
                  <a:schemeClr val="accent1">
                    <a:lumMod val="20000"/>
                    <a:lumOff val="80000"/>
                    <a:alpha val="53000"/>
                  </a:schemeClr>
                </a:gs>
              </a:gsLst>
              <a:lin ang="2700000" scaled="1"/>
            </a:gradFill>
          </a:ln>
          <a:effectLst>
            <a:outerShdw blurRad="63500" sx="102000" sy="102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3200" b="1">
              <a:solidFill>
                <a:schemeClr val="accent1"/>
              </a:solidFill>
              <a:cs typeface="微软雅黑" panose="020B0503020204020204" charset="-122"/>
              <a:sym typeface="+mn-ea"/>
            </a:endParaRPr>
          </a:p>
        </p:txBody>
      </p:sp>
      <p:pic>
        <p:nvPicPr>
          <p:cNvPr id="14" name="图片 9" descr="个人能力"/>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2362835" y="2883535"/>
            <a:ext cx="914400" cy="914400"/>
          </a:xfrm>
          <a:prstGeom prst="rect">
            <a:avLst/>
          </a:prstGeom>
        </p:spPr>
      </p:pic>
      <p:sp>
        <p:nvSpPr>
          <p:cNvPr id="26" name="弧形 25"/>
          <p:cNvSpPr/>
          <p:nvPr>
            <p:custDataLst>
              <p:tags r:id="rId9"/>
            </p:custDataLst>
          </p:nvPr>
        </p:nvSpPr>
        <p:spPr>
          <a:xfrm rot="1620000">
            <a:off x="1428750" y="1970405"/>
            <a:ext cx="2778125" cy="2778125"/>
          </a:xfrm>
          <a:prstGeom prst="arc">
            <a:avLst/>
          </a:prstGeom>
          <a:noFill/>
          <a:ln w="28575" cap="rnd">
            <a:gradFill>
              <a:gsLst>
                <a:gs pos="0">
                  <a:schemeClr val="accent1">
                    <a:alpha val="0"/>
                  </a:schemeClr>
                </a:gs>
                <a:gs pos="100000">
                  <a:schemeClr val="accent1">
                    <a:alpha val="63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7" name="弧形 26"/>
          <p:cNvSpPr/>
          <p:nvPr>
            <p:custDataLst>
              <p:tags r:id="rId10"/>
            </p:custDataLst>
          </p:nvPr>
        </p:nvSpPr>
        <p:spPr>
          <a:xfrm rot="11520000">
            <a:off x="1428750" y="1970405"/>
            <a:ext cx="2778125" cy="2778125"/>
          </a:xfrm>
          <a:prstGeom prst="arc">
            <a:avLst/>
          </a:prstGeom>
          <a:noFill/>
          <a:ln w="28575" cap="rnd">
            <a:gradFill>
              <a:gsLst>
                <a:gs pos="0">
                  <a:schemeClr val="accent1">
                    <a:alpha val="0"/>
                  </a:schemeClr>
                </a:gs>
                <a:gs pos="100000">
                  <a:schemeClr val="accent1">
                    <a:alpha val="5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8" name="矩形"/>
          <p:cNvSpPr/>
          <p:nvPr>
            <p:custDataLst>
              <p:tags r:id="rId11"/>
            </p:custDataLst>
          </p:nvPr>
        </p:nvSpPr>
        <p:spPr>
          <a:xfrm>
            <a:off x="6433185" y="3898265"/>
            <a:ext cx="5144135" cy="117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p>
            <a:pPr algn="just" defTabSz="1216025">
              <a:lnSpc>
                <a:spcPct val="150000"/>
              </a:lnSpc>
              <a:spcBef>
                <a:spcPct val="0"/>
              </a:spcBef>
              <a:spcAft>
                <a:spcPct val="0"/>
              </a:spcAft>
            </a:pPr>
            <a:r>
              <a:rPr lang="zh-CN" altLang="en-US" kern="0" dirty="0">
                <a:ln>
                  <a:noFill/>
                  <a:prstDash val="sysDot"/>
                </a:ln>
                <a:solidFill>
                  <a:schemeClr val="tx1">
                    <a:lumMod val="85000"/>
                    <a:lumOff val="15000"/>
                  </a:schemeClr>
                </a:solidFill>
                <a:latin typeface="+mn-ea"/>
                <a:cs typeface="+mn-ea"/>
                <a:sym typeface="+mn-ea"/>
              </a:rPr>
              <a:t>网上经常会出现很多调查问卷、购物抽奖活动或者申请免费邮寄资料、申请会员卡等活动，这些活动会要求用户填写联系方式、家庭住址等个人信息。大学生在遇到此类活动时要谨慎参加，选择信誉度高且较为可靠的网站。同时还要认真核验对方的真实情况，不要贸然填写个人信息。</a:t>
            </a:r>
            <a:endParaRPr lang="zh-CN" altLang="en-US" kern="0" dirty="0">
              <a:ln>
                <a:noFill/>
                <a:prstDash val="sysDot"/>
              </a:ln>
              <a:solidFill>
                <a:schemeClr val="tx1">
                  <a:lumMod val="85000"/>
                  <a:lumOff val="15000"/>
                </a:schemeClr>
              </a:solidFill>
              <a:latin typeface="+mn-ea"/>
              <a:cs typeface="+mn-ea"/>
              <a:sym typeface="+mn-ea"/>
            </a:endParaRPr>
          </a:p>
        </p:txBody>
      </p:sp>
      <p:sp useBgFill="1">
        <p:nvSpPr>
          <p:cNvPr id="38" name="圆角矩形"/>
          <p:cNvSpPr/>
          <p:nvPr>
            <p:custDataLst>
              <p:tags r:id="rId12"/>
            </p:custDataLst>
          </p:nvPr>
        </p:nvSpPr>
        <p:spPr>
          <a:xfrm>
            <a:off x="4342130" y="3807460"/>
            <a:ext cx="1760220" cy="574040"/>
          </a:xfrm>
          <a:prstGeom prst="roundRect">
            <a:avLst>
              <a:gd name="adj" fmla="val 50000"/>
            </a:avLst>
          </a:prstGeom>
          <a:ln>
            <a:noFill/>
          </a:ln>
          <a:effectLst>
            <a:outerShdw blurRad="177800" dist="38100" dir="2700000" algn="tl"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sz="2000" b="1" dirty="0">
              <a:solidFill>
                <a:schemeClr val="accent1"/>
              </a:solidFill>
              <a:cs typeface="微软雅黑" panose="020B0503020204020204" charset="-122"/>
              <a:sym typeface="+mn-ea"/>
            </a:endParaRPr>
          </a:p>
        </p:txBody>
      </p:sp>
      <p:sp>
        <p:nvSpPr>
          <p:cNvPr id="41" name="圆角矩形"/>
          <p:cNvSpPr/>
          <p:nvPr>
            <p:custDataLst>
              <p:tags r:id="rId13"/>
            </p:custDataLst>
          </p:nvPr>
        </p:nvSpPr>
        <p:spPr>
          <a:xfrm>
            <a:off x="4335780" y="3807460"/>
            <a:ext cx="1760220" cy="574040"/>
          </a:xfrm>
          <a:prstGeom prst="roundRect">
            <a:avLst>
              <a:gd name="adj" fmla="val 50000"/>
            </a:avLst>
          </a:prstGeom>
          <a:solidFill>
            <a:schemeClr val="bg1">
              <a:alpha val="20000"/>
            </a:schemeClr>
          </a:solidFill>
          <a:ln>
            <a:solidFill>
              <a:schemeClr val="accent1">
                <a:alpha val="30000"/>
              </a:schemeClr>
            </a:solidFill>
          </a:ln>
          <a:effectLst>
            <a:outerShdw blurRad="177800" dist="38100" dir="2700000" algn="tl"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sz="2000" b="1" dirty="0">
                <a:solidFill>
                  <a:schemeClr val="accent1"/>
                </a:solidFill>
                <a:cs typeface="微软雅黑" panose="020B0503020204020204" charset="-122"/>
                <a:sym typeface="+mn-ea"/>
              </a:rPr>
              <a:t>慎重参加网上调查活动</a:t>
            </a:r>
            <a:endParaRPr lang="zh-CN" altLang="en-US" sz="2000" b="1" dirty="0">
              <a:solidFill>
                <a:schemeClr val="accent1"/>
              </a:solidFill>
              <a:cs typeface="微软雅黑" panose="020B0503020204020204" charset="-122"/>
              <a:sym typeface="+mn-ea"/>
            </a:endParaRPr>
          </a:p>
        </p:txBody>
      </p:sp>
      <p:sp>
        <p:nvSpPr>
          <p:cNvPr id="2" name="矩形"/>
          <p:cNvSpPr/>
          <p:nvPr>
            <p:custDataLst>
              <p:tags r:id="rId14"/>
            </p:custDataLst>
          </p:nvPr>
        </p:nvSpPr>
        <p:spPr>
          <a:xfrm>
            <a:off x="6433185" y="1616710"/>
            <a:ext cx="5144135" cy="117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p>
            <a:pPr algn="just" defTabSz="1216025">
              <a:lnSpc>
                <a:spcPct val="150000"/>
              </a:lnSpc>
              <a:spcBef>
                <a:spcPct val="0"/>
              </a:spcBef>
              <a:spcAft>
                <a:spcPct val="0"/>
              </a:spcAft>
            </a:pPr>
            <a:r>
              <a:rPr lang="zh-CN" altLang="en-US" kern="0" dirty="0">
                <a:ln>
                  <a:noFill/>
                  <a:prstDash val="sysDot"/>
                </a:ln>
                <a:solidFill>
                  <a:schemeClr val="tx1">
                    <a:lumMod val="85000"/>
                    <a:lumOff val="15000"/>
                  </a:schemeClr>
                </a:solidFill>
                <a:latin typeface="+mn-ea"/>
                <a:cs typeface="+mn-ea"/>
                <a:sym typeface="+mn-ea"/>
              </a:rPr>
              <a:t>尽量不要让身份证离开视线；最好使用蓝色或黑色的笔在身份证复印件上写明用途，并标注“仅可使用一次，再复印无效”等字样。</a:t>
            </a:r>
            <a:endParaRPr lang="zh-CN" altLang="en-US" kern="0" dirty="0">
              <a:ln>
                <a:noFill/>
                <a:prstDash val="sysDot"/>
              </a:ln>
              <a:solidFill>
                <a:schemeClr val="tx1">
                  <a:lumMod val="85000"/>
                  <a:lumOff val="15000"/>
                </a:schemeClr>
              </a:solidFill>
              <a:latin typeface="+mn-ea"/>
              <a:cs typeface="+mn-ea"/>
              <a:sym typeface="+mn-ea"/>
            </a:endParaRPr>
          </a:p>
        </p:txBody>
      </p:sp>
      <p:sp useBgFill="1">
        <p:nvSpPr>
          <p:cNvPr id="3" name="圆角矩形"/>
          <p:cNvSpPr/>
          <p:nvPr>
            <p:custDataLst>
              <p:tags r:id="rId15"/>
            </p:custDataLst>
          </p:nvPr>
        </p:nvSpPr>
        <p:spPr>
          <a:xfrm>
            <a:off x="4335780" y="2327910"/>
            <a:ext cx="1760220" cy="574040"/>
          </a:xfrm>
          <a:prstGeom prst="roundRect">
            <a:avLst>
              <a:gd name="adj" fmla="val 50000"/>
            </a:avLst>
          </a:prstGeom>
          <a:ln>
            <a:noFill/>
          </a:ln>
          <a:effectLst>
            <a:outerShdw blurRad="177800" dist="38100" dir="2700000" algn="tl"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sz="2000" b="1" dirty="0">
              <a:solidFill>
                <a:schemeClr val="accent1"/>
              </a:solidFill>
              <a:cs typeface="微软雅黑" panose="020B0503020204020204" charset="-122"/>
              <a:sym typeface="+mn-ea"/>
            </a:endParaRPr>
          </a:p>
        </p:txBody>
      </p:sp>
      <p:sp>
        <p:nvSpPr>
          <p:cNvPr id="6" name="圆角矩形"/>
          <p:cNvSpPr/>
          <p:nvPr>
            <p:custDataLst>
              <p:tags r:id="rId16"/>
            </p:custDataLst>
          </p:nvPr>
        </p:nvSpPr>
        <p:spPr>
          <a:xfrm>
            <a:off x="4329430" y="2327910"/>
            <a:ext cx="1760220" cy="574040"/>
          </a:xfrm>
          <a:prstGeom prst="roundRect">
            <a:avLst>
              <a:gd name="adj" fmla="val 50000"/>
            </a:avLst>
          </a:prstGeom>
          <a:solidFill>
            <a:schemeClr val="bg1">
              <a:alpha val="20000"/>
            </a:schemeClr>
          </a:solidFill>
          <a:ln>
            <a:solidFill>
              <a:schemeClr val="accent1">
                <a:alpha val="30000"/>
              </a:schemeClr>
            </a:solidFill>
          </a:ln>
          <a:effectLst>
            <a:outerShdw blurRad="177800" dist="38100" dir="2700000" algn="tl"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sz="2000" b="1" dirty="0">
                <a:solidFill>
                  <a:schemeClr val="accent1"/>
                </a:solidFill>
                <a:cs typeface="微软雅黑" panose="020B0503020204020204" charset="-122"/>
                <a:sym typeface="+mn-ea"/>
              </a:rPr>
              <a:t>身份证复印件写明用途</a:t>
            </a:r>
            <a:endParaRPr lang="zh-CN" altLang="en-US" sz="2000" b="1" dirty="0">
              <a:solidFill>
                <a:schemeClr val="accent1"/>
              </a:solidFill>
              <a:cs typeface="微软雅黑" panose="020B0503020204020204" charset="-122"/>
              <a:sym typeface="+mn-ea"/>
            </a:endParaRPr>
          </a:p>
        </p:txBody>
      </p:sp>
    </p:spTree>
    <p:custDataLst>
      <p:tags r:id="rId17"/>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圆角矩形 194"/>
          <p:cNvSpPr/>
          <p:nvPr>
            <p:custDataLst>
              <p:tags r:id="rId1"/>
            </p:custDataLst>
          </p:nvPr>
        </p:nvSpPr>
        <p:spPr>
          <a:xfrm>
            <a:off x="7591425" y="1776095"/>
            <a:ext cx="3696335" cy="1555750"/>
          </a:xfrm>
          <a:prstGeom prst="roundRect">
            <a:avLst/>
          </a:pr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
          <p:cNvSpPr/>
          <p:nvPr>
            <p:custDataLst>
              <p:tags r:id="rId2"/>
            </p:custDataLst>
          </p:nvPr>
        </p:nvSpPr>
        <p:spPr bwMode="auto">
          <a:xfrm>
            <a:off x="5624195" y="2148205"/>
            <a:ext cx="1958975" cy="742315"/>
          </a:xfrm>
          <a:custGeom>
            <a:avLst/>
            <a:gdLst>
              <a:gd name="connsiteX0" fmla="*/ 3140 w 3547"/>
              <a:gd name="connsiteY0" fmla="*/ 0 h 1343"/>
              <a:gd name="connsiteX1" fmla="*/ 3016 w 3547"/>
              <a:gd name="connsiteY1" fmla="*/ 0 h 1343"/>
              <a:gd name="connsiteX2" fmla="*/ 634 w 3547"/>
              <a:gd name="connsiteY2" fmla="*/ 0 h 1343"/>
              <a:gd name="connsiteX3" fmla="*/ 0 w 3547"/>
              <a:gd name="connsiteY3" fmla="*/ 607 h 1343"/>
              <a:gd name="connsiteX4" fmla="*/ 634 w 3547"/>
              <a:gd name="connsiteY4" fmla="*/ 1213 h 1343"/>
              <a:gd name="connsiteX5" fmla="*/ 3016 w 3547"/>
              <a:gd name="connsiteY5" fmla="*/ 1213 h 1343"/>
              <a:gd name="connsiteX6" fmla="*/ 3218 w 3547"/>
              <a:gd name="connsiteY6" fmla="*/ 1213 h 1343"/>
              <a:gd name="connsiteX7" fmla="*/ 3547 w 3547"/>
              <a:gd name="connsiteY7" fmla="*/ 1341 h 1343"/>
              <a:gd name="connsiteX8" fmla="*/ 3547 w 3547"/>
              <a:gd name="connsiteY8" fmla="*/ 177 h 1343"/>
              <a:gd name="connsiteX9" fmla="*/ 3140 w 3547"/>
              <a:gd name="connsiteY9" fmla="*/ 0 h 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4">
                <a:moveTo>
                  <a:pt x="3140" y="0"/>
                </a:moveTo>
                <a:cubicBezTo>
                  <a:pt x="3016" y="0"/>
                  <a:pt x="3016" y="0"/>
                  <a:pt x="3016" y="0"/>
                </a:cubicBezTo>
                <a:cubicBezTo>
                  <a:pt x="634" y="0"/>
                  <a:pt x="634" y="0"/>
                  <a:pt x="634" y="0"/>
                </a:cubicBezTo>
                <a:cubicBezTo>
                  <a:pt x="0" y="607"/>
                  <a:pt x="0" y="607"/>
                  <a:pt x="0" y="607"/>
                </a:cubicBezTo>
                <a:cubicBezTo>
                  <a:pt x="634" y="1213"/>
                  <a:pt x="634" y="1213"/>
                  <a:pt x="634" y="1213"/>
                </a:cubicBezTo>
                <a:cubicBezTo>
                  <a:pt x="3016" y="1213"/>
                  <a:pt x="3016" y="1213"/>
                  <a:pt x="3016" y="1213"/>
                </a:cubicBezTo>
                <a:cubicBezTo>
                  <a:pt x="3218" y="1213"/>
                  <a:pt x="3218" y="1213"/>
                  <a:pt x="3218" y="1213"/>
                </a:cubicBezTo>
                <a:cubicBezTo>
                  <a:pt x="3399" y="1213"/>
                  <a:pt x="3547" y="1270"/>
                  <a:pt x="3547" y="1341"/>
                </a:cubicBezTo>
                <a:cubicBezTo>
                  <a:pt x="3547" y="1412"/>
                  <a:pt x="3547" y="177"/>
                  <a:pt x="3547" y="177"/>
                </a:cubicBezTo>
                <a:cubicBezTo>
                  <a:pt x="3547" y="79"/>
                  <a:pt x="3364" y="0"/>
                  <a:pt x="3140" y="0"/>
                </a:cubicBezTo>
                <a:close/>
              </a:path>
            </a:pathLst>
          </a:custGeom>
          <a:gradFill>
            <a:gsLst>
              <a:gs pos="0">
                <a:schemeClr val="accent1">
                  <a:lumMod val="60000"/>
                  <a:lumOff val="40000"/>
                </a:schemeClr>
              </a:gs>
              <a:gs pos="100000">
                <a:schemeClr val="accent1"/>
              </a:gs>
              <a:gs pos="50000">
                <a:schemeClr val="accent1"/>
              </a:gs>
            </a:gsLst>
            <a:lin ang="0" scaled="0"/>
          </a:gradFill>
          <a:ln>
            <a:solidFill>
              <a:schemeClr val="accent1"/>
            </a:solidFill>
          </a:ln>
          <a:effectLst>
            <a:outerShdw blurRad="4445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91440" bIns="71755" numCol="1" spcCol="0" rtlCol="0" fromWordArt="0" anchor="ctr" anchorCtr="0" forceAA="0" compatLnSpc="1">
            <a:noAutofit/>
          </a:bodyPr>
          <a:lstStyle/>
          <a:p>
            <a:pPr lvl="0" algn="ctr">
              <a:spcBef>
                <a:spcPct val="0"/>
              </a:spcBef>
              <a:spcAft>
                <a:spcPct val="0"/>
              </a:spcAft>
              <a:buClrTx/>
              <a:buSzTx/>
              <a:buFontTx/>
            </a:pPr>
            <a:r>
              <a:rPr lang="en-US" sz="2400" b="1">
                <a:solidFill>
                  <a:srgbClr val="FFFFFF"/>
                </a:solidFill>
                <a:latin typeface="+mn-ea"/>
                <a:cs typeface="+mn-ea"/>
                <a:sym typeface="+mn-ea"/>
              </a:rPr>
              <a:t>01</a:t>
            </a:r>
            <a:endParaRPr lang="en-US" sz="2400" b="1">
              <a:solidFill>
                <a:srgbClr val="FFFFFF"/>
              </a:solidFill>
              <a:latin typeface="+mn-ea"/>
              <a:cs typeface="+mn-ea"/>
              <a:sym typeface="+mn-ea"/>
            </a:endParaRPr>
          </a:p>
        </p:txBody>
      </p:sp>
      <p:sp>
        <p:nvSpPr>
          <p:cNvPr id="143" name="任意多边形 2"/>
          <p:cNvSpPr/>
          <p:nvPr>
            <p:custDataLst>
              <p:tags r:id="rId3"/>
            </p:custDataLst>
          </p:nvPr>
        </p:nvSpPr>
        <p:spPr bwMode="auto">
          <a:xfrm>
            <a:off x="7296150" y="2817495"/>
            <a:ext cx="292735" cy="142240"/>
          </a:xfrm>
          <a:custGeom>
            <a:avLst/>
            <a:gdLst>
              <a:gd name="T0" fmla="*/ 145 w 381"/>
              <a:gd name="T1" fmla="*/ 0 h 185"/>
              <a:gd name="T2" fmla="*/ 0 w 381"/>
              <a:gd name="T3" fmla="*/ 0 h 185"/>
              <a:gd name="T4" fmla="*/ 0 w 381"/>
              <a:gd name="T5" fmla="*/ 185 h 185"/>
              <a:gd name="T6" fmla="*/ 145 w 381"/>
              <a:gd name="T7" fmla="*/ 185 h 185"/>
              <a:gd name="T8" fmla="*/ 381 w 381"/>
              <a:gd name="T9" fmla="*/ 92 h 185"/>
              <a:gd name="T10" fmla="*/ 145 w 381"/>
              <a:gd name="T11" fmla="*/ 0 h 185"/>
            </a:gdLst>
            <a:ahLst/>
            <a:cxnLst>
              <a:cxn ang="0">
                <a:pos x="T0" y="T1"/>
              </a:cxn>
              <a:cxn ang="0">
                <a:pos x="T2" y="T3"/>
              </a:cxn>
              <a:cxn ang="0">
                <a:pos x="T4" y="T5"/>
              </a:cxn>
              <a:cxn ang="0">
                <a:pos x="T6" y="T7"/>
              </a:cxn>
              <a:cxn ang="0">
                <a:pos x="T8" y="T9"/>
              </a:cxn>
              <a:cxn ang="0">
                <a:pos x="T10" y="T11"/>
              </a:cxn>
            </a:cxnLst>
            <a:rect l="0" t="0" r="r" b="b"/>
            <a:pathLst>
              <a:path w="381" h="185">
                <a:moveTo>
                  <a:pt x="145" y="0"/>
                </a:moveTo>
                <a:cubicBezTo>
                  <a:pt x="0" y="0"/>
                  <a:pt x="0" y="0"/>
                  <a:pt x="0" y="0"/>
                </a:cubicBezTo>
                <a:cubicBezTo>
                  <a:pt x="0" y="185"/>
                  <a:pt x="0" y="185"/>
                  <a:pt x="0" y="185"/>
                </a:cubicBezTo>
                <a:cubicBezTo>
                  <a:pt x="145" y="185"/>
                  <a:pt x="145" y="185"/>
                  <a:pt x="145" y="185"/>
                </a:cubicBezTo>
                <a:cubicBezTo>
                  <a:pt x="275" y="185"/>
                  <a:pt x="381" y="143"/>
                  <a:pt x="381" y="92"/>
                </a:cubicBezTo>
                <a:cubicBezTo>
                  <a:pt x="381" y="41"/>
                  <a:pt x="275" y="0"/>
                  <a:pt x="145" y="0"/>
                </a:cubicBezTo>
                <a:close/>
              </a:path>
            </a:pathLst>
          </a:custGeom>
          <a:gradFill>
            <a:gsLst>
              <a:gs pos="0">
                <a:schemeClr val="accent1"/>
              </a:gs>
              <a:gs pos="85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b="1">
              <a:solidFill>
                <a:schemeClr val="lt1"/>
              </a:solidFill>
              <a:latin typeface="+mj-ea"/>
              <a:ea typeface="+mj-ea"/>
              <a:cs typeface="+mn-lt"/>
              <a:sym typeface="+mn-lt"/>
            </a:endParaRPr>
          </a:p>
        </p:txBody>
      </p:sp>
      <p:sp>
        <p:nvSpPr>
          <p:cNvPr id="3" name="矩形 2"/>
          <p:cNvSpPr/>
          <p:nvPr>
            <p:custDataLst>
              <p:tags r:id="rId4"/>
            </p:custDataLst>
          </p:nvPr>
        </p:nvSpPr>
        <p:spPr>
          <a:xfrm>
            <a:off x="7931847" y="2375535"/>
            <a:ext cx="3315600" cy="956310"/>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400" dirty="0">
                <a:solidFill>
                  <a:schemeClr val="tx1">
                    <a:lumMod val="65000"/>
                    <a:lumOff val="35000"/>
                  </a:schemeClr>
                </a:solidFill>
                <a:latin typeface="+mn-ea"/>
                <a:cs typeface="+mn-ea"/>
              </a:rPr>
              <a:t>投递简历时，只填写必要的信息，其他非必要信息可以不填</a:t>
            </a:r>
            <a:endParaRPr lang="zh-CN" altLang="en-US" sz="1400" dirty="0">
              <a:solidFill>
                <a:schemeClr val="tx1">
                  <a:lumMod val="65000"/>
                  <a:lumOff val="35000"/>
                </a:schemeClr>
              </a:solidFill>
              <a:latin typeface="+mn-ea"/>
              <a:cs typeface="+mn-ea"/>
            </a:endParaRPr>
          </a:p>
        </p:txBody>
      </p:sp>
      <p:sp>
        <p:nvSpPr>
          <p:cNvPr id="4" name="矩形 3"/>
          <p:cNvSpPr/>
          <p:nvPr>
            <p:custDataLst>
              <p:tags r:id="rId5"/>
            </p:custDataLst>
          </p:nvPr>
        </p:nvSpPr>
        <p:spPr>
          <a:xfrm>
            <a:off x="7931848" y="1776730"/>
            <a:ext cx="3315599" cy="552450"/>
          </a:xfrm>
          <a:prstGeom prst="rect">
            <a:avLst/>
          </a:prstGeom>
          <a:noFill/>
        </p:spPr>
        <p:txBody>
          <a:bodyPr wrap="square" lIns="0" tIns="0" rIns="0" bIns="0" rtlCol="0" anchor="b" anchorCtr="0">
            <a:noAutofit/>
          </a:bodyPr>
          <a:lstStyle/>
          <a:p>
            <a:pPr>
              <a:spcBef>
                <a:spcPct val="0"/>
              </a:spcBef>
              <a:spcAft>
                <a:spcPct val="0"/>
              </a:spcAft>
            </a:pPr>
            <a:r>
              <a:rPr lang="zh-CN" altLang="en-US" b="1" dirty="0">
                <a:solidFill>
                  <a:schemeClr val="accent1"/>
                </a:solidFill>
                <a:latin typeface="+mn-ea"/>
                <a:cs typeface="+mn-ea"/>
              </a:rPr>
              <a:t>只填必要简历</a:t>
            </a:r>
            <a:r>
              <a:rPr lang="zh-CN" altLang="en-US" b="1" dirty="0">
                <a:solidFill>
                  <a:schemeClr val="accent1"/>
                </a:solidFill>
                <a:latin typeface="+mn-ea"/>
                <a:cs typeface="+mn-ea"/>
              </a:rPr>
              <a:t>信息</a:t>
            </a:r>
            <a:endParaRPr lang="zh-CN" altLang="en-US" b="1" dirty="0">
              <a:solidFill>
                <a:schemeClr val="accent1"/>
              </a:solidFill>
              <a:latin typeface="+mn-ea"/>
              <a:cs typeface="+mn-ea"/>
            </a:endParaRPr>
          </a:p>
        </p:txBody>
      </p:sp>
      <p:sp>
        <p:nvSpPr>
          <p:cNvPr id="220" name="圆角矩形 219"/>
          <p:cNvSpPr/>
          <p:nvPr>
            <p:custDataLst>
              <p:tags r:id="rId6"/>
            </p:custDataLst>
          </p:nvPr>
        </p:nvSpPr>
        <p:spPr>
          <a:xfrm>
            <a:off x="7591425" y="4388485"/>
            <a:ext cx="3696335" cy="1555750"/>
          </a:xfrm>
          <a:prstGeom prst="roundRect">
            <a:avLst/>
          </a:pr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任意多边形 3"/>
          <p:cNvSpPr/>
          <p:nvPr>
            <p:custDataLst>
              <p:tags r:id="rId7"/>
            </p:custDataLst>
          </p:nvPr>
        </p:nvSpPr>
        <p:spPr bwMode="auto">
          <a:xfrm>
            <a:off x="5624195" y="4761230"/>
            <a:ext cx="1958975" cy="741045"/>
          </a:xfrm>
          <a:custGeom>
            <a:avLst/>
            <a:gdLst>
              <a:gd name="connsiteX0" fmla="*/ 3140 w 3547"/>
              <a:gd name="connsiteY0" fmla="*/ 0 h 1341"/>
              <a:gd name="connsiteX1" fmla="*/ 3016 w 3547"/>
              <a:gd name="connsiteY1" fmla="*/ 0 h 1341"/>
              <a:gd name="connsiteX2" fmla="*/ 634 w 3547"/>
              <a:gd name="connsiteY2" fmla="*/ 0 h 1341"/>
              <a:gd name="connsiteX3" fmla="*/ 0 w 3547"/>
              <a:gd name="connsiteY3" fmla="*/ 606 h 1341"/>
              <a:gd name="connsiteX4" fmla="*/ 634 w 3547"/>
              <a:gd name="connsiteY4" fmla="*/ 1211 h 1341"/>
              <a:gd name="connsiteX5" fmla="*/ 3016 w 3547"/>
              <a:gd name="connsiteY5" fmla="*/ 1211 h 1341"/>
              <a:gd name="connsiteX6" fmla="*/ 3218 w 3547"/>
              <a:gd name="connsiteY6" fmla="*/ 1211 h 1341"/>
              <a:gd name="connsiteX7" fmla="*/ 3547 w 3547"/>
              <a:gd name="connsiteY7" fmla="*/ 1339 h 1341"/>
              <a:gd name="connsiteX8" fmla="*/ 3547 w 3547"/>
              <a:gd name="connsiteY8" fmla="*/ 177 h 1341"/>
              <a:gd name="connsiteX9" fmla="*/ 3140 w 3547"/>
              <a:gd name="connsiteY9" fmla="*/ 0 h 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2">
                <a:moveTo>
                  <a:pt x="3140" y="0"/>
                </a:moveTo>
                <a:cubicBezTo>
                  <a:pt x="3016" y="0"/>
                  <a:pt x="3016" y="0"/>
                  <a:pt x="3016" y="0"/>
                </a:cubicBezTo>
                <a:cubicBezTo>
                  <a:pt x="634" y="0"/>
                  <a:pt x="634" y="0"/>
                  <a:pt x="634" y="0"/>
                </a:cubicBezTo>
                <a:cubicBezTo>
                  <a:pt x="0" y="606"/>
                  <a:pt x="0" y="606"/>
                  <a:pt x="0" y="606"/>
                </a:cubicBezTo>
                <a:cubicBezTo>
                  <a:pt x="634" y="1211"/>
                  <a:pt x="634" y="1211"/>
                  <a:pt x="634" y="1211"/>
                </a:cubicBezTo>
                <a:cubicBezTo>
                  <a:pt x="3016" y="1211"/>
                  <a:pt x="3016" y="1211"/>
                  <a:pt x="3016" y="1211"/>
                </a:cubicBezTo>
                <a:cubicBezTo>
                  <a:pt x="3218" y="1211"/>
                  <a:pt x="3218" y="1211"/>
                  <a:pt x="3218" y="1211"/>
                </a:cubicBezTo>
                <a:cubicBezTo>
                  <a:pt x="3399" y="1211"/>
                  <a:pt x="3547" y="1268"/>
                  <a:pt x="3547" y="1339"/>
                </a:cubicBezTo>
                <a:cubicBezTo>
                  <a:pt x="3547" y="1410"/>
                  <a:pt x="3547" y="177"/>
                  <a:pt x="3547" y="177"/>
                </a:cubicBezTo>
                <a:cubicBezTo>
                  <a:pt x="3547" y="79"/>
                  <a:pt x="3364" y="0"/>
                  <a:pt x="3140" y="0"/>
                </a:cubicBezTo>
                <a:close/>
              </a:path>
            </a:pathLst>
          </a:custGeom>
          <a:gradFill>
            <a:gsLst>
              <a:gs pos="0">
                <a:schemeClr val="accent1">
                  <a:lumMod val="60000"/>
                  <a:lumOff val="40000"/>
                </a:schemeClr>
              </a:gs>
              <a:gs pos="100000">
                <a:schemeClr val="accent1"/>
              </a:gs>
              <a:gs pos="50000">
                <a:schemeClr val="accent1"/>
              </a:gs>
            </a:gsLst>
            <a:lin ang="0" scaled="0"/>
          </a:gradFill>
          <a:ln>
            <a:solidFill>
              <a:schemeClr val="accent1"/>
            </a:solidFill>
          </a:ln>
          <a:effectLst>
            <a:outerShdw blurRad="4445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91440" bIns="71755" numCol="1" spcCol="0" rtlCol="0" fromWordArt="0" anchor="ctr" anchorCtr="0" forceAA="0" compatLnSpc="1">
            <a:noAutofit/>
          </a:bodyPr>
          <a:lstStyle/>
          <a:p>
            <a:pPr lvl="0" algn="ctr">
              <a:spcBef>
                <a:spcPct val="0"/>
              </a:spcBef>
              <a:spcAft>
                <a:spcPct val="0"/>
              </a:spcAft>
              <a:buClrTx/>
              <a:buSzTx/>
              <a:buFontTx/>
            </a:pPr>
            <a:r>
              <a:rPr lang="en-US" sz="2400" b="1">
                <a:solidFill>
                  <a:srgbClr val="FFFFFF"/>
                </a:solidFill>
                <a:latin typeface="+mn-ea"/>
                <a:cs typeface="+mn-ea"/>
                <a:sym typeface="+mn-ea"/>
              </a:rPr>
              <a:t>03</a:t>
            </a:r>
            <a:endParaRPr lang="en-US" sz="2400" b="1">
              <a:solidFill>
                <a:srgbClr val="FFFFFF"/>
              </a:solidFill>
              <a:latin typeface="+mn-ea"/>
              <a:cs typeface="+mn-ea"/>
              <a:sym typeface="+mn-ea"/>
            </a:endParaRPr>
          </a:p>
        </p:txBody>
      </p:sp>
      <p:sp>
        <p:nvSpPr>
          <p:cNvPr id="145" name="任意多边形 4"/>
          <p:cNvSpPr/>
          <p:nvPr>
            <p:custDataLst>
              <p:tags r:id="rId8"/>
            </p:custDataLst>
          </p:nvPr>
        </p:nvSpPr>
        <p:spPr bwMode="auto">
          <a:xfrm>
            <a:off x="7296150" y="5430520"/>
            <a:ext cx="292735" cy="141605"/>
          </a:xfrm>
          <a:custGeom>
            <a:avLst/>
            <a:gdLst>
              <a:gd name="T0" fmla="*/ 145 w 381"/>
              <a:gd name="T1" fmla="*/ 0 h 184"/>
              <a:gd name="T2" fmla="*/ 0 w 381"/>
              <a:gd name="T3" fmla="*/ 0 h 184"/>
              <a:gd name="T4" fmla="*/ 0 w 381"/>
              <a:gd name="T5" fmla="*/ 184 h 184"/>
              <a:gd name="T6" fmla="*/ 145 w 381"/>
              <a:gd name="T7" fmla="*/ 184 h 184"/>
              <a:gd name="T8" fmla="*/ 381 w 381"/>
              <a:gd name="T9" fmla="*/ 92 h 184"/>
              <a:gd name="T10" fmla="*/ 145 w 381"/>
              <a:gd name="T11" fmla="*/ 0 h 184"/>
            </a:gdLst>
            <a:ahLst/>
            <a:cxnLst>
              <a:cxn ang="0">
                <a:pos x="T0" y="T1"/>
              </a:cxn>
              <a:cxn ang="0">
                <a:pos x="T2" y="T3"/>
              </a:cxn>
              <a:cxn ang="0">
                <a:pos x="T4" y="T5"/>
              </a:cxn>
              <a:cxn ang="0">
                <a:pos x="T6" y="T7"/>
              </a:cxn>
              <a:cxn ang="0">
                <a:pos x="T8" y="T9"/>
              </a:cxn>
              <a:cxn ang="0">
                <a:pos x="T10" y="T11"/>
              </a:cxn>
            </a:cxnLst>
            <a:rect l="0" t="0" r="r" b="b"/>
            <a:pathLst>
              <a:path w="381" h="184">
                <a:moveTo>
                  <a:pt x="145" y="0"/>
                </a:moveTo>
                <a:cubicBezTo>
                  <a:pt x="0" y="0"/>
                  <a:pt x="0" y="0"/>
                  <a:pt x="0" y="0"/>
                </a:cubicBezTo>
                <a:cubicBezTo>
                  <a:pt x="0" y="184"/>
                  <a:pt x="0" y="184"/>
                  <a:pt x="0" y="184"/>
                </a:cubicBezTo>
                <a:cubicBezTo>
                  <a:pt x="145" y="184"/>
                  <a:pt x="145" y="184"/>
                  <a:pt x="145" y="184"/>
                </a:cubicBezTo>
                <a:cubicBezTo>
                  <a:pt x="275" y="184"/>
                  <a:pt x="381" y="143"/>
                  <a:pt x="381" y="92"/>
                </a:cubicBezTo>
                <a:cubicBezTo>
                  <a:pt x="381" y="41"/>
                  <a:pt x="275" y="0"/>
                  <a:pt x="145" y="0"/>
                </a:cubicBezTo>
                <a:close/>
              </a:path>
            </a:pathLst>
          </a:custGeom>
          <a:gradFill>
            <a:gsLst>
              <a:gs pos="0">
                <a:schemeClr val="accent1"/>
              </a:gs>
              <a:gs pos="85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sp>
        <p:nvSpPr>
          <p:cNvPr id="5" name="矩形 4"/>
          <p:cNvSpPr/>
          <p:nvPr>
            <p:custDataLst>
              <p:tags r:id="rId9"/>
            </p:custDataLst>
          </p:nvPr>
        </p:nvSpPr>
        <p:spPr>
          <a:xfrm>
            <a:off x="7931847" y="4987925"/>
            <a:ext cx="3315600" cy="956310"/>
          </a:xfrm>
          <a:prstGeom prst="rect">
            <a:avLst/>
          </a:prstGeom>
          <a:noFill/>
        </p:spPr>
        <p:txBody>
          <a:bodyPr wrap="square" lIns="0" tIns="0" rIns="0" bIns="0" rtlCol="0" anchor="t" anchorCtr="0">
            <a:noAutofit/>
          </a:bodyPr>
          <a:lstStyle/>
          <a:p>
            <a:pPr>
              <a:lnSpc>
                <a:spcPct val="130000"/>
              </a:lnSpc>
              <a:spcBef>
                <a:spcPct val="0"/>
              </a:spcBef>
              <a:spcAft>
                <a:spcPct val="0"/>
              </a:spcAft>
            </a:pPr>
            <a:r>
              <a:rPr lang="en-US" altLang="zh-CN" sz="1400" dirty="0">
                <a:solidFill>
                  <a:schemeClr val="tx1">
                    <a:lumMod val="65000"/>
                    <a:lumOff val="35000"/>
                  </a:schemeClr>
                </a:solidFill>
                <a:latin typeface="+mn-ea"/>
                <a:cs typeface="+mn-ea"/>
              </a:rPr>
              <a:t>Wi-Fi </a:t>
            </a:r>
            <a:r>
              <a:rPr lang="zh-CN" altLang="en-US" sz="1400" dirty="0">
                <a:solidFill>
                  <a:schemeClr val="tx1">
                    <a:lumMod val="65000"/>
                    <a:lumOff val="35000"/>
                  </a:schemeClr>
                </a:solidFill>
                <a:latin typeface="+mn-ea"/>
                <a:cs typeface="+mn-ea"/>
              </a:rPr>
              <a:t>安全防护功能比较薄弱，黑客只需凭借一些简单设备就可盗取</a:t>
            </a:r>
            <a:r>
              <a:rPr lang="en-US" altLang="zh-CN" sz="1400" dirty="0">
                <a:solidFill>
                  <a:schemeClr val="tx1">
                    <a:lumMod val="65000"/>
                    <a:lumOff val="35000"/>
                  </a:schemeClr>
                </a:solidFill>
                <a:latin typeface="+mn-ea"/>
                <a:cs typeface="+mn-ea"/>
              </a:rPr>
              <a:t> Wi-Fi </a:t>
            </a:r>
            <a:r>
              <a:rPr lang="zh-CN" altLang="en-US" sz="1400" dirty="0">
                <a:solidFill>
                  <a:schemeClr val="tx1">
                    <a:lumMod val="65000"/>
                    <a:lumOff val="35000"/>
                  </a:schemeClr>
                </a:solidFill>
                <a:latin typeface="+mn-ea"/>
                <a:cs typeface="+mn-ea"/>
              </a:rPr>
              <a:t>上任何用户</a:t>
            </a:r>
            <a:r>
              <a:rPr lang="en-US" altLang="zh-CN" sz="1400" dirty="0">
                <a:solidFill>
                  <a:schemeClr val="tx1">
                    <a:lumMod val="65000"/>
                    <a:lumOff val="35000"/>
                  </a:schemeClr>
                </a:solidFill>
                <a:latin typeface="+mn-ea"/>
                <a:cs typeface="+mn-ea"/>
              </a:rPr>
              <a:t> </a:t>
            </a:r>
            <a:r>
              <a:rPr lang="zh-CN" altLang="en-US" sz="1400" dirty="0">
                <a:solidFill>
                  <a:schemeClr val="tx1">
                    <a:lumMod val="65000"/>
                    <a:lumOff val="35000"/>
                  </a:schemeClr>
                </a:solidFill>
                <a:latin typeface="+mn-ea"/>
                <a:cs typeface="+mn-ea"/>
              </a:rPr>
              <a:t>名和密码</a:t>
            </a:r>
            <a:endParaRPr lang="zh-CN" altLang="en-US" sz="1400" dirty="0">
              <a:solidFill>
                <a:schemeClr val="tx1">
                  <a:lumMod val="65000"/>
                  <a:lumOff val="35000"/>
                </a:schemeClr>
              </a:solidFill>
              <a:latin typeface="+mn-ea"/>
              <a:cs typeface="+mn-ea"/>
            </a:endParaRPr>
          </a:p>
        </p:txBody>
      </p:sp>
      <p:sp>
        <p:nvSpPr>
          <p:cNvPr id="6" name="矩形 5"/>
          <p:cNvSpPr/>
          <p:nvPr>
            <p:custDataLst>
              <p:tags r:id="rId10"/>
            </p:custDataLst>
          </p:nvPr>
        </p:nvSpPr>
        <p:spPr>
          <a:xfrm>
            <a:off x="7931847" y="4389120"/>
            <a:ext cx="3315600" cy="552450"/>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1"/>
                </a:solidFill>
                <a:latin typeface="+mn-ea"/>
                <a:cs typeface="+mn-ea"/>
              </a:rPr>
              <a:t>拒绝免费</a:t>
            </a:r>
            <a:r>
              <a:rPr lang="zh-CN" altLang="en-US" b="1">
                <a:solidFill>
                  <a:schemeClr val="accent1"/>
                </a:solidFill>
                <a:latin typeface="+mn-ea"/>
                <a:cs typeface="+mn-ea"/>
                <a:sym typeface="+mn-ea"/>
              </a:rPr>
              <a:t>Wi-Fi</a:t>
            </a:r>
            <a:endParaRPr lang="zh-CN" altLang="en-US" b="1">
              <a:solidFill>
                <a:schemeClr val="accent1"/>
              </a:solidFill>
              <a:latin typeface="+mn-ea"/>
              <a:cs typeface="+mn-ea"/>
            </a:endParaRPr>
          </a:p>
        </p:txBody>
      </p:sp>
      <p:sp>
        <p:nvSpPr>
          <p:cNvPr id="148" name="任意多边形 7"/>
          <p:cNvSpPr/>
          <p:nvPr>
            <p:custDataLst>
              <p:tags r:id="rId11"/>
            </p:custDataLst>
          </p:nvPr>
        </p:nvSpPr>
        <p:spPr bwMode="auto">
          <a:xfrm>
            <a:off x="4612005" y="3455035"/>
            <a:ext cx="1958975" cy="742315"/>
          </a:xfrm>
          <a:custGeom>
            <a:avLst/>
            <a:gdLst>
              <a:gd name="connsiteX0" fmla="*/ 407 w 3547"/>
              <a:gd name="connsiteY0" fmla="*/ 0 h 1343"/>
              <a:gd name="connsiteX1" fmla="*/ 532 w 3547"/>
              <a:gd name="connsiteY1" fmla="*/ 0 h 1343"/>
              <a:gd name="connsiteX2" fmla="*/ 2913 w 3547"/>
              <a:gd name="connsiteY2" fmla="*/ 0 h 1343"/>
              <a:gd name="connsiteX3" fmla="*/ 3547 w 3547"/>
              <a:gd name="connsiteY3" fmla="*/ 606 h 1343"/>
              <a:gd name="connsiteX4" fmla="*/ 2913 w 3547"/>
              <a:gd name="connsiteY4" fmla="*/ 1211 h 1343"/>
              <a:gd name="connsiteX5" fmla="*/ 532 w 3547"/>
              <a:gd name="connsiteY5" fmla="*/ 1211 h 1343"/>
              <a:gd name="connsiteX6" fmla="*/ 329 w 3547"/>
              <a:gd name="connsiteY6" fmla="*/ 1211 h 1343"/>
              <a:gd name="connsiteX7" fmla="*/ 0 w 3547"/>
              <a:gd name="connsiteY7" fmla="*/ 1341 h 1343"/>
              <a:gd name="connsiteX8" fmla="*/ 0 w 3547"/>
              <a:gd name="connsiteY8" fmla="*/ 177 h 1343"/>
              <a:gd name="connsiteX9" fmla="*/ 407 w 3547"/>
              <a:gd name="connsiteY9" fmla="*/ 0 h 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4">
                <a:moveTo>
                  <a:pt x="407" y="0"/>
                </a:moveTo>
                <a:cubicBezTo>
                  <a:pt x="532" y="0"/>
                  <a:pt x="532" y="0"/>
                  <a:pt x="532" y="0"/>
                </a:cubicBezTo>
                <a:cubicBezTo>
                  <a:pt x="2913" y="0"/>
                  <a:pt x="2913" y="0"/>
                  <a:pt x="2913" y="0"/>
                </a:cubicBezTo>
                <a:cubicBezTo>
                  <a:pt x="3547" y="606"/>
                  <a:pt x="3547" y="606"/>
                  <a:pt x="3547" y="606"/>
                </a:cubicBezTo>
                <a:cubicBezTo>
                  <a:pt x="2913" y="1211"/>
                  <a:pt x="2913" y="1211"/>
                  <a:pt x="2913" y="1211"/>
                </a:cubicBezTo>
                <a:cubicBezTo>
                  <a:pt x="532" y="1211"/>
                  <a:pt x="532" y="1211"/>
                  <a:pt x="532" y="1211"/>
                </a:cubicBezTo>
                <a:cubicBezTo>
                  <a:pt x="329" y="1211"/>
                  <a:pt x="329" y="1211"/>
                  <a:pt x="329" y="1211"/>
                </a:cubicBezTo>
                <a:cubicBezTo>
                  <a:pt x="148" y="1211"/>
                  <a:pt x="0" y="1270"/>
                  <a:pt x="0" y="1341"/>
                </a:cubicBezTo>
                <a:cubicBezTo>
                  <a:pt x="0" y="1412"/>
                  <a:pt x="0" y="177"/>
                  <a:pt x="0" y="177"/>
                </a:cubicBezTo>
                <a:cubicBezTo>
                  <a:pt x="0" y="79"/>
                  <a:pt x="183" y="0"/>
                  <a:pt x="407" y="0"/>
                </a:cubicBezTo>
                <a:close/>
              </a:path>
            </a:pathLst>
          </a:custGeom>
          <a:gradFill>
            <a:gsLst>
              <a:gs pos="0">
                <a:schemeClr val="accent4">
                  <a:lumMod val="60000"/>
                  <a:lumOff val="40000"/>
                </a:schemeClr>
              </a:gs>
              <a:gs pos="100000">
                <a:schemeClr val="accent4"/>
              </a:gs>
            </a:gsLst>
            <a:lin ang="10800000" scaled="0"/>
          </a:gradFill>
          <a:ln>
            <a:solidFill>
              <a:schemeClr val="accent4"/>
            </a:solidFill>
          </a:ln>
          <a:effectLst>
            <a:outerShdw blurRad="4445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179705" bIns="71755" numCol="1" spcCol="0" rtlCol="0" fromWordArt="0" anchor="ctr" anchorCtr="0" forceAA="0" compatLnSpc="1">
            <a:noAutofit/>
          </a:bodyPr>
          <a:lstStyle/>
          <a:p>
            <a:pPr lvl="0" algn="ctr">
              <a:spcBef>
                <a:spcPct val="0"/>
              </a:spcBef>
              <a:spcAft>
                <a:spcPct val="0"/>
              </a:spcAft>
              <a:buClrTx/>
              <a:buSzTx/>
              <a:buFontTx/>
            </a:pPr>
            <a:r>
              <a:rPr lang="en-US" sz="2400" b="1">
                <a:solidFill>
                  <a:srgbClr val="FFFFFF"/>
                </a:solidFill>
                <a:latin typeface="+mn-ea"/>
                <a:cs typeface="+mn-ea"/>
                <a:sym typeface="+mn-ea"/>
              </a:rPr>
              <a:t>02</a:t>
            </a:r>
            <a:endParaRPr lang="en-US" sz="2400" b="1">
              <a:solidFill>
                <a:srgbClr val="FFFFFF"/>
              </a:solidFill>
              <a:latin typeface="+mn-ea"/>
              <a:cs typeface="+mn-ea"/>
              <a:sym typeface="+mn-ea"/>
            </a:endParaRPr>
          </a:p>
        </p:txBody>
      </p:sp>
      <p:sp>
        <p:nvSpPr>
          <p:cNvPr id="149" name="任意多边形 8"/>
          <p:cNvSpPr/>
          <p:nvPr>
            <p:custDataLst>
              <p:tags r:id="rId12"/>
            </p:custDataLst>
          </p:nvPr>
        </p:nvSpPr>
        <p:spPr bwMode="auto">
          <a:xfrm>
            <a:off x="4605655" y="4126230"/>
            <a:ext cx="294005" cy="142240"/>
          </a:xfrm>
          <a:custGeom>
            <a:avLst/>
            <a:gdLst>
              <a:gd name="T0" fmla="*/ 236 w 382"/>
              <a:gd name="T1" fmla="*/ 0 h 185"/>
              <a:gd name="T2" fmla="*/ 382 w 382"/>
              <a:gd name="T3" fmla="*/ 0 h 185"/>
              <a:gd name="T4" fmla="*/ 382 w 382"/>
              <a:gd name="T5" fmla="*/ 185 h 185"/>
              <a:gd name="T6" fmla="*/ 236 w 382"/>
              <a:gd name="T7" fmla="*/ 185 h 185"/>
              <a:gd name="T8" fmla="*/ 0 w 382"/>
              <a:gd name="T9" fmla="*/ 93 h 185"/>
              <a:gd name="T10" fmla="*/ 236 w 382"/>
              <a:gd name="T11" fmla="*/ 0 h 185"/>
            </a:gdLst>
            <a:ahLst/>
            <a:cxnLst>
              <a:cxn ang="0">
                <a:pos x="T0" y="T1"/>
              </a:cxn>
              <a:cxn ang="0">
                <a:pos x="T2" y="T3"/>
              </a:cxn>
              <a:cxn ang="0">
                <a:pos x="T4" y="T5"/>
              </a:cxn>
              <a:cxn ang="0">
                <a:pos x="T6" y="T7"/>
              </a:cxn>
              <a:cxn ang="0">
                <a:pos x="T8" y="T9"/>
              </a:cxn>
              <a:cxn ang="0">
                <a:pos x="T10" y="T11"/>
              </a:cxn>
            </a:cxnLst>
            <a:rect l="0" t="0" r="r" b="b"/>
            <a:pathLst>
              <a:path w="382" h="185">
                <a:moveTo>
                  <a:pt x="236" y="0"/>
                </a:moveTo>
                <a:cubicBezTo>
                  <a:pt x="382" y="0"/>
                  <a:pt x="382" y="0"/>
                  <a:pt x="382" y="0"/>
                </a:cubicBezTo>
                <a:cubicBezTo>
                  <a:pt x="382" y="185"/>
                  <a:pt x="382" y="185"/>
                  <a:pt x="382" y="185"/>
                </a:cubicBezTo>
                <a:cubicBezTo>
                  <a:pt x="236" y="185"/>
                  <a:pt x="236" y="185"/>
                  <a:pt x="236" y="185"/>
                </a:cubicBezTo>
                <a:cubicBezTo>
                  <a:pt x="106" y="185"/>
                  <a:pt x="0" y="144"/>
                  <a:pt x="0" y="93"/>
                </a:cubicBezTo>
                <a:cubicBezTo>
                  <a:pt x="0" y="42"/>
                  <a:pt x="106" y="0"/>
                  <a:pt x="236" y="0"/>
                </a:cubicBezTo>
                <a:close/>
              </a:path>
            </a:pathLst>
          </a:custGeom>
          <a:gradFill>
            <a:gsLst>
              <a:gs pos="0">
                <a:schemeClr val="accent4"/>
              </a:gs>
              <a:gs pos="85000">
                <a:schemeClr val="accent4">
                  <a:lumMod val="7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sp>
        <p:nvSpPr>
          <p:cNvPr id="193" name="圆角矩形 192"/>
          <p:cNvSpPr/>
          <p:nvPr>
            <p:custDataLst>
              <p:tags r:id="rId13"/>
            </p:custDataLst>
          </p:nvPr>
        </p:nvSpPr>
        <p:spPr>
          <a:xfrm>
            <a:off x="909320" y="1776095"/>
            <a:ext cx="3696970" cy="4702810"/>
          </a:xfrm>
          <a:prstGeom prst="roundRect">
            <a:avLst/>
          </a:prstGeom>
          <a:solidFill>
            <a:schemeClr val="accent4">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custDataLst>
              <p:tags r:id="rId14"/>
            </p:custDataLst>
          </p:nvPr>
        </p:nvSpPr>
        <p:spPr>
          <a:xfrm>
            <a:off x="1099820" y="2374900"/>
            <a:ext cx="3315970" cy="1758315"/>
          </a:xfrm>
          <a:prstGeom prst="rect">
            <a:avLst/>
          </a:prstGeom>
          <a:noFill/>
        </p:spPr>
        <p:txBody>
          <a:bodyPr wrap="square" lIns="0" tIns="0" rIns="0" bIns="0" rtlCol="0" anchor="t" anchorCtr="0">
            <a:noAutofit/>
          </a:bodyPr>
          <a:lstStyle/>
          <a:p>
            <a:pPr algn="l">
              <a:lnSpc>
                <a:spcPct val="130000"/>
              </a:lnSpc>
              <a:spcBef>
                <a:spcPct val="0"/>
              </a:spcBef>
              <a:spcAft>
                <a:spcPct val="0"/>
              </a:spcAft>
            </a:pPr>
            <a:r>
              <a:rPr lang="zh-CN" altLang="en-US" sz="1600">
                <a:sym typeface="+mn-ea"/>
              </a:rPr>
              <a:t>（</a:t>
            </a:r>
            <a:r>
              <a:rPr lang="en-US" altLang="zh-CN" sz="1600">
                <a:sym typeface="+mn-ea"/>
              </a:rPr>
              <a:t>1</a:t>
            </a:r>
            <a:r>
              <a:rPr lang="zh-CN" altLang="en-US" sz="1600">
                <a:sym typeface="+mn-ea"/>
              </a:rPr>
              <a:t>）旧手机出售尽量到大平台、正规店铺进行，避免选择个人渠道或小店。</a:t>
            </a:r>
            <a:endParaRPr lang="zh-CN" altLang="en-US" sz="1600"/>
          </a:p>
          <a:p>
            <a:pPr algn="l">
              <a:lnSpc>
                <a:spcPct val="130000"/>
              </a:lnSpc>
              <a:spcBef>
                <a:spcPct val="0"/>
              </a:spcBef>
              <a:spcAft>
                <a:spcPct val="0"/>
              </a:spcAft>
            </a:pPr>
            <a:r>
              <a:rPr lang="zh-CN" altLang="en-US" sz="1600">
                <a:sym typeface="+mn-ea"/>
              </a:rPr>
              <a:t>（</a:t>
            </a:r>
            <a:r>
              <a:rPr lang="en-US" altLang="zh-CN" sz="1600">
                <a:sym typeface="+mn-ea"/>
              </a:rPr>
              <a:t>2</a:t>
            </a:r>
            <a:r>
              <a:rPr lang="zh-CN" altLang="en-US" sz="1600">
                <a:sym typeface="+mn-ea"/>
              </a:rPr>
              <a:t>）旧手机出售前除了恢复出厂设置、删除老旧文件外，可以选择下载专业的</a:t>
            </a:r>
            <a:r>
              <a:rPr lang="en-US" altLang="zh-CN" sz="1600">
                <a:sym typeface="+mn-ea"/>
              </a:rPr>
              <a:t>“</a:t>
            </a:r>
            <a:r>
              <a:rPr lang="zh-CN" altLang="en-US" sz="1600">
                <a:sym typeface="+mn-ea"/>
              </a:rPr>
              <a:t>文</a:t>
            </a:r>
            <a:r>
              <a:rPr lang="en-US" altLang="zh-CN" sz="1600">
                <a:sym typeface="+mn-ea"/>
              </a:rPr>
              <a:t> </a:t>
            </a:r>
            <a:r>
              <a:rPr lang="zh-CN" altLang="en-US" sz="1600">
                <a:sym typeface="+mn-ea"/>
              </a:rPr>
              <a:t>件粉碎</a:t>
            </a:r>
            <a:r>
              <a:rPr lang="en-US" altLang="zh-CN" sz="1600">
                <a:sym typeface="+mn-ea"/>
              </a:rPr>
              <a:t>”</a:t>
            </a:r>
            <a:r>
              <a:rPr lang="zh-CN" altLang="en-US" sz="1600">
                <a:sym typeface="+mn-ea"/>
              </a:rPr>
              <a:t>类软件，对淘汰手机进行重复覆盖、复写处理。</a:t>
            </a:r>
            <a:endParaRPr lang="zh-CN" altLang="en-US" sz="1600"/>
          </a:p>
          <a:p>
            <a:pPr algn="l">
              <a:lnSpc>
                <a:spcPct val="130000"/>
              </a:lnSpc>
              <a:spcBef>
                <a:spcPct val="0"/>
              </a:spcBef>
              <a:spcAft>
                <a:spcPct val="0"/>
              </a:spcAft>
            </a:pPr>
            <a:r>
              <a:rPr lang="zh-CN" altLang="en-US" sz="1600">
                <a:sym typeface="+mn-ea"/>
              </a:rPr>
              <a:t>（</a:t>
            </a:r>
            <a:r>
              <a:rPr lang="en-US" altLang="zh-CN" sz="1600">
                <a:sym typeface="+mn-ea"/>
              </a:rPr>
              <a:t>3</a:t>
            </a:r>
            <a:r>
              <a:rPr lang="zh-CN" altLang="en-US" sz="1600">
                <a:sym typeface="+mn-ea"/>
              </a:rPr>
              <a:t>）将旧手机连接至电脑，先将手机内容全部删除，再向手机内写入新的大型文件，</a:t>
            </a:r>
            <a:r>
              <a:rPr lang="en-US" altLang="zh-CN" sz="1600">
                <a:sym typeface="+mn-ea"/>
              </a:rPr>
              <a:t> </a:t>
            </a:r>
            <a:r>
              <a:rPr lang="zh-CN" altLang="en-US" sz="1600">
                <a:sym typeface="+mn-ea"/>
              </a:rPr>
              <a:t>反复进行几遍，尽量将其空间占满，这样基本可以保证旧手机内的个人信息和痕迹被彻底清除。</a:t>
            </a:r>
            <a:endParaRPr lang="en-US" altLang="zh-CN" sz="1600"/>
          </a:p>
          <a:p>
            <a:pPr algn="l">
              <a:lnSpc>
                <a:spcPct val="130000"/>
              </a:lnSpc>
              <a:spcBef>
                <a:spcPct val="0"/>
              </a:spcBef>
              <a:spcAft>
                <a:spcPct val="0"/>
              </a:spcAft>
            </a:pPr>
            <a:endParaRPr lang="en-US" altLang="zh-CN" sz="1600" dirty="0">
              <a:solidFill>
                <a:schemeClr val="tx1">
                  <a:lumMod val="65000"/>
                  <a:lumOff val="35000"/>
                </a:schemeClr>
              </a:solidFill>
              <a:latin typeface="+mn-ea"/>
              <a:cs typeface="+mn-ea"/>
            </a:endParaRPr>
          </a:p>
        </p:txBody>
      </p:sp>
      <p:sp>
        <p:nvSpPr>
          <p:cNvPr id="8" name="矩形 7"/>
          <p:cNvSpPr/>
          <p:nvPr>
            <p:custDataLst>
              <p:tags r:id="rId15"/>
            </p:custDataLst>
          </p:nvPr>
        </p:nvSpPr>
        <p:spPr>
          <a:xfrm>
            <a:off x="962827" y="1776730"/>
            <a:ext cx="3315740" cy="552450"/>
          </a:xfrm>
          <a:prstGeom prst="rect">
            <a:avLst/>
          </a:prstGeom>
          <a:noFill/>
        </p:spPr>
        <p:txBody>
          <a:bodyPr wrap="square" lIns="0" tIns="0" rIns="0" bIns="0" rtlCol="0" anchor="b" anchorCtr="0">
            <a:noAutofit/>
          </a:bodyPr>
          <a:lstStyle/>
          <a:p>
            <a:pPr algn="r">
              <a:spcBef>
                <a:spcPct val="0"/>
              </a:spcBef>
              <a:spcAft>
                <a:spcPct val="0"/>
              </a:spcAft>
            </a:pPr>
            <a:r>
              <a:rPr lang="zh-CN" altLang="en-US" b="1" dirty="0">
                <a:solidFill>
                  <a:schemeClr val="accent4"/>
                </a:solidFill>
                <a:latin typeface="+mn-ea"/>
                <a:cs typeface="+mn-ea"/>
              </a:rPr>
              <a:t>谨慎处理</a:t>
            </a:r>
            <a:r>
              <a:rPr lang="zh-CN" altLang="en-US" b="1" dirty="0">
                <a:solidFill>
                  <a:schemeClr val="accent4"/>
                </a:solidFill>
                <a:latin typeface="+mn-ea"/>
                <a:cs typeface="+mn-ea"/>
              </a:rPr>
              <a:t>旧手机</a:t>
            </a:r>
            <a:endParaRPr lang="zh-CN" altLang="en-US" b="1" dirty="0">
              <a:solidFill>
                <a:schemeClr val="accent4"/>
              </a:solidFill>
              <a:latin typeface="+mn-ea"/>
              <a:cs typeface="+mn-ea"/>
            </a:endParaRPr>
          </a:p>
        </p:txBody>
      </p:sp>
    </p:spTree>
    <p:custDataLst>
      <p:tags r:id="rId16"/>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01" y="1341132"/>
            <a:ext cx="10020364" cy="47853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spcAft>
                <a:spcPts val="600"/>
              </a:spcAft>
            </a:pP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境外间谍情报机关嫌疑人</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“JANNY”</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通过求职</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QQ</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群与廖某搭讪并加为</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好友</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称可以介绍工作，主要是拍摄湛江军港停泊的军舰舷号，并称无需办理入职手续，只需网上联系。廖某按对方指令到湛江军港附近拍摄并报送了相关照片，获利</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1000</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元。</a:t>
            </a:r>
            <a:endPar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endParaRPr>
          </a:p>
          <a:p>
            <a:pPr indent="457200" fontAlgn="auto">
              <a:lnSpc>
                <a:spcPct val="150000"/>
              </a:lnSpc>
              <a:spcAft>
                <a:spcPts val="600"/>
              </a:spcAft>
            </a:pP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一周后，廖某在观看了广东卫视播出的专题片《警惕间谍》及媒体的相关报道后，认识到自己的行为已触犯法律，主动拨打国家安全机关报警电话自首。</a:t>
            </a:r>
            <a:endPar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endParaRPr>
          </a:p>
          <a:p>
            <a:pPr indent="457200" fontAlgn="auto">
              <a:lnSpc>
                <a:spcPct val="150000"/>
              </a:lnSpc>
              <a:spcAft>
                <a:spcPts val="600"/>
              </a:spcAft>
            </a:pP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有关国家安全机关依法对其进行了批评教育，并根据《中华人民共和国反间谍法》第五十五条规定，免于追究其刑事责任。此后，廖某积极配合国家安全机关工作，有立功表现，受到国家安全机关的嘉奖。</a:t>
            </a:r>
            <a:endPar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p:nvPr/>
        </p:nvPicPr>
        <p:blipFill>
          <a:blip r:embed="rId1"/>
          <a:stretch>
            <a:fillRect/>
          </a:stretch>
        </p:blipFill>
        <p:spPr>
          <a:xfrm>
            <a:off x="2725420" y="597535"/>
            <a:ext cx="6896100" cy="5662930"/>
          </a:xfrm>
          <a:prstGeom prst="rect">
            <a:avLst/>
          </a:prstGeom>
        </p:spPr>
      </p:pic>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755640" y="2980055"/>
            <a:ext cx="5164455" cy="1403985"/>
          </a:xfrm>
        </p:spPr>
        <p:txBody>
          <a:bodyPr>
            <a:normAutofit fontScale="90000"/>
          </a:bodyPr>
          <a:p>
            <a:r>
              <a:rPr lang="zh-CN" altLang="en-US"/>
              <a:t>提高信息安全意识！</a:t>
            </a:r>
            <a:endParaRPr lang="en-US" altLang="zh-CN"/>
          </a:p>
        </p:txBody>
      </p:sp>
      <p:pic>
        <p:nvPicPr>
          <p:cNvPr id="7" name="图片 6"/>
          <p:cNvPicPr/>
          <p:nvPr/>
        </p:nvPicPr>
        <p:blipFill>
          <a:blip r:embed="rId1"/>
          <a:srcRect b="5241"/>
          <a:stretch>
            <a:fillRect/>
          </a:stretch>
        </p:blipFill>
        <p:spPr>
          <a:xfrm>
            <a:off x="0" y="0"/>
            <a:ext cx="5130165" cy="6858000"/>
          </a:xfrm>
          <a:prstGeom prst="rect">
            <a:avLst/>
          </a:prstGeom>
        </p:spPr>
      </p:pic>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lstStyle/>
          <a:p>
            <a:r>
              <a:rPr lang="zh-CN" altLang="en-US"/>
              <a:t>任务三   警惕网络犯罪</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【案例】孟某，某高校软件技术专业大四学生，在某软件开发公司实习。</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一次，孟某登录了一个黑客论坛，</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在那里发现了一款名为</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灰鸽子</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的木马程序和几个</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黑客</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软件。他下载安装后，通过</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木马</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远程控制了</a:t>
            </a:r>
            <a:r>
              <a:rPr lang="en-US" altLang="zh-CN" sz="2000" kern="0" dirty="0">
                <a:ln>
                  <a:noFill/>
                  <a:prstDash val="sysDot"/>
                </a:ln>
                <a:solidFill>
                  <a:schemeClr val="tx1">
                    <a:lumMod val="85000"/>
                    <a:lumOff val="15000"/>
                  </a:schemeClr>
                </a:solidFill>
                <a:uFillTx/>
                <a:latin typeface="+mn-ea"/>
                <a:sym typeface="+mn-ea"/>
              </a:rPr>
              <a:t> 15 </a:t>
            </a:r>
            <a:r>
              <a:rPr lang="zh-CN" altLang="en-US" sz="2000" kern="0" dirty="0">
                <a:ln>
                  <a:noFill/>
                  <a:prstDash val="sysDot"/>
                </a:ln>
                <a:solidFill>
                  <a:schemeClr val="tx1">
                    <a:lumMod val="85000"/>
                    <a:lumOff val="15000"/>
                  </a:schemeClr>
                </a:solidFill>
                <a:uFillTx/>
                <a:latin typeface="+mn-ea"/>
                <a:sym typeface="+mn-ea"/>
              </a:rPr>
              <a:t>台计算机。被孟某用</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木马</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入侵的计算机，在上网时都处于被其</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监控</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的状态，不仅文件可以被任意浏览，就连操作过程也能被看到。</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一天，孟某在对别人的电脑进行</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监控</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时，看到</a:t>
            </a:r>
            <a:r>
              <a:rPr lang="en-US" altLang="zh-CN" sz="2000" kern="0" dirty="0">
                <a:ln>
                  <a:noFill/>
                  <a:prstDash val="sysDot"/>
                </a:ln>
                <a:solidFill>
                  <a:schemeClr val="tx1">
                    <a:lumMod val="85000"/>
                    <a:lumOff val="15000"/>
                  </a:schemeClr>
                </a:solidFill>
                <a:uFillTx/>
                <a:latin typeface="+mn-ea"/>
                <a:sym typeface="+mn-ea"/>
              </a:rPr>
              <a:t> 1 </a:t>
            </a:r>
            <a:r>
              <a:rPr lang="zh-CN" altLang="en-US" sz="2000" kern="0" dirty="0">
                <a:ln>
                  <a:noFill/>
                  <a:prstDash val="sysDot"/>
                </a:ln>
                <a:solidFill>
                  <a:schemeClr val="tx1">
                    <a:lumMod val="85000"/>
                    <a:lumOff val="15000"/>
                  </a:schemeClr>
                </a:solidFill>
                <a:uFillTx/>
                <a:latin typeface="+mn-ea"/>
                <a:sym typeface="+mn-ea"/>
              </a:rPr>
              <a:t>台计算机正在登录网上银行，账户余额竟然有</a:t>
            </a:r>
            <a:r>
              <a:rPr lang="en-US" altLang="zh-CN" sz="2000" kern="0" dirty="0">
                <a:ln>
                  <a:noFill/>
                  <a:prstDash val="sysDot"/>
                </a:ln>
                <a:solidFill>
                  <a:schemeClr val="tx1">
                    <a:lumMod val="85000"/>
                    <a:lumOff val="15000"/>
                  </a:schemeClr>
                </a:solidFill>
                <a:uFillTx/>
                <a:latin typeface="+mn-ea"/>
                <a:sym typeface="+mn-ea"/>
              </a:rPr>
              <a:t> 19 </a:t>
            </a:r>
            <a:r>
              <a:rPr lang="zh-CN" altLang="en-US" sz="2000" kern="0" dirty="0">
                <a:ln>
                  <a:noFill/>
                  <a:prstDash val="sysDot"/>
                </a:ln>
                <a:solidFill>
                  <a:schemeClr val="tx1">
                    <a:lumMod val="85000"/>
                    <a:lumOff val="15000"/>
                  </a:schemeClr>
                </a:solidFill>
                <a:uFillTx/>
                <a:latin typeface="+mn-ea"/>
                <a:sym typeface="+mn-ea"/>
              </a:rPr>
              <a:t>万元。于是，孟某动了把这笔钱据为己有的贪念，没有过多犹豫，他马上启动木马程序获取了对方的账号、密码。</a:t>
            </a: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459573" y="2818051"/>
            <a:ext cx="2246312" cy="988219"/>
          </a:xfrm>
        </p:spPr>
        <p:txBody>
          <a:bodyPr/>
          <a:lstStyle/>
          <a:p>
            <a:r>
              <a:rPr lang="zh-CN" altLang="en-US"/>
              <a:t>目录</a:t>
            </a:r>
            <a:endParaRPr lang="zh-CN" altLang="en-US"/>
          </a:p>
        </p:txBody>
      </p:sp>
      <p:sp>
        <p:nvSpPr>
          <p:cNvPr id="2" name="任意多边形: 形状 19"/>
          <p:cNvSpPr/>
          <p:nvPr>
            <p:custDataLst>
              <p:tags r:id="rId2"/>
            </p:custDataLst>
          </p:nvPr>
        </p:nvSpPr>
        <p:spPr>
          <a:xfrm>
            <a:off x="4486793" y="1705256"/>
            <a:ext cx="6768040" cy="958609"/>
          </a:xfrm>
          <a:custGeom>
            <a:avLst/>
            <a:gdLst>
              <a:gd name="connsiteX0" fmla="*/ 391797 w 6110593"/>
              <a:gd name="connsiteY0" fmla="*/ 0 h 833931"/>
              <a:gd name="connsiteX1" fmla="*/ 772797 w 6110593"/>
              <a:gd name="connsiteY1" fmla="*/ 0 h 833931"/>
              <a:gd name="connsiteX2" fmla="*/ 5729593 w 6110593"/>
              <a:gd name="connsiteY2" fmla="*/ 0 h 833931"/>
              <a:gd name="connsiteX3" fmla="*/ 6110593 w 6110593"/>
              <a:gd name="connsiteY3" fmla="*/ 0 h 833931"/>
              <a:gd name="connsiteX4" fmla="*/ 6110593 w 6110593"/>
              <a:gd name="connsiteY4" fmla="*/ 833931 h 833931"/>
              <a:gd name="connsiteX5" fmla="*/ 5729593 w 6110593"/>
              <a:gd name="connsiteY5" fmla="*/ 833931 h 833931"/>
              <a:gd name="connsiteX6" fmla="*/ 772797 w 6110593"/>
              <a:gd name="connsiteY6" fmla="*/ 833931 h 833931"/>
              <a:gd name="connsiteX7" fmla="*/ 391797 w 6110593"/>
              <a:gd name="connsiteY7" fmla="*/ 833931 h 833931"/>
              <a:gd name="connsiteX8" fmla="*/ 0 w 6110593"/>
              <a:gd name="connsiteY8" fmla="*/ 416965 h 8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0593" h="833931">
                <a:moveTo>
                  <a:pt x="391797" y="0"/>
                </a:moveTo>
                <a:lnTo>
                  <a:pt x="772797" y="0"/>
                </a:lnTo>
                <a:lnTo>
                  <a:pt x="5729593" y="0"/>
                </a:lnTo>
                <a:lnTo>
                  <a:pt x="6110593" y="0"/>
                </a:lnTo>
                <a:lnTo>
                  <a:pt x="6110593" y="833931"/>
                </a:lnTo>
                <a:lnTo>
                  <a:pt x="5729593" y="833931"/>
                </a:lnTo>
                <a:lnTo>
                  <a:pt x="772797" y="833931"/>
                </a:lnTo>
                <a:lnTo>
                  <a:pt x="391797" y="833931"/>
                </a:lnTo>
                <a:lnTo>
                  <a:pt x="0" y="416965"/>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1" rIns="227584" bIns="121921"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3" name="任意多边形: 形状 20"/>
          <p:cNvSpPr/>
          <p:nvPr>
            <p:custDataLst>
              <p:tags r:id="rId3"/>
            </p:custDataLst>
          </p:nvPr>
        </p:nvSpPr>
        <p:spPr>
          <a:xfrm>
            <a:off x="4486793" y="4195069"/>
            <a:ext cx="6768040" cy="958608"/>
          </a:xfrm>
          <a:custGeom>
            <a:avLst/>
            <a:gdLst>
              <a:gd name="connsiteX0" fmla="*/ 391797 w 6110593"/>
              <a:gd name="connsiteY0" fmla="*/ 0 h 833930"/>
              <a:gd name="connsiteX1" fmla="*/ 772797 w 6110593"/>
              <a:gd name="connsiteY1" fmla="*/ 0 h 833930"/>
              <a:gd name="connsiteX2" fmla="*/ 5729593 w 6110593"/>
              <a:gd name="connsiteY2" fmla="*/ 0 h 833930"/>
              <a:gd name="connsiteX3" fmla="*/ 6110593 w 6110593"/>
              <a:gd name="connsiteY3" fmla="*/ 0 h 833930"/>
              <a:gd name="connsiteX4" fmla="*/ 6110593 w 6110593"/>
              <a:gd name="connsiteY4" fmla="*/ 833930 h 833930"/>
              <a:gd name="connsiteX5" fmla="*/ 5729593 w 6110593"/>
              <a:gd name="connsiteY5" fmla="*/ 833930 h 833930"/>
              <a:gd name="connsiteX6" fmla="*/ 772797 w 6110593"/>
              <a:gd name="connsiteY6" fmla="*/ 833930 h 833930"/>
              <a:gd name="connsiteX7" fmla="*/ 391797 w 6110593"/>
              <a:gd name="connsiteY7" fmla="*/ 833930 h 833930"/>
              <a:gd name="connsiteX8" fmla="*/ 0 w 6110593"/>
              <a:gd name="connsiteY8" fmla="*/ 416965 h 83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0593" h="833930">
                <a:moveTo>
                  <a:pt x="391797" y="0"/>
                </a:moveTo>
                <a:lnTo>
                  <a:pt x="772797" y="0"/>
                </a:lnTo>
                <a:lnTo>
                  <a:pt x="5729593" y="0"/>
                </a:lnTo>
                <a:lnTo>
                  <a:pt x="6110593" y="0"/>
                </a:lnTo>
                <a:lnTo>
                  <a:pt x="6110593" y="833930"/>
                </a:lnTo>
                <a:lnTo>
                  <a:pt x="5729593" y="833930"/>
                </a:lnTo>
                <a:lnTo>
                  <a:pt x="772797" y="833930"/>
                </a:lnTo>
                <a:lnTo>
                  <a:pt x="391797" y="833930"/>
                </a:lnTo>
                <a:lnTo>
                  <a:pt x="0" y="416965"/>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1" rIns="227584" bIns="121920"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6" name="任意多边形: 形状 4"/>
          <p:cNvSpPr/>
          <p:nvPr>
            <p:custDataLst>
              <p:tags r:id="rId4"/>
            </p:custDataLst>
          </p:nvPr>
        </p:nvSpPr>
        <p:spPr>
          <a:xfrm>
            <a:off x="4670737" y="2949797"/>
            <a:ext cx="6586202" cy="958610"/>
          </a:xfrm>
          <a:custGeom>
            <a:avLst/>
            <a:gdLst>
              <a:gd name="connsiteX0" fmla="*/ 0 w 6097651"/>
              <a:gd name="connsiteY0" fmla="*/ 0 h 833931"/>
              <a:gd name="connsiteX1" fmla="*/ 5680686 w 6097651"/>
              <a:gd name="connsiteY1" fmla="*/ 0 h 833931"/>
              <a:gd name="connsiteX2" fmla="*/ 6097651 w 6097651"/>
              <a:gd name="connsiteY2" fmla="*/ 416966 h 833931"/>
              <a:gd name="connsiteX3" fmla="*/ 5680686 w 6097651"/>
              <a:gd name="connsiteY3" fmla="*/ 833931 h 833931"/>
              <a:gd name="connsiteX4" fmla="*/ 0 w 6097651"/>
              <a:gd name="connsiteY4" fmla="*/ 833931 h 833931"/>
              <a:gd name="connsiteX5" fmla="*/ 0 w 6097651"/>
              <a:gd name="connsiteY5" fmla="*/ 0 h 8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7651" h="833931">
                <a:moveTo>
                  <a:pt x="6097651" y="833930"/>
                </a:moveTo>
                <a:lnTo>
                  <a:pt x="416965" y="833930"/>
                </a:lnTo>
                <a:lnTo>
                  <a:pt x="0" y="416965"/>
                </a:lnTo>
                <a:lnTo>
                  <a:pt x="416965" y="1"/>
                </a:lnTo>
                <a:lnTo>
                  <a:pt x="6097651" y="1"/>
                </a:lnTo>
                <a:lnTo>
                  <a:pt x="6097651" y="833930"/>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0" rIns="227584" bIns="121921"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7" name="序号"/>
          <p:cNvSpPr txBox="1"/>
          <p:nvPr>
            <p:custDataLst>
              <p:tags r:id="rId5"/>
            </p:custDataLst>
          </p:nvPr>
        </p:nvSpPr>
        <p:spPr>
          <a:xfrm>
            <a:off x="4017444" y="1744672"/>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任务一</a:t>
            </a:r>
            <a:endParaRPr lang="zh-CN" altLang="en-US" sz="2200" b="1" dirty="0">
              <a:solidFill>
                <a:srgbClr val="FFFFFF"/>
              </a:solidFill>
              <a:latin typeface="+mn-ea"/>
            </a:endParaRPr>
          </a:p>
        </p:txBody>
      </p:sp>
      <p:sp>
        <p:nvSpPr>
          <p:cNvPr id="8" name="序号"/>
          <p:cNvSpPr txBox="1"/>
          <p:nvPr>
            <p:custDataLst>
              <p:tags r:id="rId6"/>
            </p:custDataLst>
          </p:nvPr>
        </p:nvSpPr>
        <p:spPr>
          <a:xfrm>
            <a:off x="4234965" y="2990674"/>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任务二</a:t>
            </a:r>
            <a:endParaRPr lang="en-US" sz="2200" b="1" dirty="0">
              <a:solidFill>
                <a:srgbClr val="FFFFFF"/>
              </a:solidFill>
              <a:latin typeface="+mn-ea"/>
            </a:endParaRPr>
          </a:p>
        </p:txBody>
      </p:sp>
      <p:sp>
        <p:nvSpPr>
          <p:cNvPr id="10" name="序号"/>
          <p:cNvSpPr txBox="1"/>
          <p:nvPr>
            <p:custDataLst>
              <p:tags r:id="rId7"/>
            </p:custDataLst>
          </p:nvPr>
        </p:nvSpPr>
        <p:spPr>
          <a:xfrm>
            <a:off x="4017444" y="4237405"/>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任务三</a:t>
            </a:r>
            <a:endParaRPr lang="en-US" sz="2200" b="1" dirty="0">
              <a:solidFill>
                <a:srgbClr val="FFFFFF"/>
              </a:solidFill>
              <a:latin typeface="+mn-ea"/>
            </a:endParaRPr>
          </a:p>
        </p:txBody>
      </p:sp>
      <p:sp>
        <p:nvSpPr>
          <p:cNvPr id="19" name="项标题"/>
          <p:cNvSpPr txBox="1"/>
          <p:nvPr>
            <p:custDataLst>
              <p:tags r:id="rId8"/>
            </p:custDataLst>
          </p:nvPr>
        </p:nvSpPr>
        <p:spPr>
          <a:xfrm>
            <a:off x="5194831" y="1821316"/>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识别网络信息</a:t>
            </a:r>
            <a:endParaRPr lang="zh-CN" altLang="en-US" sz="2400" spc="300" dirty="0">
              <a:solidFill>
                <a:srgbClr val="051C2D"/>
              </a:solidFill>
              <a:latin typeface="+mn-ea"/>
            </a:endParaRPr>
          </a:p>
        </p:txBody>
      </p:sp>
      <p:sp>
        <p:nvSpPr>
          <p:cNvPr id="23" name="项标题"/>
          <p:cNvSpPr txBox="1"/>
          <p:nvPr>
            <p:custDataLst>
              <p:tags r:id="rId9"/>
            </p:custDataLst>
          </p:nvPr>
        </p:nvSpPr>
        <p:spPr>
          <a:xfrm>
            <a:off x="5634983" y="3062207"/>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保障信息安全</a:t>
            </a:r>
            <a:endParaRPr lang="zh-CN" altLang="en-US" sz="2400" spc="300" dirty="0">
              <a:solidFill>
                <a:srgbClr val="051C2D"/>
              </a:solidFill>
              <a:latin typeface="+mn-ea"/>
            </a:endParaRPr>
          </a:p>
        </p:txBody>
      </p:sp>
      <p:sp>
        <p:nvSpPr>
          <p:cNvPr id="24" name="项标题"/>
          <p:cNvSpPr txBox="1"/>
          <p:nvPr>
            <p:custDataLst>
              <p:tags r:id="rId10"/>
            </p:custDataLst>
          </p:nvPr>
        </p:nvSpPr>
        <p:spPr>
          <a:xfrm>
            <a:off x="5194831" y="4302369"/>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警惕网络犯罪</a:t>
            </a:r>
            <a:endParaRPr lang="zh-CN" altLang="en-US" sz="2400" spc="300" dirty="0">
              <a:solidFill>
                <a:srgbClr val="051C2D"/>
              </a:solidFill>
              <a:latin typeface="+mn-ea"/>
            </a:endParaRPr>
          </a:p>
        </p:txBody>
      </p:sp>
    </p:spTree>
    <p:custDataLst>
      <p:tags r:id="rId1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【案例】在正式动手前，他先做了一些</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准备工作</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：冒用别人的身份，去银行开了账户，</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方便同行转账，并把与被害人网银账户配套的</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认证证书</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弄到了手。</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很快，他在家中顺利地登录了那名用户的网上银行账户，</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一口气进行了</a:t>
            </a:r>
            <a:r>
              <a:rPr lang="en-US" altLang="zh-CN" sz="2000" kern="0" dirty="0">
                <a:ln>
                  <a:noFill/>
                  <a:prstDash val="sysDot"/>
                </a:ln>
                <a:solidFill>
                  <a:schemeClr val="tx1">
                    <a:lumMod val="85000"/>
                    <a:lumOff val="15000"/>
                  </a:schemeClr>
                </a:solidFill>
                <a:uFillTx/>
                <a:latin typeface="+mn-ea"/>
                <a:sym typeface="+mn-ea"/>
              </a:rPr>
              <a:t>10</a:t>
            </a:r>
            <a:r>
              <a:rPr lang="zh-CN" altLang="en-US" sz="2000" kern="0" dirty="0">
                <a:ln>
                  <a:noFill/>
                  <a:prstDash val="sysDot"/>
                </a:ln>
                <a:solidFill>
                  <a:schemeClr val="tx1">
                    <a:lumMod val="85000"/>
                    <a:lumOff val="15000"/>
                  </a:schemeClr>
                </a:solidFill>
                <a:uFillTx/>
                <a:latin typeface="+mn-ea"/>
                <a:sym typeface="+mn-ea"/>
              </a:rPr>
              <a:t>笔共</a:t>
            </a:r>
            <a:r>
              <a:rPr lang="en-US" altLang="zh-CN" sz="2000" kern="0" dirty="0">
                <a:ln>
                  <a:noFill/>
                  <a:prstDash val="sysDot"/>
                </a:ln>
                <a:solidFill>
                  <a:schemeClr val="tx1">
                    <a:lumMod val="85000"/>
                    <a:lumOff val="15000"/>
                  </a:schemeClr>
                </a:solidFill>
                <a:uFillTx/>
                <a:latin typeface="+mn-ea"/>
                <a:sym typeface="+mn-ea"/>
              </a:rPr>
              <a:t>14</a:t>
            </a:r>
            <a:r>
              <a:rPr lang="zh-CN" altLang="en-US" sz="2000" kern="0" dirty="0">
                <a:ln>
                  <a:noFill/>
                  <a:prstDash val="sysDot"/>
                </a:ln>
                <a:solidFill>
                  <a:schemeClr val="tx1">
                    <a:lumMod val="85000"/>
                    <a:lumOff val="15000"/>
                  </a:schemeClr>
                </a:solidFill>
                <a:uFillTx/>
                <a:latin typeface="+mn-ea"/>
                <a:sym typeface="+mn-ea"/>
              </a:rPr>
              <a:t>万元的转账。第二天上午，他再次进入该账户，发现其中竟然还有</a:t>
            </a:r>
            <a:r>
              <a:rPr lang="en-US" altLang="zh-CN" sz="2000" kern="0" dirty="0">
                <a:ln>
                  <a:noFill/>
                  <a:prstDash val="sysDot"/>
                </a:ln>
                <a:solidFill>
                  <a:schemeClr val="tx1">
                    <a:lumMod val="85000"/>
                    <a:lumOff val="15000"/>
                  </a:schemeClr>
                </a:solidFill>
                <a:uFillTx/>
                <a:latin typeface="+mn-ea"/>
                <a:sym typeface="+mn-ea"/>
              </a:rPr>
              <a:t>16336.62</a:t>
            </a:r>
            <a:r>
              <a:rPr lang="zh-CN" altLang="en-US" sz="2000" kern="0" dirty="0">
                <a:ln>
                  <a:noFill/>
                  <a:prstDash val="sysDot"/>
                </a:ln>
                <a:solidFill>
                  <a:schemeClr val="tx1">
                    <a:lumMod val="85000"/>
                    <a:lumOff val="15000"/>
                  </a:schemeClr>
                </a:solidFill>
                <a:uFillTx/>
                <a:latin typeface="+mn-ea"/>
                <a:sym typeface="+mn-ea"/>
              </a:rPr>
              <a:t>元余额后，又设法转出了</a:t>
            </a:r>
            <a:r>
              <a:rPr lang="en-US" altLang="zh-CN" sz="2000" kern="0" dirty="0">
                <a:ln>
                  <a:noFill/>
                  <a:prstDash val="sysDot"/>
                </a:ln>
                <a:solidFill>
                  <a:schemeClr val="tx1">
                    <a:lumMod val="85000"/>
                    <a:lumOff val="15000"/>
                  </a:schemeClr>
                </a:solidFill>
                <a:uFillTx/>
                <a:latin typeface="+mn-ea"/>
                <a:sym typeface="+mn-ea"/>
              </a:rPr>
              <a:t> 16300 </a:t>
            </a:r>
            <a:r>
              <a:rPr lang="zh-CN" altLang="en-US" sz="2000" kern="0" dirty="0">
                <a:ln>
                  <a:noFill/>
                  <a:prstDash val="sysDot"/>
                </a:ln>
                <a:solidFill>
                  <a:schemeClr val="tx1">
                    <a:lumMod val="85000"/>
                    <a:lumOff val="15000"/>
                  </a:schemeClr>
                </a:solidFill>
                <a:uFillTx/>
                <a:latin typeface="+mn-ea"/>
                <a:sym typeface="+mn-ea"/>
              </a:rPr>
              <a:t>元，只在账户里留下了</a:t>
            </a:r>
            <a:r>
              <a:rPr lang="en-US" altLang="zh-CN" sz="2000" kern="0" dirty="0">
                <a:ln>
                  <a:noFill/>
                  <a:prstDash val="sysDot"/>
                </a:ln>
                <a:solidFill>
                  <a:schemeClr val="tx1">
                    <a:lumMod val="85000"/>
                    <a:lumOff val="15000"/>
                  </a:schemeClr>
                </a:solidFill>
                <a:uFillTx/>
                <a:latin typeface="+mn-ea"/>
                <a:sym typeface="+mn-ea"/>
              </a:rPr>
              <a:t> 36.62 </a:t>
            </a:r>
            <a:r>
              <a:rPr lang="zh-CN" altLang="en-US" sz="2000" kern="0" dirty="0">
                <a:ln>
                  <a:noFill/>
                  <a:prstDash val="sysDot"/>
                </a:ln>
                <a:solidFill>
                  <a:schemeClr val="tx1">
                    <a:lumMod val="85000"/>
                    <a:lumOff val="15000"/>
                  </a:schemeClr>
                </a:solidFill>
                <a:uFillTx/>
                <a:latin typeface="+mn-ea"/>
                <a:sym typeface="+mn-ea"/>
              </a:rPr>
              <a:t>元。最终，他因涉嫌盗窃罪被警方刑事拘留。</a:t>
            </a: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3" name="直接连接符 2"/>
          <p:cNvCxnSpPr/>
          <p:nvPr>
            <p:custDataLst>
              <p:tags r:id="rId5"/>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6"/>
            </p:custDataLst>
          </p:nvPr>
        </p:nvSpPr>
        <p:spPr>
          <a:xfrm>
            <a:off x="1092835" y="1936750"/>
            <a:ext cx="10089515" cy="3031490"/>
          </a:xfrm>
          <a:prstGeom prst="rect">
            <a:avLst/>
          </a:prstGeom>
          <a:noFill/>
        </p:spPr>
        <p:txBody>
          <a:bodyPr wrap="square" rtlCol="0" anchor="t" anchorCtr="0"/>
          <a:lstStyle/>
          <a:p>
            <a:pPr lvl="0" indent="457200" fontAlgn="auto">
              <a:lnSpc>
                <a:spcPct val="150000"/>
              </a:lnSpc>
            </a:pPr>
            <a:r>
              <a:rPr lang="zh-CN" altLang="en-US" sz="2000" kern="0" dirty="0">
                <a:ln>
                  <a:noFill/>
                  <a:prstDash val="sysDot"/>
                </a:ln>
                <a:solidFill>
                  <a:schemeClr val="tx1">
                    <a:lumMod val="85000"/>
                    <a:lumOff val="15000"/>
                  </a:schemeClr>
                </a:solidFill>
                <a:latin typeface="+mn-ea"/>
                <a:sym typeface="+mn-ea"/>
              </a:rPr>
              <a:t>【评析】</a:t>
            </a:r>
            <a:endParaRPr lang="zh-CN" altLang="en-US" sz="20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000" kern="0" dirty="0">
                <a:ln>
                  <a:noFill/>
                  <a:prstDash val="sysDot"/>
                </a:ln>
                <a:solidFill>
                  <a:schemeClr val="tx1">
                    <a:lumMod val="85000"/>
                    <a:lumOff val="15000"/>
                  </a:schemeClr>
                </a:solidFill>
                <a:latin typeface="+mn-ea"/>
                <a:sym typeface="+mn-ea"/>
              </a:rPr>
              <a:t>孟某以非法占有为目的，利用网络实施了秘密窃取他人数额较大财物的行为，属于《中华人民共和国刑法》第二百八十七条规定的</a:t>
            </a:r>
            <a:r>
              <a:rPr lang="en-US" altLang="zh-CN"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利用计算机实施金融诈骗、盗窃、贪污、挪用公款、窃取国家秘密或者其他犯罪</a:t>
            </a:r>
            <a:r>
              <a:rPr lang="en-US" altLang="zh-CN"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的情</a:t>
            </a:r>
            <a:r>
              <a:rPr lang="en-US" altLang="zh-CN" sz="2000" kern="0" dirty="0">
                <a:ln>
                  <a:noFill/>
                  <a:prstDash val="sysDot"/>
                </a:ln>
                <a:solidFill>
                  <a:schemeClr val="tx1">
                    <a:lumMod val="85000"/>
                    <a:lumOff val="15000"/>
                  </a:schemeClr>
                </a:solidFill>
                <a:latin typeface="+mn-ea"/>
                <a:sym typeface="+mn-ea"/>
              </a:rPr>
              <a:t> </a:t>
            </a:r>
            <a:r>
              <a:rPr lang="zh-CN" altLang="en-US" sz="2000" kern="0" dirty="0">
                <a:ln>
                  <a:noFill/>
                  <a:prstDash val="sysDot"/>
                </a:ln>
                <a:solidFill>
                  <a:schemeClr val="tx1">
                    <a:lumMod val="85000"/>
                    <a:lumOff val="15000"/>
                  </a:schemeClr>
                </a:solidFill>
                <a:latin typeface="+mn-ea"/>
                <a:sym typeface="+mn-ea"/>
              </a:rPr>
              <a:t>形，其行为构成盗窃罪。</a:t>
            </a:r>
            <a:endParaRPr lang="zh-CN" altLang="en-US" sz="20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000" kern="0" dirty="0">
                <a:ln>
                  <a:noFill/>
                  <a:prstDash val="sysDot"/>
                </a:ln>
                <a:solidFill>
                  <a:schemeClr val="tx1">
                    <a:lumMod val="85000"/>
                    <a:lumOff val="15000"/>
                  </a:schemeClr>
                </a:solidFill>
                <a:latin typeface="+mn-ea"/>
                <a:sym typeface="+mn-ea"/>
              </a:rPr>
              <a:t>大学生要引以为戒，明白网络不是法外之地的道理，增强法制观念，树立法律意识。同时，针对日益增多的网络犯罪，大学生应该提高警惕，增</a:t>
            </a:r>
            <a:r>
              <a:rPr lang="en-US" altLang="zh-CN" sz="2000" kern="0" dirty="0">
                <a:ln>
                  <a:noFill/>
                  <a:prstDash val="sysDot"/>
                </a:ln>
                <a:solidFill>
                  <a:schemeClr val="tx1">
                    <a:lumMod val="85000"/>
                    <a:lumOff val="15000"/>
                  </a:schemeClr>
                </a:solidFill>
                <a:latin typeface="+mn-ea"/>
                <a:sym typeface="+mn-ea"/>
              </a:rPr>
              <a:t>  </a:t>
            </a:r>
            <a:r>
              <a:rPr lang="zh-CN" altLang="en-US" sz="2000" kern="0" dirty="0">
                <a:ln>
                  <a:noFill/>
                  <a:prstDash val="sysDot"/>
                </a:ln>
                <a:solidFill>
                  <a:schemeClr val="tx1">
                    <a:lumMod val="85000"/>
                    <a:lumOff val="15000"/>
                  </a:schemeClr>
                </a:solidFill>
                <a:latin typeface="+mn-ea"/>
                <a:sym typeface="+mn-ea"/>
              </a:rPr>
              <a:t>强网络安全防范意识。</a:t>
            </a:r>
            <a:endParaRPr lang="zh-CN" altLang="en-US" sz="2000" kern="0" dirty="0">
              <a:ln>
                <a:noFill/>
                <a:prstDash val="sysDot"/>
              </a:ln>
              <a:solidFill>
                <a:schemeClr val="tx1">
                  <a:lumMod val="85000"/>
                  <a:lumOff val="15000"/>
                </a:schemeClr>
              </a:solidFill>
              <a:latin typeface="+mn-ea"/>
              <a:sym typeface="+mn-ea"/>
            </a:endParaRPr>
          </a:p>
        </p:txBody>
      </p:sp>
      <p:cxnSp>
        <p:nvCxnSpPr>
          <p:cNvPr id="8" name="直接连接符 7"/>
          <p:cNvCxnSpPr/>
          <p:nvPr>
            <p:custDataLst>
              <p:tags r:id="rId7"/>
            </p:custDataLst>
          </p:nvPr>
        </p:nvCxnSpPr>
        <p:spPr>
          <a:xfrm>
            <a:off x="608965" y="160020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9" name="直接连接符 8"/>
          <p:cNvCxnSpPr/>
          <p:nvPr>
            <p:custDataLst>
              <p:tags r:id="rId8"/>
            </p:custDataLst>
          </p:nvPr>
        </p:nvCxnSpPr>
        <p:spPr>
          <a:xfrm>
            <a:off x="2518410" y="170624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 name="任意多边形: 形状 1397"/>
          <p:cNvSpPr/>
          <p:nvPr>
            <p:custDataLst>
              <p:tags r:id="rId9"/>
            </p:custDataLst>
          </p:nvPr>
        </p:nvSpPr>
        <p:spPr>
          <a:xfrm>
            <a:off x="10650855" y="142303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任意多边形: 形状 1397"/>
          <p:cNvSpPr/>
          <p:nvPr>
            <p:custDataLst>
              <p:tags r:id="rId10"/>
            </p:custDataLst>
          </p:nvPr>
        </p:nvSpPr>
        <p:spPr>
          <a:xfrm>
            <a:off x="11108055" y="154114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12" name="直接连接符 11"/>
          <p:cNvCxnSpPr/>
          <p:nvPr>
            <p:custDataLst>
              <p:tags r:id="rId11"/>
            </p:custDataLst>
          </p:nvPr>
        </p:nvCxnSpPr>
        <p:spPr>
          <a:xfrm>
            <a:off x="740410" y="131572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Tree>
    <p:custDataLst>
      <p:tags r:id="rId1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一、大学生网络犯罪的形式</a:t>
            </a:r>
            <a:endParaRPr lang="zh-CN" altLang="en-US"/>
          </a:p>
        </p:txBody>
      </p:sp>
      <p:sp>
        <p:nvSpPr>
          <p:cNvPr id="64" name="任意多边形: 形状 13"/>
          <p:cNvSpPr/>
          <p:nvPr>
            <p:custDataLst>
              <p:tags r:id="rId2"/>
            </p:custDataLst>
          </p:nvPr>
        </p:nvSpPr>
        <p:spPr>
          <a:xfrm rot="652946" flipH="1">
            <a:off x="8488609" y="4298846"/>
            <a:ext cx="167070" cy="151550"/>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latin typeface="仓耳小丸子" panose="02020400000000000000" pitchFamily="18" charset="-122"/>
              <a:ea typeface="仓耳小丸子" panose="02020400000000000000" pitchFamily="18" charset="-122"/>
              <a:cs typeface="汉仪粗圆简" panose="02010609000101010101" charset="-122"/>
              <a:sym typeface="汉仪粗圆简" panose="02010609000101010101" charset="-122"/>
            </a:endParaRPr>
          </a:p>
        </p:txBody>
      </p:sp>
      <p:sp>
        <p:nvSpPr>
          <p:cNvPr id="67" name="任意多边形: 形状 263"/>
          <p:cNvSpPr/>
          <p:nvPr>
            <p:custDataLst>
              <p:tags r:id="rId3"/>
            </p:custDataLst>
          </p:nvPr>
        </p:nvSpPr>
        <p:spPr>
          <a:xfrm>
            <a:off x="7920087" y="4336747"/>
            <a:ext cx="675802" cy="655245"/>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1"/>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9000101010101" charset="-122"/>
              </a:rPr>
              <a:t>04</a:t>
            </a:r>
            <a:endParaRPr lang="en-US" altLang="zh-CN" sz="2400">
              <a:solidFill>
                <a:srgbClr val="FFFFFF"/>
              </a:solidFill>
              <a:latin typeface="+mn-ea"/>
              <a:cs typeface="+mn-ea"/>
              <a:sym typeface="汉仪粗圆简" panose="02010609000101010101" charset="-122"/>
            </a:endParaRPr>
          </a:p>
        </p:txBody>
      </p:sp>
      <p:sp>
        <p:nvSpPr>
          <p:cNvPr id="68" name="任意多边形: 形状 264"/>
          <p:cNvSpPr/>
          <p:nvPr>
            <p:custDataLst>
              <p:tags r:id="rId4"/>
            </p:custDataLst>
          </p:nvPr>
        </p:nvSpPr>
        <p:spPr>
          <a:xfrm>
            <a:off x="7900815" y="4336747"/>
            <a:ext cx="653960" cy="634046"/>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latin typeface="仓耳小丸子" panose="02020400000000000000" pitchFamily="18" charset="-122"/>
              <a:ea typeface="仓耳小丸子" panose="02020400000000000000" pitchFamily="18" charset="-122"/>
              <a:cs typeface="汉仪粗圆简" panose="02010609000101010101" charset="-122"/>
              <a:sym typeface="汉仪粗圆简" panose="02010609000101010101" charset="-122"/>
            </a:endParaRPr>
          </a:p>
        </p:txBody>
      </p:sp>
      <p:sp>
        <p:nvSpPr>
          <p:cNvPr id="2" name="任意多边形: 形状 13"/>
          <p:cNvSpPr/>
          <p:nvPr>
            <p:custDataLst>
              <p:tags r:id="rId5"/>
            </p:custDataLst>
          </p:nvPr>
        </p:nvSpPr>
        <p:spPr>
          <a:xfrm rot="652946" flipH="1">
            <a:off x="8488609" y="2624116"/>
            <a:ext cx="167070" cy="151550"/>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latin typeface="仓耳小丸子" panose="02020400000000000000" pitchFamily="18" charset="-122"/>
              <a:ea typeface="仓耳小丸子" panose="02020400000000000000" pitchFamily="18" charset="-122"/>
              <a:cs typeface="汉仪粗圆简" panose="02010609000101010101" charset="-122"/>
              <a:sym typeface="汉仪粗圆简" panose="02010609000101010101" charset="-122"/>
            </a:endParaRPr>
          </a:p>
        </p:txBody>
      </p:sp>
      <p:sp>
        <p:nvSpPr>
          <p:cNvPr id="61" name="任意多边形: 形状 263"/>
          <p:cNvSpPr/>
          <p:nvPr>
            <p:custDataLst>
              <p:tags r:id="rId6"/>
            </p:custDataLst>
          </p:nvPr>
        </p:nvSpPr>
        <p:spPr>
          <a:xfrm>
            <a:off x="7920087" y="2662018"/>
            <a:ext cx="675802" cy="655245"/>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1"/>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9000101010101" charset="-122"/>
              </a:rPr>
              <a:t>02</a:t>
            </a:r>
            <a:endParaRPr lang="en-US" altLang="zh-CN" sz="2400">
              <a:solidFill>
                <a:srgbClr val="FFFFFF"/>
              </a:solidFill>
              <a:latin typeface="+mn-ea"/>
              <a:cs typeface="+mn-ea"/>
              <a:sym typeface="汉仪粗圆简" panose="02010609000101010101" charset="-122"/>
            </a:endParaRPr>
          </a:p>
        </p:txBody>
      </p:sp>
      <p:sp>
        <p:nvSpPr>
          <p:cNvPr id="62" name="任意多边形: 形状 264"/>
          <p:cNvSpPr/>
          <p:nvPr>
            <p:custDataLst>
              <p:tags r:id="rId7"/>
            </p:custDataLst>
          </p:nvPr>
        </p:nvSpPr>
        <p:spPr>
          <a:xfrm>
            <a:off x="7900815" y="2662018"/>
            <a:ext cx="653960" cy="634046"/>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latin typeface="仓耳小丸子" panose="02020400000000000000" pitchFamily="18" charset="-122"/>
              <a:ea typeface="仓耳小丸子" panose="02020400000000000000" pitchFamily="18" charset="-122"/>
              <a:cs typeface="汉仪粗圆简" panose="02010609000101010101" charset="-122"/>
              <a:sym typeface="汉仪粗圆简" panose="02010609000101010101" charset="-122"/>
            </a:endParaRPr>
          </a:p>
        </p:txBody>
      </p:sp>
      <p:sp>
        <p:nvSpPr>
          <p:cNvPr id="3" name="任意多边形: 形状 13"/>
          <p:cNvSpPr/>
          <p:nvPr>
            <p:custDataLst>
              <p:tags r:id="rId8"/>
            </p:custDataLst>
          </p:nvPr>
        </p:nvSpPr>
        <p:spPr>
          <a:xfrm rot="652946" flipH="1">
            <a:off x="4115168" y="4298846"/>
            <a:ext cx="167070" cy="151550"/>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latin typeface="仓耳小丸子" panose="02020400000000000000" pitchFamily="18" charset="-122"/>
              <a:ea typeface="仓耳小丸子" panose="02020400000000000000" pitchFamily="18" charset="-122"/>
              <a:cs typeface="汉仪粗圆简" panose="02010609000101010101" charset="-122"/>
              <a:sym typeface="汉仪粗圆简" panose="02010609000101010101" charset="-122"/>
            </a:endParaRPr>
          </a:p>
        </p:txBody>
      </p:sp>
      <p:sp>
        <p:nvSpPr>
          <p:cNvPr id="4" name="任意多边形: 形状 263"/>
          <p:cNvSpPr/>
          <p:nvPr>
            <p:custDataLst>
              <p:tags r:id="rId9"/>
            </p:custDataLst>
          </p:nvPr>
        </p:nvSpPr>
        <p:spPr>
          <a:xfrm>
            <a:off x="3546646" y="4336747"/>
            <a:ext cx="675802" cy="655245"/>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1"/>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9000101010101" charset="-122"/>
              </a:rPr>
              <a:t>03</a:t>
            </a:r>
            <a:endParaRPr lang="en-US" altLang="zh-CN" sz="2400">
              <a:solidFill>
                <a:srgbClr val="FFFFFF"/>
              </a:solidFill>
              <a:latin typeface="+mn-ea"/>
              <a:cs typeface="+mn-ea"/>
              <a:sym typeface="汉仪粗圆简" panose="02010609000101010101" charset="-122"/>
            </a:endParaRPr>
          </a:p>
        </p:txBody>
      </p:sp>
      <p:sp>
        <p:nvSpPr>
          <p:cNvPr id="51" name="任意多边形: 形状 264"/>
          <p:cNvSpPr/>
          <p:nvPr>
            <p:custDataLst>
              <p:tags r:id="rId10"/>
            </p:custDataLst>
          </p:nvPr>
        </p:nvSpPr>
        <p:spPr>
          <a:xfrm>
            <a:off x="3527374" y="4336747"/>
            <a:ext cx="653960" cy="634046"/>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latin typeface="仓耳小丸子" panose="02020400000000000000" pitchFamily="18" charset="-122"/>
              <a:ea typeface="仓耳小丸子" panose="02020400000000000000" pitchFamily="18" charset="-122"/>
              <a:cs typeface="汉仪粗圆简" panose="02010609000101010101" charset="-122"/>
              <a:sym typeface="汉仪粗圆简" panose="02010609000101010101" charset="-122"/>
            </a:endParaRPr>
          </a:p>
        </p:txBody>
      </p:sp>
      <p:sp>
        <p:nvSpPr>
          <p:cNvPr id="5" name="任意多边形: 形状 13"/>
          <p:cNvSpPr/>
          <p:nvPr>
            <p:custDataLst>
              <p:tags r:id="rId11"/>
            </p:custDataLst>
          </p:nvPr>
        </p:nvSpPr>
        <p:spPr>
          <a:xfrm rot="652946" flipH="1">
            <a:off x="4115168" y="2624116"/>
            <a:ext cx="167070" cy="151550"/>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latin typeface="仓耳小丸子" panose="02020400000000000000" pitchFamily="18" charset="-122"/>
              <a:ea typeface="仓耳小丸子" panose="02020400000000000000" pitchFamily="18" charset="-122"/>
              <a:cs typeface="汉仪粗圆简" panose="02010609000101010101" charset="-122"/>
              <a:sym typeface="汉仪粗圆简" panose="02010609000101010101" charset="-122"/>
            </a:endParaRPr>
          </a:p>
        </p:txBody>
      </p:sp>
      <p:sp>
        <p:nvSpPr>
          <p:cNvPr id="6" name="任意多边形: 形状 263"/>
          <p:cNvSpPr/>
          <p:nvPr>
            <p:custDataLst>
              <p:tags r:id="rId12"/>
            </p:custDataLst>
          </p:nvPr>
        </p:nvSpPr>
        <p:spPr>
          <a:xfrm>
            <a:off x="3546646" y="2662018"/>
            <a:ext cx="675802" cy="655245"/>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1"/>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9000101010101" charset="-122"/>
              </a:rPr>
              <a:t>01</a:t>
            </a:r>
            <a:endParaRPr lang="en-US" altLang="zh-CN" sz="2400">
              <a:solidFill>
                <a:srgbClr val="FFFFFF"/>
              </a:solidFill>
              <a:latin typeface="+mn-ea"/>
              <a:cs typeface="+mn-ea"/>
              <a:sym typeface="汉仪粗圆简" panose="02010609000101010101" charset="-122"/>
            </a:endParaRPr>
          </a:p>
        </p:txBody>
      </p:sp>
      <p:sp>
        <p:nvSpPr>
          <p:cNvPr id="45" name="任意多边形: 形状 264"/>
          <p:cNvSpPr/>
          <p:nvPr>
            <p:custDataLst>
              <p:tags r:id="rId13"/>
            </p:custDataLst>
          </p:nvPr>
        </p:nvSpPr>
        <p:spPr>
          <a:xfrm>
            <a:off x="3527374" y="2662018"/>
            <a:ext cx="653960" cy="634046"/>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latin typeface="仓耳小丸子" panose="02020400000000000000" pitchFamily="18" charset="-122"/>
              <a:ea typeface="仓耳小丸子" panose="02020400000000000000" pitchFamily="18" charset="-122"/>
              <a:cs typeface="汉仪粗圆简" panose="02010609000101010101" charset="-122"/>
              <a:sym typeface="汉仪粗圆简" panose="02010609000101010101" charset="-122"/>
            </a:endParaRPr>
          </a:p>
        </p:txBody>
      </p:sp>
      <p:sp>
        <p:nvSpPr>
          <p:cNvPr id="7" name="任意多边形: 形状 114"/>
          <p:cNvSpPr/>
          <p:nvPr>
            <p:custDataLst>
              <p:tags r:id="rId14"/>
            </p:custDataLst>
          </p:nvPr>
        </p:nvSpPr>
        <p:spPr>
          <a:xfrm>
            <a:off x="4424803" y="2457093"/>
            <a:ext cx="3324406" cy="2765520"/>
          </a:xfrm>
          <a:custGeom>
            <a:avLst/>
            <a:gdLst>
              <a:gd name="connsiteX0" fmla="*/ 1617 w 5174"/>
              <a:gd name="connsiteY0" fmla="*/ 744 h 4304"/>
              <a:gd name="connsiteX1" fmla="*/ 1403 w 5174"/>
              <a:gd name="connsiteY1" fmla="*/ 696 h 4304"/>
              <a:gd name="connsiteX2" fmla="*/ 511 w 5174"/>
              <a:gd name="connsiteY2" fmla="*/ 1403 h 4304"/>
              <a:gd name="connsiteX3" fmla="*/ 572 w 5174"/>
              <a:gd name="connsiteY3" fmla="*/ 1910 h 4304"/>
              <a:gd name="connsiteX4" fmla="*/ 9 w 5174"/>
              <a:gd name="connsiteY4" fmla="*/ 2894 h 4304"/>
              <a:gd name="connsiteX5" fmla="*/ 921 w 5174"/>
              <a:gd name="connsiteY5" fmla="*/ 3562 h 4304"/>
              <a:gd name="connsiteX6" fmla="*/ 999 w 5174"/>
              <a:gd name="connsiteY6" fmla="*/ 3534 h 4304"/>
              <a:gd name="connsiteX7" fmla="*/ 2532 w 5174"/>
              <a:gd name="connsiteY7" fmla="*/ 3953 h 4304"/>
              <a:gd name="connsiteX8" fmla="*/ 3668 w 5174"/>
              <a:gd name="connsiteY8" fmla="*/ 4150 h 4304"/>
              <a:gd name="connsiteX9" fmla="*/ 4054 w 5174"/>
              <a:gd name="connsiteY9" fmla="*/ 3463 h 4304"/>
              <a:gd name="connsiteX10" fmla="*/ 4675 w 5174"/>
              <a:gd name="connsiteY10" fmla="*/ 3407 h 4304"/>
              <a:gd name="connsiteX11" fmla="*/ 4681 w 5174"/>
              <a:gd name="connsiteY11" fmla="*/ 1901 h 4304"/>
              <a:gd name="connsiteX12" fmla="*/ 4402 w 5174"/>
              <a:gd name="connsiteY12" fmla="*/ 1841 h 4304"/>
              <a:gd name="connsiteX13" fmla="*/ 3638 w 5174"/>
              <a:gd name="connsiteY13" fmla="*/ 621 h 4304"/>
              <a:gd name="connsiteX14" fmla="*/ 3259 w 5174"/>
              <a:gd name="connsiteY14" fmla="*/ 695 h 4304"/>
              <a:gd name="connsiteX15" fmla="*/ 2774 w 5174"/>
              <a:gd name="connsiteY15" fmla="*/ 62 h 4304"/>
              <a:gd name="connsiteX16" fmla="*/ 1711 w 5174"/>
              <a:gd name="connsiteY16" fmla="*/ 415 h 4304"/>
              <a:gd name="connsiteX17" fmla="*/ 1618 w 5174"/>
              <a:gd name="connsiteY17" fmla="*/ 744 h 4304"/>
              <a:gd name="connsiteX18" fmla="*/ 1617 w 5174"/>
              <a:gd name="connsiteY18" fmla="*/ 744 h 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175" h="4305">
                <a:moveTo>
                  <a:pt x="1617" y="744"/>
                </a:moveTo>
                <a:cubicBezTo>
                  <a:pt x="1549" y="718"/>
                  <a:pt x="1476" y="701"/>
                  <a:pt x="1403" y="696"/>
                </a:cubicBezTo>
                <a:cubicBezTo>
                  <a:pt x="1078" y="676"/>
                  <a:pt x="614" y="869"/>
                  <a:pt x="511" y="1403"/>
                </a:cubicBezTo>
                <a:cubicBezTo>
                  <a:pt x="473" y="1599"/>
                  <a:pt x="501" y="1770"/>
                  <a:pt x="572" y="1910"/>
                </a:cubicBezTo>
                <a:cubicBezTo>
                  <a:pt x="180" y="1991"/>
                  <a:pt x="-48" y="2337"/>
                  <a:pt x="9" y="2894"/>
                </a:cubicBezTo>
                <a:cubicBezTo>
                  <a:pt x="53" y="3319"/>
                  <a:pt x="503" y="3694"/>
                  <a:pt x="921" y="3562"/>
                </a:cubicBezTo>
                <a:cubicBezTo>
                  <a:pt x="948" y="3553"/>
                  <a:pt x="974" y="3544"/>
                  <a:pt x="999" y="3534"/>
                </a:cubicBezTo>
                <a:cubicBezTo>
                  <a:pt x="1124" y="4310"/>
                  <a:pt x="2151" y="4589"/>
                  <a:pt x="2532" y="3953"/>
                </a:cubicBezTo>
                <a:cubicBezTo>
                  <a:pt x="2767" y="4281"/>
                  <a:pt x="3228" y="4375"/>
                  <a:pt x="3668" y="4150"/>
                </a:cubicBezTo>
                <a:cubicBezTo>
                  <a:pt x="3936" y="4013"/>
                  <a:pt x="4066" y="3750"/>
                  <a:pt x="4054" y="3463"/>
                </a:cubicBezTo>
                <a:cubicBezTo>
                  <a:pt x="4223" y="3518"/>
                  <a:pt x="4427" y="3483"/>
                  <a:pt x="4675" y="3407"/>
                </a:cubicBezTo>
                <a:cubicBezTo>
                  <a:pt x="5297" y="3218"/>
                  <a:pt x="5383" y="2191"/>
                  <a:pt x="4681" y="1901"/>
                </a:cubicBezTo>
                <a:cubicBezTo>
                  <a:pt x="4592" y="1866"/>
                  <a:pt x="4498" y="1845"/>
                  <a:pt x="4402" y="1841"/>
                </a:cubicBezTo>
                <a:cubicBezTo>
                  <a:pt x="4609" y="1350"/>
                  <a:pt x="4313" y="669"/>
                  <a:pt x="3638" y="621"/>
                </a:cubicBezTo>
                <a:cubicBezTo>
                  <a:pt x="3508" y="621"/>
                  <a:pt x="3379" y="646"/>
                  <a:pt x="3259" y="695"/>
                </a:cubicBezTo>
                <a:cubicBezTo>
                  <a:pt x="3218" y="429"/>
                  <a:pt x="3062" y="181"/>
                  <a:pt x="2774" y="62"/>
                </a:cubicBezTo>
                <a:cubicBezTo>
                  <a:pt x="2426" y="-82"/>
                  <a:pt x="1917" y="19"/>
                  <a:pt x="1711" y="415"/>
                </a:cubicBezTo>
                <a:cubicBezTo>
                  <a:pt x="1658" y="517"/>
                  <a:pt x="1627" y="629"/>
                  <a:pt x="1618" y="744"/>
                </a:cubicBezTo>
                <a:lnTo>
                  <a:pt x="1617" y="744"/>
                </a:lnTo>
                <a:close/>
              </a:path>
            </a:pathLst>
          </a:custGeom>
          <a:gradFill>
            <a:gsLst>
              <a:gs pos="10000">
                <a:schemeClr val="accent1"/>
              </a:gs>
              <a:gs pos="100000">
                <a:schemeClr val="accent1">
                  <a:lumMod val="60000"/>
                  <a:lumOff val="40000"/>
                </a:schemeClr>
              </a:gs>
            </a:gsLst>
            <a:lin ang="13500000" scaled="0"/>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2700">
                <a:solidFill>
                  <a:srgbClr val="FFFFFF"/>
                </a:solidFill>
                <a:latin typeface="+mn-ea"/>
                <a:cs typeface="+mn-ea"/>
                <a:sym typeface="汉仪粗圆简" panose="02010609000101010101" charset="-122"/>
              </a:rPr>
              <a:t>近年来，</a:t>
            </a:r>
            <a:endParaRPr lang="zh-CN" altLang="en-US" sz="2700">
              <a:solidFill>
                <a:srgbClr val="FFFFFF"/>
              </a:solidFill>
              <a:latin typeface="+mn-ea"/>
              <a:cs typeface="+mn-ea"/>
              <a:sym typeface="汉仪粗圆简" panose="02010609000101010101" charset="-122"/>
            </a:endParaRPr>
          </a:p>
          <a:p>
            <a:pPr lvl="0" algn="ctr">
              <a:buClrTx/>
              <a:buSzTx/>
              <a:buFontTx/>
            </a:pPr>
            <a:r>
              <a:rPr lang="zh-CN" altLang="en-US" sz="2700">
                <a:solidFill>
                  <a:srgbClr val="FFFFFF"/>
                </a:solidFill>
                <a:latin typeface="+mn-ea"/>
                <a:cs typeface="+mn-ea"/>
                <a:sym typeface="汉仪粗圆简" panose="02010609000101010101" charset="-122"/>
              </a:rPr>
              <a:t>大学生网络犯罪</a:t>
            </a:r>
            <a:endParaRPr lang="zh-CN" altLang="en-US" sz="2700">
              <a:solidFill>
                <a:srgbClr val="FFFFFF"/>
              </a:solidFill>
              <a:latin typeface="+mn-ea"/>
              <a:cs typeface="+mn-ea"/>
              <a:sym typeface="汉仪粗圆简" panose="02010609000101010101" charset="-122"/>
            </a:endParaRPr>
          </a:p>
          <a:p>
            <a:pPr lvl="0" algn="ctr">
              <a:buClrTx/>
              <a:buSzTx/>
              <a:buFontTx/>
            </a:pPr>
            <a:r>
              <a:rPr lang="zh-CN" altLang="en-US" sz="2700">
                <a:solidFill>
                  <a:srgbClr val="FFFFFF"/>
                </a:solidFill>
                <a:latin typeface="+mn-ea"/>
                <a:cs typeface="+mn-ea"/>
                <a:sym typeface="汉仪粗圆简" panose="02010609000101010101" charset="-122"/>
              </a:rPr>
              <a:t>数量逐渐上升</a:t>
            </a:r>
            <a:endParaRPr lang="zh-CN" altLang="en-US" sz="2700">
              <a:solidFill>
                <a:srgbClr val="FFFFFF"/>
              </a:solidFill>
              <a:latin typeface="+mn-ea"/>
              <a:cs typeface="+mn-ea"/>
              <a:sym typeface="汉仪粗圆简" panose="02010609000101010101" charset="-122"/>
            </a:endParaRPr>
          </a:p>
        </p:txBody>
      </p:sp>
      <p:sp>
        <p:nvSpPr>
          <p:cNvPr id="8" name="任意多边形: 形状 267"/>
          <p:cNvSpPr/>
          <p:nvPr>
            <p:custDataLst>
              <p:tags r:id="rId15"/>
            </p:custDataLst>
          </p:nvPr>
        </p:nvSpPr>
        <p:spPr>
          <a:xfrm>
            <a:off x="4379193" y="2401204"/>
            <a:ext cx="3373871" cy="2718625"/>
          </a:xfrm>
          <a:custGeom>
            <a:avLst/>
            <a:gdLst>
              <a:gd name="connsiteX0" fmla="*/ 1074626 w 3335020"/>
              <a:gd name="connsiteY0" fmla="*/ 472641 h 2735580"/>
              <a:gd name="connsiteX1" fmla="*/ 938343 w 3335020"/>
              <a:gd name="connsiteY1" fmla="*/ 442142 h 2735580"/>
              <a:gd name="connsiteX2" fmla="*/ 372171 w 3335020"/>
              <a:gd name="connsiteY2" fmla="*/ 890618 h 2735580"/>
              <a:gd name="connsiteX3" fmla="*/ 410771 w 3335020"/>
              <a:gd name="connsiteY3" fmla="*/ 1213160 h 2735580"/>
              <a:gd name="connsiteX4" fmla="*/ 4289 w 3335020"/>
              <a:gd name="connsiteY4" fmla="*/ 1856781 h 2735580"/>
              <a:gd name="connsiteX5" fmla="*/ 632357 w 3335020"/>
              <a:gd name="connsiteY5" fmla="*/ 2261929 h 2735580"/>
              <a:gd name="connsiteX6" fmla="*/ 682210 w 3335020"/>
              <a:gd name="connsiteY6" fmla="*/ 2244147 h 2735580"/>
              <a:gd name="connsiteX7" fmla="*/ 1655428 w 3335020"/>
              <a:gd name="connsiteY7" fmla="*/ 2510307 h 2735580"/>
              <a:gd name="connsiteX8" fmla="*/ 2385678 w 3335020"/>
              <a:gd name="connsiteY8" fmla="*/ 2646593 h 2735580"/>
              <a:gd name="connsiteX9" fmla="*/ 2622007 w 3335020"/>
              <a:gd name="connsiteY9" fmla="*/ 2199131 h 2735580"/>
              <a:gd name="connsiteX10" fmla="*/ 3018698 w 3335020"/>
              <a:gd name="connsiteY10" fmla="*/ 2187877 h 2735580"/>
              <a:gd name="connsiteX11" fmla="*/ 3020274 w 3335020"/>
              <a:gd name="connsiteY11" fmla="*/ 1207420 h 2735580"/>
              <a:gd name="connsiteX12" fmla="*/ 2842916 w 3335020"/>
              <a:gd name="connsiteY12" fmla="*/ 1168819 h 2735580"/>
              <a:gd name="connsiteX13" fmla="*/ 2357995 w 3335020"/>
              <a:gd name="connsiteY13" fmla="*/ 394200 h 2735580"/>
              <a:gd name="connsiteX14" fmla="*/ 2116941 w 3335020"/>
              <a:gd name="connsiteY14" fmla="*/ 441354 h 2735580"/>
              <a:gd name="connsiteX15" fmla="*/ 1809266 w 3335020"/>
              <a:gd name="connsiteY15" fmla="*/ 39358 h 2735580"/>
              <a:gd name="connsiteX16" fmla="*/ 1134045 w 3335020"/>
              <a:gd name="connsiteY16" fmla="*/ 263315 h 2735580"/>
              <a:gd name="connsiteX17" fmla="*/ 1074963 w 3335020"/>
              <a:gd name="connsiteY17" fmla="*/ 472415 h 2735580"/>
              <a:gd name="connsiteX18" fmla="*/ 1074626 w 3335020"/>
              <a:gd name="connsiteY18" fmla="*/ 472641 h 273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35020" h="2735580" extrusionOk="0">
                <a:moveTo>
                  <a:pt x="1074626" y="472641"/>
                </a:moveTo>
                <a:cubicBezTo>
                  <a:pt x="1024827" y="451854"/>
                  <a:pt x="983886" y="445807"/>
                  <a:pt x="938343" y="442142"/>
                </a:cubicBezTo>
                <a:cubicBezTo>
                  <a:pt x="747626" y="432388"/>
                  <a:pt x="399512" y="552732"/>
                  <a:pt x="372171" y="890618"/>
                </a:cubicBezTo>
                <a:cubicBezTo>
                  <a:pt x="337406" y="1025742"/>
                  <a:pt x="364290" y="1131796"/>
                  <a:pt x="410771" y="1213160"/>
                </a:cubicBezTo>
                <a:cubicBezTo>
                  <a:pt x="116275" y="1239210"/>
                  <a:pt x="-9590" y="1513700"/>
                  <a:pt x="4289" y="1856781"/>
                </a:cubicBezTo>
                <a:cubicBezTo>
                  <a:pt x="72721" y="2131701"/>
                  <a:pt x="395100" y="2288391"/>
                  <a:pt x="632357" y="2261929"/>
                </a:cubicBezTo>
                <a:cubicBezTo>
                  <a:pt x="649031" y="2256331"/>
                  <a:pt x="663941" y="2252724"/>
                  <a:pt x="682210" y="2244147"/>
                </a:cubicBezTo>
                <a:cubicBezTo>
                  <a:pt x="686974" y="2714314"/>
                  <a:pt x="1374813" y="2967805"/>
                  <a:pt x="1655428" y="2510307"/>
                </a:cubicBezTo>
                <a:cubicBezTo>
                  <a:pt x="1845592" y="2741414"/>
                  <a:pt x="2145106" y="2798557"/>
                  <a:pt x="2385678" y="2646593"/>
                </a:cubicBezTo>
                <a:cubicBezTo>
                  <a:pt x="2541139" y="2557240"/>
                  <a:pt x="2664090" y="2409155"/>
                  <a:pt x="2622007" y="2199131"/>
                </a:cubicBezTo>
                <a:cubicBezTo>
                  <a:pt x="2741307" y="2252186"/>
                  <a:pt x="2862462" y="2244889"/>
                  <a:pt x="3018698" y="2187877"/>
                </a:cubicBezTo>
                <a:cubicBezTo>
                  <a:pt x="3425886" y="2086339"/>
                  <a:pt x="3514080" y="1450219"/>
                  <a:pt x="3020274" y="1207420"/>
                </a:cubicBezTo>
                <a:cubicBezTo>
                  <a:pt x="2971473" y="1177887"/>
                  <a:pt x="2904272" y="1169306"/>
                  <a:pt x="2842916" y="1168819"/>
                </a:cubicBezTo>
                <a:cubicBezTo>
                  <a:pt x="2890133" y="870893"/>
                  <a:pt x="2727927" y="352252"/>
                  <a:pt x="2357995" y="394200"/>
                </a:cubicBezTo>
                <a:cubicBezTo>
                  <a:pt x="2268570" y="393930"/>
                  <a:pt x="2185434" y="393859"/>
                  <a:pt x="2116941" y="441354"/>
                </a:cubicBezTo>
                <a:cubicBezTo>
                  <a:pt x="2093015" y="243026"/>
                  <a:pt x="1963941" y="131254"/>
                  <a:pt x="1809266" y="39358"/>
                </a:cubicBezTo>
                <a:cubicBezTo>
                  <a:pt x="1583399" y="-43742"/>
                  <a:pt x="1299774" y="38327"/>
                  <a:pt x="1134045" y="263315"/>
                </a:cubicBezTo>
                <a:cubicBezTo>
                  <a:pt x="1100066" y="342415"/>
                  <a:pt x="1091490" y="393000"/>
                  <a:pt x="1074963" y="472415"/>
                </a:cubicBezTo>
                <a:cubicBezTo>
                  <a:pt x="1074844" y="472474"/>
                  <a:pt x="1074764" y="472533"/>
                  <a:pt x="1074626" y="472641"/>
                </a:cubicBezTo>
                <a:close/>
              </a:path>
            </a:pathLst>
          </a:custGeom>
          <a:noFill/>
          <a:ln w="22225">
            <a:solidFill>
              <a:schemeClr val="tx1">
                <a:lumMod val="75000"/>
                <a:lumOff val="25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horz" wrap="square" lIns="0" tIns="0" rIns="0" bIns="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sz="2700">
              <a:solidFill>
                <a:schemeClr val="lt1">
                  <a:lumMod val="100000"/>
                </a:schemeClr>
              </a:solidFill>
              <a:latin typeface="汉仪粗圆简" panose="02010609000101010101" charset="-122"/>
              <a:ea typeface="汉仪粗圆简" panose="02010609000101010101" charset="-122"/>
              <a:cs typeface="汉仪粗圆简" panose="02010609000101010101" charset="-122"/>
              <a:sym typeface="汉仪粗圆简" panose="02010609000101010101" charset="-122"/>
            </a:endParaRPr>
          </a:p>
        </p:txBody>
      </p:sp>
      <p:sp>
        <p:nvSpPr>
          <p:cNvPr id="9" name="矩形 8"/>
          <p:cNvSpPr/>
          <p:nvPr>
            <p:custDataLst>
              <p:tags r:id="rId16"/>
            </p:custDataLst>
          </p:nvPr>
        </p:nvSpPr>
        <p:spPr>
          <a:xfrm>
            <a:off x="691833" y="2572724"/>
            <a:ext cx="2706861" cy="747108"/>
          </a:xfrm>
          <a:prstGeom prst="rect">
            <a:avLst/>
          </a:prstGeom>
          <a:noFill/>
        </p:spPr>
        <p:txBody>
          <a:bodyPr wrap="square" lIns="0" tIns="0" rIns="0" bIns="0" rtlCol="0" anchor="ctr">
            <a:noAutofit/>
          </a:bodyPr>
          <a:lstStyle/>
          <a:p>
            <a:pPr algn="r">
              <a:lnSpc>
                <a:spcPct val="150000"/>
              </a:lnSpc>
              <a:spcBef>
                <a:spcPct val="0"/>
              </a:spcBef>
              <a:spcAft>
                <a:spcPct val="0"/>
              </a:spcAft>
            </a:pPr>
            <a:r>
              <a:rPr lang="zh-CN" altLang="en-US" sz="1600">
                <a:solidFill>
                  <a:schemeClr val="tx1">
                    <a:lumMod val="85000"/>
                    <a:lumOff val="15000"/>
                  </a:schemeClr>
                </a:solidFill>
                <a:latin typeface="+mn-ea"/>
                <a:cs typeface="+mn-ea"/>
              </a:rPr>
              <a:t>网上欺诈交易，侵犯他人财产</a:t>
            </a:r>
            <a:endParaRPr lang="zh-CN" altLang="en-US" sz="1600">
              <a:solidFill>
                <a:schemeClr val="tx1">
                  <a:lumMod val="85000"/>
                  <a:lumOff val="15000"/>
                </a:schemeClr>
              </a:solidFill>
              <a:latin typeface="+mn-ea"/>
              <a:cs typeface="+mn-ea"/>
            </a:endParaRPr>
          </a:p>
        </p:txBody>
      </p:sp>
      <p:sp>
        <p:nvSpPr>
          <p:cNvPr id="10" name="矩形 9"/>
          <p:cNvSpPr/>
          <p:nvPr>
            <p:custDataLst>
              <p:tags r:id="rId17"/>
            </p:custDataLst>
          </p:nvPr>
        </p:nvSpPr>
        <p:spPr>
          <a:xfrm>
            <a:off x="691833" y="4279574"/>
            <a:ext cx="2706861" cy="747108"/>
          </a:xfrm>
          <a:prstGeom prst="rect">
            <a:avLst/>
          </a:prstGeom>
          <a:noFill/>
        </p:spPr>
        <p:txBody>
          <a:bodyPr wrap="square" lIns="0" tIns="0" rIns="0" bIns="0" rtlCol="0" anchor="ctr">
            <a:noAutofit/>
          </a:bodyPr>
          <a:lstStyle/>
          <a:p>
            <a:pPr algn="r">
              <a:lnSpc>
                <a:spcPct val="150000"/>
              </a:lnSpc>
              <a:spcBef>
                <a:spcPct val="0"/>
              </a:spcBef>
              <a:spcAft>
                <a:spcPct val="0"/>
              </a:spcAft>
            </a:pPr>
            <a:r>
              <a:rPr lang="zh-CN" altLang="en-US" sz="1600">
                <a:solidFill>
                  <a:schemeClr val="tx1">
                    <a:lumMod val="85000"/>
                    <a:lumOff val="15000"/>
                  </a:schemeClr>
                </a:solidFill>
                <a:latin typeface="+mn-ea"/>
                <a:cs typeface="+mn-ea"/>
              </a:rPr>
              <a:t>散布反动言论，危害国家安全</a:t>
            </a:r>
            <a:endParaRPr lang="zh-CN" altLang="en-US" sz="1600">
              <a:solidFill>
                <a:schemeClr val="tx1">
                  <a:lumMod val="85000"/>
                  <a:lumOff val="15000"/>
                </a:schemeClr>
              </a:solidFill>
              <a:latin typeface="+mn-ea"/>
              <a:cs typeface="+mn-ea"/>
            </a:endParaRPr>
          </a:p>
        </p:txBody>
      </p:sp>
      <p:sp>
        <p:nvSpPr>
          <p:cNvPr id="11" name="矩形 10"/>
          <p:cNvSpPr/>
          <p:nvPr>
            <p:custDataLst>
              <p:tags r:id="rId18"/>
            </p:custDataLst>
          </p:nvPr>
        </p:nvSpPr>
        <p:spPr>
          <a:xfrm>
            <a:off x="8793105" y="2605487"/>
            <a:ext cx="2706861" cy="747108"/>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1600">
                <a:solidFill>
                  <a:schemeClr val="tx1">
                    <a:lumMod val="85000"/>
                    <a:lumOff val="15000"/>
                  </a:schemeClr>
                </a:solidFill>
                <a:latin typeface="+mn-ea"/>
                <a:cs typeface="+mn-ea"/>
              </a:rPr>
              <a:t>建立淫秽网站，传播淫秽信息</a:t>
            </a:r>
            <a:endParaRPr lang="zh-CN" altLang="en-US" sz="1600">
              <a:solidFill>
                <a:schemeClr val="tx1">
                  <a:lumMod val="85000"/>
                  <a:lumOff val="15000"/>
                </a:schemeClr>
              </a:solidFill>
              <a:latin typeface="+mn-ea"/>
              <a:cs typeface="+mn-ea"/>
            </a:endParaRPr>
          </a:p>
        </p:txBody>
      </p:sp>
      <p:sp>
        <p:nvSpPr>
          <p:cNvPr id="39" name="矩形 38"/>
          <p:cNvSpPr/>
          <p:nvPr>
            <p:custDataLst>
              <p:tags r:id="rId19"/>
            </p:custDataLst>
          </p:nvPr>
        </p:nvSpPr>
        <p:spPr>
          <a:xfrm>
            <a:off x="8793105" y="4279574"/>
            <a:ext cx="2706861" cy="747108"/>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1600">
                <a:solidFill>
                  <a:schemeClr val="tx1">
                    <a:lumMod val="85000"/>
                    <a:lumOff val="15000"/>
                  </a:schemeClr>
                </a:solidFill>
                <a:latin typeface="+mn-ea"/>
                <a:cs typeface="+mn-ea"/>
              </a:rPr>
              <a:t>制造网络病毒，引起社会恐慌</a:t>
            </a:r>
            <a:endParaRPr lang="zh-CN" altLang="en-US" sz="1600">
              <a:solidFill>
                <a:schemeClr val="tx1">
                  <a:lumMod val="85000"/>
                  <a:lumOff val="15000"/>
                </a:schemeClr>
              </a:solidFill>
              <a:latin typeface="+mn-ea"/>
              <a:cs typeface="+mn-ea"/>
            </a:endParaRPr>
          </a:p>
        </p:txBody>
      </p:sp>
    </p:spTree>
    <p:custDataLst>
      <p:tags r:id="rId20"/>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714375" y="1341120"/>
            <a:ext cx="10467975" cy="47853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spcAft>
                <a:spcPts val="600"/>
              </a:spcAft>
            </a:pPr>
            <a:endPar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endParaRPr>
          </a:p>
          <a:p>
            <a:pPr indent="457200" fontAlgn="auto">
              <a:lnSpc>
                <a:spcPct val="150000"/>
              </a:lnSpc>
              <a:spcAft>
                <a:spcPts val="600"/>
              </a:spcAft>
            </a:pP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某日，公安机关接到群众举报，网民罗某在某社交平台公开发布侮辱抗美援朝志</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 </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愿军英烈的违法言论，造成恶劣影响。公安机关于当天依法传唤罗某（男，某高校大一新生，社交账号昵称</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罗某</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）并开展调查。</a:t>
            </a:r>
            <a:endPar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endParaRPr>
          </a:p>
          <a:p>
            <a:pPr indent="457200" fontAlgn="auto">
              <a:lnSpc>
                <a:spcPct val="150000"/>
              </a:lnSpc>
              <a:spcAft>
                <a:spcPts val="600"/>
              </a:spcAft>
            </a:pP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经审查，罗某对其通过社交平台发表侮辱抗美援朝志愿军英烈言论的违法行为供认不讳。他说，他在网络上看见了一篇反动文章，对此深信不疑，被其煽动在社交平台上发布了反动言论。公安机关以涉嫌</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侵害英雄烈士名誉、荣誉罪</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对罗某进行了刑事拘留。</a:t>
            </a:r>
            <a:endPar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endParaRPr>
          </a:p>
          <a:p>
            <a:pPr indent="457200" fontAlgn="auto">
              <a:lnSpc>
                <a:spcPct val="150000"/>
              </a:lnSpc>
              <a:spcAft>
                <a:spcPts val="600"/>
              </a:spcAft>
            </a:pP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英雄烈士不容亵渎，在网络上对侮辱、诽谤或以其他方式侵害英雄烈士名誉、荣</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 </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誉的行为，公安机关也会依法严厉查处。广大网民应自觉遵守法律法规，共同营造良好的网络环境。</a:t>
            </a:r>
            <a:endPar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spc="150" dirty="0">
                <a:solidFill>
                  <a:schemeClr val="tx1"/>
                </a:solidFill>
                <a:latin typeface="+mn-ea"/>
                <a:cs typeface="+mn-ea"/>
                <a:sym typeface="+mn-ea"/>
              </a:rPr>
              <a:t>二、大学生网络犯罪成因分析</a:t>
            </a:r>
            <a:endParaRPr lang="zh-CN" altLang="en-US" spc="150" dirty="0">
              <a:solidFill>
                <a:schemeClr val="tx1"/>
              </a:solidFill>
              <a:latin typeface="+mn-ea"/>
              <a:cs typeface="+mn-ea"/>
              <a:sym typeface="+mn-ea"/>
            </a:endParaRPr>
          </a:p>
        </p:txBody>
      </p:sp>
      <p:sp>
        <p:nvSpPr>
          <p:cNvPr id="3" name="矩形 2"/>
          <p:cNvSpPr/>
          <p:nvPr>
            <p:custDataLst>
              <p:tags r:id="rId2"/>
            </p:custDataLst>
          </p:nvPr>
        </p:nvSpPr>
        <p:spPr>
          <a:xfrm>
            <a:off x="5027207" y="5325169"/>
            <a:ext cx="6208755" cy="95319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a:solidFill>
                  <a:schemeClr val="tx1">
                    <a:lumMod val="85000"/>
                    <a:lumOff val="15000"/>
                  </a:schemeClr>
                </a:solidFill>
                <a:latin typeface="+mn-ea"/>
                <a:cs typeface="+mn-ea"/>
              </a:rPr>
              <a:t>网络本身的安全问题层出不穷。网络自身存在的漏洞和缺陷为网络犯罪提供了可乘之机。</a:t>
            </a:r>
            <a:endParaRPr lang="zh-CN" altLang="en-US" sz="1400">
              <a:solidFill>
                <a:schemeClr val="tx1">
                  <a:lumMod val="85000"/>
                  <a:lumOff val="15000"/>
                </a:schemeClr>
              </a:solidFill>
              <a:latin typeface="+mn-ea"/>
              <a:cs typeface="+mn-ea"/>
            </a:endParaRPr>
          </a:p>
        </p:txBody>
      </p:sp>
      <p:sp>
        <p:nvSpPr>
          <p:cNvPr id="6" name="矩形 5"/>
          <p:cNvSpPr/>
          <p:nvPr>
            <p:custDataLst>
              <p:tags r:id="rId3"/>
            </p:custDataLst>
          </p:nvPr>
        </p:nvSpPr>
        <p:spPr>
          <a:xfrm>
            <a:off x="5027207" y="4723789"/>
            <a:ext cx="6208753" cy="580866"/>
          </a:xfrm>
          <a:prstGeom prst="rect">
            <a:avLst/>
          </a:prstGeom>
          <a:noFill/>
        </p:spPr>
        <p:txBody>
          <a:bodyPr wrap="square" lIns="0" tIns="0" rIns="0" bIns="36000" rtlCol="0" anchor="b">
            <a:noAutofit/>
          </a:bodyPr>
          <a:p>
            <a:pPr>
              <a:spcBef>
                <a:spcPct val="0"/>
              </a:spcBef>
              <a:spcAft>
                <a:spcPct val="0"/>
              </a:spcAft>
            </a:pPr>
            <a:r>
              <a:rPr lang="zh-CN" altLang="en-US" b="1">
                <a:solidFill>
                  <a:schemeClr val="accent3"/>
                </a:solidFill>
                <a:latin typeface="+mn-ea"/>
                <a:cs typeface="+mn-ea"/>
              </a:rPr>
              <a:t>网络原因</a:t>
            </a:r>
            <a:endParaRPr lang="zh-CN" altLang="en-US" b="1">
              <a:solidFill>
                <a:schemeClr val="accent3"/>
              </a:solidFill>
              <a:latin typeface="+mn-ea"/>
              <a:cs typeface="+mn-ea"/>
            </a:endParaRPr>
          </a:p>
        </p:txBody>
      </p:sp>
      <p:sp>
        <p:nvSpPr>
          <p:cNvPr id="8" name="矩形 7"/>
          <p:cNvSpPr/>
          <p:nvPr>
            <p:custDataLst>
              <p:tags r:id="rId4"/>
            </p:custDataLst>
          </p:nvPr>
        </p:nvSpPr>
        <p:spPr>
          <a:xfrm>
            <a:off x="5027207" y="2148715"/>
            <a:ext cx="6208755" cy="95319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a:solidFill>
                  <a:schemeClr val="tx1">
                    <a:lumMod val="85000"/>
                    <a:lumOff val="15000"/>
                  </a:schemeClr>
                </a:solidFill>
                <a:latin typeface="+mn-ea"/>
                <a:cs typeface="+mn-ea"/>
              </a:rPr>
              <a:t>大学生多为刚成年不久的青年，具有强烈的好奇心和表现欲，喜欢冒险、探究和模仿。一些大学生的心理发育还不够成熟，明辨是非的能力较差，容易受到欺骗和诱惑。</a:t>
            </a:r>
            <a:endParaRPr lang="zh-CN" altLang="en-US" sz="1400">
              <a:solidFill>
                <a:schemeClr val="tx1">
                  <a:lumMod val="85000"/>
                  <a:lumOff val="15000"/>
                </a:schemeClr>
              </a:solidFill>
              <a:latin typeface="+mn-ea"/>
              <a:cs typeface="+mn-ea"/>
            </a:endParaRPr>
          </a:p>
        </p:txBody>
      </p:sp>
      <p:sp>
        <p:nvSpPr>
          <p:cNvPr id="7" name="矩形 6"/>
          <p:cNvSpPr/>
          <p:nvPr>
            <p:custDataLst>
              <p:tags r:id="rId5"/>
            </p:custDataLst>
          </p:nvPr>
        </p:nvSpPr>
        <p:spPr>
          <a:xfrm>
            <a:off x="5027207" y="1554956"/>
            <a:ext cx="6208753" cy="580866"/>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1"/>
                </a:solidFill>
                <a:latin typeface="+mn-ea"/>
                <a:cs typeface="+mn-ea"/>
              </a:rPr>
              <a:t>自身原因</a:t>
            </a:r>
            <a:endParaRPr lang="zh-CN" altLang="en-US" b="1" dirty="0">
              <a:solidFill>
                <a:schemeClr val="accent1"/>
              </a:solidFill>
              <a:latin typeface="+mn-ea"/>
              <a:cs typeface="+mn-ea"/>
            </a:endParaRPr>
          </a:p>
        </p:txBody>
      </p:sp>
      <p:sp>
        <p:nvSpPr>
          <p:cNvPr id="10" name="矩形 9"/>
          <p:cNvSpPr/>
          <p:nvPr>
            <p:custDataLst>
              <p:tags r:id="rId6"/>
            </p:custDataLst>
          </p:nvPr>
        </p:nvSpPr>
        <p:spPr>
          <a:xfrm>
            <a:off x="5027207" y="3736942"/>
            <a:ext cx="6208755" cy="95319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a:solidFill>
                  <a:schemeClr val="tx1">
                    <a:lumMod val="85000"/>
                    <a:lumOff val="15000"/>
                  </a:schemeClr>
                </a:solidFill>
                <a:latin typeface="+mn-ea"/>
                <a:cs typeface="+mn-ea"/>
              </a:rPr>
              <a:t>一些大学教育可能只注重大学生的专业学习，不重视其心理教育和其他素质教育， 没有很好地引导大学生树立正确的世界观、人生观和价值观.</a:t>
            </a:r>
            <a:endParaRPr lang="zh-CN" altLang="en-US" sz="1400">
              <a:solidFill>
                <a:schemeClr val="tx1">
                  <a:lumMod val="85000"/>
                  <a:lumOff val="15000"/>
                </a:schemeClr>
              </a:solidFill>
              <a:latin typeface="+mn-ea"/>
              <a:cs typeface="+mn-ea"/>
            </a:endParaRPr>
          </a:p>
        </p:txBody>
      </p:sp>
      <p:sp>
        <p:nvSpPr>
          <p:cNvPr id="11" name="矩形 10"/>
          <p:cNvSpPr/>
          <p:nvPr>
            <p:custDataLst>
              <p:tags r:id="rId7"/>
            </p:custDataLst>
          </p:nvPr>
        </p:nvSpPr>
        <p:spPr>
          <a:xfrm>
            <a:off x="5027207" y="3139372"/>
            <a:ext cx="6208753" cy="580866"/>
          </a:xfrm>
          <a:prstGeom prst="rect">
            <a:avLst/>
          </a:prstGeom>
          <a:noFill/>
        </p:spPr>
        <p:txBody>
          <a:bodyPr wrap="square" lIns="0" tIns="0" rIns="0" bIns="36000" rtlCol="0" anchor="b">
            <a:noAutofit/>
          </a:bodyPr>
          <a:p>
            <a:pPr lvl="0" algn="l">
              <a:buClrTx/>
              <a:buSzTx/>
              <a:buFontTx/>
            </a:pPr>
            <a:r>
              <a:rPr lang="zh-CN" altLang="en-US" b="1">
                <a:solidFill>
                  <a:schemeClr val="accent2"/>
                </a:solidFill>
                <a:latin typeface="+mn-ea"/>
                <a:cs typeface="+mn-ea"/>
                <a:sym typeface="+mn-ea"/>
              </a:rPr>
              <a:t>学校原因</a:t>
            </a:r>
            <a:endParaRPr lang="zh-CN" altLang="en-US" b="1">
              <a:solidFill>
                <a:schemeClr val="accent2"/>
              </a:solidFill>
              <a:latin typeface="+mn-ea"/>
              <a:cs typeface="+mn-ea"/>
              <a:sym typeface="+mn-ea"/>
            </a:endParaRPr>
          </a:p>
        </p:txBody>
      </p:sp>
      <p:sp>
        <p:nvSpPr>
          <p:cNvPr id="2" name="任意多边形: 形状 26"/>
          <p:cNvSpPr/>
          <p:nvPr>
            <p:custDataLst>
              <p:tags r:id="rId8"/>
            </p:custDataLst>
          </p:nvPr>
        </p:nvSpPr>
        <p:spPr>
          <a:xfrm>
            <a:off x="980117" y="1827386"/>
            <a:ext cx="3172763" cy="4176242"/>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2" name="椭圆 11"/>
          <p:cNvSpPr/>
          <p:nvPr>
            <p:custDataLst>
              <p:tags r:id="rId9"/>
            </p:custDataLst>
          </p:nvPr>
        </p:nvSpPr>
        <p:spPr>
          <a:xfrm>
            <a:off x="3827622" y="3608665"/>
            <a:ext cx="607730" cy="607730"/>
          </a:xfrm>
          <a:prstGeom prst="ellipse">
            <a:avLst/>
          </a:prstGeom>
          <a:solidFill>
            <a:schemeClr val="accent2"/>
          </a:solidFill>
          <a:ln>
            <a:gradFill>
              <a:gsLst>
                <a:gs pos="37000">
                  <a:srgbClr val="FFFFFF"/>
                </a:gs>
                <a:gs pos="0">
                  <a:schemeClr val="accent2">
                    <a:lumMod val="20000"/>
                    <a:lumOff val="80000"/>
                  </a:schemeClr>
                </a:gs>
                <a:gs pos="100000">
                  <a:srgbClr val="FFFFFF"/>
                </a:gs>
                <a:gs pos="71000">
                  <a:schemeClr val="accent2">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33" name="椭圆 32"/>
          <p:cNvSpPr/>
          <p:nvPr>
            <p:custDataLst>
              <p:tags r:id="rId10"/>
            </p:custDataLst>
          </p:nvPr>
        </p:nvSpPr>
        <p:spPr>
          <a:xfrm>
            <a:off x="3265615" y="2153795"/>
            <a:ext cx="607730" cy="607730"/>
          </a:xfrm>
          <a:prstGeom prst="ellipse">
            <a:avLst/>
          </a:prstGeom>
          <a:solidFill>
            <a:schemeClr val="accent1"/>
          </a:solidFill>
          <a:ln>
            <a:gradFill>
              <a:gsLst>
                <a:gs pos="37000">
                  <a:srgbClr val="FFFFFF"/>
                </a:gs>
                <a:gs pos="0">
                  <a:schemeClr val="accent1">
                    <a:lumMod val="20000"/>
                    <a:lumOff val="80000"/>
                  </a:schemeClr>
                </a:gs>
                <a:gs pos="100000">
                  <a:srgbClr val="FFFFFF"/>
                </a:gs>
                <a:gs pos="71000">
                  <a:schemeClr val="accent1">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
        <p:nvSpPr>
          <p:cNvPr id="24" name="椭圆 23"/>
          <p:cNvSpPr/>
          <p:nvPr>
            <p:custDataLst>
              <p:tags r:id="rId11"/>
            </p:custDataLst>
          </p:nvPr>
        </p:nvSpPr>
        <p:spPr>
          <a:xfrm>
            <a:off x="3265615" y="5062899"/>
            <a:ext cx="607730" cy="607730"/>
          </a:xfrm>
          <a:prstGeom prst="ellipse">
            <a:avLst/>
          </a:prstGeom>
          <a:solidFill>
            <a:schemeClr val="accent3"/>
          </a:solidFill>
          <a:ln>
            <a:gradFill>
              <a:gsLst>
                <a:gs pos="37000">
                  <a:srgbClr val="FFFFFF"/>
                </a:gs>
                <a:gs pos="0">
                  <a:schemeClr val="accent6">
                    <a:lumMod val="20000"/>
                    <a:lumOff val="80000"/>
                  </a:schemeClr>
                </a:gs>
                <a:gs pos="100000">
                  <a:srgbClr val="FFFFFF"/>
                </a:gs>
                <a:gs pos="71000">
                  <a:schemeClr val="accent3">
                    <a:lumMod val="20000"/>
                    <a:lumOff val="8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03</a:t>
            </a:r>
            <a:endParaRPr lang="en-US" altLang="zh-CN" sz="1400" b="1" dirty="0">
              <a:solidFill>
                <a:srgbClr val="FFFFFF"/>
              </a:solidFill>
              <a:latin typeface="+mn-ea"/>
              <a:cs typeface="+mn-ea"/>
              <a:sym typeface="+mn-ea"/>
            </a:endParaRPr>
          </a:p>
        </p:txBody>
      </p:sp>
      <p:sp>
        <p:nvSpPr>
          <p:cNvPr id="9" name="椭圆 8"/>
          <p:cNvSpPr/>
          <p:nvPr>
            <p:custDataLst>
              <p:tags r:id="rId12"/>
            </p:custDataLst>
          </p:nvPr>
        </p:nvSpPr>
        <p:spPr>
          <a:xfrm>
            <a:off x="980117" y="2825029"/>
            <a:ext cx="2169286" cy="2169286"/>
          </a:xfrm>
          <a:prstGeom prst="ellipse">
            <a:avLst/>
          </a:prstGeom>
          <a:solidFill>
            <a:schemeClr val="accent1"/>
          </a:soli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spc="150" dirty="0">
                <a:solidFill>
                  <a:srgbClr val="FFFFFF"/>
                </a:solidFill>
                <a:latin typeface="+mn-ea"/>
                <a:cs typeface="+mn-ea"/>
                <a:sym typeface="+mn-ea"/>
              </a:rPr>
              <a:t>大学生</a:t>
            </a:r>
            <a:endParaRPr lang="zh-CN" altLang="en-US" sz="2000" b="1" spc="150" dirty="0">
              <a:solidFill>
                <a:srgbClr val="FFFFFF"/>
              </a:solidFill>
              <a:latin typeface="+mn-ea"/>
              <a:cs typeface="+mn-ea"/>
              <a:sym typeface="+mn-ea"/>
            </a:endParaRPr>
          </a:p>
          <a:p>
            <a:pPr algn="ctr">
              <a:spcBef>
                <a:spcPct val="0"/>
              </a:spcBef>
              <a:spcAft>
                <a:spcPct val="0"/>
              </a:spcAft>
            </a:pPr>
            <a:r>
              <a:rPr lang="zh-CN" altLang="en-US" sz="2000" b="1" spc="150" dirty="0">
                <a:solidFill>
                  <a:srgbClr val="FFFFFF"/>
                </a:solidFill>
                <a:latin typeface="+mn-ea"/>
                <a:cs typeface="+mn-ea"/>
                <a:sym typeface="+mn-ea"/>
              </a:rPr>
              <a:t>网络犯罪</a:t>
            </a:r>
            <a:endParaRPr lang="zh-CN" altLang="en-US" sz="2000" b="1" spc="150" dirty="0">
              <a:solidFill>
                <a:srgbClr val="FFFFFF"/>
              </a:solidFill>
              <a:latin typeface="+mn-ea"/>
              <a:cs typeface="+mn-ea"/>
              <a:sym typeface="+mn-ea"/>
            </a:endParaRPr>
          </a:p>
          <a:p>
            <a:pPr algn="ctr">
              <a:spcBef>
                <a:spcPct val="0"/>
              </a:spcBef>
              <a:spcAft>
                <a:spcPct val="0"/>
              </a:spcAft>
            </a:pPr>
            <a:r>
              <a:rPr lang="zh-CN" altLang="en-US" sz="2000" b="1" spc="150" dirty="0">
                <a:solidFill>
                  <a:srgbClr val="FFFFFF"/>
                </a:solidFill>
                <a:latin typeface="+mn-ea"/>
                <a:cs typeface="+mn-ea"/>
                <a:sym typeface="+mn-ea"/>
              </a:rPr>
              <a:t>成因分析</a:t>
            </a:r>
            <a:endParaRPr lang="zh-CN" altLang="en-US" sz="2000" b="1" spc="150" dirty="0">
              <a:solidFill>
                <a:srgbClr val="FFFFFF"/>
              </a:solidFill>
              <a:latin typeface="+mn-ea"/>
              <a:cs typeface="+mn-ea"/>
              <a:sym typeface="+mn-ea"/>
            </a:endParaRPr>
          </a:p>
        </p:txBody>
      </p:sp>
    </p:spTree>
    <p:custDataLst>
      <p:tags r:id="rId1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855980" y="1565275"/>
            <a:ext cx="10326370" cy="4785360"/>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altLang="zh-CN"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某年</a:t>
            </a:r>
            <a:r>
              <a:rPr lang="en-US" altLang="zh-CN"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a:t>
            </a:r>
            <a:r>
              <a:rPr lang="zh-CN" altLang="en-US"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月至</a:t>
            </a:r>
            <a:r>
              <a:rPr lang="en-US" altLang="zh-CN"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6</a:t>
            </a:r>
            <a:r>
              <a:rPr lang="zh-CN" altLang="en-US"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月，某高校大学生小金在与小天商谈后，为其提供了四个银行账户用于转账，二人通过一个加密通信应用进行沟通及结算报酬。</a:t>
            </a:r>
            <a:endParaRPr lang="zh-CN" altLang="en-US"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20000"/>
              </a:lnSpc>
              <a:spcBef>
                <a:spcPts val="0"/>
              </a:spcBef>
              <a:spcAft>
                <a:spcPts val="800"/>
              </a:spcAft>
              <a:buSzPct val="100000"/>
              <a:buFont typeface="Wingdings" panose="05000000000000000000" charset="0"/>
            </a:pPr>
            <a:r>
              <a:rPr altLang="zh-CN"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在此期间，小金明知自己为小天提供的银行账户被冻结，仍继续为其提供账户，还联系其朋友办理新卡提供给小天。之后，小金被警方抓捕。</a:t>
            </a:r>
            <a:endParaRPr lang="zh-CN" altLang="en-US"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20000"/>
              </a:lnSpc>
              <a:spcBef>
                <a:spcPts val="0"/>
              </a:spcBef>
              <a:spcAft>
                <a:spcPts val="800"/>
              </a:spcAft>
              <a:buSzPct val="100000"/>
              <a:buFont typeface="Wingdings" panose="05000000000000000000" charset="0"/>
            </a:pPr>
            <a:r>
              <a:rPr altLang="zh-CN"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经查，小金提供的四张银行卡共进账</a:t>
            </a:r>
            <a:r>
              <a:rPr altLang="zh-CN"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5</a:t>
            </a:r>
            <a:r>
              <a:rPr lang="en-US" altLang="zh-CN"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82</a:t>
            </a:r>
            <a:r>
              <a:rPr lang="zh-CN" altLang="en-US"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万余元，其银行账户涉及电信网络诈骗活动，小金从中获利</a:t>
            </a:r>
            <a:r>
              <a:rPr lang="en-US" altLang="zh-CN"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5000</a:t>
            </a:r>
            <a:r>
              <a:rPr lang="zh-CN" altLang="en-US"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余元。人民检察院认为，小金明知他人利用信息网络实施犯罪，但仍然为其提供支付结算等帮助，情节严重，其行为已构成帮助信息网络犯罪活动罪，遂向法院提起公诉。法院以小金犯帮助信息网络犯罪活动罪，判处其有期徒刑十个月，缓刑一年，并处罚金人民币</a:t>
            </a:r>
            <a:r>
              <a:rPr lang="en-US" altLang="zh-CN"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万元。</a:t>
            </a:r>
            <a:endParaRPr lang="zh-CN" altLang="en-US"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normAutofit fontScale="90000"/>
          </a:bodyPr>
          <a:lstStyle/>
          <a:p>
            <a:r>
              <a:rPr lang="zh-CN" altLang="en-US" sz="3200" dirty="0"/>
              <a:t>三、预防网络犯罪</a:t>
            </a:r>
            <a:endParaRPr lang="zh-CN" altLang="en-US" sz="3200" dirty="0"/>
          </a:p>
        </p:txBody>
      </p:sp>
      <p:sp>
        <p:nvSpPr>
          <p:cNvPr id="19" name="任意多边形: 形状 18"/>
          <p:cNvSpPr/>
          <p:nvPr>
            <p:custDataLst>
              <p:tags r:id="rId2"/>
            </p:custDataLst>
          </p:nvPr>
        </p:nvSpPr>
        <p:spPr>
          <a:xfrm>
            <a:off x="8073847" y="2265999"/>
            <a:ext cx="2591943" cy="3242310"/>
          </a:xfrm>
          <a:custGeom>
            <a:avLst/>
            <a:gdLst>
              <a:gd name="connsiteX0" fmla="*/ 225083 w 2591435"/>
              <a:gd name="connsiteY0" fmla="*/ 0 h 3241675"/>
              <a:gd name="connsiteX1" fmla="*/ 2266759 w 2591435"/>
              <a:gd name="connsiteY1" fmla="*/ 0 h 3241675"/>
              <a:gd name="connsiteX2" fmla="*/ 2491841 w 2591435"/>
              <a:gd name="connsiteY2" fmla="*/ 225144 h 3241675"/>
              <a:gd name="connsiteX3" fmla="*/ 2491841 w 2591435"/>
              <a:gd name="connsiteY3" fmla="*/ 1526862 h 3241675"/>
              <a:gd name="connsiteX4" fmla="*/ 2591435 w 2591435"/>
              <a:gd name="connsiteY4" fmla="*/ 1621170 h 3241675"/>
              <a:gd name="connsiteX5" fmla="*/ 2491841 w 2591435"/>
              <a:gd name="connsiteY5" fmla="*/ 1714814 h 3241675"/>
              <a:gd name="connsiteX6" fmla="*/ 2491841 w 2591435"/>
              <a:gd name="connsiteY6" fmla="*/ 3016531 h 3241675"/>
              <a:gd name="connsiteX7" fmla="*/ 2266759 w 2591435"/>
              <a:gd name="connsiteY7" fmla="*/ 3241675 h 3241675"/>
              <a:gd name="connsiteX8" fmla="*/ 225083 w 2591435"/>
              <a:gd name="connsiteY8" fmla="*/ 3241675 h 3241675"/>
              <a:gd name="connsiteX9" fmla="*/ 0 w 2591435"/>
              <a:gd name="connsiteY9" fmla="*/ 3016531 h 3241675"/>
              <a:gd name="connsiteX10" fmla="*/ 0 w 2591435"/>
              <a:gd name="connsiteY10" fmla="*/ 225144 h 3241675"/>
              <a:gd name="connsiteX11" fmla="*/ 225083 w 2591435"/>
              <a:gd name="connsiteY11" fmla="*/ 0 h 324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91435" h="3241675">
                <a:moveTo>
                  <a:pt x="225083" y="0"/>
                </a:moveTo>
                <a:lnTo>
                  <a:pt x="2266759" y="0"/>
                </a:lnTo>
                <a:cubicBezTo>
                  <a:pt x="2390919" y="0"/>
                  <a:pt x="2491841" y="100950"/>
                  <a:pt x="2491841" y="225144"/>
                </a:cubicBezTo>
                <a:lnTo>
                  <a:pt x="2491841" y="1526862"/>
                </a:lnTo>
                <a:lnTo>
                  <a:pt x="2591435" y="1621170"/>
                </a:lnTo>
                <a:lnTo>
                  <a:pt x="2491841" y="1714814"/>
                </a:lnTo>
                <a:lnTo>
                  <a:pt x="2491841" y="3016531"/>
                </a:lnTo>
                <a:cubicBezTo>
                  <a:pt x="2491841" y="3140726"/>
                  <a:pt x="2390919" y="3241675"/>
                  <a:pt x="2266759" y="3241675"/>
                </a:cubicBezTo>
                <a:lnTo>
                  <a:pt x="225083" y="3241675"/>
                </a:lnTo>
                <a:cubicBezTo>
                  <a:pt x="100922" y="3241675"/>
                  <a:pt x="0" y="3140726"/>
                  <a:pt x="0" y="3016531"/>
                </a:cubicBezTo>
                <a:lnTo>
                  <a:pt x="0" y="225144"/>
                </a:lnTo>
                <a:cubicBezTo>
                  <a:pt x="0" y="100950"/>
                  <a:pt x="100922" y="0"/>
                  <a:pt x="225083" y="0"/>
                </a:cubicBezTo>
                <a:close/>
              </a:path>
            </a:pathLst>
          </a:custGeom>
          <a:gradFill>
            <a:gsLst>
              <a:gs pos="0">
                <a:schemeClr val="accent1"/>
              </a:gs>
              <a:gs pos="100000">
                <a:schemeClr val="accent1">
                  <a:alpha val="6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24180" tIns="471170" rIns="523240" bIns="923290" numCol="1" spcCol="0" rtlCol="0" fromWordArt="0" anchor="ctr" anchorCtr="0" forceAA="0" compatLnSpc="1">
            <a:noAutofit/>
          </a:bodyPr>
          <a:p>
            <a:pPr>
              <a:lnSpc>
                <a:spcPct val="130000"/>
              </a:lnSpc>
            </a:pPr>
            <a:r>
              <a:rPr lang="zh-CN" altLang="zh-CN" sz="2400" dirty="0">
                <a:solidFill>
                  <a:srgbClr val="FFFFFF"/>
                </a:solidFill>
                <a:latin typeface="+mn-ea"/>
                <a:cs typeface="+mn-ea"/>
                <a:sym typeface="+mn-ea"/>
              </a:rPr>
              <a:t>增强法制观念，树立法律意识</a:t>
            </a:r>
            <a:endParaRPr lang="zh-CN" altLang="zh-CN" sz="2400" dirty="0">
              <a:solidFill>
                <a:srgbClr val="FFFFFF"/>
              </a:solidFill>
              <a:latin typeface="+mn-ea"/>
              <a:cs typeface="+mn-ea"/>
              <a:sym typeface="+mn-ea"/>
            </a:endParaRPr>
          </a:p>
        </p:txBody>
      </p:sp>
      <p:sp>
        <p:nvSpPr>
          <p:cNvPr id="2" name="任意多边形: 形状 21"/>
          <p:cNvSpPr/>
          <p:nvPr>
            <p:custDataLst>
              <p:tags r:id="rId3"/>
            </p:custDataLst>
          </p:nvPr>
        </p:nvSpPr>
        <p:spPr>
          <a:xfrm>
            <a:off x="4808673" y="2265999"/>
            <a:ext cx="2591943" cy="3242310"/>
          </a:xfrm>
          <a:custGeom>
            <a:avLst/>
            <a:gdLst>
              <a:gd name="connsiteX0" fmla="*/ 225746 w 2591435"/>
              <a:gd name="connsiteY0" fmla="*/ 0 h 3241675"/>
              <a:gd name="connsiteX1" fmla="*/ 2266759 w 2591435"/>
              <a:gd name="connsiteY1" fmla="*/ 0 h 3241675"/>
              <a:gd name="connsiteX2" fmla="*/ 2491841 w 2591435"/>
              <a:gd name="connsiteY2" fmla="*/ 225144 h 3241675"/>
              <a:gd name="connsiteX3" fmla="*/ 2491841 w 2591435"/>
              <a:gd name="connsiteY3" fmla="*/ 1526862 h 3241675"/>
              <a:gd name="connsiteX4" fmla="*/ 2591435 w 2591435"/>
              <a:gd name="connsiteY4" fmla="*/ 1621170 h 3241675"/>
              <a:gd name="connsiteX5" fmla="*/ 2491841 w 2591435"/>
              <a:gd name="connsiteY5" fmla="*/ 1714814 h 3241675"/>
              <a:gd name="connsiteX6" fmla="*/ 2491841 w 2591435"/>
              <a:gd name="connsiteY6" fmla="*/ 3016531 h 3241675"/>
              <a:gd name="connsiteX7" fmla="*/ 2266759 w 2591435"/>
              <a:gd name="connsiteY7" fmla="*/ 3241675 h 3241675"/>
              <a:gd name="connsiteX8" fmla="*/ 225746 w 2591435"/>
              <a:gd name="connsiteY8" fmla="*/ 3241675 h 3241675"/>
              <a:gd name="connsiteX9" fmla="*/ 0 w 2591435"/>
              <a:gd name="connsiteY9" fmla="*/ 3016531 h 3241675"/>
              <a:gd name="connsiteX10" fmla="*/ 0 w 2591435"/>
              <a:gd name="connsiteY10" fmla="*/ 225144 h 3241675"/>
              <a:gd name="connsiteX11" fmla="*/ 225746 w 2591435"/>
              <a:gd name="connsiteY11" fmla="*/ 0 h 324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91435" h="3241675">
                <a:moveTo>
                  <a:pt x="225746" y="0"/>
                </a:moveTo>
                <a:lnTo>
                  <a:pt x="2266759" y="0"/>
                </a:lnTo>
                <a:cubicBezTo>
                  <a:pt x="2391583" y="0"/>
                  <a:pt x="2491841" y="100950"/>
                  <a:pt x="2491841" y="225144"/>
                </a:cubicBezTo>
                <a:lnTo>
                  <a:pt x="2491841" y="1526862"/>
                </a:lnTo>
                <a:lnTo>
                  <a:pt x="2591435" y="1621170"/>
                </a:lnTo>
                <a:lnTo>
                  <a:pt x="2491841" y="1714814"/>
                </a:lnTo>
                <a:lnTo>
                  <a:pt x="2491841" y="3016531"/>
                </a:lnTo>
                <a:cubicBezTo>
                  <a:pt x="2491841" y="3140726"/>
                  <a:pt x="2391583" y="3241675"/>
                  <a:pt x="2266759" y="3241675"/>
                </a:cubicBezTo>
                <a:lnTo>
                  <a:pt x="225746" y="3241675"/>
                </a:lnTo>
                <a:cubicBezTo>
                  <a:pt x="100922" y="3241675"/>
                  <a:pt x="0" y="3140726"/>
                  <a:pt x="0" y="3016531"/>
                </a:cubicBezTo>
                <a:lnTo>
                  <a:pt x="0" y="225144"/>
                </a:lnTo>
                <a:cubicBezTo>
                  <a:pt x="0" y="100950"/>
                  <a:pt x="100922" y="0"/>
                  <a:pt x="225746" y="0"/>
                </a:cubicBezTo>
                <a:close/>
              </a:path>
            </a:pathLst>
          </a:custGeom>
          <a:gradFill>
            <a:gsLst>
              <a:gs pos="0">
                <a:schemeClr val="accent2"/>
              </a:gs>
              <a:gs pos="100000">
                <a:schemeClr val="accent2">
                  <a:alpha val="6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24180" tIns="471170" rIns="523239" bIns="923290" numCol="1" spcCol="0" rtlCol="0" fromWordArt="0" anchor="ctr" anchorCtr="0" forceAA="0" compatLnSpc="1">
            <a:noAutofit/>
          </a:bodyPr>
          <a:p>
            <a:pPr>
              <a:lnSpc>
                <a:spcPct val="130000"/>
              </a:lnSpc>
            </a:pPr>
            <a:r>
              <a:rPr lang="zh-CN" altLang="zh-CN" sz="2400" dirty="0">
                <a:solidFill>
                  <a:srgbClr val="FFFFFF"/>
                </a:solidFill>
                <a:latin typeface="+mn-ea"/>
                <a:cs typeface="+mn-ea"/>
                <a:sym typeface="+mn-ea"/>
              </a:rPr>
              <a:t>提高辨别能力，自觉抵制诱惑</a:t>
            </a:r>
            <a:endParaRPr lang="zh-CN" altLang="zh-CN" sz="2400" dirty="0">
              <a:solidFill>
                <a:srgbClr val="FFFFFF"/>
              </a:solidFill>
              <a:latin typeface="+mn-ea"/>
              <a:cs typeface="+mn-ea"/>
              <a:sym typeface="+mn-ea"/>
            </a:endParaRPr>
          </a:p>
        </p:txBody>
      </p:sp>
      <p:sp>
        <p:nvSpPr>
          <p:cNvPr id="28" name="任意多边形: 形状 27"/>
          <p:cNvSpPr/>
          <p:nvPr>
            <p:custDataLst>
              <p:tags r:id="rId4"/>
            </p:custDataLst>
          </p:nvPr>
        </p:nvSpPr>
        <p:spPr>
          <a:xfrm>
            <a:off x="1543498" y="2265999"/>
            <a:ext cx="2591943" cy="3242310"/>
          </a:xfrm>
          <a:custGeom>
            <a:avLst/>
            <a:gdLst>
              <a:gd name="connsiteX0" fmla="*/ 225746 w 2591435"/>
              <a:gd name="connsiteY0" fmla="*/ 0 h 3241675"/>
              <a:gd name="connsiteX1" fmla="*/ 2266759 w 2591435"/>
              <a:gd name="connsiteY1" fmla="*/ 0 h 3241675"/>
              <a:gd name="connsiteX2" fmla="*/ 2491841 w 2591435"/>
              <a:gd name="connsiteY2" fmla="*/ 225144 h 3241675"/>
              <a:gd name="connsiteX3" fmla="*/ 2491841 w 2591435"/>
              <a:gd name="connsiteY3" fmla="*/ 1526862 h 3241675"/>
              <a:gd name="connsiteX4" fmla="*/ 2591435 w 2591435"/>
              <a:gd name="connsiteY4" fmla="*/ 1621170 h 3241675"/>
              <a:gd name="connsiteX5" fmla="*/ 2491841 w 2591435"/>
              <a:gd name="connsiteY5" fmla="*/ 1714814 h 3241675"/>
              <a:gd name="connsiteX6" fmla="*/ 2491841 w 2591435"/>
              <a:gd name="connsiteY6" fmla="*/ 3016531 h 3241675"/>
              <a:gd name="connsiteX7" fmla="*/ 2266759 w 2591435"/>
              <a:gd name="connsiteY7" fmla="*/ 3241675 h 3241675"/>
              <a:gd name="connsiteX8" fmla="*/ 225746 w 2591435"/>
              <a:gd name="connsiteY8" fmla="*/ 3241675 h 3241675"/>
              <a:gd name="connsiteX9" fmla="*/ 0 w 2591435"/>
              <a:gd name="connsiteY9" fmla="*/ 3016531 h 3241675"/>
              <a:gd name="connsiteX10" fmla="*/ 0 w 2591435"/>
              <a:gd name="connsiteY10" fmla="*/ 225144 h 3241675"/>
              <a:gd name="connsiteX11" fmla="*/ 225746 w 2591435"/>
              <a:gd name="connsiteY11" fmla="*/ 0 h 324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91435" h="3241675">
                <a:moveTo>
                  <a:pt x="225746" y="0"/>
                </a:moveTo>
                <a:lnTo>
                  <a:pt x="2266759" y="0"/>
                </a:lnTo>
                <a:cubicBezTo>
                  <a:pt x="2391583" y="0"/>
                  <a:pt x="2491841" y="100950"/>
                  <a:pt x="2491841" y="225144"/>
                </a:cubicBezTo>
                <a:lnTo>
                  <a:pt x="2491841" y="1526862"/>
                </a:lnTo>
                <a:lnTo>
                  <a:pt x="2591435" y="1621170"/>
                </a:lnTo>
                <a:lnTo>
                  <a:pt x="2491841" y="1714814"/>
                </a:lnTo>
                <a:lnTo>
                  <a:pt x="2491841" y="3016531"/>
                </a:lnTo>
                <a:cubicBezTo>
                  <a:pt x="2491841" y="3140726"/>
                  <a:pt x="2391583" y="3241675"/>
                  <a:pt x="2266759" y="3241675"/>
                </a:cubicBezTo>
                <a:lnTo>
                  <a:pt x="225746" y="3241675"/>
                </a:lnTo>
                <a:cubicBezTo>
                  <a:pt x="100922" y="3241675"/>
                  <a:pt x="0" y="3140726"/>
                  <a:pt x="0" y="3016531"/>
                </a:cubicBezTo>
                <a:lnTo>
                  <a:pt x="0" y="225144"/>
                </a:lnTo>
                <a:cubicBezTo>
                  <a:pt x="0" y="100950"/>
                  <a:pt x="100922" y="0"/>
                  <a:pt x="225746" y="0"/>
                </a:cubicBezTo>
                <a:close/>
              </a:path>
            </a:pathLst>
          </a:custGeom>
          <a:gradFill>
            <a:gsLst>
              <a:gs pos="0">
                <a:schemeClr val="accent1"/>
              </a:gs>
              <a:gs pos="100000">
                <a:schemeClr val="accent1">
                  <a:alpha val="6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24180" tIns="471170" rIns="523240" bIns="923290" numCol="1" spcCol="0" rtlCol="0" fromWordArt="0" anchor="ctr" anchorCtr="0" forceAA="0" compatLnSpc="1">
            <a:noAutofit/>
          </a:bodyPr>
          <a:p>
            <a:pPr>
              <a:lnSpc>
                <a:spcPct val="130000"/>
              </a:lnSpc>
            </a:pPr>
            <a:r>
              <a:rPr lang="zh-CN" altLang="zh-CN" sz="2400" dirty="0">
                <a:solidFill>
                  <a:srgbClr val="FFFFFF"/>
                </a:solidFill>
                <a:latin typeface="+mn-ea"/>
                <a:cs typeface="+mn-ea"/>
                <a:sym typeface="+mn-ea"/>
              </a:rPr>
              <a:t>增强网络道德意识，提升道德素养</a:t>
            </a:r>
            <a:endParaRPr lang="zh-CN" altLang="zh-CN" sz="2400" dirty="0">
              <a:solidFill>
                <a:srgbClr val="FFFFFF"/>
              </a:solidFill>
              <a:latin typeface="+mn-ea"/>
              <a:cs typeface="+mn-ea"/>
              <a:sym typeface="+mn-ea"/>
            </a:endParaRPr>
          </a:p>
        </p:txBody>
      </p:sp>
      <p:sp>
        <p:nvSpPr>
          <p:cNvPr id="33" name="序号"/>
          <p:cNvSpPr/>
          <p:nvPr>
            <p:custDataLst>
              <p:tags r:id="rId5"/>
            </p:custDataLst>
          </p:nvPr>
        </p:nvSpPr>
        <p:spPr>
          <a:xfrm>
            <a:off x="8429517" y="4644539"/>
            <a:ext cx="704353" cy="652273"/>
          </a:xfrm>
          <a:prstGeom prst="rect">
            <a:avLst/>
          </a:prstGeom>
          <a:effectLst>
            <a:outerShdw blurRad="177800" dist="76200" dir="2700000" algn="tl" rotWithShape="0">
              <a:schemeClr val="accent1">
                <a:lumMod val="75000"/>
                <a:alpha val="40000"/>
              </a:schemeClr>
            </a:outerShdw>
          </a:effectLst>
        </p:spPr>
        <p:txBody>
          <a:bodyPr wrap="none" lIns="0" tIns="0" rIns="0" bIns="0" anchor="ctr">
            <a:noAutofit/>
          </a:bodyPr>
          <a:p>
            <a:pPr lvl="0" algn="ctr">
              <a:spcBef>
                <a:spcPct val="0"/>
              </a:spcBef>
              <a:spcAft>
                <a:spcPct val="0"/>
              </a:spcAft>
              <a:buClrTx/>
              <a:buSzTx/>
              <a:buFontTx/>
            </a:pPr>
            <a:r>
              <a:rPr lang="en-US" sz="4000" b="1">
                <a:solidFill>
                  <a:srgbClr val="FFFFFF"/>
                </a:solidFill>
                <a:latin typeface="+mn-ea"/>
                <a:cs typeface="+mn-ea"/>
                <a:sym typeface="+mn-ea"/>
              </a:rPr>
              <a:t>03</a:t>
            </a:r>
            <a:endParaRPr lang="en-US" sz="4000" b="1" dirty="0">
              <a:solidFill>
                <a:srgbClr val="FFFFFF"/>
              </a:solidFill>
              <a:latin typeface="+mn-ea"/>
              <a:cs typeface="+mn-ea"/>
              <a:sym typeface="+mn-ea"/>
            </a:endParaRPr>
          </a:p>
        </p:txBody>
      </p:sp>
      <p:sp>
        <p:nvSpPr>
          <p:cNvPr id="39" name="序号"/>
          <p:cNvSpPr/>
          <p:nvPr>
            <p:custDataLst>
              <p:tags r:id="rId6"/>
            </p:custDataLst>
          </p:nvPr>
        </p:nvSpPr>
        <p:spPr>
          <a:xfrm>
            <a:off x="5164342" y="4644539"/>
            <a:ext cx="704353" cy="652273"/>
          </a:xfrm>
          <a:prstGeom prst="rect">
            <a:avLst/>
          </a:prstGeom>
          <a:effectLst>
            <a:outerShdw blurRad="177800" dist="76200" dir="2700000" algn="tl" rotWithShape="0">
              <a:schemeClr val="accent2">
                <a:lumMod val="75000"/>
                <a:alpha val="40000"/>
              </a:schemeClr>
            </a:outerShdw>
          </a:effectLst>
        </p:spPr>
        <p:txBody>
          <a:bodyPr wrap="none" lIns="0" tIns="0" rIns="0" bIns="0" anchor="ctr">
            <a:noAutofit/>
          </a:bodyPr>
          <a:p>
            <a:pPr lvl="0" algn="ctr">
              <a:spcBef>
                <a:spcPct val="0"/>
              </a:spcBef>
              <a:spcAft>
                <a:spcPct val="0"/>
              </a:spcAft>
              <a:buClrTx/>
              <a:buSzTx/>
              <a:buFontTx/>
            </a:pPr>
            <a:r>
              <a:rPr lang="en-US" sz="4000" b="1">
                <a:solidFill>
                  <a:srgbClr val="FFFFFF"/>
                </a:solidFill>
                <a:latin typeface="+mn-ea"/>
                <a:cs typeface="+mn-ea"/>
                <a:sym typeface="+mn-ea"/>
              </a:rPr>
              <a:t>02</a:t>
            </a:r>
            <a:endParaRPr lang="en-US" sz="4000" b="1" dirty="0">
              <a:solidFill>
                <a:srgbClr val="FFFFFF"/>
              </a:solidFill>
              <a:latin typeface="+mn-ea"/>
              <a:cs typeface="+mn-ea"/>
              <a:sym typeface="+mn-ea"/>
            </a:endParaRPr>
          </a:p>
        </p:txBody>
      </p:sp>
      <p:sp>
        <p:nvSpPr>
          <p:cNvPr id="45" name="序号"/>
          <p:cNvSpPr/>
          <p:nvPr>
            <p:custDataLst>
              <p:tags r:id="rId7"/>
            </p:custDataLst>
          </p:nvPr>
        </p:nvSpPr>
        <p:spPr>
          <a:xfrm>
            <a:off x="1899168" y="4644539"/>
            <a:ext cx="704353" cy="652273"/>
          </a:xfrm>
          <a:prstGeom prst="rect">
            <a:avLst/>
          </a:prstGeom>
          <a:effectLst>
            <a:outerShdw blurRad="177800" dist="76200" dir="2700000" algn="tl" rotWithShape="0">
              <a:schemeClr val="accent1">
                <a:lumMod val="75000"/>
                <a:alpha val="40000"/>
              </a:schemeClr>
            </a:outerShdw>
          </a:effectLst>
        </p:spPr>
        <p:txBody>
          <a:bodyPr wrap="none" lIns="0" tIns="0" rIns="0" bIns="0" anchor="ctr">
            <a:noAutofit/>
          </a:bodyPr>
          <a:p>
            <a:pPr lvl="0" algn="ctr">
              <a:spcBef>
                <a:spcPct val="0"/>
              </a:spcBef>
              <a:spcAft>
                <a:spcPct val="0"/>
              </a:spcAft>
              <a:buClrTx/>
              <a:buSzTx/>
              <a:buFontTx/>
            </a:pPr>
            <a:r>
              <a:rPr lang="en-US" sz="4000" b="1" dirty="0">
                <a:solidFill>
                  <a:srgbClr val="FFFFFF"/>
                </a:solidFill>
                <a:latin typeface="+mn-ea"/>
                <a:cs typeface="+mn-ea"/>
                <a:sym typeface="+mn-ea"/>
              </a:rPr>
              <a:t>01</a:t>
            </a:r>
            <a:endParaRPr lang="en-US" sz="4000" b="1" dirty="0">
              <a:solidFill>
                <a:srgbClr val="FFFFFF"/>
              </a:solidFill>
              <a:latin typeface="+mn-ea"/>
              <a:cs typeface="+mn-ea"/>
              <a:sym typeface="+mn-ea"/>
            </a:endParaRPr>
          </a:p>
        </p:txBody>
      </p:sp>
    </p:spTree>
    <p:custDataLst>
      <p:tags r:id="rId8"/>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形状 4"/>
          <p:cNvSpPr/>
          <p:nvPr>
            <p:custDataLst>
              <p:tags r:id="rId1"/>
            </p:custDataLst>
          </p:nvPr>
        </p:nvSpPr>
        <p:spPr>
          <a:xfrm>
            <a:off x="6609386" y="-1"/>
            <a:ext cx="3416259" cy="68580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9" name="任意多边形: 形状 5"/>
          <p:cNvSpPr/>
          <p:nvPr>
            <p:custDataLst>
              <p:tags r:id="rId2"/>
            </p:custDataLst>
          </p:nvPr>
        </p:nvSpPr>
        <p:spPr>
          <a:xfrm>
            <a:off x="7203062" y="-1"/>
            <a:ext cx="4989538" cy="68580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0" name="矩形 19"/>
          <p:cNvSpPr/>
          <p:nvPr>
            <p:custDataLst>
              <p:tags r:id="rId3"/>
            </p:custDataLst>
          </p:nvPr>
        </p:nvSpPr>
        <p:spPr>
          <a:xfrm>
            <a:off x="-388620" y="1394460"/>
            <a:ext cx="12192000" cy="5101590"/>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1" name="文本框 20"/>
          <p:cNvSpPr txBox="1"/>
          <p:nvPr>
            <p:custDataLst>
              <p:tags r:id="rId4"/>
            </p:custDataLst>
          </p:nvPr>
        </p:nvSpPr>
        <p:spPr>
          <a:xfrm>
            <a:off x="914362" y="502920"/>
            <a:ext cx="7924800" cy="762000"/>
          </a:xfrm>
          <a:prstGeom prst="rect">
            <a:avLst/>
          </a:prstGeom>
          <a:noFill/>
        </p:spPr>
        <p:txBody>
          <a:bodyPr wrap="square" lIns="63500" tIns="25400" rIns="63500" bIns="25400" rtlCol="0" anchor="ctr" anchorCtr="0">
            <a:normAutofit fontScale="90000"/>
          </a:bodyPr>
          <a:p>
            <a:pPr marL="0" indent="0" algn="l">
              <a:lnSpc>
                <a:spcPct val="100000"/>
              </a:lnSpc>
              <a:spcBef>
                <a:spcPts val="0"/>
              </a:spcBef>
              <a:spcAft>
                <a:spcPts val="0"/>
              </a:spcAft>
              <a:buSzPct val="100000"/>
              <a:buNone/>
            </a:pPr>
            <a:r>
              <a:rPr lang="zh-CN" altLang="en-US" sz="4400" b="1" spc="280">
                <a:solidFill>
                  <a:schemeClr val="accent1"/>
                </a:solidFill>
                <a:uFillTx/>
                <a:latin typeface="微软雅黑" panose="020B0503020204020204" charset="-122"/>
                <a:ea typeface="微软雅黑" panose="020B0503020204020204" charset="-122"/>
              </a:rPr>
              <a:t>四、谨防网络伤害</a:t>
            </a:r>
            <a:endParaRPr lang="zh-CN" altLang="en-US" sz="4400" b="1" spc="280">
              <a:solidFill>
                <a:schemeClr val="accent1"/>
              </a:solidFill>
              <a:uFillTx/>
              <a:latin typeface="微软雅黑" panose="020B0503020204020204" charset="-122"/>
              <a:ea typeface="微软雅黑" panose="020B0503020204020204" charset="-122"/>
            </a:endParaRPr>
          </a:p>
        </p:txBody>
      </p:sp>
      <p:sp>
        <p:nvSpPr>
          <p:cNvPr id="135" name="任意多边形: 形状 3"/>
          <p:cNvSpPr/>
          <p:nvPr>
            <p:custDataLst>
              <p:tags r:id="rId5"/>
            </p:custDataLst>
          </p:nvPr>
        </p:nvSpPr>
        <p:spPr>
          <a:xfrm rot="10800000">
            <a:off x="6188222" y="2095977"/>
            <a:ext cx="5002515" cy="3893978"/>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136" name="矩形 135"/>
          <p:cNvSpPr/>
          <p:nvPr>
            <p:custDataLst>
              <p:tags r:id="rId6"/>
            </p:custDataLst>
          </p:nvPr>
        </p:nvSpPr>
        <p:spPr>
          <a:xfrm>
            <a:off x="6658610" y="2442210"/>
            <a:ext cx="4263390" cy="2646045"/>
          </a:xfrm>
          <a:prstGeom prst="rect">
            <a:avLst/>
          </a:prstGeom>
          <a:noFill/>
        </p:spPr>
        <p:txBody>
          <a:bodyPr vert="horz" wrap="square" lIns="0" tIns="0" rIns="0" bIns="0" rtlCol="0" anchor="ctr" anchorCtr="0">
            <a:noAutofit/>
          </a:bodyPr>
          <a:p>
            <a:pPr algn="just">
              <a:lnSpc>
                <a:spcPct val="150000"/>
              </a:lnSpc>
              <a:buClrTx/>
              <a:buSzTx/>
              <a:buNone/>
            </a:pPr>
            <a:endParaRPr lang="zh-CN" altLang="en-US" sz="1600" dirty="0">
              <a:solidFill>
                <a:schemeClr val="tx1">
                  <a:lumMod val="85000"/>
                  <a:lumOff val="15000"/>
                </a:schemeClr>
              </a:solidFill>
              <a:latin typeface="+mn-ea"/>
              <a:cs typeface="+mn-ea"/>
              <a:sym typeface="+mn-ea"/>
            </a:endParaRPr>
          </a:p>
          <a:p>
            <a:pPr algn="just">
              <a:lnSpc>
                <a:spcPct val="150000"/>
              </a:lnSpc>
              <a:buClrTx/>
              <a:buSzTx/>
              <a:buNone/>
            </a:pPr>
            <a:r>
              <a:rPr lang="zh-CN" altLang="en-US" sz="1600" dirty="0">
                <a:solidFill>
                  <a:schemeClr val="tx1">
                    <a:lumMod val="85000"/>
                    <a:lumOff val="15000"/>
                  </a:schemeClr>
                </a:solidFill>
                <a:latin typeface="+mn-ea"/>
                <a:cs typeface="+mn-ea"/>
                <a:sym typeface="+mn-ea"/>
              </a:rPr>
              <a:t>（3）电脑要安装正版的杀毒软件和防火墙，并及时升级；经常检查系统安全漏洞， 及时给漏洞打上补丁。</a:t>
            </a:r>
            <a:endParaRPr lang="zh-CN" altLang="en-US" sz="1600" dirty="0">
              <a:solidFill>
                <a:schemeClr val="tx1">
                  <a:lumMod val="85000"/>
                  <a:lumOff val="15000"/>
                </a:schemeClr>
              </a:solidFill>
              <a:latin typeface="+mn-ea"/>
              <a:cs typeface="+mn-ea"/>
              <a:sym typeface="+mn-ea"/>
            </a:endParaRPr>
          </a:p>
          <a:p>
            <a:pPr algn="just">
              <a:lnSpc>
                <a:spcPct val="150000"/>
              </a:lnSpc>
              <a:buClrTx/>
              <a:buSzTx/>
              <a:buNone/>
            </a:pPr>
            <a:r>
              <a:rPr lang="zh-CN" altLang="en-US" sz="1600" dirty="0">
                <a:solidFill>
                  <a:schemeClr val="tx1">
                    <a:lumMod val="85000"/>
                    <a:lumOff val="15000"/>
                  </a:schemeClr>
                </a:solidFill>
                <a:latin typeface="+mn-ea"/>
                <a:cs typeface="+mn-ea"/>
                <a:sym typeface="+mn-ea"/>
              </a:rPr>
              <a:t>（4）不登录可疑网站，不打开不明电子邮件，不点击不明邮件中的链接；打开链接前，要先向对方确认，以防感染电子病毒；网上下载的文件要杀毒扫描后再打开。</a:t>
            </a:r>
            <a:endParaRPr lang="zh-CN" altLang="en-US" sz="1600" dirty="0">
              <a:solidFill>
                <a:schemeClr val="tx1">
                  <a:lumMod val="85000"/>
                  <a:lumOff val="15000"/>
                </a:schemeClr>
              </a:solidFill>
              <a:latin typeface="+mn-ea"/>
              <a:cs typeface="+mn-ea"/>
              <a:sym typeface="+mn-ea"/>
            </a:endParaRPr>
          </a:p>
          <a:p>
            <a:pPr algn="just">
              <a:lnSpc>
                <a:spcPct val="150000"/>
              </a:lnSpc>
              <a:spcBef>
                <a:spcPct val="0"/>
              </a:spcBef>
              <a:spcAft>
                <a:spcPct val="0"/>
              </a:spcAft>
            </a:pPr>
            <a:endParaRPr lang="zh-CN" altLang="en-US" sz="1600" dirty="0">
              <a:solidFill>
                <a:schemeClr val="tx1">
                  <a:lumMod val="85000"/>
                  <a:lumOff val="15000"/>
                </a:schemeClr>
              </a:solidFill>
              <a:latin typeface="+mn-ea"/>
              <a:cs typeface="+mn-ea"/>
              <a:sym typeface="+mn-ea"/>
            </a:endParaRPr>
          </a:p>
        </p:txBody>
      </p:sp>
      <p:sp>
        <p:nvSpPr>
          <p:cNvPr id="137" name="任意多边形: 形状 8"/>
          <p:cNvSpPr/>
          <p:nvPr>
            <p:custDataLst>
              <p:tags r:id="rId7"/>
            </p:custDataLst>
          </p:nvPr>
        </p:nvSpPr>
        <p:spPr>
          <a:xfrm rot="10800000">
            <a:off x="1303092" y="1669533"/>
            <a:ext cx="5121116" cy="3640745"/>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59172 h 1859172"/>
              <a:gd name="connsiteX1-3" fmla="*/ 111083 w 2695478"/>
              <a:gd name="connsiteY1-4" fmla="*/ 1859172 h 1859172"/>
              <a:gd name="connsiteX2-5" fmla="*/ 0 w 2695478"/>
              <a:gd name="connsiteY2-6" fmla="*/ 1748089 h 1859172"/>
              <a:gd name="connsiteX3-7" fmla="*/ 0 w 2695478"/>
              <a:gd name="connsiteY3-8" fmla="*/ 366863 h 1859172"/>
              <a:gd name="connsiteX4-9" fmla="*/ 111083 w 2695478"/>
              <a:gd name="connsiteY4-10" fmla="*/ 255780 h 1859172"/>
              <a:gd name="connsiteX5-11" fmla="*/ 1139340 w 2695478"/>
              <a:gd name="connsiteY5-12" fmla="*/ 255780 h 1859172"/>
              <a:gd name="connsiteX6-13" fmla="*/ 1043632 w 2695478"/>
              <a:gd name="connsiteY6-14" fmla="*/ 0 h 1859172"/>
              <a:gd name="connsiteX7-15" fmla="*/ 1556139 w 2695478"/>
              <a:gd name="connsiteY7-16" fmla="*/ 255780 h 1859172"/>
              <a:gd name="connsiteX8-17" fmla="*/ 2584395 w 2695478"/>
              <a:gd name="connsiteY8-18" fmla="*/ 255780 h 1859172"/>
              <a:gd name="connsiteX9-19" fmla="*/ 2695478 w 2695478"/>
              <a:gd name="connsiteY9-20" fmla="*/ 366863 h 1859172"/>
              <a:gd name="connsiteX10-21" fmla="*/ 2695478 w 2695478"/>
              <a:gd name="connsiteY10-22" fmla="*/ 1748089 h 1859172"/>
              <a:gd name="connsiteX11-23" fmla="*/ 2584395 w 2695478"/>
              <a:gd name="connsiteY11-24" fmla="*/ 1859172 h 18591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59172">
                <a:moveTo>
                  <a:pt x="2584395" y="1859172"/>
                </a:moveTo>
                <a:lnTo>
                  <a:pt x="111083" y="1859172"/>
                </a:lnTo>
                <a:cubicBezTo>
                  <a:pt x="49734" y="1859172"/>
                  <a:pt x="0" y="1809438"/>
                  <a:pt x="0" y="1748089"/>
                </a:cubicBezTo>
                <a:lnTo>
                  <a:pt x="0" y="366863"/>
                </a:lnTo>
                <a:cubicBezTo>
                  <a:pt x="0" y="305514"/>
                  <a:pt x="49734" y="255780"/>
                  <a:pt x="111083" y="255780"/>
                </a:cubicBezTo>
                <a:lnTo>
                  <a:pt x="1139340" y="255780"/>
                </a:lnTo>
                <a:lnTo>
                  <a:pt x="1043632" y="0"/>
                </a:lnTo>
                <a:lnTo>
                  <a:pt x="1556139" y="255780"/>
                </a:lnTo>
                <a:lnTo>
                  <a:pt x="2584395" y="255780"/>
                </a:lnTo>
                <a:cubicBezTo>
                  <a:pt x="2645744" y="255780"/>
                  <a:pt x="2695478" y="305514"/>
                  <a:pt x="2695478" y="366863"/>
                </a:cubicBezTo>
                <a:lnTo>
                  <a:pt x="2695478" y="1748089"/>
                </a:lnTo>
                <a:cubicBezTo>
                  <a:pt x="2695478" y="1809438"/>
                  <a:pt x="2645744" y="1859172"/>
                  <a:pt x="2584395" y="1859172"/>
                </a:cubicBezTo>
                <a:close/>
              </a:path>
            </a:pathLst>
          </a:custGeom>
          <a:gradFill>
            <a:gsLst>
              <a:gs pos="0">
                <a:schemeClr val="accent1">
                  <a:alpha val="100000"/>
                </a:schemeClr>
              </a:gs>
              <a:gs pos="50000">
                <a:schemeClr val="accent1">
                  <a:alpha val="100000"/>
                </a:schemeClr>
              </a:gs>
            </a:gsLst>
            <a:lin ang="13800000" scaled="0"/>
          </a:gradFill>
          <a:ln>
            <a:noFill/>
          </a:ln>
          <a:effectLst>
            <a:outerShdw blurRad="228600" dist="177800" dir="3780000" algn="t" rotWithShape="0">
              <a:schemeClr val="accent1">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4000" b="1" dirty="0">
              <a:solidFill>
                <a:schemeClr val="lt1"/>
              </a:solidFill>
            </a:endParaRPr>
          </a:p>
        </p:txBody>
      </p:sp>
      <p:sp>
        <p:nvSpPr>
          <p:cNvPr id="138" name="矩形 137"/>
          <p:cNvSpPr/>
          <p:nvPr>
            <p:custDataLst>
              <p:tags r:id="rId8"/>
            </p:custDataLst>
          </p:nvPr>
        </p:nvSpPr>
        <p:spPr>
          <a:xfrm>
            <a:off x="1520963" y="1912344"/>
            <a:ext cx="4667259" cy="2442666"/>
          </a:xfrm>
          <a:prstGeom prst="rect">
            <a:avLst/>
          </a:prstGeom>
          <a:noFill/>
        </p:spPr>
        <p:txBody>
          <a:bodyPr vert="horz" wrap="square" lIns="0" tIns="0" rIns="0" bIns="0" rtlCol="0" anchor="t" anchorCtr="0">
            <a:noAutofit/>
          </a:bodyPr>
          <a:p>
            <a:pPr algn="just">
              <a:lnSpc>
                <a:spcPct val="150000"/>
              </a:lnSpc>
              <a:spcBef>
                <a:spcPct val="0"/>
              </a:spcBef>
              <a:spcAft>
                <a:spcPct val="0"/>
              </a:spcAft>
            </a:pPr>
            <a:r>
              <a:rPr lang="zh-CN" altLang="en-US" dirty="0">
                <a:solidFill>
                  <a:schemeClr val="lt1">
                    <a:lumMod val="100000"/>
                  </a:schemeClr>
                </a:solidFill>
                <a:latin typeface="+mn-ea"/>
                <a:cs typeface="+mn-ea"/>
                <a:sym typeface="+mn-ea"/>
              </a:rPr>
              <a:t>（</a:t>
            </a:r>
            <a:r>
              <a:rPr lang="en-US" altLang="zh-CN" dirty="0">
                <a:solidFill>
                  <a:schemeClr val="lt1">
                    <a:lumMod val="100000"/>
                  </a:schemeClr>
                </a:solidFill>
                <a:latin typeface="+mn-ea"/>
                <a:cs typeface="+mn-ea"/>
                <a:sym typeface="+mn-ea"/>
              </a:rPr>
              <a:t>1</a:t>
            </a:r>
            <a:r>
              <a:rPr lang="zh-CN" altLang="en-US" dirty="0">
                <a:solidFill>
                  <a:schemeClr val="lt1">
                    <a:lumMod val="100000"/>
                  </a:schemeClr>
                </a:solidFill>
                <a:latin typeface="+mn-ea"/>
                <a:cs typeface="+mn-ea"/>
                <a:sym typeface="+mn-ea"/>
              </a:rPr>
              <a:t>）不在网上随便透露个人信息。</a:t>
            </a:r>
            <a:endParaRPr lang="zh-CN" altLang="en-US" dirty="0">
              <a:solidFill>
                <a:schemeClr val="lt1">
                  <a:lumMod val="100000"/>
                </a:schemeClr>
              </a:solidFill>
              <a:latin typeface="+mn-ea"/>
              <a:cs typeface="+mn-ea"/>
              <a:sym typeface="+mn-ea"/>
            </a:endParaRPr>
          </a:p>
          <a:p>
            <a:pPr algn="just">
              <a:lnSpc>
                <a:spcPct val="150000"/>
              </a:lnSpc>
              <a:spcBef>
                <a:spcPct val="0"/>
              </a:spcBef>
              <a:spcAft>
                <a:spcPct val="0"/>
              </a:spcAft>
            </a:pPr>
            <a:r>
              <a:rPr lang="zh-CN" altLang="en-US" dirty="0">
                <a:solidFill>
                  <a:schemeClr val="lt1">
                    <a:lumMod val="100000"/>
                  </a:schemeClr>
                </a:solidFill>
                <a:latin typeface="+mn-ea"/>
                <a:cs typeface="+mn-ea"/>
                <a:sym typeface="+mn-ea"/>
              </a:rPr>
              <a:t>（</a:t>
            </a:r>
            <a:r>
              <a:rPr lang="en-US" altLang="zh-CN" dirty="0">
                <a:solidFill>
                  <a:schemeClr val="lt1">
                    <a:lumMod val="100000"/>
                  </a:schemeClr>
                </a:solidFill>
                <a:latin typeface="+mn-ea"/>
                <a:cs typeface="+mn-ea"/>
                <a:sym typeface="+mn-ea"/>
              </a:rPr>
              <a:t>2</a:t>
            </a:r>
            <a:r>
              <a:rPr lang="zh-CN" altLang="en-US" dirty="0">
                <a:solidFill>
                  <a:schemeClr val="lt1">
                    <a:lumMod val="100000"/>
                  </a:schemeClr>
                </a:solidFill>
                <a:latin typeface="+mn-ea"/>
                <a:cs typeface="+mn-ea"/>
                <a:sym typeface="+mn-ea"/>
              </a:rPr>
              <a:t>）不向陌生人发送自己的照片，不与陌生人视频聊天，以免照片或视频截图被用于非法活动，给自己造成不必要的伤害。如果发现照片或视频截图被非法利用，应立即向网络监管部门报警，避免影响进一步扩大。</a:t>
            </a:r>
            <a:endParaRPr lang="zh-CN" altLang="en-US" dirty="0">
              <a:solidFill>
                <a:schemeClr val="lt1">
                  <a:lumMod val="100000"/>
                </a:schemeClr>
              </a:solidFill>
              <a:latin typeface="+mn-ea"/>
              <a:cs typeface="+mn-ea"/>
              <a:sym typeface="+mn-ea"/>
            </a:endParaRPr>
          </a:p>
        </p:txBody>
      </p:sp>
    </p:spTree>
    <p:custDataLst>
      <p:tags r:id="rId9"/>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形状 4"/>
          <p:cNvSpPr/>
          <p:nvPr>
            <p:custDataLst>
              <p:tags r:id="rId1"/>
            </p:custDataLst>
          </p:nvPr>
        </p:nvSpPr>
        <p:spPr>
          <a:xfrm>
            <a:off x="6609386" y="-1"/>
            <a:ext cx="3416259" cy="68580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9" name="任意多边形: 形状 5"/>
          <p:cNvSpPr/>
          <p:nvPr>
            <p:custDataLst>
              <p:tags r:id="rId2"/>
            </p:custDataLst>
          </p:nvPr>
        </p:nvSpPr>
        <p:spPr>
          <a:xfrm>
            <a:off x="7203062" y="-1"/>
            <a:ext cx="4989538" cy="68580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0" name="矩形 19"/>
          <p:cNvSpPr/>
          <p:nvPr>
            <p:custDataLst>
              <p:tags r:id="rId3"/>
            </p:custDataLst>
          </p:nvPr>
        </p:nvSpPr>
        <p:spPr>
          <a:xfrm>
            <a:off x="-388620" y="1452880"/>
            <a:ext cx="12192000" cy="4866640"/>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1" name="文本框 20"/>
          <p:cNvSpPr txBox="1"/>
          <p:nvPr>
            <p:custDataLst>
              <p:tags r:id="rId4"/>
            </p:custDataLst>
          </p:nvPr>
        </p:nvSpPr>
        <p:spPr>
          <a:xfrm>
            <a:off x="914362" y="502920"/>
            <a:ext cx="7924800" cy="762000"/>
          </a:xfrm>
          <a:prstGeom prst="rect">
            <a:avLst/>
          </a:prstGeom>
          <a:noFill/>
        </p:spPr>
        <p:txBody>
          <a:bodyPr wrap="square" lIns="63500" tIns="25400" rIns="63500" bIns="25400" rtlCol="0" anchor="ctr" anchorCtr="0">
            <a:normAutofit fontScale="90000"/>
          </a:bodyPr>
          <a:p>
            <a:pPr marL="0" indent="0" algn="l">
              <a:lnSpc>
                <a:spcPct val="100000"/>
              </a:lnSpc>
              <a:spcBef>
                <a:spcPts val="0"/>
              </a:spcBef>
              <a:spcAft>
                <a:spcPts val="0"/>
              </a:spcAft>
              <a:buSzPct val="100000"/>
              <a:buNone/>
            </a:pPr>
            <a:r>
              <a:rPr lang="zh-CN" altLang="en-US" sz="4400" b="1" spc="280">
                <a:solidFill>
                  <a:schemeClr val="accent1"/>
                </a:solidFill>
                <a:uFillTx/>
                <a:latin typeface="微软雅黑" panose="020B0503020204020204" charset="-122"/>
                <a:ea typeface="微软雅黑" panose="020B0503020204020204" charset="-122"/>
              </a:rPr>
              <a:t>四、谨防网络伤害</a:t>
            </a:r>
            <a:endParaRPr lang="zh-CN" altLang="en-US" sz="4400" b="1" spc="280">
              <a:solidFill>
                <a:schemeClr val="accent1"/>
              </a:solidFill>
              <a:uFillTx/>
              <a:latin typeface="微软雅黑" panose="020B0503020204020204" charset="-122"/>
              <a:ea typeface="微软雅黑" panose="020B0503020204020204" charset="-122"/>
            </a:endParaRPr>
          </a:p>
        </p:txBody>
      </p:sp>
      <p:sp>
        <p:nvSpPr>
          <p:cNvPr id="135" name="任意多边形: 形状 3"/>
          <p:cNvSpPr/>
          <p:nvPr>
            <p:custDataLst>
              <p:tags r:id="rId5"/>
            </p:custDataLst>
          </p:nvPr>
        </p:nvSpPr>
        <p:spPr>
          <a:xfrm rot="10800000">
            <a:off x="6187440" y="2597150"/>
            <a:ext cx="4432935" cy="3392805"/>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136" name="矩形 135"/>
          <p:cNvSpPr/>
          <p:nvPr>
            <p:custDataLst>
              <p:tags r:id="rId6"/>
            </p:custDataLst>
          </p:nvPr>
        </p:nvSpPr>
        <p:spPr>
          <a:xfrm>
            <a:off x="6664325" y="2724785"/>
            <a:ext cx="3756025" cy="2352040"/>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（7）不用摄像头时最好断开与网络的连接，计算机关机后要切断电源，以免被黑客或非法安装的自动程序打开。</a:t>
            </a:r>
            <a:endParaRPr lang="zh-CN" altLang="en-US"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a:t>
            </a:r>
            <a:r>
              <a:rPr lang="en-US" altLang="zh-CN" dirty="0">
                <a:solidFill>
                  <a:schemeClr val="tx1">
                    <a:lumMod val="85000"/>
                    <a:lumOff val="15000"/>
                  </a:schemeClr>
                </a:solidFill>
                <a:latin typeface="+mn-ea"/>
                <a:cs typeface="+mn-ea"/>
                <a:sym typeface="+mn-ea"/>
              </a:rPr>
              <a:t>8</a:t>
            </a:r>
            <a:r>
              <a:rPr lang="zh-CN" altLang="en-US" dirty="0">
                <a:solidFill>
                  <a:schemeClr val="tx1">
                    <a:lumMod val="85000"/>
                    <a:lumOff val="15000"/>
                  </a:schemeClr>
                </a:solidFill>
                <a:latin typeface="+mn-ea"/>
                <a:cs typeface="+mn-ea"/>
                <a:sym typeface="+mn-ea"/>
              </a:rPr>
              <a:t>）发现电子设备被黑客入侵或被远程控制时，应及时向公安机关报案。</a:t>
            </a:r>
            <a:endParaRPr lang="zh-CN" altLang="en-US" dirty="0">
              <a:solidFill>
                <a:schemeClr val="tx1">
                  <a:lumMod val="85000"/>
                  <a:lumOff val="15000"/>
                </a:schemeClr>
              </a:solidFill>
              <a:latin typeface="+mn-ea"/>
              <a:cs typeface="+mn-ea"/>
              <a:sym typeface="+mn-ea"/>
            </a:endParaRPr>
          </a:p>
        </p:txBody>
      </p:sp>
      <p:sp>
        <p:nvSpPr>
          <p:cNvPr id="137" name="任意多边形: 形状 8"/>
          <p:cNvSpPr/>
          <p:nvPr>
            <p:custDataLst>
              <p:tags r:id="rId7"/>
            </p:custDataLst>
          </p:nvPr>
        </p:nvSpPr>
        <p:spPr>
          <a:xfrm rot="10800000">
            <a:off x="1532255" y="1939925"/>
            <a:ext cx="4894580" cy="3361055"/>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59172 h 1859172"/>
              <a:gd name="connsiteX1-3" fmla="*/ 111083 w 2695478"/>
              <a:gd name="connsiteY1-4" fmla="*/ 1859172 h 1859172"/>
              <a:gd name="connsiteX2-5" fmla="*/ 0 w 2695478"/>
              <a:gd name="connsiteY2-6" fmla="*/ 1748089 h 1859172"/>
              <a:gd name="connsiteX3-7" fmla="*/ 0 w 2695478"/>
              <a:gd name="connsiteY3-8" fmla="*/ 366863 h 1859172"/>
              <a:gd name="connsiteX4-9" fmla="*/ 111083 w 2695478"/>
              <a:gd name="connsiteY4-10" fmla="*/ 255780 h 1859172"/>
              <a:gd name="connsiteX5-11" fmla="*/ 1139340 w 2695478"/>
              <a:gd name="connsiteY5-12" fmla="*/ 255780 h 1859172"/>
              <a:gd name="connsiteX6-13" fmla="*/ 1043632 w 2695478"/>
              <a:gd name="connsiteY6-14" fmla="*/ 0 h 1859172"/>
              <a:gd name="connsiteX7-15" fmla="*/ 1556139 w 2695478"/>
              <a:gd name="connsiteY7-16" fmla="*/ 255780 h 1859172"/>
              <a:gd name="connsiteX8-17" fmla="*/ 2584395 w 2695478"/>
              <a:gd name="connsiteY8-18" fmla="*/ 255780 h 1859172"/>
              <a:gd name="connsiteX9-19" fmla="*/ 2695478 w 2695478"/>
              <a:gd name="connsiteY9-20" fmla="*/ 366863 h 1859172"/>
              <a:gd name="connsiteX10-21" fmla="*/ 2695478 w 2695478"/>
              <a:gd name="connsiteY10-22" fmla="*/ 1748089 h 1859172"/>
              <a:gd name="connsiteX11-23" fmla="*/ 2584395 w 2695478"/>
              <a:gd name="connsiteY11-24" fmla="*/ 1859172 h 18591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59172">
                <a:moveTo>
                  <a:pt x="2584395" y="1859172"/>
                </a:moveTo>
                <a:lnTo>
                  <a:pt x="111083" y="1859172"/>
                </a:lnTo>
                <a:cubicBezTo>
                  <a:pt x="49734" y="1859172"/>
                  <a:pt x="0" y="1809438"/>
                  <a:pt x="0" y="1748089"/>
                </a:cubicBezTo>
                <a:lnTo>
                  <a:pt x="0" y="366863"/>
                </a:lnTo>
                <a:cubicBezTo>
                  <a:pt x="0" y="305514"/>
                  <a:pt x="49734" y="255780"/>
                  <a:pt x="111083" y="255780"/>
                </a:cubicBezTo>
                <a:lnTo>
                  <a:pt x="1139340" y="255780"/>
                </a:lnTo>
                <a:lnTo>
                  <a:pt x="1043632" y="0"/>
                </a:lnTo>
                <a:lnTo>
                  <a:pt x="1556139" y="255780"/>
                </a:lnTo>
                <a:lnTo>
                  <a:pt x="2584395" y="255780"/>
                </a:lnTo>
                <a:cubicBezTo>
                  <a:pt x="2645744" y="255780"/>
                  <a:pt x="2695478" y="305514"/>
                  <a:pt x="2695478" y="366863"/>
                </a:cubicBezTo>
                <a:lnTo>
                  <a:pt x="2695478" y="1748089"/>
                </a:lnTo>
                <a:cubicBezTo>
                  <a:pt x="2695478" y="1809438"/>
                  <a:pt x="2645744" y="1859172"/>
                  <a:pt x="2584395" y="1859172"/>
                </a:cubicBezTo>
                <a:close/>
              </a:path>
            </a:pathLst>
          </a:custGeom>
          <a:gradFill>
            <a:gsLst>
              <a:gs pos="0">
                <a:schemeClr val="accent1">
                  <a:alpha val="100000"/>
                </a:schemeClr>
              </a:gs>
              <a:gs pos="50000">
                <a:schemeClr val="accent1">
                  <a:alpha val="100000"/>
                </a:schemeClr>
              </a:gs>
            </a:gsLst>
            <a:lin ang="13800000" scaled="0"/>
          </a:gradFill>
          <a:ln>
            <a:noFill/>
          </a:ln>
          <a:effectLst>
            <a:outerShdw blurRad="228600" dist="177800" dir="3780000" algn="t" rotWithShape="0">
              <a:schemeClr val="accent1">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4000" b="1" dirty="0">
              <a:solidFill>
                <a:schemeClr val="lt1"/>
              </a:solidFill>
            </a:endParaRPr>
          </a:p>
        </p:txBody>
      </p:sp>
      <p:sp>
        <p:nvSpPr>
          <p:cNvPr id="138" name="矩形 137"/>
          <p:cNvSpPr/>
          <p:nvPr>
            <p:custDataLst>
              <p:tags r:id="rId8"/>
            </p:custDataLst>
          </p:nvPr>
        </p:nvSpPr>
        <p:spPr>
          <a:xfrm>
            <a:off x="1857375" y="2395220"/>
            <a:ext cx="4330065" cy="2019300"/>
          </a:xfrm>
          <a:prstGeom prst="rect">
            <a:avLst/>
          </a:prstGeom>
          <a:noFill/>
        </p:spPr>
        <p:txBody>
          <a:bodyPr vert="horz" wrap="square" lIns="0" tIns="0" rIns="0" bIns="0" rtlCol="0" anchor="t" anchorCtr="0">
            <a:noAutofit/>
          </a:bodyPr>
          <a:p>
            <a:pPr algn="just">
              <a:lnSpc>
                <a:spcPct val="150000"/>
              </a:lnSpc>
              <a:spcBef>
                <a:spcPct val="0"/>
              </a:spcBef>
              <a:spcAft>
                <a:spcPct val="0"/>
              </a:spcAft>
            </a:pPr>
            <a:r>
              <a:rPr lang="zh-CN" altLang="en-US" dirty="0">
                <a:solidFill>
                  <a:schemeClr val="lt1">
                    <a:lumMod val="100000"/>
                  </a:schemeClr>
                </a:solidFill>
                <a:latin typeface="+mn-ea"/>
                <a:cs typeface="+mn-ea"/>
                <a:sym typeface="+mn-ea"/>
              </a:rPr>
              <a:t>（5）网上个人密码的设置不要太简单，且要经常更换。</a:t>
            </a:r>
            <a:endParaRPr lang="zh-CN" altLang="en-US" dirty="0">
              <a:solidFill>
                <a:schemeClr val="lt1">
                  <a:lumMod val="100000"/>
                </a:schemeClr>
              </a:solidFill>
              <a:latin typeface="+mn-ea"/>
              <a:cs typeface="+mn-ea"/>
              <a:sym typeface="+mn-ea"/>
            </a:endParaRPr>
          </a:p>
          <a:p>
            <a:pPr algn="just">
              <a:lnSpc>
                <a:spcPct val="150000"/>
              </a:lnSpc>
              <a:spcBef>
                <a:spcPct val="0"/>
              </a:spcBef>
              <a:spcAft>
                <a:spcPct val="0"/>
              </a:spcAft>
            </a:pPr>
            <a:r>
              <a:rPr lang="zh-CN" altLang="en-US" dirty="0">
                <a:solidFill>
                  <a:schemeClr val="lt1">
                    <a:lumMod val="100000"/>
                  </a:schemeClr>
                </a:solidFill>
                <a:latin typeface="+mn-ea"/>
                <a:cs typeface="+mn-ea"/>
                <a:sym typeface="+mn-ea"/>
              </a:rPr>
              <a:t>（6）不要随便在网上下载免费软件，它们可能会带有病毒或木马程序。如要下载，尽量到官方网站下载。</a:t>
            </a:r>
            <a:endParaRPr lang="zh-CN" altLang="en-US" dirty="0">
              <a:solidFill>
                <a:schemeClr val="lt1">
                  <a:lumMod val="100000"/>
                </a:schemeClr>
              </a:solidFill>
              <a:latin typeface="+mn-ea"/>
              <a:cs typeface="+mn-ea"/>
              <a:sym typeface="+mn-ea"/>
            </a:endParaRPr>
          </a:p>
          <a:p>
            <a:pPr algn="just">
              <a:lnSpc>
                <a:spcPct val="150000"/>
              </a:lnSpc>
              <a:spcBef>
                <a:spcPct val="0"/>
              </a:spcBef>
              <a:spcAft>
                <a:spcPct val="0"/>
              </a:spcAft>
            </a:pPr>
            <a:endParaRPr lang="zh-CN" altLang="en-US" dirty="0">
              <a:solidFill>
                <a:schemeClr val="lt1">
                  <a:lumMod val="100000"/>
                </a:schemeClr>
              </a:solidFill>
              <a:latin typeface="+mn-ea"/>
              <a:cs typeface="+mn-ea"/>
              <a:sym typeface="+mn-ea"/>
            </a:endParaRPr>
          </a:p>
          <a:p>
            <a:pPr algn="just">
              <a:lnSpc>
                <a:spcPct val="150000"/>
              </a:lnSpc>
              <a:spcBef>
                <a:spcPct val="0"/>
              </a:spcBef>
              <a:spcAft>
                <a:spcPct val="0"/>
              </a:spcAft>
            </a:pPr>
            <a:endParaRPr lang="zh-CN" altLang="en-US" dirty="0">
              <a:solidFill>
                <a:schemeClr val="lt1">
                  <a:lumMod val="100000"/>
                </a:schemeClr>
              </a:solidFill>
              <a:latin typeface="+mn-ea"/>
              <a:cs typeface="+mn-ea"/>
              <a:sym typeface="+mn-ea"/>
            </a:endParaRPr>
          </a:p>
        </p:txBody>
      </p:sp>
    </p:spTree>
    <p:custDataLst>
      <p:tags r:id="rId9"/>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p:nvPr/>
        </p:nvPicPr>
        <p:blipFill>
          <a:blip r:embed="rId1"/>
          <a:stretch>
            <a:fillRect/>
          </a:stretch>
        </p:blipFill>
        <p:spPr>
          <a:xfrm>
            <a:off x="239636" y="0"/>
            <a:ext cx="3503448" cy="6858000"/>
          </a:xfrm>
          <a:prstGeom prst="rect">
            <a:avLst/>
          </a:prstGeom>
        </p:spPr>
      </p:pic>
      <p:pic>
        <p:nvPicPr>
          <p:cNvPr id="4" name="图片 3"/>
          <p:cNvPicPr/>
          <p:nvPr/>
        </p:nvPicPr>
        <p:blipFill>
          <a:blip r:embed="rId2"/>
          <a:stretch>
            <a:fillRect/>
          </a:stretch>
        </p:blipFill>
        <p:spPr>
          <a:xfrm>
            <a:off x="4110065" y="1"/>
            <a:ext cx="3514670" cy="6857999"/>
          </a:xfrm>
          <a:prstGeom prst="rect">
            <a:avLst/>
          </a:prstGeom>
        </p:spPr>
      </p:pic>
      <p:pic>
        <p:nvPicPr>
          <p:cNvPr id="5" name="图片 4"/>
          <p:cNvPicPr/>
          <p:nvPr/>
        </p:nvPicPr>
        <p:blipFill>
          <a:blip r:embed="rId3"/>
          <a:stretch>
            <a:fillRect/>
          </a:stretch>
        </p:blipFill>
        <p:spPr>
          <a:xfrm>
            <a:off x="8106512" y="0"/>
            <a:ext cx="3492297" cy="6858000"/>
          </a:xfrm>
          <a:prstGeom prst="rect">
            <a:avLst/>
          </a:prstGeom>
        </p:spPr>
      </p:pic>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custDataLst>
              <p:tags r:id="rId1"/>
            </p:custDataLst>
          </p:nvPr>
        </p:nvSpPr>
        <p:spPr>
          <a:xfrm>
            <a:off x="0" y="981075"/>
            <a:ext cx="11716385" cy="55562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任意多边形: 形状 12"/>
          <p:cNvSpPr/>
          <p:nvPr>
            <p:custDataLst>
              <p:tags r:id="rId2"/>
            </p:custDataLst>
          </p:nvPr>
        </p:nvSpPr>
        <p:spPr>
          <a:xfrm>
            <a:off x="0" y="0"/>
            <a:ext cx="12192000" cy="3514725"/>
          </a:xfrm>
          <a:custGeom>
            <a:avLst/>
            <a:gdLst>
              <a:gd name="connsiteX0" fmla="*/ 0 w 12191999"/>
              <a:gd name="connsiteY0" fmla="*/ 0 h 3704539"/>
              <a:gd name="connsiteX1" fmla="*/ 0 w 12191999"/>
              <a:gd name="connsiteY1" fmla="*/ 1703984 h 3704539"/>
              <a:gd name="connsiteX2" fmla="*/ 76581 w 12191999"/>
              <a:gd name="connsiteY2" fmla="*/ 1634643 h 3704539"/>
              <a:gd name="connsiteX3" fmla="*/ 364084 w 12191999"/>
              <a:gd name="connsiteY3" fmla="*/ 1663294 h 3704539"/>
              <a:gd name="connsiteX4" fmla="*/ 384658 w 12191999"/>
              <a:gd name="connsiteY4" fmla="*/ 1668628 h 3704539"/>
              <a:gd name="connsiteX5" fmla="*/ 808025 w 12191999"/>
              <a:gd name="connsiteY5" fmla="*/ 1823923 h 3704539"/>
              <a:gd name="connsiteX6" fmla="*/ 1103909 w 12191999"/>
              <a:gd name="connsiteY6" fmla="*/ 1733474 h 3704539"/>
              <a:gd name="connsiteX7" fmla="*/ 1146353 w 12191999"/>
              <a:gd name="connsiteY7" fmla="*/ 1731112 h 3704539"/>
              <a:gd name="connsiteX8" fmla="*/ 1334567 w 12191999"/>
              <a:gd name="connsiteY8" fmla="*/ 1780108 h 3704539"/>
              <a:gd name="connsiteX9" fmla="*/ 1364818 w 12191999"/>
              <a:gd name="connsiteY9" fmla="*/ 1781175 h 3704539"/>
              <a:gd name="connsiteX10" fmla="*/ 1647292 w 12191999"/>
              <a:gd name="connsiteY10" fmla="*/ 1728902 h 3704539"/>
              <a:gd name="connsiteX11" fmla="*/ 1684096 w 12191999"/>
              <a:gd name="connsiteY11" fmla="*/ 1732026 h 3704539"/>
              <a:gd name="connsiteX12" fmla="*/ 1914068 w 12191999"/>
              <a:gd name="connsiteY12" fmla="*/ 1816989 h 3704539"/>
              <a:gd name="connsiteX13" fmla="*/ 1952092 w 12191999"/>
              <a:gd name="connsiteY13" fmla="*/ 1819885 h 3704539"/>
              <a:gd name="connsiteX14" fmla="*/ 2389556 w 12191999"/>
              <a:gd name="connsiteY14" fmla="*/ 1730731 h 3704539"/>
              <a:gd name="connsiteX15" fmla="*/ 2438934 w 12191999"/>
              <a:gd name="connsiteY15" fmla="*/ 1739036 h 3704539"/>
              <a:gd name="connsiteX16" fmla="*/ 2557272 w 12191999"/>
              <a:gd name="connsiteY16" fmla="*/ 1808988 h 3704539"/>
              <a:gd name="connsiteX17" fmla="*/ 2610764 w 12191999"/>
              <a:gd name="connsiteY17" fmla="*/ 1816303 h 3704539"/>
              <a:gd name="connsiteX18" fmla="*/ 2763393 w 12191999"/>
              <a:gd name="connsiteY18" fmla="*/ 1775384 h 3704539"/>
              <a:gd name="connsiteX19" fmla="*/ 2815438 w 12191999"/>
              <a:gd name="connsiteY19" fmla="*/ 1781861 h 3704539"/>
              <a:gd name="connsiteX20" fmla="*/ 2855748 w 12191999"/>
              <a:gd name="connsiteY20" fmla="*/ 1804416 h 3704539"/>
              <a:gd name="connsiteX21" fmla="*/ 2925166 w 12191999"/>
              <a:gd name="connsiteY21" fmla="*/ 1803578 h 3704539"/>
              <a:gd name="connsiteX22" fmla="*/ 3022702 w 12191999"/>
              <a:gd name="connsiteY22" fmla="*/ 1745894 h 3704539"/>
              <a:gd name="connsiteX23" fmla="*/ 3092272 w 12191999"/>
              <a:gd name="connsiteY23" fmla="*/ 1745133 h 3704539"/>
              <a:gd name="connsiteX24" fmla="*/ 3207639 w 12191999"/>
              <a:gd name="connsiteY24" fmla="*/ 1810055 h 3704539"/>
              <a:gd name="connsiteX25" fmla="*/ 3259379 w 12191999"/>
              <a:gd name="connsiteY25" fmla="*/ 1816760 h 3704539"/>
              <a:gd name="connsiteX26" fmla="*/ 3391891 w 12191999"/>
              <a:gd name="connsiteY26" fmla="*/ 1782166 h 3704539"/>
              <a:gd name="connsiteX27" fmla="*/ 3437687 w 12191999"/>
              <a:gd name="connsiteY27" fmla="*/ 1785823 h 3704539"/>
              <a:gd name="connsiteX28" fmla="*/ 3491789 w 12191999"/>
              <a:gd name="connsiteY28" fmla="*/ 1809750 h 3704539"/>
              <a:gd name="connsiteX29" fmla="*/ 3554121 w 12191999"/>
              <a:gd name="connsiteY29" fmla="*/ 1806778 h 3704539"/>
              <a:gd name="connsiteX30" fmla="*/ 3677946 w 12191999"/>
              <a:gd name="connsiteY30" fmla="*/ 1737131 h 3704539"/>
              <a:gd name="connsiteX31" fmla="*/ 3722218 w 12191999"/>
              <a:gd name="connsiteY31" fmla="*/ 1728902 h 3704539"/>
              <a:gd name="connsiteX32" fmla="*/ 3983965 w 12191999"/>
              <a:gd name="connsiteY32" fmla="*/ 1767154 h 3704539"/>
              <a:gd name="connsiteX33" fmla="*/ 3996614 w 12191999"/>
              <a:gd name="connsiteY33" fmla="*/ 1767840 h 3704539"/>
              <a:gd name="connsiteX34" fmla="*/ 4188790 w 12191999"/>
              <a:gd name="connsiteY34" fmla="*/ 1760753 h 3704539"/>
              <a:gd name="connsiteX35" fmla="*/ 4222928 w 12191999"/>
              <a:gd name="connsiteY35" fmla="*/ 1768297 h 3704539"/>
              <a:gd name="connsiteX36" fmla="*/ 4446042 w 12191999"/>
              <a:gd name="connsiteY36" fmla="*/ 1881835 h 3704539"/>
              <a:gd name="connsiteX37" fmla="*/ 4502049 w 12191999"/>
              <a:gd name="connsiteY37" fmla="*/ 1884959 h 3704539"/>
              <a:gd name="connsiteX38" fmla="*/ 4653077 w 12191999"/>
              <a:gd name="connsiteY38" fmla="*/ 1828343 h 3704539"/>
              <a:gd name="connsiteX39" fmla="*/ 4677537 w 12191999"/>
              <a:gd name="connsiteY39" fmla="*/ 1823923 h 3704539"/>
              <a:gd name="connsiteX40" fmla="*/ 4811497 w 12191999"/>
              <a:gd name="connsiteY40" fmla="*/ 1823923 h 3704539"/>
              <a:gd name="connsiteX41" fmla="*/ 4848454 w 12191999"/>
              <a:gd name="connsiteY41" fmla="*/ 1813331 h 3704539"/>
              <a:gd name="connsiteX42" fmla="*/ 4898060 w 12191999"/>
              <a:gd name="connsiteY42" fmla="*/ 1782318 h 3704539"/>
              <a:gd name="connsiteX43" fmla="*/ 4966564 w 12191999"/>
              <a:gd name="connsiteY43" fmla="*/ 1779270 h 3704539"/>
              <a:gd name="connsiteX44" fmla="*/ 5005959 w 12191999"/>
              <a:gd name="connsiteY44" fmla="*/ 1799311 h 3704539"/>
              <a:gd name="connsiteX45" fmla="*/ 5042307 w 12191999"/>
              <a:gd name="connsiteY45" fmla="*/ 1806702 h 3704539"/>
              <a:gd name="connsiteX46" fmla="*/ 5107229 w 12191999"/>
              <a:gd name="connsiteY46" fmla="*/ 1802283 h 3704539"/>
              <a:gd name="connsiteX47" fmla="*/ 5162322 w 12191999"/>
              <a:gd name="connsiteY47" fmla="*/ 1823618 h 3704539"/>
              <a:gd name="connsiteX48" fmla="*/ 5220158 w 12191999"/>
              <a:gd name="connsiteY48" fmla="*/ 1884045 h 3704539"/>
              <a:gd name="connsiteX49" fmla="*/ 5246675 w 12191999"/>
              <a:gd name="connsiteY49" fmla="*/ 1901343 h 3704539"/>
              <a:gd name="connsiteX50" fmla="*/ 5466207 w 12191999"/>
              <a:gd name="connsiteY50" fmla="*/ 1981124 h 3704539"/>
              <a:gd name="connsiteX51" fmla="*/ 5478933 w 12191999"/>
              <a:gd name="connsiteY51" fmla="*/ 1987296 h 3704539"/>
              <a:gd name="connsiteX52" fmla="*/ 5831129 w 12191999"/>
              <a:gd name="connsiteY52" fmla="*/ 2183054 h 3704539"/>
              <a:gd name="connsiteX53" fmla="*/ 6024144 w 12191999"/>
              <a:gd name="connsiteY53" fmla="*/ 2187321 h 3704539"/>
              <a:gd name="connsiteX54" fmla="*/ 6078779 w 12191999"/>
              <a:gd name="connsiteY54" fmla="*/ 2205000 h 3704539"/>
              <a:gd name="connsiteX55" fmla="*/ 6355995 w 12191999"/>
              <a:gd name="connsiteY55" fmla="*/ 2334692 h 3704539"/>
              <a:gd name="connsiteX56" fmla="*/ 6851219 w 12191999"/>
              <a:gd name="connsiteY56" fmla="*/ 2254606 h 3704539"/>
              <a:gd name="connsiteX57" fmla="*/ 6906616 w 12191999"/>
              <a:gd name="connsiteY57" fmla="*/ 2264055 h 3704539"/>
              <a:gd name="connsiteX58" fmla="*/ 6981063 w 12191999"/>
              <a:gd name="connsiteY58" fmla="*/ 2313356 h 3704539"/>
              <a:gd name="connsiteX59" fmla="*/ 7049719 w 12191999"/>
              <a:gd name="connsiteY59" fmla="*/ 2318004 h 3704539"/>
              <a:gd name="connsiteX60" fmla="*/ 7372274 w 12191999"/>
              <a:gd name="connsiteY60" fmla="*/ 2159203 h 3704539"/>
              <a:gd name="connsiteX61" fmla="*/ 7479030 w 12191999"/>
              <a:gd name="connsiteY61" fmla="*/ 2186559 h 3704539"/>
              <a:gd name="connsiteX62" fmla="*/ 7520940 w 12191999"/>
              <a:gd name="connsiteY62" fmla="*/ 2197760 h 3704539"/>
              <a:gd name="connsiteX63" fmla="*/ 7774000 w 12191999"/>
              <a:gd name="connsiteY63" fmla="*/ 2183511 h 3704539"/>
              <a:gd name="connsiteX64" fmla="*/ 7786726 w 12191999"/>
              <a:gd name="connsiteY64" fmla="*/ 2183968 h 3704539"/>
              <a:gd name="connsiteX65" fmla="*/ 7886091 w 12191999"/>
              <a:gd name="connsiteY65" fmla="*/ 2196617 h 3704539"/>
              <a:gd name="connsiteX66" fmla="*/ 7923048 w 12191999"/>
              <a:gd name="connsiteY66" fmla="*/ 2191207 h 3704539"/>
              <a:gd name="connsiteX67" fmla="*/ 7976769 w 12191999"/>
              <a:gd name="connsiteY67" fmla="*/ 2167433 h 3704539"/>
              <a:gd name="connsiteX68" fmla="*/ 8046111 w 12191999"/>
              <a:gd name="connsiteY68" fmla="*/ 2174977 h 3704539"/>
              <a:gd name="connsiteX69" fmla="*/ 8116214 w 12191999"/>
              <a:gd name="connsiteY69" fmla="*/ 2226335 h 3704539"/>
              <a:gd name="connsiteX70" fmla="*/ 8195691 w 12191999"/>
              <a:gd name="connsiteY70" fmla="*/ 2228317 h 3704539"/>
              <a:gd name="connsiteX71" fmla="*/ 8395869 w 12191999"/>
              <a:gd name="connsiteY71" fmla="*/ 2096567 h 3704539"/>
              <a:gd name="connsiteX72" fmla="*/ 8451952 w 12191999"/>
              <a:gd name="connsiteY72" fmla="*/ 2087423 h 3704539"/>
              <a:gd name="connsiteX73" fmla="*/ 8650757 w 12191999"/>
              <a:gd name="connsiteY73" fmla="*/ 2139925 h 3704539"/>
              <a:gd name="connsiteX74" fmla="*/ 8676513 w 12191999"/>
              <a:gd name="connsiteY74" fmla="*/ 2141754 h 3704539"/>
              <a:gd name="connsiteX75" fmla="*/ 8849715 w 12191999"/>
              <a:gd name="connsiteY75" fmla="*/ 2121865 h 3704539"/>
              <a:gd name="connsiteX76" fmla="*/ 8891092 w 12191999"/>
              <a:gd name="connsiteY76" fmla="*/ 2129942 h 3704539"/>
              <a:gd name="connsiteX77" fmla="*/ 8967292 w 12191999"/>
              <a:gd name="connsiteY77" fmla="*/ 2171624 h 3704539"/>
              <a:gd name="connsiteX78" fmla="*/ 9012022 w 12191999"/>
              <a:gd name="connsiteY78" fmla="*/ 2179244 h 3704539"/>
              <a:gd name="connsiteX79" fmla="*/ 9266454 w 12191999"/>
              <a:gd name="connsiteY79" fmla="*/ 2137486 h 3704539"/>
              <a:gd name="connsiteX80" fmla="*/ 9293200 w 12191999"/>
              <a:gd name="connsiteY80" fmla="*/ 2138325 h 3704539"/>
              <a:gd name="connsiteX81" fmla="*/ 9446133 w 12191999"/>
              <a:gd name="connsiteY81" fmla="*/ 2173224 h 3704539"/>
              <a:gd name="connsiteX82" fmla="*/ 9463736 w 12191999"/>
              <a:gd name="connsiteY82" fmla="*/ 2174900 h 3704539"/>
              <a:gd name="connsiteX83" fmla="*/ 9704527 w 12191999"/>
              <a:gd name="connsiteY83" fmla="*/ 2167662 h 3704539"/>
              <a:gd name="connsiteX84" fmla="*/ 9736684 w 12191999"/>
              <a:gd name="connsiteY84" fmla="*/ 2174443 h 3704539"/>
              <a:gd name="connsiteX85" fmla="*/ 9831781 w 12191999"/>
              <a:gd name="connsiteY85" fmla="*/ 2219935 h 3704539"/>
              <a:gd name="connsiteX86" fmla="*/ 9844812 w 12191999"/>
              <a:gd name="connsiteY86" fmla="*/ 2224659 h 3704539"/>
              <a:gd name="connsiteX87" fmla="*/ 9986391 w 12191999"/>
              <a:gd name="connsiteY87" fmla="*/ 2260321 h 3704539"/>
              <a:gd name="connsiteX88" fmla="*/ 10006584 w 12191999"/>
              <a:gd name="connsiteY88" fmla="*/ 2262378 h 3704539"/>
              <a:gd name="connsiteX89" fmla="*/ 10171252 w 12191999"/>
              <a:gd name="connsiteY89" fmla="*/ 2254834 h 3704539"/>
              <a:gd name="connsiteX90" fmla="*/ 10324796 w 12191999"/>
              <a:gd name="connsiteY90" fmla="*/ 2243938 h 3704539"/>
              <a:gd name="connsiteX91" fmla="*/ 10399318 w 12191999"/>
              <a:gd name="connsiteY91" fmla="*/ 2310308 h 3704539"/>
              <a:gd name="connsiteX92" fmla="*/ 10461269 w 12191999"/>
              <a:gd name="connsiteY92" fmla="*/ 3704539 h 3704539"/>
              <a:gd name="connsiteX93" fmla="*/ 12192000 w 12191999"/>
              <a:gd name="connsiteY93" fmla="*/ 3704539 h 3704539"/>
              <a:gd name="connsiteX94" fmla="*/ 12192000 w 12191999"/>
              <a:gd name="connsiteY94" fmla="*/ 0 h 3704539"/>
              <a:gd name="connsiteX95" fmla="*/ 0 w 12191999"/>
              <a:gd name="connsiteY95" fmla="*/ 0 h 370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1999" h="3704539">
                <a:moveTo>
                  <a:pt x="0" y="0"/>
                </a:moveTo>
                <a:lnTo>
                  <a:pt x="0" y="1703984"/>
                </a:lnTo>
                <a:cubicBezTo>
                  <a:pt x="0" y="1662760"/>
                  <a:pt x="35585" y="1630604"/>
                  <a:pt x="76581" y="1634643"/>
                </a:cubicBezTo>
                <a:lnTo>
                  <a:pt x="364084" y="1663294"/>
                </a:lnTo>
                <a:cubicBezTo>
                  <a:pt x="371170" y="1663979"/>
                  <a:pt x="378104" y="1665808"/>
                  <a:pt x="384658" y="1668628"/>
                </a:cubicBezTo>
                <a:cubicBezTo>
                  <a:pt x="443332" y="1693926"/>
                  <a:pt x="747903" y="1823923"/>
                  <a:pt x="808025" y="1823923"/>
                </a:cubicBezTo>
                <a:cubicBezTo>
                  <a:pt x="862965" y="1823923"/>
                  <a:pt x="1042645" y="1756943"/>
                  <a:pt x="1103909" y="1733474"/>
                </a:cubicBezTo>
                <a:cubicBezTo>
                  <a:pt x="1117473" y="1728292"/>
                  <a:pt x="1132256" y="1727454"/>
                  <a:pt x="1146353" y="1731112"/>
                </a:cubicBezTo>
                <a:lnTo>
                  <a:pt x="1334567" y="1780108"/>
                </a:lnTo>
                <a:cubicBezTo>
                  <a:pt x="1344473" y="1782699"/>
                  <a:pt x="1354760" y="1783080"/>
                  <a:pt x="1364818" y="1781175"/>
                </a:cubicBezTo>
                <a:lnTo>
                  <a:pt x="1647292" y="1728902"/>
                </a:lnTo>
                <a:cubicBezTo>
                  <a:pt x="1659636" y="1726616"/>
                  <a:pt x="1672361" y="1727683"/>
                  <a:pt x="1684096" y="1732026"/>
                </a:cubicBezTo>
                <a:lnTo>
                  <a:pt x="1914068" y="1816989"/>
                </a:lnTo>
                <a:cubicBezTo>
                  <a:pt x="1926260" y="1821485"/>
                  <a:pt x="1939442" y="1822475"/>
                  <a:pt x="1952092" y="1819885"/>
                </a:cubicBezTo>
                <a:lnTo>
                  <a:pt x="2389556" y="1730731"/>
                </a:lnTo>
                <a:cubicBezTo>
                  <a:pt x="2406472" y="1727302"/>
                  <a:pt x="2424074" y="1730273"/>
                  <a:pt x="2438934" y="1739036"/>
                </a:cubicBezTo>
                <a:lnTo>
                  <a:pt x="2557272" y="1808988"/>
                </a:lnTo>
                <a:cubicBezTo>
                  <a:pt x="2573426" y="1818513"/>
                  <a:pt x="2592705" y="1821180"/>
                  <a:pt x="2610764" y="1816303"/>
                </a:cubicBezTo>
                <a:lnTo>
                  <a:pt x="2763393" y="1775384"/>
                </a:lnTo>
                <a:cubicBezTo>
                  <a:pt x="2780919" y="1770659"/>
                  <a:pt x="2799588" y="1773022"/>
                  <a:pt x="2815438" y="1781861"/>
                </a:cubicBezTo>
                <a:lnTo>
                  <a:pt x="2855748" y="1804416"/>
                </a:lnTo>
                <a:cubicBezTo>
                  <a:pt x="2877388" y="1816532"/>
                  <a:pt x="2903830" y="1816151"/>
                  <a:pt x="2925166" y="1803578"/>
                </a:cubicBezTo>
                <a:lnTo>
                  <a:pt x="3022702" y="1745894"/>
                </a:lnTo>
                <a:cubicBezTo>
                  <a:pt x="3044114" y="1733245"/>
                  <a:pt x="3070631" y="1732940"/>
                  <a:pt x="3092272" y="1745133"/>
                </a:cubicBezTo>
                <a:lnTo>
                  <a:pt x="3207639" y="1810055"/>
                </a:lnTo>
                <a:cubicBezTo>
                  <a:pt x="3223413" y="1818894"/>
                  <a:pt x="3241929" y="1821333"/>
                  <a:pt x="3259379" y="1816760"/>
                </a:cubicBezTo>
                <a:lnTo>
                  <a:pt x="3391891" y="1782166"/>
                </a:lnTo>
                <a:cubicBezTo>
                  <a:pt x="3407131" y="1778203"/>
                  <a:pt x="3423285" y="1779499"/>
                  <a:pt x="3437687" y="1785823"/>
                </a:cubicBezTo>
                <a:lnTo>
                  <a:pt x="3491789" y="1809750"/>
                </a:lnTo>
                <a:cubicBezTo>
                  <a:pt x="3511906" y="1818665"/>
                  <a:pt x="3534994" y="1817523"/>
                  <a:pt x="3554121" y="1806778"/>
                </a:cubicBezTo>
                <a:lnTo>
                  <a:pt x="3677946" y="1737131"/>
                </a:lnTo>
                <a:cubicBezTo>
                  <a:pt x="3691357" y="1729588"/>
                  <a:pt x="3706901" y="1726692"/>
                  <a:pt x="3722218" y="1728902"/>
                </a:cubicBezTo>
                <a:lnTo>
                  <a:pt x="3983965" y="1767154"/>
                </a:lnTo>
                <a:cubicBezTo>
                  <a:pt x="3988156" y="1767764"/>
                  <a:pt x="3992347" y="1767993"/>
                  <a:pt x="3996614" y="1767840"/>
                </a:cubicBezTo>
                <a:lnTo>
                  <a:pt x="4188790" y="1760753"/>
                </a:lnTo>
                <a:cubicBezTo>
                  <a:pt x="4200601" y="1760296"/>
                  <a:pt x="4212413" y="1762887"/>
                  <a:pt x="4222928" y="1768297"/>
                </a:cubicBezTo>
                <a:lnTo>
                  <a:pt x="4446042" y="1881835"/>
                </a:lnTo>
                <a:cubicBezTo>
                  <a:pt x="4463415" y="1890674"/>
                  <a:pt x="4483761" y="1891818"/>
                  <a:pt x="4502049" y="1884959"/>
                </a:cubicBezTo>
                <a:lnTo>
                  <a:pt x="4653077" y="1828343"/>
                </a:lnTo>
                <a:cubicBezTo>
                  <a:pt x="4660926" y="1825447"/>
                  <a:pt x="4669155" y="1823923"/>
                  <a:pt x="4677537" y="1823923"/>
                </a:cubicBezTo>
                <a:lnTo>
                  <a:pt x="4811497" y="1823923"/>
                </a:lnTo>
                <a:cubicBezTo>
                  <a:pt x="4824527" y="1823923"/>
                  <a:pt x="4837405" y="1820266"/>
                  <a:pt x="4848454" y="1813331"/>
                </a:cubicBezTo>
                <a:lnTo>
                  <a:pt x="4898060" y="1782318"/>
                </a:lnTo>
                <a:cubicBezTo>
                  <a:pt x="4918786" y="1769364"/>
                  <a:pt x="4944771" y="1768221"/>
                  <a:pt x="4966564" y="1779270"/>
                </a:cubicBezTo>
                <a:lnTo>
                  <a:pt x="5005959" y="1799311"/>
                </a:lnTo>
                <a:cubicBezTo>
                  <a:pt x="5017161" y="1805026"/>
                  <a:pt x="5029734" y="1807540"/>
                  <a:pt x="5042307" y="1806702"/>
                </a:cubicBezTo>
                <a:lnTo>
                  <a:pt x="5107229" y="1802283"/>
                </a:lnTo>
                <a:cubicBezTo>
                  <a:pt x="5127879" y="1800835"/>
                  <a:pt x="5147996" y="1808683"/>
                  <a:pt x="5162322" y="1823618"/>
                </a:cubicBezTo>
                <a:lnTo>
                  <a:pt x="5220158" y="1884045"/>
                </a:lnTo>
                <a:cubicBezTo>
                  <a:pt x="5227549" y="1891741"/>
                  <a:pt x="5236617" y="1897685"/>
                  <a:pt x="5246675" y="1901343"/>
                </a:cubicBezTo>
                <a:lnTo>
                  <a:pt x="5466207" y="1981124"/>
                </a:lnTo>
                <a:cubicBezTo>
                  <a:pt x="5470627" y="1982724"/>
                  <a:pt x="5474894" y="1984781"/>
                  <a:pt x="5478933" y="1987296"/>
                </a:cubicBezTo>
                <a:cubicBezTo>
                  <a:pt x="5520233" y="2012747"/>
                  <a:pt x="5762625" y="2161185"/>
                  <a:pt x="5831129" y="2183054"/>
                </a:cubicBezTo>
                <a:cubicBezTo>
                  <a:pt x="5884545" y="2200123"/>
                  <a:pt x="5975909" y="2192884"/>
                  <a:pt x="6024144" y="2187321"/>
                </a:cubicBezTo>
                <a:cubicBezTo>
                  <a:pt x="6044032" y="2185035"/>
                  <a:pt x="6063844" y="2191588"/>
                  <a:pt x="6078779" y="2205000"/>
                </a:cubicBezTo>
                <a:cubicBezTo>
                  <a:pt x="6123661" y="2245538"/>
                  <a:pt x="6230341" y="2328672"/>
                  <a:pt x="6355995" y="2334692"/>
                </a:cubicBezTo>
                <a:cubicBezTo>
                  <a:pt x="6493612" y="2341245"/>
                  <a:pt x="6762064" y="2277085"/>
                  <a:pt x="6851219" y="2254606"/>
                </a:cubicBezTo>
                <a:cubicBezTo>
                  <a:pt x="6870192" y="2249805"/>
                  <a:pt x="6890309" y="2253234"/>
                  <a:pt x="6906616" y="2264055"/>
                </a:cubicBezTo>
                <a:lnTo>
                  <a:pt x="6981063" y="2313356"/>
                </a:lnTo>
                <a:cubicBezTo>
                  <a:pt x="7001561" y="2326920"/>
                  <a:pt x="7027621" y="2328672"/>
                  <a:pt x="7049719" y="2318004"/>
                </a:cubicBezTo>
                <a:cubicBezTo>
                  <a:pt x="7133692" y="2277542"/>
                  <a:pt x="7339203" y="2178177"/>
                  <a:pt x="7372274" y="2159203"/>
                </a:cubicBezTo>
                <a:cubicBezTo>
                  <a:pt x="7401764" y="2142287"/>
                  <a:pt x="7452208" y="2169338"/>
                  <a:pt x="7479030" y="2186559"/>
                </a:cubicBezTo>
                <a:cubicBezTo>
                  <a:pt x="7491527" y="2194560"/>
                  <a:pt x="7506158" y="2198599"/>
                  <a:pt x="7520940" y="2197760"/>
                </a:cubicBezTo>
                <a:lnTo>
                  <a:pt x="7774000" y="2183511"/>
                </a:lnTo>
                <a:cubicBezTo>
                  <a:pt x="7778268" y="2183282"/>
                  <a:pt x="7782535" y="2183435"/>
                  <a:pt x="7786726" y="2183968"/>
                </a:cubicBezTo>
                <a:lnTo>
                  <a:pt x="7886091" y="2196617"/>
                </a:lnTo>
                <a:cubicBezTo>
                  <a:pt x="7898664" y="2198218"/>
                  <a:pt x="7911465" y="2196389"/>
                  <a:pt x="7923048" y="2191207"/>
                </a:cubicBezTo>
                <a:lnTo>
                  <a:pt x="7976769" y="2167433"/>
                </a:lnTo>
                <a:cubicBezTo>
                  <a:pt x="7999553" y="2157375"/>
                  <a:pt x="8025994" y="2160194"/>
                  <a:pt x="8046111" y="2174977"/>
                </a:cubicBezTo>
                <a:lnTo>
                  <a:pt x="8116214" y="2226335"/>
                </a:lnTo>
                <a:cubicBezTo>
                  <a:pt x="8139685" y="2243557"/>
                  <a:pt x="8171383" y="2244319"/>
                  <a:pt x="8195691" y="2228317"/>
                </a:cubicBezTo>
                <a:lnTo>
                  <a:pt x="8395869" y="2096567"/>
                </a:lnTo>
                <a:cubicBezTo>
                  <a:pt x="8412403" y="2085670"/>
                  <a:pt x="8432825" y="2082317"/>
                  <a:pt x="8451952" y="2087423"/>
                </a:cubicBezTo>
                <a:lnTo>
                  <a:pt x="8650757" y="2139925"/>
                </a:lnTo>
                <a:cubicBezTo>
                  <a:pt x="8659139" y="2142135"/>
                  <a:pt x="8667902" y="2142744"/>
                  <a:pt x="8676513" y="2141754"/>
                </a:cubicBezTo>
                <a:lnTo>
                  <a:pt x="8849715" y="2121865"/>
                </a:lnTo>
                <a:cubicBezTo>
                  <a:pt x="8864041" y="2120189"/>
                  <a:pt x="8878443" y="2123085"/>
                  <a:pt x="8891092" y="2129942"/>
                </a:cubicBezTo>
                <a:lnTo>
                  <a:pt x="8967292" y="2171624"/>
                </a:lnTo>
                <a:cubicBezTo>
                  <a:pt x="8980932" y="2179092"/>
                  <a:pt x="8996705" y="2181759"/>
                  <a:pt x="9012022" y="2179244"/>
                </a:cubicBezTo>
                <a:lnTo>
                  <a:pt x="9266454" y="2137486"/>
                </a:lnTo>
                <a:cubicBezTo>
                  <a:pt x="9275368" y="2136039"/>
                  <a:pt x="9284437" y="2136343"/>
                  <a:pt x="9293200" y="2138325"/>
                </a:cubicBezTo>
                <a:lnTo>
                  <a:pt x="9446133" y="2173224"/>
                </a:lnTo>
                <a:cubicBezTo>
                  <a:pt x="9451924" y="2174520"/>
                  <a:pt x="9457792" y="2175129"/>
                  <a:pt x="9463736" y="2174900"/>
                </a:cubicBezTo>
                <a:lnTo>
                  <a:pt x="9704527" y="2167662"/>
                </a:lnTo>
                <a:cubicBezTo>
                  <a:pt x="9715652" y="2167357"/>
                  <a:pt x="9726702" y="2169643"/>
                  <a:pt x="9736684" y="2174443"/>
                </a:cubicBezTo>
                <a:lnTo>
                  <a:pt x="9831781" y="2219935"/>
                </a:lnTo>
                <a:cubicBezTo>
                  <a:pt x="9835972" y="2221916"/>
                  <a:pt x="9840315" y="2223516"/>
                  <a:pt x="9844812" y="2224659"/>
                </a:cubicBezTo>
                <a:lnTo>
                  <a:pt x="9986391" y="2260321"/>
                </a:lnTo>
                <a:cubicBezTo>
                  <a:pt x="9993020" y="2261997"/>
                  <a:pt x="9999802" y="2262683"/>
                  <a:pt x="10006584" y="2262378"/>
                </a:cubicBezTo>
                <a:lnTo>
                  <a:pt x="10171252" y="2254834"/>
                </a:lnTo>
                <a:lnTo>
                  <a:pt x="10324796" y="2243938"/>
                </a:lnTo>
                <a:cubicBezTo>
                  <a:pt x="10363886" y="2241195"/>
                  <a:pt x="10397566" y="2271141"/>
                  <a:pt x="10399318" y="2310308"/>
                </a:cubicBezTo>
                <a:lnTo>
                  <a:pt x="10461269" y="3704539"/>
                </a:lnTo>
                <a:lnTo>
                  <a:pt x="12192000" y="3704539"/>
                </a:lnTo>
                <a:lnTo>
                  <a:pt x="12192000" y="0"/>
                </a:lnTo>
                <a:lnTo>
                  <a:pt x="0" y="0"/>
                </a:lnTo>
                <a:close/>
              </a:path>
            </a:pathLst>
          </a:custGeom>
          <a:gradFill>
            <a:gsLst>
              <a:gs pos="100000">
                <a:schemeClr val="bg1"/>
              </a:gs>
              <a:gs pos="0">
                <a:schemeClr val="bg1">
                  <a:lumMod val="85000"/>
                  <a:lumOff val="15000"/>
                </a:schemeClr>
              </a:gs>
            </a:gsLst>
            <a:lin ang="0" scaled="0"/>
          </a:gradFill>
          <a:ln w="7620" cap="flat">
            <a:noFill/>
            <a:prstDash val="solid"/>
            <a:miter/>
          </a:ln>
          <a:effectLst>
            <a:outerShdw blurRad="279400" dist="38100" dir="5400000" algn="t" rotWithShape="0">
              <a:schemeClr val="accent1">
                <a:lumMod val="50000"/>
                <a:alpha val="8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任意多边形: 形状 13"/>
          <p:cNvSpPr/>
          <p:nvPr>
            <p:custDataLst>
              <p:tags r:id="rId3"/>
            </p:custDataLst>
          </p:nvPr>
        </p:nvSpPr>
        <p:spPr>
          <a:xfrm>
            <a:off x="0" y="3934460"/>
            <a:ext cx="12192000" cy="2923540"/>
          </a:xfrm>
          <a:custGeom>
            <a:avLst/>
            <a:gdLst>
              <a:gd name="connsiteX0" fmla="*/ 10461269 w 12191999"/>
              <a:gd name="connsiteY0" fmla="*/ 0 h 3153308"/>
              <a:gd name="connsiteX1" fmla="*/ 10526192 w 12191999"/>
              <a:gd name="connsiteY1" fmla="*/ 1461059 h 3153308"/>
              <a:gd name="connsiteX2" fmla="*/ 10456621 w 12191999"/>
              <a:gd name="connsiteY2" fmla="*/ 1533830 h 3153308"/>
              <a:gd name="connsiteX3" fmla="*/ 10162565 w 12191999"/>
              <a:gd name="connsiteY3" fmla="*/ 1533830 h 3153308"/>
              <a:gd name="connsiteX4" fmla="*/ 10131552 w 12191999"/>
              <a:gd name="connsiteY4" fmla="*/ 1526591 h 3153308"/>
              <a:gd name="connsiteX5" fmla="*/ 9962084 w 12191999"/>
              <a:gd name="connsiteY5" fmla="*/ 1442466 h 3153308"/>
              <a:gd name="connsiteX6" fmla="*/ 9886340 w 12191999"/>
              <a:gd name="connsiteY6" fmla="*/ 1451458 h 3153308"/>
              <a:gd name="connsiteX7" fmla="*/ 9829648 w 12191999"/>
              <a:gd name="connsiteY7" fmla="*/ 1498930 h 3153308"/>
              <a:gd name="connsiteX8" fmla="*/ 9743998 w 12191999"/>
              <a:gd name="connsiteY8" fmla="*/ 1501902 h 3153308"/>
              <a:gd name="connsiteX9" fmla="*/ 9581312 w 12191999"/>
              <a:gd name="connsiteY9" fmla="*/ 1383716 h 3153308"/>
              <a:gd name="connsiteX10" fmla="*/ 9508083 w 12191999"/>
              <a:gd name="connsiteY10" fmla="*/ 1378305 h 3153308"/>
              <a:gd name="connsiteX11" fmla="*/ 9290913 w 12191999"/>
              <a:gd name="connsiteY11" fmla="*/ 1491767 h 3153308"/>
              <a:gd name="connsiteX12" fmla="*/ 9249614 w 12191999"/>
              <a:gd name="connsiteY12" fmla="*/ 1499083 h 3153308"/>
              <a:gd name="connsiteX13" fmla="*/ 9096603 w 12191999"/>
              <a:gd name="connsiteY13" fmla="*/ 1479118 h 3153308"/>
              <a:gd name="connsiteX14" fmla="*/ 9079611 w 12191999"/>
              <a:gd name="connsiteY14" fmla="*/ 1478966 h 3153308"/>
              <a:gd name="connsiteX15" fmla="*/ 8915628 w 12191999"/>
              <a:gd name="connsiteY15" fmla="*/ 1497787 h 3153308"/>
              <a:gd name="connsiteX16" fmla="*/ 8855735 w 12191999"/>
              <a:gd name="connsiteY16" fmla="*/ 1475003 h 3153308"/>
              <a:gd name="connsiteX17" fmla="*/ 8855735 w 12191999"/>
              <a:gd name="connsiteY17" fmla="*/ 1475003 h 3153308"/>
              <a:gd name="connsiteX18" fmla="*/ 8791498 w 12191999"/>
              <a:gd name="connsiteY18" fmla="*/ 1452906 h 3153308"/>
              <a:gd name="connsiteX19" fmla="*/ 8579434 w 12191999"/>
              <a:gd name="connsiteY19" fmla="*/ 1491006 h 3153308"/>
              <a:gd name="connsiteX20" fmla="*/ 8547430 w 12191999"/>
              <a:gd name="connsiteY20" fmla="*/ 1489253 h 3153308"/>
              <a:gd name="connsiteX21" fmla="*/ 8367141 w 12191999"/>
              <a:gd name="connsiteY21" fmla="*/ 1436141 h 3153308"/>
              <a:gd name="connsiteX22" fmla="*/ 8326298 w 12191999"/>
              <a:gd name="connsiteY22" fmla="*/ 1436599 h 3153308"/>
              <a:gd name="connsiteX23" fmla="*/ 8147837 w 12191999"/>
              <a:gd name="connsiteY23" fmla="*/ 1493596 h 3153308"/>
              <a:gd name="connsiteX24" fmla="*/ 8108290 w 12191999"/>
              <a:gd name="connsiteY24" fmla="*/ 1525829 h 3153308"/>
              <a:gd name="connsiteX25" fmla="*/ 8022107 w 12191999"/>
              <a:gd name="connsiteY25" fmla="*/ 1679067 h 3153308"/>
              <a:gd name="connsiteX26" fmla="*/ 7970672 w 12191999"/>
              <a:gd name="connsiteY26" fmla="*/ 1713967 h 3153308"/>
              <a:gd name="connsiteX27" fmla="*/ 7593178 w 12191999"/>
              <a:gd name="connsiteY27" fmla="*/ 1764563 h 3153308"/>
              <a:gd name="connsiteX28" fmla="*/ 7583957 w 12191999"/>
              <a:gd name="connsiteY28" fmla="*/ 1765173 h 3153308"/>
              <a:gd name="connsiteX29" fmla="*/ 7446645 w 12191999"/>
              <a:gd name="connsiteY29" fmla="*/ 1765173 h 3153308"/>
              <a:gd name="connsiteX30" fmla="*/ 7403211 w 12191999"/>
              <a:gd name="connsiteY30" fmla="*/ 1749933 h 3153308"/>
              <a:gd name="connsiteX31" fmla="*/ 7215454 w 12191999"/>
              <a:gd name="connsiteY31" fmla="*/ 1600048 h 3153308"/>
              <a:gd name="connsiteX32" fmla="*/ 7129044 w 12191999"/>
              <a:gd name="connsiteY32" fmla="*/ 1599667 h 3153308"/>
              <a:gd name="connsiteX33" fmla="*/ 7008038 w 12191999"/>
              <a:gd name="connsiteY33" fmla="*/ 1694459 h 3153308"/>
              <a:gd name="connsiteX34" fmla="*/ 6965061 w 12191999"/>
              <a:gd name="connsiteY34" fmla="*/ 1709318 h 3153308"/>
              <a:gd name="connsiteX35" fmla="*/ 6780962 w 12191999"/>
              <a:gd name="connsiteY35" fmla="*/ 1709318 h 3153308"/>
              <a:gd name="connsiteX36" fmla="*/ 6764350 w 12191999"/>
              <a:gd name="connsiteY36" fmla="*/ 1707337 h 3153308"/>
              <a:gd name="connsiteX37" fmla="*/ 6449797 w 12191999"/>
              <a:gd name="connsiteY37" fmla="*/ 1630071 h 3153308"/>
              <a:gd name="connsiteX38" fmla="*/ 6445606 w 12191999"/>
              <a:gd name="connsiteY38" fmla="*/ 1628927 h 3153308"/>
              <a:gd name="connsiteX39" fmla="*/ 6044337 w 12191999"/>
              <a:gd name="connsiteY39" fmla="*/ 1503426 h 3153308"/>
              <a:gd name="connsiteX40" fmla="*/ 6034507 w 12191999"/>
              <a:gd name="connsiteY40" fmla="*/ 1501140 h 3153308"/>
              <a:gd name="connsiteX41" fmla="*/ 5925922 w 12191999"/>
              <a:gd name="connsiteY41" fmla="*/ 1483843 h 3153308"/>
              <a:gd name="connsiteX42" fmla="*/ 5864276 w 12191999"/>
              <a:gd name="connsiteY42" fmla="*/ 1504874 h 3153308"/>
              <a:gd name="connsiteX43" fmla="*/ 5601919 w 12191999"/>
              <a:gd name="connsiteY43" fmla="*/ 1783232 h 3153308"/>
              <a:gd name="connsiteX44" fmla="*/ 5551247 w 12191999"/>
              <a:gd name="connsiteY44" fmla="*/ 1805102 h 3153308"/>
              <a:gd name="connsiteX45" fmla="*/ 5424069 w 12191999"/>
              <a:gd name="connsiteY45" fmla="*/ 1805102 h 3153308"/>
              <a:gd name="connsiteX46" fmla="*/ 5378425 w 12191999"/>
              <a:gd name="connsiteY46" fmla="*/ 1788109 h 3153308"/>
              <a:gd name="connsiteX47" fmla="*/ 5269688 w 12191999"/>
              <a:gd name="connsiteY47" fmla="*/ 1693850 h 3153308"/>
              <a:gd name="connsiteX48" fmla="*/ 5177409 w 12191999"/>
              <a:gd name="connsiteY48" fmla="*/ 1694764 h 3153308"/>
              <a:gd name="connsiteX49" fmla="*/ 4956582 w 12191999"/>
              <a:gd name="connsiteY49" fmla="*/ 1893799 h 3153308"/>
              <a:gd name="connsiteX50" fmla="*/ 4917491 w 12191999"/>
              <a:gd name="connsiteY50" fmla="*/ 1911325 h 3153308"/>
              <a:gd name="connsiteX51" fmla="*/ 4652087 w 12191999"/>
              <a:gd name="connsiteY51" fmla="*/ 1940357 h 3153308"/>
              <a:gd name="connsiteX52" fmla="*/ 4644542 w 12191999"/>
              <a:gd name="connsiteY52" fmla="*/ 1940738 h 3153308"/>
              <a:gd name="connsiteX53" fmla="*/ 4443679 w 12191999"/>
              <a:gd name="connsiteY53" fmla="*/ 1940738 h 3153308"/>
              <a:gd name="connsiteX54" fmla="*/ 4420515 w 12191999"/>
              <a:gd name="connsiteY54" fmla="*/ 1936776 h 3153308"/>
              <a:gd name="connsiteX55" fmla="*/ 4286479 w 12191999"/>
              <a:gd name="connsiteY55" fmla="*/ 1889455 h 3153308"/>
              <a:gd name="connsiteX56" fmla="*/ 4259809 w 12191999"/>
              <a:gd name="connsiteY56" fmla="*/ 1885569 h 3153308"/>
              <a:gd name="connsiteX57" fmla="*/ 4115181 w 12191999"/>
              <a:gd name="connsiteY57" fmla="*/ 1892732 h 3153308"/>
              <a:gd name="connsiteX58" fmla="*/ 3902278 w 12191999"/>
              <a:gd name="connsiteY58" fmla="*/ 1892732 h 3153308"/>
              <a:gd name="connsiteX59" fmla="*/ 3864788 w 12191999"/>
              <a:gd name="connsiteY59" fmla="*/ 1881759 h 3153308"/>
              <a:gd name="connsiteX60" fmla="*/ 3831031 w 12191999"/>
              <a:gd name="connsiteY60" fmla="*/ 1860194 h 3153308"/>
              <a:gd name="connsiteX61" fmla="*/ 3779063 w 12191999"/>
              <a:gd name="connsiteY61" fmla="*/ 1850745 h 3153308"/>
              <a:gd name="connsiteX62" fmla="*/ 3357143 w 12191999"/>
              <a:gd name="connsiteY62" fmla="*/ 1940509 h 3153308"/>
              <a:gd name="connsiteX63" fmla="*/ 2940634 w 12191999"/>
              <a:gd name="connsiteY63" fmla="*/ 2012290 h 3153308"/>
              <a:gd name="connsiteX64" fmla="*/ 2629205 w 12191999"/>
              <a:gd name="connsiteY64" fmla="*/ 2059381 h 3153308"/>
              <a:gd name="connsiteX65" fmla="*/ 2619147 w 12191999"/>
              <a:gd name="connsiteY65" fmla="*/ 2061667 h 3153308"/>
              <a:gd name="connsiteX66" fmla="*/ 2396414 w 12191999"/>
              <a:gd name="connsiteY66" fmla="*/ 2130247 h 3153308"/>
              <a:gd name="connsiteX67" fmla="*/ 2385060 w 12191999"/>
              <a:gd name="connsiteY67" fmla="*/ 2132762 h 3153308"/>
              <a:gd name="connsiteX68" fmla="*/ 2159356 w 12191999"/>
              <a:gd name="connsiteY68" fmla="*/ 2162556 h 3153308"/>
              <a:gd name="connsiteX69" fmla="*/ 2139925 w 12191999"/>
              <a:gd name="connsiteY69" fmla="*/ 2168042 h 3153308"/>
              <a:gd name="connsiteX70" fmla="*/ 1896237 w 12191999"/>
              <a:gd name="connsiteY70" fmla="*/ 2277389 h 3153308"/>
              <a:gd name="connsiteX71" fmla="*/ 1867738 w 12191999"/>
              <a:gd name="connsiteY71" fmla="*/ 2283486 h 3153308"/>
              <a:gd name="connsiteX72" fmla="*/ 1575740 w 12191999"/>
              <a:gd name="connsiteY72" fmla="*/ 2283486 h 3153308"/>
              <a:gd name="connsiteX73" fmla="*/ 1556842 w 12191999"/>
              <a:gd name="connsiteY73" fmla="*/ 2286076 h 3153308"/>
              <a:gd name="connsiteX74" fmla="*/ 1427378 w 12191999"/>
              <a:gd name="connsiteY74" fmla="*/ 2322576 h 3153308"/>
              <a:gd name="connsiteX75" fmla="*/ 1421740 w 12191999"/>
              <a:gd name="connsiteY75" fmla="*/ 2324405 h 3153308"/>
              <a:gd name="connsiteX76" fmla="*/ 1203122 w 12191999"/>
              <a:gd name="connsiteY76" fmla="*/ 2406625 h 3153308"/>
              <a:gd name="connsiteX77" fmla="*/ 1178585 w 12191999"/>
              <a:gd name="connsiteY77" fmla="*/ 2411121 h 3153308"/>
              <a:gd name="connsiteX78" fmla="*/ 1090803 w 12191999"/>
              <a:gd name="connsiteY78" fmla="*/ 2411121 h 3153308"/>
              <a:gd name="connsiteX79" fmla="*/ 1075335 w 12191999"/>
              <a:gd name="connsiteY79" fmla="*/ 2409368 h 3153308"/>
              <a:gd name="connsiteX80" fmla="*/ 940156 w 12191999"/>
              <a:gd name="connsiteY80" fmla="*/ 2378583 h 3153308"/>
              <a:gd name="connsiteX81" fmla="*/ 882015 w 12191999"/>
              <a:gd name="connsiteY81" fmla="*/ 2391461 h 3153308"/>
              <a:gd name="connsiteX82" fmla="*/ 758190 w 12191999"/>
              <a:gd name="connsiteY82" fmla="*/ 2487473 h 3153308"/>
              <a:gd name="connsiteX83" fmla="*/ 702031 w 12191999"/>
              <a:gd name="connsiteY83" fmla="*/ 2500732 h 3153308"/>
              <a:gd name="connsiteX84" fmla="*/ 469925 w 12191999"/>
              <a:gd name="connsiteY84" fmla="*/ 2454936 h 3153308"/>
              <a:gd name="connsiteX85" fmla="*/ 430911 w 12191999"/>
              <a:gd name="connsiteY85" fmla="*/ 2458441 h 3153308"/>
              <a:gd name="connsiteX86" fmla="*/ 325831 w 12191999"/>
              <a:gd name="connsiteY86" fmla="*/ 2499893 h 3153308"/>
              <a:gd name="connsiteX87" fmla="*/ 289560 w 12191999"/>
              <a:gd name="connsiteY87" fmla="*/ 2503932 h 3153308"/>
              <a:gd name="connsiteX88" fmla="*/ 58979 w 12191999"/>
              <a:gd name="connsiteY88" fmla="*/ 2468118 h 3153308"/>
              <a:gd name="connsiteX89" fmla="*/ 0 w 12191999"/>
              <a:gd name="connsiteY89" fmla="*/ 2399309 h 3153308"/>
              <a:gd name="connsiteX90" fmla="*/ 0 w 12191999"/>
              <a:gd name="connsiteY90" fmla="*/ 3153308 h 3153308"/>
              <a:gd name="connsiteX91" fmla="*/ 12192000 w 12191999"/>
              <a:gd name="connsiteY91" fmla="*/ 3153308 h 3153308"/>
              <a:gd name="connsiteX92" fmla="*/ 12192000 w 12191999"/>
              <a:gd name="connsiteY92" fmla="*/ 0 h 3153308"/>
              <a:gd name="connsiteX93" fmla="*/ 10461269 w 12191999"/>
              <a:gd name="connsiteY93" fmla="*/ 0 h 3153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2191999" h="3153308">
                <a:moveTo>
                  <a:pt x="10461269" y="0"/>
                </a:moveTo>
                <a:lnTo>
                  <a:pt x="10526192" y="1461059"/>
                </a:lnTo>
                <a:cubicBezTo>
                  <a:pt x="10527944" y="1500683"/>
                  <a:pt x="10496322" y="1533830"/>
                  <a:pt x="10456621" y="1533830"/>
                </a:cubicBezTo>
                <a:lnTo>
                  <a:pt x="10162565" y="1533830"/>
                </a:lnTo>
                <a:cubicBezTo>
                  <a:pt x="10151821" y="1533830"/>
                  <a:pt x="10141229" y="1531315"/>
                  <a:pt x="10131552" y="1526591"/>
                </a:cubicBezTo>
                <a:lnTo>
                  <a:pt x="9962084" y="1442466"/>
                </a:lnTo>
                <a:cubicBezTo>
                  <a:pt x="9937319" y="1430122"/>
                  <a:pt x="9907600" y="1433703"/>
                  <a:pt x="9886340" y="1451458"/>
                </a:cubicBezTo>
                <a:lnTo>
                  <a:pt x="9829648" y="1498930"/>
                </a:lnTo>
                <a:cubicBezTo>
                  <a:pt x="9805187" y="1519428"/>
                  <a:pt x="9769830" y="1520647"/>
                  <a:pt x="9743998" y="1501902"/>
                </a:cubicBezTo>
                <a:lnTo>
                  <a:pt x="9581312" y="1383716"/>
                </a:lnTo>
                <a:cubicBezTo>
                  <a:pt x="9559900" y="1368171"/>
                  <a:pt x="9531554" y="1366114"/>
                  <a:pt x="9508083" y="1378305"/>
                </a:cubicBezTo>
                <a:lnTo>
                  <a:pt x="9290913" y="1491767"/>
                </a:lnTo>
                <a:cubicBezTo>
                  <a:pt x="9278264" y="1498397"/>
                  <a:pt x="9263787" y="1500988"/>
                  <a:pt x="9249614" y="1499083"/>
                </a:cubicBezTo>
                <a:lnTo>
                  <a:pt x="9096603" y="1479118"/>
                </a:lnTo>
                <a:cubicBezTo>
                  <a:pt x="9090965" y="1478356"/>
                  <a:pt x="9085250" y="1478356"/>
                  <a:pt x="9079611" y="1478966"/>
                </a:cubicBezTo>
                <a:lnTo>
                  <a:pt x="8915628" y="1497787"/>
                </a:lnTo>
                <a:cubicBezTo>
                  <a:pt x="8893150" y="1500378"/>
                  <a:pt x="8870823" y="1491920"/>
                  <a:pt x="8855735" y="1475003"/>
                </a:cubicBezTo>
                <a:lnTo>
                  <a:pt x="8855735" y="1475003"/>
                </a:lnTo>
                <a:cubicBezTo>
                  <a:pt x="8839581" y="1457020"/>
                  <a:pt x="8815274" y="1448638"/>
                  <a:pt x="8791498" y="1452906"/>
                </a:cubicBezTo>
                <a:lnTo>
                  <a:pt x="8579434" y="1491006"/>
                </a:lnTo>
                <a:cubicBezTo>
                  <a:pt x="8568766" y="1492911"/>
                  <a:pt x="8557794" y="1492301"/>
                  <a:pt x="8547430" y="1489253"/>
                </a:cubicBezTo>
                <a:lnTo>
                  <a:pt x="8367141" y="1436141"/>
                </a:lnTo>
                <a:cubicBezTo>
                  <a:pt x="8353806" y="1432179"/>
                  <a:pt x="8339557" y="1432331"/>
                  <a:pt x="8326298" y="1436599"/>
                </a:cubicBezTo>
                <a:lnTo>
                  <a:pt x="8147837" y="1493596"/>
                </a:lnTo>
                <a:cubicBezTo>
                  <a:pt x="8131074" y="1498930"/>
                  <a:pt x="8116901" y="1510436"/>
                  <a:pt x="8108290" y="1525829"/>
                </a:cubicBezTo>
                <a:lnTo>
                  <a:pt x="8022107" y="1679067"/>
                </a:lnTo>
                <a:cubicBezTo>
                  <a:pt x="8011364" y="1698117"/>
                  <a:pt x="7992314" y="1711071"/>
                  <a:pt x="7970672" y="1713967"/>
                </a:cubicBezTo>
                <a:lnTo>
                  <a:pt x="7593178" y="1764563"/>
                </a:lnTo>
                <a:cubicBezTo>
                  <a:pt x="7590130" y="1764944"/>
                  <a:pt x="7587006" y="1765173"/>
                  <a:pt x="7583957" y="1765173"/>
                </a:cubicBezTo>
                <a:lnTo>
                  <a:pt x="7446645" y="1765173"/>
                </a:lnTo>
                <a:cubicBezTo>
                  <a:pt x="7430872" y="1765173"/>
                  <a:pt x="7415556" y="1759839"/>
                  <a:pt x="7403211" y="1749933"/>
                </a:cubicBezTo>
                <a:lnTo>
                  <a:pt x="7215454" y="1600048"/>
                </a:lnTo>
                <a:cubicBezTo>
                  <a:pt x="7190232" y="1579931"/>
                  <a:pt x="7154418" y="1579778"/>
                  <a:pt x="7129044" y="1599667"/>
                </a:cubicBezTo>
                <a:lnTo>
                  <a:pt x="7008038" y="1694459"/>
                </a:lnTo>
                <a:cubicBezTo>
                  <a:pt x="6995770" y="1704060"/>
                  <a:pt x="6980682" y="1709318"/>
                  <a:pt x="6965061" y="1709318"/>
                </a:cubicBezTo>
                <a:lnTo>
                  <a:pt x="6780962" y="1709318"/>
                </a:lnTo>
                <a:cubicBezTo>
                  <a:pt x="6775399" y="1709318"/>
                  <a:pt x="6769761" y="1708633"/>
                  <a:pt x="6764350" y="1707337"/>
                </a:cubicBezTo>
                <a:lnTo>
                  <a:pt x="6449797" y="1630071"/>
                </a:lnTo>
                <a:cubicBezTo>
                  <a:pt x="6448425" y="1629689"/>
                  <a:pt x="6446978" y="1629308"/>
                  <a:pt x="6445606" y="1628927"/>
                </a:cubicBezTo>
                <a:lnTo>
                  <a:pt x="6044337" y="1503426"/>
                </a:lnTo>
                <a:cubicBezTo>
                  <a:pt x="6041136" y="1502436"/>
                  <a:pt x="6037860" y="1501673"/>
                  <a:pt x="6034507" y="1501140"/>
                </a:cubicBezTo>
                <a:lnTo>
                  <a:pt x="5925922" y="1483843"/>
                </a:lnTo>
                <a:cubicBezTo>
                  <a:pt x="5903138" y="1480185"/>
                  <a:pt x="5880049" y="1488110"/>
                  <a:pt x="5864276" y="1504874"/>
                </a:cubicBezTo>
                <a:lnTo>
                  <a:pt x="5601919" y="1783232"/>
                </a:lnTo>
                <a:cubicBezTo>
                  <a:pt x="5588737" y="1797177"/>
                  <a:pt x="5570449" y="1805102"/>
                  <a:pt x="5551247" y="1805102"/>
                </a:cubicBezTo>
                <a:lnTo>
                  <a:pt x="5424069" y="1805102"/>
                </a:lnTo>
                <a:cubicBezTo>
                  <a:pt x="5407305" y="1805102"/>
                  <a:pt x="5391150" y="1799082"/>
                  <a:pt x="5378425" y="1788109"/>
                </a:cubicBezTo>
                <a:lnTo>
                  <a:pt x="5269688" y="1693850"/>
                </a:lnTo>
                <a:cubicBezTo>
                  <a:pt x="5243094" y="1670837"/>
                  <a:pt x="5203546" y="1671218"/>
                  <a:pt x="5177409" y="1694764"/>
                </a:cubicBezTo>
                <a:lnTo>
                  <a:pt x="4956582" y="1893799"/>
                </a:lnTo>
                <a:cubicBezTo>
                  <a:pt x="4945685" y="1903552"/>
                  <a:pt x="4932045" y="1909724"/>
                  <a:pt x="4917491" y="1911325"/>
                </a:cubicBezTo>
                <a:lnTo>
                  <a:pt x="4652087" y="1940357"/>
                </a:lnTo>
                <a:cubicBezTo>
                  <a:pt x="4649572" y="1940662"/>
                  <a:pt x="4647057" y="1940738"/>
                  <a:pt x="4644542" y="1940738"/>
                </a:cubicBezTo>
                <a:lnTo>
                  <a:pt x="4443679" y="1940738"/>
                </a:lnTo>
                <a:cubicBezTo>
                  <a:pt x="4435755" y="1940738"/>
                  <a:pt x="4427982" y="1939366"/>
                  <a:pt x="4420515" y="1936776"/>
                </a:cubicBezTo>
                <a:lnTo>
                  <a:pt x="4286479" y="1889455"/>
                </a:lnTo>
                <a:cubicBezTo>
                  <a:pt x="4277944" y="1886407"/>
                  <a:pt x="4268877" y="1885112"/>
                  <a:pt x="4259809" y="1885569"/>
                </a:cubicBezTo>
                <a:lnTo>
                  <a:pt x="4115181" y="1892732"/>
                </a:lnTo>
                <a:lnTo>
                  <a:pt x="3902278" y="1892732"/>
                </a:lnTo>
                <a:cubicBezTo>
                  <a:pt x="3889020" y="1892732"/>
                  <a:pt x="3875989" y="1888922"/>
                  <a:pt x="3864788" y="1881759"/>
                </a:cubicBezTo>
                <a:lnTo>
                  <a:pt x="3831031" y="1860194"/>
                </a:lnTo>
                <a:cubicBezTo>
                  <a:pt x="3815639" y="1850365"/>
                  <a:pt x="3796970" y="1846935"/>
                  <a:pt x="3779063" y="1850745"/>
                </a:cubicBezTo>
                <a:lnTo>
                  <a:pt x="3357143" y="1940509"/>
                </a:lnTo>
                <a:lnTo>
                  <a:pt x="2940634" y="2012290"/>
                </a:lnTo>
                <a:lnTo>
                  <a:pt x="2629205" y="2059381"/>
                </a:lnTo>
                <a:cubicBezTo>
                  <a:pt x="2625776" y="2059915"/>
                  <a:pt x="2622423" y="2060677"/>
                  <a:pt x="2619147" y="2061667"/>
                </a:cubicBezTo>
                <a:lnTo>
                  <a:pt x="2396414" y="2130247"/>
                </a:lnTo>
                <a:cubicBezTo>
                  <a:pt x="2392680" y="2131390"/>
                  <a:pt x="2388870" y="2132228"/>
                  <a:pt x="2385060" y="2132762"/>
                </a:cubicBezTo>
                <a:lnTo>
                  <a:pt x="2159356" y="2162556"/>
                </a:lnTo>
                <a:cubicBezTo>
                  <a:pt x="2152650" y="2163471"/>
                  <a:pt x="2146097" y="2165299"/>
                  <a:pt x="2139925" y="2168042"/>
                </a:cubicBezTo>
                <a:lnTo>
                  <a:pt x="1896237" y="2277389"/>
                </a:lnTo>
                <a:cubicBezTo>
                  <a:pt x="1887245" y="2281428"/>
                  <a:pt x="1877568" y="2283486"/>
                  <a:pt x="1867738" y="2283486"/>
                </a:cubicBezTo>
                <a:lnTo>
                  <a:pt x="1575740" y="2283486"/>
                </a:lnTo>
                <a:cubicBezTo>
                  <a:pt x="1569339" y="2283486"/>
                  <a:pt x="1563015" y="2284400"/>
                  <a:pt x="1556842" y="2286076"/>
                </a:cubicBezTo>
                <a:lnTo>
                  <a:pt x="1427378" y="2322576"/>
                </a:lnTo>
                <a:cubicBezTo>
                  <a:pt x="1425473" y="2323109"/>
                  <a:pt x="1423568" y="2323719"/>
                  <a:pt x="1421740" y="2324405"/>
                </a:cubicBezTo>
                <a:lnTo>
                  <a:pt x="1203122" y="2406625"/>
                </a:lnTo>
                <a:cubicBezTo>
                  <a:pt x="1195273" y="2409597"/>
                  <a:pt x="1186967" y="2411121"/>
                  <a:pt x="1178585" y="2411121"/>
                </a:cubicBezTo>
                <a:lnTo>
                  <a:pt x="1090803" y="2411121"/>
                </a:lnTo>
                <a:cubicBezTo>
                  <a:pt x="1085621" y="2411121"/>
                  <a:pt x="1080364" y="2410511"/>
                  <a:pt x="1075335" y="2409368"/>
                </a:cubicBezTo>
                <a:lnTo>
                  <a:pt x="940156" y="2378583"/>
                </a:lnTo>
                <a:cubicBezTo>
                  <a:pt x="919810" y="2373935"/>
                  <a:pt x="898474" y="2378659"/>
                  <a:pt x="882015" y="2391461"/>
                </a:cubicBezTo>
                <a:lnTo>
                  <a:pt x="758190" y="2487473"/>
                </a:lnTo>
                <a:cubicBezTo>
                  <a:pt x="742264" y="2499817"/>
                  <a:pt x="721766" y="2504694"/>
                  <a:pt x="702031" y="2500732"/>
                </a:cubicBezTo>
                <a:lnTo>
                  <a:pt x="469925" y="2454936"/>
                </a:lnTo>
                <a:cubicBezTo>
                  <a:pt x="456819" y="2452345"/>
                  <a:pt x="443332" y="2453564"/>
                  <a:pt x="430911" y="2458441"/>
                </a:cubicBezTo>
                <a:lnTo>
                  <a:pt x="325831" y="2499893"/>
                </a:lnTo>
                <a:cubicBezTo>
                  <a:pt x="314325" y="2504466"/>
                  <a:pt x="301828" y="2505837"/>
                  <a:pt x="289560" y="2503932"/>
                </a:cubicBezTo>
                <a:lnTo>
                  <a:pt x="58979" y="2468118"/>
                </a:lnTo>
                <a:cubicBezTo>
                  <a:pt x="25070" y="2462860"/>
                  <a:pt x="0" y="2433599"/>
                  <a:pt x="0" y="2399309"/>
                </a:cubicBezTo>
                <a:lnTo>
                  <a:pt x="0" y="3153308"/>
                </a:lnTo>
                <a:lnTo>
                  <a:pt x="12192000" y="3153308"/>
                </a:lnTo>
                <a:lnTo>
                  <a:pt x="12192000" y="0"/>
                </a:lnTo>
                <a:lnTo>
                  <a:pt x="10461269" y="0"/>
                </a:lnTo>
                <a:close/>
              </a:path>
            </a:pathLst>
          </a:custGeom>
          <a:gradFill>
            <a:gsLst>
              <a:gs pos="100000">
                <a:schemeClr val="bg1"/>
              </a:gs>
              <a:gs pos="0">
                <a:schemeClr val="bg1">
                  <a:lumMod val="85000"/>
                  <a:lumOff val="15000"/>
                </a:schemeClr>
              </a:gs>
            </a:gsLst>
            <a:lin ang="0" scaled="0"/>
          </a:gradFill>
          <a:ln w="7620" cap="flat">
            <a:noFill/>
            <a:prstDash val="solid"/>
            <a:miter/>
          </a:ln>
          <a:effectLst>
            <a:outerShdw blurRad="279400" dist="38100" dir="14280000" algn="t" rotWithShape="0">
              <a:schemeClr val="accent1">
                <a:lumMod val="50000"/>
                <a:alpha val="8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5" name="任意多边形: 形状 14"/>
          <p:cNvSpPr/>
          <p:nvPr>
            <p:custDataLst>
              <p:tags r:id="rId4"/>
            </p:custDataLst>
          </p:nvPr>
        </p:nvSpPr>
        <p:spPr>
          <a:xfrm>
            <a:off x="10502900" y="2438400"/>
            <a:ext cx="1689100" cy="2286635"/>
          </a:xfrm>
          <a:custGeom>
            <a:avLst/>
            <a:gdLst>
              <a:gd name="connsiteX0" fmla="*/ 0 w 1689201"/>
              <a:gd name="connsiteY0" fmla="*/ 0 h 6858000"/>
              <a:gd name="connsiteX1" fmla="*/ 1689202 w 1689201"/>
              <a:gd name="connsiteY1" fmla="*/ 0 h 6858000"/>
              <a:gd name="connsiteX2" fmla="*/ 1689202 w 1689201"/>
              <a:gd name="connsiteY2" fmla="*/ 6858000 h 6858000"/>
              <a:gd name="connsiteX3" fmla="*/ 0 w 16892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689201" h="6858000">
                <a:moveTo>
                  <a:pt x="0" y="0"/>
                </a:moveTo>
                <a:lnTo>
                  <a:pt x="1689202" y="0"/>
                </a:lnTo>
                <a:lnTo>
                  <a:pt x="1689202" y="6858000"/>
                </a:lnTo>
                <a:lnTo>
                  <a:pt x="0" y="6858000"/>
                </a:lnTo>
                <a:close/>
              </a:path>
            </a:pathLst>
          </a:custGeom>
          <a:gradFill>
            <a:gsLst>
              <a:gs pos="56000">
                <a:schemeClr val="bg1"/>
              </a:gs>
              <a:gs pos="0">
                <a:schemeClr val="bg1">
                  <a:lumMod val="85000"/>
                  <a:lumOff val="15000"/>
                </a:schemeClr>
              </a:gs>
            </a:gsLst>
            <a:lin ang="0" scaled="0"/>
          </a:gradFill>
          <a:ln w="762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6" name="任意多边形: 形状 15"/>
          <p:cNvSpPr/>
          <p:nvPr>
            <p:custDataLst>
              <p:tags r:id="rId5"/>
            </p:custDataLst>
          </p:nvPr>
        </p:nvSpPr>
        <p:spPr>
          <a:xfrm>
            <a:off x="10346055" y="954405"/>
            <a:ext cx="1332230" cy="672465"/>
          </a:xfrm>
          <a:custGeom>
            <a:avLst/>
            <a:gdLst>
              <a:gd name="connsiteX0" fmla="*/ 75 w 1332280"/>
              <a:gd name="connsiteY0" fmla="*/ 135712 h 672617"/>
              <a:gd name="connsiteX1" fmla="*/ 183566 w 1332280"/>
              <a:gd name="connsiteY1" fmla="*/ 231419 h 672617"/>
              <a:gd name="connsiteX2" fmla="*/ 287274 w 1332280"/>
              <a:gd name="connsiteY2" fmla="*/ 135712 h 672617"/>
              <a:gd name="connsiteX3" fmla="*/ 406907 w 1332280"/>
              <a:gd name="connsiteY3" fmla="*/ 181966 h 672617"/>
              <a:gd name="connsiteX4" fmla="*/ 550469 w 1332280"/>
              <a:gd name="connsiteY4" fmla="*/ 132512 h 672617"/>
              <a:gd name="connsiteX5" fmla="*/ 674141 w 1332280"/>
              <a:gd name="connsiteY5" fmla="*/ 132512 h 672617"/>
              <a:gd name="connsiteX6" fmla="*/ 765276 w 1332280"/>
              <a:gd name="connsiteY6" fmla="*/ 73609 h 672617"/>
              <a:gd name="connsiteX7" fmla="*/ 845667 w 1332280"/>
              <a:gd name="connsiteY7" fmla="*/ 139598 h 672617"/>
              <a:gd name="connsiteX8" fmla="*/ 981303 w 1332280"/>
              <a:gd name="connsiteY8" fmla="*/ 47854 h 672617"/>
              <a:gd name="connsiteX9" fmla="*/ 1204646 w 1332280"/>
              <a:gd name="connsiteY9" fmla="*/ 0 h 672617"/>
              <a:gd name="connsiteX10" fmla="*/ 1300352 w 1332280"/>
              <a:gd name="connsiteY10" fmla="*/ 115672 h 672617"/>
              <a:gd name="connsiteX11" fmla="*/ 1332281 w 1332280"/>
              <a:gd name="connsiteY11" fmla="*/ 566395 h 672617"/>
              <a:gd name="connsiteX12" fmla="*/ 63856 w 1332280"/>
              <a:gd name="connsiteY12" fmla="*/ 672617 h 672617"/>
              <a:gd name="connsiteX13" fmla="*/ 0 w 1332280"/>
              <a:gd name="connsiteY13" fmla="*/ 502539 h 672617"/>
              <a:gd name="connsiteX14" fmla="*/ 0 w 1332280"/>
              <a:gd name="connsiteY14" fmla="*/ 135712 h 67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32280" h="672617">
                <a:moveTo>
                  <a:pt x="75" y="135712"/>
                </a:moveTo>
                <a:lnTo>
                  <a:pt x="183566" y="231419"/>
                </a:lnTo>
                <a:cubicBezTo>
                  <a:pt x="183566" y="231419"/>
                  <a:pt x="263347" y="111785"/>
                  <a:pt x="287274" y="135712"/>
                </a:cubicBezTo>
                <a:cubicBezTo>
                  <a:pt x="311201" y="159639"/>
                  <a:pt x="359054" y="196367"/>
                  <a:pt x="406907" y="181966"/>
                </a:cubicBezTo>
                <a:cubicBezTo>
                  <a:pt x="454761" y="167564"/>
                  <a:pt x="518617" y="145313"/>
                  <a:pt x="550469" y="132512"/>
                </a:cubicBezTo>
                <a:cubicBezTo>
                  <a:pt x="582396" y="119710"/>
                  <a:pt x="674141" y="132512"/>
                  <a:pt x="674141" y="132512"/>
                </a:cubicBezTo>
                <a:lnTo>
                  <a:pt x="765276" y="73609"/>
                </a:lnTo>
                <a:lnTo>
                  <a:pt x="845667" y="139598"/>
                </a:lnTo>
                <a:lnTo>
                  <a:pt x="981303" y="47854"/>
                </a:lnTo>
                <a:lnTo>
                  <a:pt x="1204646" y="0"/>
                </a:lnTo>
                <a:lnTo>
                  <a:pt x="1300352" y="115672"/>
                </a:lnTo>
                <a:lnTo>
                  <a:pt x="1332281" y="566395"/>
                </a:lnTo>
                <a:lnTo>
                  <a:pt x="63856" y="672617"/>
                </a:lnTo>
                <a:lnTo>
                  <a:pt x="0" y="502539"/>
                </a:lnTo>
                <a:lnTo>
                  <a:pt x="0" y="135712"/>
                </a:lnTo>
                <a:close/>
              </a:path>
            </a:pathLst>
          </a:custGeom>
          <a:solidFill>
            <a:srgbClr val="DCDCDC"/>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7" name="任意多边形: 形状 16"/>
          <p:cNvSpPr/>
          <p:nvPr>
            <p:custDataLst>
              <p:tags r:id="rId6"/>
            </p:custDataLst>
          </p:nvPr>
        </p:nvSpPr>
        <p:spPr>
          <a:xfrm>
            <a:off x="10346055" y="1330325"/>
            <a:ext cx="1332230" cy="1108075"/>
          </a:xfrm>
          <a:custGeom>
            <a:avLst/>
            <a:gdLst>
              <a:gd name="connsiteX0" fmla="*/ 0 w 1332205"/>
              <a:gd name="connsiteY0" fmla="*/ 126797 h 1108024"/>
              <a:gd name="connsiteX1" fmla="*/ 111709 w 1332205"/>
              <a:gd name="connsiteY1" fmla="*/ 126797 h 1108024"/>
              <a:gd name="connsiteX2" fmla="*/ 223419 w 1332205"/>
              <a:gd name="connsiteY2" fmla="*/ 166649 h 1108024"/>
              <a:gd name="connsiteX3" fmla="*/ 422835 w 1332205"/>
              <a:gd name="connsiteY3" fmla="*/ 7087 h 1108024"/>
              <a:gd name="connsiteX4" fmla="*/ 710032 w 1332205"/>
              <a:gd name="connsiteY4" fmla="*/ 7087 h 1108024"/>
              <a:gd name="connsiteX5" fmla="*/ 957301 w 1332205"/>
              <a:gd name="connsiteY5" fmla="*/ 0 h 1108024"/>
              <a:gd name="connsiteX6" fmla="*/ 1124789 w 1332205"/>
              <a:gd name="connsiteY6" fmla="*/ 83287 h 1108024"/>
              <a:gd name="connsiteX7" fmla="*/ 1276350 w 1332205"/>
              <a:gd name="connsiteY7" fmla="*/ 0 h 1108024"/>
              <a:gd name="connsiteX8" fmla="*/ 1332205 w 1332205"/>
              <a:gd name="connsiteY8" fmla="*/ 47015 h 1108024"/>
              <a:gd name="connsiteX9" fmla="*/ 1332205 w 1332205"/>
              <a:gd name="connsiteY9" fmla="*/ 1052170 h 1108024"/>
              <a:gd name="connsiteX10" fmla="*/ 39853 w 1332205"/>
              <a:gd name="connsiteY10" fmla="*/ 1108024 h 1108024"/>
              <a:gd name="connsiteX11" fmla="*/ 0 w 1332205"/>
              <a:gd name="connsiteY11" fmla="*/ 126797 h 110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32205" h="1108024">
                <a:moveTo>
                  <a:pt x="0" y="126797"/>
                </a:moveTo>
                <a:lnTo>
                  <a:pt x="111709" y="126797"/>
                </a:lnTo>
                <a:lnTo>
                  <a:pt x="223419" y="166649"/>
                </a:lnTo>
                <a:cubicBezTo>
                  <a:pt x="223419" y="166649"/>
                  <a:pt x="351054" y="23089"/>
                  <a:pt x="422835" y="7087"/>
                </a:cubicBezTo>
                <a:cubicBezTo>
                  <a:pt x="494614" y="-8839"/>
                  <a:pt x="710032" y="7087"/>
                  <a:pt x="710032" y="7087"/>
                </a:cubicBezTo>
                <a:lnTo>
                  <a:pt x="957301" y="0"/>
                </a:lnTo>
                <a:lnTo>
                  <a:pt x="1124789" y="83287"/>
                </a:lnTo>
                <a:lnTo>
                  <a:pt x="1276350" y="0"/>
                </a:lnTo>
                <a:lnTo>
                  <a:pt x="1332205" y="47015"/>
                </a:lnTo>
                <a:lnTo>
                  <a:pt x="1332205" y="1052170"/>
                </a:lnTo>
                <a:lnTo>
                  <a:pt x="39853" y="1108024"/>
                </a:lnTo>
                <a:lnTo>
                  <a:pt x="0" y="126797"/>
                </a:lnTo>
                <a:close/>
              </a:path>
            </a:pathLst>
          </a:custGeom>
          <a:gradFill>
            <a:gsLst>
              <a:gs pos="5870">
                <a:srgbClr val="CBCCD1"/>
              </a:gs>
              <a:gs pos="39110">
                <a:srgbClr val="FFFFFF"/>
              </a:gs>
              <a:gs pos="100000">
                <a:srgbClr val="B7B7B9"/>
              </a:gs>
            </a:gsLst>
            <a:lin ang="20990744" scaled="1"/>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任意多边形: 形状 17"/>
          <p:cNvSpPr/>
          <p:nvPr>
            <p:custDataLst>
              <p:tags r:id="rId7"/>
            </p:custDataLst>
          </p:nvPr>
        </p:nvSpPr>
        <p:spPr>
          <a:xfrm>
            <a:off x="10181590" y="1696085"/>
            <a:ext cx="1663700" cy="4096385"/>
          </a:xfrm>
          <a:custGeom>
            <a:avLst/>
            <a:gdLst>
              <a:gd name="connsiteX0" fmla="*/ 0 w 1663826"/>
              <a:gd name="connsiteY0" fmla="*/ 343357 h 4096435"/>
              <a:gd name="connsiteX1" fmla="*/ 140208 w 1663826"/>
              <a:gd name="connsiteY1" fmla="*/ 351053 h 4096435"/>
              <a:gd name="connsiteX2" fmla="*/ 275844 w 1663826"/>
              <a:gd name="connsiteY2" fmla="*/ 299237 h 4096435"/>
              <a:gd name="connsiteX3" fmla="*/ 379552 w 1663826"/>
              <a:gd name="connsiteY3" fmla="*/ 351053 h 4096435"/>
              <a:gd name="connsiteX4" fmla="*/ 499186 w 1663826"/>
              <a:gd name="connsiteY4" fmla="*/ 247345 h 4096435"/>
              <a:gd name="connsiteX5" fmla="*/ 722528 w 1663826"/>
              <a:gd name="connsiteY5" fmla="*/ 247345 h 4096435"/>
              <a:gd name="connsiteX6" fmla="*/ 762380 w 1663826"/>
              <a:gd name="connsiteY6" fmla="*/ 167564 h 4096435"/>
              <a:gd name="connsiteX7" fmla="*/ 838200 w 1663826"/>
              <a:gd name="connsiteY7" fmla="*/ 187985 h 4096435"/>
              <a:gd name="connsiteX8" fmla="*/ 898017 w 1663826"/>
              <a:gd name="connsiteY8" fmla="*/ 259308 h 4096435"/>
              <a:gd name="connsiteX9" fmla="*/ 993724 w 1663826"/>
              <a:gd name="connsiteY9" fmla="*/ 167564 h 4096435"/>
              <a:gd name="connsiteX10" fmla="*/ 1089431 w 1663826"/>
              <a:gd name="connsiteY10" fmla="*/ 79781 h 4096435"/>
              <a:gd name="connsiteX11" fmla="*/ 1193139 w 1663826"/>
              <a:gd name="connsiteY11" fmla="*/ 0 h 4096435"/>
              <a:gd name="connsiteX12" fmla="*/ 1304849 w 1663826"/>
              <a:gd name="connsiteY12" fmla="*/ 0 h 4096435"/>
              <a:gd name="connsiteX13" fmla="*/ 1360703 w 1663826"/>
              <a:gd name="connsiteY13" fmla="*/ 0 h 4096435"/>
              <a:gd name="connsiteX14" fmla="*/ 1408557 w 1663826"/>
              <a:gd name="connsiteY14" fmla="*/ 55855 h 4096435"/>
              <a:gd name="connsiteX15" fmla="*/ 1480338 w 1663826"/>
              <a:gd name="connsiteY15" fmla="*/ 0 h 4096435"/>
              <a:gd name="connsiteX16" fmla="*/ 1504265 w 1663826"/>
              <a:gd name="connsiteY16" fmla="*/ 127635 h 4096435"/>
              <a:gd name="connsiteX17" fmla="*/ 1663827 w 1663826"/>
              <a:gd name="connsiteY17" fmla="*/ 3845128 h 4096435"/>
              <a:gd name="connsiteX18" fmla="*/ 1536192 w 1663826"/>
              <a:gd name="connsiteY18" fmla="*/ 3845128 h 4096435"/>
              <a:gd name="connsiteX19" fmla="*/ 1432484 w 1663826"/>
              <a:gd name="connsiteY19" fmla="*/ 3924910 h 4096435"/>
              <a:gd name="connsiteX20" fmla="*/ 1288923 w 1663826"/>
              <a:gd name="connsiteY20" fmla="*/ 3965600 h 4096435"/>
              <a:gd name="connsiteX21" fmla="*/ 1193216 w 1663826"/>
              <a:gd name="connsiteY21" fmla="*/ 4020693 h 4096435"/>
              <a:gd name="connsiteX22" fmla="*/ 1025728 w 1663826"/>
              <a:gd name="connsiteY22" fmla="*/ 4076548 h 4096435"/>
              <a:gd name="connsiteX23" fmla="*/ 770458 w 1663826"/>
              <a:gd name="connsiteY23" fmla="*/ 4076548 h 4096435"/>
              <a:gd name="connsiteX24" fmla="*/ 687400 w 1663826"/>
              <a:gd name="connsiteY24" fmla="*/ 4096436 h 4096435"/>
              <a:gd name="connsiteX25" fmla="*/ 626821 w 1663826"/>
              <a:gd name="connsiteY25" fmla="*/ 4020769 h 4096435"/>
              <a:gd name="connsiteX26" fmla="*/ 499186 w 1663826"/>
              <a:gd name="connsiteY26" fmla="*/ 4012768 h 4096435"/>
              <a:gd name="connsiteX27" fmla="*/ 347624 w 1663826"/>
              <a:gd name="connsiteY27" fmla="*/ 3965677 h 4096435"/>
              <a:gd name="connsiteX28" fmla="*/ 242392 w 1663826"/>
              <a:gd name="connsiteY28" fmla="*/ 3907308 h 4096435"/>
              <a:gd name="connsiteX29" fmla="*/ 0 w 1663826"/>
              <a:gd name="connsiteY29" fmla="*/ 343357 h 4096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3826" h="4096435">
                <a:moveTo>
                  <a:pt x="0" y="343357"/>
                </a:moveTo>
                <a:lnTo>
                  <a:pt x="140208" y="351053"/>
                </a:lnTo>
                <a:lnTo>
                  <a:pt x="275844" y="299237"/>
                </a:lnTo>
                <a:lnTo>
                  <a:pt x="379552" y="351053"/>
                </a:lnTo>
                <a:cubicBezTo>
                  <a:pt x="379552" y="351053"/>
                  <a:pt x="459334" y="255346"/>
                  <a:pt x="499186" y="247345"/>
                </a:cubicBezTo>
                <a:cubicBezTo>
                  <a:pt x="539039" y="239344"/>
                  <a:pt x="722528" y="247345"/>
                  <a:pt x="722528" y="247345"/>
                </a:cubicBezTo>
                <a:lnTo>
                  <a:pt x="762380" y="167564"/>
                </a:lnTo>
                <a:lnTo>
                  <a:pt x="838200" y="187985"/>
                </a:lnTo>
                <a:lnTo>
                  <a:pt x="898017" y="259308"/>
                </a:lnTo>
                <a:lnTo>
                  <a:pt x="993724" y="167564"/>
                </a:lnTo>
                <a:lnTo>
                  <a:pt x="1089431" y="79781"/>
                </a:lnTo>
                <a:lnTo>
                  <a:pt x="1193139" y="0"/>
                </a:lnTo>
                <a:lnTo>
                  <a:pt x="1304849" y="0"/>
                </a:lnTo>
                <a:lnTo>
                  <a:pt x="1360703" y="0"/>
                </a:lnTo>
                <a:lnTo>
                  <a:pt x="1408557" y="55855"/>
                </a:lnTo>
                <a:lnTo>
                  <a:pt x="1480338" y="0"/>
                </a:lnTo>
                <a:lnTo>
                  <a:pt x="1504265" y="127635"/>
                </a:lnTo>
                <a:lnTo>
                  <a:pt x="1663827" y="3845128"/>
                </a:lnTo>
                <a:lnTo>
                  <a:pt x="1536192" y="3845128"/>
                </a:lnTo>
                <a:lnTo>
                  <a:pt x="1432484" y="3924910"/>
                </a:lnTo>
                <a:lnTo>
                  <a:pt x="1288923" y="3965600"/>
                </a:lnTo>
                <a:lnTo>
                  <a:pt x="1193216" y="4020693"/>
                </a:lnTo>
                <a:lnTo>
                  <a:pt x="1025728" y="4076548"/>
                </a:lnTo>
                <a:lnTo>
                  <a:pt x="770458" y="4076548"/>
                </a:lnTo>
                <a:lnTo>
                  <a:pt x="687400" y="4096436"/>
                </a:lnTo>
                <a:lnTo>
                  <a:pt x="626821" y="4020769"/>
                </a:lnTo>
                <a:lnTo>
                  <a:pt x="499186" y="4012768"/>
                </a:lnTo>
                <a:lnTo>
                  <a:pt x="347624" y="3965677"/>
                </a:lnTo>
                <a:lnTo>
                  <a:pt x="242392" y="3907308"/>
                </a:lnTo>
                <a:lnTo>
                  <a:pt x="0" y="343357"/>
                </a:lnTo>
                <a:close/>
              </a:path>
            </a:pathLst>
          </a:custGeom>
          <a:solidFill>
            <a:srgbClr val="DCDCDC"/>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任意多边形: 形状 18"/>
          <p:cNvSpPr/>
          <p:nvPr>
            <p:custDataLst>
              <p:tags r:id="rId8"/>
            </p:custDataLst>
          </p:nvPr>
        </p:nvSpPr>
        <p:spPr>
          <a:xfrm>
            <a:off x="10194290" y="1823720"/>
            <a:ext cx="1651635" cy="3837940"/>
          </a:xfrm>
          <a:custGeom>
            <a:avLst/>
            <a:gdLst>
              <a:gd name="connsiteX0" fmla="*/ 0 w 1651329"/>
              <a:gd name="connsiteY0" fmla="*/ 295199 h 3837911"/>
              <a:gd name="connsiteX1" fmla="*/ 103708 w 1651329"/>
              <a:gd name="connsiteY1" fmla="*/ 335051 h 3837911"/>
              <a:gd name="connsiteX2" fmla="*/ 263270 w 1651329"/>
              <a:gd name="connsiteY2" fmla="*/ 295199 h 3837911"/>
              <a:gd name="connsiteX3" fmla="*/ 422834 w 1651329"/>
              <a:gd name="connsiteY3" fmla="*/ 295199 h 3837911"/>
              <a:gd name="connsiteX4" fmla="*/ 749884 w 1651329"/>
              <a:gd name="connsiteY4" fmla="*/ 207416 h 3837911"/>
              <a:gd name="connsiteX5" fmla="*/ 941374 w 1651329"/>
              <a:gd name="connsiteY5" fmla="*/ 271272 h 3837911"/>
              <a:gd name="connsiteX6" fmla="*/ 1061009 w 1651329"/>
              <a:gd name="connsiteY6" fmla="*/ 167564 h 3837911"/>
              <a:gd name="connsiteX7" fmla="*/ 1212571 w 1651329"/>
              <a:gd name="connsiteY7" fmla="*/ 167564 h 3837911"/>
              <a:gd name="connsiteX8" fmla="*/ 1324279 w 1651329"/>
              <a:gd name="connsiteY8" fmla="*/ 87782 h 3837911"/>
              <a:gd name="connsiteX9" fmla="*/ 1491767 w 1651329"/>
              <a:gd name="connsiteY9" fmla="*/ 0 h 3837911"/>
              <a:gd name="connsiteX10" fmla="*/ 1651330 w 1651329"/>
              <a:gd name="connsiteY10" fmla="*/ 3494075 h 3837911"/>
              <a:gd name="connsiteX11" fmla="*/ 1531696 w 1651329"/>
              <a:gd name="connsiteY11" fmla="*/ 3629711 h 3837911"/>
              <a:gd name="connsiteX12" fmla="*/ 1380134 w 1651329"/>
              <a:gd name="connsiteY12" fmla="*/ 3677564 h 3837911"/>
              <a:gd name="connsiteX13" fmla="*/ 1140790 w 1651329"/>
              <a:gd name="connsiteY13" fmla="*/ 3781273 h 3837911"/>
              <a:gd name="connsiteX14" fmla="*/ 909447 w 1651329"/>
              <a:gd name="connsiteY14" fmla="*/ 3837127 h 3837911"/>
              <a:gd name="connsiteX15" fmla="*/ 494614 w 1651329"/>
              <a:gd name="connsiteY15" fmla="*/ 3789274 h 3837911"/>
              <a:gd name="connsiteX16" fmla="*/ 231343 w 1651329"/>
              <a:gd name="connsiteY16" fmla="*/ 3693567 h 3837911"/>
              <a:gd name="connsiteX17" fmla="*/ 0 w 1651329"/>
              <a:gd name="connsiteY17" fmla="*/ 295199 h 383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51329" h="3837911">
                <a:moveTo>
                  <a:pt x="0" y="295199"/>
                </a:moveTo>
                <a:lnTo>
                  <a:pt x="103708" y="335051"/>
                </a:lnTo>
                <a:lnTo>
                  <a:pt x="263270" y="295199"/>
                </a:lnTo>
                <a:lnTo>
                  <a:pt x="422834" y="295199"/>
                </a:lnTo>
                <a:lnTo>
                  <a:pt x="749884" y="207416"/>
                </a:lnTo>
                <a:lnTo>
                  <a:pt x="941374" y="271272"/>
                </a:lnTo>
                <a:lnTo>
                  <a:pt x="1061009" y="167564"/>
                </a:lnTo>
                <a:lnTo>
                  <a:pt x="1212571" y="167564"/>
                </a:lnTo>
                <a:lnTo>
                  <a:pt x="1324279" y="87782"/>
                </a:lnTo>
                <a:lnTo>
                  <a:pt x="1491767" y="0"/>
                </a:lnTo>
                <a:lnTo>
                  <a:pt x="1651330" y="3494075"/>
                </a:lnTo>
                <a:cubicBezTo>
                  <a:pt x="1651330" y="3494075"/>
                  <a:pt x="1563547" y="3629711"/>
                  <a:pt x="1531696" y="3629711"/>
                </a:cubicBezTo>
                <a:cubicBezTo>
                  <a:pt x="1499768" y="3629711"/>
                  <a:pt x="1380134" y="3677564"/>
                  <a:pt x="1380134" y="3677564"/>
                </a:cubicBezTo>
                <a:cubicBezTo>
                  <a:pt x="1380134" y="3677564"/>
                  <a:pt x="1204646" y="3749345"/>
                  <a:pt x="1140790" y="3781273"/>
                </a:cubicBezTo>
                <a:cubicBezTo>
                  <a:pt x="1076934" y="3813200"/>
                  <a:pt x="973302" y="3829126"/>
                  <a:pt x="909447" y="3837127"/>
                </a:cubicBezTo>
                <a:cubicBezTo>
                  <a:pt x="845591" y="3845128"/>
                  <a:pt x="542467" y="3789274"/>
                  <a:pt x="494614" y="3789274"/>
                </a:cubicBezTo>
                <a:cubicBezTo>
                  <a:pt x="446761" y="3789274"/>
                  <a:pt x="303123" y="3813200"/>
                  <a:pt x="231343" y="3693567"/>
                </a:cubicBezTo>
                <a:lnTo>
                  <a:pt x="0" y="295199"/>
                </a:lnTo>
                <a:close/>
              </a:path>
            </a:pathLst>
          </a:custGeom>
          <a:gradFill>
            <a:gsLst>
              <a:gs pos="5870">
                <a:srgbClr val="CBCCD1"/>
              </a:gs>
              <a:gs pos="39110">
                <a:srgbClr val="FFFFFF"/>
              </a:gs>
              <a:gs pos="100000">
                <a:srgbClr val="B7B7B9"/>
              </a:gs>
            </a:gsLst>
            <a:lin ang="0" scaled="1"/>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标题 6"/>
          <p:cNvSpPr>
            <a:spLocks noGrp="1"/>
          </p:cNvSpPr>
          <p:nvPr>
            <p:ph type="title"/>
            <p:custDataLst>
              <p:tags r:id="rId9"/>
            </p:custDataLst>
          </p:nvPr>
        </p:nvSpPr>
        <p:spPr>
          <a:xfrm>
            <a:off x="879475" y="603885"/>
            <a:ext cx="8693150" cy="883285"/>
          </a:xfrm>
        </p:spPr>
        <p:txBody>
          <a:bodyPr anchor="b" anchorCtr="0">
            <a:normAutofit fontScale="90000"/>
          </a:bodyPr>
          <a:lstStyle/>
          <a:p>
            <a:pPr marL="0" indent="0" fontAlgn="auto">
              <a:lnSpc>
                <a:spcPct val="150000"/>
              </a:lnSpc>
            </a:pPr>
            <a:r>
              <a:rPr lang="zh-CN" altLang="en-US" sz="4445" i="1" spc="300">
                <a:gradFill>
                  <a:gsLst>
                    <a:gs pos="50000">
                      <a:schemeClr val="accent1"/>
                    </a:gs>
                    <a:gs pos="0">
                      <a:schemeClr val="accent1">
                        <a:lumMod val="25000"/>
                        <a:lumOff val="75000"/>
                      </a:schemeClr>
                    </a:gs>
                    <a:gs pos="100000">
                      <a:schemeClr val="accent1">
                        <a:lumMod val="85000"/>
                      </a:schemeClr>
                    </a:gs>
                  </a:gsLst>
                  <a:lin ang="5400000" scaled="1"/>
                </a:gradFill>
                <a:uFillTx/>
                <a:latin typeface="+mj-ea"/>
                <a:sym typeface="+mn-ea"/>
              </a:rPr>
              <a:t>专题导言</a:t>
            </a:r>
            <a:endParaRPr lang="zh-CN" altLang="en-US" sz="4445" i="1" spc="300">
              <a:gradFill>
                <a:gsLst>
                  <a:gs pos="50000">
                    <a:schemeClr val="accent1"/>
                  </a:gs>
                  <a:gs pos="0">
                    <a:schemeClr val="accent1">
                      <a:lumMod val="25000"/>
                      <a:lumOff val="75000"/>
                    </a:schemeClr>
                  </a:gs>
                  <a:gs pos="100000">
                    <a:schemeClr val="accent1">
                      <a:lumMod val="85000"/>
                    </a:schemeClr>
                  </a:gs>
                </a:gsLst>
                <a:lin ang="5400000" scaled="1"/>
              </a:gradFill>
              <a:uFillTx/>
              <a:latin typeface="+mj-ea"/>
              <a:sym typeface="+mn-ea"/>
            </a:endParaRPr>
          </a:p>
        </p:txBody>
      </p:sp>
      <p:sp>
        <p:nvSpPr>
          <p:cNvPr id="40" name="文本框 39"/>
          <p:cNvSpPr txBox="1"/>
          <p:nvPr>
            <p:custDataLst>
              <p:tags r:id="rId10"/>
            </p:custDataLst>
          </p:nvPr>
        </p:nvSpPr>
        <p:spPr>
          <a:xfrm>
            <a:off x="725170" y="2087880"/>
            <a:ext cx="8693785" cy="1616710"/>
          </a:xfrm>
          <a:prstGeom prst="rect">
            <a:avLst/>
          </a:prstGeom>
          <a:noFill/>
        </p:spPr>
        <p:txBody>
          <a:bodyPr wrap="square" lIns="0">
            <a:normAutofit fontScale="25000"/>
            <a:scene3d>
              <a:camera prst="orthographicFront"/>
              <a:lightRig rig="threePt" dir="t"/>
            </a:scene3d>
            <a:sp3d extrusionH="381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fontAlgn="auto">
              <a:lnSpc>
                <a:spcPct val="150000"/>
              </a:lnSpc>
              <a:spcAft>
                <a:spcPts val="800"/>
              </a:spcAft>
            </a:pPr>
            <a:r>
              <a:rPr lang="zh-CN" altLang="en-US" sz="8000" b="1" spc="150" dirty="0">
                <a:ln>
                  <a:noFill/>
                </a:ln>
                <a:solidFill>
                  <a:srgbClr val="FFFFFF"/>
                </a:solidFill>
                <a:uFillTx/>
                <a:sym typeface="+mn-ea"/>
              </a:rPr>
              <a:t>党的二十大报告提出：</a:t>
            </a:r>
            <a:r>
              <a:rPr lang="en-US" altLang="zh-CN" sz="8000" b="1" spc="150" dirty="0">
                <a:ln>
                  <a:noFill/>
                </a:ln>
                <a:solidFill>
                  <a:srgbClr val="FFFFFF"/>
                </a:solidFill>
                <a:uFillTx/>
                <a:sym typeface="+mn-ea"/>
              </a:rPr>
              <a:t>“</a:t>
            </a:r>
            <a:r>
              <a:rPr lang="zh-CN" altLang="en-US" sz="8000" b="1" spc="150" dirty="0">
                <a:ln>
                  <a:noFill/>
                </a:ln>
                <a:solidFill>
                  <a:srgbClr val="FFFFFF"/>
                </a:solidFill>
                <a:uFillTx/>
                <a:sym typeface="+mn-ea"/>
              </a:rPr>
              <a:t>坚持把发展经济的着力点放在实体经济上，推进新型工业化，</a:t>
            </a:r>
            <a:r>
              <a:rPr lang="en-US" altLang="zh-CN" sz="8000" b="1" spc="150" dirty="0">
                <a:ln>
                  <a:noFill/>
                </a:ln>
                <a:solidFill>
                  <a:srgbClr val="FFFFFF"/>
                </a:solidFill>
                <a:uFillTx/>
                <a:sym typeface="+mn-ea"/>
              </a:rPr>
              <a:t> </a:t>
            </a:r>
            <a:r>
              <a:rPr lang="zh-CN" altLang="en-US" sz="8000" b="1" spc="150" dirty="0">
                <a:ln>
                  <a:noFill/>
                </a:ln>
                <a:solidFill>
                  <a:srgbClr val="FFFFFF"/>
                </a:solidFill>
                <a:uFillTx/>
                <a:sym typeface="+mn-ea"/>
              </a:rPr>
              <a:t>加快建设制造强国、质量强国、航天强国、交通强国、网络强国、数字中国。</a:t>
            </a:r>
            <a:r>
              <a:rPr lang="en-US" altLang="zh-CN" sz="8000" b="1" spc="150" dirty="0">
                <a:ln>
                  <a:noFill/>
                </a:ln>
                <a:solidFill>
                  <a:srgbClr val="FFFFFF"/>
                </a:solidFill>
                <a:uFillTx/>
                <a:sym typeface="+mn-ea"/>
              </a:rPr>
              <a:t>”</a:t>
            </a:r>
            <a:r>
              <a:rPr lang="zh-CN" altLang="en-US" sz="8000" b="1" spc="150" dirty="0">
                <a:ln>
                  <a:noFill/>
                </a:ln>
                <a:solidFill>
                  <a:srgbClr val="FFFFFF"/>
                </a:solidFill>
                <a:uFillTx/>
                <a:sym typeface="+mn-ea"/>
              </a:rPr>
              <a:t>如今，网络技术日新月异，网络信息也变得纷繁复杂。一方面，网络为大学生的学习和娱乐生活提供了丰富的资源及巨大的便利；另一方面，网络也产生了一些不可忽视的消极影响，这给网络安全、信息安全带来了挑战。让大学生既能有效地利用网络，又能避免负面信息的影响，是大学生安全教育的一个重要方面。</a:t>
            </a:r>
            <a:endParaRPr lang="zh-CN" altLang="en-US" sz="8000" b="1" spc="150" dirty="0">
              <a:ln>
                <a:noFill/>
              </a:ln>
              <a:solidFill>
                <a:srgbClr val="FFFFFF"/>
              </a:solidFill>
              <a:uFillTx/>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0" grpId="0"/>
      <p:bldP spid="40"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6"/>
            <p:custDataLst>
              <p:tags r:id="rId1"/>
            </p:custDataLst>
          </p:nvPr>
        </p:nvSpPr>
        <p:spPr/>
        <p:txBody>
          <a:bodyPr/>
          <a:lstStyle/>
          <a:p>
            <a:r>
              <a:rPr lang="zh-CN" altLang="en-US"/>
              <a:t>感谢观看！</a:t>
            </a:r>
            <a:endParaRPr lang="zh-CN" altLang="en-US"/>
          </a:p>
        </p:txBody>
      </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normAutofit/>
          </a:bodyPr>
          <a:lstStyle/>
          <a:p>
            <a:r>
              <a:rPr lang="zh-CN" altLang="en-US"/>
              <a:t>任务一</a:t>
            </a:r>
            <a:r>
              <a:rPr lang="en-US" altLang="zh-CN"/>
              <a:t>  </a:t>
            </a:r>
            <a:r>
              <a:rPr lang="zh-CN" altLang="en-US"/>
              <a:t> </a:t>
            </a:r>
            <a:r>
              <a:rPr lang="zh-CN" altLang="en-US" spc="300" dirty="0">
                <a:solidFill>
                  <a:srgbClr val="051C2D"/>
                </a:solidFill>
                <a:latin typeface="+mn-ea"/>
                <a:sym typeface="+mn-ea"/>
              </a:rPr>
              <a:t>识别网络信息</a:t>
            </a:r>
            <a:endParaRPr lang="zh-CN" altLang="en-US"/>
          </a:p>
        </p:txBody>
      </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【案例】</a:t>
            </a:r>
            <a:r>
              <a:rPr lang="en-US" altLang="zh-CN" sz="2000" kern="0" dirty="0">
                <a:ln>
                  <a:noFill/>
                  <a:prstDash val="sysDot"/>
                </a:ln>
                <a:solidFill>
                  <a:schemeClr val="tx1">
                    <a:lumMod val="85000"/>
                    <a:lumOff val="15000"/>
                  </a:schemeClr>
                </a:solidFill>
                <a:uFillTx/>
                <a:latin typeface="+mn-ea"/>
                <a:sym typeface="+mn-ea"/>
              </a:rPr>
              <a:t>2023 </a:t>
            </a:r>
            <a:r>
              <a:rPr lang="zh-CN" altLang="en-US" sz="2000" kern="0" dirty="0">
                <a:ln>
                  <a:noFill/>
                  <a:prstDash val="sysDot"/>
                </a:ln>
                <a:solidFill>
                  <a:schemeClr val="tx1">
                    <a:lumMod val="85000"/>
                    <a:lumOff val="15000"/>
                  </a:schemeClr>
                </a:solidFill>
                <a:uFillTx/>
                <a:latin typeface="+mn-ea"/>
                <a:sym typeface="+mn-ea"/>
              </a:rPr>
              <a:t>年</a:t>
            </a:r>
            <a:r>
              <a:rPr lang="en-US" altLang="zh-CN" sz="2000" kern="0" dirty="0">
                <a:ln>
                  <a:noFill/>
                  <a:prstDash val="sysDot"/>
                </a:ln>
                <a:solidFill>
                  <a:schemeClr val="tx1">
                    <a:lumMod val="85000"/>
                    <a:lumOff val="15000"/>
                  </a:schemeClr>
                </a:solidFill>
                <a:uFillTx/>
                <a:latin typeface="+mn-ea"/>
                <a:sym typeface="+mn-ea"/>
              </a:rPr>
              <a:t> 4 </a:t>
            </a:r>
            <a:r>
              <a:rPr lang="zh-CN" altLang="en-US" sz="2000" kern="0" dirty="0">
                <a:ln>
                  <a:noFill/>
                  <a:prstDash val="sysDot"/>
                </a:ln>
                <a:solidFill>
                  <a:schemeClr val="tx1">
                    <a:lumMod val="85000"/>
                    <a:lumOff val="15000"/>
                  </a:schemeClr>
                </a:solidFill>
                <a:uFillTx/>
                <a:latin typeface="+mn-ea"/>
                <a:sym typeface="+mn-ea"/>
              </a:rPr>
              <a:t>月</a:t>
            </a:r>
            <a:r>
              <a:rPr lang="en-US" altLang="zh-CN" sz="2000" kern="0" dirty="0">
                <a:ln>
                  <a:noFill/>
                  <a:prstDash val="sysDot"/>
                </a:ln>
                <a:solidFill>
                  <a:schemeClr val="tx1">
                    <a:lumMod val="85000"/>
                    <a:lumOff val="15000"/>
                  </a:schemeClr>
                </a:solidFill>
                <a:uFillTx/>
                <a:latin typeface="+mn-ea"/>
                <a:sym typeface="+mn-ea"/>
              </a:rPr>
              <a:t> 11 </a:t>
            </a:r>
            <a:r>
              <a:rPr lang="zh-CN" altLang="en-US" sz="2000" kern="0" dirty="0">
                <a:ln>
                  <a:noFill/>
                  <a:prstDash val="sysDot"/>
                </a:ln>
                <a:solidFill>
                  <a:schemeClr val="tx1">
                    <a:lumMod val="85000"/>
                    <a:lumOff val="15000"/>
                  </a:schemeClr>
                </a:solidFill>
                <a:uFillTx/>
                <a:latin typeface="+mn-ea"/>
                <a:sym typeface="+mn-ea"/>
              </a:rPr>
              <a:t>日，某高校电气工程学院的毕业生何某被公示已经拟录为某县的公务员。但有网友举报称，何某曾在其大学的内部论坛发表过辱华言论。</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接到网友举报后，</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当地县委组织部会同纪检监察组成立工作小组赴该生毕业院校，与该校电气工程学院党委副书记、知情老师谈话，并查阅了相关档案资料，查实何某于</a:t>
            </a:r>
            <a:r>
              <a:rPr lang="en-US" altLang="zh-CN" sz="2000" kern="0" dirty="0">
                <a:ln>
                  <a:noFill/>
                  <a:prstDash val="sysDot"/>
                </a:ln>
                <a:solidFill>
                  <a:schemeClr val="tx1">
                    <a:lumMod val="85000"/>
                    <a:lumOff val="15000"/>
                  </a:schemeClr>
                </a:solidFill>
                <a:uFillTx/>
                <a:latin typeface="+mn-ea"/>
                <a:sym typeface="+mn-ea"/>
              </a:rPr>
              <a:t>2019</a:t>
            </a:r>
            <a:r>
              <a:rPr lang="zh-CN" altLang="en-US" sz="2000" kern="0" dirty="0">
                <a:ln>
                  <a:noFill/>
                  <a:prstDash val="sysDot"/>
                </a:ln>
                <a:solidFill>
                  <a:schemeClr val="tx1">
                    <a:lumMod val="85000"/>
                    <a:lumOff val="15000"/>
                  </a:schemeClr>
                </a:solidFill>
                <a:uFillTx/>
                <a:latin typeface="+mn-ea"/>
                <a:sym typeface="+mn-ea"/>
              </a:rPr>
              <a:t>年在校内论坛发表过辱华言论，产生了严重的负面影响，他因此被学院通报批评，当年年度奖学金及荣誉称号也被取消。</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鉴于以上事实，考察组认为何某政治素质不合格，不宜录用为公务员。</a:t>
            </a:r>
            <a:r>
              <a:rPr lang="en-US" altLang="zh-CN" sz="2000" kern="0" dirty="0">
                <a:ln>
                  <a:noFill/>
                  <a:prstDash val="sysDot"/>
                </a:ln>
                <a:solidFill>
                  <a:schemeClr val="tx1">
                    <a:lumMod val="85000"/>
                    <a:lumOff val="15000"/>
                  </a:schemeClr>
                </a:solidFill>
                <a:uFillTx/>
                <a:latin typeface="+mn-ea"/>
                <a:sym typeface="+mn-ea"/>
              </a:rPr>
              <a:t> 2023</a:t>
            </a:r>
            <a:r>
              <a:rPr lang="zh-CN" altLang="en-US" sz="2000" kern="0" dirty="0">
                <a:ln>
                  <a:noFill/>
                  <a:prstDash val="sysDot"/>
                </a:ln>
                <a:solidFill>
                  <a:schemeClr val="tx1">
                    <a:lumMod val="85000"/>
                    <a:lumOff val="15000"/>
                  </a:schemeClr>
                </a:solidFill>
                <a:uFillTx/>
                <a:latin typeface="+mn-ea"/>
                <a:sym typeface="+mn-ea"/>
              </a:rPr>
              <a:t>年</a:t>
            </a:r>
            <a:r>
              <a:rPr lang="en-US" altLang="zh-CN" sz="2000" kern="0" dirty="0">
                <a:ln>
                  <a:noFill/>
                  <a:prstDash val="sysDot"/>
                </a:ln>
                <a:solidFill>
                  <a:schemeClr val="tx1">
                    <a:lumMod val="85000"/>
                    <a:lumOff val="15000"/>
                  </a:schemeClr>
                </a:solidFill>
                <a:uFillTx/>
                <a:latin typeface="+mn-ea"/>
                <a:sym typeface="+mn-ea"/>
              </a:rPr>
              <a:t>4</a:t>
            </a:r>
            <a:r>
              <a:rPr lang="zh-CN" altLang="en-US" sz="2000" kern="0" dirty="0">
                <a:ln>
                  <a:noFill/>
                  <a:prstDash val="sysDot"/>
                </a:ln>
                <a:solidFill>
                  <a:schemeClr val="tx1">
                    <a:lumMod val="85000"/>
                    <a:lumOff val="15000"/>
                  </a:schemeClr>
                </a:solidFill>
                <a:uFillTx/>
                <a:latin typeface="+mn-ea"/>
                <a:sym typeface="+mn-ea"/>
              </a:rPr>
              <a:t>月</a:t>
            </a:r>
            <a:r>
              <a:rPr lang="en-US" altLang="zh-CN" sz="2000" kern="0" dirty="0">
                <a:ln>
                  <a:noFill/>
                  <a:prstDash val="sysDot"/>
                </a:ln>
                <a:solidFill>
                  <a:schemeClr val="tx1">
                    <a:lumMod val="85000"/>
                    <a:lumOff val="15000"/>
                  </a:schemeClr>
                </a:solidFill>
                <a:uFillTx/>
                <a:latin typeface="+mn-ea"/>
                <a:sym typeface="+mn-ea"/>
              </a:rPr>
              <a:t>14 </a:t>
            </a:r>
            <a:r>
              <a:rPr lang="zh-CN" altLang="en-US" sz="2000" kern="0" dirty="0">
                <a:ln>
                  <a:noFill/>
                  <a:prstDash val="sysDot"/>
                </a:ln>
                <a:solidFill>
                  <a:schemeClr val="tx1">
                    <a:lumMod val="85000"/>
                    <a:lumOff val="15000"/>
                  </a:schemeClr>
                </a:solidFill>
                <a:uFillTx/>
                <a:latin typeface="+mn-ea"/>
                <a:sym typeface="+mn-ea"/>
              </a:rPr>
              <a:t>日，何某本人主动提出放弃公务员录用资格。</a:t>
            </a:r>
            <a:r>
              <a:rPr lang="en-US" altLang="zh-CN" sz="2000" kern="0" dirty="0">
                <a:ln>
                  <a:noFill/>
                  <a:prstDash val="sysDot"/>
                </a:ln>
                <a:solidFill>
                  <a:schemeClr val="tx1">
                    <a:lumMod val="85000"/>
                    <a:lumOff val="15000"/>
                  </a:schemeClr>
                </a:solidFill>
                <a:uFillTx/>
                <a:latin typeface="+mn-ea"/>
                <a:sym typeface="+mn-ea"/>
              </a:rPr>
              <a:t>4 </a:t>
            </a:r>
            <a:r>
              <a:rPr lang="zh-CN" altLang="en-US" sz="2000" kern="0" dirty="0">
                <a:ln>
                  <a:noFill/>
                  <a:prstDash val="sysDot"/>
                </a:ln>
                <a:solidFill>
                  <a:schemeClr val="tx1">
                    <a:lumMod val="85000"/>
                    <a:lumOff val="15000"/>
                  </a:schemeClr>
                </a:solidFill>
                <a:uFillTx/>
                <a:latin typeface="+mn-ea"/>
                <a:sym typeface="+mn-ea"/>
              </a:rPr>
              <a:t>月</a:t>
            </a:r>
            <a:r>
              <a:rPr lang="en-US" altLang="zh-CN" sz="2000" kern="0" dirty="0">
                <a:ln>
                  <a:noFill/>
                  <a:prstDash val="sysDot"/>
                </a:ln>
                <a:solidFill>
                  <a:schemeClr val="tx1">
                    <a:lumMod val="85000"/>
                    <a:lumOff val="15000"/>
                  </a:schemeClr>
                </a:solidFill>
                <a:uFillTx/>
                <a:latin typeface="+mn-ea"/>
                <a:sym typeface="+mn-ea"/>
              </a:rPr>
              <a:t> 17 </a:t>
            </a:r>
            <a:r>
              <a:rPr lang="zh-CN" altLang="en-US" sz="2000" kern="0" dirty="0">
                <a:ln>
                  <a:noFill/>
                  <a:prstDash val="sysDot"/>
                </a:ln>
                <a:solidFill>
                  <a:schemeClr val="tx1">
                    <a:lumMod val="85000"/>
                    <a:lumOff val="15000"/>
                  </a:schemeClr>
                </a:solidFill>
                <a:uFillTx/>
                <a:latin typeface="+mn-ea"/>
                <a:sym typeface="+mn-ea"/>
              </a:rPr>
              <a:t>日，何某提交了放弃声明。</a:t>
            </a: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983615" y="1910080"/>
            <a:ext cx="10015220" cy="3486150"/>
          </a:xfrm>
          <a:prstGeom prst="rect">
            <a:avLst/>
          </a:prstGeom>
          <a:noFill/>
        </p:spPr>
        <p:txBody>
          <a:bodyPr wrap="square" rtlCol="0" anchor="t" anchorCtr="0"/>
          <a:lstStyle/>
          <a:p>
            <a:pPr lvl="0" indent="457200" fontAlgn="auto">
              <a:lnSpc>
                <a:spcPct val="150000"/>
              </a:lnSpc>
            </a:pPr>
            <a:r>
              <a:rPr lang="zh-CN" altLang="en-US" sz="2000" kern="0" dirty="0">
                <a:ln>
                  <a:noFill/>
                  <a:prstDash val="sysDot"/>
                </a:ln>
                <a:solidFill>
                  <a:schemeClr val="tx1">
                    <a:lumMod val="85000"/>
                    <a:lumOff val="15000"/>
                  </a:schemeClr>
                </a:solidFill>
                <a:latin typeface="+mn-ea"/>
                <a:sym typeface="+mn-ea"/>
              </a:rPr>
              <a:t>【评析】</a:t>
            </a:r>
            <a:endParaRPr lang="zh-CN" altLang="en-US" sz="20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000" kern="0" dirty="0">
                <a:ln>
                  <a:noFill/>
                  <a:prstDash val="sysDot"/>
                </a:ln>
                <a:solidFill>
                  <a:schemeClr val="tx1">
                    <a:lumMod val="85000"/>
                    <a:lumOff val="15000"/>
                  </a:schemeClr>
                </a:solidFill>
                <a:latin typeface="+mn-ea"/>
                <a:sym typeface="+mn-ea"/>
              </a:rPr>
              <a:t>网络不是法外之地，何某发表辱华言论是典型的政治不合格，被拒录为公务员完全合理合法。公务员的首要职责是为人民服务，一个连自己国家都不爱的人，怎么能全心全意为人民服务？何某的辱华言论损害了祖国的尊严，伤害了人民的情感，不具备为人民服务的基本素质。</a:t>
            </a:r>
            <a:endParaRPr lang="zh-CN" altLang="en-US" sz="20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000" kern="0" dirty="0">
                <a:ln>
                  <a:noFill/>
                  <a:prstDash val="sysDot"/>
                </a:ln>
                <a:solidFill>
                  <a:schemeClr val="tx1">
                    <a:lumMod val="85000"/>
                    <a:lumOff val="15000"/>
                  </a:schemeClr>
                </a:solidFill>
                <a:latin typeface="+mn-ea"/>
                <a:sym typeface="+mn-ea"/>
              </a:rPr>
              <a:t>个人的理想奋斗，只有融入爱国主义的万顷洪流，方能形成排山倒海、</a:t>
            </a:r>
            <a:r>
              <a:rPr lang="en-US" altLang="zh-CN" sz="2000" kern="0" dirty="0">
                <a:ln>
                  <a:noFill/>
                  <a:prstDash val="sysDot"/>
                </a:ln>
                <a:solidFill>
                  <a:schemeClr val="tx1">
                    <a:lumMod val="85000"/>
                    <a:lumOff val="15000"/>
                  </a:schemeClr>
                </a:solidFill>
                <a:latin typeface="+mn-ea"/>
                <a:sym typeface="+mn-ea"/>
              </a:rPr>
              <a:t> </a:t>
            </a:r>
            <a:r>
              <a:rPr lang="zh-CN" altLang="en-US" sz="2000" kern="0" dirty="0">
                <a:ln>
                  <a:noFill/>
                  <a:prstDash val="sysDot"/>
                </a:ln>
                <a:solidFill>
                  <a:schemeClr val="tx1">
                    <a:lumMod val="85000"/>
                    <a:lumOff val="15000"/>
                  </a:schemeClr>
                </a:solidFill>
                <a:latin typeface="+mn-ea"/>
                <a:sym typeface="+mn-ea"/>
              </a:rPr>
              <a:t>无往不前之势。只有将个人的发展与国家前途、民族命运紧密结合，时刻与祖国的发展进步同呼吸、共命运，才能真正实现自身的自由和全面发展。</a:t>
            </a:r>
            <a:endParaRPr lang="zh-CN" altLang="en-US" sz="2000" kern="0" dirty="0">
              <a:ln>
                <a:noFill/>
                <a:prstDash val="sysDot"/>
              </a:ln>
              <a:solidFill>
                <a:schemeClr val="tx1">
                  <a:lumMod val="85000"/>
                  <a:lumOff val="15000"/>
                </a:schemeClr>
              </a:solidFill>
              <a:latin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一</a:t>
            </a:r>
            <a:r>
              <a:rPr lang="zh-CN" altLang="en-US" dirty="0">
                <a:ln>
                  <a:noFill/>
                  <a:prstDash val="sysDot"/>
                </a:ln>
                <a:latin typeface="+mn-ea"/>
                <a:cs typeface="+mn-ea"/>
                <a:sym typeface="+mn-ea"/>
              </a:rPr>
              <a:t>、网络违法和不良信息</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圆角矩形 10"/>
          <p:cNvSpPr/>
          <p:nvPr>
            <p:custDataLst>
              <p:tags r:id="rId3"/>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4"/>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sp>
        <p:nvSpPr>
          <p:cNvPr id="9" name="文本框 8"/>
          <p:cNvSpPr txBox="1"/>
          <p:nvPr>
            <p:custDataLst>
              <p:tags r:id="rId5"/>
            </p:custDataLst>
          </p:nvPr>
        </p:nvSpPr>
        <p:spPr>
          <a:xfrm>
            <a:off x="1089660" y="2441575"/>
            <a:ext cx="10062210" cy="3445510"/>
          </a:xfrm>
          <a:prstGeom prst="rect">
            <a:avLst/>
          </a:prstGeom>
          <a:noFill/>
        </p:spPr>
        <p:txBody>
          <a:bodyPr wrap="square" rtlCol="0" anchor="ctr" anchorCtr="0"/>
          <a:lstStyle/>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1</a:t>
            </a:r>
            <a:r>
              <a:rPr lang="zh-CN" altLang="en-US" sz="1600" dirty="0">
                <a:ln>
                  <a:noFill/>
                  <a:prstDash val="sysDot"/>
                </a:ln>
                <a:solidFill>
                  <a:schemeClr val="tx1">
                    <a:lumMod val="85000"/>
                    <a:lumOff val="15000"/>
                  </a:schemeClr>
                </a:solidFill>
                <a:latin typeface="+mn-ea"/>
                <a:cs typeface="+mn-ea"/>
                <a:sym typeface="+mn-ea"/>
              </a:rPr>
              <a:t>）危害国家安全、破坏国家统一的政治类有害信息。</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2</a:t>
            </a:r>
            <a:r>
              <a:rPr lang="zh-CN" altLang="en-US" sz="1600" dirty="0">
                <a:ln>
                  <a:noFill/>
                  <a:prstDash val="sysDot"/>
                </a:ln>
                <a:solidFill>
                  <a:schemeClr val="tx1">
                    <a:lumMod val="85000"/>
                    <a:lumOff val="15000"/>
                  </a:schemeClr>
                </a:solidFill>
                <a:latin typeface="+mn-ea"/>
                <a:cs typeface="+mn-ea"/>
                <a:sym typeface="+mn-ea"/>
              </a:rPr>
              <a:t>）宣扬恐怖主义、破坏人民幸福生活的暴恐类有害信息。</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3</a:t>
            </a:r>
            <a:r>
              <a:rPr lang="zh-CN" altLang="en-US" sz="1600" dirty="0">
                <a:ln>
                  <a:noFill/>
                  <a:prstDash val="sysDot"/>
                </a:ln>
                <a:solidFill>
                  <a:schemeClr val="tx1">
                    <a:lumMod val="85000"/>
                    <a:lumOff val="15000"/>
                  </a:schemeClr>
                </a:solidFill>
                <a:latin typeface="+mn-ea"/>
                <a:cs typeface="+mn-ea"/>
                <a:sym typeface="+mn-ea"/>
              </a:rPr>
              <a:t>）威胁财产安全、扰乱生活秩序的诈骗类有害信息。</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4</a:t>
            </a:r>
            <a:r>
              <a:rPr lang="zh-CN" altLang="en-US" sz="1600" dirty="0">
                <a:ln>
                  <a:noFill/>
                  <a:prstDash val="sysDot"/>
                </a:ln>
                <a:solidFill>
                  <a:schemeClr val="tx1">
                    <a:lumMod val="85000"/>
                    <a:lumOff val="15000"/>
                  </a:schemeClr>
                </a:solidFill>
                <a:latin typeface="+mn-ea"/>
                <a:cs typeface="+mn-ea"/>
                <a:sym typeface="+mn-ea"/>
              </a:rPr>
              <a:t>）网络文化失范、侵蚀精神世界的色情类信息。</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5</a:t>
            </a:r>
            <a:r>
              <a:rPr lang="zh-CN" altLang="en-US" sz="1600" dirty="0">
                <a:ln>
                  <a:noFill/>
                  <a:prstDash val="sysDot"/>
                </a:ln>
                <a:solidFill>
                  <a:schemeClr val="tx1">
                    <a:lumMod val="85000"/>
                    <a:lumOff val="15000"/>
                  </a:schemeClr>
                </a:solidFill>
                <a:latin typeface="+mn-ea"/>
                <a:cs typeface="+mn-ea"/>
                <a:sym typeface="+mn-ea"/>
              </a:rPr>
              <a:t>）造成精神污染、影响社会风气的低俗类信息。</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6</a:t>
            </a:r>
            <a:r>
              <a:rPr lang="zh-CN" altLang="en-US" sz="1600" dirty="0">
                <a:ln>
                  <a:noFill/>
                  <a:prstDash val="sysDot"/>
                </a:ln>
                <a:solidFill>
                  <a:schemeClr val="tx1">
                    <a:lumMod val="85000"/>
                    <a:lumOff val="15000"/>
                  </a:schemeClr>
                </a:solidFill>
                <a:latin typeface="+mn-ea"/>
                <a:cs typeface="+mn-ea"/>
                <a:sym typeface="+mn-ea"/>
              </a:rPr>
              <a:t>）危害社会秩序、破坏安定团结的赌博类信息。</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7</a:t>
            </a:r>
            <a:r>
              <a:rPr lang="zh-CN" altLang="en-US" sz="1600" dirty="0">
                <a:ln>
                  <a:noFill/>
                  <a:prstDash val="sysDot"/>
                </a:ln>
                <a:solidFill>
                  <a:schemeClr val="tx1">
                    <a:lumMod val="85000"/>
                    <a:lumOff val="15000"/>
                  </a:schemeClr>
                </a:solidFill>
                <a:latin typeface="+mn-ea"/>
                <a:cs typeface="+mn-ea"/>
                <a:sym typeface="+mn-ea"/>
              </a:rPr>
              <a:t>）破坏经济秩序、影响我国形象的侵权类信息。</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8</a:t>
            </a:r>
            <a:r>
              <a:rPr lang="zh-CN" altLang="en-US" sz="1600" dirty="0">
                <a:ln>
                  <a:noFill/>
                  <a:prstDash val="sysDot"/>
                </a:ln>
                <a:solidFill>
                  <a:schemeClr val="tx1">
                    <a:lumMod val="85000"/>
                    <a:lumOff val="15000"/>
                  </a:schemeClr>
                </a:solidFill>
                <a:latin typeface="+mn-ea"/>
                <a:cs typeface="+mn-ea"/>
                <a:sym typeface="+mn-ea"/>
              </a:rPr>
              <a:t>）引发公众恐慌、摧毁信任体系的谣言类信息。</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9</a:t>
            </a:r>
            <a:r>
              <a:rPr lang="zh-CN" altLang="en-US" sz="1600" dirty="0">
                <a:ln>
                  <a:noFill/>
                  <a:prstDash val="sysDot"/>
                </a:ln>
                <a:solidFill>
                  <a:schemeClr val="tx1">
                    <a:lumMod val="85000"/>
                    <a:lumOff val="15000"/>
                  </a:schemeClr>
                </a:solidFill>
                <a:latin typeface="+mn-ea"/>
                <a:cs typeface="+mn-ea"/>
                <a:sym typeface="+mn-ea"/>
              </a:rPr>
              <a:t>）影响身心健康、干扰网络正常传播的其他类信息。</a:t>
            </a:r>
            <a:endParaRPr lang="zh-CN" altLang="en-US" sz="1600" dirty="0">
              <a:ln>
                <a:noFill/>
                <a:prstDash val="sysDot"/>
              </a:ln>
              <a:solidFill>
                <a:schemeClr val="tx1">
                  <a:lumMod val="85000"/>
                  <a:lumOff val="15000"/>
                </a:schemeClr>
              </a:solidFill>
              <a:latin typeface="+mn-ea"/>
              <a:cs typeface="+mn-ea"/>
              <a:sym typeface="+mn-ea"/>
            </a:endParaRPr>
          </a:p>
        </p:txBody>
      </p:sp>
      <p:sp>
        <p:nvSpPr>
          <p:cNvPr id="3" name="文本框 2"/>
          <p:cNvSpPr txBox="1"/>
          <p:nvPr/>
        </p:nvSpPr>
        <p:spPr>
          <a:xfrm>
            <a:off x="1455420" y="1423035"/>
            <a:ext cx="7320280" cy="645160"/>
          </a:xfrm>
          <a:prstGeom prst="rect">
            <a:avLst/>
          </a:prstGeom>
          <a:noFill/>
        </p:spPr>
        <p:txBody>
          <a:bodyPr wrap="square" rtlCol="0" anchor="t" anchorCtr="0">
            <a:spAutoFit/>
          </a:bodyPr>
          <a:p>
            <a:pPr indent="457200" fontAlgn="auto">
              <a:lnSpc>
                <a:spcPct val="150000"/>
              </a:lnSpc>
              <a:spcAft>
                <a:spcPts val="600"/>
              </a:spcAft>
            </a:pPr>
            <a:r>
              <a:rPr lang="zh-CN" altLang="en-US" sz="2400" dirty="0">
                <a:ln>
                  <a:noFill/>
                  <a:prstDash val="sysDot"/>
                </a:ln>
                <a:solidFill>
                  <a:schemeClr val="tx1">
                    <a:lumMod val="85000"/>
                    <a:lumOff val="15000"/>
                  </a:schemeClr>
                </a:solidFill>
                <a:latin typeface="+mn-ea"/>
                <a:cs typeface="+mn-ea"/>
                <a:sym typeface="+mn-ea"/>
              </a:rPr>
              <a:t>网络违法和不良信息大致可分为以下九类。</a:t>
            </a:r>
            <a:endParaRPr lang="zh-CN" altLang="en-US" sz="2400" dirty="0">
              <a:ln>
                <a:noFill/>
                <a:prstDash val="sysDot"/>
              </a:ln>
              <a:solidFill>
                <a:schemeClr val="tx1">
                  <a:lumMod val="85000"/>
                  <a:lumOff val="15000"/>
                </a:schemeClr>
              </a:solidFill>
              <a:latin typeface="+mn-ea"/>
              <a:cs typeface="+mn-ea"/>
              <a:sym typeface="+mn-ea"/>
            </a:endParaRPr>
          </a:p>
        </p:txBody>
      </p:sp>
    </p:spTree>
    <p:custDataLst>
      <p:tags r:id="rId6"/>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32130" y="2036445"/>
            <a:ext cx="2563495" cy="2195830"/>
          </a:xfrm>
        </p:spPr>
        <p:txBody>
          <a:bodyPr anchor="b" anchorCtr="0"/>
          <a:lstStyle/>
          <a:p>
            <a:pPr algn="ctr"/>
            <a:r>
              <a:rPr lang="zh-CN" altLang="en-US" sz="3600"/>
              <a:t>二、抵制</a:t>
            </a:r>
            <a:br>
              <a:rPr lang="zh-CN" altLang="en-US" sz="3600"/>
            </a:br>
            <a:r>
              <a:rPr lang="zh-CN" altLang="en-US" sz="3600"/>
              <a:t>网络暴力</a:t>
            </a:r>
            <a:endParaRPr lang="zh-CN" altLang="en-US" sz="3600"/>
          </a:p>
        </p:txBody>
      </p:sp>
      <p:sp>
        <p:nvSpPr>
          <p:cNvPr id="3" name="矩形 2"/>
          <p:cNvSpPr/>
          <p:nvPr>
            <p:custDataLst>
              <p:tags r:id="rId2"/>
            </p:custDataLst>
          </p:nvPr>
        </p:nvSpPr>
        <p:spPr>
          <a:xfrm>
            <a:off x="754380" y="4300855"/>
            <a:ext cx="2157095" cy="1250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3"/>
            </p:custDataLst>
          </p:nvPr>
        </p:nvSpPr>
        <p:spPr>
          <a:xfrm>
            <a:off x="1804670" y="945198"/>
            <a:ext cx="8893175" cy="4967605"/>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accent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2520000" anchor="ctr"/>
          <a:lstStyle/>
          <a:p>
            <a:pPr indent="0" algn="just" fontAlgn="auto">
              <a:lnSpc>
                <a:spcPct val="150000"/>
              </a:lnSpc>
            </a:pPr>
            <a:endParaRPr lang="zh-CN" altLang="en-US" kern="0" spc="0" dirty="0">
              <a:ln>
                <a:noFill/>
                <a:prstDash val="sysDot"/>
              </a:ln>
              <a:solidFill>
                <a:schemeClr val="tx1">
                  <a:lumMod val="85000"/>
                  <a:lumOff val="15000"/>
                </a:schemeClr>
              </a:solidFill>
              <a:latin typeface="+mn-ea"/>
              <a:ea typeface="+mn-ea"/>
              <a:sym typeface="+mn-ea"/>
            </a:endParaRPr>
          </a:p>
        </p:txBody>
      </p:sp>
      <p:sp>
        <p:nvSpPr>
          <p:cNvPr id="4" name="文本框 3"/>
          <p:cNvSpPr txBox="1"/>
          <p:nvPr>
            <p:custDataLst>
              <p:tags r:id="rId4"/>
            </p:custDataLst>
          </p:nvPr>
        </p:nvSpPr>
        <p:spPr>
          <a:xfrm>
            <a:off x="3558540" y="1221740"/>
            <a:ext cx="6848475" cy="4405630"/>
          </a:xfrm>
          <a:prstGeom prst="rect">
            <a:avLst/>
          </a:prstGeom>
          <a:noFill/>
        </p:spPr>
        <p:txBody>
          <a:bodyPr wrap="square" rtlCol="0" anchor="ctr" anchorCtr="0">
            <a:normAutofit/>
          </a:bodyPr>
          <a:lstStyle/>
          <a:p>
            <a:pPr marL="0" lvl="0" indent="0" fontAlgn="auto">
              <a:lnSpc>
                <a:spcPct val="150000"/>
              </a:lnSpc>
            </a:pPr>
            <a:r>
              <a:rPr lang="zh-CN" altLang="en-US"/>
              <a:t>网络暴力是暴力的一种，是指借助互联网这一载体，对受害者进行谩骂、抨击、侮辱、诽谤等，并对当事人的隐私权、人身安全权及其正常生活造成威胁或某种不良影响的行为。</a:t>
            </a:r>
            <a:endParaRPr lang="zh-CN" altLang="en-US"/>
          </a:p>
          <a:p>
            <a:pPr marL="0" lvl="0" indent="0" fontAlgn="auto">
              <a:lnSpc>
                <a:spcPct val="150000"/>
              </a:lnSpc>
            </a:pPr>
            <a:r>
              <a:rPr lang="zh-CN" altLang="en-US"/>
              <a:t>网络暴力不仅包括比较明显的侮辱诽谤、煽动网民对立、人肉搜索、辱骂攻击等硬暴力，还包括站在所谓道德的制高点上不断诘问、质疑、追问打探、嘲讽、戏耍他人的软暴力；不仅包括公开的侮辱诽谤等显性暴力，还包括滥用通信自由和通信秘密，以点对点方式发送不良有害信息的隐性暴力；不仅包括单人实施的个体暴力，还包括众人无意识实施且追求变态“集体狂欢”的群体暴力。</a:t>
            </a:r>
            <a:endParaRPr lang="zh-CN" altLang="en-US"/>
          </a:p>
        </p:txBody>
      </p:sp>
    </p:spTree>
    <p:custDataLst>
      <p:tags r:id="rId5"/>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7"/>
  <p:tag name="KSO_WM_TEMPLATE_CATEGORY" val="custom"/>
  <p:tag name="KSO_WM_TEMPLATE_INDEX" val="20235212"/>
  <p:tag name="KSO_WM_UNIT_LAYERLEVEL" val="1"/>
  <p:tag name="KSO_WM_TAG_VERSION" val="3.0"/>
  <p:tag name="KSO_WM_BEAUTIFY_FLAG" val="#wm#"/>
  <p:tag name="KSO_WM_UNIT_TYPE" val="i"/>
  <p:tag name="KSO_WM_UNIT_INDEX" val="7"/>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8"/>
  <p:tag name="KSO_WM_TEMPLATE_CATEGORY" val="custom"/>
  <p:tag name="KSO_WM_TEMPLATE_INDEX" val="20235212"/>
  <p:tag name="KSO_WM_UNIT_LAYERLEVEL" val="1"/>
  <p:tag name="KSO_WM_TAG_VERSION" val="3.0"/>
  <p:tag name="KSO_WM_BEAUTIFY_FLAG" val="#wm#"/>
  <p:tag name="KSO_WM_UNIT_TYPE" val="i"/>
  <p:tag name="KSO_WM_UNIT_INDEX" val="8"/>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a*1"/>
  <p:tag name="KSO_WM_TEMPLATE_CATEGORY" val="custom"/>
  <p:tag name="KSO_WM_TEMPLATE_INDEX" val="20235212"/>
  <p:tag name="KSO_WM_UNIT_LAYERLEVEL" val="1"/>
  <p:tag name="KSO_WM_TAG_VERSION" val="3.0"/>
  <p:tag name="KSO_WM_UNIT_ISCONTENTSTITLE" val="0"/>
  <p:tag name="KSO_WM_UNIT_ISNUMDGMTITLE" val="0"/>
  <p:tag name="KSO_WM_UNIT_NOCLEAR" val="0"/>
  <p:tag name="KSO_WM_UNIT_PRESET_TEXT" val="添加标题"/>
  <p:tag name="KSO_WM_UNIT_TEXT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f*1"/>
  <p:tag name="KSO_WM_TEMPLATE_CATEGORY" val="custom"/>
  <p:tag name="KSO_WM_TEMPLATE_INDEX" val="20235212"/>
  <p:tag name="KSO_WM_UNIT_LAYERLEVEL" val="1"/>
  <p:tag name="KSO_WM_TAG_VERSION" val="3.0"/>
  <p:tag name="KSO_WM_UNIT_SUBTYPE" val="a"/>
  <p:tag name="KSO_WM_UNIT_NOCLEAR" val="0"/>
  <p:tag name="KSO_WM_UNIT_VALUE" val="36"/>
  <p:tag name="KSO_WM_DIAGRAM_VERSION" val="3"/>
  <p:tag name="KSO_WM_DIAGRAM_COLOR_TRICK" val="1"/>
  <p:tag name="KSO_WM_DIAGRAM_COLOR_TEXT_CAN_REMOVE" val="n"/>
  <p:tag name="KSO_WM_DIAGRAM_MAX_ITEMCNT" val="4"/>
  <p:tag name="KSO_WM_DIAGRAM_MIN_ITEMCNT" val="1"/>
  <p:tag name="KSO_WM_DIAGRAM_VIRTUALLY_FRAME" val="{&quot;height&quot;:335.95001220703125,&quot;left&quot;:60.61255768062565,&quot;top&quot;:141.03208051065758,&quot;width&quot;:343.774963378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输入您的项正文"/>
</p:tagLst>
</file>

<file path=ppt/tags/tag104.xml><?xml version="1.0" encoding="utf-8"?>
<p:tagLst xmlns:p="http://schemas.openxmlformats.org/presentationml/2006/main">
  <p:tag name="KSO_WM_SLIDE_ID" val="custom2023521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TAG_VERSION" val="3.0"/>
  <p:tag name="KSO_WM_BEAUTIFY_FLAG" val="#wm#"/>
  <p:tag name="KSO_WM_TEMPLATE_CATEGORY" val="custom"/>
  <p:tag name="KSO_WM_TEMPLATE_INDEX" val="20235212"/>
  <p:tag name="KSO_WM_SLIDE_LAYOUT" val="a_f"/>
  <p:tag name="KSO_WM_SLIDE_LAYOUT_CNT" val="1_1"/>
  <p:tag name="KSO_WM_TEMPLATE_THUMBS_INDEX" val="1、4、7、12、13、14、15、16、17、18、20、24、25、28、33、36、40、43、44"/>
  <p:tag name="KSO_WM_SLIDE_SIZE" val="960*539"/>
  <p:tag name="KSO_WM_SLIDE_POSITION" val="0*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106.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10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10.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2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12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127.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128.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1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8441_1*a*1"/>
  <p:tag name="KSO_WM_TEMPLATE_CATEGORY" val="custom"/>
  <p:tag name="KSO_WM_TEMPLATE_INDEX" val="20238441"/>
  <p:tag name="KSO_WM_UNIT_LAYERLEVEL" val="1"/>
  <p:tag name="KSO_WM_TAG_VERSION" val="3.0"/>
  <p:tag name="KSO_WM_BEAUTIFY_FLAG" val="#wm#"/>
  <p:tag name="KSO_WM_UNIT_TEXT_TYPE" val="1"/>
  <p:tag name="KSO_WM_UNIT_PRESET_TEXT" val="单击此处添加标题"/>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1"/>
  <p:tag name="KSO_WM_TEMPLATE_CATEGORY" val="custom"/>
  <p:tag name="KSO_WM_TEMPLATE_INDEX" val="20238441"/>
  <p:tag name="KSO_WM_UNIT_LAYERLEVEL" val="1"/>
  <p:tag name="KSO_WM_TAG_VERSION" val="3.0"/>
  <p:tag name="KSO_WM_BEAUTIFY_FLAG" val="#wm#"/>
  <p:tag name="KSO_WM_UNIT_TYPE" val="i"/>
  <p:tag name="KSO_WM_UNIT_INDEX"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2"/>
  <p:tag name="KSO_WM_TEMPLATE_CATEGORY" val="custom"/>
  <p:tag name="KSO_WM_TEMPLATE_INDEX" val="20238441"/>
  <p:tag name="KSO_WM_UNIT_LAYERLEVEL" val="1"/>
  <p:tag name="KSO_WM_TAG_VERSION" val="3.0"/>
  <p:tag name="KSO_WM_BEAUTIFY_FLAG" val="#wm#"/>
  <p:tag name="KSO_WM_UNIT_TYPE" val="i"/>
  <p:tag name="KSO_WM_UNIT_INDEX" val="2"/>
</p:tagLst>
</file>

<file path=ppt/tags/tag13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1_1*f*1"/>
  <p:tag name="KSO_WM_TEMPLATE_CATEGORY" val="custom"/>
  <p:tag name="KSO_WM_TEMPLATE_INDEX" val="20238441"/>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133.xml><?xml version="1.0" encoding="utf-8"?>
<p:tagLst xmlns:p="http://schemas.openxmlformats.org/presentationml/2006/main">
  <p:tag name="KSO_WM_SLIDE_ID" val="custom20238441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01*391"/>
  <p:tag name="KSO_WM_SLIDE_POSITION" val="41*74"/>
  <p:tag name="KSO_WM_TAG_VERSION" val="3.0"/>
  <p:tag name="KSO_WM_BEAUTIFY_FLAG" val="#wm#"/>
  <p:tag name="KSO_WM_TEMPLATE_CATEGORY" val="custom"/>
  <p:tag name="KSO_WM_TEMPLATE_INDEX" val="20238441"/>
  <p:tag name="KSO_WM_SLIDE_LAYOUT" val="a_f"/>
  <p:tag name="KSO_WM_SLIDE_LAYOUT_CNT" val="1_1"/>
</p:tagLst>
</file>

<file path=ppt/tags/tag13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869_2*a*1"/>
  <p:tag name="KSO_WM_TEMPLATE_CATEGORY" val="diagram"/>
  <p:tag name="KSO_WM_TEMPLATE_INDEX" val="20231869"/>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869_1*l_h_f*1_1_1"/>
  <p:tag name="KSO_WM_TEMPLATE_INDEX" val="20231869"/>
  <p:tag name="KSO_WM_TAG_VERSION" val="3.0"/>
  <p:tag name="KSO_WM_DIAGRAM_VERSION" val="3"/>
  <p:tag name="KSO_WM_DIAGRAM_COLOR_TEXT_CAN_REMOVE" val="n"/>
  <p:tag name="KSO_WM_DIAGRAM_MAX_ITEMCNT" val="3"/>
  <p:tag name="KSO_WM_DIAGRAM_VIRTUALLY_FRAME" val="{&quot;height&quot;:375.5120544433594,&quot;left&quot;:54.44433070866141,&quot;top&quot;:109.28086254209984,&quot;width&quot;:850.4113385826771}"/>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
  <p:tag name="KSO_WM_UNIT_TEXT_FILL_FORE_SCHEMECOLOR_INDEX" val="1"/>
  <p:tag name="KSO_WM_UNIT_TEXT_FILL_TYPE" val="1"/>
  <p:tag name="KSO_WM_UNIT_USESOURCEFORMAT_APPLY" val="1"/>
</p:tagLst>
</file>

<file path=ppt/tags/tag136.xml><?xml version="1.0" encoding="utf-8"?>
<p:tagLst xmlns:p="http://schemas.openxmlformats.org/presentationml/2006/main">
  <p:tag name="KSO_WM_SLIDE_ID" val="diagram20231869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869"/>
  <p:tag name="KSO_WM_SLIDE_TYPE" val="text"/>
  <p:tag name="KSO_WM_SLIDE_SUBTYPE" val="diag"/>
  <p:tag name="KSO_WM_SLIDE_SIZE" val="850.25*375.512"/>
  <p:tag name="KSO_WM_SLIDE_POSITION" val="54.4999*109.258"/>
  <p:tag name="KSO_WM_SLIDE_LAYOUT" val="a_l"/>
  <p:tag name="KSO_WM_SLIDE_LAYOUT_CNT" val="1_1"/>
  <p:tag name="KSO_WM_SPECIAL_SOURCE" val="bdnull"/>
  <p:tag name="KSO_WM_DIAGRAM_GROUP_CODE" val="l1-1"/>
  <p:tag name="KSO_WM_SLIDE_DIAGTYPE" val="l"/>
</p:tagLst>
</file>

<file path=ppt/tags/tag137.xml><?xml version="1.0" encoding="utf-8"?>
<p:tagLst xmlns:p="http://schemas.openxmlformats.org/presentationml/2006/main">
  <p:tag name="KSO_WM_BEAUTIFY_FLAG" val="#wm#"/>
  <p:tag name="KSO_WM_TEMPLATE_CATEGORY" val="diagram"/>
  <p:tag name="KSO_WM_TEMPLATE_INDEX" val="20231869"/>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5_2*a*1"/>
  <p:tag name="KSO_WM_TEMPLATE_CATEGORY" val="diagram"/>
  <p:tag name="KSO_WM_TEMPLATE_INDEX" val="20233205"/>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BEAUTIFY_FLAG" val="#wm#"/>
  <p:tag name="KSO_WM_DIAGRAM_VIRTUALLY_FRAME" val="{&quot;height&quot;:376.55,&quot;left&quot;:56.750006103515624,&quot;top&quot;:114.9,&quot;width&quot;:846.54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3205_1*l_h_i*1_2_4"/>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40.xml><?xml version="1.0" encoding="utf-8"?>
<p:tagLst xmlns:p="http://schemas.openxmlformats.org/presentationml/2006/main">
  <p:tag name="KSO_WM_BEAUTIFY_FLAG" val="#wm#"/>
  <p:tag name="KSO_WM_DIAGRAM_VIRTUALLY_FRAME" val="{&quot;height&quot;:376.55,&quot;left&quot;:56.750006103515624,&quot;top&quot;:114.9,&quot;width&quot;:846.5499877929688}"/>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05_1*l_h_f*1_2_1"/>
  <p:tag name="KSO_WM_TEMPLATE_CATEGORY" val="diagram"/>
  <p:tag name="KSO_WM_TEMPLATE_INDEX" val="20233205"/>
  <p:tag name="KSO_WM_UNIT_LAYERLEVEL" val="1_1_1"/>
  <p:tag name="KSO_WM_TAG_VERSION" val="3.0"/>
  <p:tag name="KSO_WM_UNIT_VALUE" val="13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UNIT_USESOURCEFORMAT_APPLY" val="1"/>
</p:tagLst>
</file>

<file path=ppt/tags/tag1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1*l_h_a*1_2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6.55,&quot;left&quot;:56.750006103515624,&quot;top&quot;:114.9,&quot;width&quot;:846.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UNIT_USESOURCEFORMAT_APPLY" val="1"/>
</p:tagLst>
</file>

<file path=ppt/tags/tag142.xml><?xml version="1.0" encoding="utf-8"?>
<p:tagLst xmlns:p="http://schemas.openxmlformats.org/presentationml/2006/main">
  <p:tag name="KSO_WM_BEAUTIFY_FLAG" val="#wm#"/>
  <p:tag name="KSO_WM_DIAGRAM_VIRTUALLY_FRAME" val="{&quot;height&quot;:376.55,&quot;left&quot;:56.750006103515624,&quot;top&quot;:114.9,&quot;width&quot;:846.54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205_1*l_h_i*1_2_3"/>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43.xml><?xml version="1.0" encoding="utf-8"?>
<p:tagLst xmlns:p="http://schemas.openxmlformats.org/presentationml/2006/main">
  <p:tag name="KSO_WM_DIAGRAM_VIRTUALLY_FRAME" val="{&quot;height&quot;:376.55,&quot;left&quot;:56.750006103515624,&quot;top&quot;:114.9,&quot;width&quot;:846.5499877929688}"/>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05_1*l_h_i*1_2_2"/>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44.xml><?xml version="1.0" encoding="utf-8"?>
<p:tagLst xmlns:p="http://schemas.openxmlformats.org/presentationml/2006/main">
  <p:tag name="KSO_WM_DIAGRAM_VIRTUALLY_FRAME" val="{&quot;height&quot;:376.55,&quot;left&quot;:56.750006103515624,&quot;top&quot;:114.9,&quot;width&quot;:846.54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3205_1*l_h_i*1_1_4"/>
  <p:tag name="KSO_WM_TEMPLATE_CATEGORY" val="diagram"/>
  <p:tag name="KSO_WM_TEMPLATE_INDEX" val="20233205"/>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145.xml><?xml version="1.0" encoding="utf-8"?>
<p:tagLst xmlns:p="http://schemas.openxmlformats.org/presentationml/2006/main">
  <p:tag name="KSO_WM_BEAUTIFY_FLAG" val="#wm#"/>
  <p:tag name="KSO_WM_DIAGRAM_VIRTUALLY_FRAME" val="{&quot;height&quot;:376.55,&quot;left&quot;:56.750006103515624,&quot;top&quot;:114.9,&quot;width&quot;:846.5499877929688}"/>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05_1*l_h_f*1_1_1"/>
  <p:tag name="KSO_WM_TEMPLATE_CATEGORY" val="diagram"/>
  <p:tag name="KSO_WM_TEMPLATE_INDEX" val="20233205"/>
  <p:tag name="KSO_WM_UNIT_LAYERLEVEL" val="1_1_1"/>
  <p:tag name="KSO_WM_TAG_VERSION" val="3.0"/>
  <p:tag name="KSO_WM_UNIT_VALUE" val="13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UNIT_USESOURCEFORMAT_APPLY" val="1"/>
</p:tagLst>
</file>

<file path=ppt/tags/tag1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1*l_h_a*1_1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6.55,&quot;left&quot;:56.750006103515624,&quot;top&quot;:114.9,&quot;width&quot;:846.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UNIT_USESOURCEFORMAT_APPLY" val="1"/>
</p:tagLst>
</file>

<file path=ppt/tags/tag147.xml><?xml version="1.0" encoding="utf-8"?>
<p:tagLst xmlns:p="http://schemas.openxmlformats.org/presentationml/2006/main">
  <p:tag name="KSO_WM_DIAGRAM_VIRTUALLY_FRAME" val="{&quot;height&quot;:376.55,&quot;left&quot;:56.750006103515624,&quot;top&quot;:114.9,&quot;width&quot;:846.5499877929688}"/>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05_1*l_h_i*1_2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48.xml><?xml version="1.0" encoding="utf-8"?>
<p:tagLst xmlns:p="http://schemas.openxmlformats.org/presentationml/2006/main">
  <p:tag name="KSO_WM_DIAGRAM_VIRTUALLY_FRAME" val="{&quot;height&quot;:376.55,&quot;left&quot;:56.750006103515624,&quot;top&quot;:114.9,&quot;width&quot;:846.5499877929688}"/>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05_1*l_h_i*1_1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49.xml><?xml version="1.0" encoding="utf-8"?>
<p:tagLst xmlns:p="http://schemas.openxmlformats.org/presentationml/2006/main">
  <p:tag name="KSO_WM_BEAUTIFY_FLAG" val="#wm#"/>
  <p:tag name="KSO_WM_DIAGRAM_VIRTUALLY_FRAME" val="{&quot;height&quot;:376.55,&quot;left&quot;:56.750006103515624,&quot;top&quot;:114.9,&quot;width&quot;:846.54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205_1*l_h_i*1_1_3"/>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8599"/>
</p:tagLst>
</file>

<file path=ppt/tags/tag150.xml><?xml version="1.0" encoding="utf-8"?>
<p:tagLst xmlns:p="http://schemas.openxmlformats.org/presentationml/2006/main">
  <p:tag name="KSO_WM_DIAGRAM_VIRTUALLY_FRAME" val="{&quot;height&quot;:376.55,&quot;left&quot;:56.750006103515624,&quot;top&quot;:114.9,&quot;width&quot;:846.54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05_1*l_h_i*1_1_2"/>
  <p:tag name="KSO_WM_TEMPLATE_CATEGORY" val="diagram"/>
  <p:tag name="KSO_WM_TEMPLATE_INDEX" val="20233205"/>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51.xml><?xml version="1.0" encoding="utf-8"?>
<p:tagLst xmlns:p="http://schemas.openxmlformats.org/presentationml/2006/main">
  <p:tag name="KSO_WM_DIAGRAM_VIRTUALLY_FRAME" val="{&quot;height&quot;:376.55,&quot;left&quot;:56.750006103515624,&quot;top&quot;:114.9,&quot;width&quot;:846.5499877929688}"/>
  <p:tag name="KSO_WM_DIAGRAM_VERSION" val="3"/>
  <p:tag name="KSO_WM_DIAGRAM_COLOR_TRICK" val="1"/>
  <p:tag name="KSO_WM_DIAGRAM_COLOR_TEXT_CAN_REMOVE" val="n"/>
  <p:tag name="KSO_WM_UNIT_VALUE" val="90*7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05_1*l_h_x*1_1_1"/>
  <p:tag name="KSO_WM_TEMPLATE_CATEGORY" val="diagram"/>
  <p:tag name="KSO_WM_TEMPLATE_INDEX" val="20233205"/>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USESOURCEFORMAT_APPLY" val="1"/>
</p:tagLst>
</file>

<file path=ppt/tags/tag152.xml><?xml version="1.0" encoding="utf-8"?>
<p:tagLst xmlns:p="http://schemas.openxmlformats.org/presentationml/2006/main">
  <p:tag name="KSO_WM_DIAGRAM_VIRTUALLY_FRAME" val="{&quot;height&quot;:376.55,&quot;left&quot;:56.750006103515624,&quot;top&quot;:114.9,&quot;width&quot;:846.5499877929688}"/>
  <p:tag name="KSO_WM_DIAGRAM_VERSION" val="3"/>
  <p:tag name="KSO_WM_DIAGRAM_COLOR_TRICK" val="1"/>
  <p:tag name="KSO_WM_DIAGRAM_COLOR_TEXT_CAN_REMOVE" val="n"/>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1*l_h_x*1_2_1"/>
  <p:tag name="KSO_WM_TEMPLATE_CATEGORY" val="diagram"/>
  <p:tag name="KSO_WM_TEMPLATE_INDEX" val="20233205"/>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USESOURCEFORMAT_APPLY" val="1"/>
</p:tagLst>
</file>

<file path=ppt/tags/tag153.xml><?xml version="1.0" encoding="utf-8"?>
<p:tagLst xmlns:p="http://schemas.openxmlformats.org/presentationml/2006/main">
  <p:tag name="KSO_WM_SLIDE_ID" val="diagram20233205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5"/>
  <p:tag name="KSO_WM_SLIDE_LAYOUT" val="a_l"/>
  <p:tag name="KSO_WM_SLIDE_LAYOUT_CNT" val="1_1"/>
  <p:tag name="KSO_WM_SPECIAL_SOURCE" val="bdnull"/>
  <p:tag name="KSO_WM_SLIDE_TYPE" val="text"/>
  <p:tag name="KSO_WM_SLIDE_SIZE" val="837.65*364.15"/>
  <p:tag name="KSO_WM_SLIDE_POSITION" val="61.2*121.1"/>
  <p:tag name="KSO_WM_ASSIST_SLIDE" val="1"/>
  <p:tag name="KSO_WM_SLIDE_SUBTYPE" val="diag"/>
  <p:tag name="KSO_WM_DIAGRAM_GROUP_CODE" val="l1-1"/>
  <p:tag name="KSO_WM_SLIDE_DIAGTYPE" val="l"/>
</p:tagLst>
</file>

<file path=ppt/tags/tag154.xml><?xml version="1.0" encoding="utf-8"?>
<p:tagLst xmlns:p="http://schemas.openxmlformats.org/presentationml/2006/main">
  <p:tag name="KSO_WM_BEAUTIFY_FLAG" val="#wm#"/>
  <p:tag name="KSO_WM_TEMPLATE_CATEGORY" val="diagram"/>
  <p:tag name="KSO_WM_TEMPLATE_INDEX" val="20233205"/>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9_7*a*1"/>
  <p:tag name="KSO_WM_TEMPLATE_CATEGORY" val="diagram"/>
  <p:tag name="KSO_WM_TEMPLATE_INDEX" val="20230319"/>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m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319_6*m_i*1_1"/>
  <p:tag name="KSO_WM_TEMPLATE_CATEGORY" val="diagram"/>
  <p:tag name="KSO_WM_TEMPLATE_INDEX" val="20230319"/>
  <p:tag name="KSO_WM_UNIT_LAYERLEVEL" val="1_1"/>
  <p:tag name="KSO_WM_TAG_VERSION" val="3.0"/>
  <p:tag name="KSO_WM_DIAGRAM_VERSION" val="3"/>
  <p:tag name="KSO_WM_DIAGRAM_COLOR_TRICK" val="2"/>
  <p:tag name="KSO_WM_DIAGRAM_COLOR_TEXT_CAN_REMOVE" val="n"/>
  <p:tag name="KSO_WM_UNIT_TYPE" val="m_i"/>
  <p:tag name="KSO_WM_UNIT_INDEX" val="1_1"/>
  <p:tag name="KSO_WM_DIAGRAM_MAX_ITEMCNT" val="8"/>
  <p:tag name="KSO_WM_DIAGRAM_MIN_ITEMCNT" val="2"/>
  <p:tag name="KSO_WM_DIAGRAM_VIRTUALLY_FRAME" val="{&quot;height&quot;:378.3999938964844,&quot;left&quot;:51.162755905511816,&quot;top&quot;:123.35000305175781,&quot;width&quot;:846.4872440944882}"/>
  <p:tag name="KSO_WM_DIAGRAM_COLOR_MATCH_VALUE" val="{&quot;shape&quot;:{&quot;fill&quot;:{&quot;type&quot;:0},&quot;glow&quot;:{&quot;colorType&quot;:0},&quot;line&quot;:{&quot;gradient&quot;:[{&quot;brightness&quot;:0.949999988079071,&quot;colorType&quot;:1,&quot;foreColorIndex&quot;:5,&quot;pos&quot;:0,&quot;transparency&quot;:1},{&quot;brightness&quot;:0,&quot;colorType&quot;:1,&quot;foreColorIndex&quot;:5,&quot;pos&quot;:0.6700000166893005,&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1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1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51.162755905511816,&quot;top&quot;:123.35000305175781,&quot;width&quot;:846.4872440944882}"/>
  <p:tag name="KSO_WM_DIAGRAM_COLOR_MATCH_VALUE" val="{&quot;shape&quot;:{&quot;fill&quot;:{&quot;gradient&quot;:[{&quot;brightness&quot;:0,&quot;colorType&quot;:1,&quot;foreColorIndex&quot;:5,&quot;pos&quot;:0.47999998927116394,&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PRESET_TEXT" val="添加标题"/>
  <p:tag name="KSO_WM_UNIT_FILL_TYPE" val="3"/>
  <p:tag name="KSO_WM_UNIT_LINE_FORE_SCHEMECOLOR_INDEX" val="5"/>
  <p:tag name="KSO_WM_UNIT_TEXT_FILL_FORE_SCHEMECOLOR_INDEX" val="1"/>
  <p:tag name="KSO_WM_UNIT_TEXT_FILL_TYPE" val="1"/>
  <p:tag name="KSO_WM_UNIT_TEXT_TYPE" val="1"/>
  <p:tag name="KSO_WM_UNIT_LINE_FILL_TYPE" val="2"/>
  <p:tag name="KSO_WM_UNIT_USESOURCEFORMAT_APPLY" val="1"/>
</p:tagLst>
</file>

<file path=ppt/tags/tag158.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1_1"/>
  <p:tag name="KSO_WM_TEMPLATE_CATEGORY" val="diagram"/>
  <p:tag name="KSO_WM_TEMPLATE_INDEX" val="20230319"/>
  <p:tag name="KSO_WM_UNIT_LAYERLEVEL" val="1_1_1"/>
  <p:tag name="KSO_WM_TAG_VERSION" val="3.0"/>
  <p:tag name="KSO_WM_DIAGRAM_GROUP_CODE" val="m1-1"/>
  <p:tag name="KSO_WM_UNIT_TYPE" val="m_h_i"/>
  <p:tag name="KSO_WM_UNIT_INDEX" val="1_1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51.162755905511816,&quot;top&quot;:123.35000305175781,&quot;width&quot;:846.4872440944882}"/>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type&quot;:3},&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SHADOW_SCHEMECOLOR_INDEX" val="5"/>
  <p:tag name="KSO_WM_UNIT_USESOURCEFORMAT_APPLY" val="1"/>
</p:tagLst>
</file>

<file path=ppt/tags/tag1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5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5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51.162755905511816,&quot;top&quot;:123.35000305175781,&quot;width&quot;:846.4872440944882}"/>
  <p:tag name="KSO_WM_DIAGRAM_COLOR_MATCH_VALUE" val="{&quot;shape&quot;:{&quot;fill&quot;:{&quot;gradient&quot;:[{&quot;brightness&quot;:0,&quot;colorType&quot;:1,&quot;foreColorIndex&quot;:5,&quot;pos&quot;:0.47999998927116394,&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PRESET_TEXT" val="添加标题"/>
  <p:tag name="KSO_WM_UNIT_FILL_TYPE" val="3"/>
  <p:tag name="KSO_WM_UNIT_LINE_FORE_SCHEMECOLOR_INDEX" val="5"/>
  <p:tag name="KSO_WM_UNIT_TEXT_FILL_FORE_SCHEMECOLOR_INDEX" val="1"/>
  <p:tag name="KSO_WM_UNIT_TEXT_FILL_TYPE" val="1"/>
  <p:tag name="KSO_WM_UNIT_TEXT_TYPE" val="1"/>
  <p:tag name="KSO_WM_UNIT_LINE_FILL_TYPE" val="2"/>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8599"/>
</p:tagLst>
</file>

<file path=ppt/tags/tag160.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5_1"/>
  <p:tag name="KSO_WM_TEMPLATE_CATEGORY" val="diagram"/>
  <p:tag name="KSO_WM_TEMPLATE_INDEX" val="20230319"/>
  <p:tag name="KSO_WM_UNIT_LAYERLEVEL" val="1_1_1"/>
  <p:tag name="KSO_WM_TAG_VERSION" val="3.0"/>
  <p:tag name="KSO_WM_DIAGRAM_GROUP_CODE" val="m1-1"/>
  <p:tag name="KSO_WM_UNIT_TYPE" val="m_h_i"/>
  <p:tag name="KSO_WM_UNIT_INDEX" val="1_5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51.162755905511816,&quot;top&quot;:123.35000305175781,&quot;width&quot;:846.4872440944882}"/>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type&quot;:3},&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SHADOW_SCHEMECOLOR_INDEX" val="5"/>
  <p:tag name="KSO_WM_UNIT_USESOURCEFORMAT_APPLY" val="1"/>
</p:tagLst>
</file>

<file path=ppt/tags/tag161.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2_1"/>
  <p:tag name="KSO_WM_TEMPLATE_CATEGORY" val="diagram"/>
  <p:tag name="KSO_WM_TEMPLATE_INDEX" val="20230319"/>
  <p:tag name="KSO_WM_UNIT_LAYERLEVEL" val="1_1_1"/>
  <p:tag name="KSO_WM_TAG_VERSION" val="3.0"/>
  <p:tag name="KSO_WM_DIAGRAM_GROUP_CODE" val="m1-1"/>
  <p:tag name="KSO_WM_UNIT_TYPE" val="m_h_i"/>
  <p:tag name="KSO_WM_UNIT_INDEX" val="1_2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51.162755905511816,&quot;top&quot;:123.35000305175781,&quot;width&quot;:846.4872440944882}"/>
  <p:tag name="KSO_WM_DIAGRAM_COLOR_MATCH_VALUE" val="{&quot;shape&quot;:{&quot;fill&quot;:{&quot;gradient&quot;:[{&quot;brightness&quot;:0,&quot;colorType&quot;:1,&quot;foreColorIndex&quot;:8,&quot;pos&quot;:0.5400000214576721,&quot;transparency&quot;:0},{&quot;brightness&quot;:0.800000011920929,&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gradient&quot;:[{&quot;brightness&quot;:0,&quot;colorType&quot;:2,&quot;pos&quot;:0.3700000047683716,&quot;rgb&quot;:&quot;#ffffff&quot;,&quot;transparency&quot;:0},{&quot;brightness&quot;:0.800000011920929,&quot;colorType&quot;:1,&quot;foreColorIndex&quot;:8,&quot;pos&quot;:0,&quot;transparency&quot;:0},{&quot;brightness&quot;:0,&quot;colorType&quot;:2,&quot;pos&quot;:1,&quot;rgb&quot;:&quot;#ffffff&quot;,&quot;transparency&quot;:0},{&quot;brightness&quot;:0.800000011920929,&quot;colorType&quot;:1,&quot;foreColorIndex&quot;:8,&quot;pos&quot;:0.7099999785423279,&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8"/>
  <p:tag name="KSO_WM_UNIT_SHADOW_SCHEMECOLOR_INDEX" val="8"/>
  <p:tag name="KSO_WM_UNIT_USESOURCEFORMAT_APPLY" val="1"/>
</p:tagLst>
</file>

<file path=ppt/tags/tag16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2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2_1"/>
  <p:tag name="KSO_WM_DIAGRAM_VERSION" val="3"/>
  <p:tag name="KSO_WM_DIAGRAM_COLOR_TRICK" val="2"/>
  <p:tag name="KSO_WM_DIAGRAM_COLOR_TEXT_CAN_REMOVE" val="n"/>
  <p:tag name="KSO_WM_UNIT_VALUE" val="6"/>
  <p:tag name="KSO_WM_DIAGRAM_MAX_ITEMCNT" val="8"/>
  <p:tag name="KSO_WM_DIAGRAM_MIN_ITEMCNT" val="2"/>
  <p:tag name="KSO_WM_DIAGRAM_VIRTUALLY_FRAME" val="{&quot;height&quot;:378.3999938964844,&quot;left&quot;:51.162755905511816,&quot;top&quot;:123.35000305175781,&quot;width&quot;:846.4872440944882}"/>
  <p:tag name="KSO_WM_DIAGRAM_COLOR_MATCH_VALUE" val="{&quot;shape&quot;:{&quot;fill&quot;:{&quot;gradient&quot;:[{&quot;brightness&quot;:0,&quot;colorType&quot;:1,&quot;foreColorIndex&quot;:8,&quot;pos&quot;:0.47999998927116394,&quot;transparency&quot;:0},{&quot;brightness&quot;:0.4000000059604645,&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LINE_FORE_SCHEMECOLOR_INDEX" val="8"/>
  <p:tag name="KSO_WM_UNIT_TEXT_FILL_FORE_SCHEMECOLOR_INDEX" val="1"/>
  <p:tag name="KSO_WM_UNIT_TEXT_FILL_TYPE" val="1"/>
  <p:tag name="KSO_WM_UNIT_TEXT_TYPE" val="1"/>
  <p:tag name="KSO_WM_UNIT_LINE_FILL_TYPE" val="2"/>
  <p:tag name="KSO_WM_UNIT_USESOURCEFORMAT_APPLY" val="1"/>
</p:tagLst>
</file>

<file path=ppt/tags/tag16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4_1"/>
  <p:tag name="KSO_WM_TEMPLATE_CATEGORY" val="diagram"/>
  <p:tag name="KSO_WM_TEMPLATE_INDEX" val="20230319"/>
  <p:tag name="KSO_WM_UNIT_LAYERLEVEL" val="1_1_1"/>
  <p:tag name="KSO_WM_TAG_VERSION" val="3.0"/>
  <p:tag name="KSO_WM_DIAGRAM_GROUP_CODE" val="m1-1"/>
  <p:tag name="KSO_WM_UNIT_TYPE" val="m_h_i"/>
  <p:tag name="KSO_WM_UNIT_INDEX" val="1_4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51.162755905511816,&quot;top&quot;:123.35000305175781,&quot;width&quot;:846.4872440944882}"/>
  <p:tag name="KSO_WM_DIAGRAM_COLOR_MATCH_VALUE" val="{&quot;shape&quot;:{&quot;fill&quot;:{&quot;gradient&quot;:[{&quot;brightness&quot;:0,&quot;colorType&quot;:1,&quot;foreColorIndex&quot;:8,&quot;pos&quot;:0.5400000214576721,&quot;transparency&quot;:0},{&quot;brightness&quot;:0.800000011920929,&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gradient&quot;:[{&quot;brightness&quot;:0,&quot;colorType&quot;:2,&quot;pos&quot;:0.3700000047683716,&quot;rgb&quot;:&quot;#ffffff&quot;,&quot;transparency&quot;:0},{&quot;brightness&quot;:0.800000011920929,&quot;colorType&quot;:1,&quot;foreColorIndex&quot;:8,&quot;pos&quot;:0,&quot;transparency&quot;:0},{&quot;brightness&quot;:0,&quot;colorType&quot;:2,&quot;pos&quot;:1,&quot;rgb&quot;:&quot;#ffffff&quot;,&quot;transparency&quot;:0},{&quot;brightness&quot;:0.800000011920929,&quot;colorType&quot;:1,&quot;foreColorIndex&quot;:8,&quot;pos&quot;:0.7099999785423279,&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8"/>
  <p:tag name="KSO_WM_UNIT_SHADOW_SCHEMECOLOR_INDEX" val="8"/>
  <p:tag name="KSO_WM_UNIT_USESOURCEFORMAT_APPLY" val="1"/>
</p:tagLst>
</file>

<file path=ppt/tags/tag1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4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4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51.162755905511816,&quot;top&quot;:123.35000305175781,&quot;width&quot;:846.4872440944882}"/>
  <p:tag name="KSO_WM_DIAGRAM_COLOR_MATCH_VALUE" val="{&quot;shape&quot;:{&quot;fill&quot;:{&quot;gradient&quot;:[{&quot;brightness&quot;:0,&quot;colorType&quot;:1,&quot;foreColorIndex&quot;:8,&quot;pos&quot;:0.47999998927116394,&quot;transparency&quot;:0},{&quot;brightness&quot;:0.4000000059604645,&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PRESET_TEXT" val="添加标题"/>
  <p:tag name="KSO_WM_UNIT_FILL_TYPE" val="3"/>
  <p:tag name="KSO_WM_UNIT_LINE_FORE_SCHEMECOLOR_INDEX" val="8"/>
  <p:tag name="KSO_WM_UNIT_TEXT_FILL_FORE_SCHEMECOLOR_INDEX" val="1"/>
  <p:tag name="KSO_WM_UNIT_TEXT_FILL_TYPE" val="1"/>
  <p:tag name="KSO_WM_UNIT_TEXT_TYPE" val="1"/>
  <p:tag name="KSO_WM_UNIT_LINE_FILL_TYPE" val="2"/>
  <p:tag name="KSO_WM_UNIT_USESOURCEFORMAT_APPLY" val="1"/>
</p:tagLst>
</file>

<file path=ppt/tags/tag1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3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3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51.162755905511816,&quot;top&quot;:123.35000305175781,&quot;width&quot;:846.4872440944882}"/>
  <p:tag name="KSO_WM_DIAGRAM_COLOR_MATCH_VALUE" val="{&quot;shape&quot;:{&quot;fill&quot;:{&quot;gradient&quot;:[{&quot;brightness&quot;:0,&quot;colorType&quot;:1,&quot;foreColorIndex&quot;:5,&quot;pos&quot;:0.47999998927116394,&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PRESET_TEXT" val="添加标题"/>
  <p:tag name="KSO_WM_UNIT_FILL_TYPE" val="3"/>
  <p:tag name="KSO_WM_UNIT_LINE_FORE_SCHEMECOLOR_INDEX" val="5"/>
  <p:tag name="KSO_WM_UNIT_TEXT_FILL_FORE_SCHEMECOLOR_INDEX" val="1"/>
  <p:tag name="KSO_WM_UNIT_TEXT_FILL_TYPE" val="1"/>
  <p:tag name="KSO_WM_UNIT_TEXT_TYPE" val="1"/>
  <p:tag name="KSO_WM_UNIT_LINE_FILL_TYPE" val="2"/>
  <p:tag name="KSO_WM_UNIT_USESOURCEFORMAT_APPLY" val="1"/>
</p:tagLst>
</file>

<file path=ppt/tags/tag16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3_1"/>
  <p:tag name="KSO_WM_TEMPLATE_CATEGORY" val="diagram"/>
  <p:tag name="KSO_WM_TEMPLATE_INDEX" val="20230319"/>
  <p:tag name="KSO_WM_UNIT_LAYERLEVEL" val="1_1_1"/>
  <p:tag name="KSO_WM_TAG_VERSION" val="3.0"/>
  <p:tag name="KSO_WM_DIAGRAM_GROUP_CODE" val="m1-1"/>
  <p:tag name="KSO_WM_UNIT_TYPE" val="m_h_i"/>
  <p:tag name="KSO_WM_UNIT_INDEX" val="1_3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51.162755905511816,&quot;top&quot;:123.35000305175781,&quot;width&quot;:846.4872440944882}"/>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type&quot;:3},&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SHADOW_SCHEMECOLOR_INDEX" val="5"/>
  <p:tag name="KSO_WM_UNIT_USESOURCEFORMAT_APPLY" val="1"/>
</p:tagLst>
</file>

<file path=ppt/tags/tag16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6_1"/>
  <p:tag name="KSO_WM_TEMPLATE_CATEGORY" val="diagram"/>
  <p:tag name="KSO_WM_TEMPLATE_INDEX" val="20230319"/>
  <p:tag name="KSO_WM_UNIT_LAYERLEVEL" val="1_1_1"/>
  <p:tag name="KSO_WM_TAG_VERSION" val="3.0"/>
  <p:tag name="KSO_WM_DIAGRAM_GROUP_CODE" val="m1-1"/>
  <p:tag name="KSO_WM_UNIT_TYPE" val="m_h_i"/>
  <p:tag name="KSO_WM_UNIT_INDEX" val="1_6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51.162755905511816,&quot;top&quot;:123.35000305175781,&quot;width&quot;:846.4872440944882}"/>
  <p:tag name="KSO_WM_DIAGRAM_COLOR_MATCH_VALUE" val="{&quot;shape&quot;:{&quot;fill&quot;:{&quot;gradient&quot;:[{&quot;brightness&quot;:0,&quot;colorType&quot;:1,&quot;foreColorIndex&quot;:8,&quot;pos&quot;:0.5400000214576721,&quot;transparency&quot;:0},{&quot;brightness&quot;:0.800000011920929,&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gradient&quot;:[{&quot;brightness&quot;:0,&quot;colorType&quot;:2,&quot;pos&quot;:0.3700000047683716,&quot;rgb&quot;:&quot;#ffffff&quot;,&quot;transparency&quot;:0},{&quot;brightness&quot;:0.800000011920929,&quot;colorType&quot;:1,&quot;foreColorIndex&quot;:8,&quot;pos&quot;:0,&quot;transparency&quot;:0},{&quot;brightness&quot;:0,&quot;colorType&quot;:2,&quot;pos&quot;:1,&quot;rgb&quot;:&quot;#ffffff&quot;,&quot;transparency&quot;:0},{&quot;brightness&quot;:0.800000011920929,&quot;colorType&quot;:1,&quot;foreColorIndex&quot;:8,&quot;pos&quot;:0.7099999785423279,&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8"/>
  <p:tag name="KSO_WM_UNIT_SHADOW_SCHEMECOLOR_INDEX" val="8"/>
  <p:tag name="KSO_WM_UNIT_USESOURCEFORMAT_APPLY" val="1"/>
</p:tagLst>
</file>

<file path=ppt/tags/tag1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6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6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51.162755905511816,&quot;top&quot;:123.35000305175781,&quot;width&quot;:846.4872440944882}"/>
  <p:tag name="KSO_WM_DIAGRAM_COLOR_MATCH_VALUE" val="{&quot;shape&quot;:{&quot;fill&quot;:{&quot;gradient&quot;:[{&quot;brightness&quot;:0,&quot;colorType&quot;:1,&quot;foreColorIndex&quot;:8,&quot;pos&quot;:0.47999998927116394,&quot;transparency&quot;:0},{&quot;brightness&quot;:0.4000000059604645,&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PRESET_TEXT" val="添加标题"/>
  <p:tag name="KSO_WM_UNIT_FILL_TYPE" val="3"/>
  <p:tag name="KSO_WM_UNIT_LINE_FORE_SCHEMECOLOR_INDEX" val="8"/>
  <p:tag name="KSO_WM_UNIT_TEXT_FILL_FORE_SCHEMECOLOR_INDEX" val="1"/>
  <p:tag name="KSO_WM_UNIT_TEXT_FILL_TYPE" val="1"/>
  <p:tag name="KSO_WM_UNIT_TEXT_TYPE" val="1"/>
  <p:tag name="KSO_WM_UNIT_LINE_FILL_TYPE" val="2"/>
  <p:tag name="KSO_WM_UNIT_USESOURCEFORMAT_APPLY" val="1"/>
</p:tagLst>
</file>

<file path=ppt/tags/tag1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7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7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51.162755905511816,&quot;top&quot;:123.35000305175781,&quot;width&quot;:846.4872440944882}"/>
  <p:tag name="KSO_WM_DIAGRAM_COLOR_MATCH_VALUE" val="{&quot;shape&quot;:{&quot;fill&quot;:{&quot;gradient&quot;:[{&quot;brightness&quot;:0,&quot;colorType&quot;:1,&quot;foreColorIndex&quot;:5,&quot;pos&quot;:0.47999998927116394,&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PRESET_TEXT" val="添加标题"/>
  <p:tag name="KSO_WM_UNIT_FILL_TYPE" val="3"/>
  <p:tag name="KSO_WM_UNIT_LINE_FORE_SCHEMECOLOR_INDEX" val="5"/>
  <p:tag name="KSO_WM_UNIT_TEXT_FILL_FORE_SCHEMECOLOR_INDEX" val="1"/>
  <p:tag name="KSO_WM_UNIT_TEXT_FILL_TYPE" val="1"/>
  <p:tag name="KSO_WM_UNIT_TEXT_TYPE" val="1"/>
  <p:tag name="KSO_WM_UNIT_LINE_FILL_TYPE" val="2"/>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70.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7_1"/>
  <p:tag name="KSO_WM_TEMPLATE_CATEGORY" val="diagram"/>
  <p:tag name="KSO_WM_TEMPLATE_INDEX" val="20230319"/>
  <p:tag name="KSO_WM_UNIT_LAYERLEVEL" val="1_1_1"/>
  <p:tag name="KSO_WM_TAG_VERSION" val="3.0"/>
  <p:tag name="KSO_WM_DIAGRAM_GROUP_CODE" val="m1-1"/>
  <p:tag name="KSO_WM_UNIT_TYPE" val="m_h_i"/>
  <p:tag name="KSO_WM_UNIT_INDEX" val="1_7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51.162755905511816,&quot;top&quot;:123.35000305175781,&quot;width&quot;:846.4872440944882}"/>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type&quot;:3},&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SHADOW_SCHEMECOLOR_INDEX" val="5"/>
  <p:tag name="KSO_WM_UNIT_USESOURCEFORMAT_APPLY" val="1"/>
</p:tagLst>
</file>

<file path=ppt/tags/tag171.xml><?xml version="1.0" encoding="utf-8"?>
<p:tagLst xmlns:p="http://schemas.openxmlformats.org/presentationml/2006/main">
  <p:tag name="KSO_WM_BEAUTIFY_FLAG" val="#wm#"/>
  <p:tag name="KSO_WM_TEMPLATE_CATEGORY" val="diagram"/>
  <p:tag name="KSO_WM_TEMPLATE_INDEX" val="20230319"/>
  <p:tag name="KSO_WM_SPECIAL_SOURCE" val="bdnull"/>
  <p:tag name="KSO_WM_SLIDE_ID" val="diagram20230319_7"/>
  <p:tag name="KSO_WM_TEMPLATE_SUBCATEGORY" val="0"/>
  <p:tag name="KSO_WM_TEMPLATE_MASTER_TYPE" val="0"/>
  <p:tag name="KSO_WM_TEMPLATE_COLOR_TYPE" val="0"/>
  <p:tag name="KSO_WM_SLIDE_ITEM_CNT" val="8"/>
  <p:tag name="KSO_WM_SLIDE_INDEX" val="7"/>
  <p:tag name="KSO_WM_TAG_VERSION" val="3.0"/>
  <p:tag name="KSO_WM_SLIDE_LAYOUT" val="a_m"/>
  <p:tag name="KSO_WM_SLIDE_LAYOUT_CNT" val="1_1"/>
  <p:tag name="KSO_WM_SLIDE_TYPE" val="text"/>
  <p:tag name="KSO_WM_SLIDE_SUBTYPE" val="diag"/>
  <p:tag name="KSO_WM_SLIDE_SIZE" val="846.487*378.4"/>
  <p:tag name="KSO_WM_SLIDE_POSITION" val="51.1628*123.35"/>
  <p:tag name="KSO_WM_DIAGRAM_GROUP_CODE" val="m1-1"/>
  <p:tag name="KSO_WM_SLIDE_DIAGTYPE" val="m"/>
</p:tagLst>
</file>

<file path=ppt/tags/tag172.xml><?xml version="1.0" encoding="utf-8"?>
<p:tagLst xmlns:p="http://schemas.openxmlformats.org/presentationml/2006/main">
  <p:tag name="KSO_WM_BEAUTIFY_FLAG" val="#wm#"/>
  <p:tag name="KSO_WM_TEMPLATE_CATEGORY" val="diagram"/>
  <p:tag name="KSO_WM_TEMPLATE_INDEX" val="20230319"/>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174.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17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43.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43.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178.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8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90.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391_1*a*1"/>
  <p:tag name="KSO_WM_TEMPLATE_CATEGORY" val="diagram"/>
  <p:tag name="KSO_WM_TEMPLATE_INDEX" val="20234391"/>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4391_1*l_i*1_1"/>
  <p:tag name="KSO_WM_TEMPLATE_CATEGORY" val="diagram"/>
  <p:tag name="KSO_WM_TEMPLATE_INDEX" val="2023439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solid&quot;:{&quot;brightness&quot;:0.6000000238418579,&quot;colorType&quot;:1,&quot;foreColorIndex&quot;:5,&quot;transparency&quot;:0.92000001668930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 val="2"/>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391_1*l_h_i*1_1_1"/>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391_1*l_h_i*1_3_1"/>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4391_1*l_h_i*1_5_1"/>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391_1*l_h_i*1_2_2"/>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391_1*l_h_i*1_2_1"/>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4391_1*l_h_i*1_6_1"/>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4391_1*l_h_i*1_4_1"/>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2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391_1*l_h_f*1_1_1"/>
  <p:tag name="KSO_WM_TEMPLATE_CATEGORY" val="diagram"/>
  <p:tag name="KSO_WM_TEMPLATE_INDEX" val="2023439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正文"/>
  <p:tag name="KSO_WM_UNIT_TEXT_FILL_FORE_SCHEMECOLOR_INDEX" val="1"/>
  <p:tag name="KSO_WM_UNIT_TEXT_FILL_TYPE" val="1"/>
  <p:tag name="KSO_WM_UNIT_TEXT_TYPE" val="1"/>
  <p:tag name="KSO_WM_UNIT_USESOURCEFORMAT_APPLY" val="1"/>
</p:tagLst>
</file>

<file path=ppt/tags/tag2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391_1*l_h_f*1_3_1"/>
  <p:tag name="KSO_WM_TEMPLATE_CATEGORY" val="diagram"/>
  <p:tag name="KSO_WM_TEMPLATE_INDEX" val="2023439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正文"/>
  <p:tag name="KSO_WM_UNIT_TEXT_FILL_FORE_SCHEMECOLOR_INDEX" val="1"/>
  <p:tag name="KSO_WM_UNIT_TEXT_FILL_TYPE" val="1"/>
  <p:tag name="KSO_WM_UNIT_TEXT_TYPE" val="1"/>
  <p:tag name="KSO_WM_UNIT_USESOURCEFORMAT_APPLY" val="1"/>
</p:tagLst>
</file>

<file path=ppt/tags/tag2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4391_1*l_h_f*1_5_1"/>
  <p:tag name="KSO_WM_TEMPLATE_CATEGORY" val="diagram"/>
  <p:tag name="KSO_WM_TEMPLATE_INDEX" val="2023439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正文"/>
  <p:tag name="KSO_WM_UNIT_TEXT_FILL_FORE_SCHEMECOLOR_INDEX" val="1"/>
  <p:tag name="KSO_WM_UNIT_TEXT_FILL_TYPE" val="1"/>
  <p:tag name="KSO_WM_UNIT_TEXT_TYPE" val="1"/>
  <p:tag name="KSO_WM_UNIT_USESOURCEFORMAT_APPLY" val="1"/>
</p:tagLst>
</file>

<file path=ppt/tags/tag2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391_1*l_h_f*1_2_1"/>
  <p:tag name="KSO_WM_TEMPLATE_CATEGORY" val="diagram"/>
  <p:tag name="KSO_WM_TEMPLATE_INDEX" val="2023439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正文"/>
  <p:tag name="KSO_WM_UNIT_TEXT_FILL_FORE_SCHEMECOLOR_INDEX" val="1"/>
  <p:tag name="KSO_WM_UNIT_TEXT_FILL_TYPE" val="1"/>
  <p:tag name="KSO_WM_UNIT_TEXT_TYPE" val="1"/>
  <p:tag name="KSO_WM_UNIT_USESOURCEFORMAT_APPLY" val="1"/>
</p:tagLst>
</file>

<file path=ppt/tags/tag2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4391_1*l_h_f*1_4_1"/>
  <p:tag name="KSO_WM_TEMPLATE_CATEGORY" val="diagram"/>
  <p:tag name="KSO_WM_TEMPLATE_INDEX" val="2023439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正文"/>
  <p:tag name="KSO_WM_UNIT_TEXT_FILL_FORE_SCHEMECOLOR_INDEX" val="1"/>
  <p:tag name="KSO_WM_UNIT_TEXT_FILL_TYPE" val="1"/>
  <p:tag name="KSO_WM_UNIT_TEXT_TYPE" val="1"/>
  <p:tag name="KSO_WM_UNIT_USESOURCEFORMAT_APPLY" val="1"/>
</p:tagLst>
</file>

<file path=ppt/tags/tag2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6_1"/>
  <p:tag name="KSO_WM_UNIT_ID" val="diagram20234391_1*l_h_f*1_6_1"/>
  <p:tag name="KSO_WM_TEMPLATE_CATEGORY" val="diagram"/>
  <p:tag name="KSO_WM_TEMPLATE_INDEX" val="2023439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正文"/>
  <p:tag name="KSO_WM_UNIT_TEXT_FILL_FORE_SCHEMECOLOR_INDEX" val="1"/>
  <p:tag name="KSO_WM_UNIT_TEXT_FILL_TYPE" val="1"/>
  <p:tag name="KSO_WM_UNIT_TEXT_TYPE" val="1"/>
  <p:tag name="KSO_WM_UNIT_USESOURCEFORMAT_APPLY"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4391_1*l_i*1_2"/>
  <p:tag name="KSO_WM_TEMPLATE_CATEGORY" val="diagram"/>
  <p:tag name="KSO_WM_TEMPLATE_INDEX" val="2023439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gradient&quot;:[{&quot;brightness&quot;:0,&quot;colorType&quot;:1,&quot;foreColorIndex&quot;:5,&quot;pos&quot;:0,&quot;transparency&quot;:0},{&quot;brightness&quot;:0,&quot;colorType&quot;:1,&quot;foreColorIndex&quot;:5,&quot;pos&quot;:0.3199999928474426,&quot;transparency&quot;:0.4000000059604645},{&quot;brightness&quot;:0,&quot;colorType&quot;:1,&quot;foreColorIndex&quot;:5,&quot;pos&quot;:0.6399999856948853,&quot;transparency&quot;:0.7699999809265137},{&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4391_1*l_i*1_3"/>
  <p:tag name="KSO_WM_TEMPLATE_CATEGORY" val="diagram"/>
  <p:tag name="KSO_WM_TEMPLATE_INDEX" val="2023439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gradient&quot;:[{&quot;brightness&quot;:0,&quot;colorType&quot;:1,&quot;foreColorIndex&quot;:5,&quot;pos&quot;:0,&quot;transparency&quot;:0},{&quot;brightness&quot;:0,&quot;colorType&quot;:1,&quot;foreColorIndex&quot;:5,&quot;pos&quot;:0.3199999928474426,&quot;transparency&quot;:0.4000000059604645},{&quot;brightness&quot;:0,&quot;colorType&quot;:1,&quot;foreColorIndex&quot;:5,&quot;pos&quot;:0.6399999856948853,&quot;transparency&quot;:0.7699999809265137},{&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4391_1*l_i*1_4"/>
  <p:tag name="KSO_WM_TEMPLATE_CATEGORY" val="diagram"/>
  <p:tag name="KSO_WM_TEMPLATE_INDEX" val="2023439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gradient&quot;:[{&quot;brightness&quot;:0,&quot;colorType&quot;:1,&quot;foreColorIndex&quot;:5,&quot;pos&quot;:0,&quot;transparency&quot;:0},{&quot;brightness&quot;:0,&quot;colorType&quot;:1,&quot;foreColorIndex&quot;:5,&quot;pos&quot;:0.3199999928474426,&quot;transparency&quot;:0.4000000059604645},{&quot;brightness&quot;:0,&quot;colorType&quot;:1,&quot;foreColorIndex&quot;:5,&quot;pos&quot;:0.6399999856948853,&quot;transparency&quot;:0.7699999809265137},{&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09.xml><?xml version="1.0" encoding="utf-8"?>
<p:tagLst xmlns:p="http://schemas.openxmlformats.org/presentationml/2006/main">
  <p:tag name="KSO_WM_UNIT_VALUE" val="81*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391_1*l_h_x*1_1_1"/>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21.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8599"/>
  <p:tag name="KSO_WM_TEMPLATE_THUMBS_INDEX" val="1、9"/>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391_1*l_h_i*1_1_2"/>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211.xml><?xml version="1.0" encoding="utf-8"?>
<p:tagLst xmlns:p="http://schemas.openxmlformats.org/presentationml/2006/main">
  <p:tag name="KSO_WM_UNIT_VALUE" val="84*88"/>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4391_1*l_h_x*1_3_1"/>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391_1*l_h_i*1_3_2"/>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213.xml><?xml version="1.0" encoding="utf-8"?>
<p:tagLst xmlns:p="http://schemas.openxmlformats.org/presentationml/2006/main">
  <p:tag name="KSO_WM_UNIT_VALUE" val="87*88"/>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34391_1*l_h_x*1_5_1"/>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4391_1*l_h_i*1_4_2"/>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215.xml><?xml version="1.0" encoding="utf-8"?>
<p:tagLst xmlns:p="http://schemas.openxmlformats.org/presentationml/2006/main">
  <p:tag name="KSO_WM_UNIT_VALUE" val="88*8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391_1*l_h_x*1_2_1"/>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4391_1*l_h_i*1_5_2"/>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217.xml><?xml version="1.0" encoding="utf-8"?>
<p:tagLst xmlns:p="http://schemas.openxmlformats.org/presentationml/2006/main">
  <p:tag name="KSO_WM_UNIT_VALUE" val="68*1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4391_1*l_h_x*1_4_1"/>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4391_1*l_h_i*1_6_2"/>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219.xml><?xml version="1.0" encoding="utf-8"?>
<p:tagLst xmlns:p="http://schemas.openxmlformats.org/presentationml/2006/main">
  <p:tag name="KSO_WM_UNIT_VALUE" val="87*88"/>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234391_1*l_h_x*1_6_1"/>
  <p:tag name="KSO_WM_TEMPLATE_CATEGORY" val="diagram"/>
  <p:tag name="KSO_WM_TEMPLATE_INDEX" val="202343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6"/>
  <p:tag name="KSO_WM_DIAGRAM_VIRTUALLY_FRAME" val="{&quot;height&quot;:388.3,&quot;left&quot;:54.8,&quot;top&quot;:113.2,&quot;width&quot;:850.5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3"/>
  <p:tag name="KSO_WM_UNIT_LAYERLEVEL" val="1"/>
  <p:tag name="KSO_WM_TAG_VERSION" val="3.0"/>
  <p:tag name="KSO_WM_BEAUTIFY_FLAG" val="#wm#"/>
  <p:tag name="KSO_WM_UNIT_TYPE" val="i"/>
  <p:tag name="KSO_WM_UNIT_INDEX" val="13"/>
</p:tagLst>
</file>

<file path=ppt/tags/tag220.xml><?xml version="1.0" encoding="utf-8"?>
<p:tagLst xmlns:p="http://schemas.openxmlformats.org/presentationml/2006/main">
  <p:tag name="KSO_WM_SLIDE_ID" val="diagram20234391_1"/>
  <p:tag name="KSO_WM_TEMPLATE_SUBCATEGORY" val="0"/>
  <p:tag name="KSO_WM_TEMPLATE_MASTER_TYPE" val="0"/>
  <p:tag name="KSO_WM_TEMPLATE_COLOR_TYPE" val="0"/>
  <p:tag name="KSO_WM_SLIDE_ITEM_CNT" val="6"/>
  <p:tag name="KSO_WM_SLIDE_INDEX" val="1"/>
  <p:tag name="KSO_WM_TAG_VERSION" val="3.0"/>
  <p:tag name="KSO_WM_BEAUTIFY_FLAG" val="#wm#"/>
  <p:tag name="KSO_WM_TEMPLATE_CATEGORY" val="diagram"/>
  <p:tag name="KSO_WM_TEMPLATE_INDEX" val="20234391"/>
  <p:tag name="KSO_WM_SLIDE_TYPE" val="text"/>
  <p:tag name="KSO_WM_SLIDE_SUBTYPE" val="diag"/>
  <p:tag name="KSO_WM_SLIDE_SIZE" val="850.55*388.3"/>
  <p:tag name="KSO_WM_SLIDE_POSITION" val="54.8*113.2"/>
  <p:tag name="KSO_WM_SLIDE_LAYOUT" val="a_l"/>
  <p:tag name="KSO_WM_SLIDE_LAYOUT_CNT" val="1_1"/>
  <p:tag name="KSO_WM_SPECIAL_SOURCE" val="bdnull"/>
  <p:tag name="KSO_WM_DIAGRAM_GROUP_CODE" val="l1-1"/>
  <p:tag name="KSO_WM_SLIDE_DIAGTYPE" val="l"/>
</p:tagLst>
</file>

<file path=ppt/tags/tag2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2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227.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228.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23.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6"/>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23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23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232.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2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2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239.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40.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496_1*l_i*1_1"/>
  <p:tag name="KSO_WM_TEMPLATE_CATEGORY" val="diagram"/>
  <p:tag name="KSO_WM_TEMPLATE_INDEX" val="20231496"/>
  <p:tag name="KSO_WM_UNIT_LAYERLEVEL" val="1_1"/>
  <p:tag name="KSO_WM_TAG_VERSION" val="3.0"/>
  <p:tag name="KSO_WM_BEAUTIFY_FLAG" val="#wm#"/>
  <p:tag name="KSO_WM_DIAGRAM_VERSION" val="3"/>
  <p:tag name="KSO_WM_DIAGRAM_COLOR_TRICK" val="1"/>
  <p:tag name="KSO_WM_DIAGRAM_COLOR_TEXT_CAN_REMOVE" val="n"/>
  <p:tag name="KSO_WM_UNIT_FILL_TYPE" val="3"/>
  <p:tag name="KSO_WM_DIAGRAM_MAX_ITEMCNT" val="5"/>
  <p:tag name="KSO_WM_DIAGRAM_MIN_ITEMCNT" val="2"/>
  <p:tag name="KSO_WM_DIAGRAM_VIRTUALLY_FRAME" val="{&quot;height&quot;:322.3,&quot;left&quot;:59.55,&quot;top&quot;:102.6,&quot;width&quot;:852.05}"/>
  <p:tag name="KSO_WM_DIAGRAM_COLOR_MATCH_VALUE" val="{&quot;shape&quot;:{&quot;fill&quot;:{&quot;gradient&quot;:[{&quot;brightness&quot;:0,&quot;colorType&quot;:1,&quot;foreColorIndex&quot;:5,&quot;pos&quot;:0.8500000238418579,&quot;transparency&quot;:1},{&quot;brightness&quot;:0,&quot;colorType&quot;:1,&quot;foreColorIndex&quot;:5,&quot;pos&quot;:0.15000000596046448,&quot;transparency&quot;:1},{&quot;brightness&quot;:0,&quot;colorType&quot;:1,&quot;foreColorIndex&quot;:5,&quot;pos&quot;:0.5099999904632568,&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496_1*l_i*1_2"/>
  <p:tag name="KSO_WM_TEMPLATE_CATEGORY" val="diagram"/>
  <p:tag name="KSO_WM_TEMPLATE_INDEX" val="20231496"/>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22.3,&quot;left&quot;:59.55,&quot;top&quot;:102.6,&quot;width&quot;:852.05}"/>
  <p:tag name="KSO_WM_DIAGRAM_COLOR_MATCH_VALUE" val="{&quot;shape&quot;:{&quot;fill&quot;:{&quot;type&quot;:0},&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1496_1*l_i*1_3"/>
  <p:tag name="KSO_WM_TEMPLATE_CATEGORY" val="diagram"/>
  <p:tag name="KSO_WM_TEMPLATE_INDEX" val="20231496"/>
  <p:tag name="KSO_WM_UNIT_LAYERLEVEL" val="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5"/>
  <p:tag name="KSO_WM_DIAGRAM_MIN_ITEMCNT" val="2"/>
  <p:tag name="KSO_WM_DIAGRAM_VIRTUALLY_FRAME" val="{&quot;height&quot;:322.3,&quot;left&quot;:59.55,&quot;top&quot;:102.6,&quot;width&quot;:852.05}"/>
  <p:tag name="KSO_WM_DIAGRAM_COLOR_MATCH_VALUE" val="{&quot;shape&quot;:{&quot;fill&quot;:{&quot;solid&quot;:{&quot;brightness&quot;:0,&quot;colorType&quot;:1,&quot;foreColorIndex&quot;:14,&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1496_1*l_i*1_4"/>
  <p:tag name="KSO_WM_TEMPLATE_CATEGORY" val="diagram"/>
  <p:tag name="KSO_WM_TEMPLATE_INDEX" val="20231496"/>
  <p:tag name="KSO_WM_UNIT_LAYERLEVEL" val="1_1"/>
  <p:tag name="KSO_WM_TAG_VERSION" val="3.0"/>
  <p:tag name="KSO_WM_BEAUTIFY_FLAG" val="#wm#"/>
  <p:tag name="KSO_WM_DIAGRAM_VERSION" val="3"/>
  <p:tag name="KSO_WM_DIAGRAM_COLOR_TRICK" val="1"/>
  <p:tag name="KSO_WM_DIAGRAM_COLOR_TEXT_CAN_REMOVE" val="n"/>
  <p:tag name="KSO_WM_UNIT_FILL_TYPE" val="3"/>
  <p:tag name="KSO_WM_DIAGRAM_MAX_ITEMCNT" val="5"/>
  <p:tag name="KSO_WM_DIAGRAM_MIN_ITEMCNT" val="2"/>
  <p:tag name="KSO_WM_DIAGRAM_VIRTUALLY_FRAME" val="{&quot;height&quot;:322.3,&quot;left&quot;:59.55,&quot;top&quot;:102.6,&quot;width&quot;:852.05}"/>
  <p:tag name="KSO_WM_DIAGRAM_COLOR_MATCH_VALUE" val="{&quot;shape&quot;:{&quot;fill&quot;:{&quot;gradient&quot;:[{&quot;brightness&quot;:0,&quot;colorType&quot;:1,&quot;foreColorIndex&quot;:5,&quot;pos&quot;:0.7400000095367432,&quot;transparency&quot;:0.15000000596046448},{&quot;brightness&quot;:0,&quot;colorType&quot;:1,&quot;foreColorIndex&quot;:5,&quot;pos&quot;:0.10000000149011612,&quot;transparency&quot;:0.6000000238418579}],&quot;type&quot;:3},&quot;glow&quot;:{&quot;colorType&quot;:0},&quot;line&quot;:{&quot;type&quot;:0},&quot;shadow&quot;:{&quot;brightness&quot;:-0.5,&quot;colorType&quot;:1,&quot;foreColorIndex&quot;:5,&quot;transparency&quot;:0.66000002622604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31496_1*l_i*1_5"/>
  <p:tag name="KSO_WM_TEMPLATE_CATEGORY" val="diagram"/>
  <p:tag name="KSO_WM_TEMPLATE_INDEX" val="20231496"/>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22.3,&quot;left&quot;:59.55,&quot;top&quot;:102.6,&quot;width&quot;:852.05}"/>
  <p:tag name="KSO_WM_DIAGRAM_COLOR_MATCH_VALUE" val="{&quot;shape&quot;:{&quot;fill&quot;:{&quot;type&quot;:0},&quot;glow&quot;:{&quot;colorType&quot;:0},&quot;line&quot;:{&quot;gradient&quot;:[{&quot;brightness&quot;:0.800000011920929,&quot;colorType&quot;:1,&quot;foreColorIndex&quot;:5,&quot;pos&quot;:0,&quot;transparency&quot;:0.33000001311302185},{&quot;brightness&quot;:0.800000011920929,&quot;colorType&quot;:1,&quot;foreColorIndex&quot;:5,&quot;pos&quot;:1,&quot;transparency&quot;:0.4699999988079071}],&quot;type&quot;:2},&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SHADOW_SCHEMECOLOR_INDEX" val="5"/>
  <p:tag name="KSO_WM_UNIT_TEXT_FILL_FORE_SCHEMECOLOR_INDEX" val="5"/>
  <p:tag name="KSO_WM_UNIT_TEXT_FILL_TYPE" val="1"/>
  <p:tag name="KSO_WM_UNIT_USESOURCEFORMAT_APPLY" val="1"/>
</p:tagLst>
</file>

<file path=ppt/tags/tag246.xml><?xml version="1.0" encoding="utf-8"?>
<p:tagLst xmlns:p="http://schemas.openxmlformats.org/presentationml/2006/main">
  <p:tag name="KSO_WM_UNIT_VALUE" val="254*25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31496_1*l_x*1_1"/>
  <p:tag name="KSO_WM_TEMPLATE_CATEGORY" val="diagram"/>
  <p:tag name="KSO_WM_TEMPLATE_INDEX" val="20231496"/>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22.3,&quot;left&quot;:59.55,&quot;top&quot;:102.6,&quot;width&quot;:852.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31496_1*l_i*1_6"/>
  <p:tag name="KSO_WM_TEMPLATE_CATEGORY" val="diagram"/>
  <p:tag name="KSO_WM_TEMPLATE_INDEX" val="20231496"/>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22.3,&quot;left&quot;:59.55,&quot;top&quot;:102.6,&quot;width&quot;:852.0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3700000047683716}],&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31496_1*l_i*1_7"/>
  <p:tag name="KSO_WM_TEMPLATE_CATEGORY" val="diagram"/>
  <p:tag name="KSO_WM_TEMPLATE_INDEX" val="20231496"/>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22.3,&quot;left&quot;:59.55,&quot;top&quot;:102.6,&quot;width&quot;:852.0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44999998807907104}],&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2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496_1*l_h_f*1_2_1"/>
  <p:tag name="KSO_WM_TEMPLATE_CATEGORY" val="diagram"/>
  <p:tag name="KSO_WM_TEMPLATE_INDEX" val="20231496"/>
  <p:tag name="KSO_WM_UNIT_LAYERLEVEL" val="1_1_1"/>
  <p:tag name="KSO_WM_TAG_VERSION" val="3.0"/>
  <p:tag name="KSO_WM_BEAUTIFY_FLAG" val="#wm#"/>
  <p:tag name="KSO_WM_UNIT_VALUE" val="84"/>
  <p:tag name="KSO_WM_DIAGRAM_VERSION" val="3"/>
  <p:tag name="KSO_WM_DIAGRAM_COLOR_TRICK" val="1"/>
  <p:tag name="KSO_WM_DIAGRAM_COLOR_TEXT_CAN_REMOVE" val="n"/>
  <p:tag name="KSO_WM_UNIT_PRESET_TEXT" val="添加文本具体内容，可酌情增减文字，以便观者准确地理解您传达的思想添加文本具体内容，简明扼要地阐述观点。添加文本具体内容，可酌情增减文字，以便观者准确地理解您传达的思想"/>
  <p:tag name="KSO_WM_UNIT_TEXT_FILL_FORE_SCHEMECOLOR_INDEX" val="1"/>
  <p:tag name="KSO_WM_UNIT_TEXT_FILL_TYPE" val="1"/>
  <p:tag name="KSO_WM_UNIT_TEXT_TYPE" val="1"/>
  <p:tag name="KSO_WM_DIAGRAM_MAX_ITEMCNT" val="5"/>
  <p:tag name="KSO_WM_DIAGRAM_MIN_ITEMCNT" val="2"/>
  <p:tag name="KSO_WM_DIAGRAM_VIRTUALLY_FRAME" val="{&quot;height&quot;:322.3,&quot;left&quot;:59.55,&quot;top&quot;:102.6,&quot;width&quot;:85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496_1*l_h_i*1_2_1"/>
  <p:tag name="KSO_WM_TEMPLATE_CATEGORY" val="diagram"/>
  <p:tag name="KSO_WM_TEMPLATE_INDEX" val="20231496"/>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22.3,&quot;left&quot;:59.55,&quot;top&quot;:102.6,&quot;width&quot;:852.05}"/>
  <p:tag name="KSO_WM_DIAGRAM_COLOR_MATCH_VALUE" val="{&quot;shape&quot;:{&quot;fill&quot;:{&quot;type&quot;:0},&quot;glow&quot;:{&quot;colorType&quot;:0},&quot;line&quot;:{&quot;type&quot;:0},&quot;shadow&quot;:{&quot;brightness&quot;:-0.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5"/>
  <p:tag name="KSO_WM_UNIT_TEXT_FILL_TYPE" val="1"/>
  <p:tag name="KSO_WM_UNIT_USESOURCEFORMAT_APPLY" val="1"/>
</p:tagLst>
</file>

<file path=ppt/tags/tag2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496_1*l_h_a*1_2_1"/>
  <p:tag name="KSO_WM_TEMPLATE_CATEGORY" val="diagram"/>
  <p:tag name="KSO_WM_TEMPLATE_INDEX" val="20231496"/>
  <p:tag name="KSO_WM_UNIT_LAYERLEVEL" val="1_1_1"/>
  <p:tag name="KSO_WM_TAG_VERSION" val="3.0"/>
  <p:tag name="KSO_WM_BEAUTIFY_FLAG" val="#wm#"/>
  <p:tag name="KSO_WM_UNIT_VALUE" val="6"/>
  <p:tag name="KSO_WM_DIAGRAM_VERSION" val="3"/>
  <p:tag name="KSO_WM_DIAGRAM_COLOR_TRICK" val="1"/>
  <p:tag name="KSO_WM_DIAGRAM_COLOR_TEXT_CAN_REMOVE" val="n"/>
  <p:tag name="KSO_WM_UNIT_PRESET_TEXT" val="添加标题"/>
  <p:tag name="KSO_WM_UNIT_FILL_TYPE" val="1"/>
  <p:tag name="KSO_WM_UNIT_FILL_FORE_SCHEMECOLOR_INDEX" val="14"/>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MAX_ITEMCNT" val="5"/>
  <p:tag name="KSO_WM_DIAGRAM_MIN_ITEMCNT" val="2"/>
  <p:tag name="KSO_WM_DIAGRAM_VIRTUALLY_FRAME" val="{&quot;height&quot;:322.3,&quot;left&quot;:59.55,&quot;top&quot;:102.6,&quot;width&quot;:852.05}"/>
  <p:tag name="KSO_WM_DIAGRAM_COLOR_MATCH_VALUE" val="{&quot;shape&quot;:{&quot;fill&quot;:{&quot;solid&quot;:{&quot;brightness&quot;:0,&quot;colorType&quot;:1,&quot;foreColorIndex&quot;:14,&quot;transparency&quot;:0.800000011920929},&quot;type&quot;:1},&quot;glow&quot;:{&quot;colorType&quot;:0},&quot;line&quot;:{&quot;solidLine&quot;:{&quot;brightness&quot;:0,&quot;colorType&quot;:1,&quot;foreColorIndex&quot;:5,&quot;transparency&quot;:0.699999988079071},&quot;type&quot;:1},&quot;shadow&quot;:{&quot;brightness&quot;:-0.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5"/>
  <p:tag name="KSO_WM_UNIT_USESOURCEFORMAT_APPLY" val="1"/>
</p:tagLst>
</file>

<file path=ppt/tags/tag252.xml><?xml version="1.0" encoding="utf-8"?>
<p:tagLst xmlns:p="http://schemas.openxmlformats.org/presentationml/2006/main">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496_1*l_h_f*1_1_1"/>
  <p:tag name="KSO_WM_TEMPLATE_CATEGORY" val="diagram"/>
  <p:tag name="KSO_WM_TEMPLATE_INDEX" val="20231496"/>
  <p:tag name="KSO_WM_UNIT_LAYERLEVEL" val="1_1_1"/>
  <p:tag name="KSO_WM_TAG_VERSION" val="3.0"/>
  <p:tag name="KSO_WM_BEAUTIFY_FLAG" val="#wm#"/>
  <p:tag name="KSO_WM_DIAGRAM_VERSION" val="3"/>
  <p:tag name="KSO_WM_DIAGRAM_COLOR_TRICK" val="1"/>
  <p:tag name="KSO_WM_DIAGRAM_COLOR_TEXT_CAN_REMOVE" val="n"/>
  <p:tag name="KSO_WM_UNIT_PRESET_TEXT" val="添加文本具体内容，可酌情增减文字，以便观者准确地理解您传达的思想添加文本具体内容，简明扼要地阐述观点。添加文本具体内容，可酌情增减文字，以便观者准确地理解您传达的思想"/>
  <p:tag name="KSO_WM_UNIT_TEXT_FILL_FORE_SCHEMECOLOR_INDEX" val="1"/>
  <p:tag name="KSO_WM_UNIT_TEXT_FILL_TYPE" val="1"/>
  <p:tag name="KSO_WM_UNIT_TEXT_TYPE" val="1"/>
  <p:tag name="KSO_WM_DIAGRAM_MAX_ITEMCNT" val="5"/>
  <p:tag name="KSO_WM_DIAGRAM_MIN_ITEMCNT" val="2"/>
  <p:tag name="KSO_WM_DIAGRAM_VIRTUALLY_FRAME" val="{&quot;height&quot;:322.3,&quot;left&quot;:59.55,&quot;top&quot;:102.6,&quot;width&quot;:85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496_1*l_h_i*1_1_1"/>
  <p:tag name="KSO_WM_TEMPLATE_CATEGORY" val="diagram"/>
  <p:tag name="KSO_WM_TEMPLATE_INDEX" val="20231496"/>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22.3,&quot;left&quot;:59.55,&quot;top&quot;:102.6,&quot;width&quot;:852.05}"/>
  <p:tag name="KSO_WM_DIAGRAM_COLOR_MATCH_VALUE" val="{&quot;shape&quot;:{&quot;fill&quot;:{&quot;type&quot;:0},&quot;glow&quot;:{&quot;colorType&quot;:0},&quot;line&quot;:{&quot;type&quot;:0},&quot;shadow&quot;:{&quot;brightness&quot;:-0.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5"/>
  <p:tag name="KSO_WM_UNIT_TEXT_FILL_TYPE" val="1"/>
  <p:tag name="KSO_WM_UNIT_USESOURCEFORMAT_APPLY" val="1"/>
</p:tagLst>
</file>

<file path=ppt/tags/tag254.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496_1*l_h_a*1_1_1"/>
  <p:tag name="KSO_WM_TEMPLATE_CATEGORY" val="diagram"/>
  <p:tag name="KSO_WM_TEMPLATE_INDEX" val="20231496"/>
  <p:tag name="KSO_WM_UNIT_LAYERLEVEL" val="1_1_1"/>
  <p:tag name="KSO_WM_TAG_VERSION" val="3.0"/>
  <p:tag name="KSO_WM_BEAUTIFY_FLAG" val="#wm#"/>
  <p:tag name="KSO_WM_DIAGRAM_VERSION" val="3"/>
  <p:tag name="KSO_WM_DIAGRAM_COLOR_TRICK" val="1"/>
  <p:tag name="KSO_WM_DIAGRAM_COLOR_TEXT_CAN_REMOVE" val="n"/>
  <p:tag name="KSO_WM_UNIT_PRESET_TEXT" val="添加标题"/>
  <p:tag name="KSO_WM_UNIT_FILL_TYPE" val="1"/>
  <p:tag name="KSO_WM_UNIT_FILL_FORE_SCHEMECOLOR_INDEX" val="14"/>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MAX_ITEMCNT" val="5"/>
  <p:tag name="KSO_WM_DIAGRAM_MIN_ITEMCNT" val="2"/>
  <p:tag name="KSO_WM_DIAGRAM_VIRTUALLY_FRAME" val="{&quot;height&quot;:322.3,&quot;left&quot;:59.55,&quot;top&quot;:102.6,&quot;width&quot;:852.05}"/>
  <p:tag name="KSO_WM_DIAGRAM_COLOR_MATCH_VALUE" val="{&quot;shape&quot;:{&quot;fill&quot;:{&quot;solid&quot;:{&quot;brightness&quot;:0,&quot;colorType&quot;:1,&quot;foreColorIndex&quot;:14,&quot;transparency&quot;:0.800000011920929},&quot;type&quot;:1},&quot;glow&quot;:{&quot;colorType&quot;:0},&quot;line&quot;:{&quot;solidLine&quot;:{&quot;brightness&quot;:0,&quot;colorType&quot;:1,&quot;foreColorIndex&quot;:5,&quot;transparency&quot;:0.699999988079071},&quot;type&quot;:1},&quot;shadow&quot;:{&quot;brightness&quot;:-0.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5"/>
  <p:tag name="KSO_WM_UNIT_USESOURCEFORMAT_APPLY" val="1"/>
</p:tagLst>
</file>

<file path=ppt/tags/tag255.xml><?xml version="1.0" encoding="utf-8"?>
<p:tagLst xmlns:p="http://schemas.openxmlformats.org/presentationml/2006/main">
  <p:tag name="KSO_WM_SLIDE_ID" val="diagram20231496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1.55*322.3"/>
  <p:tag name="KSO_WM_SLIDE_POSITION" val="54.8*145.55"/>
  <p:tag name="KSO_WM_DIAGRAM_GROUP_CODE" val="l1-1"/>
  <p:tag name="KSO_WM_SLIDE_DIAGTYPE" val="l"/>
  <p:tag name="KSO_WM_TAG_VERSION" val="3.0"/>
  <p:tag name="KSO_WM_BEAUTIFY_FLAG" val="#wm#"/>
  <p:tag name="KSO_WM_TEMPLATE_CATEGORY" val="diagram"/>
  <p:tag name="KSO_WM_TEMPLATE_INDEX" val="20231496"/>
  <p:tag name="KSO_WM_SLIDE_LAYOUT" val="a_l"/>
  <p:tag name="KSO_WM_SLIDE_LAYOUT_CNT" val="1_1"/>
</p:tagLst>
</file>

<file path=ppt/tags/tag25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5_2*l_h_i*1_1_3"/>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401.5000030517578,&quot;left&quot;:71.52501220703125,&quot;top&quot;:108.64999694824219,&quot;width&quot;:817.3499755859375}"/>
  <p:tag name="KSO_WM_DIAGRAM_COLOR_MATCH_VALUE" val="{&quot;shape&quot;:{&quot;fill&quot;:{&quot;solid&quot;:{&quot;brightness&quot;:0.800000011920929,&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25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5_2*l_h_i*1_1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SUBTYPE" val="d"/>
  <p:tag name="KSO_WM_UNIT_TYPE" val="l_h_i"/>
  <p:tag name="KSO_WM_UNIT_INDEX" val="1_1_1"/>
  <p:tag name="KSO_WM_DIAGRAM_MAX_ITEMCNT" val="6"/>
  <p:tag name="KSO_WM_DIAGRAM_MIN_ITEMCNT" val="2"/>
  <p:tag name="KSO_WM_DIAGRAM_VIRTUALLY_FRAME" val="{&quot;height&quot;:401.5000030517578,&quot;left&quot;:71.52501220703125,&quot;top&quot;:108.64999694824219,&quot;width&quot;:817.349975585937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brightness&quot;:0,&quot;colorType&quot;:1,&quot;foreColorIndex&quot;:5,&quot;pos&quot;:0.5,&quot;transparency&quot;:0}],&quot;type&quot;:3},&quot;glow&quot;:{&quot;colorType&quot;:0},&quot;line&quot;:{&quot;solidLine&quot;:{&quot;brightness&quot;:0,&quot;colorType&quot;:1,&quot;foreColorIndex&quot;:5,&quot;transparency&quot;:0},&quot;type&quot;:1},&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LINE_FILL_TYPE" val="2"/>
  <p:tag name="KSO_WM_UNIT_SHADOW_SCHEMECOLOR_INDEX" val="5"/>
  <p:tag name="KSO_WM_UNIT_USESOURCEFORMAT_APPLY" val="1"/>
</p:tagLst>
</file>

<file path=ppt/tags/tag2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5_2*l_h_i*1_1_2"/>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401.5000030517578,&quot;left&quot;:71.52501220703125,&quot;top&quot;:108.64999694824219,&quot;width&quot;:817.3499755859375}"/>
  <p:tag name="KSO_WM_DIAGRAM_COLOR_MATCH_VALUE" val="{&quot;shape&quot;:{&quot;fill&quot;:{&quot;gradient&quot;:[{&quot;brightness&quot;:0,&quot;colorType&quot;:1,&quot;foreColorIndex&quot;:5,&quot;pos&quot;:0,&quot;transparency&quot;:0},{&quot;brightness&quot;:-0.25,&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315_2*l_h_f*1_1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5000030517578,&quot;left&quot;:71.52501220703125,&quot;top&quot;:108.64999694824219,&quot;width&quot;:817.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点击此处添加正文，文字是您思想的提炼，为了最终演示发布的良好效果"/>
  <p:tag name="KSO_WM_UNIT_TEXT_FILL_FORE_SCHEMECOLOR_INDEX" val="1"/>
  <p:tag name="KSO_WM_UNIT_TEXT_FILL_TYPE" val="1"/>
  <p:tag name="KSO_WM_UNIT_TEXT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315_2*l_h_a*1_1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5000030517578,&quot;left&quot;:71.52501220703125,&quot;top&quot;:108.64999694824219,&quot;width&quot;:817.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小标题"/>
  <p:tag name="KSO_WM_UNIT_TEXT_FILL_FORE_SCHEMECOLOR_INDEX" val="1"/>
  <p:tag name="KSO_WM_UNIT_TEXT_FILL_TYPE" val="1"/>
  <p:tag name="KSO_WM_UNIT_TEXT_TYPE" val="1"/>
  <p:tag name="KSO_WM_UNIT_USESOURCEFORMAT_APPLY" val="1"/>
</p:tagLst>
</file>

<file path=ppt/tags/tag2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5_2*l_h_i*1_3_3"/>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401.5000030517578,&quot;left&quot;:71.52501220703125,&quot;top&quot;:108.64999694824219,&quot;width&quot;:817.3499755859375}"/>
  <p:tag name="KSO_WM_DIAGRAM_COLOR_MATCH_VALUE" val="{&quot;shape&quot;:{&quot;fill&quot;:{&quot;solid&quot;:{&quot;brightness&quot;:0.800000011920929,&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26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5_2*l_h_i*1_3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SUBTYPE" val="d"/>
  <p:tag name="KSO_WM_UNIT_TYPE" val="l_h_i"/>
  <p:tag name="KSO_WM_UNIT_INDEX" val="1_3_1"/>
  <p:tag name="KSO_WM_DIAGRAM_MAX_ITEMCNT" val="6"/>
  <p:tag name="KSO_WM_DIAGRAM_MIN_ITEMCNT" val="2"/>
  <p:tag name="KSO_WM_DIAGRAM_VIRTUALLY_FRAME" val="{&quot;height&quot;:401.5000030517578,&quot;left&quot;:71.52501220703125,&quot;top&quot;:108.64999694824219,&quot;width&quot;:817.349975585937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brightness&quot;:0,&quot;colorType&quot;:1,&quot;foreColorIndex&quot;:5,&quot;pos&quot;:0.5,&quot;transparency&quot;:0}],&quot;type&quot;:3},&quot;glow&quot;:{&quot;colorType&quot;:0},&quot;line&quot;:{&quot;solidLine&quot;:{&quot;brightness&quot;:0,&quot;colorType&quot;:1,&quot;foreColorIndex&quot;:5,&quot;transparency&quot;:0},&quot;type&quot;:1},&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LINE_FILL_TYPE" val="2"/>
  <p:tag name="KSO_WM_UNIT_SHADOW_SCHEMECOLOR_INDEX" val="5"/>
  <p:tag name="KSO_WM_UNIT_USESOURCEFORMAT_APPLY" val="1"/>
</p:tagLst>
</file>

<file path=ppt/tags/tag2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5_2*l_h_i*1_3_2"/>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401.5000030517578,&quot;left&quot;:71.52501220703125,&quot;top&quot;:108.64999694824219,&quot;width&quot;:817.3499755859375}"/>
  <p:tag name="KSO_WM_DIAGRAM_COLOR_MATCH_VALUE" val="{&quot;shape&quot;:{&quot;fill&quot;:{&quot;gradient&quot;:[{&quot;brightness&quot;:0,&quot;colorType&quot;:1,&quot;foreColorIndex&quot;:5,&quot;pos&quot;:0,&quot;transparency&quot;:0},{&quot;brightness&quot;:-0.25,&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315_2*l_h_f*1_3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5000030517578,&quot;left&quot;:71.52501220703125,&quot;top&quot;:108.64999694824219,&quot;width&quot;:817.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点击此处添加正文，文字是您思想的提炼，为了最终演示发布的良好效果"/>
  <p:tag name="KSO_WM_UNIT_TEXT_FILL_FORE_SCHEMECOLOR_INDEX" val="1"/>
  <p:tag name="KSO_WM_UNIT_TEXT_FILL_TYPE" val="1"/>
  <p:tag name="KSO_WM_UNIT_TEXT_TYPE" val="1"/>
  <p:tag name="KSO_WM_UNIT_USESOURCEFORMAT_APPLY" val="1"/>
</p:tagLst>
</file>

<file path=ppt/tags/tag2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315_2*l_h_a*1_3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5000030517578,&quot;left&quot;:71.52501220703125,&quot;top&quot;:108.64999694824219,&quot;width&quot;:817.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小标题"/>
  <p:tag name="KSO_WM_UNIT_TEXT_FILL_FORE_SCHEMECOLOR_INDEX" val="1"/>
  <p:tag name="KSO_WM_UNIT_TEXT_FILL_TYPE" val="1"/>
  <p:tag name="KSO_WM_UNIT_TEXT_TYPE" val="1"/>
  <p:tag name="KSO_WM_UNIT_USESOURCEFORMAT_APPLY" val="1"/>
</p:tagLst>
</file>

<file path=ppt/tags/tag2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5_2*l_h_i*1_2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SUBTYPE" val="d"/>
  <p:tag name="KSO_WM_UNIT_TYPE" val="l_h_i"/>
  <p:tag name="KSO_WM_UNIT_INDEX" val="1_2_1"/>
  <p:tag name="KSO_WM_DIAGRAM_MAX_ITEMCNT" val="6"/>
  <p:tag name="KSO_WM_DIAGRAM_MIN_ITEMCNT" val="2"/>
  <p:tag name="KSO_WM_DIAGRAM_VIRTUALLY_FRAME" val="{&quot;height&quot;:401.5000030517578,&quot;left&quot;:71.52501220703125,&quot;top&quot;:108.64999694824219,&quot;width&quot;:817.3499755859375}"/>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solidLine&quot;:{&quot;brightness&quot;:0,&quot;colorType&quot;:1,&quot;foreColorIndex&quot;:8,&quot;transparency&quot;:0},&quot;type&quot;:1},&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8"/>
  <p:tag name="KSO_WM_UNIT_LINE_FILL_TYPE" val="2"/>
  <p:tag name="KSO_WM_UNIT_SHADOW_SCHEMECOLOR_INDEX" val="8"/>
  <p:tag name="KSO_WM_UNIT_USESOURCEFORMAT_APPLY" val="1"/>
</p:tagLst>
</file>

<file path=ppt/tags/tag2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5_2*l_h_i*1_2_2"/>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401.5000030517578,&quot;left&quot;:71.52501220703125,&quot;top&quot;:108.64999694824219,&quot;width&quot;:817.3499755859375}"/>
  <p:tag name="KSO_WM_DIAGRAM_COLOR_MATCH_VALUE" val="{&quot;shape&quot;:{&quot;fill&quot;:{&quot;gradient&quot;:[{&quot;brightness&quot;:0,&quot;colorType&quot;:1,&quot;foreColorIndex&quot;:8,&quot;pos&quot;:0,&quot;transparency&quot;:0},{&quot;brightness&quot;:-0.25,&quot;colorType&quot;:1,&quot;foreColorIndex&quot;:8,&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2_3"/>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401.5000030517578,&quot;left&quot;:71.52501220703125,&quot;top&quot;:108.64999694824219,&quot;width&quot;:817.3499755859375}"/>
  <p:tag name="KSO_WM_DIAGRAM_COLOR_MATCH_VALUE" val="{&quot;shape&quot;:{&quot;fill&quot;:{&quot;solid&quot;:{&quot;brightness&quot;:0.800000011920929,&quot;colorType&quot;:1,&quot;foreColorIndex&quot;:8,&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8"/>
  <p:tag name="KSO_WM_UNIT_TEXT_FILL_FORE_SCHEMECOLOR_INDEX" val="2"/>
  <p:tag name="KSO_WM_UNIT_TEXT_FILL_TYPE" val="1"/>
  <p:tag name="KSO_WM_UNIT_USESOURCEFORMAT_APPLY" val="1"/>
</p:tagLst>
</file>

<file path=ppt/tags/tag2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315_2*l_h_f*1_2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5000030517578,&quot;left&quot;:71.52501220703125,&quot;top&quot;:108.64999694824219,&quot;width&quot;:817.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点击此处添加正文，文字是您思想的提炼，为了最终演示发布的良好效果"/>
  <p:tag name="KSO_WM_UNIT_TEXT_FILL_FORE_SCHEMECOLOR_INDEX" val="1"/>
  <p:tag name="KSO_WM_UNIT_TEXT_FILL_TYPE" val="1"/>
  <p:tag name="KSO_WM_UNIT_TEXT_TYPE" val="1"/>
  <p:tag name="KSO_WM_UNIT_USESOURCEFORMAT_APPLY" val="1"/>
</p:tagLst>
</file>

<file path=ppt/tags/tag27.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11*i*2"/>
  <p:tag name="KSO_WM_UNIT_LAYERLEVEL" val="1"/>
  <p:tag name="KSO_WM_TAG_VERSION" val="3.0"/>
  <p:tag name="KSO_WM_BEAUTIFY_FLAG" val="#wm#"/>
</p:tagLst>
</file>

<file path=ppt/tags/tag2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315_2*l_h_a*1_2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5000030517578,&quot;left&quot;:71.52501220703125,&quot;top&quot;:108.64999694824219,&quot;width&quot;:817.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小标题"/>
  <p:tag name="KSO_WM_UNIT_TEXT_FILL_FORE_SCHEMECOLOR_INDEX" val="1"/>
  <p:tag name="KSO_WM_UNIT_TEXT_FILL_TYPE" val="1"/>
  <p:tag name="KSO_WM_UNIT_TEXT_TYPE" val="1"/>
  <p:tag name="KSO_WM_UNIT_USESOURCEFORMAT_APPLY" val="1"/>
</p:tagLst>
</file>

<file path=ppt/tags/tag271.xml><?xml version="1.0" encoding="utf-8"?>
<p:tagLst xmlns:p="http://schemas.openxmlformats.org/presentationml/2006/main">
  <p:tag name="KSO_WM_SPECIAL_SOURCE" val="bdnull"/>
  <p:tag name="KSO_WM_SLIDE_ID" val="diagram20230315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315"/>
  <p:tag name="KSO_WM_SLIDE_LAYOUT" val="a_l"/>
  <p:tag name="KSO_WM_SLIDE_LAYOUT_CNT" val="1_1"/>
  <p:tag name="KSO_WM_SLIDE_TYPE" val="text"/>
  <p:tag name="KSO_WM_SLIDE_SUBTYPE" val="diag"/>
  <p:tag name="KSO_WM_SLIDE_SIZE" val="817.2*328.2"/>
  <p:tag name="KSO_WM_SLIDE_POSITION" val="71.6*139.85"/>
  <p:tag name="KSO_WM_DIAGRAM_GROUP_CODE" val="l1-1"/>
  <p:tag name="KSO_WM_SLIDE_DIAGTYPE" val="l"/>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27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27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275.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276.xml><?xml version="1.0" encoding="utf-8"?>
<p:tagLst xmlns:p="http://schemas.openxmlformats.org/presentationml/2006/main">
  <p:tag name="KSO_WM_BEAUTIFY_FLAG" val="#wm#"/>
  <p:tag name="KSO_WM_TEMPLATE_CATEGORY" val="diagram"/>
  <p:tag name="KSO_WM_TEMPLATE_INDEX" val="20207646"/>
</p:tagLst>
</file>

<file path=ppt/tags/tag277.xml><?xml version="1.0" encoding="utf-8"?>
<p:tagLst xmlns:p="http://schemas.openxmlformats.org/presentationml/2006/main">
  <p:tag name="KSO_WM_BEAUTIFY_FLAG" val="#wm#"/>
  <p:tag name="KSO_WM_TEMPLATE_CATEGORY" val="diagram"/>
  <p:tag name="KSO_WM_TEMPLATE_INDEX" val="20207646"/>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279.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28.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3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3"/>
  <p:tag name="KSO_WM_UNIT_ID" val="_11*i*3"/>
  <p:tag name="KSO_WM_UNIT_LAYERLEVEL" val="1"/>
  <p:tag name="KSO_WM_TAG_VERSION" val="3.0"/>
  <p:tag name="KSO_WM_BEAUTIFY_FLAG" val="#wm#"/>
</p:tagLst>
</file>

<file path=ppt/tags/tag28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8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283.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8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8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287.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29.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3.0"/>
  <p:tag name="KSO_WM_BEAUTIFY_FLAG" val="#wm#"/>
  <p:tag name="KSO_WM_UNIT_CONTENT_GROUP_TYPE" val="titlestyle"/>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29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299.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30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4877_5*a*1"/>
  <p:tag name="KSO_WM_TEMPLATE_CATEGORY" val="diagram"/>
  <p:tag name="KSO_WM_TEMPLATE_INDEX" val="20234877"/>
  <p:tag name="KSO_WM_UNIT_LAYERLEVEL" val="1"/>
  <p:tag name="KSO_WM_TAG_VERSION" val="3.0"/>
  <p:tag name="KSO_WM_BEAUTIFY_FLAG" val="#wm#"/>
  <p:tag name="KSO_WM_DIAGRAM_GROUP_CODE" val="n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h_i*1_2_4_2"/>
  <p:tag name="KSO_WM_TEMPLATE_CATEGORY" val="diagram"/>
  <p:tag name="KSO_WM_TEMPLATE_INDEX" val="20234877"/>
  <p:tag name="KSO_WM_UNIT_LAYERLEVEL" val="1_1_1_1"/>
  <p:tag name="KSO_WM_TAG_VERSION" val="3.0"/>
  <p:tag name="KSO_WM_BEAUTIFY_FLAG" val="#wm#"/>
  <p:tag name="KSO_WM_UNIT_TYPE" val="n_h_h_i"/>
  <p:tag name="KSO_WM_UNIT_INDEX" val="1_2_4_2"/>
  <p:tag name="KSO_WM_DIAGRAM_VERSION" val="3"/>
  <p:tag name="KSO_WM_DIAGRAM_COLOR_TRICK" val="1"/>
  <p:tag name="KSO_WM_DIAGRAM_COLOR_TEXT_CAN_REMOVE" val="n"/>
  <p:tag name="KSO_WM_DIAGRAM_VIRTUALLY_FRAME" val="{&quot;height&quot;:292.54998779296875,&quot;left&quot;:54.467092717688864,&quot;top&quot;:153.87528169406679,&quot;width&quot;:851.0499877929688}"/>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h_i*1_2_4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4_1"/>
  <p:tag name="KSO_WM_DIAGRAM_VERSION" val="3"/>
  <p:tag name="KSO_WM_DIAGRAM_COLOR_TRICK" val="1"/>
  <p:tag name="KSO_WM_DIAGRAM_COLOR_TEXT_CAN_REMOVE" val="n"/>
  <p:tag name="KSO_WM_UNIT_TEXT_FILL_TYPE" val="1"/>
  <p:tag name="KSO_WM_DIAGRAM_VIRTUALLY_FRAME" val="{&quot;height&quot;:292.54998779296875,&quot;left&quot;:54.467092717688864,&quot;top&quot;:153.87528169406679,&quot;width&quot;:851.0499877929688}"/>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h_i*1_2_4_3"/>
  <p:tag name="KSO_WM_TEMPLATE_CATEGORY" val="diagram"/>
  <p:tag name="KSO_WM_TEMPLATE_INDEX" val="20234877"/>
  <p:tag name="KSO_WM_UNIT_LAYERLEVEL" val="1_1_1_1"/>
  <p:tag name="KSO_WM_TAG_VERSION" val="3.0"/>
  <p:tag name="KSO_WM_BEAUTIFY_FLAG" val="#wm#"/>
  <p:tag name="KSO_WM_UNIT_TYPE" val="n_h_h_i"/>
  <p:tag name="KSO_WM_UNIT_INDEX" val="1_2_4_3"/>
  <p:tag name="KSO_WM_DIAGRAM_VERSION" val="3"/>
  <p:tag name="KSO_WM_DIAGRAM_COLOR_TRICK" val="1"/>
  <p:tag name="KSO_WM_DIAGRAM_COLOR_TEXT_CAN_REMOVE" val="n"/>
  <p:tag name="KSO_WM_DIAGRAM_VIRTUALLY_FRAME" val="{&quot;height&quot;:292.54998779296875,&quot;left&quot;:54.467092717688864,&quot;top&quot;:153.87528169406679,&quot;width&quot;:851.0499877929688}"/>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h_i*1_2_2_2"/>
  <p:tag name="KSO_WM_TEMPLATE_CATEGORY" val="diagram"/>
  <p:tag name="KSO_WM_TEMPLATE_INDEX" val="20234877"/>
  <p:tag name="KSO_WM_UNIT_LAYERLEVEL" val="1_1_1_1"/>
  <p:tag name="KSO_WM_TAG_VERSION" val="3.0"/>
  <p:tag name="KSO_WM_BEAUTIFY_FLAG" val="#wm#"/>
  <p:tag name="KSO_WM_UNIT_TYPE" val="n_h_h_i"/>
  <p:tag name="KSO_WM_UNIT_INDEX" val="1_2_2_2"/>
  <p:tag name="KSO_WM_DIAGRAM_VERSION" val="3"/>
  <p:tag name="KSO_WM_DIAGRAM_COLOR_TRICK" val="1"/>
  <p:tag name="KSO_WM_DIAGRAM_COLOR_TEXT_CAN_REMOVE" val="n"/>
  <p:tag name="KSO_WM_DIAGRAM_VIRTUALLY_FRAME" val="{&quot;height&quot;:292.54998779296875,&quot;left&quot;:54.467092717688864,&quot;top&quot;:153.87528169406679,&quot;width&quot;:851.0499877929688}"/>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h_i*1_2_2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2_1"/>
  <p:tag name="KSO_WM_DIAGRAM_VERSION" val="3"/>
  <p:tag name="KSO_WM_DIAGRAM_COLOR_TRICK" val="1"/>
  <p:tag name="KSO_WM_DIAGRAM_COLOR_TEXT_CAN_REMOVE" val="n"/>
  <p:tag name="KSO_WM_UNIT_TEXT_FILL_TYPE" val="1"/>
  <p:tag name="KSO_WM_DIAGRAM_VIRTUALLY_FRAME" val="{&quot;height&quot;:292.54998779296875,&quot;left&quot;:54.467092717688864,&quot;top&quot;:153.87528169406679,&quot;width&quot;:851.0499877929688}"/>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h_i*1_2_2_3"/>
  <p:tag name="KSO_WM_TEMPLATE_CATEGORY" val="diagram"/>
  <p:tag name="KSO_WM_TEMPLATE_INDEX" val="20234877"/>
  <p:tag name="KSO_WM_UNIT_LAYERLEVEL" val="1_1_1_1"/>
  <p:tag name="KSO_WM_TAG_VERSION" val="3.0"/>
  <p:tag name="KSO_WM_BEAUTIFY_FLAG" val="#wm#"/>
  <p:tag name="KSO_WM_UNIT_TYPE" val="n_h_h_i"/>
  <p:tag name="KSO_WM_UNIT_INDEX" val="1_2_2_3"/>
  <p:tag name="KSO_WM_DIAGRAM_VERSION" val="3"/>
  <p:tag name="KSO_WM_DIAGRAM_COLOR_TRICK" val="1"/>
  <p:tag name="KSO_WM_DIAGRAM_COLOR_TEXT_CAN_REMOVE" val="n"/>
  <p:tag name="KSO_WM_DIAGRAM_VIRTUALLY_FRAME" val="{&quot;height&quot;:292.54998779296875,&quot;left&quot;:54.467092717688864,&quot;top&quot;:153.87528169406679,&quot;width&quot;:851.0499877929688}"/>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h_i*1_2_3_2"/>
  <p:tag name="KSO_WM_TEMPLATE_CATEGORY" val="diagram"/>
  <p:tag name="KSO_WM_TEMPLATE_INDEX" val="20234877"/>
  <p:tag name="KSO_WM_UNIT_LAYERLEVEL" val="1_1_1_1"/>
  <p:tag name="KSO_WM_TAG_VERSION" val="3.0"/>
  <p:tag name="KSO_WM_BEAUTIFY_FLAG" val="#wm#"/>
  <p:tag name="KSO_WM_UNIT_TYPE" val="n_h_h_i"/>
  <p:tag name="KSO_WM_UNIT_INDEX" val="1_2_3_2"/>
  <p:tag name="KSO_WM_DIAGRAM_VERSION" val="3"/>
  <p:tag name="KSO_WM_DIAGRAM_COLOR_TRICK" val="1"/>
  <p:tag name="KSO_WM_DIAGRAM_COLOR_TEXT_CAN_REMOVE" val="n"/>
  <p:tag name="KSO_WM_DIAGRAM_VIRTUALLY_FRAME" val="{&quot;height&quot;:292.54998779296875,&quot;left&quot;:54.467092717688864,&quot;top&quot;:153.87528169406679,&quot;width&quot;:851.0499877929688}"/>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h_i*1_2_3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3_1"/>
  <p:tag name="KSO_WM_DIAGRAM_VERSION" val="3"/>
  <p:tag name="KSO_WM_DIAGRAM_COLOR_TRICK" val="1"/>
  <p:tag name="KSO_WM_DIAGRAM_COLOR_TEXT_CAN_REMOVE" val="n"/>
  <p:tag name="KSO_WM_UNIT_TEXT_FILL_TYPE" val="1"/>
  <p:tag name="KSO_WM_DIAGRAM_VIRTUALLY_FRAME" val="{&quot;height&quot;:292.54998779296875,&quot;left&quot;:54.467092717688864,&quot;top&quot;:153.87528169406679,&quot;width&quot;:851.0499877929688}"/>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h_i*1_2_3_3"/>
  <p:tag name="KSO_WM_TEMPLATE_CATEGORY" val="diagram"/>
  <p:tag name="KSO_WM_TEMPLATE_INDEX" val="20234877"/>
  <p:tag name="KSO_WM_UNIT_LAYERLEVEL" val="1_1_1_1"/>
  <p:tag name="KSO_WM_TAG_VERSION" val="3.0"/>
  <p:tag name="KSO_WM_BEAUTIFY_FLAG" val="#wm#"/>
  <p:tag name="KSO_WM_UNIT_TYPE" val="n_h_h_i"/>
  <p:tag name="KSO_WM_UNIT_INDEX" val="1_2_3_3"/>
  <p:tag name="KSO_WM_DIAGRAM_VERSION" val="3"/>
  <p:tag name="KSO_WM_DIAGRAM_COLOR_TRICK" val="1"/>
  <p:tag name="KSO_WM_DIAGRAM_COLOR_TEXT_CAN_REMOVE" val="n"/>
  <p:tag name="KSO_WM_DIAGRAM_VIRTUALLY_FRAME" val="{&quot;height&quot;:292.54998779296875,&quot;left&quot;:54.467092717688864,&quot;top&quot;:153.87528169406679,&quot;width&quot;:851.0499877929688}"/>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h_i*1_2_1_2"/>
  <p:tag name="KSO_WM_TEMPLATE_CATEGORY" val="diagram"/>
  <p:tag name="KSO_WM_TEMPLATE_INDEX" val="20234877"/>
  <p:tag name="KSO_WM_UNIT_LAYERLEVEL" val="1_1_1_1"/>
  <p:tag name="KSO_WM_TAG_VERSION" val="3.0"/>
  <p:tag name="KSO_WM_BEAUTIFY_FLAG" val="#wm#"/>
  <p:tag name="KSO_WM_UNIT_TYPE" val="n_h_h_i"/>
  <p:tag name="KSO_WM_UNIT_INDEX" val="1_2_1_2"/>
  <p:tag name="KSO_WM_DIAGRAM_VERSION" val="3"/>
  <p:tag name="KSO_WM_DIAGRAM_COLOR_TRICK" val="1"/>
  <p:tag name="KSO_WM_DIAGRAM_COLOR_TEXT_CAN_REMOVE" val="n"/>
  <p:tag name="KSO_WM_DIAGRAM_VIRTUALLY_FRAME" val="{&quot;height&quot;:292.54998779296875,&quot;left&quot;:54.467092717688864,&quot;top&quot;:153.87528169406679,&quot;width&quot;:851.0499877929688}"/>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h_i*1_2_1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1_1"/>
  <p:tag name="KSO_WM_DIAGRAM_VERSION" val="3"/>
  <p:tag name="KSO_WM_DIAGRAM_COLOR_TRICK" val="1"/>
  <p:tag name="KSO_WM_DIAGRAM_COLOR_TEXT_CAN_REMOVE" val="n"/>
  <p:tag name="KSO_WM_UNIT_TEXT_FILL_TYPE" val="1"/>
  <p:tag name="KSO_WM_DIAGRAM_VIRTUALLY_FRAME" val="{&quot;height&quot;:292.54998779296875,&quot;left&quot;:54.467092717688864,&quot;top&quot;:153.87528169406679,&quot;width&quot;:851.0499877929688}"/>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h_i*1_2_1_3"/>
  <p:tag name="KSO_WM_TEMPLATE_CATEGORY" val="diagram"/>
  <p:tag name="KSO_WM_TEMPLATE_INDEX" val="20234877"/>
  <p:tag name="KSO_WM_UNIT_LAYERLEVEL" val="1_1_1_1"/>
  <p:tag name="KSO_WM_TAG_VERSION" val="3.0"/>
  <p:tag name="KSO_WM_BEAUTIFY_FLAG" val="#wm#"/>
  <p:tag name="KSO_WM_UNIT_TYPE" val="n_h_h_i"/>
  <p:tag name="KSO_WM_UNIT_INDEX" val="1_2_1_3"/>
  <p:tag name="KSO_WM_DIAGRAM_VERSION" val="3"/>
  <p:tag name="KSO_WM_DIAGRAM_COLOR_TRICK" val="1"/>
  <p:tag name="KSO_WM_DIAGRAM_COLOR_TEXT_CAN_REMOVE" val="n"/>
  <p:tag name="KSO_WM_DIAGRAM_VIRTUALLY_FRAME" val="{&quot;height&quot;:292.54998779296875,&quot;left&quot;:54.467092717688864,&quot;top&quot;:153.87528169406679,&quot;width&quot;:851.0499877929688}"/>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a*1_1_1"/>
  <p:tag name="KSO_WM_TEMPLATE_CATEGORY" val="diagram"/>
  <p:tag name="KSO_WM_TEMPLATE_INDEX" val="20234877"/>
  <p:tag name="KSO_WM_UNIT_LAYERLEVEL" val="1_1_1"/>
  <p:tag name="KSO_WM_TAG_VERSION" val="3.0"/>
  <p:tag name="KSO_WM_BEAUTIFY_FLAG" val="#wm#"/>
  <p:tag name="KSO_WM_UNIT_ISCONTENTSTITLE" val="0"/>
  <p:tag name="KSO_WM_UNIT_ISNUMDGMTITLE" val="0"/>
  <p:tag name="KSO_WM_UNIT_NOCLEAR" val="0"/>
  <p:tag name="KSO_WM_UNIT_VALUE" val="60"/>
  <p:tag name="KSO_WM_UNIT_TYPE" val="n_h_a"/>
  <p:tag name="KSO_WM_UNIT_INDEX" val="1_1_1"/>
  <p:tag name="KSO_WM_DIAGRAM_VERSION" val="3"/>
  <p:tag name="KSO_WM_DIAGRAM_COLOR_TRICK" val="1"/>
  <p:tag name="KSO_WM_DIAGRAM_COLOR_TEXT_CAN_REMOVE" val="n"/>
  <p:tag name="KSO_WM_UNIT_TEXT_FILL_TYPE" val="1"/>
  <p:tag name="KSO_WM_DIAGRAM_VIRTUALLY_FRAME" val="{&quot;height&quot;:292.54998779296875,&quot;left&quot;:54.467092717688864,&quot;top&quot;:153.87528169406679,&quot;width&quot;:851.0499877929688}"/>
  <p:tag name="KSO_WM_UNIT_PRESET_TEXT" val="单击此处&#13;添加标题"/>
  <p:tag name="KSO_WM_UNIT_FILL_TYPE" val="3"/>
  <p:tag name="KSO_WM_UNIT_LINE_FORE_SCHEMECOLOR_INDEX" val="-2"/>
  <p:tag name="KSO_WM_DIAGRAM_MAX_ITEMCNT" val="6"/>
  <p:tag name="KSO_WM_DIAGRAM_MIN_ITEMCNT" val="2"/>
  <p:tag name="KSO_WM_DIAGRAM_COLOR_MATCH_VALUE" val="{&quot;shape&quot;:{&quot;fill&quot;:{&quot;gradient&quot;:[{&quot;brightness&quot;:0,&quot;colorType&quot;:1,&quot;foreColorIndex&quot;:5,&quot;pos&quot;:0.10000000149011612,&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i*1_1_4"/>
  <p:tag name="KSO_WM_TEMPLATE_CATEGORY" val="diagram"/>
  <p:tag name="KSO_WM_TEMPLATE_INDEX" val="20234877"/>
  <p:tag name="KSO_WM_UNIT_LAYERLEVEL" val="1_1_1"/>
  <p:tag name="KSO_WM_TAG_VERSION" val="3.0"/>
  <p:tag name="KSO_WM_BEAUTIFY_FLAG" val="#wm#"/>
  <p:tag name="KSO_WM_UNIT_TYPE" val="n_h_i"/>
  <p:tag name="KSO_WM_UNIT_INDEX" val="1_1_4"/>
  <p:tag name="KSO_WM_DIAGRAM_VERSION" val="3"/>
  <p:tag name="KSO_WM_DIAGRAM_COLOR_TRICK" val="1"/>
  <p:tag name="KSO_WM_DIAGRAM_COLOR_TEXT_CAN_REMOVE" val="n"/>
  <p:tag name="KSO_WM_DIAGRAM_VIRTUALLY_FRAME" val="{&quot;height&quot;:292.54998779296875,&quot;left&quot;:54.467092717688864,&quot;top&quot;:153.87528169406679,&quot;width&quot;:851.0499877929688}"/>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2"/>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h_f*1_2_1_1"/>
  <p:tag name="KSO_WM_TEMPLATE_CATEGORY" val="diagram"/>
  <p:tag name="KSO_WM_TEMPLATE_INDEX" val="20234877"/>
  <p:tag name="KSO_WM_UNIT_LAYERLEVEL" val="1_1_1_1"/>
  <p:tag name="KSO_WM_TAG_VERSION" val="3.0"/>
  <p:tag name="KSO_WM_UNIT_SUBTYPE" val="a"/>
  <p:tag name="KSO_WM_UNIT_NOCLEAR" val="0"/>
  <p:tag name="KSO_WM_UNIT_VALUE" val="26"/>
  <p:tag name="KSO_WM_UNIT_TYPE" val="n_h_h_f"/>
  <p:tag name="KSO_WM_UNIT_INDEX" val="1_2_1_1"/>
  <p:tag name="KSO_WM_DIAGRAM_MAX_ITEMCNT" val="6"/>
  <p:tag name="KSO_WM_DIAGRAM_MIN_ITEMCNT" val="2"/>
  <p:tag name="KSO_WM_DIAGRAM_VIRTUALLY_FRAME" val="{&quot;height&quot;:292.54998779296875,&quot;left&quot;:54.467092717688864,&quot;top&quot;:153.87528169406679,&quot;width&quot;:851.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输入您的项正文，请尽量言简意赅的阐述观点"/>
  <p:tag name="KSO_WM_UNIT_LINE_FORE_SCHEMECOLOR_INDEX" val="-2"/>
  <p:tag name="KSO_WM_UNIT_TEXT_FILL_FORE_SCHEMECOLOR_INDEX" val="1"/>
  <p:tag name="KSO_WM_UNIT_TEXT_FILL_TYPE" val="1"/>
  <p:tag name="KSO_WM_UNIT_TEXT_TYPE" val="1"/>
  <p:tag name="KSO_WM_UNIT_USESOURCEFORMAT_APPLY"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h_f*1_2_3_1"/>
  <p:tag name="KSO_WM_TEMPLATE_CATEGORY" val="diagram"/>
  <p:tag name="KSO_WM_TEMPLATE_INDEX" val="20234877"/>
  <p:tag name="KSO_WM_UNIT_LAYERLEVEL" val="1_1_1_1"/>
  <p:tag name="KSO_WM_TAG_VERSION" val="3.0"/>
  <p:tag name="KSO_WM_UNIT_SUBTYPE" val="a"/>
  <p:tag name="KSO_WM_UNIT_NOCLEAR" val="0"/>
  <p:tag name="KSO_WM_UNIT_TYPE" val="n_h_h_f"/>
  <p:tag name="KSO_WM_UNIT_INDEX" val="1_2_3_1"/>
  <p:tag name="KSO_WM_UNIT_VALUE" val="26"/>
  <p:tag name="KSO_WM_DIAGRAM_MAX_ITEMCNT" val="6"/>
  <p:tag name="KSO_WM_DIAGRAM_MIN_ITEMCNT" val="2"/>
  <p:tag name="KSO_WM_DIAGRAM_VIRTUALLY_FRAME" val="{&quot;height&quot;:292.54998779296875,&quot;left&quot;:54.467092717688864,&quot;top&quot;:153.87528169406679,&quot;width&quot;:851.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输入您的项正文，请尽量言简意赅的阐述观点"/>
  <p:tag name="KSO_WM_UNIT_LINE_FORE_SCHEMECOLOR_INDEX" val="-2"/>
  <p:tag name="KSO_WM_UNIT_TEXT_FILL_FORE_SCHEMECOLOR_INDEX" val="1"/>
  <p:tag name="KSO_WM_UNIT_TEXT_FILL_TYPE" val="1"/>
  <p:tag name="KSO_WM_UNIT_TEXT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h_f*1_2_2_1"/>
  <p:tag name="KSO_WM_TEMPLATE_CATEGORY" val="diagram"/>
  <p:tag name="KSO_WM_TEMPLATE_INDEX" val="20234877"/>
  <p:tag name="KSO_WM_UNIT_LAYERLEVEL" val="1_1_1_1"/>
  <p:tag name="KSO_WM_TAG_VERSION" val="3.0"/>
  <p:tag name="KSO_WM_UNIT_SUBTYPE" val="a"/>
  <p:tag name="KSO_WM_UNIT_NOCLEAR" val="0"/>
  <p:tag name="KSO_WM_UNIT_TYPE" val="n_h_h_f"/>
  <p:tag name="KSO_WM_UNIT_INDEX" val="1_2_2_1"/>
  <p:tag name="KSO_WM_UNIT_VALUE" val="26"/>
  <p:tag name="KSO_WM_DIAGRAM_MAX_ITEMCNT" val="6"/>
  <p:tag name="KSO_WM_DIAGRAM_MIN_ITEMCNT" val="2"/>
  <p:tag name="KSO_WM_DIAGRAM_VIRTUALLY_FRAME" val="{&quot;height&quot;:292.54998779296875,&quot;left&quot;:54.467092717688864,&quot;top&quot;:153.87528169406679,&quot;width&quot;:851.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输入您的项正文，请尽量言简意赅的阐述观点"/>
  <p:tag name="KSO_WM_UNIT_LINE_FORE_SCHEMECOLOR_INDEX" val="-2"/>
  <p:tag name="KSO_WM_UNIT_TEXT_FILL_FORE_SCHEMECOLOR_INDEX" val="1"/>
  <p:tag name="KSO_WM_UNIT_TEXT_FILL_TYPE" val="1"/>
  <p:tag name="KSO_WM_UNIT_TEXT_TYPE" val="1"/>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3*n_h_h_f*1_2_4_1"/>
  <p:tag name="KSO_WM_TEMPLATE_CATEGORY" val="diagram"/>
  <p:tag name="KSO_WM_TEMPLATE_INDEX" val="20234877"/>
  <p:tag name="KSO_WM_UNIT_LAYERLEVEL" val="1_1_1_1"/>
  <p:tag name="KSO_WM_TAG_VERSION" val="3.0"/>
  <p:tag name="KSO_WM_UNIT_SUBTYPE" val="a"/>
  <p:tag name="KSO_WM_UNIT_NOCLEAR" val="0"/>
  <p:tag name="KSO_WM_UNIT_TYPE" val="n_h_h_f"/>
  <p:tag name="KSO_WM_UNIT_INDEX" val="1_2_4_1"/>
  <p:tag name="KSO_WM_UNIT_VALUE" val="26"/>
  <p:tag name="KSO_WM_DIAGRAM_MAX_ITEMCNT" val="6"/>
  <p:tag name="KSO_WM_DIAGRAM_MIN_ITEMCNT" val="2"/>
  <p:tag name="KSO_WM_DIAGRAM_VIRTUALLY_FRAME" val="{&quot;height&quot;:292.54998779296875,&quot;left&quot;:54.467092717688864,&quot;top&quot;:153.87528169406679,&quot;width&quot;:851.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输入您的项正文，请尽量言简意赅的阐述观点"/>
  <p:tag name="KSO_WM_UNIT_LINE_FORE_SCHEMECOLOR_INDEX" val="-2"/>
  <p:tag name="KSO_WM_UNIT_TEXT_FILL_FORE_SCHEMECOLOR_INDEX" val="1"/>
  <p:tag name="KSO_WM_UNIT_TEXT_FILL_TYPE" val="1"/>
  <p:tag name="KSO_WM_UNIT_TEXT_TYPE" val="1"/>
  <p:tag name="KSO_WM_UNIT_USESOURCEFORMAT_APPLY" val="1"/>
</p:tagLst>
</file>

<file path=ppt/tags/tag319.xml><?xml version="1.0" encoding="utf-8"?>
<p:tagLst xmlns:p="http://schemas.openxmlformats.org/presentationml/2006/main">
  <p:tag name="KSO_WM_SLIDE_ID" val="diagram20234877_5"/>
  <p:tag name="KSO_WM_TEMPLATE_SUBCATEGORY" val="0"/>
  <p:tag name="KSO_WM_TEMPLATE_MASTER_TYPE" val="0"/>
  <p:tag name="KSO_WM_TEMPLATE_COLOR_TYPE" val="0"/>
  <p:tag name="KSO_WM_SLIDE_ITEM_CNT" val="6"/>
  <p:tag name="KSO_WM_SLIDE_INDEX" val="5"/>
  <p:tag name="KSO_WM_TAG_VERSION" val="3.0"/>
  <p:tag name="KSO_WM_BEAUTIFY_FLAG" val="#wm#"/>
  <p:tag name="KSO_WM_TEMPLATE_CATEGORY" val="diagram"/>
  <p:tag name="KSO_WM_TEMPLATE_INDEX" val="20234877"/>
  <p:tag name="KSO_WM_SLIDE_TYPE" val="text"/>
  <p:tag name="KSO_WM_SLIDE_SUBTYPE" val="diag"/>
  <p:tag name="KSO_WM_SLIDE_SIZE" val="841.7*292.55"/>
  <p:tag name="KSO_WM_SLIDE_POSITION" val="59.15*153.85"/>
  <p:tag name="KSO_WM_SLIDE_LAYOUT" val="a_n"/>
  <p:tag name="KSO_WM_SLIDE_LAYOUT_CNT" val="1_1"/>
  <p:tag name="KSO_WM_SPECIAL_SOURCE" val="bdnull"/>
  <p:tag name="KSO_WM_DIAGRAM_GROUP_CODE" val="n1-1"/>
  <p:tag name="KSO_WM_SLIDE_DIAGTYPE" val="n"/>
</p:tagLst>
</file>

<file path=ppt/tags/tag32.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7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0*i*2"/>
  <p:tag name="KSO_WM_UNIT_LAYERLEVEL" val="1"/>
  <p:tag name="KSO_WM_TAG_VERSION" val="3.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321.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32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323.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32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45_3*a*1"/>
  <p:tag name="KSO_WM_TEMPLATE_CATEGORY" val="diagram"/>
  <p:tag name="KSO_WM_TEMPLATE_INDEX" val="20230945"/>
  <p:tag name="KSO_WM_UNIT_LAYERLEVEL" val="1"/>
  <p:tag name="KSO_WM_TAG_VERSION" val="3.0"/>
  <p:tag name="KSO_WM_BEAUTIFY_FLAG" val="#wm#"/>
  <p:tag name="KSO_WM_DIAGRAM_GROUP_CODE" val="n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77.17456692913386,&quot;top&quot;:114.22499531423009,&quot;width&quot;:807.54685039370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UNIT_USESOURCEFORMAT_APPLY" val="1"/>
</p:tagLst>
</file>

<file path=ppt/tags/tag3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77.17456692913386,&quot;top&quot;:114.22499531423009,&quot;width&quot;:807.54685039370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UNIT_USESOURCEFORMAT_APPLY" val="1"/>
</p:tagLst>
</file>

<file path=ppt/tags/tag3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77.17456692913386,&quot;top&quot;:114.22499531423009,&quot;width&quot;:807.54685039370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UNIT_USESOURCEFORMAT_APPLY" val="1"/>
</p:tagLst>
</file>

<file path=ppt/tags/tag3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77.17456692913386,&quot;top&quot;:114.22499531423009,&quot;width&quot;:807.54685039370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UNIT_USESOURCEFORMAT_APPLY" val="1"/>
</p:tagLst>
</file>

<file path=ppt/tags/tag3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77.17456692913386,&quot;top&quot;:114.22499531423009,&quot;width&quot;:807.54685039370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0311"/>
</p:tagLst>
</file>

<file path=ppt/tags/tag3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77.17456692913386,&quot;top&quot;:114.22499531423009,&quot;width&quot;:807.54685039370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UNIT_USESOURCEFORMAT_APPLY" val="1"/>
</p:tagLst>
</file>

<file path=ppt/tags/tag331.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88.3464660644531,&quot;left&quot;:77.17456692913386,&quot;top&quot;:114.22499531423009,&quot;width&quot;:807.5468503937007}"/>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2.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88.3464660644531,&quot;left&quot;:77.17456692913386,&quot;top&quot;:114.22499531423009,&quot;width&quot;:807.5468503937007}"/>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UNIT_LINE_FORE_SCHEMECOLOR_INDEX" val="6"/>
  <p:tag name="KSO_WM_UNIT_USESOURCEFORMAT_APPLY" val="1"/>
</p:tagLst>
</file>

<file path=ppt/tags/tag33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88.3464660644531,&quot;left&quot;:77.17456692913386,&quot;top&quot;:114.22499531423009,&quot;width&quot;:807.5468503937007}"/>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UNIT_LINE_FORE_SCHEMECOLOR_INDEX" val="5"/>
  <p:tag name="KSO_WM_UNIT_USESOURCEFORMAT_APPLY" val="1"/>
</p:tagLst>
</file>

<file path=ppt/tags/tag33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88.3464660644531,&quot;left&quot;:77.17456692913386,&quot;top&quot;:114.22499531423009,&quot;width&quot;:807.5468503937007}"/>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UNIT_LINE_FORE_SCHEMECOLOR_INDEX" val="7"/>
  <p:tag name="KSO_WM_UNIT_USESOURCEFORMAT_APPLY" val="1"/>
</p:tagLst>
</file>

<file path=ppt/tags/tag33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88.3464660644531,&quot;left&quot;:77.17456692913386,&quot;top&quot;:114.22499531423009,&quot;width&quot;:807.5468503937007}"/>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UNIT_LINE_FORE_SCHEMECOLOR_INDEX" val="5"/>
  <p:tag name="KSO_WM_UNIT_USESOURCEFORMAT_APPLY" val="1"/>
</p:tagLst>
</file>

<file path=ppt/tags/tag336.xml><?xml version="1.0" encoding="utf-8"?>
<p:tagLst xmlns:p="http://schemas.openxmlformats.org/presentationml/2006/main">
  <p:tag name="KSO_WM_SLIDE_ID" val="diagram20230945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0945"/>
  <p:tag name="KSO_WM_SLIDE_TYPE" val="text"/>
  <p:tag name="KSO_WM_SLIDE_SUBTYPE" val="diag"/>
  <p:tag name="KSO_WM_SLIDE_SIZE" val="807.497*366.297"/>
  <p:tag name="KSO_WM_SLIDE_POSITION" val="77.1747*136.212"/>
  <p:tag name="KSO_WM_SLIDE_LAYOUT" val="a_n"/>
  <p:tag name="KSO_WM_SLIDE_LAYOUT_CNT" val="1_1"/>
  <p:tag name="KSO_WM_SPECIAL_SOURCE" val="bdnull"/>
  <p:tag name="KSO_WM_DIAGRAM_GROUP_CODE" val="n1-1"/>
  <p:tag name="KSO_WM_SLIDE_DIAGTYPE" val="n"/>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338.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33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0311"/>
</p:tagLst>
</file>

<file path=ppt/tags/tag340.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34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299_3*a*1"/>
  <p:tag name="KSO_WM_TEMPLATE_CATEGORY" val="diagram"/>
  <p:tag name="KSO_WM_TEMPLATE_INDEX" val="20231299"/>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99_2*l_h_f*1_3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25,&quot;width&quot;:863.3301391601562}"/>
  <p:tag name="KSO_WM_DIAGRAM_COLOR_MATCH_VALUE" val="{&quot;shape&quot;:{&quot;fill&quot;:{&quot;gradient&quot;:[{&quot;brightness&quot;:0,&quot;colorType&quot;:1,&quot;foreColorIndex&quot;:5,&quot;pos&quot;:0,&quot;transparency&quot;:0},{&quot;brightness&quot;:0,&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DIAGRAM_COLOR_TRICK" val="2"/>
  <p:tag name="KSO_WM_UNIT_TEXT_TYPE" val="1"/>
  <p:tag name="KSO_WM_UNIT_PRESET_TEXT" val="单击此处输入你的正文，文字是您思想的提炼"/>
  <p:tag name="KSO_WM_UNIT_FILL_TYPE" val="3"/>
  <p:tag name="KSO_WM_UNIT_USESOURCEFORMAT_APPLY" val="1"/>
</p:tagLst>
</file>

<file path=ppt/tags/tag3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299_2*l_h_f*1_2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25,&quot;width&quot;:863.3301391601562}"/>
  <p:tag name="KSO_WM_DIAGRAM_COLOR_MATCH_VALUE" val="{&quot;shape&quot;:{&quot;fill&quot;:{&quot;gradient&quot;:[{&quot;brightness&quot;:0,&quot;colorType&quot;:1,&quot;foreColorIndex&quot;:6,&quot;pos&quot;:0,&quot;transparency&quot;:0},{&quot;brightness&quot;:0,&quot;colorType&quot;:1,&quot;foreColorIndex&quot;:6,&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DIAGRAM_COLOR_TRICK" val="2"/>
  <p:tag name="KSO_WM_UNIT_TEXT_TYPE" val="1"/>
  <p:tag name="KSO_WM_UNIT_PRESET_TEXT" val="单击此处输入你的正文，文字是您思想的提炼"/>
  <p:tag name="KSO_WM_UNIT_FILL_TYPE" val="3"/>
  <p:tag name="KSO_WM_UNIT_USESOURCEFORMAT_APPLY" val="1"/>
</p:tagLst>
</file>

<file path=ppt/tags/tag344.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299_2*l_h_f*1_1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25,&quot;width&quot;:863.3301391601562}"/>
  <p:tag name="KSO_WM_DIAGRAM_COLOR_MATCH_VALUE" val="{&quot;shape&quot;:{&quot;fill&quot;:{&quot;gradient&quot;:[{&quot;brightness&quot;:0,&quot;colorType&quot;:1,&quot;foreColorIndex&quot;:5,&quot;pos&quot;:0,&quot;transparency&quot;:0},{&quot;brightness&quot;:0,&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DIAGRAM_COLOR_TRICK" val="2"/>
  <p:tag name="KSO_WM_UNIT_TEXT_TYPE" val="1"/>
  <p:tag name="KSO_WM_UNIT_PRESET_TEXT" val="单击此处输入你的正文，文字是您思想的提炼"/>
  <p:tag name="KSO_WM_UNIT_FILL_TYPE" val="3"/>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299_2*l_h_i*1_3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25,&quot;width&quot;:863.3301391601562}"/>
  <p:tag name="KSO_WM_DIAGRAM_COLOR_MATCH_VALUE" val="{&quot;shape&quot;:{&quot;fill&quot;:{&quot;type&quot;:0},&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SHADOW_SCHEMECOLOR_INDEX" val="5"/>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299_2*l_h_i*1_2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25,&quot;width&quot;:863.3301391601562}"/>
  <p:tag name="KSO_WM_DIAGRAM_COLOR_MATCH_VALUE" val="{&quot;shape&quot;:{&quot;fill&quot;:{&quot;type&quot;:0},&quot;glow&quot;:{&quot;colorType&quot;:0},&quot;line&quot;:{&quot;type&quot;:0},&quot;shadow&quot;:{&quot;brightness&quot;:-0.25,&quot;colorType&quot;:1,&quot;foreColorIndex&quot;:6,&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SHADOW_SCHEMECOLOR_INDEX" val="6"/>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299_2*l_h_i*1_1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25,&quot;width&quot;:863.3301391601562}"/>
  <p:tag name="KSO_WM_DIAGRAM_COLOR_MATCH_VALUE" val="{&quot;shape&quot;:{&quot;fill&quot;:{&quot;type&quot;:0},&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SHADOW_SCHEMECOLOR_INDEX" val="5"/>
  <p:tag name="KSO_WM_UNIT_USESOURCEFORMAT_APPLY" val="1"/>
</p:tagLst>
</file>

<file path=ppt/tags/tag348.xml><?xml version="1.0" encoding="utf-8"?>
<p:tagLst xmlns:p="http://schemas.openxmlformats.org/presentationml/2006/main">
  <p:tag name="KSO_WM_CHIP_INFOS" val="{&quot;name&quot;:&quot;Slide4&quot;,&quot;width&quot;:399.578,&quot;height&quot;:484.138,&quot;tags&quot;:{&quot;style&quot;:[&quot;简约&quot;],&quot;coloring&quot;:[&quot;多彩色&quot;]},&quot;slide_type&quot;:[&quot;text&quot;],&quot;type&quot;:&quot;diagram&quot;,&quot;match_code&quot;:&quot;l(h(f)h(f)h(f)h(f))&quot;,&quot;adjust_rule&quot;:{&quot;width_max&quot;:479.493,&quot;width_min&quot;:319.662,&quot;height_max&quot;:580.966,&quot;height_min&quot;:387.311},&quot;fill_rule&quot;:{&quot;fill_mode&quot;:&quot;adaptive&quot;,&quot;fill_align&quot;:&quot;cm&quot;},&quot;adapt_layouttype&quot;:[&quot;leftright&quot;,&quot;navigation&quot;],&quot;zoom_adjust&quot;:20}"/>
  <p:tag name="KSO_WM_CHIP_XID" val="5e72d6780bf9d44aae6d4d1f"/>
  <p:tag name="KSO_WM_SLIDE_ID" val="diagram2023129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855.429*250.554"/>
  <p:tag name="KSO_WM_SLIDE_POSITION" val="52.9412*180.773"/>
  <p:tag name="KSO_WM_DIAGRAM_GROUP_CODE" val="l1-1"/>
  <p:tag name="KSO_WM_SLIDE_DIAGTYPE" val="l"/>
  <p:tag name="KSO_WM_TAG_VERSION" val="3.0"/>
  <p:tag name="KSO_WM_BEAUTIFY_FLAG" val="#wm#"/>
  <p:tag name="KSO_WM_TEMPLATE_CATEGORY" val="diagram"/>
  <p:tag name="KSO_WM_TEMPLATE_INDEX" val="20231299"/>
  <p:tag name="KSO_WM_SLIDE_LAYOUT" val="a_l"/>
  <p:tag name="KSO_WM_SLIDE_LAYOUT_CNT" val="1_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557_1*i*1"/>
  <p:tag name="KSO_WM_TEMPLATE_CATEGORY" val="diagram"/>
  <p:tag name="KSO_WM_TEMPLATE_INDEX" val="20208557"/>
  <p:tag name="KSO_WM_UNIT_LAYERLEVEL" val="1"/>
  <p:tag name="KSO_WM_TAG_VERSION" val="1.0"/>
  <p:tag name="KSO_WM_BEAUTIFY_FLAG" val="#wm#"/>
  <p:tag name="KSO_WM_UNIT_BLOCK" val="0"/>
  <p:tag name="KSO_WM_UNIT_SM_LIMIT_TYPE" val="2"/>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CHIP_GROUPID" val="5ef2fbd8f1c417157da4526e"/>
  <p:tag name="KSO_WM_CHIP_XID" val="5ef2fbd8f1c417157da4526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368"/>
  <p:tag name="KSO_WM_TEMPLATE_ASSEMBLE_XID" val="60656e7b4054ed1e2fb7f9ba"/>
  <p:tag name="KSO_WM_TEMPLATE_ASSEMBLE_GROUPID" val="60656e7b4054ed1e2fb7f9ba"/>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557_1*i*2"/>
  <p:tag name="KSO_WM_TEMPLATE_CATEGORY" val="diagram"/>
  <p:tag name="KSO_WM_TEMPLATE_INDEX" val="20208557"/>
  <p:tag name="KSO_WM_UNIT_LAYERLEVEL" val="1"/>
  <p:tag name="KSO_WM_TAG_VERSION" val="1.0"/>
  <p:tag name="KSO_WM_BEAUTIFY_FLAG" val="#wm#"/>
  <p:tag name="KSO_WM_UNIT_BLOCK" val="0"/>
  <p:tag name="KSO_WM_UNIT_SM_LIMIT_TYPE" val="2"/>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2fbd8f1c417157da4526e"/>
  <p:tag name="KSO_WM_CHIP_XID" val="5ef2fbd8f1c417157da4526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552"/>
  <p:tag name="KSO_WM_TEMPLATE_ASSEMBLE_XID" val="60656e7b4054ed1e2fb7f9ba"/>
  <p:tag name="KSO_WM_TEMPLATE_ASSEMBLE_GROUPID" val="60656e7b4054ed1e2fb7f9ba"/>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557_1*i*3"/>
  <p:tag name="KSO_WM_TEMPLATE_CATEGORY" val="diagram"/>
  <p:tag name="KSO_WM_TEMPLATE_INDEX" val="20208557"/>
  <p:tag name="KSO_WM_UNIT_LAYERLEVEL" val="1"/>
  <p:tag name="KSO_WM_TAG_VERSION" val="1.0"/>
  <p:tag name="KSO_WM_BEAUTIFY_FLAG" val="#wm#"/>
  <p:tag name="KSO_WM_UNIT_BLOCK" val="0"/>
  <p:tag name="KSO_WM_UNIT_SM_LIMIT_TYPE" val="2"/>
  <p:tag name="KSO_WM_UNIT_DEC_AREA_ID" val="8535f6c6c1df4e639245ebd192f17f4a"/>
  <p:tag name="KSO_WM_UNIT_DECORATE_INFO" val="{&quot;DecorateInfoH&quot;:{&quot;IsAbs&quot;:true},&quot;DecorateInfoW&quot;:{&quot;IsAbs&quot;:true},&quot;DecorateInfoX&quot;:{&quot;IsAbs&quot;:true,&quot;Pos&quot;:1},&quot;DecorateInfoY&quot;:{&quot;IsAbs&quot;:true,&quot;Pos&quot;:1},&quot;ReferentInfo&quot;:{&quot;Id&quot;:&quot;db1ada81bbf14f0abd7a995662501014&quot;,&quot;X&quot;:{&quot;Pos&quot;:1},&quot;Y&quot;:{&quot;Pos&quot;:1}},&quot;whChangeMode&quot;:0}"/>
  <p:tag name="KSO_WM_CHIP_GROUPID" val="5ef2fbd8f1c417157da4526e"/>
  <p:tag name="KSO_WM_CHIP_XID" val="5ef2fbd8f1c417157da4526f"/>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840"/>
  <p:tag name="KSO_WM_TEMPLATE_ASSEMBLE_XID" val="60656e7b4054ed1e2fb7f9ba"/>
  <p:tag name="KSO_WM_TEMPLATE_ASSEMBLE_GROUPID" val="60656e7b4054ed1e2fb7f9ba"/>
</p:tagLst>
</file>

<file path=ppt/tags/tag352.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8557_1*a*1"/>
  <p:tag name="KSO_WM_TEMPLATE_CATEGORY" val="diagram"/>
  <p:tag name="KSO_WM_TEMPLATE_INDEX" val="20208557"/>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381492a5ea146c5ae329fc626d91fe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0cee656157447a694cf5bf5ffa69147"/>
  <p:tag name="KSO_WM_UNIT_SUPPORT_BIG_FONT" val="1"/>
  <p:tag name="KSO_WM_UNIT_TEXT_FILL_FORE_SCHEMECOLOR_INDEX_BRIGHTNESS" val="0"/>
  <p:tag name="KSO_WM_UNIT_TEXT_FILL_FORE_SCHEMECOLOR_INDEX" val="13"/>
  <p:tag name="KSO_WM_UNIT_TEXT_FILL_TYPE" val="1"/>
  <p:tag name="KSO_WM_TEMPLATE_ASSEMBLE_XID" val="60656e7b4054ed1e2fb7f9ba"/>
  <p:tag name="KSO_WM_TEMPLATE_ASSEMBLE_GROUPID" val="60656e7b4054ed1e2fb7f9ba"/>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1907086614174,&quot;left&quot;:33.041259842519686,&quot;top&quot;:131.45929133858263,&quot;width&quot;:895.81787401574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BEAUTIFY_FLAG" val="#wm#"/>
  <p:tag name="KSO_WM_UNIT_LINE_FORE_SCHEMECOLOR_INDEX" val="5"/>
  <p:tag name="KSO_WM_DIAGRAM_USE_COLOR_VALUE" val="{&quot;color_scheme&quot;:1,&quot;color_type&quot;:1,&quot;theme_color_indexes&quot;:[5,6,5,6,5,6]}"/>
</p:tagLst>
</file>

<file path=ppt/tags/tag354.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1907086614174,&quot;left&quot;:33.041259842519686,&quot;top&quot;:131.45929133858263,&quot;width&quot;:895.8178740157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85_1*l_h_i*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1907086614174,&quot;left&quot;:33.041259842519686,&quot;top&quot;:131.45929133858263,&quot;width&quot;:895.817874015748}"/>
  <p:tag name="KSO_WM_DIAGRAM_COLOR_MATCH_VALUE" val="{&quot;shape&quot;:{&quot;fill&quot;:{&quot;gradient&quot;:[{&quot;brightness&quot;:0,&quot;colorType&quot;:1,&quot;foreColorIndex&quot;:5,&quot;pos&quot;:0,&quot;transparency&quot;:0},{&quot;brightness&quot;:0,&quot;colorType&quot;:1,&quot;foreColorIndex&quot;:5,&quot;pos&quot;:0.5,&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BEAUTIFY_FLAG" val="#wm#"/>
  <p:tag name="KSO_WM_UNIT_FILL_TYPE" val="3"/>
  <p:tag name="KSO_WM_DIAGRAM_USE_COLOR_VALUE" val="{&quot;color_scheme&quot;:1,&quot;color_type&quot;:1,&quot;theme_color_indexes&quot;:[5,6,5,6,5,6]}"/>
</p:tagLst>
</file>

<file path=ppt/tags/tag356.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85_1*l_h_f*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1907086614174,&quot;left&quot;:33.041259842519686,&quot;top&quot;:131.45929133858263,&quot;width&quot;:895.8178740157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357.xml><?xml version="1.0" encoding="utf-8"?>
<p:tagLst xmlns:p="http://schemas.openxmlformats.org/presentationml/2006/main">
  <p:tag name="KSO_WM_SLIDE_ID" val="diagram20208557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8557"/>
  <p:tag name="KSO_WM_SLIDE_LAYOUT" val="a_d"/>
  <p:tag name="KSO_WM_SLIDE_LAYOUT_CNT" val="1_1"/>
  <p:tag name="KSO_WM_SLIDE_TYPE" val="text"/>
  <p:tag name="KSO_WM_SLIDE_SUBTYPE" val="picTxt"/>
  <p:tag name="KSO_WM_SLIDE_SIZE" val="960*540"/>
  <p:tag name="KSO_WM_SLIDE_POSITION" val="0*0"/>
  <p:tag name="KSO_WM_SLIDE_LAYOUT_INFO" val="{&quot;backgroundInfo&quot;:[{&quot;bottom&quot;:0,&quot;bottomAbs&quot;:false,&quot;left&quot;:0,&quot;leftAbs&quot;:false,&quot;right&quot;:0,&quot;rightAbs&quot;:false,&quot;top&quot;:0,&quot;topAbs&quot;:false,&quot;type&quot;:&quot;general&quot;}],&quot;id&quot;:&quot;2021-04-01T15:01:36&quot;,&quot;maxSize&quot;:{&quot;size1&quot;:24.4},&quot;minSize&quot;:{&quot;size1&quot;:22.4},&quot;normalSize&quot;:{&quot;size1&quot;:22.4},&quot;subLayout&quot;:[{&quot;id&quot;:&quot;2021-04-01T15:01:36&quot;,&quot;margin&quot;:{&quot;bottom&quot;:0.02600000612437725,&quot;left&quot;:2.5399999618530273,&quot;right&quot;:9.313000679016113,&quot;top&quot;:2.117000102996826},&quot;type&quot;:0},{&quot;id&quot;:&quot;2021-04-01T15:01:36&quot;,&quot;margin&quot;:{&quot;bottom&quot;:2.9629998207092285,&quot;left&quot;:2.5399999618530273,&quot;right&quot;:2.5399999618530273,&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XID" val="5ef2fbd8f1c417157da4526f"/>
  <p:tag name="KSO_WM_CHIP_DECFILLPROP" val="[]"/>
  <p:tag name="KSO_WM_CHIP_GROUPID" val="5ef2fbd8f1c417157da4526e"/>
  <p:tag name="KSO_WM_SLIDE_BK_DARK_LIGHT" val="2"/>
  <p:tag name="KSO_WM_SLIDE_BACKGROUND_TYPE" val="general"/>
  <p:tag name="KSO_WM_SLIDE_SUPPORT_FEATURE_TYPE" val="3"/>
  <p:tag name="KSO_WM_TEMPLATE_ASSEMBLE_XID" val="60656e7b4054ed1e2fb7f9ba"/>
  <p:tag name="KSO_WM_TEMPLATE_ASSEMBLE_GROUPID" val="60656e7b4054ed1e2fb7f9ba"/>
  <p:tag name="resource_record_key" val="{&quot;65&quot;:[20238599],&quot;70&quot;:[3333609,3321538]}"/>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557_1*i*1"/>
  <p:tag name="KSO_WM_TEMPLATE_CATEGORY" val="diagram"/>
  <p:tag name="KSO_WM_TEMPLATE_INDEX" val="20208557"/>
  <p:tag name="KSO_WM_UNIT_LAYERLEVEL" val="1"/>
  <p:tag name="KSO_WM_TAG_VERSION" val="1.0"/>
  <p:tag name="KSO_WM_BEAUTIFY_FLAG" val="#wm#"/>
  <p:tag name="KSO_WM_UNIT_BLOCK" val="0"/>
  <p:tag name="KSO_WM_UNIT_SM_LIMIT_TYPE" val="2"/>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CHIP_GROUPID" val="5ef2fbd8f1c417157da4526e"/>
  <p:tag name="KSO_WM_CHIP_XID" val="5ef2fbd8f1c417157da4526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368"/>
  <p:tag name="KSO_WM_TEMPLATE_ASSEMBLE_XID" val="60656e7b4054ed1e2fb7f9ba"/>
  <p:tag name="KSO_WM_TEMPLATE_ASSEMBLE_GROUPID" val="60656e7b4054ed1e2fb7f9ba"/>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557_1*i*2"/>
  <p:tag name="KSO_WM_TEMPLATE_CATEGORY" val="diagram"/>
  <p:tag name="KSO_WM_TEMPLATE_INDEX" val="20208557"/>
  <p:tag name="KSO_WM_UNIT_LAYERLEVEL" val="1"/>
  <p:tag name="KSO_WM_TAG_VERSION" val="1.0"/>
  <p:tag name="KSO_WM_BEAUTIFY_FLAG" val="#wm#"/>
  <p:tag name="KSO_WM_UNIT_BLOCK" val="0"/>
  <p:tag name="KSO_WM_UNIT_SM_LIMIT_TYPE" val="2"/>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2fbd8f1c417157da4526e"/>
  <p:tag name="KSO_WM_CHIP_XID" val="5ef2fbd8f1c417157da4526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552"/>
  <p:tag name="KSO_WM_TEMPLATE_ASSEMBLE_XID" val="60656e7b4054ed1e2fb7f9ba"/>
  <p:tag name="KSO_WM_TEMPLATE_ASSEMBLE_GROUPID" val="60656e7b4054ed1e2fb7f9ba"/>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557_1*i*3"/>
  <p:tag name="KSO_WM_TEMPLATE_CATEGORY" val="diagram"/>
  <p:tag name="KSO_WM_TEMPLATE_INDEX" val="20208557"/>
  <p:tag name="KSO_WM_UNIT_LAYERLEVEL" val="1"/>
  <p:tag name="KSO_WM_TAG_VERSION" val="1.0"/>
  <p:tag name="KSO_WM_BEAUTIFY_FLAG" val="#wm#"/>
  <p:tag name="KSO_WM_UNIT_BLOCK" val="0"/>
  <p:tag name="KSO_WM_UNIT_SM_LIMIT_TYPE" val="2"/>
  <p:tag name="KSO_WM_UNIT_DEC_AREA_ID" val="8535f6c6c1df4e639245ebd192f17f4a"/>
  <p:tag name="KSO_WM_UNIT_DECORATE_INFO" val="{&quot;DecorateInfoH&quot;:{&quot;IsAbs&quot;:true},&quot;DecorateInfoW&quot;:{&quot;IsAbs&quot;:true},&quot;DecorateInfoX&quot;:{&quot;IsAbs&quot;:true,&quot;Pos&quot;:1},&quot;DecorateInfoY&quot;:{&quot;IsAbs&quot;:true,&quot;Pos&quot;:1},&quot;ReferentInfo&quot;:{&quot;Id&quot;:&quot;db1ada81bbf14f0abd7a995662501014&quot;,&quot;X&quot;:{&quot;Pos&quot;:1},&quot;Y&quot;:{&quot;Pos&quot;:1}},&quot;whChangeMode&quot;:0}"/>
  <p:tag name="KSO_WM_CHIP_GROUPID" val="5ef2fbd8f1c417157da4526e"/>
  <p:tag name="KSO_WM_CHIP_XID" val="5ef2fbd8f1c417157da4526f"/>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840"/>
  <p:tag name="KSO_WM_TEMPLATE_ASSEMBLE_XID" val="60656e7b4054ed1e2fb7f9ba"/>
  <p:tag name="KSO_WM_TEMPLATE_ASSEMBLE_GROUPID" val="60656e7b4054ed1e2fb7f9ba"/>
</p:tagLst>
</file>

<file path=ppt/tags/tag361.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8557_1*a*1"/>
  <p:tag name="KSO_WM_TEMPLATE_CATEGORY" val="diagram"/>
  <p:tag name="KSO_WM_TEMPLATE_INDEX" val="20208557"/>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381492a5ea146c5ae329fc626d91fe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0cee656157447a694cf5bf5ffa69147"/>
  <p:tag name="KSO_WM_UNIT_SUPPORT_BIG_FONT" val="1"/>
  <p:tag name="KSO_WM_UNIT_TEXT_FILL_FORE_SCHEMECOLOR_INDEX_BRIGHTNESS" val="0"/>
  <p:tag name="KSO_WM_UNIT_TEXT_FILL_FORE_SCHEMECOLOR_INDEX" val="13"/>
  <p:tag name="KSO_WM_UNIT_TEXT_FILL_TYPE" val="1"/>
  <p:tag name="KSO_WM_TEMPLATE_ASSEMBLE_XID" val="60656e7b4054ed1e2fb7f9ba"/>
  <p:tag name="KSO_WM_TEMPLATE_ASSEMBLE_GROUPID" val="60656e7b4054ed1e2fb7f9ba"/>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68.9407086614173,&quot;left&quot;:33.041259842519686,&quot;top&quot;:102.70929133858267,&quot;width&quot;:895.81787401574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BEAUTIFY_FLAG" val="#wm#"/>
  <p:tag name="KSO_WM_UNIT_LINE_FORE_SCHEMECOLOR_INDEX" val="5"/>
  <p:tag name="KSO_WM_DIAGRAM_USE_COLOR_VALUE" val="{&quot;color_scheme&quot;:1,&quot;color_type&quot;:1,&quot;theme_color_indexes&quot;:[5,6,5,6,5,6]}"/>
</p:tagLst>
</file>

<file path=ppt/tags/tag363.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68.9407086614173,&quot;left&quot;:33.041259842519686,&quot;top&quot;:102.70929133858267,&quot;width&quot;:895.8178740157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85_1*l_h_i*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68.9407086614173,&quot;left&quot;:33.041259842519686,&quot;top&quot;:102.70929133858267,&quot;width&quot;:895.817874015748}"/>
  <p:tag name="KSO_WM_DIAGRAM_COLOR_MATCH_VALUE" val="{&quot;shape&quot;:{&quot;fill&quot;:{&quot;gradient&quot;:[{&quot;brightness&quot;:0,&quot;colorType&quot;:1,&quot;foreColorIndex&quot;:5,&quot;pos&quot;:0,&quot;transparency&quot;:0},{&quot;brightness&quot;:0,&quot;colorType&quot;:1,&quot;foreColorIndex&quot;:5,&quot;pos&quot;:0.5,&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BEAUTIFY_FLAG" val="#wm#"/>
  <p:tag name="KSO_WM_UNIT_FILL_TYPE" val="3"/>
  <p:tag name="KSO_WM_DIAGRAM_USE_COLOR_VALUE" val="{&quot;color_scheme&quot;:1,&quot;color_type&quot;:1,&quot;theme_color_indexes&quot;:[5,6,5,6,5,6]}"/>
</p:tagLst>
</file>

<file path=ppt/tags/tag365.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85_1*l_h_f*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68.9407086614173,&quot;left&quot;:33.041259842519686,&quot;top&quot;:102.70929133858267,&quot;width&quot;:895.8178740157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366.xml><?xml version="1.0" encoding="utf-8"?>
<p:tagLst xmlns:p="http://schemas.openxmlformats.org/presentationml/2006/main">
  <p:tag name="KSO_WM_SLIDE_ID" val="diagram20208557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8557"/>
  <p:tag name="KSO_WM_SLIDE_LAYOUT" val="a_d"/>
  <p:tag name="KSO_WM_SLIDE_LAYOUT_CNT" val="1_1"/>
  <p:tag name="KSO_WM_SLIDE_TYPE" val="text"/>
  <p:tag name="KSO_WM_SLIDE_SUBTYPE" val="picTxt"/>
  <p:tag name="KSO_WM_SLIDE_SIZE" val="960*540"/>
  <p:tag name="KSO_WM_SLIDE_POSITION" val="0*0"/>
  <p:tag name="KSO_WM_SLIDE_LAYOUT_INFO" val="{&quot;backgroundInfo&quot;:[{&quot;bottom&quot;:0,&quot;bottomAbs&quot;:false,&quot;left&quot;:0,&quot;leftAbs&quot;:false,&quot;right&quot;:0,&quot;rightAbs&quot;:false,&quot;top&quot;:0,&quot;topAbs&quot;:false,&quot;type&quot;:&quot;general&quot;}],&quot;id&quot;:&quot;2021-04-01T15:01:36&quot;,&quot;maxSize&quot;:{&quot;size1&quot;:24.4},&quot;minSize&quot;:{&quot;size1&quot;:22.4},&quot;normalSize&quot;:{&quot;size1&quot;:22.4},&quot;subLayout&quot;:[{&quot;id&quot;:&quot;2021-04-01T15:01:36&quot;,&quot;margin&quot;:{&quot;bottom&quot;:0.02600000612437725,&quot;left&quot;:2.5399999618530273,&quot;right&quot;:9.313000679016113,&quot;top&quot;:2.117000102996826},&quot;type&quot;:0},{&quot;id&quot;:&quot;2021-04-01T15:01:36&quot;,&quot;margin&quot;:{&quot;bottom&quot;:2.9629998207092285,&quot;left&quot;:2.5399999618530273,&quot;right&quot;:2.5399999618530273,&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XID" val="5ef2fbd8f1c417157da4526f"/>
  <p:tag name="KSO_WM_CHIP_DECFILLPROP" val="[]"/>
  <p:tag name="KSO_WM_CHIP_GROUPID" val="5ef2fbd8f1c417157da4526e"/>
  <p:tag name="KSO_WM_SLIDE_BK_DARK_LIGHT" val="2"/>
  <p:tag name="KSO_WM_SLIDE_BACKGROUND_TYPE" val="general"/>
  <p:tag name="KSO_WM_SLIDE_SUPPORT_FEATURE_TYPE" val="3"/>
  <p:tag name="KSO_WM_TEMPLATE_ASSEMBLE_XID" val="60656e7b4054ed1e2fb7f9ba"/>
  <p:tag name="KSO_WM_TEMPLATE_ASSEMBLE_GROUPID" val="60656e7b4054ed1e2fb7f9ba"/>
  <p:tag name="resource_record_key" val="{&quot;65&quot;:[20238599],&quot;70&quot;:[3333609,3321538]}"/>
</p:tagLst>
</file>

<file path=ppt/tags/tag367.xml><?xml version="1.0" encoding="utf-8"?>
<p:tagLst xmlns:p="http://schemas.openxmlformats.org/presentationml/2006/main">
  <p:tag name="KSO_WM_BEAUTIFY_FLAG" val="#wm#"/>
  <p:tag name="KSO_WM_TEMPLATE_CATEGORY" val="diagram"/>
  <p:tag name="KSO_WM_TEMPLATE_INDEX" val="20208557"/>
</p:tagLst>
</file>

<file path=ppt/tags/tag3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311_9*a*1"/>
  <p:tag name="KSO_WM_TEMPLATE_CATEGORY" val="custom"/>
  <p:tag name="KSO_WM_TEMPLATE_INDEX" val="20230311"/>
  <p:tag name="KSO_WM_UNIT_LAYERLEVEL" val="1"/>
  <p:tag name="KSO_WM_TAG_VERSION" val="3.0"/>
  <p:tag name="KSO_WM_BEAUTIFY_FLAG" val="#wm#"/>
</p:tagLst>
</file>

<file path=ppt/tags/tag369.xml><?xml version="1.0" encoding="utf-8"?>
<p:tagLst xmlns:p="http://schemas.openxmlformats.org/presentationml/2006/main">
  <p:tag name="KSO_WM_SLIDE_ID" val="custom2023031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311"/>
  <p:tag name="KSO_WM_SLIDE_LAYOUT" val="a_f"/>
  <p:tag name="KSO_WM_SLIDE_LAYOUT_CNT" val="1_1"/>
  <p:tag name="KSO_WM_SLIDE_TYPE" val="endPage"/>
  <p:tag name="KSO_WM_SLIDE_SUBTYPE" val="pureTxt"/>
  <p:tag name="KSO_WM_SLIDE_CONTENT_AREA" val="{&quot;left&quot;:&quot;47.50008&quot;,&quot;top&quot;:&quot;152.4&quot;,&quot;width&quot;:&quot;612.5&quot;,&quot;height&quot;:&quot;244.5&quot;}"/>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70.xml><?xml version="1.0" encoding="utf-8"?>
<p:tagLst xmlns:p="http://schemas.openxmlformats.org/presentationml/2006/main">
  <p:tag name="resource_record_key" val="{&quot;65&quot;:[20236732],&quot;70&quot;:[3333609,3321538]}"/>
</p:tagLst>
</file>

<file path=ppt/tags/tag38.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0311"/>
  <p:tag name="KSO_WM_TEMPLATE_THUMBS_INDEX" val="1、9"/>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6"/>
  <p:tag name="KSO_WM_UNIT_LAYERLEVEL" val="1"/>
  <p:tag name="KSO_WM_TAG_VERSION" val="3.0"/>
  <p:tag name="KSO_WM_BEAUTIFY_FLAG" val="#wm#"/>
  <p:tag name="KSO_WM_UNIT_TYPE" val="i"/>
  <p:tag name="KSO_WM_UNIT_INDEX" val="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3"/>
  <p:tag name="KSO_WM_UNIT_LAYERLEVEL" val="1"/>
  <p:tag name="KSO_WM_TAG_VERSION" val="3.0"/>
  <p:tag name="KSO_WM_BEAUTIFY_FLAG" val="#wm#"/>
  <p:tag name="KSO_WM_UNIT_TYPE" val="i"/>
  <p:tag name="KSO_WM_UNIT_INDEX" val="3"/>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25"/>
  <p:tag name="KSO_WM_TEMPLATE_CATEGORY" val="custom"/>
  <p:tag name="KSO_WM_TEMPLATE_INDEX" val="20233105"/>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105"/>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7.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105"/>
  <p:tag name="KSO_WM_TEMPLATE_THUMBS_INDEX" val="1、9"/>
</p:tagLst>
</file>

<file path=ppt/tags/tag58.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60.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66.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7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732"/>
</p:tagLst>
</file>

<file path=ppt/tags/tag72.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732"/>
</p:tagLst>
</file>

<file path=ppt/tags/tag7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6732"/>
  <p:tag name="KSO_WM_TEMPLATE_CATEGORY" val="custom"/>
  <p:tag name="KSO_WM_TEMPLATE_MASTER_TYPE" val="0"/>
</p:tagLst>
</file>

<file path=ppt/tags/tag7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105_1*a*1"/>
  <p:tag name="KSO_WM_TEMPLATE_CATEGORY" val="custom"/>
  <p:tag name="KSO_WM_TEMPLATE_INDEX" val="20233105"/>
  <p:tag name="KSO_WM_UNIT_LAYERLEVEL" val="1"/>
  <p:tag name="KSO_WM_TAG_VERSION" val="3.0"/>
  <p:tag name="KSO_WM_BEAUTIFY_FLAG" val="#wm#"/>
  <p:tag name="KSO_WM_UNIT_PRESET_TEXT" val="单击此处添加文档标题内容"/>
  <p:tag name="KSO_WM_UNIT_TEXT_TYPE" val="1"/>
</p:tagLst>
</file>

<file path=ppt/tags/tag78.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4"/>
  <p:tag name="KSO_WM_UNIT_ID" val="custom20233105_1*f*4"/>
  <p:tag name="KSO_WM_TEMPLATE_CATEGORY" val="custom"/>
  <p:tag name="KSO_WM_TEMPLATE_INDEX" val="20233105"/>
  <p:tag name="KSO_WM_UNIT_LAYERLEVEL" val="1"/>
  <p:tag name="KSO_WM_TAG_VERSION" val="3.0"/>
  <p:tag name="KSO_WM_BEAUTIFY_FLAG" val="#wm#"/>
</p:tagLst>
</file>

<file path=ppt/tags/tag79.xml><?xml version="1.0" encoding="utf-8"?>
<p:tagLst xmlns:p="http://schemas.openxmlformats.org/presentationml/2006/main">
  <p:tag name="KSO_WM_SLIDE_ID" val="custom20233105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105"/>
  <p:tag name="KSO_WM_SLIDE_LAYOUT" val="a_f"/>
  <p:tag name="KSO_WM_SLIDE_LAYOUT_CNT" val="1_1"/>
  <p:tag name="KSO_WM_SLIDE_TYPE" val="title"/>
  <p:tag name="KSO_WM_SLIDE_SUBTYPE" val="pureTxt"/>
  <p:tag name="KSO_WM_TEMPLATE_THUMBS_INDEX" val="1、9"/>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8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8599_7*e*1"/>
  <p:tag name="KSO_WM_TEMPLATE_CATEGORY" val="custom"/>
  <p:tag name="KSO_WM_TEMPLATE_INDEX" val="20238599"/>
  <p:tag name="KSO_WM_UNIT_LAYERLEVEL" val="1"/>
  <p:tag name="KSO_WM_TAG_VERSION" val="3.0"/>
  <p:tag name="KSO_WM_BEAUTIFY_FLAG" val="#wm#"/>
  <p:tag name="KSO_WM_UNIT_NOCLEAR" val="0"/>
  <p:tag name="KSO_WM_UNIT_VALUE" val="13"/>
  <p:tag name="KSO_WM_UNIT_TYPE" val="e"/>
  <p:tag name="KSO_WM_UNIT_INDEX" val="1"/>
  <p:tag name="KSO_WM_UNIT_PRESET_TEXT_INDEX" val="0"/>
  <p:tag name="KSO_WM_UNIT_PRESET_TEXT_LEN" val="0"/>
</p:tagLst>
</file>

<file path=ppt/tags/tag82.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83.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D" val="custom20236732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32"/>
  <p:tag name="KSO_WM_TEMPLATE_CATEGORY" val="custom"/>
  <p:tag name="KSO_WM_UNIT_USESOURCEFORMAT_APPLY" val="1"/>
</p:tagLst>
</file>

<file path=ppt/tags/tag84.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UNIT_ID" val="custom20236732_3*l_i*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5.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UNIT_ID" val="custom20236732_3*l_i*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6.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UNIT_ID" val="custom20236732_3*l_i*1_3"/>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7.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UNIT_ID" val="custom20236732_3*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88.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UNIT_ID" val="custom20236732_3*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89.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UNIT_ID" val="custom20236732_3*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90.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UNIT_ID" val="custom20236732_3*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1.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UNIT_ID" val="custom20236732_3*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UNIT_VALUE" val="28"/>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2.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UNIT_ID" val="custom20236732_3*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UNIT_VALUE" val="28"/>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3.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732"/>
  <p:tag name="KSO_WM_TEMPLATE_CATEGORY" val="custom"/>
  <p:tag name="KSO_WM_SLIDE_INDEX" val="4"/>
  <p:tag name="KSO_WM_SLIDE_ID" val="custom20236732_4"/>
  <p:tag name="KSO_WM_TEMPLATE_MASTER_TYPE" val="0"/>
  <p:tag name="KSO_WM_SLIDE_LAYOUT" val="a_l"/>
  <p:tag name="KSO_WM_SLIDE_LAYOUT_CNT" val="1_1"/>
  <p:tag name="KSO_WM_SLIDE_DIAGTYPE" val="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1"/>
  <p:tag name="KSO_WM_TEMPLATE_CATEGORY" val="custom"/>
  <p:tag name="KSO_WM_TEMPLATE_INDEX" val="20235212"/>
  <p:tag name="KSO_WM_UNIT_LAYERLEVEL" val="1"/>
  <p:tag name="KSO_WM_TAG_VERSION" val="3.0"/>
  <p:tag name="KSO_WM_BEAUTIFY_FLAG" val="#wm#"/>
  <p:tag name="KSO_WM_UNIT_TYPE" val="i"/>
  <p:tag name="KSO_WM_UNIT_INDEX"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2"/>
  <p:tag name="KSO_WM_TEMPLATE_CATEGORY" val="custom"/>
  <p:tag name="KSO_WM_TEMPLATE_INDEX" val="20235212"/>
  <p:tag name="KSO_WM_UNIT_LAYERLEVEL" val="1"/>
  <p:tag name="KSO_WM_TAG_VERSION" val="3.0"/>
  <p:tag name="KSO_WM_BEAUTIFY_FLAG" val="#wm#"/>
  <p:tag name="KSO_WM_UNIT_TYPE" val="i"/>
  <p:tag name="KSO_WM_UNIT_INDEX"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3"/>
  <p:tag name="KSO_WM_TEMPLATE_CATEGORY" val="custom"/>
  <p:tag name="KSO_WM_TEMPLATE_INDEX" val="20235212"/>
  <p:tag name="KSO_WM_UNIT_LAYERLEVEL" val="1"/>
  <p:tag name="KSO_WM_TAG_VERSION" val="3.0"/>
  <p:tag name="KSO_WM_BEAUTIFY_FLAG" val="#wm#"/>
  <p:tag name="KSO_WM_UNIT_TYPE" val="i"/>
  <p:tag name="KSO_WM_UNIT_INDEX" val="3"/>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4"/>
  <p:tag name="KSO_WM_TEMPLATE_CATEGORY" val="custom"/>
  <p:tag name="KSO_WM_TEMPLATE_INDEX" val="20235212"/>
  <p:tag name="KSO_WM_UNIT_LAYERLEVEL" val="1"/>
  <p:tag name="KSO_WM_TAG_VERSION" val="3.0"/>
  <p:tag name="KSO_WM_BEAUTIFY_FLAG" val="#wm#"/>
  <p:tag name="KSO_WM_UNIT_TYPE" val="i"/>
  <p:tag name="KSO_WM_UNIT_INDEX" val="4"/>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5"/>
  <p:tag name="KSO_WM_TEMPLATE_CATEGORY" val="custom"/>
  <p:tag name="KSO_WM_TEMPLATE_INDEX" val="20235212"/>
  <p:tag name="KSO_WM_UNIT_LAYERLEVEL" val="1"/>
  <p:tag name="KSO_WM_TAG_VERSION" val="3.0"/>
  <p:tag name="KSO_WM_BEAUTIFY_FLAG" val="#wm#"/>
  <p:tag name="KSO_WM_UNIT_TYPE" val="i"/>
  <p:tag name="KSO_WM_UNIT_INDEX" val="5"/>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6"/>
  <p:tag name="KSO_WM_TEMPLATE_CATEGORY" val="custom"/>
  <p:tag name="KSO_WM_TEMPLATE_INDEX" val="20235212"/>
  <p:tag name="KSO_WM_UNIT_LAYERLEVEL" val="1"/>
  <p:tag name="KSO_WM_TAG_VERSION" val="3.0"/>
  <p:tag name="KSO_WM_BEAUTIFY_FLAG" val="#wm#"/>
  <p:tag name="KSO_WM_UNIT_TYPE" val="i"/>
  <p:tag name="KSO_WM_UNIT_INDEX" val="6"/>
</p:tagLst>
</file>

<file path=ppt/theme/theme1.xml><?xml version="1.0" encoding="utf-8"?>
<a:theme xmlns:a="http://schemas.openxmlformats.org/drawingml/2006/main" name="简约风浅色背景职场办公">
  <a:themeElements>
    <a:clrScheme name="简约风浅色背景">
      <a:dk1>
        <a:srgbClr val="000000"/>
      </a:dk1>
      <a:lt1>
        <a:srgbClr val="FFFFFF"/>
      </a:lt1>
      <a:dk2>
        <a:srgbClr val="001548"/>
      </a:dk2>
      <a:lt2>
        <a:srgbClr val="E5ECFF"/>
      </a:lt2>
      <a:accent1>
        <a:srgbClr val="376FFF"/>
      </a:accent1>
      <a:accent2>
        <a:srgbClr val="37AAFF"/>
      </a:accent2>
      <a:accent3>
        <a:srgbClr val="00CAEE"/>
      </a:accent3>
      <a:accent4>
        <a:srgbClr val="00C8B3"/>
      </a:accent4>
      <a:accent5>
        <a:srgbClr val="00DC87"/>
      </a:accent5>
      <a:accent6>
        <a:srgbClr val="00D213"/>
      </a:accent6>
      <a:hlink>
        <a:srgbClr val="304FFE"/>
      </a:hlink>
      <a:folHlink>
        <a:srgbClr val="492067"/>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渐变胶囊简约风">
  <a:themeElements>
    <a:clrScheme name="自定义 17">
      <a:dk1>
        <a:srgbClr val="000000"/>
      </a:dk1>
      <a:lt1>
        <a:srgbClr val="FFFFFF"/>
      </a:lt1>
      <a:dk2>
        <a:srgbClr val="32107E"/>
      </a:dk2>
      <a:lt2>
        <a:srgbClr val="D8E4FB"/>
      </a:lt2>
      <a:accent1>
        <a:srgbClr val="3A76E9"/>
      </a:accent1>
      <a:accent2>
        <a:srgbClr val="6868EA"/>
      </a:accent2>
      <a:accent3>
        <a:srgbClr val="8152EA"/>
      </a:accent3>
      <a:accent4>
        <a:srgbClr val="279EEA"/>
      </a:accent4>
      <a:accent5>
        <a:srgbClr val="13C7EC"/>
      </a:accent5>
      <a:accent6>
        <a:srgbClr val="36D8D4"/>
      </a:accent6>
      <a:hlink>
        <a:srgbClr val="0563C1"/>
      </a:hlink>
      <a:folHlink>
        <a:srgbClr val="954F72"/>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自定义 85">
      <a:dk1>
        <a:srgbClr val="000000"/>
      </a:dk1>
      <a:lt1>
        <a:srgbClr val="FFFFFF"/>
      </a:lt1>
      <a:dk2>
        <a:srgbClr val="44546A"/>
      </a:dk2>
      <a:lt2>
        <a:srgbClr val="FFFFFF"/>
      </a:lt2>
      <a:accent1>
        <a:srgbClr val="776CFD"/>
      </a:accent1>
      <a:accent2>
        <a:srgbClr val="5D95F1"/>
      </a:accent2>
      <a:accent3>
        <a:srgbClr val="655BE6"/>
      </a:accent3>
      <a:accent4>
        <a:srgbClr val="6C95FD"/>
      </a:accent4>
      <a:accent5>
        <a:srgbClr val="64DCBF"/>
      </a:accent5>
      <a:accent6>
        <a:srgbClr val="33C2FF"/>
      </a:accent6>
      <a:hlink>
        <a:srgbClr val="658BD5"/>
      </a:hlink>
      <a:folHlink>
        <a:srgbClr val="A16AA5"/>
      </a:folHlink>
    </a:clrScheme>
    <a:fontScheme name="自定义 3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00000422-3">
      <a:dk1>
        <a:srgbClr val="333333"/>
      </a:dk1>
      <a:lt1>
        <a:srgbClr val="FFFFFF"/>
      </a:lt1>
      <a:dk2>
        <a:srgbClr val="051C2D"/>
      </a:dk2>
      <a:lt2>
        <a:srgbClr val="E4F1FC"/>
      </a:lt2>
      <a:accent1>
        <a:srgbClr val="5CABFA"/>
      </a:accent1>
      <a:accent2>
        <a:srgbClr val="447BD8"/>
      </a:accent2>
      <a:accent3>
        <a:srgbClr val="4657D6"/>
      </a:accent3>
      <a:accent4>
        <a:srgbClr val="FBC13F"/>
      </a:accent4>
      <a:accent5>
        <a:srgbClr val="F99726"/>
      </a:accent5>
      <a:accent6>
        <a:srgbClr val="EE5E06"/>
      </a:accent6>
      <a:hlink>
        <a:srgbClr val="304FFE"/>
      </a:hlink>
      <a:folHlink>
        <a:srgbClr val="492067"/>
      </a:folHlink>
    </a:clrScheme>
    <a:fontScheme name="002主题字体-02">
      <a:majorFont>
        <a:latin typeface="汉仪文黑-55简"/>
        <a:ea typeface="汉仪文黑-85W"/>
        <a:cs typeface=""/>
      </a:majorFont>
      <a:minorFont>
        <a:latin typeface="汉仪文黑-55简"/>
        <a:ea typeface="汉仪文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fontScale="92500"/>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5655</Words>
  <Application>WPS 演示</Application>
  <PresentationFormat>宽屏</PresentationFormat>
  <Paragraphs>298</Paragraphs>
  <Slides>40</Slides>
  <Notes>1</Notes>
  <HiddenSlides>2</HiddenSlides>
  <MMClips>0</MMClips>
  <ScaleCrop>false</ScaleCrop>
  <HeadingPairs>
    <vt:vector size="6" baseType="variant">
      <vt:variant>
        <vt:lpstr>已用的字体</vt:lpstr>
      </vt:variant>
      <vt:variant>
        <vt:i4>18</vt:i4>
      </vt:variant>
      <vt:variant>
        <vt:lpstr>主题</vt:lpstr>
      </vt:variant>
      <vt:variant>
        <vt:i4>4</vt:i4>
      </vt:variant>
      <vt:variant>
        <vt:lpstr>幻灯片标题</vt:lpstr>
      </vt:variant>
      <vt:variant>
        <vt:i4>40</vt:i4>
      </vt:variant>
    </vt:vector>
  </HeadingPairs>
  <TitlesOfParts>
    <vt:vector size="62" baseType="lpstr">
      <vt:lpstr>Arial</vt:lpstr>
      <vt:lpstr>宋体</vt:lpstr>
      <vt:lpstr>Wingdings</vt:lpstr>
      <vt:lpstr>MiSans</vt:lpstr>
      <vt:lpstr>江城圆体 400W</vt:lpstr>
      <vt:lpstr>微软雅黑</vt:lpstr>
      <vt:lpstr>Arial Unicode MS</vt:lpstr>
      <vt:lpstr>等线</vt:lpstr>
      <vt:lpstr>+中文正文</vt:lpstr>
      <vt:lpstr>RomanS</vt:lpstr>
      <vt:lpstr>Segoe UI</vt:lpstr>
      <vt:lpstr>思源黑体 CN Regular</vt:lpstr>
      <vt:lpstr>仓耳小丸子</vt:lpstr>
      <vt:lpstr>汉仪粗圆简</vt:lpstr>
      <vt:lpstr>Wingdings</vt:lpstr>
      <vt:lpstr>汉仪文黑-55简</vt:lpstr>
      <vt:lpstr>黑体</vt:lpstr>
      <vt:lpstr>汉仪文黑-85W</vt:lpstr>
      <vt:lpstr>简约风浅色背景职场办公</vt:lpstr>
      <vt:lpstr>渐变胶囊简约风</vt:lpstr>
      <vt:lpstr>Office 主题​​</vt:lpstr>
      <vt:lpstr>1_Office 主题​​</vt:lpstr>
      <vt:lpstr>大学生安全教育（慕课版）</vt:lpstr>
      <vt:lpstr>专题五    网络安全</vt:lpstr>
      <vt:lpstr>目录</vt:lpstr>
      <vt:lpstr>专题导言</vt:lpstr>
      <vt:lpstr>任务一   识别网络信息</vt:lpstr>
      <vt:lpstr>案例导入</vt:lpstr>
      <vt:lpstr>PowerPoint 演示文稿</vt:lpstr>
      <vt:lpstr>一、网络违法和不良信息</vt:lpstr>
      <vt:lpstr>二、抵制 网络暴力</vt:lpstr>
      <vt:lpstr>二、抵制网络暴力</vt:lpstr>
      <vt:lpstr>二、抵制网络暴力</vt:lpstr>
      <vt:lpstr>二、抵制网络暴力</vt:lpstr>
      <vt:lpstr>PowerPoint 演示文稿</vt:lpstr>
      <vt:lpstr>(三)应对网络暴力</vt:lpstr>
      <vt:lpstr>PowerPoint 演示文稿</vt:lpstr>
      <vt:lpstr>任务二   保障信息安全</vt:lpstr>
      <vt:lpstr>案例导入</vt:lpstr>
      <vt:lpstr>PowerPoint 演示文稿</vt:lpstr>
      <vt:lpstr>一、网络信息泄露途径</vt:lpstr>
      <vt:lpstr>二、避免信息泄露</vt:lpstr>
      <vt:lpstr>PowerPoint 演示文稿</vt:lpstr>
      <vt:lpstr>二、避免信息泄露</vt:lpstr>
      <vt:lpstr>PowerPoint 演示文稿</vt:lpstr>
      <vt:lpstr>PowerPoint 演示文稿</vt:lpstr>
      <vt:lpstr>PowerPoint 演示文稿</vt:lpstr>
      <vt:lpstr>PowerPoint 演示文稿</vt:lpstr>
      <vt:lpstr>提高信息安全意识！</vt:lpstr>
      <vt:lpstr>任务三   警惕网络犯罪</vt:lpstr>
      <vt:lpstr>案例导入</vt:lpstr>
      <vt:lpstr>案例导入</vt:lpstr>
      <vt:lpstr>PowerPoint 演示文稿</vt:lpstr>
      <vt:lpstr>一、大学生网络犯罪的形式</vt:lpstr>
      <vt:lpstr>PowerPoint 演示文稿</vt:lpstr>
      <vt:lpstr>二、大学生网络犯罪成因分析</vt:lpstr>
      <vt:lpstr>PowerPoint 演示文稿</vt:lpstr>
      <vt:lpstr>三、预防网络犯罪</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胥清</dc:creator>
  <cp:lastModifiedBy>薛东西</cp:lastModifiedBy>
  <cp:revision>49</cp:revision>
  <dcterms:created xsi:type="dcterms:W3CDTF">2021-10-11T07:08:00Z</dcterms:created>
  <dcterms:modified xsi:type="dcterms:W3CDTF">2025-02-07T08:09:41Z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751C7DF4F5AA49699ADB2CB311A298AE_13</vt:lpwstr>
  </property>
  <property fmtid="{D5CDD505-2E9C-101B-9397-08002B2CF9AE}" pid="3" name="KSOProductBuildVer">
    <vt:lpwstr>2052-12.1.0.19770</vt:lpwstr>
  </property>
  <property fmtid="{D5CDD505-2E9C-101B-9397-08002B2CF9AE}" pid="4" name="KSOTemplateUUID">
    <vt:lpwstr>v1.0_mb_rA0qi+/ndn9DU4UST2uvWg==</vt:lpwstr>
  </property>
</Properties>
</file>