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16"/>
  </p:notesMasterIdLst>
  <p:handoutMasterIdLst>
    <p:handoutMasterId r:id="rId17"/>
  </p:handoutMasterIdLst>
  <p:sldIdLst>
    <p:sldId id="501" r:id="rId4"/>
    <p:sldId id="513" r:id="rId5"/>
    <p:sldId id="512" r:id="rId6"/>
    <p:sldId id="529" r:id="rId7"/>
    <p:sldId id="530" r:id="rId8"/>
    <p:sldId id="531" r:id="rId9"/>
    <p:sldId id="532" r:id="rId10"/>
    <p:sldId id="533" r:id="rId11"/>
    <p:sldId id="534" r:id="rId12"/>
    <p:sldId id="535" r:id="rId13"/>
    <p:sldId id="536" r:id="rId14"/>
    <p:sldId id="285" r:id="rId15"/>
  </p:sldIdLst>
  <p:sldSz cx="12192000" cy="6858000"/>
  <p:notesSz cx="6858000" cy="9144000"/>
  <p:custDataLst>
    <p:tags r:id="rId21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CFF66"/>
    <a:srgbClr val="E4F50B"/>
    <a:srgbClr val="C3D109"/>
    <a:srgbClr val="FDF58D"/>
    <a:srgbClr val="95E7A3"/>
    <a:srgbClr val="FBDB19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7146"/>
    <p:restoredTop sz="43676"/>
  </p:normalViewPr>
  <p:slideViewPr>
    <p:cSldViewPr showGuides="1">
      <p:cViewPr>
        <p:scale>
          <a:sx n="75" d="100"/>
          <a:sy n="75" d="100"/>
        </p:scale>
        <p:origin x="36" y="6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42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12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5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3316" name="Rectangle 1028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1029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8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buFontTx/>
              <a:buNone/>
              <a:defRPr sz="1200" noProof="1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8199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40"/>
          <p:cNvSpPr>
            <a:spLocks noChangeArrowheads="1"/>
          </p:cNvSpPr>
          <p:nvPr/>
        </p:nvSpPr>
        <p:spPr bwMode="auto">
          <a:xfrm>
            <a:off x="0" y="6048375"/>
            <a:ext cx="3683000" cy="809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41"/>
          <p:cNvSpPr>
            <a:spLocks noChangeArrowheads="1"/>
          </p:cNvSpPr>
          <p:nvPr/>
        </p:nvSpPr>
        <p:spPr bwMode="auto">
          <a:xfrm>
            <a:off x="3454400" y="4705350"/>
            <a:ext cx="8534400" cy="2152650"/>
          </a:xfrm>
          <a:custGeom>
            <a:avLst/>
            <a:gdLst/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42"/>
          <p:cNvSpPr>
            <a:spLocks noChangeArrowheads="1"/>
          </p:cNvSpPr>
          <p:nvPr/>
        </p:nvSpPr>
        <p:spPr bwMode="auto">
          <a:xfrm>
            <a:off x="5867400" y="781050"/>
            <a:ext cx="6324600" cy="5048250"/>
          </a:xfrm>
          <a:custGeom>
            <a:avLst/>
            <a:gdLst/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43"/>
          <p:cNvSpPr>
            <a:spLocks noChangeArrowheads="1"/>
          </p:cNvSpPr>
          <p:nvPr/>
        </p:nvSpPr>
        <p:spPr bwMode="auto">
          <a:xfrm>
            <a:off x="6400800" y="0"/>
            <a:ext cx="4368800" cy="2409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79"/>
          <p:cNvSpPr>
            <a:spLocks noChangeArrowheads="1"/>
          </p:cNvSpPr>
          <p:nvPr/>
        </p:nvSpPr>
        <p:spPr bwMode="auto">
          <a:xfrm>
            <a:off x="0" y="0"/>
            <a:ext cx="8777288" cy="726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45"/>
          <p:cNvSpPr>
            <a:spLocks noChangeArrowheads="1"/>
          </p:cNvSpPr>
          <p:nvPr/>
        </p:nvSpPr>
        <p:spPr bwMode="auto">
          <a:xfrm>
            <a:off x="0" y="0"/>
            <a:ext cx="8496300" cy="70723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9F7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Line 47"/>
          <p:cNvSpPr>
            <a:spLocks noChangeShapeType="1"/>
          </p:cNvSpPr>
          <p:nvPr/>
        </p:nvSpPr>
        <p:spPr bwMode="auto">
          <a:xfrm>
            <a:off x="334963" y="1588"/>
            <a:ext cx="0" cy="60150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Line 48"/>
          <p:cNvSpPr>
            <a:spLocks noChangeShapeType="1"/>
          </p:cNvSpPr>
          <p:nvPr/>
        </p:nvSpPr>
        <p:spPr bwMode="auto">
          <a:xfrm>
            <a:off x="17256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>
            <a:off x="3117850" y="1588"/>
            <a:ext cx="0" cy="6183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Line 50"/>
          <p:cNvSpPr>
            <a:spLocks noChangeShapeType="1"/>
          </p:cNvSpPr>
          <p:nvPr/>
        </p:nvSpPr>
        <p:spPr bwMode="auto">
          <a:xfrm>
            <a:off x="4510088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Line 51"/>
          <p:cNvSpPr>
            <a:spLocks noChangeShapeType="1"/>
          </p:cNvSpPr>
          <p:nvPr/>
        </p:nvSpPr>
        <p:spPr bwMode="auto">
          <a:xfrm>
            <a:off x="5903913" y="1588"/>
            <a:ext cx="0" cy="54498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Line 53"/>
          <p:cNvSpPr>
            <a:spLocks noChangeShapeType="1"/>
          </p:cNvSpPr>
          <p:nvPr/>
        </p:nvSpPr>
        <p:spPr bwMode="auto">
          <a:xfrm rot="5400000">
            <a:off x="388461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54"/>
          <p:cNvSpPr>
            <a:spLocks noChangeShapeType="1"/>
          </p:cNvSpPr>
          <p:nvPr/>
        </p:nvSpPr>
        <p:spPr bwMode="auto">
          <a:xfrm rot="5400000">
            <a:off x="4008438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Line 55"/>
          <p:cNvSpPr>
            <a:spLocks noChangeShapeType="1"/>
          </p:cNvSpPr>
          <p:nvPr/>
        </p:nvSpPr>
        <p:spPr bwMode="auto">
          <a:xfrm rot="5400000">
            <a:off x="40147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Line 56"/>
          <p:cNvSpPr>
            <a:spLocks noChangeShapeType="1"/>
          </p:cNvSpPr>
          <p:nvPr/>
        </p:nvSpPr>
        <p:spPr bwMode="auto">
          <a:xfrm rot="5400000">
            <a:off x="3875881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Line 57"/>
          <p:cNvSpPr>
            <a:spLocks noChangeShapeType="1"/>
          </p:cNvSpPr>
          <p:nvPr/>
        </p:nvSpPr>
        <p:spPr bwMode="auto">
          <a:xfrm rot="5400000">
            <a:off x="3555206" y="1854994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Line 58"/>
          <p:cNvSpPr>
            <a:spLocks noChangeShapeType="1"/>
          </p:cNvSpPr>
          <p:nvPr/>
        </p:nvSpPr>
        <p:spPr bwMode="auto">
          <a:xfrm rot="5400000">
            <a:off x="282019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59"/>
          <p:cNvSpPr>
            <a:spLocks noChangeArrowheads="1"/>
          </p:cNvSpPr>
          <p:nvPr/>
        </p:nvSpPr>
        <p:spPr bwMode="auto">
          <a:xfrm>
            <a:off x="3149600" y="277813"/>
            <a:ext cx="1350963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Rectangle 60"/>
          <p:cNvSpPr>
            <a:spLocks noChangeArrowheads="1"/>
          </p:cNvSpPr>
          <p:nvPr/>
        </p:nvSpPr>
        <p:spPr bwMode="auto">
          <a:xfrm>
            <a:off x="381000" y="2427288"/>
            <a:ext cx="13509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0" y="271463"/>
            <a:ext cx="3349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1776413" y="1588"/>
            <a:ext cx="134937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64"/>
          <p:cNvSpPr>
            <a:spLocks noChangeArrowheads="1"/>
          </p:cNvSpPr>
          <p:nvPr/>
        </p:nvSpPr>
        <p:spPr bwMode="auto">
          <a:xfrm>
            <a:off x="3154363" y="4541838"/>
            <a:ext cx="1346200" cy="1033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8"/>
            </a:srgbClr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381000" y="2435225"/>
            <a:ext cx="1350963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73" name="Group 71"/>
          <p:cNvGrpSpPr/>
          <p:nvPr/>
        </p:nvGrpSpPr>
        <p:grpSpPr>
          <a:xfrm>
            <a:off x="10769600" y="0"/>
            <a:ext cx="1435100" cy="6858000"/>
            <a:chOff x="5088" y="0"/>
            <a:chExt cx="678" cy="4320"/>
          </a:xfrm>
        </p:grpSpPr>
        <p:sp>
          <p:nvSpPr>
            <p:cNvPr id="57" name="Freeform 66"/>
            <p:cNvSpPr>
              <a:spLocks noChangeArrowheads="1"/>
            </p:cNvSpPr>
            <p:nvPr/>
          </p:nvSpPr>
          <p:spPr bwMode="auto">
            <a:xfrm>
              <a:off x="5088" y="0"/>
              <a:ext cx="672" cy="702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67"/>
            <p:cNvSpPr>
              <a:spLocks noChangeArrowheads="1"/>
            </p:cNvSpPr>
            <p:nvPr/>
          </p:nvSpPr>
          <p:spPr bwMode="auto">
            <a:xfrm>
              <a:off x="5602" y="3496"/>
              <a:ext cx="164" cy="824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9" name="Rectangle 80"/>
          <p:cNvSpPr>
            <a:spLocks noChangeArrowheads="1"/>
          </p:cNvSpPr>
          <p:nvPr/>
        </p:nvSpPr>
        <p:spPr bwMode="auto">
          <a:xfrm>
            <a:off x="7327900" y="1333500"/>
            <a:ext cx="8810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Line 81"/>
          <p:cNvSpPr>
            <a:spLocks noChangeShapeType="1"/>
          </p:cNvSpPr>
          <p:nvPr/>
        </p:nvSpPr>
        <p:spPr bwMode="auto">
          <a:xfrm>
            <a:off x="7307263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5943600" y="3495675"/>
            <a:ext cx="1350963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77" name="Picture 83" descr="water"/>
          <p:cNvPicPr>
            <a:picLocks noChangeAspect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>
          <a:xfrm rot="393398">
            <a:off x="3556000" y="609600"/>
            <a:ext cx="3551238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4500" y="5084763"/>
            <a:ext cx="85344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anose="02020603050405020304" pitchFamily="18" charset="0"/>
              </a:defRPr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44500" y="1884363"/>
            <a:ext cx="10972800" cy="1470025"/>
          </a:xfrm>
          <a:effectLst/>
        </p:spPr>
        <p:txBody>
          <a:bodyPr/>
          <a:lstStyle>
            <a:lvl1pPr>
              <a:defRPr sz="48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6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07150"/>
            <a:ext cx="28448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07150"/>
            <a:ext cx="38608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07150"/>
            <a:ext cx="28448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325438"/>
            <a:ext cx="2743200" cy="58007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25438"/>
            <a:ext cx="8026400" cy="58007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10972800" cy="21859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3938588"/>
            <a:ext cx="10972800" cy="21875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609600" y="1600200"/>
            <a:ext cx="109728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40"/>
          <p:cNvSpPr>
            <a:spLocks noChangeArrowheads="1"/>
          </p:cNvSpPr>
          <p:nvPr/>
        </p:nvSpPr>
        <p:spPr bwMode="auto">
          <a:xfrm>
            <a:off x="0" y="6048375"/>
            <a:ext cx="3683000" cy="8096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10"/>
              </a:cxn>
              <a:cxn ang="0">
                <a:pos x="1740" y="510"/>
              </a:cxn>
              <a:cxn ang="0">
                <a:pos x="1595" y="30"/>
              </a:cxn>
              <a:cxn ang="0">
                <a:pos x="0" y="0"/>
              </a:cxn>
            </a:cxnLst>
            <a:rect l="0" t="0" r="r" b="b"/>
            <a:pathLst>
              <a:path w="1740" h="510">
                <a:moveTo>
                  <a:pt x="0" y="0"/>
                </a:moveTo>
                <a:lnTo>
                  <a:pt x="0" y="510"/>
                </a:lnTo>
                <a:cubicBezTo>
                  <a:pt x="0" y="510"/>
                  <a:pt x="870" y="510"/>
                  <a:pt x="1740" y="510"/>
                </a:cubicBezTo>
                <a:cubicBezTo>
                  <a:pt x="1650" y="258"/>
                  <a:pt x="1595" y="30"/>
                  <a:pt x="1595" y="30"/>
                </a:cubicBezTo>
                <a:cubicBezTo>
                  <a:pt x="798" y="54"/>
                  <a:pt x="0" y="0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Freeform 41"/>
          <p:cNvSpPr>
            <a:spLocks noChangeArrowheads="1"/>
          </p:cNvSpPr>
          <p:nvPr/>
        </p:nvSpPr>
        <p:spPr bwMode="auto">
          <a:xfrm>
            <a:off x="3454400" y="4705350"/>
            <a:ext cx="8534400" cy="2152650"/>
          </a:xfrm>
          <a:custGeom>
            <a:avLst/>
            <a:gdLst/>
            <a:ahLst/>
            <a:cxnLst>
              <a:cxn ang="0">
                <a:pos x="1116" y="0"/>
              </a:cxn>
              <a:cxn ang="0">
                <a:pos x="3840" y="636"/>
              </a:cxn>
              <a:cxn ang="0">
                <a:pos x="4032" y="1356"/>
              </a:cxn>
              <a:cxn ang="0">
                <a:pos x="288" y="1356"/>
              </a:cxn>
              <a:cxn ang="0">
                <a:pos x="0" y="828"/>
              </a:cxn>
              <a:cxn ang="0">
                <a:pos x="1116" y="0"/>
              </a:cxn>
            </a:cxnLst>
            <a:rect l="0" t="0" r="r" b="b"/>
            <a:pathLst>
              <a:path w="4032" h="1356">
                <a:moveTo>
                  <a:pt x="1116" y="0"/>
                </a:moveTo>
                <a:cubicBezTo>
                  <a:pt x="2370" y="1254"/>
                  <a:pt x="3840" y="636"/>
                  <a:pt x="3840" y="636"/>
                </a:cubicBezTo>
                <a:cubicBezTo>
                  <a:pt x="4032" y="966"/>
                  <a:pt x="4032" y="1356"/>
                  <a:pt x="4032" y="1356"/>
                </a:cubicBezTo>
                <a:cubicBezTo>
                  <a:pt x="4032" y="1356"/>
                  <a:pt x="2160" y="1356"/>
                  <a:pt x="288" y="1356"/>
                </a:cubicBezTo>
                <a:cubicBezTo>
                  <a:pt x="120" y="1140"/>
                  <a:pt x="0" y="828"/>
                  <a:pt x="0" y="828"/>
                </a:cubicBezTo>
                <a:lnTo>
                  <a:pt x="1116" y="0"/>
                </a:ln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Freeform 42"/>
          <p:cNvSpPr>
            <a:spLocks noChangeArrowheads="1"/>
          </p:cNvSpPr>
          <p:nvPr/>
        </p:nvSpPr>
        <p:spPr bwMode="auto">
          <a:xfrm>
            <a:off x="5867400" y="781050"/>
            <a:ext cx="6324600" cy="5048250"/>
          </a:xfrm>
          <a:custGeom>
            <a:avLst/>
            <a:gdLst/>
            <a:ahLst/>
            <a:cxnLst>
              <a:cxn ang="0">
                <a:pos x="510" y="1098"/>
              </a:cxn>
              <a:cxn ang="0">
                <a:pos x="2280" y="0"/>
              </a:cxn>
              <a:cxn ang="0">
                <a:pos x="2988" y="342"/>
              </a:cxn>
              <a:cxn ang="0">
                <a:pos x="2988" y="2772"/>
              </a:cxn>
              <a:cxn ang="0">
                <a:pos x="1452" y="3060"/>
              </a:cxn>
              <a:cxn ang="0">
                <a:pos x="0" y="2406"/>
              </a:cxn>
              <a:cxn ang="0">
                <a:pos x="510" y="1098"/>
              </a:cxn>
            </a:cxnLst>
            <a:rect l="0" t="0" r="r" b="b"/>
            <a:pathLst>
              <a:path w="2988" h="3180">
                <a:moveTo>
                  <a:pt x="510" y="1098"/>
                </a:moveTo>
                <a:cubicBezTo>
                  <a:pt x="1710" y="840"/>
                  <a:pt x="2280" y="0"/>
                  <a:pt x="2280" y="0"/>
                </a:cubicBezTo>
                <a:cubicBezTo>
                  <a:pt x="2700" y="96"/>
                  <a:pt x="2988" y="342"/>
                  <a:pt x="2988" y="342"/>
                </a:cubicBezTo>
                <a:lnTo>
                  <a:pt x="2988" y="2772"/>
                </a:lnTo>
                <a:cubicBezTo>
                  <a:pt x="2988" y="2772"/>
                  <a:pt x="2202" y="3180"/>
                  <a:pt x="1452" y="3060"/>
                </a:cubicBezTo>
                <a:cubicBezTo>
                  <a:pt x="636" y="2940"/>
                  <a:pt x="0" y="2406"/>
                  <a:pt x="0" y="2406"/>
                </a:cubicBezTo>
                <a:lnTo>
                  <a:pt x="510" y="109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reeform 43"/>
          <p:cNvSpPr>
            <a:spLocks noChangeArrowheads="1"/>
          </p:cNvSpPr>
          <p:nvPr/>
        </p:nvSpPr>
        <p:spPr bwMode="auto">
          <a:xfrm>
            <a:off x="6400800" y="0"/>
            <a:ext cx="4368800" cy="2409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6" y="1518"/>
              </a:cxn>
              <a:cxn ang="0">
                <a:pos x="2064" y="0"/>
              </a:cxn>
              <a:cxn ang="0">
                <a:pos x="0" y="0"/>
              </a:cxn>
            </a:cxnLst>
            <a:rect l="0" t="0" r="r" b="b"/>
            <a:pathLst>
              <a:path w="2064" h="1518">
                <a:moveTo>
                  <a:pt x="0" y="0"/>
                </a:moveTo>
                <a:cubicBezTo>
                  <a:pt x="0" y="0"/>
                  <a:pt x="138" y="759"/>
                  <a:pt x="276" y="1518"/>
                </a:cubicBezTo>
                <a:cubicBezTo>
                  <a:pt x="1518" y="1194"/>
                  <a:pt x="2064" y="0"/>
                  <a:pt x="2064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Freeform 79"/>
          <p:cNvSpPr>
            <a:spLocks noChangeArrowheads="1"/>
          </p:cNvSpPr>
          <p:nvPr/>
        </p:nvSpPr>
        <p:spPr bwMode="auto">
          <a:xfrm>
            <a:off x="0" y="0"/>
            <a:ext cx="8777288" cy="7267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reeform 45"/>
          <p:cNvSpPr>
            <a:spLocks noChangeArrowheads="1"/>
          </p:cNvSpPr>
          <p:nvPr/>
        </p:nvSpPr>
        <p:spPr bwMode="auto">
          <a:xfrm>
            <a:off x="0" y="0"/>
            <a:ext cx="8496300" cy="70723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612" y="0"/>
              </a:cxn>
              <a:cxn ang="0">
                <a:pos x="3222" y="3042"/>
              </a:cxn>
              <a:cxn ang="0">
                <a:pos x="0" y="3744"/>
              </a:cxn>
              <a:cxn ang="0">
                <a:pos x="0" y="0"/>
              </a:cxn>
            </a:cxnLst>
            <a:rect l="0" t="0" r="r" b="b"/>
            <a:pathLst>
              <a:path w="4014" h="4455">
                <a:moveTo>
                  <a:pt x="0" y="0"/>
                </a:moveTo>
                <a:lnTo>
                  <a:pt x="3612" y="0"/>
                </a:lnTo>
                <a:cubicBezTo>
                  <a:pt x="4014" y="984"/>
                  <a:pt x="3812" y="2307"/>
                  <a:pt x="3222" y="3042"/>
                </a:cubicBezTo>
                <a:cubicBezTo>
                  <a:pt x="1988" y="4455"/>
                  <a:pt x="0" y="3744"/>
                  <a:pt x="0" y="3744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FFF9F7"/>
              </a:gs>
              <a:gs pos="100000">
                <a:schemeClr val="bg1"/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Line 47"/>
          <p:cNvSpPr>
            <a:spLocks noChangeShapeType="1"/>
          </p:cNvSpPr>
          <p:nvPr/>
        </p:nvSpPr>
        <p:spPr bwMode="auto">
          <a:xfrm>
            <a:off x="334963" y="1588"/>
            <a:ext cx="0" cy="601503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Line 48"/>
          <p:cNvSpPr>
            <a:spLocks noChangeShapeType="1"/>
          </p:cNvSpPr>
          <p:nvPr/>
        </p:nvSpPr>
        <p:spPr bwMode="auto">
          <a:xfrm>
            <a:off x="1725613" y="1588"/>
            <a:ext cx="0" cy="62071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Line 49"/>
          <p:cNvSpPr>
            <a:spLocks noChangeShapeType="1"/>
          </p:cNvSpPr>
          <p:nvPr/>
        </p:nvSpPr>
        <p:spPr bwMode="auto">
          <a:xfrm>
            <a:off x="3117850" y="1588"/>
            <a:ext cx="0" cy="6183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Line 50"/>
          <p:cNvSpPr>
            <a:spLocks noChangeShapeType="1"/>
          </p:cNvSpPr>
          <p:nvPr/>
        </p:nvSpPr>
        <p:spPr bwMode="auto">
          <a:xfrm>
            <a:off x="4510088" y="1588"/>
            <a:ext cx="0" cy="59721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Line 51"/>
          <p:cNvSpPr>
            <a:spLocks noChangeShapeType="1"/>
          </p:cNvSpPr>
          <p:nvPr/>
        </p:nvSpPr>
        <p:spPr bwMode="auto">
          <a:xfrm>
            <a:off x="5903913" y="1588"/>
            <a:ext cx="0" cy="54498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Line 53"/>
          <p:cNvSpPr>
            <a:spLocks noChangeShapeType="1"/>
          </p:cNvSpPr>
          <p:nvPr/>
        </p:nvSpPr>
        <p:spPr bwMode="auto">
          <a:xfrm rot="5400000">
            <a:off x="3884613" y="-2654300"/>
            <a:ext cx="0" cy="58134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Line 54"/>
          <p:cNvSpPr>
            <a:spLocks noChangeShapeType="1"/>
          </p:cNvSpPr>
          <p:nvPr/>
        </p:nvSpPr>
        <p:spPr bwMode="auto">
          <a:xfrm rot="5400000">
            <a:off x="4008438" y="-1682750"/>
            <a:ext cx="0" cy="6000750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Line 55"/>
          <p:cNvSpPr>
            <a:spLocks noChangeShapeType="1"/>
          </p:cNvSpPr>
          <p:nvPr/>
        </p:nvSpPr>
        <p:spPr bwMode="auto">
          <a:xfrm rot="5400000">
            <a:off x="4014788" y="-622300"/>
            <a:ext cx="0" cy="601027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Line 56"/>
          <p:cNvSpPr>
            <a:spLocks noChangeShapeType="1"/>
          </p:cNvSpPr>
          <p:nvPr/>
        </p:nvSpPr>
        <p:spPr bwMode="auto">
          <a:xfrm rot="5400000">
            <a:off x="3875881" y="548481"/>
            <a:ext cx="0" cy="58023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Line 57"/>
          <p:cNvSpPr>
            <a:spLocks noChangeShapeType="1"/>
          </p:cNvSpPr>
          <p:nvPr/>
        </p:nvSpPr>
        <p:spPr bwMode="auto">
          <a:xfrm rot="5400000">
            <a:off x="3555206" y="1854994"/>
            <a:ext cx="0" cy="5319713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Line 58"/>
          <p:cNvSpPr>
            <a:spLocks noChangeShapeType="1"/>
          </p:cNvSpPr>
          <p:nvPr/>
        </p:nvSpPr>
        <p:spPr bwMode="auto">
          <a:xfrm rot="5400000">
            <a:off x="2820194" y="3472656"/>
            <a:ext cx="0" cy="4217988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Rectangle 59"/>
          <p:cNvSpPr>
            <a:spLocks noChangeArrowheads="1"/>
          </p:cNvSpPr>
          <p:nvPr/>
        </p:nvSpPr>
        <p:spPr bwMode="auto">
          <a:xfrm>
            <a:off x="3149600" y="277813"/>
            <a:ext cx="1350963" cy="1025525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" name="Rectangle 60"/>
          <p:cNvSpPr>
            <a:spLocks noChangeArrowheads="1"/>
          </p:cNvSpPr>
          <p:nvPr/>
        </p:nvSpPr>
        <p:spPr bwMode="auto">
          <a:xfrm>
            <a:off x="381000" y="2427288"/>
            <a:ext cx="13509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0" y="271463"/>
            <a:ext cx="3349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1776413" y="1588"/>
            <a:ext cx="1349375" cy="234950"/>
          </a:xfrm>
          <a:prstGeom prst="rect">
            <a:avLst/>
          </a:prstGeom>
          <a:solidFill>
            <a:srgbClr val="FFFFFF">
              <a:alpha val="5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64"/>
          <p:cNvSpPr>
            <a:spLocks noChangeArrowheads="1"/>
          </p:cNvSpPr>
          <p:nvPr/>
        </p:nvSpPr>
        <p:spPr bwMode="auto">
          <a:xfrm>
            <a:off x="3154363" y="4541838"/>
            <a:ext cx="1346200" cy="10334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45"/>
              </a:cxn>
              <a:cxn ang="0">
                <a:pos x="636" y="651"/>
              </a:cxn>
              <a:cxn ang="0">
                <a:pos x="632" y="0"/>
              </a:cxn>
              <a:cxn ang="0">
                <a:pos x="0" y="0"/>
              </a:cxn>
            </a:cxnLst>
            <a:rect l="0" t="0" r="r" b="b"/>
            <a:pathLst>
              <a:path w="636" h="651">
                <a:moveTo>
                  <a:pt x="0" y="0"/>
                </a:moveTo>
                <a:lnTo>
                  <a:pt x="0" y="645"/>
                </a:lnTo>
                <a:lnTo>
                  <a:pt x="636" y="651"/>
                </a:lnTo>
                <a:lnTo>
                  <a:pt x="632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39998"/>
            </a:srgbClr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Rectangle 31"/>
          <p:cNvSpPr>
            <a:spLocks noChangeArrowheads="1"/>
          </p:cNvSpPr>
          <p:nvPr/>
        </p:nvSpPr>
        <p:spPr bwMode="auto">
          <a:xfrm>
            <a:off x="381000" y="2435225"/>
            <a:ext cx="1350963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073" name="Group 71"/>
          <p:cNvGrpSpPr/>
          <p:nvPr/>
        </p:nvGrpSpPr>
        <p:grpSpPr>
          <a:xfrm>
            <a:off x="10769600" y="0"/>
            <a:ext cx="1435100" cy="6858000"/>
            <a:chOff x="5088" y="0"/>
            <a:chExt cx="678" cy="4320"/>
          </a:xfrm>
        </p:grpSpPr>
        <p:sp>
          <p:nvSpPr>
            <p:cNvPr id="57" name="Freeform 66"/>
            <p:cNvSpPr>
              <a:spLocks noChangeArrowheads="1"/>
            </p:cNvSpPr>
            <p:nvPr/>
          </p:nvSpPr>
          <p:spPr bwMode="auto">
            <a:xfrm>
              <a:off x="5088" y="0"/>
              <a:ext cx="672" cy="702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288" y="0"/>
                </a:cxn>
                <a:cxn ang="0">
                  <a:pos x="672" y="0"/>
                </a:cxn>
                <a:cxn ang="0">
                  <a:pos x="672" y="720"/>
                </a:cxn>
                <a:cxn ang="0">
                  <a:pos x="0" y="432"/>
                </a:cxn>
              </a:cxnLst>
              <a:rect l="0" t="0" r="r" b="b"/>
              <a:pathLst>
                <a:path w="672" h="720">
                  <a:moveTo>
                    <a:pt x="0" y="432"/>
                  </a:moveTo>
                  <a:cubicBezTo>
                    <a:pt x="186" y="216"/>
                    <a:pt x="288" y="0"/>
                    <a:pt x="288" y="0"/>
                  </a:cubicBezTo>
                  <a:lnTo>
                    <a:pt x="672" y="0"/>
                  </a:lnTo>
                  <a:lnTo>
                    <a:pt x="672" y="720"/>
                  </a:lnTo>
                  <a:cubicBezTo>
                    <a:pt x="672" y="720"/>
                    <a:pt x="384" y="516"/>
                    <a:pt x="0" y="432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8" name="Freeform 67"/>
            <p:cNvSpPr>
              <a:spLocks noChangeArrowheads="1"/>
            </p:cNvSpPr>
            <p:nvPr/>
          </p:nvSpPr>
          <p:spPr bwMode="auto">
            <a:xfrm>
              <a:off x="5602" y="3496"/>
              <a:ext cx="164" cy="824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0" y="82"/>
                </a:cxn>
                <a:cxn ang="0">
                  <a:pos x="168" y="824"/>
                </a:cxn>
                <a:cxn ang="0">
                  <a:pos x="212" y="822"/>
                </a:cxn>
                <a:cxn ang="0">
                  <a:pos x="206" y="0"/>
                </a:cxn>
              </a:cxnLst>
              <a:rect l="0" t="0" r="r" b="b"/>
              <a:pathLst>
                <a:path w="212" h="824">
                  <a:moveTo>
                    <a:pt x="206" y="0"/>
                  </a:moveTo>
                  <a:cubicBezTo>
                    <a:pt x="104" y="54"/>
                    <a:pt x="0" y="82"/>
                    <a:pt x="0" y="82"/>
                  </a:cubicBezTo>
                  <a:cubicBezTo>
                    <a:pt x="0" y="82"/>
                    <a:pt x="148" y="378"/>
                    <a:pt x="168" y="824"/>
                  </a:cubicBezTo>
                  <a:lnTo>
                    <a:pt x="212" y="822"/>
                  </a:lnTo>
                  <a:cubicBezTo>
                    <a:pt x="212" y="822"/>
                    <a:pt x="209" y="411"/>
                    <a:pt x="206" y="0"/>
                  </a:cubicBezTo>
                  <a:close/>
                </a:path>
              </a:pathLst>
            </a:custGeom>
            <a:solidFill>
              <a:srgbClr val="E8E8E8"/>
            </a:solidFill>
            <a:ln w="9525">
              <a:noFill/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9" name="Rectangle 80"/>
          <p:cNvSpPr>
            <a:spLocks noChangeArrowheads="1"/>
          </p:cNvSpPr>
          <p:nvPr/>
        </p:nvSpPr>
        <p:spPr bwMode="auto">
          <a:xfrm>
            <a:off x="7327900" y="1333500"/>
            <a:ext cx="881063" cy="1025525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0" name="Line 81"/>
          <p:cNvSpPr>
            <a:spLocks noChangeShapeType="1"/>
          </p:cNvSpPr>
          <p:nvPr/>
        </p:nvSpPr>
        <p:spPr bwMode="auto">
          <a:xfrm>
            <a:off x="7307263" y="1588"/>
            <a:ext cx="0" cy="4238625"/>
          </a:xfrm>
          <a:prstGeom prst="line">
            <a:avLst/>
          </a:prstGeom>
          <a:noFill/>
          <a:ln w="9525">
            <a:solidFill>
              <a:srgbClr val="FFFFFF"/>
            </a:solidFill>
            <a:round/>
          </a:ln>
          <a:effectLst>
            <a:outerShdw dist="17961" dir="2700000" algn="ctr" rotWithShape="0">
              <a:schemeClr val="accent2">
                <a:alpha val="50000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5943600" y="3495675"/>
            <a:ext cx="1350963" cy="1025525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77" name="Picture 83" descr="water"/>
          <p:cNvPicPr>
            <a:picLocks noChangeAspect="1"/>
          </p:cNvPicPr>
          <p:nvPr/>
        </p:nvPicPr>
        <p:blipFill>
          <a:blip r:embed="rId2"/>
          <a:srcRect l="22409" t="16374" b="27486"/>
          <a:stretch>
            <a:fillRect/>
          </a:stretch>
        </p:blipFill>
        <p:spPr>
          <a:xfrm rot="393398">
            <a:off x="3556000" y="609600"/>
            <a:ext cx="3551238" cy="2197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4500" y="5084763"/>
            <a:ext cx="8534400" cy="457200"/>
          </a:xfrm>
        </p:spPr>
        <p:txBody>
          <a:bodyPr/>
          <a:lstStyle>
            <a:lvl1pPr marL="0" indent="0">
              <a:buFontTx/>
              <a:buNone/>
              <a:defRPr sz="1600">
                <a:latin typeface="Times New Roman" panose="02020603050405020304" pitchFamily="18" charset="0"/>
              </a:defRPr>
            </a:lvl1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gray">
          <a:xfrm>
            <a:off x="444500" y="1884363"/>
            <a:ext cx="10972800" cy="1470025"/>
          </a:xfrm>
          <a:effectLst/>
        </p:spPr>
        <p:txBody>
          <a:bodyPr/>
          <a:lstStyle>
            <a:lvl1pPr>
              <a:defRPr sz="48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63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407150"/>
            <a:ext cx="28448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4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407150"/>
            <a:ext cx="38608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5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407150"/>
            <a:ext cx="2844800" cy="31432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325438"/>
            <a:ext cx="2743200" cy="58007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325438"/>
            <a:ext cx="8026400" cy="58007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标题和文本在内容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10972800" cy="21859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3938588"/>
            <a:ext cx="10972800" cy="21875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325438"/>
            <a:ext cx="10972800" cy="9271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609600" y="1600200"/>
            <a:ext cx="10972800" cy="45259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7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2.png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7" Type="http://schemas.openxmlformats.org/officeDocument/2006/relationships/theme" Target="../theme/theme2.xml"/><Relationship Id="rId16" Type="http://schemas.openxmlformats.org/officeDocument/2006/relationships/image" Target="../media/image2.png"/><Relationship Id="rId15" Type="http://schemas.openxmlformats.org/officeDocument/2006/relationships/image" Target="../media/image1.png"/><Relationship Id="rId14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Freeform 7"/>
          <p:cNvSpPr>
            <a:spLocks noChangeArrowheads="1"/>
          </p:cNvSpPr>
          <p:nvPr/>
        </p:nvSpPr>
        <p:spPr bwMode="auto">
          <a:xfrm>
            <a:off x="-12700" y="-9525"/>
            <a:ext cx="12209463" cy="6872288"/>
          </a:xfrm>
          <a:custGeom>
            <a:avLst/>
            <a:gdLst/>
            <a:ahLst/>
            <a:cxnLst>
              <a:cxn ang="0">
                <a:pos x="5766" y="605"/>
              </a:cxn>
              <a:cxn ang="0">
                <a:pos x="5768" y="4325"/>
              </a:cxn>
              <a:cxn ang="0">
                <a:pos x="1082" y="4329"/>
              </a:cxn>
              <a:cxn ang="0">
                <a:pos x="13" y="3351"/>
              </a:cxn>
              <a:cxn ang="0">
                <a:pos x="0" y="0"/>
              </a:cxn>
              <a:cxn ang="0">
                <a:pos x="2428" y="7"/>
              </a:cxn>
              <a:cxn ang="0">
                <a:pos x="5766" y="605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rgbClr val="FFFEFE"/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Freeform 9"/>
          <p:cNvSpPr>
            <a:spLocks noChangeArrowheads="1"/>
          </p:cNvSpPr>
          <p:nvPr/>
        </p:nvSpPr>
        <p:spPr bwMode="auto">
          <a:xfrm>
            <a:off x="-6350" y="5500688"/>
            <a:ext cx="1922463" cy="135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00"/>
              </a:cxn>
              <a:cxn ang="0">
                <a:pos x="1089" y="1100"/>
              </a:cxn>
              <a:cxn ang="0">
                <a:pos x="0" y="0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Line 13"/>
          <p:cNvSpPr>
            <a:spLocks noChangeShapeType="1"/>
          </p:cNvSpPr>
          <p:nvPr/>
        </p:nvSpPr>
        <p:spPr bwMode="auto">
          <a:xfrm>
            <a:off x="703263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14"/>
          <p:cNvSpPr>
            <a:spLocks noChangeShapeType="1"/>
          </p:cNvSpPr>
          <p:nvPr/>
        </p:nvSpPr>
        <p:spPr bwMode="auto">
          <a:xfrm>
            <a:off x="22367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Line 15"/>
          <p:cNvSpPr>
            <a:spLocks noChangeShapeType="1"/>
          </p:cNvSpPr>
          <p:nvPr/>
        </p:nvSpPr>
        <p:spPr bwMode="auto">
          <a:xfrm>
            <a:off x="3773488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6"/>
          <p:cNvSpPr>
            <a:spLocks noChangeShapeType="1"/>
          </p:cNvSpPr>
          <p:nvPr/>
        </p:nvSpPr>
        <p:spPr bwMode="auto">
          <a:xfrm>
            <a:off x="531018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Line 17"/>
          <p:cNvSpPr>
            <a:spLocks noChangeShapeType="1"/>
          </p:cNvSpPr>
          <p:nvPr/>
        </p:nvSpPr>
        <p:spPr bwMode="auto">
          <a:xfrm>
            <a:off x="6845300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Line 18"/>
          <p:cNvSpPr>
            <a:spLocks noChangeShapeType="1"/>
          </p:cNvSpPr>
          <p:nvPr/>
        </p:nvSpPr>
        <p:spPr bwMode="auto">
          <a:xfrm>
            <a:off x="83820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Line 19"/>
          <p:cNvSpPr>
            <a:spLocks noChangeShapeType="1"/>
          </p:cNvSpPr>
          <p:nvPr/>
        </p:nvSpPr>
        <p:spPr bwMode="auto">
          <a:xfrm>
            <a:off x="9918700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Line 20"/>
          <p:cNvSpPr>
            <a:spLocks noChangeShapeType="1"/>
          </p:cNvSpPr>
          <p:nvPr/>
        </p:nvSpPr>
        <p:spPr bwMode="auto">
          <a:xfrm>
            <a:off x="1145540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Line 22"/>
          <p:cNvSpPr>
            <a:spLocks noChangeShapeType="1"/>
          </p:cNvSpPr>
          <p:nvPr/>
        </p:nvSpPr>
        <p:spPr bwMode="auto">
          <a:xfrm rot="5400000">
            <a:off x="3460750" y="-2176462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Line 23"/>
          <p:cNvSpPr>
            <a:spLocks noChangeShapeType="1"/>
          </p:cNvSpPr>
          <p:nvPr/>
        </p:nvSpPr>
        <p:spPr bwMode="auto">
          <a:xfrm rot="5400000">
            <a:off x="6103938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8" name="Line 24"/>
          <p:cNvSpPr>
            <a:spLocks noChangeShapeType="1"/>
          </p:cNvSpPr>
          <p:nvPr/>
        </p:nvSpPr>
        <p:spPr bwMode="auto">
          <a:xfrm rot="5400000">
            <a:off x="6103938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25"/>
          <p:cNvSpPr>
            <a:spLocks noChangeShapeType="1"/>
          </p:cNvSpPr>
          <p:nvPr/>
        </p:nvSpPr>
        <p:spPr bwMode="auto">
          <a:xfrm rot="5400000">
            <a:off x="6107113" y="-788987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0" name="Line 26"/>
          <p:cNvSpPr>
            <a:spLocks noChangeShapeType="1"/>
          </p:cNvSpPr>
          <p:nvPr/>
        </p:nvSpPr>
        <p:spPr bwMode="auto">
          <a:xfrm rot="5400000">
            <a:off x="6107113" y="334963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1" name="Line 27"/>
          <p:cNvSpPr>
            <a:spLocks noChangeShapeType="1"/>
          </p:cNvSpPr>
          <p:nvPr/>
        </p:nvSpPr>
        <p:spPr bwMode="auto">
          <a:xfrm rot="5400000">
            <a:off x="6540500" y="1824038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2" name="Rectangle 28"/>
          <p:cNvSpPr>
            <a:spLocks noChangeArrowheads="1"/>
          </p:cNvSpPr>
          <p:nvPr/>
        </p:nvSpPr>
        <p:spPr bwMode="auto">
          <a:xfrm>
            <a:off x="5340350" y="2692400"/>
            <a:ext cx="1504950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3" name="Rectangle 29"/>
          <p:cNvSpPr>
            <a:spLocks noChangeArrowheads="1"/>
          </p:cNvSpPr>
          <p:nvPr/>
        </p:nvSpPr>
        <p:spPr bwMode="auto">
          <a:xfrm>
            <a:off x="9945688" y="4937125"/>
            <a:ext cx="1495425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4" name="Rectangle 30"/>
          <p:cNvSpPr>
            <a:spLocks noChangeArrowheads="1"/>
          </p:cNvSpPr>
          <p:nvPr/>
        </p:nvSpPr>
        <p:spPr bwMode="auto">
          <a:xfrm>
            <a:off x="731838" y="3808413"/>
            <a:ext cx="1504950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5" name="Rectangle 31"/>
          <p:cNvSpPr>
            <a:spLocks noChangeArrowheads="1"/>
          </p:cNvSpPr>
          <p:nvPr/>
        </p:nvSpPr>
        <p:spPr bwMode="auto">
          <a:xfrm>
            <a:off x="8408988" y="6064250"/>
            <a:ext cx="1504950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6" name="Rectangle 32"/>
          <p:cNvSpPr>
            <a:spLocks noChangeArrowheads="1"/>
          </p:cNvSpPr>
          <p:nvPr/>
        </p:nvSpPr>
        <p:spPr bwMode="auto">
          <a:xfrm>
            <a:off x="3795713" y="0"/>
            <a:ext cx="1504950" cy="404813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7" name="Rectangle 33"/>
          <p:cNvSpPr>
            <a:spLocks noChangeArrowheads="1"/>
          </p:cNvSpPr>
          <p:nvPr/>
        </p:nvSpPr>
        <p:spPr bwMode="auto">
          <a:xfrm>
            <a:off x="3803650" y="4938713"/>
            <a:ext cx="1493838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" name="Rectangle 34"/>
          <p:cNvSpPr>
            <a:spLocks noChangeArrowheads="1"/>
          </p:cNvSpPr>
          <p:nvPr/>
        </p:nvSpPr>
        <p:spPr bwMode="auto">
          <a:xfrm>
            <a:off x="8401050" y="1566863"/>
            <a:ext cx="1493838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9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53" name="Freeform 36"/>
          <p:cNvSpPr>
            <a:spLocks noChangeArrowheads="1"/>
          </p:cNvSpPr>
          <p:nvPr/>
        </p:nvSpPr>
        <p:spPr bwMode="auto">
          <a:xfrm>
            <a:off x="5389563" y="0"/>
            <a:ext cx="6807200" cy="739775"/>
          </a:xfrm>
          <a:custGeom>
            <a:avLst/>
            <a:gdLst/>
            <a:ahLst/>
            <a:cxnLst>
              <a:cxn ang="0">
                <a:pos x="3130" y="453"/>
              </a:cxn>
              <a:cxn ang="0">
                <a:pos x="3130" y="0"/>
              </a:cxn>
              <a:cxn ang="0">
                <a:pos x="0" y="0"/>
              </a:cxn>
              <a:cxn ang="0">
                <a:pos x="3130" y="453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325438"/>
            <a:ext cx="10972800" cy="9271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FFFFFF"/>
            </a:outerShdw>
          </a:effectLst>
        </p:spPr>
        <p:txBody>
          <a:bodyPr vert="horz" wrap="square" lIns="91440" tIns="45720" rIns="91440" bIns="45720" numCol="1" anchor="ctr" anchorCtr="0" compatLnSpc="1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1055" name="Picture 37" descr="water"/>
          <p:cNvPicPr>
            <a:picLocks noChangeAspect="1"/>
          </p:cNvPicPr>
          <p:nvPr/>
        </p:nvPicPr>
        <p:blipFill>
          <a:blip r:embed="rId15"/>
          <a:srcRect l="22409" t="16374" b="27486"/>
          <a:stretch>
            <a:fillRect/>
          </a:stretch>
        </p:blipFill>
        <p:spPr>
          <a:xfrm rot="786797">
            <a:off x="8839200" y="-381000"/>
            <a:ext cx="3224213" cy="199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6" name="Picture 38" descr="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-859267" flipH="1">
            <a:off x="65088" y="5726113"/>
            <a:ext cx="163195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Freeform 7"/>
          <p:cNvSpPr>
            <a:spLocks noChangeArrowheads="1"/>
          </p:cNvSpPr>
          <p:nvPr/>
        </p:nvSpPr>
        <p:spPr bwMode="auto">
          <a:xfrm>
            <a:off x="-12700" y="-9525"/>
            <a:ext cx="12209463" cy="6872288"/>
          </a:xfrm>
          <a:custGeom>
            <a:avLst/>
            <a:gdLst/>
            <a:ahLst/>
            <a:cxnLst>
              <a:cxn ang="0">
                <a:pos x="5766" y="605"/>
              </a:cxn>
              <a:cxn ang="0">
                <a:pos x="5768" y="4325"/>
              </a:cxn>
              <a:cxn ang="0">
                <a:pos x="1082" y="4329"/>
              </a:cxn>
              <a:cxn ang="0">
                <a:pos x="13" y="3351"/>
              </a:cxn>
              <a:cxn ang="0">
                <a:pos x="0" y="0"/>
              </a:cxn>
              <a:cxn ang="0">
                <a:pos x="2428" y="7"/>
              </a:cxn>
              <a:cxn ang="0">
                <a:pos x="5766" y="605"/>
              </a:cxn>
            </a:cxnLst>
            <a:rect l="0" t="0" r="r" b="b"/>
            <a:pathLst>
              <a:path w="5768" h="4329">
                <a:moveTo>
                  <a:pt x="5766" y="605"/>
                </a:moveTo>
                <a:cubicBezTo>
                  <a:pt x="5767" y="2464"/>
                  <a:pt x="5768" y="4325"/>
                  <a:pt x="5768" y="4325"/>
                </a:cubicBezTo>
                <a:lnTo>
                  <a:pt x="1082" y="4329"/>
                </a:lnTo>
                <a:cubicBezTo>
                  <a:pt x="318" y="3809"/>
                  <a:pt x="9" y="3349"/>
                  <a:pt x="13" y="3351"/>
                </a:cubicBezTo>
                <a:lnTo>
                  <a:pt x="0" y="0"/>
                </a:lnTo>
                <a:lnTo>
                  <a:pt x="2428" y="7"/>
                </a:lnTo>
                <a:cubicBezTo>
                  <a:pt x="2428" y="12"/>
                  <a:pt x="3096" y="401"/>
                  <a:pt x="5766" y="605"/>
                </a:cubicBezTo>
                <a:close/>
              </a:path>
            </a:pathLst>
          </a:custGeom>
          <a:gradFill rotWithShape="1">
            <a:gsLst>
              <a:gs pos="0">
                <a:srgbClr val="FFFEFE"/>
              </a:gs>
              <a:gs pos="100000">
                <a:schemeClr val="bg1">
                  <a:alpha val="70000"/>
                </a:schemeClr>
              </a:gs>
            </a:gsLst>
            <a:lin ang="2700000" scaled="1"/>
          </a:gra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Freeform 9"/>
          <p:cNvSpPr>
            <a:spLocks noChangeArrowheads="1"/>
          </p:cNvSpPr>
          <p:nvPr/>
        </p:nvSpPr>
        <p:spPr bwMode="auto">
          <a:xfrm>
            <a:off x="-6350" y="5500688"/>
            <a:ext cx="1922463" cy="1358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100"/>
              </a:cxn>
              <a:cxn ang="0">
                <a:pos x="1089" y="1100"/>
              </a:cxn>
              <a:cxn ang="0">
                <a:pos x="0" y="0"/>
              </a:cxn>
            </a:cxnLst>
            <a:rect l="0" t="0" r="r" b="b"/>
            <a:pathLst>
              <a:path w="1089" h="1100">
                <a:moveTo>
                  <a:pt x="0" y="0"/>
                </a:moveTo>
                <a:cubicBezTo>
                  <a:pt x="0" y="550"/>
                  <a:pt x="0" y="1100"/>
                  <a:pt x="0" y="1100"/>
                </a:cubicBezTo>
                <a:lnTo>
                  <a:pt x="1089" y="1100"/>
                </a:lnTo>
                <a:cubicBezTo>
                  <a:pt x="1089" y="1100"/>
                  <a:pt x="596" y="865"/>
                  <a:pt x="0" y="0"/>
                </a:cubicBezTo>
                <a:close/>
              </a:path>
            </a:pathLst>
          </a:custGeom>
          <a:solidFill>
            <a:schemeClr val="fol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8" name="Line 13"/>
          <p:cNvSpPr>
            <a:spLocks noChangeShapeType="1"/>
          </p:cNvSpPr>
          <p:nvPr/>
        </p:nvSpPr>
        <p:spPr bwMode="auto">
          <a:xfrm>
            <a:off x="703263" y="0"/>
            <a:ext cx="0" cy="59102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Line 14"/>
          <p:cNvSpPr>
            <a:spLocks noChangeShapeType="1"/>
          </p:cNvSpPr>
          <p:nvPr/>
        </p:nvSpPr>
        <p:spPr bwMode="auto">
          <a:xfrm>
            <a:off x="2236788" y="0"/>
            <a:ext cx="0" cy="68326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Line 15"/>
          <p:cNvSpPr>
            <a:spLocks noChangeShapeType="1"/>
          </p:cNvSpPr>
          <p:nvPr/>
        </p:nvSpPr>
        <p:spPr bwMode="auto">
          <a:xfrm>
            <a:off x="3773488" y="0"/>
            <a:ext cx="0" cy="68611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Line 16"/>
          <p:cNvSpPr>
            <a:spLocks noChangeShapeType="1"/>
          </p:cNvSpPr>
          <p:nvPr/>
        </p:nvSpPr>
        <p:spPr bwMode="auto">
          <a:xfrm>
            <a:off x="5310188" y="0"/>
            <a:ext cx="0" cy="6875463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2" name="Line 17"/>
          <p:cNvSpPr>
            <a:spLocks noChangeShapeType="1"/>
          </p:cNvSpPr>
          <p:nvPr/>
        </p:nvSpPr>
        <p:spPr bwMode="auto">
          <a:xfrm>
            <a:off x="6845300" y="388938"/>
            <a:ext cx="0" cy="6486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3" name="Line 18"/>
          <p:cNvSpPr>
            <a:spLocks noChangeShapeType="1"/>
          </p:cNvSpPr>
          <p:nvPr/>
        </p:nvSpPr>
        <p:spPr bwMode="auto">
          <a:xfrm>
            <a:off x="8382000" y="619125"/>
            <a:ext cx="0" cy="6256338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4" name="Line 19"/>
          <p:cNvSpPr>
            <a:spLocks noChangeShapeType="1"/>
          </p:cNvSpPr>
          <p:nvPr/>
        </p:nvSpPr>
        <p:spPr bwMode="auto">
          <a:xfrm>
            <a:off x="9918700" y="773113"/>
            <a:ext cx="0" cy="6102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5" name="Line 20"/>
          <p:cNvSpPr>
            <a:spLocks noChangeShapeType="1"/>
          </p:cNvSpPr>
          <p:nvPr/>
        </p:nvSpPr>
        <p:spPr bwMode="auto">
          <a:xfrm>
            <a:off x="11455400" y="900113"/>
            <a:ext cx="0" cy="597535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6" name="Line 22"/>
          <p:cNvSpPr>
            <a:spLocks noChangeShapeType="1"/>
          </p:cNvSpPr>
          <p:nvPr/>
        </p:nvSpPr>
        <p:spPr bwMode="auto">
          <a:xfrm rot="5400000">
            <a:off x="3460750" y="-2176462"/>
            <a:ext cx="0" cy="51911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7" name="Line 23"/>
          <p:cNvSpPr>
            <a:spLocks noChangeShapeType="1"/>
          </p:cNvSpPr>
          <p:nvPr/>
        </p:nvSpPr>
        <p:spPr bwMode="auto">
          <a:xfrm rot="5400000">
            <a:off x="6103938" y="-303688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8" name="Line 24"/>
          <p:cNvSpPr>
            <a:spLocks noChangeShapeType="1"/>
          </p:cNvSpPr>
          <p:nvPr/>
        </p:nvSpPr>
        <p:spPr bwMode="auto">
          <a:xfrm rot="5400000">
            <a:off x="6103938" y="-1912937"/>
            <a:ext cx="0" cy="9156700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9" name="Line 25"/>
          <p:cNvSpPr>
            <a:spLocks noChangeShapeType="1"/>
          </p:cNvSpPr>
          <p:nvPr/>
        </p:nvSpPr>
        <p:spPr bwMode="auto">
          <a:xfrm rot="5400000">
            <a:off x="6107113" y="-788987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0" name="Line 26"/>
          <p:cNvSpPr>
            <a:spLocks noChangeShapeType="1"/>
          </p:cNvSpPr>
          <p:nvPr/>
        </p:nvSpPr>
        <p:spPr bwMode="auto">
          <a:xfrm rot="5400000">
            <a:off x="6107113" y="334963"/>
            <a:ext cx="0" cy="915352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1" name="Line 27"/>
          <p:cNvSpPr>
            <a:spLocks noChangeShapeType="1"/>
          </p:cNvSpPr>
          <p:nvPr/>
        </p:nvSpPr>
        <p:spPr bwMode="auto">
          <a:xfrm rot="5400000">
            <a:off x="6540500" y="1824038"/>
            <a:ext cx="0" cy="8423275"/>
          </a:xfrm>
          <a:prstGeom prst="line">
            <a:avLst/>
          </a:prstGeom>
          <a:noFill/>
          <a:ln w="9525">
            <a:solidFill>
              <a:srgbClr val="FFFFFF">
                <a:alpha val="50000"/>
              </a:srgbClr>
            </a:solidFill>
            <a:round/>
          </a:ln>
          <a:effectLst>
            <a:outerShdw dist="17961" dir="2700000" algn="ctr" rotWithShape="0">
              <a:schemeClr val="accent2">
                <a:alpha val="35001"/>
              </a:schemeClr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2" name="Rectangle 28"/>
          <p:cNvSpPr>
            <a:spLocks noChangeArrowheads="1"/>
          </p:cNvSpPr>
          <p:nvPr/>
        </p:nvSpPr>
        <p:spPr bwMode="auto">
          <a:xfrm>
            <a:off x="5340350" y="2692400"/>
            <a:ext cx="1504950" cy="1079500"/>
          </a:xfrm>
          <a:prstGeom prst="rect">
            <a:avLst/>
          </a:prstGeom>
          <a:solidFill>
            <a:srgbClr val="FFFFFF">
              <a:alpha val="25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3" name="Rectangle 29"/>
          <p:cNvSpPr>
            <a:spLocks noChangeArrowheads="1"/>
          </p:cNvSpPr>
          <p:nvPr/>
        </p:nvSpPr>
        <p:spPr bwMode="auto">
          <a:xfrm>
            <a:off x="9945688" y="4937125"/>
            <a:ext cx="1495425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4" name="Rectangle 30"/>
          <p:cNvSpPr>
            <a:spLocks noChangeArrowheads="1"/>
          </p:cNvSpPr>
          <p:nvPr/>
        </p:nvSpPr>
        <p:spPr bwMode="auto">
          <a:xfrm>
            <a:off x="731838" y="3808413"/>
            <a:ext cx="1504950" cy="1079500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5" name="Rectangle 31"/>
          <p:cNvSpPr>
            <a:spLocks noChangeArrowheads="1"/>
          </p:cNvSpPr>
          <p:nvPr/>
        </p:nvSpPr>
        <p:spPr bwMode="auto">
          <a:xfrm>
            <a:off x="8408988" y="6064250"/>
            <a:ext cx="1504950" cy="796925"/>
          </a:xfrm>
          <a:prstGeom prst="rect">
            <a:avLst/>
          </a:prstGeom>
          <a:solidFill>
            <a:srgbClr val="FFFFFF">
              <a:alpha val="20000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6" name="Rectangle 32"/>
          <p:cNvSpPr>
            <a:spLocks noChangeArrowheads="1"/>
          </p:cNvSpPr>
          <p:nvPr/>
        </p:nvSpPr>
        <p:spPr bwMode="auto">
          <a:xfrm>
            <a:off x="3795713" y="0"/>
            <a:ext cx="1504950" cy="404813"/>
          </a:xfrm>
          <a:prstGeom prst="rect">
            <a:avLst/>
          </a:prstGeom>
          <a:solidFill>
            <a:srgbClr val="FFFFFF">
              <a:alpha val="39998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7" name="Rectangle 33"/>
          <p:cNvSpPr>
            <a:spLocks noChangeArrowheads="1"/>
          </p:cNvSpPr>
          <p:nvPr/>
        </p:nvSpPr>
        <p:spPr bwMode="auto">
          <a:xfrm>
            <a:off x="3803650" y="4938713"/>
            <a:ext cx="1493838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8" name="Rectangle 34"/>
          <p:cNvSpPr>
            <a:spLocks noChangeArrowheads="1"/>
          </p:cNvSpPr>
          <p:nvPr/>
        </p:nvSpPr>
        <p:spPr bwMode="auto">
          <a:xfrm>
            <a:off x="8401050" y="1566863"/>
            <a:ext cx="1493838" cy="1079500"/>
          </a:xfrm>
          <a:prstGeom prst="rect">
            <a:avLst/>
          </a:prstGeom>
          <a:solidFill>
            <a:srgbClr val="FFFFFF">
              <a:alpha val="29999"/>
            </a:srgbClr>
          </a:solidFill>
          <a:ln w="9525">
            <a:noFill/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49" name="Rectangle 3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53" name="Freeform 36"/>
          <p:cNvSpPr>
            <a:spLocks noChangeArrowheads="1"/>
          </p:cNvSpPr>
          <p:nvPr/>
        </p:nvSpPr>
        <p:spPr bwMode="auto">
          <a:xfrm>
            <a:off x="5389563" y="0"/>
            <a:ext cx="6807200" cy="739775"/>
          </a:xfrm>
          <a:custGeom>
            <a:avLst/>
            <a:gdLst/>
            <a:ahLst/>
            <a:cxnLst>
              <a:cxn ang="0">
                <a:pos x="3130" y="453"/>
              </a:cxn>
              <a:cxn ang="0">
                <a:pos x="3130" y="0"/>
              </a:cxn>
              <a:cxn ang="0">
                <a:pos x="0" y="0"/>
              </a:cxn>
              <a:cxn ang="0">
                <a:pos x="3130" y="453"/>
              </a:cxn>
            </a:cxnLst>
            <a:rect l="0" t="0" r="r" b="b"/>
            <a:pathLst>
              <a:path w="3130" h="453">
                <a:moveTo>
                  <a:pt x="3130" y="453"/>
                </a:moveTo>
                <a:cubicBezTo>
                  <a:pt x="3130" y="226"/>
                  <a:pt x="3130" y="0"/>
                  <a:pt x="3130" y="0"/>
                </a:cubicBezTo>
                <a:lnTo>
                  <a:pt x="0" y="0"/>
                </a:lnTo>
                <a:cubicBezTo>
                  <a:pt x="0" y="0"/>
                  <a:pt x="1298" y="389"/>
                  <a:pt x="3130" y="453"/>
                </a:cubicBezTo>
                <a:close/>
              </a:path>
            </a:pathLst>
          </a:custGeom>
          <a:solidFill>
            <a:schemeClr val="hlink"/>
          </a:solidFill>
          <a:ln w="9525">
            <a:noFill/>
            <a:round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325438"/>
            <a:ext cx="10972800" cy="927100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35921" dir="2700000" algn="ctr" rotWithShape="0">
              <a:srgbClr val="FFFFFF"/>
            </a:outerShdw>
          </a:effectLst>
        </p:spPr>
        <p:txBody>
          <a:bodyPr vert="horz" wrap="square" lIns="91440" tIns="45720" rIns="91440" bIns="45720" numCol="1" anchor="ctr" anchorCtr="0" compatLnSpc="1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1055" name="Picture 37" descr="water"/>
          <p:cNvPicPr>
            <a:picLocks noChangeAspect="1"/>
          </p:cNvPicPr>
          <p:nvPr/>
        </p:nvPicPr>
        <p:blipFill>
          <a:blip r:embed="rId15"/>
          <a:srcRect l="22409" t="16374" b="27486"/>
          <a:stretch>
            <a:fillRect/>
          </a:stretch>
        </p:blipFill>
        <p:spPr>
          <a:xfrm rot="786797">
            <a:off x="8839200" y="-381000"/>
            <a:ext cx="3224213" cy="1995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6" name="Picture 38" descr="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rot="-859267" flipH="1">
            <a:off x="65088" y="5726113"/>
            <a:ext cx="1631950" cy="13716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6.xml"/><Relationship Id="rId4" Type="http://schemas.openxmlformats.org/officeDocument/2006/relationships/image" Target="../media/image9.png"/><Relationship Id="rId3" Type="http://schemas.openxmlformats.org/officeDocument/2006/relationships/tags" Target="../tags/tag11.xml"/><Relationship Id="rId2" Type="http://schemas.openxmlformats.org/officeDocument/2006/relationships/image" Target="../media/image8.png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jpeg"/><Relationship Id="rId3" Type="http://schemas.openxmlformats.org/officeDocument/2006/relationships/tags" Target="../tags/tag4.xml"/><Relationship Id="rId2" Type="http://schemas.openxmlformats.org/officeDocument/2006/relationships/image" Target="../media/image3.jpe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6.xml"/><Relationship Id="rId6" Type="http://schemas.openxmlformats.org/officeDocument/2006/relationships/image" Target="../media/image7.png"/><Relationship Id="rId5" Type="http://schemas.openxmlformats.org/officeDocument/2006/relationships/tags" Target="../tags/tag9.xml"/><Relationship Id="rId4" Type="http://schemas.openxmlformats.org/officeDocument/2006/relationships/image" Target="../media/image6.png"/><Relationship Id="rId3" Type="http://schemas.openxmlformats.org/officeDocument/2006/relationships/tags" Target="../tags/tag8.xml"/><Relationship Id="rId2" Type="http://schemas.openxmlformats.org/officeDocument/2006/relationships/image" Target="../media/image5.jpeg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副标题 5"/>
          <p:cNvSpPr>
            <a:spLocks noGrp="1"/>
          </p:cNvSpPr>
          <p:nvPr>
            <p:ph type="subTitle" idx="1"/>
          </p:nvPr>
        </p:nvSpPr>
        <p:spPr>
          <a:xfrm>
            <a:off x="4062413" y="4445000"/>
            <a:ext cx="3600450" cy="342900"/>
          </a:xfrm>
        </p:spPr>
        <p:txBody>
          <a:bodyPr vert="horz" wrap="square" lIns="68580" tIns="34290" rIns="68580" bIns="34290" anchor="t" anchorCtr="0"/>
          <a:p>
            <a:pPr algn="ctr">
              <a:buClrTx/>
              <a:buSzTx/>
            </a:pPr>
            <a:r>
              <a:rPr lang="zh-CN" altLang="en-US" sz="27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endParaRPr lang="zh-CN" altLang="en-US" sz="2700" b="1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915988" y="420688"/>
            <a:ext cx="4033837" cy="1101725"/>
          </a:xfrm>
          <a:effectLst>
            <a:outerShdw dist="35921" dir="2699999" algn="ctr" rotWithShape="0">
              <a:srgbClr val="FFFFFF"/>
            </a:outerShdw>
          </a:effectLst>
        </p:spPr>
        <p:txBody>
          <a:bodyPr vert="horz" wrap="square" lIns="68580" tIns="34290" rIns="68580" bIns="34290" anchor="ctr" anchorCtr="0"/>
          <a:p>
            <a:pPr algn="ctr">
              <a:buClrTx/>
              <a:buSzTx/>
              <a:buFontTx/>
            </a:pPr>
            <a:r>
              <a:rPr lang="en-US" altLang="en-US" sz="3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汽车</a:t>
            </a:r>
            <a:r>
              <a:rPr lang="zh-CN" altLang="x-none" sz="3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车身</a:t>
            </a:r>
            <a:r>
              <a:rPr lang="en-US" altLang="en-US" sz="3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制造</a:t>
            </a:r>
            <a:r>
              <a:rPr lang="zh-CN" altLang="x-none" sz="3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技术</a:t>
            </a:r>
            <a:endParaRPr lang="zh-CN" altLang="x-none" sz="33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8370" name="Rectangle 2"/>
          <p:cNvSpPr>
            <a:spLocks noGrp="1" noChangeArrowheads="1"/>
          </p:cNvSpPr>
          <p:nvPr/>
        </p:nvSpPr>
        <p:spPr>
          <a:xfrm>
            <a:off x="1219200" y="2590800"/>
            <a:ext cx="7346950" cy="60960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rgbClr val="FFFFFF"/>
            </a:outerShdw>
          </a:effec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0" lang="en-US" altLang="zh-CN" sz="3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汽  车  车  身</a:t>
            </a:r>
            <a:r>
              <a:rPr kumimoji="0" lang="zh-CN" alt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0" lang="en-US" altLang="zh-CN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kumimoji="0" lang="zh-CN" altLang="en-US" sz="3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冲</a:t>
            </a:r>
            <a:r>
              <a:rPr kumimoji="0" lang="en-US" altLang="zh-CN" sz="3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kumimoji="0" lang="zh-CN" altLang="en-US" sz="36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压</a:t>
            </a:r>
            <a:r>
              <a:rPr kumimoji="0" lang="zh-CN" altLang="zh-CN" sz="36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技  术</a:t>
            </a:r>
            <a:r>
              <a:rPr kumimoji="0" lang="zh-CN" altLang="zh-CN" sz="36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kumimoji="0" lang="en-US" altLang="zh-CN" sz="36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endParaRPr kumimoji="0" lang="en-US" altLang="zh-CN" sz="3600" b="1" i="0" u="none" strike="noStrike" kern="1200" cap="none" spc="0" normalizeH="0" baseline="0" noProof="1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8370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62000" y="45720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3200">
                <a:latin typeface="Calibri" panose="020F0502020204030204" charset="0"/>
                <a:ea typeface="宋体" panose="02010600030101010101" pitchFamily="2" charset="-122"/>
              </a:rPr>
              <a:t>轿车侧围的冲压工艺</a:t>
            </a:r>
            <a:endParaRPr lang="zh-CN" altLang="en-US" sz="320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24" name="图片 2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4030"/>
          <a:stretch>
            <a:fillRect/>
          </a:stretch>
        </p:blipFill>
        <p:spPr>
          <a:xfrm>
            <a:off x="761683" y="1523683"/>
            <a:ext cx="5272405" cy="38246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图片 2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131685" y="1447800"/>
            <a:ext cx="4467860" cy="39027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09600" y="762000"/>
            <a:ext cx="1069594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一、任务总结1、汽车的车身通常由覆盖件和一般冲压件构成。汽车覆盖件(简称覆盖件、是构成驾驶室和车身的表面零件，以及覆盖发动机和底盘其他表面的零件。覆盖件通常可分为内覆盖件、外覆盖件和骨架件。2、车身覆盖件的性能要求有表面质量、尺寸和形状应符合覆盖件图和汽车主模型、刚性、工艺性。3、覆盖件与一般冲压件相比较，具有材料薄、形状复杂（多为立体曲面）、结构尺寸大、表面质量高等特点。4、覆盖件冲压工艺的基本工序有落料、拉深、整形、修边、翻边和冲孔等。</a:t>
            </a:r>
            <a:endParaRPr lang="zh-CN" altLang="en-US" sz="24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Rectangle 4"/>
          <p:cNvSpPr>
            <a:spLocks noGrp="1" noChangeArrowheads="1"/>
          </p:cNvSpPr>
          <p:nvPr>
            <p:ph type="ctrTitle"/>
          </p:nvPr>
        </p:nvSpPr>
        <p:spPr bwMode="auto">
          <a:xfrm>
            <a:off x="1857375" y="2111373"/>
            <a:ext cx="4924425" cy="1470025"/>
          </a:xfrm>
          <a:prstGeom prst="rect">
            <a:avLst/>
          </a:prstGeom>
          <a:blipFill>
            <a:blip r:embed="rId1" cstate="print"/>
            <a:tile tx="0" ty="0" sx="100000" sy="100000" flip="none" algn="tl"/>
          </a:blipFill>
          <a:ln w="9525" cmpd="sng">
            <a:noFill/>
            <a:prstDash val="solid"/>
            <a:miter lim="800000"/>
          </a:ln>
          <a:effectLst>
            <a:glow rad="228600">
              <a:schemeClr val="accent1">
                <a:satMod val="175000"/>
                <a:alpha val="40000"/>
              </a:schemeClr>
            </a:glow>
            <a:outerShdw dist="35921" dir="2700000" algn="ctr" rotWithShape="0">
              <a:srgbClr val="FFFFFF"/>
            </a:outerShdw>
          </a:effectLst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000" b="1" i="0" u="none" strike="noStrike" kern="0" cap="none" spc="0" normalizeH="0" baseline="0" noProof="1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+mj-cs"/>
              </a:rPr>
              <a:t>Thank You!</a:t>
            </a:r>
            <a:endParaRPr kumimoji="0" lang="en-US" altLang="zh-CN" sz="6000" b="1" i="0" u="none" strike="noStrike" kern="0" cap="none" spc="0" normalizeH="0" baseline="0" noProof="1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引入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eaLnBrk="1" hangingPunct="1">
              <a:lnSpc>
                <a:spcPct val="140000"/>
              </a:lnSpc>
            </a:pPr>
            <a:r>
              <a:rPr lang="zh-CN" altLang="en-US" sz="2400" b="1" dirty="0">
                <a:solidFill>
                  <a:schemeClr val="accent2"/>
                </a:solidFill>
                <a:sym typeface="+mn-ea"/>
              </a:rPr>
              <a:t>从质量分析来看</a:t>
            </a:r>
            <a:r>
              <a:rPr lang="zh-CN" altLang="en-US" sz="2400" dirty="0">
                <a:sym typeface="+mn-ea"/>
              </a:rPr>
              <a:t>，轿车车身占整车的</a:t>
            </a:r>
            <a:r>
              <a:rPr lang="en-US" altLang="zh-CN" sz="2400" dirty="0">
                <a:sym typeface="+mn-ea"/>
              </a:rPr>
              <a:t>40%</a:t>
            </a:r>
            <a:r>
              <a:rPr lang="zh-CN" altLang="en-US" sz="2400" dirty="0">
                <a:sym typeface="+mn-ea"/>
              </a:rPr>
              <a:t>～</a:t>
            </a:r>
            <a:r>
              <a:rPr lang="en-US" altLang="zh-CN" sz="2400" dirty="0">
                <a:sym typeface="+mn-ea"/>
              </a:rPr>
              <a:t>60%</a:t>
            </a:r>
            <a:r>
              <a:rPr lang="zh-CN" altLang="en-US" sz="2400" dirty="0">
                <a:sym typeface="+mn-ea"/>
              </a:rPr>
              <a:t>，载重车车身（又称驾驶室）占整车的</a:t>
            </a:r>
            <a:r>
              <a:rPr lang="en-US" altLang="zh-CN" sz="2400" dirty="0">
                <a:sym typeface="+mn-ea"/>
              </a:rPr>
              <a:t>20%</a:t>
            </a:r>
            <a:r>
              <a:rPr lang="zh-CN" altLang="en-US" sz="2400" dirty="0">
                <a:sym typeface="+mn-ea"/>
              </a:rPr>
              <a:t>～</a:t>
            </a:r>
            <a:r>
              <a:rPr lang="en-US" altLang="zh-CN" sz="2400" dirty="0">
                <a:sym typeface="+mn-ea"/>
              </a:rPr>
              <a:t>30%</a:t>
            </a:r>
            <a:r>
              <a:rPr lang="zh-CN" altLang="en-US" sz="2400" dirty="0">
                <a:sym typeface="+mn-ea"/>
              </a:rPr>
              <a:t>；从制造成本上来看，轿车车身占整车的</a:t>
            </a:r>
            <a:r>
              <a:rPr lang="en-US" altLang="zh-CN" sz="2400" dirty="0">
                <a:sym typeface="+mn-ea"/>
              </a:rPr>
              <a:t>50%</a:t>
            </a:r>
            <a:r>
              <a:rPr lang="zh-CN" altLang="en-US" sz="2400" dirty="0">
                <a:sym typeface="+mn-ea"/>
              </a:rPr>
              <a:t>～</a:t>
            </a:r>
            <a:r>
              <a:rPr lang="en-US" altLang="zh-CN" sz="2400" dirty="0">
                <a:sym typeface="+mn-ea"/>
              </a:rPr>
              <a:t>70%</a:t>
            </a:r>
            <a:r>
              <a:rPr lang="zh-CN" altLang="en-US" sz="2400" dirty="0">
                <a:sym typeface="+mn-ea"/>
              </a:rPr>
              <a:t>，载货车车身占整车的</a:t>
            </a:r>
            <a:r>
              <a:rPr lang="en-US" altLang="zh-CN" sz="2400" dirty="0">
                <a:sym typeface="+mn-ea"/>
              </a:rPr>
              <a:t>15%</a:t>
            </a:r>
            <a:r>
              <a:rPr lang="zh-CN" altLang="en-US" sz="2400" dirty="0">
                <a:sym typeface="+mn-ea"/>
              </a:rPr>
              <a:t>～</a:t>
            </a:r>
            <a:r>
              <a:rPr lang="en-US" altLang="zh-CN" sz="2400" dirty="0">
                <a:sym typeface="+mn-ea"/>
              </a:rPr>
              <a:t>30%</a:t>
            </a:r>
            <a:endParaRPr lang="zh-CN" altLang="en-US" sz="2400" dirty="0"/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>
                <a:solidFill>
                  <a:schemeClr val="accent2"/>
                </a:solidFill>
                <a:sym typeface="+mn-ea"/>
              </a:rPr>
              <a:t>从汽车发展趋势来看</a:t>
            </a:r>
            <a:r>
              <a:rPr lang="zh-CN" altLang="en-US" sz="2400" dirty="0">
                <a:sym typeface="+mn-ea"/>
              </a:rPr>
              <a:t>，人们对汽车的安全性、舒适性、新颖性以及豪华档次等特色的要求将越来越高，而这些特色很多要通过汽车车身来体现。</a:t>
            </a:r>
            <a:endParaRPr lang="zh-CN" altLang="en-US" sz="2400" dirty="0"/>
          </a:p>
          <a:p>
            <a:pPr eaLnBrk="1" hangingPunct="1">
              <a:lnSpc>
                <a:spcPct val="140000"/>
              </a:lnSpc>
            </a:pPr>
            <a:r>
              <a:rPr lang="zh-CN" altLang="en-US" sz="2400" b="1" dirty="0">
                <a:solidFill>
                  <a:schemeClr val="accent2"/>
                </a:solidFill>
                <a:sym typeface="+mn-ea"/>
              </a:rPr>
              <a:t>汽车车身是一个形状复杂的空间薄壁壳体</a:t>
            </a:r>
            <a:r>
              <a:rPr lang="zh-CN" altLang="en-US" sz="2400" dirty="0">
                <a:sym typeface="+mn-ea"/>
              </a:rPr>
              <a:t>。它的主要零部件均由钢板冲压焊接而成，然后进行涂漆以增加美观和防蚀性，最后装上各种内饰件，形成完整的车身。</a:t>
            </a:r>
            <a:endParaRPr lang="zh-CN" altLang="en-US" sz="2400" dirty="0"/>
          </a:p>
          <a:p>
            <a:endParaRPr lang="zh-CN" altLang="en-US" sz="2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685800" y="609600"/>
            <a:ext cx="4879975" cy="5365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车身覆盖件的结构特点</a:t>
            </a:r>
            <a:endParaRPr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31" name="Rectangle 4"/>
          <p:cNvSpPr>
            <a:spLocks noGrp="1"/>
          </p:cNvSpPr>
          <p:nvPr>
            <p:ph type="body" idx="4294967295"/>
            <p:custDataLst>
              <p:tags r:id="rId2"/>
            </p:custDataLst>
          </p:nvPr>
        </p:nvSpPr>
        <p:spPr>
          <a:xfrm>
            <a:off x="323850" y="1379538"/>
            <a:ext cx="8686800" cy="5172075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sz="2800" b="1" dirty="0"/>
              <a:t>一、汽车车身</a:t>
            </a:r>
            <a:endParaRPr lang="en-US" altLang="zh-CN" sz="2800" b="1" dirty="0"/>
          </a:p>
          <a:p>
            <a:pPr eaLnBrk="1" hangingPunct="1"/>
            <a:r>
              <a:rPr lang="zh-CN" altLang="zh-CN" sz="2400" dirty="0"/>
              <a:t>汽车的车身通常是由覆盖件和一般冲压件构成的。汽车覆盖件（简称覆盖件）是构成驾驶室和车身的表面零件，以及覆盖发动机和底盘其它表面零件。覆盖件通常可分为内覆盖件、外覆盖件和骨架件。</a:t>
            </a:r>
            <a:endParaRPr lang="en-US" altLang="zh-CN" sz="2400" dirty="0"/>
          </a:p>
          <a:p>
            <a:pPr eaLnBrk="1" hangingPunct="1"/>
            <a:r>
              <a:rPr lang="en-US" altLang="zh-CN" sz="2400" dirty="0"/>
              <a:t>1</a:t>
            </a:r>
            <a:r>
              <a:rPr lang="zh-CN" altLang="zh-CN" sz="2400" dirty="0"/>
              <a:t>、汽车车身结构</a:t>
            </a:r>
            <a:endParaRPr lang="zh-CN" altLang="zh-CN" sz="2400" dirty="0"/>
          </a:p>
          <a:p>
            <a:pPr eaLnBrk="1" hangingPunct="1"/>
            <a:r>
              <a:rPr lang="zh-CN" altLang="zh-CN" sz="2400" dirty="0"/>
              <a:t>汽车车身主要覆盖件有发动机盖、行李箱盖、车门、车顶、翼子板、前后底板等。</a:t>
            </a:r>
            <a:endParaRPr lang="zh-CN" altLang="zh-CN" sz="2400" dirty="0"/>
          </a:p>
          <a:p>
            <a:pPr eaLnBrk="1" hangingPunct="1"/>
            <a:endParaRPr lang="zh-CN" altLang="en-US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80" name="图片 5" descr="图2-1 白车身主要构件 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6200" y="1828800"/>
            <a:ext cx="6082030" cy="35788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7" name="图片 5" descr="图2-2 车身骨架主要构件 .jpg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248400" y="1878965"/>
            <a:ext cx="5655945" cy="3528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762000" y="533400"/>
            <a:ext cx="6096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600" dirty="0">
                <a:sym typeface="+mn-ea"/>
              </a:rPr>
              <a:t>车身、骨架主要构件</a:t>
            </a:r>
            <a:endParaRPr lang="zh-CN" altLang="zh-CN" sz="3600" dirty="0"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5" name="Rectangle 8"/>
          <p:cNvSpPr>
            <a:spLocks noGrp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304800" y="836930"/>
            <a:ext cx="11176000" cy="5243195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2400" dirty="0"/>
              <a:t>2</a:t>
            </a:r>
            <a:r>
              <a:rPr lang="zh-CN" altLang="zh-CN" sz="2400" dirty="0"/>
              <a:t>．车身材料</a:t>
            </a:r>
            <a:endParaRPr lang="zh-CN" altLang="zh-CN" sz="2400" dirty="0"/>
          </a:p>
          <a:p>
            <a:pPr eaLnBrk="1" hangingPunct="1"/>
            <a:endParaRPr lang="zh-CN" altLang="zh-CN" sz="2400" b="1" dirty="0"/>
          </a:p>
          <a:p>
            <a:pPr eaLnBrk="1" hangingPunct="1"/>
            <a:r>
              <a:rPr lang="zh-CN" altLang="zh-CN" sz="2400" b="1" dirty="0"/>
              <a:t>车身冲压件所用的材料均为</a:t>
            </a:r>
            <a:r>
              <a:rPr lang="zh-CN" altLang="en-US" sz="2400" b="1" dirty="0"/>
              <a:t>冷轧薄钢板，按冲压级别可分：最复杂拉深级（用</a:t>
            </a:r>
            <a:r>
              <a:rPr lang="en-US" altLang="zh-CN" sz="2400" b="1" dirty="0"/>
              <a:t>ZF</a:t>
            </a:r>
            <a:r>
              <a:rPr lang="zh-CN" altLang="en-US" sz="2400" b="1" dirty="0"/>
              <a:t>表示）、很复杂拉深级（</a:t>
            </a:r>
            <a:r>
              <a:rPr lang="en-US" altLang="zh-CN" sz="2400" b="1" dirty="0"/>
              <a:t>HF</a:t>
            </a:r>
            <a:r>
              <a:rPr lang="zh-CN" altLang="en-US" sz="2400" b="1" dirty="0"/>
              <a:t>）、复杂拉深级（</a:t>
            </a:r>
            <a:r>
              <a:rPr lang="en-US" altLang="zh-CN" sz="2400" b="1" dirty="0"/>
              <a:t>F</a:t>
            </a:r>
            <a:r>
              <a:rPr lang="zh-CN" altLang="en-US" sz="2400" b="1" dirty="0"/>
              <a:t>）、最拉深级（</a:t>
            </a:r>
            <a:r>
              <a:rPr lang="en-US" altLang="zh-CN" sz="2400" b="1" dirty="0"/>
              <a:t>Z</a:t>
            </a:r>
            <a:r>
              <a:rPr lang="zh-CN" altLang="en-US" sz="2400" b="1" dirty="0"/>
              <a:t>）、深拉深级（</a:t>
            </a:r>
            <a:r>
              <a:rPr lang="en-US" altLang="zh-CN" sz="2400" b="1" dirty="0"/>
              <a:t>S</a:t>
            </a:r>
            <a:r>
              <a:rPr lang="zh-CN" altLang="en-US" sz="2400" b="1" dirty="0"/>
              <a:t>）、普通拉深级（</a:t>
            </a:r>
            <a:r>
              <a:rPr lang="en-US" altLang="zh-CN" sz="2400" b="1" dirty="0"/>
              <a:t>P</a:t>
            </a:r>
            <a:r>
              <a:rPr lang="zh-CN" altLang="en-US" sz="2400" b="1" dirty="0"/>
              <a:t>）。</a:t>
            </a:r>
            <a:endParaRPr lang="zh-CN" altLang="en-US" sz="2400" b="1" dirty="0"/>
          </a:p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</a:rPr>
              <a:t>镀锌板</a:t>
            </a:r>
            <a:r>
              <a:rPr lang="zh-CN" altLang="en-US" sz="2400" b="1" dirty="0"/>
              <a:t>的拉深性能优越常使用在车身覆盖件，镀锌板有</a:t>
            </a:r>
            <a:r>
              <a:rPr lang="zh-CN" altLang="en-US" sz="2400" b="1" dirty="0">
                <a:solidFill>
                  <a:srgbClr val="FF00FF"/>
                </a:solidFill>
              </a:rPr>
              <a:t>单面</a:t>
            </a:r>
            <a:r>
              <a:rPr lang="zh-CN" altLang="en-US" sz="2400" b="1" dirty="0"/>
              <a:t>和</a:t>
            </a:r>
            <a:r>
              <a:rPr lang="zh-CN" altLang="en-US" sz="2400" b="1" dirty="0">
                <a:solidFill>
                  <a:srgbClr val="FF00FF"/>
                </a:solidFill>
              </a:rPr>
              <a:t>双面</a:t>
            </a:r>
            <a:r>
              <a:rPr lang="zh-CN" altLang="en-US" sz="2400" b="1" dirty="0"/>
              <a:t>镀锌板两种。常见镀锌板号牌有</a:t>
            </a:r>
            <a:r>
              <a:rPr lang="en-US" altLang="zh-CN" sz="2400" b="1" dirty="0"/>
              <a:t>st1203</a:t>
            </a:r>
            <a:r>
              <a:rPr lang="zh-CN" altLang="en-US" sz="2400" b="1" dirty="0"/>
              <a:t>、</a:t>
            </a:r>
            <a:r>
              <a:rPr lang="en-US" altLang="zh-CN" sz="2400" b="1" dirty="0"/>
              <a:t>st1303</a:t>
            </a:r>
            <a:r>
              <a:rPr lang="zh-CN" altLang="en-US" sz="2400" b="1" dirty="0"/>
              <a:t>、</a:t>
            </a:r>
            <a:r>
              <a:rPr lang="en-US" altLang="zh-CN" sz="2400" b="1" dirty="0"/>
              <a:t>st1403</a:t>
            </a:r>
            <a:r>
              <a:rPr lang="zh-CN" altLang="en-US" sz="2400" b="1" dirty="0"/>
              <a:t>、</a:t>
            </a:r>
            <a:r>
              <a:rPr lang="en-US" altLang="zh-CN" sz="2400" b="1" dirty="0"/>
              <a:t>st1305</a:t>
            </a:r>
            <a:r>
              <a:rPr lang="zh-CN" altLang="en-US" sz="2400" b="1" dirty="0"/>
              <a:t>、</a:t>
            </a:r>
            <a:r>
              <a:rPr lang="en-US" altLang="zh-CN" sz="2400" b="1" dirty="0"/>
              <a:t>st1405</a:t>
            </a:r>
            <a:r>
              <a:rPr lang="zh-CN" altLang="en-US" sz="2400" b="1" dirty="0"/>
              <a:t>、</a:t>
            </a:r>
            <a:r>
              <a:rPr lang="en-US" altLang="zh-CN" sz="2400" b="1" dirty="0"/>
              <a:t>08ZF</a:t>
            </a:r>
            <a:r>
              <a:rPr lang="zh-CN" altLang="en-US" sz="2400" b="1" dirty="0"/>
              <a:t>等。号牌中</a:t>
            </a:r>
            <a:r>
              <a:rPr lang="en-US" altLang="zh-CN" sz="2400" b="1" dirty="0"/>
              <a:t>st12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st13</a:t>
            </a:r>
            <a:r>
              <a:rPr lang="zh-CN" altLang="en-US" sz="2400" b="1" dirty="0"/>
              <a:t>，</a:t>
            </a:r>
            <a:r>
              <a:rPr lang="en-US" altLang="zh-CN" sz="2400" b="1" dirty="0"/>
              <a:t>st14</a:t>
            </a:r>
            <a:r>
              <a:rPr lang="zh-CN" altLang="en-US" sz="2400" b="1" dirty="0"/>
              <a:t>表示材料塑性，数字越大，塑性越好，“</a:t>
            </a:r>
            <a:r>
              <a:rPr lang="en-US" altLang="zh-CN" sz="2400" b="1" dirty="0"/>
              <a:t>03”“05”</a:t>
            </a:r>
            <a:r>
              <a:rPr lang="zh-CN" altLang="en-US" sz="2400" b="1" dirty="0"/>
              <a:t>表示材料表面质量，</a:t>
            </a:r>
            <a:r>
              <a:rPr lang="en-US" altLang="zh-CN" sz="2400" b="1" dirty="0"/>
              <a:t>05</a:t>
            </a:r>
            <a:r>
              <a:rPr lang="zh-CN" altLang="en-US" sz="2400" b="1" dirty="0"/>
              <a:t>表面光洁，缺陷少，常用于外覆件。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3" name="Rectangle 3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304800" y="908050"/>
            <a:ext cx="11147425" cy="56896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130000"/>
              </a:lnSpc>
            </a:pPr>
            <a:r>
              <a:rPr lang="zh-CN" altLang="en-US" sz="2800" b="1" dirty="0"/>
              <a:t>对汽车车身覆盖件的要求</a:t>
            </a:r>
            <a:endParaRPr lang="zh-CN" altLang="en-US" sz="2800" b="1" dirty="0"/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chemeClr val="accent2"/>
                </a:solidFill>
              </a:rPr>
              <a:t>1.</a:t>
            </a:r>
            <a:r>
              <a:rPr lang="zh-CN" altLang="en-US" sz="2000" b="1" dirty="0">
                <a:solidFill>
                  <a:schemeClr val="accent2"/>
                </a:solidFill>
              </a:rPr>
              <a:t>表面质量</a:t>
            </a:r>
            <a:r>
              <a:rPr lang="zh-CN" altLang="en-US" sz="2000" b="1" dirty="0"/>
              <a:t>：</a:t>
            </a:r>
            <a:r>
              <a:rPr lang="zh-CN" altLang="en-US" sz="2000" dirty="0"/>
              <a:t> 覆盖件表面不允许波纹、皱纹、凹痕、边缘拉痕、擦伤以及其他破坏表面完美的缺陷。</a:t>
            </a:r>
            <a:endParaRPr lang="zh-CN" altLang="en-US" sz="2000" dirty="0"/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chemeClr val="accent2"/>
                </a:solidFill>
              </a:rPr>
              <a:t>2.</a:t>
            </a:r>
            <a:r>
              <a:rPr lang="zh-CN" altLang="en-US" sz="2000" b="1" dirty="0">
                <a:solidFill>
                  <a:schemeClr val="accent2"/>
                </a:solidFill>
              </a:rPr>
              <a:t>尺寸和形状应符合覆盖件图和汽车主模型：</a:t>
            </a:r>
            <a:r>
              <a:rPr lang="zh-CN" altLang="en-US" sz="2000" dirty="0"/>
              <a:t>覆盖件间的装配多用点焊，间用螺钉连接。装配连接处的两个覆盖件的空间曲面必须一致，衔接处也是如此。</a:t>
            </a:r>
            <a:endParaRPr lang="zh-CN" altLang="en-US" sz="2000" dirty="0"/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chemeClr val="accent2"/>
                </a:solidFill>
              </a:rPr>
              <a:t>3.</a:t>
            </a:r>
            <a:r>
              <a:rPr lang="zh-CN" altLang="en-US" sz="2000" b="1" dirty="0">
                <a:solidFill>
                  <a:schemeClr val="accent2"/>
                </a:solidFill>
              </a:rPr>
              <a:t>刚性：</a:t>
            </a:r>
            <a:r>
              <a:rPr lang="zh-CN" altLang="en-US" sz="2000" dirty="0"/>
              <a:t>在拉延过程中，由于材料的塑性变形不够而使覆盖件的一些部位刚性差，造成覆盖件受振动后就会产生空洞声。</a:t>
            </a:r>
            <a:endParaRPr lang="zh-CN" altLang="en-US" sz="2000" dirty="0"/>
          </a:p>
          <a:p>
            <a:pPr eaLnBrk="1" hangingPunct="1">
              <a:lnSpc>
                <a:spcPct val="150000"/>
              </a:lnSpc>
            </a:pPr>
            <a:r>
              <a:rPr lang="en-US" altLang="zh-CN" sz="2000" b="1" dirty="0">
                <a:solidFill>
                  <a:schemeClr val="accent2"/>
                </a:solidFill>
              </a:rPr>
              <a:t>4.</a:t>
            </a:r>
            <a:r>
              <a:rPr lang="zh-CN" altLang="en-US" sz="2000" b="1" dirty="0">
                <a:solidFill>
                  <a:schemeClr val="accent2"/>
                </a:solidFill>
              </a:rPr>
              <a:t>工艺性：</a:t>
            </a:r>
            <a:r>
              <a:rPr lang="zh-CN" altLang="en-US" sz="2000" dirty="0"/>
              <a:t>覆盖件的工艺性关键在于拉延的可能性和可靠性，即拉延的工艺性。而拉延工艺性的好坏主要取决于覆盖件的形状。 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62000" y="457200"/>
            <a:ext cx="5080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3200">
                <a:ea typeface="宋体" panose="02010600030101010101" pitchFamily="2" charset="-122"/>
              </a:rPr>
              <a:t>车身覆盖件的冲压成形特点</a:t>
            </a:r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2130" y="1067435"/>
            <a:ext cx="1160843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/>
            <a:r>
              <a:rPr lang="zh-CN" sz="2400">
                <a:ea typeface="宋体" panose="02010600030101010101" pitchFamily="2" charset="-122"/>
              </a:rPr>
              <a:t>覆盖件与一般冲压件相比较，具有材料薄、形状复杂（多为立体曲面）、结构尺寸大、表面质量高等特点，在冲压工艺方面有如下特点。1）车身覆盖件一般不可能以一道冲压工序直接获得，多的需要十几道工序才能获得，最少的也要三道工序才能获得。2）覆盖件冲压的基本工序有落料、拉深、修边、翻边和冲孔。根据需要和可能性可以将一些工序合并，如修边与冲孔、修边与翻边等。3）拉深工序是覆盖件冲压的关键工序，覆盖件的形状大部分是由拉深工序成形的。无论覆盖件分块有多大，形状有多复杂，尽可能在一次拉深中成形出全部空间曲面形状及曲面上的棱线、筋条和凸台。4）覆盖件冲压成形所用模具主要有三种：拉深模、翻边模和修边模。模具形状和结构更复杂，制造难度大，要求高，各模具间的依赖关系大，调试工作更重要、更复杂。5）车身覆盖件冲压成形所用设备主要为双动压力机甚至三动压力机（也有用单动压力机的）。压力机行程大，压料装置为刚性装置，能施加足够大的压料力，且压料力大小调节方便。</a:t>
            </a:r>
            <a:endParaRPr lang="zh-CN" altLang="en-US" sz="2400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85800" y="609600"/>
            <a:ext cx="5080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sz="2800">
                <a:ea typeface="宋体" panose="02010600030101010101" pitchFamily="2" charset="-122"/>
              </a:rPr>
              <a:t>车身覆盖件冲压基本工序</a:t>
            </a:r>
            <a:endParaRPr lang="zh-CN" altLang="en-US" sz="2800"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5800" y="1600200"/>
            <a:ext cx="1062037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与一般的冲压件相比较,覆盖件具有材料薄、形状复杂(多为空间曲面形状)、结构尺寸大、表面质量要求高等特点。因此,覆盖件的冲压工艺编制、冲模制造要求较高。汽车覆盖件冲压成形工艺相对一般零件的冲压工艺更复杂,一般需要多道冲压工序才能完成,所需要考虑的问题也更多。可以说,覆盖件是冲压加工难度最大的零件。因此,把车身覆盖件作为一类特殊的冲压件来研究。</a:t>
            </a:r>
            <a:endParaRPr sz="2400" dirty="0" smtClean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609600" algn="just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dirty="0" smtClean="0">
                <a:solidFill>
                  <a:schemeClr val="tx1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车身覆盖件冲压的基本工序有落料、拉深、修边、翻边和冲孔等,实际生产可将一些工序合并。</a:t>
            </a:r>
            <a:endParaRPr lang="zh-CN" altLang="en-US" sz="2400" dirty="0" smtClean="0">
              <a:solidFill>
                <a:schemeClr val="tx1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14400" y="914400"/>
            <a:ext cx="8816975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indent="624205" eaLnBrk="1" hangingPunct="1">
              <a:buNone/>
            </a:pPr>
            <a:r>
              <a:rPr lang="zh-CN" altLang="en-US" sz="2400" dirty="0">
                <a:sym typeface="+mn-ea"/>
              </a:rPr>
              <a:t>汽车典型覆盖件（车顶盖）的冲压工艺过程：</a:t>
            </a:r>
            <a:endParaRPr lang="zh-CN" altLang="en-US" sz="2400" dirty="0"/>
          </a:p>
          <a:p>
            <a:pPr marL="0" indent="624205" eaLnBrk="1" hangingPunct="1">
              <a:buNone/>
            </a:pPr>
            <a:r>
              <a:rPr lang="en-US" altLang="zh-CN" sz="2400" dirty="0">
                <a:sym typeface="+mn-ea"/>
              </a:rPr>
              <a:t>1</a:t>
            </a:r>
            <a:r>
              <a:rPr lang="zh-CN" altLang="en-US" sz="2400" dirty="0">
                <a:sym typeface="+mn-ea"/>
              </a:rPr>
              <a:t>）下料 </a:t>
            </a:r>
            <a:endParaRPr lang="en-US" altLang="zh-CN" sz="2400" dirty="0"/>
          </a:p>
          <a:p>
            <a:pPr marL="0" indent="624205" eaLnBrk="1" hangingPunct="1">
              <a:buNone/>
            </a:pPr>
            <a:r>
              <a:rPr lang="en-US" altLang="zh-CN" sz="2400" dirty="0">
                <a:sym typeface="+mn-ea"/>
              </a:rPr>
              <a:t>2</a:t>
            </a:r>
            <a:r>
              <a:rPr lang="zh-CN" altLang="en-US" sz="2400" dirty="0">
                <a:sym typeface="+mn-ea"/>
              </a:rPr>
              <a:t>）拉延</a:t>
            </a:r>
            <a:endParaRPr lang="en-US" altLang="zh-CN" sz="2400" dirty="0"/>
          </a:p>
          <a:p>
            <a:pPr marL="0" indent="624205" eaLnBrk="1" hangingPunct="1">
              <a:buNone/>
            </a:pPr>
            <a:r>
              <a:rPr lang="en-US" altLang="zh-CN" sz="2400" dirty="0">
                <a:sym typeface="+mn-ea"/>
              </a:rPr>
              <a:t>3</a:t>
            </a:r>
            <a:r>
              <a:rPr lang="zh-CN" altLang="en-US" sz="2400" dirty="0">
                <a:sym typeface="+mn-ea"/>
              </a:rPr>
              <a:t>）整形、修边、冲孔 </a:t>
            </a:r>
            <a:endParaRPr lang="en-US" altLang="zh-CN" sz="2400" dirty="0"/>
          </a:p>
          <a:p>
            <a:pPr marL="0" indent="624205" eaLnBrk="1" hangingPunct="1">
              <a:buNone/>
            </a:pPr>
            <a:r>
              <a:rPr lang="en-US" altLang="zh-CN" sz="2400" dirty="0">
                <a:sym typeface="+mn-ea"/>
              </a:rPr>
              <a:t>4</a:t>
            </a:r>
            <a:r>
              <a:rPr lang="zh-CN" altLang="en-US" sz="2400" dirty="0">
                <a:sym typeface="+mn-ea"/>
              </a:rPr>
              <a:t>）翻边整形 </a:t>
            </a:r>
            <a:endParaRPr lang="en-US" altLang="zh-CN" sz="2400" dirty="0"/>
          </a:p>
          <a:p>
            <a:pPr marL="0" indent="624205" eaLnBrk="1" hangingPunct="1">
              <a:buNone/>
            </a:pPr>
            <a:r>
              <a:rPr lang="en-US" altLang="zh-CN" sz="2400" dirty="0">
                <a:sym typeface="+mn-ea"/>
              </a:rPr>
              <a:t>5</a:t>
            </a:r>
            <a:r>
              <a:rPr lang="zh-CN" altLang="en-US" sz="2400" dirty="0">
                <a:sym typeface="+mn-ea"/>
              </a:rPr>
              <a:t>）冲孔整形</a:t>
            </a:r>
            <a:endParaRPr lang="en-US" altLang="zh-CN" sz="2400" dirty="0"/>
          </a:p>
          <a:p>
            <a:pPr marL="0" indent="624205" eaLnBrk="1" hangingPunct="1">
              <a:buNone/>
            </a:pPr>
            <a:r>
              <a:rPr lang="zh-CN" altLang="en-US" sz="2400" dirty="0">
                <a:sym typeface="+mn-ea"/>
              </a:rPr>
              <a:t>（</a:t>
            </a:r>
            <a:r>
              <a:rPr lang="en-US" altLang="zh-CN" sz="2400" dirty="0">
                <a:sym typeface="+mn-ea"/>
              </a:rPr>
              <a:t>3</a:t>
            </a:r>
            <a:r>
              <a:rPr lang="zh-CN" altLang="en-US" sz="2400" dirty="0">
                <a:sym typeface="+mn-ea"/>
              </a:rPr>
              <a:t>）冲压工艺规程卡</a:t>
            </a:r>
            <a:endParaRPr lang="zh-CN" altLang="en-US" sz="2400" dirty="0">
              <a:sym typeface="+mn-ea"/>
            </a:endParaRPr>
          </a:p>
        </p:txBody>
      </p:sp>
      <p:pic>
        <p:nvPicPr>
          <p:cNvPr id="45059" name="Picture 2" descr="E:\电子教案\5847汽车装配工艺编制与质量控制\5847汽车装配工艺编制与质量控制\图\QC1-22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90600" y="4330700"/>
            <a:ext cx="2719705" cy="16090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7107" name="Picture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24680" y="4330700"/>
            <a:ext cx="2404745" cy="172783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1" name="Picture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43800" y="4281805"/>
            <a:ext cx="2974340" cy="17767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PP_MARK_KEY" val="f20616d1-aa31-4c90-b558-47c1c4c24065"/>
  <p:tag name="COMMONDATA" val="eyJoZGlkIjoiYmJhNzlkZmM0MWIwMDQ2MmI0ZThmOWJjM2FkZTgwZD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  <p:tag name="KSO_WM_UNIT_PLACING_PICTURE_USER_VIEWPORT" val="{&quot;height&quot;:2274,&quot;width&quot;:3844}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2">
  <a:themeElements>
    <a:clrScheme name="12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1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2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12">
  <a:themeElements>
    <a:clrScheme name="12 3">
      <a:dk1>
        <a:srgbClr val="000000"/>
      </a:dk1>
      <a:lt1>
        <a:srgbClr val="FEE9DE"/>
      </a:lt1>
      <a:dk2>
        <a:srgbClr val="000066"/>
      </a:dk2>
      <a:lt2>
        <a:srgbClr val="808080"/>
      </a:lt2>
      <a:accent1>
        <a:srgbClr val="5CB1FE"/>
      </a:accent1>
      <a:accent2>
        <a:srgbClr val="FF7575"/>
      </a:accent2>
      <a:accent3>
        <a:srgbClr val="FEF2EC"/>
      </a:accent3>
      <a:accent4>
        <a:srgbClr val="000000"/>
      </a:accent4>
      <a:accent5>
        <a:srgbClr val="B5D5FE"/>
      </a:accent5>
      <a:accent6>
        <a:srgbClr val="E76969"/>
      </a:accent6>
      <a:hlink>
        <a:srgbClr val="FFC319"/>
      </a:hlink>
      <a:folHlink>
        <a:srgbClr val="A8D02A"/>
      </a:folHlink>
    </a:clrScheme>
    <a:fontScheme name="1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2 1">
        <a:dk1>
          <a:srgbClr val="000000"/>
        </a:dk1>
        <a:lt1>
          <a:srgbClr val="FDF58D"/>
        </a:lt1>
        <a:dk2>
          <a:srgbClr val="CC3300"/>
        </a:dk2>
        <a:lt2>
          <a:srgbClr val="808080"/>
        </a:lt2>
        <a:accent1>
          <a:srgbClr val="FF6161"/>
        </a:accent1>
        <a:accent2>
          <a:srgbClr val="FFC319"/>
        </a:accent2>
        <a:accent3>
          <a:srgbClr val="FEF9C5"/>
        </a:accent3>
        <a:accent4>
          <a:srgbClr val="000000"/>
        </a:accent4>
        <a:accent5>
          <a:srgbClr val="FFB7B7"/>
        </a:accent5>
        <a:accent6>
          <a:srgbClr val="E7B016"/>
        </a:accent6>
        <a:hlink>
          <a:srgbClr val="A8D02A"/>
        </a:hlink>
        <a:folHlink>
          <a:srgbClr val="5CB1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2">
        <a:dk1>
          <a:srgbClr val="000000"/>
        </a:dk1>
        <a:lt1>
          <a:srgbClr val="E1F4D8"/>
        </a:lt1>
        <a:dk2>
          <a:srgbClr val="003366"/>
        </a:dk2>
        <a:lt2>
          <a:srgbClr val="808080"/>
        </a:lt2>
        <a:accent1>
          <a:srgbClr val="FFC319"/>
        </a:accent1>
        <a:accent2>
          <a:srgbClr val="A8D02A"/>
        </a:accent2>
        <a:accent3>
          <a:srgbClr val="EEF8E9"/>
        </a:accent3>
        <a:accent4>
          <a:srgbClr val="000000"/>
        </a:accent4>
        <a:accent5>
          <a:srgbClr val="FFDEAB"/>
        </a:accent5>
        <a:accent6>
          <a:srgbClr val="98BC25"/>
        </a:accent6>
        <a:hlink>
          <a:srgbClr val="5CB1FE"/>
        </a:hlink>
        <a:folHlink>
          <a:srgbClr val="FF61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 3">
        <a:dk1>
          <a:srgbClr val="000000"/>
        </a:dk1>
        <a:lt1>
          <a:srgbClr val="FEE9DE"/>
        </a:lt1>
        <a:dk2>
          <a:srgbClr val="000066"/>
        </a:dk2>
        <a:lt2>
          <a:srgbClr val="808080"/>
        </a:lt2>
        <a:accent1>
          <a:srgbClr val="5CB1FE"/>
        </a:accent1>
        <a:accent2>
          <a:srgbClr val="FF7575"/>
        </a:accent2>
        <a:accent3>
          <a:srgbClr val="FEF2EC"/>
        </a:accent3>
        <a:accent4>
          <a:srgbClr val="000000"/>
        </a:accent4>
        <a:accent5>
          <a:srgbClr val="B5D5FE"/>
        </a:accent5>
        <a:accent6>
          <a:srgbClr val="E76969"/>
        </a:accent6>
        <a:hlink>
          <a:srgbClr val="FFC319"/>
        </a:hlink>
        <a:folHlink>
          <a:srgbClr val="A8D02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E:\ppt模版库\12.pot</Template>
  <TotalTime>0</TotalTime>
  <Words>1855</Words>
  <Application>WPS 演示</Application>
  <PresentationFormat>自定义</PresentationFormat>
  <Paragraphs>66</Paragraphs>
  <Slides>12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Times New Roman</vt:lpstr>
      <vt:lpstr>微软雅黑</vt:lpstr>
      <vt:lpstr>Calibri</vt:lpstr>
      <vt:lpstr>Arial Unicode MS</vt:lpstr>
      <vt:lpstr>12</vt:lpstr>
      <vt:lpstr>1_12</vt:lpstr>
      <vt:lpstr>汽车车身制造技术</vt:lpstr>
      <vt:lpstr>引入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 You!</vt:lpstr>
    </vt:vector>
  </TitlesOfParts>
  <Company>jqe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平面构成 plane formation</dc:title>
  <dc:creator>jqe001</dc:creator>
  <cp:lastModifiedBy>舍士</cp:lastModifiedBy>
  <cp:revision>615</cp:revision>
  <dcterms:created xsi:type="dcterms:W3CDTF">2012-05-14T06:44:00Z</dcterms:created>
  <dcterms:modified xsi:type="dcterms:W3CDTF">2023-08-03T07:54:02Z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C6AB1FB4FA584254BC69E2BF2BED1381_13</vt:lpwstr>
  </property>
</Properties>
</file>