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21"/>
  </p:notesMasterIdLst>
  <p:handoutMasterIdLst>
    <p:handoutMasterId r:id="rId22"/>
  </p:handoutMasterIdLst>
  <p:sldIdLst>
    <p:sldId id="501" r:id="rId4"/>
    <p:sldId id="513" r:id="rId5"/>
    <p:sldId id="512" r:id="rId6"/>
    <p:sldId id="514" r:id="rId7"/>
    <p:sldId id="518" r:id="rId8"/>
    <p:sldId id="519" r:id="rId9"/>
    <p:sldId id="515" r:id="rId10"/>
    <p:sldId id="516" r:id="rId11"/>
    <p:sldId id="520" r:id="rId12"/>
    <p:sldId id="521" r:id="rId13"/>
    <p:sldId id="522" r:id="rId14"/>
    <p:sldId id="523" r:id="rId15"/>
    <p:sldId id="524" r:id="rId16"/>
    <p:sldId id="525" r:id="rId17"/>
    <p:sldId id="526" r:id="rId18"/>
    <p:sldId id="527" r:id="rId19"/>
    <p:sldId id="285" r:id="rId20"/>
  </p:sldIdLst>
  <p:sldSz cx="12192000" cy="6858000"/>
  <p:notesSz cx="6858000" cy="9144000"/>
  <p:custDataLst>
    <p:tags r:id="rId26"/>
  </p:custDataLst>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CCFF66"/>
    <a:srgbClr val="E4F50B"/>
    <a:srgbClr val="C3D109"/>
    <a:srgbClr val="FDF58D"/>
    <a:srgbClr val="95E7A3"/>
    <a:srgbClr val="FBDB19"/>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7146"/>
    <p:restoredTop sz="43676"/>
  </p:normalViewPr>
  <p:slideViewPr>
    <p:cSldViewPr showGuides="1">
      <p:cViewPr>
        <p:scale>
          <a:sx n="75" d="100"/>
          <a:sy n="75" d="100"/>
        </p:scale>
        <p:origin x="36" y="6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542"/>
    </p:cViewPr>
  </p:sorter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gs" Target="tags/tag34.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handoutMaster" Target="handoutMasters/handoutMaster1.xml"/><Relationship Id="rId21" Type="http://schemas.openxmlformats.org/officeDocument/2006/relationships/notesMaster" Target="notesMasters/notes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57E7C573-8434-40F2-A65E-DC44EC4EA80E}" type="doc">
      <dgm:prSet loTypeId="urn:microsoft.com/office/officeart/2005/8/layout/chart3" loCatId="cycle" qsTypeId="urn:microsoft.com/office/officeart/2005/8/quickstyle/simple5" qsCatId="simple" csTypeId="urn:microsoft.com/office/officeart/2005/8/colors/colorful1" csCatId="colorful" phldr="1"/>
      <dgm:spPr/>
      <dgm:t>
        <a:bodyPr/>
        <a:lstStyle/>
        <a:p>
          <a:endParaRPr lang="zh-CN" altLang="en-US"/>
        </a:p>
      </dgm:t>
    </dgm:pt>
    <dgm:pt modelId="{C7739FEC-1A6C-49E7-BC91-522ABE6674CD}">
      <dgm:prSet phldrT="[文本]" custT="1"/>
      <dgm:spPr>
        <a:solidFill>
          <a:srgbClr val="10CD90"/>
        </a:solidFill>
      </dgm:spPr>
      <dgm:t>
        <a:bodyPr/>
        <a:lstStyle/>
        <a:p>
          <a:r>
            <a:rPr lang="zh-CN" altLang="en-US" sz="1800" dirty="0" smtClean="0">
              <a:latin typeface="微软雅黑" panose="020B0503020204020204" pitchFamily="34" charset="-122"/>
              <a:ea typeface="微软雅黑" panose="020B0503020204020204" pitchFamily="34" charset="-122"/>
            </a:rPr>
            <a:t>冲压设备</a:t>
          </a:r>
          <a:endParaRPr lang="zh-CN" altLang="en-US" sz="1800" dirty="0">
            <a:latin typeface="微软雅黑" panose="020B0503020204020204" pitchFamily="34" charset="-122"/>
            <a:ea typeface="微软雅黑" panose="020B0503020204020204" pitchFamily="34" charset="-122"/>
          </a:endParaRPr>
        </a:p>
      </dgm:t>
    </dgm:pt>
    <dgm:pt modelId="{513DC458-4897-4CF9-9725-0FADA1132CD2}" cxnId="{7855488F-DD84-4629-9770-567AE64A4890}"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AAEB1DDD-A1C1-4E07-B952-6919F5240054}" cxnId="{7855488F-DD84-4629-9770-567AE64A4890}"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644797AC-A9C8-42AB-B5F8-825E14AF13C1}">
      <dgm:prSet phldrT="[文本]" custT="1"/>
      <dgm:spPr>
        <a:solidFill>
          <a:srgbClr val="10CD90"/>
        </a:solidFill>
      </dgm:spPr>
      <dgm:t>
        <a:bodyPr/>
        <a:lstStyle/>
        <a:p>
          <a:r>
            <a:rPr lang="zh-CN" altLang="en-US" sz="1800" dirty="0" smtClean="0">
              <a:latin typeface="微软雅黑" panose="020B0503020204020204" pitchFamily="34" charset="-122"/>
              <a:ea typeface="微软雅黑" panose="020B0503020204020204" pitchFamily="34" charset="-122"/>
            </a:rPr>
            <a:t>曲柄压力机</a:t>
          </a:r>
          <a:endParaRPr lang="zh-CN" altLang="en-US" sz="1800" dirty="0">
            <a:latin typeface="微软雅黑" panose="020B0503020204020204" pitchFamily="34" charset="-122"/>
            <a:ea typeface="微软雅黑" panose="020B0503020204020204" pitchFamily="34" charset="-122"/>
          </a:endParaRPr>
        </a:p>
      </dgm:t>
    </dgm:pt>
    <dgm:pt modelId="{4CC33257-1D50-4FA1-A5D1-CD095D7F1029}" cxnId="{339D43CC-6DC3-409D-B345-C1841E57A721}" type="parTrans">
      <dgm:prSet custT="1"/>
      <dgm:spPr/>
      <dgm:t>
        <a:bodyPr/>
        <a:lstStyle/>
        <a:p>
          <a:endParaRPr lang="zh-CN" altLang="en-US" sz="1800">
            <a:latin typeface="微软雅黑" panose="020B0503020204020204" pitchFamily="34" charset="-122"/>
            <a:ea typeface="微软雅黑" panose="020B0503020204020204" pitchFamily="34" charset="-122"/>
          </a:endParaRPr>
        </a:p>
      </dgm:t>
    </dgm:pt>
    <dgm:pt modelId="{74CE8508-F652-4832-81AD-0C83761AFE3B}" cxnId="{339D43CC-6DC3-409D-B345-C1841E57A721}"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296FAD7D-B487-48B1-8918-7DE3AF052C3F}">
      <dgm:prSet phldrT="[文本]" custT="1"/>
      <dgm:spPr>
        <a:solidFill>
          <a:srgbClr val="10CD90"/>
        </a:solidFill>
      </dgm:spPr>
      <dgm:t>
        <a:bodyPr/>
        <a:lstStyle/>
        <a:p>
          <a:r>
            <a:rPr lang="zh-CN" altLang="en-US" sz="1800" dirty="0" smtClean="0">
              <a:latin typeface="微软雅黑" panose="020B0503020204020204" pitchFamily="34" charset="-122"/>
              <a:ea typeface="微软雅黑" panose="020B0503020204020204" pitchFamily="34" charset="-122"/>
            </a:rPr>
            <a:t>高速压力机</a:t>
          </a:r>
          <a:endParaRPr lang="zh-CN" altLang="en-US" sz="1800" dirty="0">
            <a:latin typeface="微软雅黑" panose="020B0503020204020204" pitchFamily="34" charset="-122"/>
            <a:ea typeface="微软雅黑" panose="020B0503020204020204" pitchFamily="34" charset="-122"/>
          </a:endParaRPr>
        </a:p>
      </dgm:t>
    </dgm:pt>
    <dgm:pt modelId="{B74E77BB-A59E-4021-AC9F-57262C2BD895}" cxnId="{BF9A1794-D490-4700-9944-6F243C366CC8}" type="parTrans">
      <dgm:prSet custT="1"/>
      <dgm:spPr/>
      <dgm:t>
        <a:bodyPr/>
        <a:lstStyle/>
        <a:p>
          <a:endParaRPr lang="zh-CN" altLang="en-US" sz="1800">
            <a:latin typeface="微软雅黑" panose="020B0503020204020204" pitchFamily="34" charset="-122"/>
            <a:ea typeface="微软雅黑" panose="020B0503020204020204" pitchFamily="34" charset="-122"/>
          </a:endParaRPr>
        </a:p>
      </dgm:t>
    </dgm:pt>
    <dgm:pt modelId="{93E24323-C23D-4F3C-9C38-3EE54FCF10F0}" cxnId="{BF9A1794-D490-4700-9944-6F243C366CC8}"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19DDB98C-4868-4637-B1B1-BC6B9825B931}">
      <dgm:prSet phldrT="[文本]" custT="1"/>
      <dgm:spPr>
        <a:solidFill>
          <a:srgbClr val="10CD90"/>
        </a:solidFill>
      </dgm:spPr>
      <dgm:t>
        <a:bodyPr/>
        <a:lstStyle/>
        <a:p>
          <a:r>
            <a:rPr lang="zh-CN" altLang="en-US" sz="1800" dirty="0" smtClean="0">
              <a:latin typeface="微软雅黑" panose="020B0503020204020204" pitchFamily="34" charset="-122"/>
              <a:ea typeface="微软雅黑" panose="020B0503020204020204" pitchFamily="34" charset="-122"/>
            </a:rPr>
            <a:t>伺服压力机</a:t>
          </a:r>
          <a:endParaRPr lang="zh-CN" altLang="en-US" sz="1800" dirty="0">
            <a:latin typeface="微软雅黑" panose="020B0503020204020204" pitchFamily="34" charset="-122"/>
            <a:ea typeface="微软雅黑" panose="020B0503020204020204" pitchFamily="34" charset="-122"/>
          </a:endParaRPr>
        </a:p>
      </dgm:t>
    </dgm:pt>
    <dgm:pt modelId="{5C9761EA-1C7F-49CA-AD58-337D5F83F9DD}" cxnId="{8EEB720E-1002-41A8-8D73-E0A4695B8293}" type="parTrans">
      <dgm:prSet custT="1"/>
      <dgm:spPr/>
      <dgm:t>
        <a:bodyPr/>
        <a:lstStyle/>
        <a:p>
          <a:endParaRPr lang="zh-CN" altLang="en-US" sz="1800">
            <a:latin typeface="微软雅黑" panose="020B0503020204020204" pitchFamily="34" charset="-122"/>
            <a:ea typeface="微软雅黑" panose="020B0503020204020204" pitchFamily="34" charset="-122"/>
          </a:endParaRPr>
        </a:p>
      </dgm:t>
    </dgm:pt>
    <dgm:pt modelId="{AA540D51-D457-422A-BD8E-86FA9B8FFEFE}" cxnId="{8EEB720E-1002-41A8-8D73-E0A4695B8293}"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EFCD7D19-0835-4F97-BA37-77D349AB743E}">
      <dgm:prSet phldrT="[文本]" custT="1"/>
      <dgm:spPr>
        <a:solidFill>
          <a:srgbClr val="10CD90"/>
        </a:solidFill>
      </dgm:spPr>
      <dgm:t>
        <a:bodyPr/>
        <a:lstStyle/>
        <a:p>
          <a:r>
            <a:rPr lang="zh-CN" altLang="en-US" sz="1800" dirty="0" smtClean="0">
              <a:latin typeface="微软雅黑" panose="020B0503020204020204" pitchFamily="34" charset="-122"/>
              <a:ea typeface="微软雅黑" panose="020B0503020204020204" pitchFamily="34" charset="-122"/>
            </a:rPr>
            <a:t>液压机</a:t>
          </a:r>
          <a:endParaRPr lang="zh-CN" altLang="en-US" sz="1800" dirty="0">
            <a:latin typeface="微软雅黑" panose="020B0503020204020204" pitchFamily="34" charset="-122"/>
            <a:ea typeface="微软雅黑" panose="020B0503020204020204" pitchFamily="34" charset="-122"/>
          </a:endParaRPr>
        </a:p>
      </dgm:t>
    </dgm:pt>
    <dgm:pt modelId="{AE0E270D-8838-410A-BC9B-15EA49D3A01D}" cxnId="{5B187266-AD4D-4A78-8C1E-F62B7946889C}" type="parTrans">
      <dgm:prSet custT="1"/>
      <dgm:spPr/>
      <dgm:t>
        <a:bodyPr/>
        <a:lstStyle/>
        <a:p>
          <a:endParaRPr lang="zh-CN" altLang="en-US" sz="1800">
            <a:latin typeface="微软雅黑" panose="020B0503020204020204" pitchFamily="34" charset="-122"/>
            <a:ea typeface="微软雅黑" panose="020B0503020204020204" pitchFamily="34" charset="-122"/>
          </a:endParaRPr>
        </a:p>
      </dgm:t>
    </dgm:pt>
    <dgm:pt modelId="{31D5342B-62D7-4DD1-A96D-C82B09B13288}" cxnId="{5B187266-AD4D-4A78-8C1E-F62B7946889C}"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1204980F-D12D-43DB-B1A8-8F262B0E16C0}" type="pres">
      <dgm:prSet presAssocID="{57E7C573-8434-40F2-A65E-DC44EC4EA80E}" presName="compositeShape" presStyleCnt="0">
        <dgm:presLayoutVars>
          <dgm:chMax val="7"/>
          <dgm:dir/>
          <dgm:resizeHandles val="exact"/>
        </dgm:presLayoutVars>
      </dgm:prSet>
      <dgm:spPr/>
      <dgm:t>
        <a:bodyPr/>
        <a:lstStyle/>
        <a:p>
          <a:endParaRPr lang="zh-CN" altLang="en-US"/>
        </a:p>
      </dgm:t>
    </dgm:pt>
    <dgm:pt modelId="{E4E6C9A3-88CB-4D4C-B366-7C846B2D2300}" type="pres">
      <dgm:prSet presAssocID="{57E7C573-8434-40F2-A65E-DC44EC4EA80E}" presName="wedge1" presStyleLbl="node1" presStyleIdx="0" presStyleCnt="1"/>
      <dgm:spPr/>
      <dgm:t>
        <a:bodyPr/>
        <a:lstStyle/>
        <a:p>
          <a:endParaRPr lang="zh-CN" altLang="en-US"/>
        </a:p>
      </dgm:t>
    </dgm:pt>
    <dgm:pt modelId="{AC422EA0-1431-48DB-824F-6777931E78D4}" type="pres">
      <dgm:prSet presAssocID="{57E7C573-8434-40F2-A65E-DC44EC4EA80E}" presName="wedge1Tx" presStyleLbl="node1" presStyleIdx="0" presStyleCnt="1">
        <dgm:presLayoutVars>
          <dgm:chMax val="0"/>
          <dgm:chPref val="0"/>
          <dgm:bulletEnabled val="1"/>
        </dgm:presLayoutVars>
      </dgm:prSet>
      <dgm:spPr/>
      <dgm:t>
        <a:bodyPr/>
        <a:lstStyle/>
        <a:p>
          <a:endParaRPr lang="zh-CN" altLang="en-US"/>
        </a:p>
      </dgm:t>
    </dgm:pt>
  </dgm:ptLst>
  <dgm:cxnLst>
    <dgm:cxn modelId="{339D43CC-6DC3-409D-B345-C1841E57A721}" srcId="{C7739FEC-1A6C-49E7-BC91-522ABE6674CD}" destId="{644797AC-A9C8-42AB-B5F8-825E14AF13C1}" srcOrd="0" destOrd="0" parTransId="{4CC33257-1D50-4FA1-A5D1-CD095D7F1029}" sibTransId="{74CE8508-F652-4832-81AD-0C83761AFE3B}"/>
    <dgm:cxn modelId="{8ECCAC54-66DE-41F4-ADA3-A911449A4A52}" type="presOf" srcId="{296FAD7D-B487-48B1-8918-7DE3AF052C3F}" destId="{E4E6C9A3-88CB-4D4C-B366-7C846B2D2300}" srcOrd="0" destOrd="2" presId="urn:microsoft.com/office/officeart/2005/8/layout/chart3"/>
    <dgm:cxn modelId="{5B187266-AD4D-4A78-8C1E-F62B7946889C}" srcId="{C7739FEC-1A6C-49E7-BC91-522ABE6674CD}" destId="{EFCD7D19-0835-4F97-BA37-77D349AB743E}" srcOrd="3" destOrd="0" parTransId="{AE0E270D-8838-410A-BC9B-15EA49D3A01D}" sibTransId="{31D5342B-62D7-4DD1-A96D-C82B09B13288}"/>
    <dgm:cxn modelId="{2A9FAD95-C45D-4C02-A062-55AD348C889E}" type="presOf" srcId="{C7739FEC-1A6C-49E7-BC91-522ABE6674CD}" destId="{E4E6C9A3-88CB-4D4C-B366-7C846B2D2300}" srcOrd="0" destOrd="0" presId="urn:microsoft.com/office/officeart/2005/8/layout/chart3"/>
    <dgm:cxn modelId="{8EEB720E-1002-41A8-8D73-E0A4695B8293}" srcId="{C7739FEC-1A6C-49E7-BC91-522ABE6674CD}" destId="{19DDB98C-4868-4637-B1B1-BC6B9825B931}" srcOrd="2" destOrd="0" parTransId="{5C9761EA-1C7F-49CA-AD58-337D5F83F9DD}" sibTransId="{AA540D51-D457-422A-BD8E-86FA9B8FFEFE}"/>
    <dgm:cxn modelId="{DBD98C81-E0E3-4620-9450-FE6EE573AAF7}" type="presOf" srcId="{EFCD7D19-0835-4F97-BA37-77D349AB743E}" destId="{E4E6C9A3-88CB-4D4C-B366-7C846B2D2300}" srcOrd="0" destOrd="4" presId="urn:microsoft.com/office/officeart/2005/8/layout/chart3"/>
    <dgm:cxn modelId="{69201F33-37AD-4D74-8BA5-E6A2D555EDF7}" type="presOf" srcId="{C7739FEC-1A6C-49E7-BC91-522ABE6674CD}" destId="{AC422EA0-1431-48DB-824F-6777931E78D4}" srcOrd="1" destOrd="0" presId="urn:microsoft.com/office/officeart/2005/8/layout/chart3"/>
    <dgm:cxn modelId="{EEA0AB72-E798-4BAD-82E4-6AB8A9DAC36A}" type="presOf" srcId="{57E7C573-8434-40F2-A65E-DC44EC4EA80E}" destId="{1204980F-D12D-43DB-B1A8-8F262B0E16C0}" srcOrd="0" destOrd="0" presId="urn:microsoft.com/office/officeart/2005/8/layout/chart3"/>
    <dgm:cxn modelId="{7855488F-DD84-4629-9770-567AE64A4890}" srcId="{57E7C573-8434-40F2-A65E-DC44EC4EA80E}" destId="{C7739FEC-1A6C-49E7-BC91-522ABE6674CD}" srcOrd="0" destOrd="0" parTransId="{513DC458-4897-4CF9-9725-0FADA1132CD2}" sibTransId="{AAEB1DDD-A1C1-4E07-B952-6919F5240054}"/>
    <dgm:cxn modelId="{4DEAAEC4-D4E6-4309-98D3-415748FB5056}" type="presOf" srcId="{19DDB98C-4868-4637-B1B1-BC6B9825B931}" destId="{E4E6C9A3-88CB-4D4C-B366-7C846B2D2300}" srcOrd="0" destOrd="3" presId="urn:microsoft.com/office/officeart/2005/8/layout/chart3"/>
    <dgm:cxn modelId="{C52BD8E5-73E7-4AB0-8708-E0D434C4A68C}" type="presOf" srcId="{644797AC-A9C8-42AB-B5F8-825E14AF13C1}" destId="{E4E6C9A3-88CB-4D4C-B366-7C846B2D2300}" srcOrd="0" destOrd="1" presId="urn:microsoft.com/office/officeart/2005/8/layout/chart3"/>
    <dgm:cxn modelId="{BF9A1794-D490-4700-9944-6F243C366CC8}" srcId="{C7739FEC-1A6C-49E7-BC91-522ABE6674CD}" destId="{296FAD7D-B487-48B1-8918-7DE3AF052C3F}" srcOrd="1" destOrd="0" parTransId="{B74E77BB-A59E-4021-AC9F-57262C2BD895}" sibTransId="{93E24323-C23D-4F3C-9C38-3EE54FCF10F0}"/>
    <dgm:cxn modelId="{26F9DB4C-59DE-4C77-B1F9-0DCC8CEE9460}" type="presOf" srcId="{EFCD7D19-0835-4F97-BA37-77D349AB743E}" destId="{AC422EA0-1431-48DB-824F-6777931E78D4}" srcOrd="1" destOrd="4" presId="urn:microsoft.com/office/officeart/2005/8/layout/chart3"/>
    <dgm:cxn modelId="{FDFA55D9-064C-4313-BD2A-C6A778D78379}" type="presOf" srcId="{644797AC-A9C8-42AB-B5F8-825E14AF13C1}" destId="{AC422EA0-1431-48DB-824F-6777931E78D4}" srcOrd="1" destOrd="1" presId="urn:microsoft.com/office/officeart/2005/8/layout/chart3"/>
    <dgm:cxn modelId="{89799363-EE9F-4F91-946B-00471228E455}" type="presOf" srcId="{296FAD7D-B487-48B1-8918-7DE3AF052C3F}" destId="{AC422EA0-1431-48DB-824F-6777931E78D4}" srcOrd="1" destOrd="2" presId="urn:microsoft.com/office/officeart/2005/8/layout/chart3"/>
    <dgm:cxn modelId="{F0C1DE25-6501-45E1-B244-CE75D1C454A3}" type="presOf" srcId="{19DDB98C-4868-4637-B1B1-BC6B9825B931}" destId="{AC422EA0-1431-48DB-824F-6777931E78D4}" srcOrd="1" destOrd="3" presId="urn:microsoft.com/office/officeart/2005/8/layout/chart3"/>
    <dgm:cxn modelId="{D79368F7-213B-46C9-B414-7ECB36938C04}" type="presParOf" srcId="{1204980F-D12D-43DB-B1A8-8F262B0E16C0}" destId="{E4E6C9A3-88CB-4D4C-B366-7C846B2D2300}" srcOrd="0" destOrd="0" presId="urn:microsoft.com/office/officeart/2005/8/layout/chart3"/>
    <dgm:cxn modelId="{FAC87F03-AE77-4F4B-9392-67D2623B57EB}" type="presParOf" srcId="{1204980F-D12D-43DB-B1A8-8F262B0E16C0}" destId="{AC422EA0-1431-48DB-824F-6777931E78D4}" srcOrd="1" destOrd="0" presId="urn:microsoft.com/office/officeart/2005/8/layout/char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4B4EF7B-6196-4CBC-B39D-90E40759F0EC}" type="doc">
      <dgm:prSet loTypeId="urn:microsoft.com/office/officeart/2008/layout/PictureAccentList" loCatId="list" qsTypeId="urn:microsoft.com/office/officeart/2005/8/quickstyle/simple4" qsCatId="simple" csTypeId="urn:microsoft.com/office/officeart/2005/8/colors/colorful1" csCatId="colorful" phldr="1"/>
      <dgm:spPr/>
      <dgm:t>
        <a:bodyPr/>
        <a:lstStyle/>
        <a:p>
          <a:endParaRPr lang="zh-CN" altLang="en-US"/>
        </a:p>
      </dgm:t>
    </dgm:pt>
    <dgm:pt modelId="{BE8A31C4-51BC-43CC-8DF7-198BEAA9D5EB}">
      <dgm:prSet phldrT="[文本]" custT="1"/>
      <dgm:spPr/>
      <dgm:t>
        <a:bodyPr/>
        <a:lstStyle/>
        <a:p>
          <a:r>
            <a:rPr lang="zh-CN" altLang="en-US" sz="1800" dirty="0" smtClean="0">
              <a:latin typeface="微软雅黑" panose="020B0503020204020204" pitchFamily="34" charset="-122"/>
              <a:ea typeface="微软雅黑" panose="020B0503020204020204" pitchFamily="34" charset="-122"/>
            </a:rPr>
            <a:t>机身结构</a:t>
          </a:r>
          <a:endParaRPr lang="zh-CN" altLang="en-US" sz="1800" dirty="0">
            <a:latin typeface="微软雅黑" panose="020B0503020204020204" pitchFamily="34" charset="-122"/>
            <a:ea typeface="微软雅黑" panose="020B0503020204020204" pitchFamily="34" charset="-122"/>
          </a:endParaRPr>
        </a:p>
      </dgm:t>
    </dgm:pt>
    <dgm:pt modelId="{3F7EAC46-33CA-4FFB-A109-C5C452356E8C}" cxnId="{B5DAA9EE-8F0A-4DFC-9A0A-57A8E10A8B4D}"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9464E92B-77DE-476B-9CDE-AB61EA18F8C5}" cxnId="{B5DAA9EE-8F0A-4DFC-9A0A-57A8E10A8B4D}"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76D010C6-ADC2-4B82-8BB7-D56F5274C0DF}">
      <dgm:prSet phldrT="[文本]" custT="1"/>
      <dgm:spPr/>
      <dgm:t>
        <a:bodyPr/>
        <a:lstStyle/>
        <a:p>
          <a:r>
            <a:rPr lang="zh-CN" altLang="en-US" sz="1800" dirty="0" smtClean="0">
              <a:latin typeface="微软雅黑" panose="020B0503020204020204" pitchFamily="34" charset="-122"/>
              <a:ea typeface="微软雅黑" panose="020B0503020204020204" pitchFamily="34" charset="-122"/>
            </a:rPr>
            <a:t>开式压力机</a:t>
          </a:r>
          <a:endParaRPr lang="zh-CN" altLang="en-US" sz="1800" dirty="0">
            <a:latin typeface="微软雅黑" panose="020B0503020204020204" pitchFamily="34" charset="-122"/>
            <a:ea typeface="微软雅黑" panose="020B0503020204020204" pitchFamily="34" charset="-122"/>
          </a:endParaRPr>
        </a:p>
      </dgm:t>
    </dgm:pt>
    <dgm:pt modelId="{0CB86919-3DAC-4AC9-B7C1-F75013E2DD0E}" cxnId="{2011420E-83CD-430E-8641-A538284FCBE8}"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352BD497-AD4D-4F4D-BABF-CFBC4E79A936}" cxnId="{2011420E-83CD-430E-8641-A538284FCBE8}"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5BDA66B2-0CA1-4BBF-89E4-BD6B8F16BF3A}">
      <dgm:prSet phldrT="[文本]" custT="1"/>
      <dgm:spPr>
        <a:solidFill>
          <a:srgbClr val="10CF9B"/>
        </a:solidFill>
      </dgm:spPr>
      <dgm:t>
        <a:bodyPr/>
        <a:lstStyle/>
        <a:p>
          <a:r>
            <a:rPr lang="zh-CN" altLang="en-US" sz="1800" dirty="0" smtClean="0">
              <a:latin typeface="微软雅黑" panose="020B0503020204020204" pitchFamily="34" charset="-122"/>
              <a:ea typeface="微软雅黑" panose="020B0503020204020204" pitchFamily="34" charset="-122"/>
            </a:rPr>
            <a:t>闭式压力机</a:t>
          </a:r>
          <a:endParaRPr lang="zh-CN" altLang="en-US" sz="1800" dirty="0">
            <a:latin typeface="微软雅黑" panose="020B0503020204020204" pitchFamily="34" charset="-122"/>
            <a:ea typeface="微软雅黑" panose="020B0503020204020204" pitchFamily="34" charset="-122"/>
          </a:endParaRPr>
        </a:p>
      </dgm:t>
    </dgm:pt>
    <dgm:pt modelId="{7C42503B-C0CE-44A7-87DB-A7E23B287ED8}" cxnId="{705B3DCA-C374-4FDE-B596-1119DA5AB078}"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01A83AD2-8BEB-4742-BF8F-98933E1D84FE}" cxnId="{705B3DCA-C374-4FDE-B596-1119DA5AB078}"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58947D10-18F5-4AFB-8557-7EC1D7D4B22E}">
      <dgm:prSet phldrT="[文本]" custT="1"/>
      <dgm:spPr/>
      <dgm:t>
        <a:bodyPr/>
        <a:lstStyle/>
        <a:p>
          <a:r>
            <a:rPr lang="zh-CN" altLang="en-US" sz="1800" dirty="0" smtClean="0">
              <a:latin typeface="微软雅黑" panose="020B0503020204020204" pitchFamily="34" charset="-122"/>
              <a:ea typeface="微软雅黑" panose="020B0503020204020204" pitchFamily="34" charset="-122"/>
            </a:rPr>
            <a:t>压力机连杆数量</a:t>
          </a:r>
          <a:endParaRPr lang="zh-CN" altLang="en-US" sz="1800" dirty="0">
            <a:latin typeface="微软雅黑" panose="020B0503020204020204" pitchFamily="34" charset="-122"/>
            <a:ea typeface="微软雅黑" panose="020B0503020204020204" pitchFamily="34" charset="-122"/>
          </a:endParaRPr>
        </a:p>
      </dgm:t>
    </dgm:pt>
    <dgm:pt modelId="{8EA5CCB0-2BA1-4677-B2BE-DA787C584A86}" cxnId="{9E763873-3A1B-41DC-89A6-3CBECB548517}"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42229DAD-AB06-4503-BCDF-7F98B9B1DF54}" cxnId="{9E763873-3A1B-41DC-89A6-3CBECB548517}"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B3204533-F624-4CED-99CA-6E5DCD0FF4D7}">
      <dgm:prSet phldrT="[文本]" custT="1"/>
      <dgm:spPr/>
      <dgm:t>
        <a:bodyPr/>
        <a:lstStyle/>
        <a:p>
          <a:r>
            <a:rPr lang="zh-CN" altLang="en-US" sz="1800" dirty="0" smtClean="0">
              <a:latin typeface="微软雅黑" panose="020B0503020204020204" pitchFamily="34" charset="-122"/>
              <a:ea typeface="微软雅黑" panose="020B0503020204020204" pitchFamily="34" charset="-122"/>
            </a:rPr>
            <a:t>单点压力机</a:t>
          </a:r>
          <a:endParaRPr lang="zh-CN" altLang="en-US" sz="1800" dirty="0">
            <a:latin typeface="微软雅黑" panose="020B0503020204020204" pitchFamily="34" charset="-122"/>
            <a:ea typeface="微软雅黑" panose="020B0503020204020204" pitchFamily="34" charset="-122"/>
          </a:endParaRPr>
        </a:p>
      </dgm:t>
    </dgm:pt>
    <dgm:pt modelId="{89C42418-3E13-44DC-A3BE-A800EB4BA729}" cxnId="{8032FCB6-BA30-41C9-B3F4-08BC2C23B6AC}"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4EA81D03-7B20-40A5-9BE3-D66CF42510E6}" cxnId="{8032FCB6-BA30-41C9-B3F4-08BC2C23B6AC}"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6FC377EA-49E5-4374-9FD7-5C8373A8DEDC}">
      <dgm:prSet phldrT="[文本]" custT="1"/>
      <dgm:spPr/>
      <dgm:t>
        <a:bodyPr/>
        <a:lstStyle/>
        <a:p>
          <a:r>
            <a:rPr lang="zh-CN" altLang="en-US" sz="1800" dirty="0" smtClean="0">
              <a:latin typeface="微软雅黑" panose="020B0503020204020204" pitchFamily="34" charset="-122"/>
              <a:ea typeface="微软雅黑" panose="020B0503020204020204" pitchFamily="34" charset="-122"/>
            </a:rPr>
            <a:t>多点压力机</a:t>
          </a:r>
          <a:endParaRPr lang="zh-CN" altLang="en-US" sz="1800" dirty="0">
            <a:latin typeface="微软雅黑" panose="020B0503020204020204" pitchFamily="34" charset="-122"/>
            <a:ea typeface="微软雅黑" panose="020B0503020204020204" pitchFamily="34" charset="-122"/>
          </a:endParaRPr>
        </a:p>
      </dgm:t>
    </dgm:pt>
    <dgm:pt modelId="{D1514052-2547-458E-A3CB-2EF5354EF901}" cxnId="{D9F5A4B5-D33E-4575-8520-D10604F150D4}"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9E4BD5BB-6F7A-4192-8E3E-DBAB34C8E7B6}" cxnId="{D9F5A4B5-D33E-4575-8520-D10604F150D4}"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71954228-DC3E-4242-8527-2AD0392453EC}">
      <dgm:prSet phldrT="[文本]" custT="1"/>
      <dgm:spPr/>
      <dgm:t>
        <a:bodyPr/>
        <a:lstStyle/>
        <a:p>
          <a:r>
            <a:rPr lang="zh-CN" altLang="en-US" sz="1800" dirty="0" smtClean="0">
              <a:latin typeface="微软雅黑" panose="020B0503020204020204" pitchFamily="34" charset="-122"/>
              <a:ea typeface="微软雅黑" panose="020B0503020204020204" pitchFamily="34" charset="-122"/>
            </a:rPr>
            <a:t>滑块的数目</a:t>
          </a:r>
          <a:endParaRPr lang="zh-CN" altLang="en-US" sz="1800" dirty="0">
            <a:latin typeface="微软雅黑" panose="020B0503020204020204" pitchFamily="34" charset="-122"/>
            <a:ea typeface="微软雅黑" panose="020B0503020204020204" pitchFamily="34" charset="-122"/>
          </a:endParaRPr>
        </a:p>
      </dgm:t>
    </dgm:pt>
    <dgm:pt modelId="{7A91F550-7B0A-4A17-B0E0-6FD34DA3D9C8}" cxnId="{0DB32A28-6218-4BF1-96AB-5BAE9983B190}"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E21FCA37-EEFA-4D1C-AD76-C2CA147A6E38}" cxnId="{0DB32A28-6218-4BF1-96AB-5BAE9983B190}"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B93754DB-3DE5-4FAD-A642-D7BB5E126DD5}">
      <dgm:prSet phldrT="[文本]" custT="1"/>
      <dgm:spPr/>
      <dgm:t>
        <a:bodyPr/>
        <a:lstStyle/>
        <a:p>
          <a:r>
            <a:rPr lang="zh-CN" altLang="en-US" sz="1800" dirty="0" smtClean="0">
              <a:latin typeface="微软雅黑" panose="020B0503020204020204" pitchFamily="34" charset="-122"/>
              <a:ea typeface="微软雅黑" panose="020B0503020204020204" pitchFamily="34" charset="-122"/>
            </a:rPr>
            <a:t>单动压力机</a:t>
          </a:r>
          <a:endParaRPr lang="zh-CN" altLang="en-US" sz="1800" dirty="0">
            <a:latin typeface="微软雅黑" panose="020B0503020204020204" pitchFamily="34" charset="-122"/>
            <a:ea typeface="微软雅黑" panose="020B0503020204020204" pitchFamily="34" charset="-122"/>
          </a:endParaRPr>
        </a:p>
      </dgm:t>
    </dgm:pt>
    <dgm:pt modelId="{9DFA9451-7D8A-4A09-86EC-2BF60C8D62EB}" cxnId="{B9C79A07-9FC8-44A8-BD5F-F922BB8498ED}"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8A84C4A6-EB8F-479B-8BDE-B608427AE74B}" cxnId="{B9C79A07-9FC8-44A8-BD5F-F922BB8498ED}"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2DE4785A-FBCF-4E77-909D-50DAE534DE54}">
      <dgm:prSet phldrT="[文本]" custT="1"/>
      <dgm:spPr/>
      <dgm:t>
        <a:bodyPr/>
        <a:lstStyle/>
        <a:p>
          <a:r>
            <a:rPr lang="zh-CN" altLang="en-US" sz="1800" dirty="0" smtClean="0">
              <a:latin typeface="微软雅黑" panose="020B0503020204020204" pitchFamily="34" charset="-122"/>
              <a:ea typeface="微软雅黑" panose="020B0503020204020204" pitchFamily="34" charset="-122"/>
            </a:rPr>
            <a:t>双动压力机</a:t>
          </a:r>
          <a:endParaRPr lang="zh-CN" altLang="en-US" sz="1800" dirty="0">
            <a:latin typeface="微软雅黑" panose="020B0503020204020204" pitchFamily="34" charset="-122"/>
            <a:ea typeface="微软雅黑" panose="020B0503020204020204" pitchFamily="34" charset="-122"/>
          </a:endParaRPr>
        </a:p>
      </dgm:t>
    </dgm:pt>
    <dgm:pt modelId="{34F75B8C-0E36-4290-9FFB-C7EE801C52F0}" cxnId="{9E0F2E11-01A0-4927-AF29-6FC0567D82D6}"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543AEE53-6EC1-4251-B3CC-48062B946886}" cxnId="{9E0F2E11-01A0-4927-AF29-6FC0567D82D6}"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472F9A4F-6915-4AA2-97AB-85D535F3CAED}">
      <dgm:prSet phldrT="[文本]" custT="1"/>
      <dgm:spPr>
        <a:solidFill>
          <a:srgbClr val="009DD9"/>
        </a:solidFill>
      </dgm:spPr>
      <dgm:t>
        <a:bodyPr/>
        <a:lstStyle/>
        <a:p>
          <a:r>
            <a:rPr lang="zh-CN" altLang="en-US" sz="1800" dirty="0" smtClean="0">
              <a:latin typeface="微软雅黑" panose="020B0503020204020204" pitchFamily="34" charset="-122"/>
              <a:ea typeface="微软雅黑" panose="020B0503020204020204" pitchFamily="34" charset="-122"/>
            </a:rPr>
            <a:t>三动压力机</a:t>
          </a:r>
          <a:endParaRPr lang="zh-CN" altLang="en-US" sz="1800" dirty="0">
            <a:latin typeface="微软雅黑" panose="020B0503020204020204" pitchFamily="34" charset="-122"/>
            <a:ea typeface="微软雅黑" panose="020B0503020204020204" pitchFamily="34" charset="-122"/>
          </a:endParaRPr>
        </a:p>
      </dgm:t>
    </dgm:pt>
    <dgm:pt modelId="{5F4FEE4C-F6DE-4C21-9D36-EE00E17F331F}" cxnId="{E8521632-E4E3-4997-9DEF-9FFA9C51B852}"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3DA532C1-C058-4F92-A951-17A61D8845C7}" cxnId="{E8521632-E4E3-4997-9DEF-9FFA9C51B852}"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E487B773-C163-447E-8055-413D390C9711}" type="pres">
      <dgm:prSet presAssocID="{64B4EF7B-6196-4CBC-B39D-90E40759F0EC}" presName="layout" presStyleCnt="0">
        <dgm:presLayoutVars>
          <dgm:chMax/>
          <dgm:chPref/>
          <dgm:dir/>
          <dgm:animOne val="branch"/>
          <dgm:animLvl val="lvl"/>
          <dgm:resizeHandles/>
        </dgm:presLayoutVars>
      </dgm:prSet>
      <dgm:spPr/>
      <dgm:t>
        <a:bodyPr/>
        <a:lstStyle/>
        <a:p>
          <a:endParaRPr lang="zh-CN" altLang="en-US"/>
        </a:p>
      </dgm:t>
    </dgm:pt>
    <dgm:pt modelId="{BF07DFDD-0E0C-439D-80CC-E9DE4923477F}" type="pres">
      <dgm:prSet presAssocID="{BE8A31C4-51BC-43CC-8DF7-198BEAA9D5EB}" presName="root" presStyleCnt="0">
        <dgm:presLayoutVars>
          <dgm:chMax/>
          <dgm:chPref val="4"/>
        </dgm:presLayoutVars>
      </dgm:prSet>
      <dgm:spPr/>
    </dgm:pt>
    <dgm:pt modelId="{9A9B6591-9ADF-4E04-8922-F792E8FC1112}" type="pres">
      <dgm:prSet presAssocID="{BE8A31C4-51BC-43CC-8DF7-198BEAA9D5EB}" presName="rootComposite" presStyleCnt="0">
        <dgm:presLayoutVars/>
      </dgm:prSet>
      <dgm:spPr/>
    </dgm:pt>
    <dgm:pt modelId="{A1D92A0F-ABFA-44F2-8B78-587F3E6C00DD}" type="pres">
      <dgm:prSet presAssocID="{BE8A31C4-51BC-43CC-8DF7-198BEAA9D5EB}" presName="rootText" presStyleLbl="node0" presStyleIdx="0" presStyleCnt="3">
        <dgm:presLayoutVars>
          <dgm:chMax/>
          <dgm:chPref val="4"/>
        </dgm:presLayoutVars>
      </dgm:prSet>
      <dgm:spPr/>
      <dgm:t>
        <a:bodyPr/>
        <a:lstStyle/>
        <a:p>
          <a:endParaRPr lang="zh-CN" altLang="en-US"/>
        </a:p>
      </dgm:t>
    </dgm:pt>
    <dgm:pt modelId="{2AB7C369-0BA9-4D81-9E16-DBC411CB8E6B}" type="pres">
      <dgm:prSet presAssocID="{BE8A31C4-51BC-43CC-8DF7-198BEAA9D5EB}" presName="childShape" presStyleCnt="0">
        <dgm:presLayoutVars>
          <dgm:chMax val="0"/>
          <dgm:chPref val="0"/>
        </dgm:presLayoutVars>
      </dgm:prSet>
      <dgm:spPr/>
    </dgm:pt>
    <dgm:pt modelId="{73DAFDD6-702F-4F95-919B-6C0E398D9A73}" type="pres">
      <dgm:prSet presAssocID="{76D010C6-ADC2-4B82-8BB7-D56F5274C0DF}" presName="childComposite" presStyleCnt="0">
        <dgm:presLayoutVars>
          <dgm:chMax val="0"/>
          <dgm:chPref val="0"/>
        </dgm:presLayoutVars>
      </dgm:prSet>
      <dgm:spPr/>
    </dgm:pt>
    <dgm:pt modelId="{4B7061EE-153B-44E2-8494-206304DE95D8}" type="pres">
      <dgm:prSet presAssocID="{76D010C6-ADC2-4B82-8BB7-D56F5274C0DF}" presName="Image" presStyleLbl="node1" presStyleIdx="0" presStyleCnt="7"/>
      <dgm:spPr>
        <a:solidFill>
          <a:schemeClr val="accent2"/>
        </a:solidFill>
      </dgm:spPr>
    </dgm:pt>
    <dgm:pt modelId="{A0B14CF2-B8F3-4373-BBE9-2FE669060C2F}" type="pres">
      <dgm:prSet presAssocID="{76D010C6-ADC2-4B82-8BB7-D56F5274C0DF}" presName="childText" presStyleLbl="lnNode1" presStyleIdx="0" presStyleCnt="7">
        <dgm:presLayoutVars>
          <dgm:chMax val="0"/>
          <dgm:chPref val="0"/>
          <dgm:bulletEnabled val="1"/>
        </dgm:presLayoutVars>
      </dgm:prSet>
      <dgm:spPr/>
      <dgm:t>
        <a:bodyPr/>
        <a:lstStyle/>
        <a:p>
          <a:endParaRPr lang="zh-CN" altLang="en-US"/>
        </a:p>
      </dgm:t>
    </dgm:pt>
    <dgm:pt modelId="{AD7C8A17-D073-4256-9B58-1AF16C81B340}" type="pres">
      <dgm:prSet presAssocID="{5BDA66B2-0CA1-4BBF-89E4-BD6B8F16BF3A}" presName="childComposite" presStyleCnt="0">
        <dgm:presLayoutVars>
          <dgm:chMax val="0"/>
          <dgm:chPref val="0"/>
        </dgm:presLayoutVars>
      </dgm:prSet>
      <dgm:spPr/>
    </dgm:pt>
    <dgm:pt modelId="{3EA37355-BE71-4354-BA9C-90FE24159919}" type="pres">
      <dgm:prSet presAssocID="{5BDA66B2-0CA1-4BBF-89E4-BD6B8F16BF3A}" presName="Image" presStyleLbl="node1" presStyleIdx="1" presStyleCnt="7"/>
      <dgm:spPr>
        <a:solidFill>
          <a:srgbClr val="10CF9B"/>
        </a:solidFill>
      </dgm:spPr>
    </dgm:pt>
    <dgm:pt modelId="{1A92070D-47D0-4AB2-A323-F86DBF80B09F}" type="pres">
      <dgm:prSet presAssocID="{5BDA66B2-0CA1-4BBF-89E4-BD6B8F16BF3A}" presName="childText" presStyleLbl="lnNode1" presStyleIdx="1" presStyleCnt="7">
        <dgm:presLayoutVars>
          <dgm:chMax val="0"/>
          <dgm:chPref val="0"/>
          <dgm:bulletEnabled val="1"/>
        </dgm:presLayoutVars>
      </dgm:prSet>
      <dgm:spPr/>
      <dgm:t>
        <a:bodyPr/>
        <a:lstStyle/>
        <a:p>
          <a:endParaRPr lang="zh-CN" altLang="en-US"/>
        </a:p>
      </dgm:t>
    </dgm:pt>
    <dgm:pt modelId="{EB843590-1365-4CBB-B5CA-1896BD8D803A}" type="pres">
      <dgm:prSet presAssocID="{58947D10-18F5-4AFB-8557-7EC1D7D4B22E}" presName="root" presStyleCnt="0">
        <dgm:presLayoutVars>
          <dgm:chMax/>
          <dgm:chPref val="4"/>
        </dgm:presLayoutVars>
      </dgm:prSet>
      <dgm:spPr/>
    </dgm:pt>
    <dgm:pt modelId="{558E2B1A-4C82-4F3C-94B8-8F5D886D2182}" type="pres">
      <dgm:prSet presAssocID="{58947D10-18F5-4AFB-8557-7EC1D7D4B22E}" presName="rootComposite" presStyleCnt="0">
        <dgm:presLayoutVars/>
      </dgm:prSet>
      <dgm:spPr/>
    </dgm:pt>
    <dgm:pt modelId="{A4AD28B7-D8A7-4EF5-8D87-517F77231539}" type="pres">
      <dgm:prSet presAssocID="{58947D10-18F5-4AFB-8557-7EC1D7D4B22E}" presName="rootText" presStyleLbl="node0" presStyleIdx="1" presStyleCnt="3">
        <dgm:presLayoutVars>
          <dgm:chMax/>
          <dgm:chPref val="4"/>
        </dgm:presLayoutVars>
      </dgm:prSet>
      <dgm:spPr/>
      <dgm:t>
        <a:bodyPr/>
        <a:lstStyle/>
        <a:p>
          <a:endParaRPr lang="zh-CN" altLang="en-US"/>
        </a:p>
      </dgm:t>
    </dgm:pt>
    <dgm:pt modelId="{4285B666-7C61-4AFE-853F-293DDEA27FDB}" type="pres">
      <dgm:prSet presAssocID="{58947D10-18F5-4AFB-8557-7EC1D7D4B22E}" presName="childShape" presStyleCnt="0">
        <dgm:presLayoutVars>
          <dgm:chMax val="0"/>
          <dgm:chPref val="0"/>
        </dgm:presLayoutVars>
      </dgm:prSet>
      <dgm:spPr/>
    </dgm:pt>
    <dgm:pt modelId="{679BE408-F5E2-4816-ACA5-C663BA85A82F}" type="pres">
      <dgm:prSet presAssocID="{B3204533-F624-4CED-99CA-6E5DCD0FF4D7}" presName="childComposite" presStyleCnt="0">
        <dgm:presLayoutVars>
          <dgm:chMax val="0"/>
          <dgm:chPref val="0"/>
        </dgm:presLayoutVars>
      </dgm:prSet>
      <dgm:spPr/>
    </dgm:pt>
    <dgm:pt modelId="{10180037-53AD-4710-BAD1-9A724B948BB9}" type="pres">
      <dgm:prSet presAssocID="{B3204533-F624-4CED-99CA-6E5DCD0FF4D7}" presName="Image" presStyleLbl="node1" presStyleIdx="2" presStyleCnt="7"/>
      <dgm:spPr>
        <a:solidFill>
          <a:schemeClr val="accent4"/>
        </a:solidFill>
      </dgm:spPr>
    </dgm:pt>
    <dgm:pt modelId="{920DD25E-8B32-4075-8C3E-C5A1BACDE634}" type="pres">
      <dgm:prSet presAssocID="{B3204533-F624-4CED-99CA-6E5DCD0FF4D7}" presName="childText" presStyleLbl="lnNode1" presStyleIdx="2" presStyleCnt="7">
        <dgm:presLayoutVars>
          <dgm:chMax val="0"/>
          <dgm:chPref val="0"/>
          <dgm:bulletEnabled val="1"/>
        </dgm:presLayoutVars>
      </dgm:prSet>
      <dgm:spPr/>
      <dgm:t>
        <a:bodyPr/>
        <a:lstStyle/>
        <a:p>
          <a:endParaRPr lang="zh-CN" altLang="en-US"/>
        </a:p>
      </dgm:t>
    </dgm:pt>
    <dgm:pt modelId="{C54B21F1-7B18-4DE9-AB75-C2884D1A263B}" type="pres">
      <dgm:prSet presAssocID="{6FC377EA-49E5-4374-9FD7-5C8373A8DEDC}" presName="childComposite" presStyleCnt="0">
        <dgm:presLayoutVars>
          <dgm:chMax val="0"/>
          <dgm:chPref val="0"/>
        </dgm:presLayoutVars>
      </dgm:prSet>
      <dgm:spPr/>
    </dgm:pt>
    <dgm:pt modelId="{55C10AC6-51C9-47AC-8E70-85273BF94737}" type="pres">
      <dgm:prSet presAssocID="{6FC377EA-49E5-4374-9FD7-5C8373A8DEDC}" presName="Image" presStyleLbl="node1" presStyleIdx="3" presStyleCnt="7"/>
      <dgm:spPr>
        <a:solidFill>
          <a:schemeClr val="accent5"/>
        </a:solidFill>
      </dgm:spPr>
    </dgm:pt>
    <dgm:pt modelId="{72A4402C-9375-418D-AA03-982E1BC23E91}" type="pres">
      <dgm:prSet presAssocID="{6FC377EA-49E5-4374-9FD7-5C8373A8DEDC}" presName="childText" presStyleLbl="lnNode1" presStyleIdx="3" presStyleCnt="7">
        <dgm:presLayoutVars>
          <dgm:chMax val="0"/>
          <dgm:chPref val="0"/>
          <dgm:bulletEnabled val="1"/>
        </dgm:presLayoutVars>
      </dgm:prSet>
      <dgm:spPr/>
      <dgm:t>
        <a:bodyPr/>
        <a:lstStyle/>
        <a:p>
          <a:endParaRPr lang="zh-CN" altLang="en-US"/>
        </a:p>
      </dgm:t>
    </dgm:pt>
    <dgm:pt modelId="{45B964AB-EB74-4008-BA63-29C79E45306F}" type="pres">
      <dgm:prSet presAssocID="{71954228-DC3E-4242-8527-2AD0392453EC}" presName="root" presStyleCnt="0">
        <dgm:presLayoutVars>
          <dgm:chMax/>
          <dgm:chPref val="4"/>
        </dgm:presLayoutVars>
      </dgm:prSet>
      <dgm:spPr/>
    </dgm:pt>
    <dgm:pt modelId="{AE2ED5E3-FC20-4ABA-89C5-CFAB6D43F3A7}" type="pres">
      <dgm:prSet presAssocID="{71954228-DC3E-4242-8527-2AD0392453EC}" presName="rootComposite" presStyleCnt="0">
        <dgm:presLayoutVars/>
      </dgm:prSet>
      <dgm:spPr/>
    </dgm:pt>
    <dgm:pt modelId="{1159CEFD-F682-4947-BAC8-20FEA562734A}" type="pres">
      <dgm:prSet presAssocID="{71954228-DC3E-4242-8527-2AD0392453EC}" presName="rootText" presStyleLbl="node0" presStyleIdx="2" presStyleCnt="3">
        <dgm:presLayoutVars>
          <dgm:chMax/>
          <dgm:chPref val="4"/>
        </dgm:presLayoutVars>
      </dgm:prSet>
      <dgm:spPr/>
      <dgm:t>
        <a:bodyPr/>
        <a:lstStyle/>
        <a:p>
          <a:endParaRPr lang="zh-CN" altLang="en-US"/>
        </a:p>
      </dgm:t>
    </dgm:pt>
    <dgm:pt modelId="{7455D9F7-F2F5-4119-AC08-D92BE8EF4239}" type="pres">
      <dgm:prSet presAssocID="{71954228-DC3E-4242-8527-2AD0392453EC}" presName="childShape" presStyleCnt="0">
        <dgm:presLayoutVars>
          <dgm:chMax val="0"/>
          <dgm:chPref val="0"/>
        </dgm:presLayoutVars>
      </dgm:prSet>
      <dgm:spPr/>
    </dgm:pt>
    <dgm:pt modelId="{5105883A-5D90-4BA2-BE85-592ABCE4C6A1}" type="pres">
      <dgm:prSet presAssocID="{B93754DB-3DE5-4FAD-A642-D7BB5E126DD5}" presName="childComposite" presStyleCnt="0">
        <dgm:presLayoutVars>
          <dgm:chMax val="0"/>
          <dgm:chPref val="0"/>
        </dgm:presLayoutVars>
      </dgm:prSet>
      <dgm:spPr/>
    </dgm:pt>
    <dgm:pt modelId="{EE16EE75-FC1E-4F8C-A131-A7E043D4E199}" type="pres">
      <dgm:prSet presAssocID="{B93754DB-3DE5-4FAD-A642-D7BB5E126DD5}" presName="Image" presStyleLbl="node1" presStyleIdx="4" presStyleCnt="7"/>
      <dgm:spPr>
        <a:solidFill>
          <a:schemeClr val="accent6"/>
        </a:solidFill>
      </dgm:spPr>
    </dgm:pt>
    <dgm:pt modelId="{22415B69-9C85-41C8-AB39-95BD077A3965}" type="pres">
      <dgm:prSet presAssocID="{B93754DB-3DE5-4FAD-A642-D7BB5E126DD5}" presName="childText" presStyleLbl="lnNode1" presStyleIdx="4" presStyleCnt="7">
        <dgm:presLayoutVars>
          <dgm:chMax val="0"/>
          <dgm:chPref val="0"/>
          <dgm:bulletEnabled val="1"/>
        </dgm:presLayoutVars>
      </dgm:prSet>
      <dgm:spPr/>
      <dgm:t>
        <a:bodyPr/>
        <a:lstStyle/>
        <a:p>
          <a:endParaRPr lang="zh-CN" altLang="en-US"/>
        </a:p>
      </dgm:t>
    </dgm:pt>
    <dgm:pt modelId="{C0B88E5F-E33D-4E5D-BD34-DABDFB78F27A}" type="pres">
      <dgm:prSet presAssocID="{2DE4785A-FBCF-4E77-909D-50DAE534DE54}" presName="childComposite" presStyleCnt="0">
        <dgm:presLayoutVars>
          <dgm:chMax val="0"/>
          <dgm:chPref val="0"/>
        </dgm:presLayoutVars>
      </dgm:prSet>
      <dgm:spPr/>
    </dgm:pt>
    <dgm:pt modelId="{EEA26851-18E4-4552-BA38-9224F362CC5D}" type="pres">
      <dgm:prSet presAssocID="{2DE4785A-FBCF-4E77-909D-50DAE534DE54}" presName="Image" presStyleLbl="node1" presStyleIdx="5" presStyleCnt="7"/>
      <dgm:spPr>
        <a:solidFill>
          <a:schemeClr val="accent2"/>
        </a:solidFill>
      </dgm:spPr>
    </dgm:pt>
    <dgm:pt modelId="{3B908420-DDFC-4AB7-957A-573CD0748447}" type="pres">
      <dgm:prSet presAssocID="{2DE4785A-FBCF-4E77-909D-50DAE534DE54}" presName="childText" presStyleLbl="lnNode1" presStyleIdx="5" presStyleCnt="7">
        <dgm:presLayoutVars>
          <dgm:chMax val="0"/>
          <dgm:chPref val="0"/>
          <dgm:bulletEnabled val="1"/>
        </dgm:presLayoutVars>
      </dgm:prSet>
      <dgm:spPr/>
      <dgm:t>
        <a:bodyPr/>
        <a:lstStyle/>
        <a:p>
          <a:endParaRPr lang="zh-CN" altLang="en-US"/>
        </a:p>
      </dgm:t>
    </dgm:pt>
    <dgm:pt modelId="{04E87D48-B084-48A6-9B91-D613DC822EB1}" type="pres">
      <dgm:prSet presAssocID="{472F9A4F-6915-4AA2-97AB-85D535F3CAED}" presName="childComposite" presStyleCnt="0">
        <dgm:presLayoutVars>
          <dgm:chMax val="0"/>
          <dgm:chPref val="0"/>
        </dgm:presLayoutVars>
      </dgm:prSet>
      <dgm:spPr/>
    </dgm:pt>
    <dgm:pt modelId="{8004A03C-9CCA-409F-9A0C-D7F7D11ED23D}" type="pres">
      <dgm:prSet presAssocID="{472F9A4F-6915-4AA2-97AB-85D535F3CAED}" presName="Image" presStyleLbl="node1" presStyleIdx="6" presStyleCnt="7"/>
      <dgm:spPr>
        <a:solidFill>
          <a:srgbClr val="009DD9"/>
        </a:solidFill>
      </dgm:spPr>
    </dgm:pt>
    <dgm:pt modelId="{8AEFE94F-15EB-4E4D-87BF-6B56796D3576}" type="pres">
      <dgm:prSet presAssocID="{472F9A4F-6915-4AA2-97AB-85D535F3CAED}" presName="childText" presStyleLbl="lnNode1" presStyleIdx="6" presStyleCnt="7">
        <dgm:presLayoutVars>
          <dgm:chMax val="0"/>
          <dgm:chPref val="0"/>
          <dgm:bulletEnabled val="1"/>
        </dgm:presLayoutVars>
      </dgm:prSet>
      <dgm:spPr/>
      <dgm:t>
        <a:bodyPr/>
        <a:lstStyle/>
        <a:p>
          <a:endParaRPr lang="zh-CN" altLang="en-US"/>
        </a:p>
      </dgm:t>
    </dgm:pt>
  </dgm:ptLst>
  <dgm:cxnLst>
    <dgm:cxn modelId="{BC754109-F75B-4518-A64B-F97DD9B84F76}" type="presOf" srcId="{BE8A31C4-51BC-43CC-8DF7-198BEAA9D5EB}" destId="{A1D92A0F-ABFA-44F2-8B78-587F3E6C00DD}" srcOrd="0" destOrd="0" presId="urn:microsoft.com/office/officeart/2008/layout/PictureAccentList"/>
    <dgm:cxn modelId="{E8521632-E4E3-4997-9DEF-9FFA9C51B852}" srcId="{71954228-DC3E-4242-8527-2AD0392453EC}" destId="{472F9A4F-6915-4AA2-97AB-85D535F3CAED}" srcOrd="2" destOrd="0" parTransId="{5F4FEE4C-F6DE-4C21-9D36-EE00E17F331F}" sibTransId="{3DA532C1-C058-4F92-A951-17A61D8845C7}"/>
    <dgm:cxn modelId="{2011420E-83CD-430E-8641-A538284FCBE8}" srcId="{BE8A31C4-51BC-43CC-8DF7-198BEAA9D5EB}" destId="{76D010C6-ADC2-4B82-8BB7-D56F5274C0DF}" srcOrd="0" destOrd="0" parTransId="{0CB86919-3DAC-4AC9-B7C1-F75013E2DD0E}" sibTransId="{352BD497-AD4D-4F4D-BABF-CFBC4E79A936}"/>
    <dgm:cxn modelId="{37A896E4-8ADC-4847-827A-75607E6B0F64}" type="presOf" srcId="{64B4EF7B-6196-4CBC-B39D-90E40759F0EC}" destId="{E487B773-C163-447E-8055-413D390C9711}" srcOrd="0" destOrd="0" presId="urn:microsoft.com/office/officeart/2008/layout/PictureAccentList"/>
    <dgm:cxn modelId="{705B3DCA-C374-4FDE-B596-1119DA5AB078}" srcId="{BE8A31C4-51BC-43CC-8DF7-198BEAA9D5EB}" destId="{5BDA66B2-0CA1-4BBF-89E4-BD6B8F16BF3A}" srcOrd="1" destOrd="0" parTransId="{7C42503B-C0CE-44A7-87DB-A7E23B287ED8}" sibTransId="{01A83AD2-8BEB-4742-BF8F-98933E1D84FE}"/>
    <dgm:cxn modelId="{E301E6F0-780A-4DDB-A45C-CBEB11E8426F}" type="presOf" srcId="{71954228-DC3E-4242-8527-2AD0392453EC}" destId="{1159CEFD-F682-4947-BAC8-20FEA562734A}" srcOrd="0" destOrd="0" presId="urn:microsoft.com/office/officeart/2008/layout/PictureAccentList"/>
    <dgm:cxn modelId="{1C897B48-F562-426D-9E31-FAFE1257B8A5}" type="presOf" srcId="{76D010C6-ADC2-4B82-8BB7-D56F5274C0DF}" destId="{A0B14CF2-B8F3-4373-BBE9-2FE669060C2F}" srcOrd="0" destOrd="0" presId="urn:microsoft.com/office/officeart/2008/layout/PictureAccentList"/>
    <dgm:cxn modelId="{0DB32A28-6218-4BF1-96AB-5BAE9983B190}" srcId="{64B4EF7B-6196-4CBC-B39D-90E40759F0EC}" destId="{71954228-DC3E-4242-8527-2AD0392453EC}" srcOrd="2" destOrd="0" parTransId="{7A91F550-7B0A-4A17-B0E0-6FD34DA3D9C8}" sibTransId="{E21FCA37-EEFA-4D1C-AD76-C2CA147A6E38}"/>
    <dgm:cxn modelId="{D9F5A4B5-D33E-4575-8520-D10604F150D4}" srcId="{58947D10-18F5-4AFB-8557-7EC1D7D4B22E}" destId="{6FC377EA-49E5-4374-9FD7-5C8373A8DEDC}" srcOrd="1" destOrd="0" parTransId="{D1514052-2547-458E-A3CB-2EF5354EF901}" sibTransId="{9E4BD5BB-6F7A-4192-8E3E-DBAB34C8E7B6}"/>
    <dgm:cxn modelId="{F563DA0F-9650-4735-9631-ED77D785A97F}" type="presOf" srcId="{58947D10-18F5-4AFB-8557-7EC1D7D4B22E}" destId="{A4AD28B7-D8A7-4EF5-8D87-517F77231539}" srcOrd="0" destOrd="0" presId="urn:microsoft.com/office/officeart/2008/layout/PictureAccentList"/>
    <dgm:cxn modelId="{40B70832-0D93-46B3-AFC8-0984F20401A0}" type="presOf" srcId="{472F9A4F-6915-4AA2-97AB-85D535F3CAED}" destId="{8AEFE94F-15EB-4E4D-87BF-6B56796D3576}" srcOrd="0" destOrd="0" presId="urn:microsoft.com/office/officeart/2008/layout/PictureAccentList"/>
    <dgm:cxn modelId="{2514CA53-5635-4A41-8976-70C18331A6B8}" type="presOf" srcId="{B3204533-F624-4CED-99CA-6E5DCD0FF4D7}" destId="{920DD25E-8B32-4075-8C3E-C5A1BACDE634}" srcOrd="0" destOrd="0" presId="urn:microsoft.com/office/officeart/2008/layout/PictureAccentList"/>
    <dgm:cxn modelId="{9E763873-3A1B-41DC-89A6-3CBECB548517}" srcId="{64B4EF7B-6196-4CBC-B39D-90E40759F0EC}" destId="{58947D10-18F5-4AFB-8557-7EC1D7D4B22E}" srcOrd="1" destOrd="0" parTransId="{8EA5CCB0-2BA1-4677-B2BE-DA787C584A86}" sibTransId="{42229DAD-AB06-4503-BCDF-7F98B9B1DF54}"/>
    <dgm:cxn modelId="{091D29A3-AA9B-4E6D-A78E-603BCE013FB8}" type="presOf" srcId="{5BDA66B2-0CA1-4BBF-89E4-BD6B8F16BF3A}" destId="{1A92070D-47D0-4AB2-A323-F86DBF80B09F}" srcOrd="0" destOrd="0" presId="urn:microsoft.com/office/officeart/2008/layout/PictureAccentList"/>
    <dgm:cxn modelId="{123C1462-9065-4509-AAB9-9C42CDFB8147}" type="presOf" srcId="{B93754DB-3DE5-4FAD-A642-D7BB5E126DD5}" destId="{22415B69-9C85-41C8-AB39-95BD077A3965}" srcOrd="0" destOrd="0" presId="urn:microsoft.com/office/officeart/2008/layout/PictureAccentList"/>
    <dgm:cxn modelId="{B5DAA9EE-8F0A-4DFC-9A0A-57A8E10A8B4D}" srcId="{64B4EF7B-6196-4CBC-B39D-90E40759F0EC}" destId="{BE8A31C4-51BC-43CC-8DF7-198BEAA9D5EB}" srcOrd="0" destOrd="0" parTransId="{3F7EAC46-33CA-4FFB-A109-C5C452356E8C}" sibTransId="{9464E92B-77DE-476B-9CDE-AB61EA18F8C5}"/>
    <dgm:cxn modelId="{9E0F2E11-01A0-4927-AF29-6FC0567D82D6}" srcId="{71954228-DC3E-4242-8527-2AD0392453EC}" destId="{2DE4785A-FBCF-4E77-909D-50DAE534DE54}" srcOrd="1" destOrd="0" parTransId="{34F75B8C-0E36-4290-9FFB-C7EE801C52F0}" sibTransId="{543AEE53-6EC1-4251-B3CC-48062B946886}"/>
    <dgm:cxn modelId="{EE648D80-8FC1-4100-94BD-547CB6E7371E}" type="presOf" srcId="{6FC377EA-49E5-4374-9FD7-5C8373A8DEDC}" destId="{72A4402C-9375-418D-AA03-982E1BC23E91}" srcOrd="0" destOrd="0" presId="urn:microsoft.com/office/officeart/2008/layout/PictureAccentList"/>
    <dgm:cxn modelId="{8032FCB6-BA30-41C9-B3F4-08BC2C23B6AC}" srcId="{58947D10-18F5-4AFB-8557-7EC1D7D4B22E}" destId="{B3204533-F624-4CED-99CA-6E5DCD0FF4D7}" srcOrd="0" destOrd="0" parTransId="{89C42418-3E13-44DC-A3BE-A800EB4BA729}" sibTransId="{4EA81D03-7B20-40A5-9BE3-D66CF42510E6}"/>
    <dgm:cxn modelId="{DC9CB84F-BDC3-4F13-8124-9A32A19F1BAA}" type="presOf" srcId="{2DE4785A-FBCF-4E77-909D-50DAE534DE54}" destId="{3B908420-DDFC-4AB7-957A-573CD0748447}" srcOrd="0" destOrd="0" presId="urn:microsoft.com/office/officeart/2008/layout/PictureAccentList"/>
    <dgm:cxn modelId="{B9C79A07-9FC8-44A8-BD5F-F922BB8498ED}" srcId="{71954228-DC3E-4242-8527-2AD0392453EC}" destId="{B93754DB-3DE5-4FAD-A642-D7BB5E126DD5}" srcOrd="0" destOrd="0" parTransId="{9DFA9451-7D8A-4A09-86EC-2BF60C8D62EB}" sibTransId="{8A84C4A6-EB8F-479B-8BDE-B608427AE74B}"/>
    <dgm:cxn modelId="{85DFFD11-072D-4CCD-870D-F1C3A36F3B83}" type="presParOf" srcId="{E487B773-C163-447E-8055-413D390C9711}" destId="{BF07DFDD-0E0C-439D-80CC-E9DE4923477F}" srcOrd="0" destOrd="0" presId="urn:microsoft.com/office/officeart/2008/layout/PictureAccentList"/>
    <dgm:cxn modelId="{20AF6C8D-8FAE-492D-ACB7-3F082BEC4A5F}" type="presParOf" srcId="{BF07DFDD-0E0C-439D-80CC-E9DE4923477F}" destId="{9A9B6591-9ADF-4E04-8922-F792E8FC1112}" srcOrd="0" destOrd="0" presId="urn:microsoft.com/office/officeart/2008/layout/PictureAccentList"/>
    <dgm:cxn modelId="{98F6273E-3E67-4F8C-8557-869D0385D91C}" type="presParOf" srcId="{9A9B6591-9ADF-4E04-8922-F792E8FC1112}" destId="{A1D92A0F-ABFA-44F2-8B78-587F3E6C00DD}" srcOrd="0" destOrd="0" presId="urn:microsoft.com/office/officeart/2008/layout/PictureAccentList"/>
    <dgm:cxn modelId="{5B5C8549-B002-4A03-AF99-2CC87E4B857C}" type="presParOf" srcId="{BF07DFDD-0E0C-439D-80CC-E9DE4923477F}" destId="{2AB7C369-0BA9-4D81-9E16-DBC411CB8E6B}" srcOrd="1" destOrd="0" presId="urn:microsoft.com/office/officeart/2008/layout/PictureAccentList"/>
    <dgm:cxn modelId="{FEC54470-F0A8-4B32-9E3A-19E457D97DFF}" type="presParOf" srcId="{2AB7C369-0BA9-4D81-9E16-DBC411CB8E6B}" destId="{73DAFDD6-702F-4F95-919B-6C0E398D9A73}" srcOrd="0" destOrd="0" presId="urn:microsoft.com/office/officeart/2008/layout/PictureAccentList"/>
    <dgm:cxn modelId="{9B1A7CB2-0E27-49A8-A87B-A656F17E93A4}" type="presParOf" srcId="{73DAFDD6-702F-4F95-919B-6C0E398D9A73}" destId="{4B7061EE-153B-44E2-8494-206304DE95D8}" srcOrd="0" destOrd="0" presId="urn:microsoft.com/office/officeart/2008/layout/PictureAccentList"/>
    <dgm:cxn modelId="{02FB89FC-F823-4788-B7FD-9BA52EED81C0}" type="presParOf" srcId="{73DAFDD6-702F-4F95-919B-6C0E398D9A73}" destId="{A0B14CF2-B8F3-4373-BBE9-2FE669060C2F}" srcOrd="1" destOrd="0" presId="urn:microsoft.com/office/officeart/2008/layout/PictureAccentList"/>
    <dgm:cxn modelId="{B574899A-306C-4D35-8562-97E3154D5D8E}" type="presParOf" srcId="{2AB7C369-0BA9-4D81-9E16-DBC411CB8E6B}" destId="{AD7C8A17-D073-4256-9B58-1AF16C81B340}" srcOrd="1" destOrd="0" presId="urn:microsoft.com/office/officeart/2008/layout/PictureAccentList"/>
    <dgm:cxn modelId="{1C4698B7-24CF-4902-B7D4-0268133612F5}" type="presParOf" srcId="{AD7C8A17-D073-4256-9B58-1AF16C81B340}" destId="{3EA37355-BE71-4354-BA9C-90FE24159919}" srcOrd="0" destOrd="0" presId="urn:microsoft.com/office/officeart/2008/layout/PictureAccentList"/>
    <dgm:cxn modelId="{CA2A5F8A-CB93-4A28-92A8-647A93F2FE76}" type="presParOf" srcId="{AD7C8A17-D073-4256-9B58-1AF16C81B340}" destId="{1A92070D-47D0-4AB2-A323-F86DBF80B09F}" srcOrd="1" destOrd="0" presId="urn:microsoft.com/office/officeart/2008/layout/PictureAccentList"/>
    <dgm:cxn modelId="{99177B07-7678-44F0-91E4-5ADACCA16808}" type="presParOf" srcId="{E487B773-C163-447E-8055-413D390C9711}" destId="{EB843590-1365-4CBB-B5CA-1896BD8D803A}" srcOrd="1" destOrd="0" presId="urn:microsoft.com/office/officeart/2008/layout/PictureAccentList"/>
    <dgm:cxn modelId="{3DF9BA86-4C14-4A84-8DEE-F94882362A14}" type="presParOf" srcId="{EB843590-1365-4CBB-B5CA-1896BD8D803A}" destId="{558E2B1A-4C82-4F3C-94B8-8F5D886D2182}" srcOrd="0" destOrd="0" presId="urn:microsoft.com/office/officeart/2008/layout/PictureAccentList"/>
    <dgm:cxn modelId="{6FD8F091-0C97-43D1-92D4-EDCBB92FCBC4}" type="presParOf" srcId="{558E2B1A-4C82-4F3C-94B8-8F5D886D2182}" destId="{A4AD28B7-D8A7-4EF5-8D87-517F77231539}" srcOrd="0" destOrd="0" presId="urn:microsoft.com/office/officeart/2008/layout/PictureAccentList"/>
    <dgm:cxn modelId="{0AA9702F-D92F-4830-88B9-E5F6B45053C3}" type="presParOf" srcId="{EB843590-1365-4CBB-B5CA-1896BD8D803A}" destId="{4285B666-7C61-4AFE-853F-293DDEA27FDB}" srcOrd="1" destOrd="0" presId="urn:microsoft.com/office/officeart/2008/layout/PictureAccentList"/>
    <dgm:cxn modelId="{B38E3E78-31C7-4767-9A64-B77DBBD08400}" type="presParOf" srcId="{4285B666-7C61-4AFE-853F-293DDEA27FDB}" destId="{679BE408-F5E2-4816-ACA5-C663BA85A82F}" srcOrd="0" destOrd="0" presId="urn:microsoft.com/office/officeart/2008/layout/PictureAccentList"/>
    <dgm:cxn modelId="{2FC94531-6189-42DF-B9B3-AAC373CE0AA3}" type="presParOf" srcId="{679BE408-F5E2-4816-ACA5-C663BA85A82F}" destId="{10180037-53AD-4710-BAD1-9A724B948BB9}" srcOrd="0" destOrd="0" presId="urn:microsoft.com/office/officeart/2008/layout/PictureAccentList"/>
    <dgm:cxn modelId="{0796A7AE-056C-4208-BA4E-DCF34912E13F}" type="presParOf" srcId="{679BE408-F5E2-4816-ACA5-C663BA85A82F}" destId="{920DD25E-8B32-4075-8C3E-C5A1BACDE634}" srcOrd="1" destOrd="0" presId="urn:microsoft.com/office/officeart/2008/layout/PictureAccentList"/>
    <dgm:cxn modelId="{F014643A-A43F-4802-9ED0-E20A23BDD611}" type="presParOf" srcId="{4285B666-7C61-4AFE-853F-293DDEA27FDB}" destId="{C54B21F1-7B18-4DE9-AB75-C2884D1A263B}" srcOrd="1" destOrd="0" presId="urn:microsoft.com/office/officeart/2008/layout/PictureAccentList"/>
    <dgm:cxn modelId="{CF37E484-564A-49DA-A85D-ED5ABC6731C0}" type="presParOf" srcId="{C54B21F1-7B18-4DE9-AB75-C2884D1A263B}" destId="{55C10AC6-51C9-47AC-8E70-85273BF94737}" srcOrd="0" destOrd="0" presId="urn:microsoft.com/office/officeart/2008/layout/PictureAccentList"/>
    <dgm:cxn modelId="{AC66CD78-62D4-4909-8282-0478AD07B148}" type="presParOf" srcId="{C54B21F1-7B18-4DE9-AB75-C2884D1A263B}" destId="{72A4402C-9375-418D-AA03-982E1BC23E91}" srcOrd="1" destOrd="0" presId="urn:microsoft.com/office/officeart/2008/layout/PictureAccentList"/>
    <dgm:cxn modelId="{487C1A9B-D59D-4437-A759-CA6E1C350A55}" type="presParOf" srcId="{E487B773-C163-447E-8055-413D390C9711}" destId="{45B964AB-EB74-4008-BA63-29C79E45306F}" srcOrd="2" destOrd="0" presId="urn:microsoft.com/office/officeart/2008/layout/PictureAccentList"/>
    <dgm:cxn modelId="{443DA7B1-C957-4E99-8D0B-729A99AE049B}" type="presParOf" srcId="{45B964AB-EB74-4008-BA63-29C79E45306F}" destId="{AE2ED5E3-FC20-4ABA-89C5-CFAB6D43F3A7}" srcOrd="0" destOrd="0" presId="urn:microsoft.com/office/officeart/2008/layout/PictureAccentList"/>
    <dgm:cxn modelId="{9158FC4D-8A55-4AA6-888F-9888EDF96274}" type="presParOf" srcId="{AE2ED5E3-FC20-4ABA-89C5-CFAB6D43F3A7}" destId="{1159CEFD-F682-4947-BAC8-20FEA562734A}" srcOrd="0" destOrd="0" presId="urn:microsoft.com/office/officeart/2008/layout/PictureAccentList"/>
    <dgm:cxn modelId="{96C2D10E-0972-4421-ABBC-47EF5A3659A7}" type="presParOf" srcId="{45B964AB-EB74-4008-BA63-29C79E45306F}" destId="{7455D9F7-F2F5-4119-AC08-D92BE8EF4239}" srcOrd="1" destOrd="0" presId="urn:microsoft.com/office/officeart/2008/layout/PictureAccentList"/>
    <dgm:cxn modelId="{26C98389-C92B-4275-8220-5DE3FA1D3BA0}" type="presParOf" srcId="{7455D9F7-F2F5-4119-AC08-D92BE8EF4239}" destId="{5105883A-5D90-4BA2-BE85-592ABCE4C6A1}" srcOrd="0" destOrd="0" presId="urn:microsoft.com/office/officeart/2008/layout/PictureAccentList"/>
    <dgm:cxn modelId="{9A4FB2AF-CC62-4367-8CA7-272459114901}" type="presParOf" srcId="{5105883A-5D90-4BA2-BE85-592ABCE4C6A1}" destId="{EE16EE75-FC1E-4F8C-A131-A7E043D4E199}" srcOrd="0" destOrd="0" presId="urn:microsoft.com/office/officeart/2008/layout/PictureAccentList"/>
    <dgm:cxn modelId="{F800C4F6-9AB6-4611-85E8-B79A8678A9D8}" type="presParOf" srcId="{5105883A-5D90-4BA2-BE85-592ABCE4C6A1}" destId="{22415B69-9C85-41C8-AB39-95BD077A3965}" srcOrd="1" destOrd="0" presId="urn:microsoft.com/office/officeart/2008/layout/PictureAccentList"/>
    <dgm:cxn modelId="{0D0906E7-46F8-4880-AAA0-DC9B535E6A4E}" type="presParOf" srcId="{7455D9F7-F2F5-4119-AC08-D92BE8EF4239}" destId="{C0B88E5F-E33D-4E5D-BD34-DABDFB78F27A}" srcOrd="1" destOrd="0" presId="urn:microsoft.com/office/officeart/2008/layout/PictureAccentList"/>
    <dgm:cxn modelId="{F4D01787-B6FD-4AF8-A734-6FA334CFAA83}" type="presParOf" srcId="{C0B88E5F-E33D-4E5D-BD34-DABDFB78F27A}" destId="{EEA26851-18E4-4552-BA38-9224F362CC5D}" srcOrd="0" destOrd="0" presId="urn:microsoft.com/office/officeart/2008/layout/PictureAccentList"/>
    <dgm:cxn modelId="{2F383536-1E5A-4F6E-9BEA-6D8807680654}" type="presParOf" srcId="{C0B88E5F-E33D-4E5D-BD34-DABDFB78F27A}" destId="{3B908420-DDFC-4AB7-957A-573CD0748447}" srcOrd="1" destOrd="0" presId="urn:microsoft.com/office/officeart/2008/layout/PictureAccentList"/>
    <dgm:cxn modelId="{C6E68EA5-18B0-43A6-A899-7A6431279F32}" type="presParOf" srcId="{7455D9F7-F2F5-4119-AC08-D92BE8EF4239}" destId="{04E87D48-B084-48A6-9B91-D613DC822EB1}" srcOrd="2" destOrd="0" presId="urn:microsoft.com/office/officeart/2008/layout/PictureAccentList"/>
    <dgm:cxn modelId="{18F2ACF1-9726-4B8C-8F13-742496F4A48C}" type="presParOf" srcId="{04E87D48-B084-48A6-9B91-D613DC822EB1}" destId="{8004A03C-9CCA-409F-9A0C-D7F7D11ED23D}" srcOrd="0" destOrd="0" presId="urn:microsoft.com/office/officeart/2008/layout/PictureAccentList"/>
    <dgm:cxn modelId="{67E1D22C-9668-4420-8CC5-9CDB5CE176BD}" type="presParOf" srcId="{04E87D48-B084-48A6-9B91-D613DC822EB1}" destId="{8AEFE94F-15EB-4E4D-87BF-6B56796D3576}" srcOrd="1" destOrd="0" presId="urn:microsoft.com/office/officeart/2008/layout/Pictu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13167E7-CCED-4C4B-B9FD-C0A39F78D885}" type="doc">
      <dgm:prSet loTypeId="urn:microsoft.com/office/officeart/2005/8/layout/vList2" loCatId="list" qsTypeId="urn:microsoft.com/office/officeart/2005/8/quickstyle/3d3" qsCatId="3D" csTypeId="urn:microsoft.com/office/officeart/2005/8/colors/colorful5" csCatId="colorful" phldr="1"/>
      <dgm:spPr/>
      <dgm:t>
        <a:bodyPr/>
        <a:lstStyle/>
        <a:p>
          <a:endParaRPr lang="zh-CN" altLang="en-US"/>
        </a:p>
      </dgm:t>
    </dgm:pt>
    <dgm:pt modelId="{F74F3638-9A88-40EF-9E8C-C4A727190C37}">
      <dgm:prSet custT="1"/>
      <dgm:spPr/>
      <dgm:t>
        <a:bodyPr/>
        <a:lstStyle/>
        <a:p>
          <a:pPr rtl="0"/>
          <a:r>
            <a:rPr lang="en-US" sz="1800" dirty="0" smtClean="0">
              <a:latin typeface="微软雅黑" panose="020B0503020204020204" pitchFamily="34" charset="-122"/>
              <a:ea typeface="微软雅黑" panose="020B0503020204020204" pitchFamily="34" charset="-122"/>
            </a:rPr>
            <a:t>1-</a:t>
          </a:r>
          <a:r>
            <a:rPr lang="zh-CN" sz="1800" dirty="0" smtClean="0">
              <a:latin typeface="微软雅黑" panose="020B0503020204020204" pitchFamily="34" charset="-122"/>
              <a:ea typeface="微软雅黑" panose="020B0503020204020204" pitchFamily="34" charset="-122"/>
            </a:rPr>
            <a:t>电动机</a:t>
          </a:r>
          <a:r>
            <a:rPr lang="en-US" altLang="zh-CN" sz="1800" dirty="0" smtClean="0">
              <a:latin typeface="微软雅黑" panose="020B0503020204020204" pitchFamily="34" charset="-122"/>
              <a:ea typeface="微软雅黑" panose="020B0503020204020204" pitchFamily="34" charset="-122"/>
            </a:rPr>
            <a:t> </a:t>
          </a:r>
          <a:r>
            <a:rPr lang="en-US" sz="1800" dirty="0" smtClean="0">
              <a:latin typeface="微软雅黑" panose="020B0503020204020204" pitchFamily="34" charset="-122"/>
              <a:ea typeface="微软雅黑" panose="020B0503020204020204" pitchFamily="34" charset="-122"/>
            </a:rPr>
            <a:t>2-</a:t>
          </a:r>
          <a:r>
            <a:rPr lang="zh-CN" sz="1800" dirty="0" smtClean="0">
              <a:latin typeface="微软雅黑" panose="020B0503020204020204" pitchFamily="34" charset="-122"/>
              <a:ea typeface="微软雅黑" panose="020B0503020204020204" pitchFamily="34" charset="-122"/>
            </a:rPr>
            <a:t>小带轮</a:t>
          </a:r>
          <a:endParaRPr lang="zh-CN" sz="1800" dirty="0">
            <a:latin typeface="微软雅黑" panose="020B0503020204020204" pitchFamily="34" charset="-122"/>
            <a:ea typeface="微软雅黑" panose="020B0503020204020204" pitchFamily="34" charset="-122"/>
          </a:endParaRPr>
        </a:p>
      </dgm:t>
    </dgm:pt>
    <dgm:pt modelId="{F99DDCC7-AE40-4B64-8F23-FC023DA6504C}" cxnId="{7425C47D-4725-43CD-A15A-9D5789D6BEAC}"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EAF82428-F144-4BB9-8F5B-C7FE9B743A06}" cxnId="{7425C47D-4725-43CD-A15A-9D5789D6BEAC}"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CAD955B4-511B-4493-947D-4D0D6E2F59F3}">
      <dgm:prSet custT="1"/>
      <dgm:spPr/>
      <dgm:t>
        <a:bodyPr/>
        <a:lstStyle/>
        <a:p>
          <a:pPr rtl="0"/>
          <a:r>
            <a:rPr lang="en-US" sz="1800" dirty="0" smtClean="0">
              <a:latin typeface="微软雅黑" panose="020B0503020204020204" pitchFamily="34" charset="-122"/>
              <a:ea typeface="微软雅黑" panose="020B0503020204020204" pitchFamily="34" charset="-122"/>
            </a:rPr>
            <a:t>3-</a:t>
          </a:r>
          <a:r>
            <a:rPr lang="zh-CN" sz="1800" dirty="0" smtClean="0">
              <a:latin typeface="微软雅黑" panose="020B0503020204020204" pitchFamily="34" charset="-122"/>
              <a:ea typeface="微软雅黑" panose="020B0503020204020204" pitchFamily="34" charset="-122"/>
            </a:rPr>
            <a:t>大带轮</a:t>
          </a:r>
          <a:r>
            <a:rPr lang="en-US" altLang="zh-CN" sz="1800" dirty="0" smtClean="0">
              <a:latin typeface="微软雅黑" panose="020B0503020204020204" pitchFamily="34" charset="-122"/>
              <a:ea typeface="微软雅黑" panose="020B0503020204020204" pitchFamily="34" charset="-122"/>
            </a:rPr>
            <a:t> </a:t>
          </a:r>
          <a:r>
            <a:rPr lang="en-US" sz="1800" dirty="0" smtClean="0">
              <a:latin typeface="微软雅黑" panose="020B0503020204020204" pitchFamily="34" charset="-122"/>
              <a:ea typeface="微软雅黑" panose="020B0503020204020204" pitchFamily="34" charset="-122"/>
            </a:rPr>
            <a:t>4-</a:t>
          </a:r>
          <a:r>
            <a:rPr lang="zh-CN" sz="1800" dirty="0" smtClean="0">
              <a:latin typeface="微软雅黑" panose="020B0503020204020204" pitchFamily="34" charset="-122"/>
              <a:ea typeface="微软雅黑" panose="020B0503020204020204" pitchFamily="34" charset="-122"/>
            </a:rPr>
            <a:t>小齿轮</a:t>
          </a:r>
          <a:endParaRPr lang="zh-CN" sz="1800" dirty="0">
            <a:latin typeface="微软雅黑" panose="020B0503020204020204" pitchFamily="34" charset="-122"/>
            <a:ea typeface="微软雅黑" panose="020B0503020204020204" pitchFamily="34" charset="-122"/>
          </a:endParaRPr>
        </a:p>
      </dgm:t>
    </dgm:pt>
    <dgm:pt modelId="{DF4F1D1C-582F-47A5-9DFC-596E50C26253}" cxnId="{980E66FC-5BE6-44CE-A1CB-7CE4A64AFC33}"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E8E7595C-8A75-43A2-A17F-0080E97D7BF5}" cxnId="{980E66FC-5BE6-44CE-A1CB-7CE4A64AFC33}"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E36C50F6-5F77-4C70-8332-C9A1E139783D}">
      <dgm:prSet custT="1"/>
      <dgm:spPr/>
      <dgm:t>
        <a:bodyPr/>
        <a:lstStyle/>
        <a:p>
          <a:pPr rtl="0"/>
          <a:r>
            <a:rPr lang="en-US" sz="1800" dirty="0" smtClean="0">
              <a:latin typeface="微软雅黑" panose="020B0503020204020204" pitchFamily="34" charset="-122"/>
              <a:ea typeface="微软雅黑" panose="020B0503020204020204" pitchFamily="34" charset="-122"/>
            </a:rPr>
            <a:t>5-</a:t>
          </a:r>
          <a:r>
            <a:rPr lang="zh-CN" sz="1800" dirty="0" smtClean="0">
              <a:latin typeface="微软雅黑" panose="020B0503020204020204" pitchFamily="34" charset="-122"/>
              <a:ea typeface="微软雅黑" panose="020B0503020204020204" pitchFamily="34" charset="-122"/>
            </a:rPr>
            <a:t>大齿轮</a:t>
          </a:r>
          <a:r>
            <a:rPr lang="en-US" altLang="zh-CN" sz="1800" dirty="0" smtClean="0">
              <a:latin typeface="微软雅黑" panose="020B0503020204020204" pitchFamily="34" charset="-122"/>
              <a:ea typeface="微软雅黑" panose="020B0503020204020204" pitchFamily="34" charset="-122"/>
            </a:rPr>
            <a:t> </a:t>
          </a:r>
          <a:r>
            <a:rPr lang="en-US" sz="1800" dirty="0" smtClean="0">
              <a:latin typeface="微软雅黑" panose="020B0503020204020204" pitchFamily="34" charset="-122"/>
              <a:ea typeface="微软雅黑" panose="020B0503020204020204" pitchFamily="34" charset="-122"/>
            </a:rPr>
            <a:t>6-</a:t>
          </a:r>
          <a:r>
            <a:rPr lang="zh-CN" sz="1800" dirty="0" smtClean="0">
              <a:latin typeface="微软雅黑" panose="020B0503020204020204" pitchFamily="34" charset="-122"/>
              <a:ea typeface="微软雅黑" panose="020B0503020204020204" pitchFamily="34" charset="-122"/>
            </a:rPr>
            <a:t>离合器</a:t>
          </a:r>
          <a:endParaRPr lang="zh-CN" sz="1800" dirty="0">
            <a:latin typeface="微软雅黑" panose="020B0503020204020204" pitchFamily="34" charset="-122"/>
            <a:ea typeface="微软雅黑" panose="020B0503020204020204" pitchFamily="34" charset="-122"/>
          </a:endParaRPr>
        </a:p>
      </dgm:t>
    </dgm:pt>
    <dgm:pt modelId="{BBE88356-4644-41EA-8B01-FBADB65DDA77}" cxnId="{2865DEFD-A9FF-4AAB-A6B2-FEBCF28E20EA}"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B41D9F85-5088-4E6D-8C82-A1FDA50484FD}" cxnId="{2865DEFD-A9FF-4AAB-A6B2-FEBCF28E20EA}"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F756F516-E052-4716-894D-2A88B483331D}">
      <dgm:prSet custT="1"/>
      <dgm:spPr/>
      <dgm:t>
        <a:bodyPr/>
        <a:lstStyle/>
        <a:p>
          <a:pPr rtl="0"/>
          <a:r>
            <a:rPr lang="en-US" sz="1800" dirty="0" smtClean="0">
              <a:latin typeface="微软雅黑" panose="020B0503020204020204" pitchFamily="34" charset="-122"/>
              <a:ea typeface="微软雅黑" panose="020B0503020204020204" pitchFamily="34" charset="-122"/>
            </a:rPr>
            <a:t>7-</a:t>
          </a:r>
          <a:r>
            <a:rPr lang="zh-CN" sz="1800" dirty="0" smtClean="0">
              <a:latin typeface="微软雅黑" panose="020B0503020204020204" pitchFamily="34" charset="-122"/>
              <a:ea typeface="微软雅黑" panose="020B0503020204020204" pitchFamily="34" charset="-122"/>
            </a:rPr>
            <a:t>曲轴</a:t>
          </a:r>
          <a:r>
            <a:rPr lang="en-US" altLang="zh-CN" sz="1800" dirty="0" smtClean="0">
              <a:latin typeface="微软雅黑" panose="020B0503020204020204" pitchFamily="34" charset="-122"/>
              <a:ea typeface="微软雅黑" panose="020B0503020204020204" pitchFamily="34" charset="-122"/>
            </a:rPr>
            <a:t> </a:t>
          </a:r>
          <a:r>
            <a:rPr lang="en-US" sz="1800" dirty="0" smtClean="0">
              <a:latin typeface="微软雅黑" panose="020B0503020204020204" pitchFamily="34" charset="-122"/>
              <a:ea typeface="微软雅黑" panose="020B0503020204020204" pitchFamily="34" charset="-122"/>
            </a:rPr>
            <a:t>8-</a:t>
          </a:r>
          <a:r>
            <a:rPr lang="zh-CN" sz="1800" dirty="0" smtClean="0">
              <a:latin typeface="微软雅黑" panose="020B0503020204020204" pitchFamily="34" charset="-122"/>
              <a:ea typeface="微软雅黑" panose="020B0503020204020204" pitchFamily="34" charset="-122"/>
            </a:rPr>
            <a:t>制动器</a:t>
          </a:r>
          <a:endParaRPr lang="zh-CN" sz="1800" dirty="0">
            <a:latin typeface="微软雅黑" panose="020B0503020204020204" pitchFamily="34" charset="-122"/>
            <a:ea typeface="微软雅黑" panose="020B0503020204020204" pitchFamily="34" charset="-122"/>
          </a:endParaRPr>
        </a:p>
      </dgm:t>
    </dgm:pt>
    <dgm:pt modelId="{21C76978-411C-436F-874F-2EA63CF46CDB}" cxnId="{FCEA06A4-5811-49DE-B806-0F1E04CDE1D0}"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CEE9B457-9C9C-4DEB-81A2-07A81F3EFC8D}" cxnId="{FCEA06A4-5811-49DE-B806-0F1E04CDE1D0}"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404492E1-ECD1-4EAE-A62F-A77949E0BF04}">
      <dgm:prSet custT="1"/>
      <dgm:spPr/>
      <dgm:t>
        <a:bodyPr/>
        <a:lstStyle/>
        <a:p>
          <a:pPr rtl="0"/>
          <a:r>
            <a:rPr lang="en-US" sz="1800" dirty="0" smtClean="0">
              <a:latin typeface="微软雅黑" panose="020B0503020204020204" pitchFamily="34" charset="-122"/>
              <a:ea typeface="微软雅黑" panose="020B0503020204020204" pitchFamily="34" charset="-122"/>
            </a:rPr>
            <a:t>9-</a:t>
          </a:r>
          <a:r>
            <a:rPr lang="zh-CN" sz="1800" dirty="0" smtClean="0">
              <a:latin typeface="微软雅黑" panose="020B0503020204020204" pitchFamily="34" charset="-122"/>
              <a:ea typeface="微软雅黑" panose="020B0503020204020204" pitchFamily="34" charset="-122"/>
            </a:rPr>
            <a:t>连杆</a:t>
          </a:r>
          <a:r>
            <a:rPr lang="en-US" altLang="zh-CN" sz="1800" dirty="0" smtClean="0">
              <a:latin typeface="微软雅黑" panose="020B0503020204020204" pitchFamily="34" charset="-122"/>
              <a:ea typeface="微软雅黑" panose="020B0503020204020204" pitchFamily="34" charset="-122"/>
            </a:rPr>
            <a:t> </a:t>
          </a:r>
          <a:r>
            <a:rPr lang="en-US" sz="1800" dirty="0" smtClean="0">
              <a:latin typeface="微软雅黑" panose="020B0503020204020204" pitchFamily="34" charset="-122"/>
              <a:ea typeface="微软雅黑" panose="020B0503020204020204" pitchFamily="34" charset="-122"/>
            </a:rPr>
            <a:t>10-</a:t>
          </a:r>
          <a:r>
            <a:rPr lang="zh-CN" sz="1800" dirty="0" smtClean="0">
              <a:latin typeface="微软雅黑" panose="020B0503020204020204" pitchFamily="34" charset="-122"/>
              <a:ea typeface="微软雅黑" panose="020B0503020204020204" pitchFamily="34" charset="-122"/>
            </a:rPr>
            <a:t>滑块</a:t>
          </a:r>
          <a:endParaRPr lang="zh-CN" sz="1800" dirty="0">
            <a:latin typeface="微软雅黑" panose="020B0503020204020204" pitchFamily="34" charset="-122"/>
            <a:ea typeface="微软雅黑" panose="020B0503020204020204" pitchFamily="34" charset="-122"/>
          </a:endParaRPr>
        </a:p>
      </dgm:t>
    </dgm:pt>
    <dgm:pt modelId="{E4AEFA55-272A-4630-9817-60AD2A2A07FC}" cxnId="{53CD1308-97E8-4FCC-B993-2353055DF90A}"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20D65384-558A-45D4-A095-D25471AA0826}" cxnId="{53CD1308-97E8-4FCC-B993-2353055DF90A}"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3A8587FC-BAAD-49E7-A581-2A611019A8F5}">
      <dgm:prSet custT="1"/>
      <dgm:spPr/>
      <dgm:t>
        <a:bodyPr/>
        <a:lstStyle/>
        <a:p>
          <a:pPr rtl="0"/>
          <a:r>
            <a:rPr lang="en-US" sz="1800" dirty="0" smtClean="0">
              <a:latin typeface="微软雅黑" panose="020B0503020204020204" pitchFamily="34" charset="-122"/>
              <a:ea typeface="微软雅黑" panose="020B0503020204020204" pitchFamily="34" charset="-122"/>
            </a:rPr>
            <a:t>11-</a:t>
          </a:r>
          <a:r>
            <a:rPr lang="zh-CN" sz="1800" dirty="0" smtClean="0">
              <a:latin typeface="微软雅黑" panose="020B0503020204020204" pitchFamily="34" charset="-122"/>
              <a:ea typeface="微软雅黑" panose="020B0503020204020204" pitchFamily="34" charset="-122"/>
            </a:rPr>
            <a:t>上模</a:t>
          </a:r>
          <a:r>
            <a:rPr lang="en-US" altLang="zh-CN" sz="1800" dirty="0" smtClean="0">
              <a:latin typeface="微软雅黑" panose="020B0503020204020204" pitchFamily="34" charset="-122"/>
              <a:ea typeface="微软雅黑" panose="020B0503020204020204" pitchFamily="34" charset="-122"/>
            </a:rPr>
            <a:t> </a:t>
          </a:r>
          <a:r>
            <a:rPr lang="en-US" sz="1800" dirty="0" smtClean="0">
              <a:latin typeface="微软雅黑" panose="020B0503020204020204" pitchFamily="34" charset="-122"/>
              <a:ea typeface="微软雅黑" panose="020B0503020204020204" pitchFamily="34" charset="-122"/>
            </a:rPr>
            <a:t>12-</a:t>
          </a:r>
          <a:r>
            <a:rPr lang="zh-CN" sz="1800" dirty="0" smtClean="0">
              <a:latin typeface="微软雅黑" panose="020B0503020204020204" pitchFamily="34" charset="-122"/>
              <a:ea typeface="微软雅黑" panose="020B0503020204020204" pitchFamily="34" charset="-122"/>
            </a:rPr>
            <a:t>下模</a:t>
          </a:r>
          <a:endParaRPr lang="zh-CN" sz="1800" dirty="0">
            <a:latin typeface="微软雅黑" panose="020B0503020204020204" pitchFamily="34" charset="-122"/>
            <a:ea typeface="微软雅黑" panose="020B0503020204020204" pitchFamily="34" charset="-122"/>
          </a:endParaRPr>
        </a:p>
      </dgm:t>
    </dgm:pt>
    <dgm:pt modelId="{9D1B3EA1-398D-457B-84EF-7BD41259D493}" cxnId="{86336B9C-9C0C-41E3-9143-AC1C22F2A9E8}"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B7B24BF6-B0E0-45E0-BEFE-3C3B7A8A18B1}" cxnId="{86336B9C-9C0C-41E3-9143-AC1C22F2A9E8}"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26F1ED9A-4CE5-4868-98E2-B11438898DB6}">
      <dgm:prSet custT="1"/>
      <dgm:spPr/>
      <dgm:t>
        <a:bodyPr/>
        <a:lstStyle/>
        <a:p>
          <a:pPr rtl="0"/>
          <a:r>
            <a:rPr lang="en-US" sz="1800" dirty="0" smtClean="0">
              <a:latin typeface="微软雅黑" panose="020B0503020204020204" pitchFamily="34" charset="-122"/>
              <a:ea typeface="微软雅黑" panose="020B0503020204020204" pitchFamily="34" charset="-122"/>
            </a:rPr>
            <a:t>13-</a:t>
          </a:r>
          <a:r>
            <a:rPr lang="zh-CN" sz="1800" dirty="0" smtClean="0">
              <a:latin typeface="微软雅黑" panose="020B0503020204020204" pitchFamily="34" charset="-122"/>
              <a:ea typeface="微软雅黑" panose="020B0503020204020204" pitchFamily="34" charset="-122"/>
            </a:rPr>
            <a:t>垫板</a:t>
          </a:r>
          <a:r>
            <a:rPr lang="en-US" altLang="zh-CN" sz="1800" dirty="0" smtClean="0">
              <a:latin typeface="微软雅黑" panose="020B0503020204020204" pitchFamily="34" charset="-122"/>
              <a:ea typeface="微软雅黑" panose="020B0503020204020204" pitchFamily="34" charset="-122"/>
            </a:rPr>
            <a:t> </a:t>
          </a:r>
          <a:r>
            <a:rPr lang="en-US" sz="1800" dirty="0" smtClean="0">
              <a:latin typeface="微软雅黑" panose="020B0503020204020204" pitchFamily="34" charset="-122"/>
              <a:ea typeface="微软雅黑" panose="020B0503020204020204" pitchFamily="34" charset="-122"/>
            </a:rPr>
            <a:t>14-</a:t>
          </a:r>
          <a:r>
            <a:rPr lang="zh-CN" sz="1800" dirty="0" smtClean="0">
              <a:latin typeface="微软雅黑" panose="020B0503020204020204" pitchFamily="34" charset="-122"/>
              <a:ea typeface="微软雅黑" panose="020B0503020204020204" pitchFamily="34" charset="-122"/>
            </a:rPr>
            <a:t>工作台</a:t>
          </a:r>
          <a:endParaRPr lang="zh-CN" sz="1800" dirty="0">
            <a:latin typeface="微软雅黑" panose="020B0503020204020204" pitchFamily="34" charset="-122"/>
            <a:ea typeface="微软雅黑" panose="020B0503020204020204" pitchFamily="34" charset="-122"/>
          </a:endParaRPr>
        </a:p>
      </dgm:t>
    </dgm:pt>
    <dgm:pt modelId="{D50333CC-9842-4314-A067-6A8192819C30}" cxnId="{C2F6029E-F3ED-4B5D-BF20-48C676A97D57}"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11A67D6F-DC46-45F3-B7DC-31D7D35B5FF6}" cxnId="{C2F6029E-F3ED-4B5D-BF20-48C676A97D57}"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CF11DDEF-C38A-4AF9-85DA-B6E2DAA8238B}" type="pres">
      <dgm:prSet presAssocID="{313167E7-CCED-4C4B-B9FD-C0A39F78D885}" presName="linear" presStyleCnt="0">
        <dgm:presLayoutVars>
          <dgm:animLvl val="lvl"/>
          <dgm:resizeHandles val="exact"/>
        </dgm:presLayoutVars>
      </dgm:prSet>
      <dgm:spPr/>
      <dgm:t>
        <a:bodyPr/>
        <a:lstStyle/>
        <a:p>
          <a:endParaRPr lang="zh-CN" altLang="en-US"/>
        </a:p>
      </dgm:t>
    </dgm:pt>
    <dgm:pt modelId="{4E3F2CDB-2AA8-447E-85AF-35A7EAD4576B}" type="pres">
      <dgm:prSet presAssocID="{F74F3638-9A88-40EF-9E8C-C4A727190C37}" presName="parentText" presStyleLbl="node1" presStyleIdx="0" presStyleCnt="7">
        <dgm:presLayoutVars>
          <dgm:chMax val="0"/>
          <dgm:bulletEnabled val="1"/>
        </dgm:presLayoutVars>
      </dgm:prSet>
      <dgm:spPr/>
      <dgm:t>
        <a:bodyPr/>
        <a:lstStyle/>
        <a:p>
          <a:endParaRPr lang="zh-CN" altLang="en-US"/>
        </a:p>
      </dgm:t>
    </dgm:pt>
    <dgm:pt modelId="{28483FF2-AF7A-485D-87A1-D9F03E0A289A}" type="pres">
      <dgm:prSet presAssocID="{EAF82428-F144-4BB9-8F5B-C7FE9B743A06}" presName="spacer" presStyleCnt="0"/>
      <dgm:spPr/>
    </dgm:pt>
    <dgm:pt modelId="{C21F4E22-D86D-476D-885B-D7E589C3C819}" type="pres">
      <dgm:prSet presAssocID="{CAD955B4-511B-4493-947D-4D0D6E2F59F3}" presName="parentText" presStyleLbl="node1" presStyleIdx="1" presStyleCnt="7">
        <dgm:presLayoutVars>
          <dgm:chMax val="0"/>
          <dgm:bulletEnabled val="1"/>
        </dgm:presLayoutVars>
      </dgm:prSet>
      <dgm:spPr/>
      <dgm:t>
        <a:bodyPr/>
        <a:lstStyle/>
        <a:p>
          <a:endParaRPr lang="zh-CN" altLang="en-US"/>
        </a:p>
      </dgm:t>
    </dgm:pt>
    <dgm:pt modelId="{EA0D26CD-1C3E-44C7-98CD-BED3479AF994}" type="pres">
      <dgm:prSet presAssocID="{E8E7595C-8A75-43A2-A17F-0080E97D7BF5}" presName="spacer" presStyleCnt="0"/>
      <dgm:spPr/>
    </dgm:pt>
    <dgm:pt modelId="{F55EF580-F9D8-4110-8DFE-0750A3F30EAB}" type="pres">
      <dgm:prSet presAssocID="{E36C50F6-5F77-4C70-8332-C9A1E139783D}" presName="parentText" presStyleLbl="node1" presStyleIdx="2" presStyleCnt="7">
        <dgm:presLayoutVars>
          <dgm:chMax val="0"/>
          <dgm:bulletEnabled val="1"/>
        </dgm:presLayoutVars>
      </dgm:prSet>
      <dgm:spPr/>
      <dgm:t>
        <a:bodyPr/>
        <a:lstStyle/>
        <a:p>
          <a:endParaRPr lang="zh-CN" altLang="en-US"/>
        </a:p>
      </dgm:t>
    </dgm:pt>
    <dgm:pt modelId="{A34120F3-E34B-4D9E-8499-808545DBCFC0}" type="pres">
      <dgm:prSet presAssocID="{B41D9F85-5088-4E6D-8C82-A1FDA50484FD}" presName="spacer" presStyleCnt="0"/>
      <dgm:spPr/>
    </dgm:pt>
    <dgm:pt modelId="{7E462E54-4514-4AC3-B086-D5D03DB83D09}" type="pres">
      <dgm:prSet presAssocID="{F756F516-E052-4716-894D-2A88B483331D}" presName="parentText" presStyleLbl="node1" presStyleIdx="3" presStyleCnt="7">
        <dgm:presLayoutVars>
          <dgm:chMax val="0"/>
          <dgm:bulletEnabled val="1"/>
        </dgm:presLayoutVars>
      </dgm:prSet>
      <dgm:spPr/>
      <dgm:t>
        <a:bodyPr/>
        <a:lstStyle/>
        <a:p>
          <a:endParaRPr lang="zh-CN" altLang="en-US"/>
        </a:p>
      </dgm:t>
    </dgm:pt>
    <dgm:pt modelId="{1BAE8299-856D-40F9-B71F-E5E5BE6FD1CF}" type="pres">
      <dgm:prSet presAssocID="{CEE9B457-9C9C-4DEB-81A2-07A81F3EFC8D}" presName="spacer" presStyleCnt="0"/>
      <dgm:spPr/>
    </dgm:pt>
    <dgm:pt modelId="{707BD60B-B362-4B62-9AF6-F48B85F01D19}" type="pres">
      <dgm:prSet presAssocID="{404492E1-ECD1-4EAE-A62F-A77949E0BF04}" presName="parentText" presStyleLbl="node1" presStyleIdx="4" presStyleCnt="7">
        <dgm:presLayoutVars>
          <dgm:chMax val="0"/>
          <dgm:bulletEnabled val="1"/>
        </dgm:presLayoutVars>
      </dgm:prSet>
      <dgm:spPr/>
      <dgm:t>
        <a:bodyPr/>
        <a:lstStyle/>
        <a:p>
          <a:endParaRPr lang="zh-CN" altLang="en-US"/>
        </a:p>
      </dgm:t>
    </dgm:pt>
    <dgm:pt modelId="{6221F6C5-A7FE-43E5-919A-35C5F4478E94}" type="pres">
      <dgm:prSet presAssocID="{20D65384-558A-45D4-A095-D25471AA0826}" presName="spacer" presStyleCnt="0"/>
      <dgm:spPr/>
    </dgm:pt>
    <dgm:pt modelId="{D4BCDE13-7256-4743-9A13-C2D734A93D86}" type="pres">
      <dgm:prSet presAssocID="{3A8587FC-BAAD-49E7-A581-2A611019A8F5}" presName="parentText" presStyleLbl="node1" presStyleIdx="5" presStyleCnt="7">
        <dgm:presLayoutVars>
          <dgm:chMax val="0"/>
          <dgm:bulletEnabled val="1"/>
        </dgm:presLayoutVars>
      </dgm:prSet>
      <dgm:spPr/>
      <dgm:t>
        <a:bodyPr/>
        <a:lstStyle/>
        <a:p>
          <a:endParaRPr lang="zh-CN" altLang="en-US"/>
        </a:p>
      </dgm:t>
    </dgm:pt>
    <dgm:pt modelId="{E88F2ED0-C3E1-4315-AD36-DE0C144D0A08}" type="pres">
      <dgm:prSet presAssocID="{B7B24BF6-B0E0-45E0-BEFE-3C3B7A8A18B1}" presName="spacer" presStyleCnt="0"/>
      <dgm:spPr/>
    </dgm:pt>
    <dgm:pt modelId="{BEFAA7A2-AB43-4CDD-8912-9B5ADCFD135E}" type="pres">
      <dgm:prSet presAssocID="{26F1ED9A-4CE5-4868-98E2-B11438898DB6}" presName="parentText" presStyleLbl="node1" presStyleIdx="6" presStyleCnt="7">
        <dgm:presLayoutVars>
          <dgm:chMax val="0"/>
          <dgm:bulletEnabled val="1"/>
        </dgm:presLayoutVars>
      </dgm:prSet>
      <dgm:spPr/>
      <dgm:t>
        <a:bodyPr/>
        <a:lstStyle/>
        <a:p>
          <a:endParaRPr lang="zh-CN" altLang="en-US"/>
        </a:p>
      </dgm:t>
    </dgm:pt>
  </dgm:ptLst>
  <dgm:cxnLst>
    <dgm:cxn modelId="{C1370BE9-C5BB-48C2-973B-2682984CD306}" type="presOf" srcId="{404492E1-ECD1-4EAE-A62F-A77949E0BF04}" destId="{707BD60B-B362-4B62-9AF6-F48B85F01D19}" srcOrd="0" destOrd="0" presId="urn:microsoft.com/office/officeart/2005/8/layout/vList2"/>
    <dgm:cxn modelId="{980E66FC-5BE6-44CE-A1CB-7CE4A64AFC33}" srcId="{313167E7-CCED-4C4B-B9FD-C0A39F78D885}" destId="{CAD955B4-511B-4493-947D-4D0D6E2F59F3}" srcOrd="1" destOrd="0" parTransId="{DF4F1D1C-582F-47A5-9DFC-596E50C26253}" sibTransId="{E8E7595C-8A75-43A2-A17F-0080E97D7BF5}"/>
    <dgm:cxn modelId="{B0241FD9-5732-4B42-8427-B7D4B4FD8FCD}" type="presOf" srcId="{F74F3638-9A88-40EF-9E8C-C4A727190C37}" destId="{4E3F2CDB-2AA8-447E-85AF-35A7EAD4576B}" srcOrd="0" destOrd="0" presId="urn:microsoft.com/office/officeart/2005/8/layout/vList2"/>
    <dgm:cxn modelId="{6447C413-AC07-4162-83C5-8A16370F54EF}" type="presOf" srcId="{CAD955B4-511B-4493-947D-4D0D6E2F59F3}" destId="{C21F4E22-D86D-476D-885B-D7E589C3C819}" srcOrd="0" destOrd="0" presId="urn:microsoft.com/office/officeart/2005/8/layout/vList2"/>
    <dgm:cxn modelId="{C2F6029E-F3ED-4B5D-BF20-48C676A97D57}" srcId="{313167E7-CCED-4C4B-B9FD-C0A39F78D885}" destId="{26F1ED9A-4CE5-4868-98E2-B11438898DB6}" srcOrd="6" destOrd="0" parTransId="{D50333CC-9842-4314-A067-6A8192819C30}" sibTransId="{11A67D6F-DC46-45F3-B7DC-31D7D35B5FF6}"/>
    <dgm:cxn modelId="{E769CD5B-A2EB-4898-996F-E1748173ADC0}" type="presOf" srcId="{3A8587FC-BAAD-49E7-A581-2A611019A8F5}" destId="{D4BCDE13-7256-4743-9A13-C2D734A93D86}" srcOrd="0" destOrd="0" presId="urn:microsoft.com/office/officeart/2005/8/layout/vList2"/>
    <dgm:cxn modelId="{FCEA06A4-5811-49DE-B806-0F1E04CDE1D0}" srcId="{313167E7-CCED-4C4B-B9FD-C0A39F78D885}" destId="{F756F516-E052-4716-894D-2A88B483331D}" srcOrd="3" destOrd="0" parTransId="{21C76978-411C-436F-874F-2EA63CF46CDB}" sibTransId="{CEE9B457-9C9C-4DEB-81A2-07A81F3EFC8D}"/>
    <dgm:cxn modelId="{86336B9C-9C0C-41E3-9143-AC1C22F2A9E8}" srcId="{313167E7-CCED-4C4B-B9FD-C0A39F78D885}" destId="{3A8587FC-BAAD-49E7-A581-2A611019A8F5}" srcOrd="5" destOrd="0" parTransId="{9D1B3EA1-398D-457B-84EF-7BD41259D493}" sibTransId="{B7B24BF6-B0E0-45E0-BEFE-3C3B7A8A18B1}"/>
    <dgm:cxn modelId="{2865DEFD-A9FF-4AAB-A6B2-FEBCF28E20EA}" srcId="{313167E7-CCED-4C4B-B9FD-C0A39F78D885}" destId="{E36C50F6-5F77-4C70-8332-C9A1E139783D}" srcOrd="2" destOrd="0" parTransId="{BBE88356-4644-41EA-8B01-FBADB65DDA77}" sibTransId="{B41D9F85-5088-4E6D-8C82-A1FDA50484FD}"/>
    <dgm:cxn modelId="{7425C47D-4725-43CD-A15A-9D5789D6BEAC}" srcId="{313167E7-CCED-4C4B-B9FD-C0A39F78D885}" destId="{F74F3638-9A88-40EF-9E8C-C4A727190C37}" srcOrd="0" destOrd="0" parTransId="{F99DDCC7-AE40-4B64-8F23-FC023DA6504C}" sibTransId="{EAF82428-F144-4BB9-8F5B-C7FE9B743A06}"/>
    <dgm:cxn modelId="{55066CFF-FC99-492A-BCC1-F93BB03FE5DF}" type="presOf" srcId="{26F1ED9A-4CE5-4868-98E2-B11438898DB6}" destId="{BEFAA7A2-AB43-4CDD-8912-9B5ADCFD135E}" srcOrd="0" destOrd="0" presId="urn:microsoft.com/office/officeart/2005/8/layout/vList2"/>
    <dgm:cxn modelId="{9082C167-B4B0-474B-B07F-EACB4A2CAA94}" type="presOf" srcId="{E36C50F6-5F77-4C70-8332-C9A1E139783D}" destId="{F55EF580-F9D8-4110-8DFE-0750A3F30EAB}" srcOrd="0" destOrd="0" presId="urn:microsoft.com/office/officeart/2005/8/layout/vList2"/>
    <dgm:cxn modelId="{D0A7C78A-2B9D-4206-9D88-25CEE79112B2}" type="presOf" srcId="{313167E7-CCED-4C4B-B9FD-C0A39F78D885}" destId="{CF11DDEF-C38A-4AF9-85DA-B6E2DAA8238B}" srcOrd="0" destOrd="0" presId="urn:microsoft.com/office/officeart/2005/8/layout/vList2"/>
    <dgm:cxn modelId="{53CD1308-97E8-4FCC-B993-2353055DF90A}" srcId="{313167E7-CCED-4C4B-B9FD-C0A39F78D885}" destId="{404492E1-ECD1-4EAE-A62F-A77949E0BF04}" srcOrd="4" destOrd="0" parTransId="{E4AEFA55-272A-4630-9817-60AD2A2A07FC}" sibTransId="{20D65384-558A-45D4-A095-D25471AA0826}"/>
    <dgm:cxn modelId="{8C9F7925-C749-430D-8F11-907CDDC1A531}" type="presOf" srcId="{F756F516-E052-4716-894D-2A88B483331D}" destId="{7E462E54-4514-4AC3-B086-D5D03DB83D09}" srcOrd="0" destOrd="0" presId="urn:microsoft.com/office/officeart/2005/8/layout/vList2"/>
    <dgm:cxn modelId="{6BFACC4E-BF48-40B0-B8A6-92438B26906E}" type="presParOf" srcId="{CF11DDEF-C38A-4AF9-85DA-B6E2DAA8238B}" destId="{4E3F2CDB-2AA8-447E-85AF-35A7EAD4576B}" srcOrd="0" destOrd="0" presId="urn:microsoft.com/office/officeart/2005/8/layout/vList2"/>
    <dgm:cxn modelId="{28715DD7-C130-4C61-9ACF-BA3D12C6FE4C}" type="presParOf" srcId="{CF11DDEF-C38A-4AF9-85DA-B6E2DAA8238B}" destId="{28483FF2-AF7A-485D-87A1-D9F03E0A289A}" srcOrd="1" destOrd="0" presId="urn:microsoft.com/office/officeart/2005/8/layout/vList2"/>
    <dgm:cxn modelId="{300BAA1C-2488-4A89-AF79-0D164961852B}" type="presParOf" srcId="{CF11DDEF-C38A-4AF9-85DA-B6E2DAA8238B}" destId="{C21F4E22-D86D-476D-885B-D7E589C3C819}" srcOrd="2" destOrd="0" presId="urn:microsoft.com/office/officeart/2005/8/layout/vList2"/>
    <dgm:cxn modelId="{76B00C8C-AE8F-42FC-B153-D9F3A8F8E056}" type="presParOf" srcId="{CF11DDEF-C38A-4AF9-85DA-B6E2DAA8238B}" destId="{EA0D26CD-1C3E-44C7-98CD-BED3479AF994}" srcOrd="3" destOrd="0" presId="urn:microsoft.com/office/officeart/2005/8/layout/vList2"/>
    <dgm:cxn modelId="{3A932546-A6B2-463E-92A6-883E4F6BB08F}" type="presParOf" srcId="{CF11DDEF-C38A-4AF9-85DA-B6E2DAA8238B}" destId="{F55EF580-F9D8-4110-8DFE-0750A3F30EAB}" srcOrd="4" destOrd="0" presId="urn:microsoft.com/office/officeart/2005/8/layout/vList2"/>
    <dgm:cxn modelId="{8CC7D3DC-B011-4044-A612-8E83991498C9}" type="presParOf" srcId="{CF11DDEF-C38A-4AF9-85DA-B6E2DAA8238B}" destId="{A34120F3-E34B-4D9E-8499-808545DBCFC0}" srcOrd="5" destOrd="0" presId="urn:microsoft.com/office/officeart/2005/8/layout/vList2"/>
    <dgm:cxn modelId="{A487C6DE-4B99-4482-AFE4-2BB1E3C0BD83}" type="presParOf" srcId="{CF11DDEF-C38A-4AF9-85DA-B6E2DAA8238B}" destId="{7E462E54-4514-4AC3-B086-D5D03DB83D09}" srcOrd="6" destOrd="0" presId="urn:microsoft.com/office/officeart/2005/8/layout/vList2"/>
    <dgm:cxn modelId="{70FFE305-E000-44FE-8642-CA998F017F56}" type="presParOf" srcId="{CF11DDEF-C38A-4AF9-85DA-B6E2DAA8238B}" destId="{1BAE8299-856D-40F9-B71F-E5E5BE6FD1CF}" srcOrd="7" destOrd="0" presId="urn:microsoft.com/office/officeart/2005/8/layout/vList2"/>
    <dgm:cxn modelId="{309053BC-EA4A-4509-B82C-D51461B901C6}" type="presParOf" srcId="{CF11DDEF-C38A-4AF9-85DA-B6E2DAA8238B}" destId="{707BD60B-B362-4B62-9AF6-F48B85F01D19}" srcOrd="8" destOrd="0" presId="urn:microsoft.com/office/officeart/2005/8/layout/vList2"/>
    <dgm:cxn modelId="{E00AFA2B-6601-49BB-9D23-02448266DCC4}" type="presParOf" srcId="{CF11DDEF-C38A-4AF9-85DA-B6E2DAA8238B}" destId="{6221F6C5-A7FE-43E5-919A-35C5F4478E94}" srcOrd="9" destOrd="0" presId="urn:microsoft.com/office/officeart/2005/8/layout/vList2"/>
    <dgm:cxn modelId="{C5F977EC-F16B-4B19-A010-EF88D3A09E93}" type="presParOf" srcId="{CF11DDEF-C38A-4AF9-85DA-B6E2DAA8238B}" destId="{D4BCDE13-7256-4743-9A13-C2D734A93D86}" srcOrd="10" destOrd="0" presId="urn:microsoft.com/office/officeart/2005/8/layout/vList2"/>
    <dgm:cxn modelId="{904162D3-03F0-4B2E-BD4D-97220A2C5A93}" type="presParOf" srcId="{CF11DDEF-C38A-4AF9-85DA-B6E2DAA8238B}" destId="{E88F2ED0-C3E1-4315-AD36-DE0C144D0A08}" srcOrd="11" destOrd="0" presId="urn:microsoft.com/office/officeart/2005/8/layout/vList2"/>
    <dgm:cxn modelId="{D070DBBA-F31E-48B9-9F14-EFA0D2231DF3}" type="presParOf" srcId="{CF11DDEF-C38A-4AF9-85DA-B6E2DAA8238B}" destId="{BEFAA7A2-AB43-4CDD-8912-9B5ADCFD135E}" srcOrd="12"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10C1636-4C47-41D3-8920-9BAED338CFEC}" type="doc">
      <dgm:prSet loTypeId="urn:microsoft.com/office/officeart/2005/8/layout/vList2" loCatId="list" qsTypeId="urn:microsoft.com/office/officeart/2005/8/quickstyle/3d3" qsCatId="3D" csTypeId="urn:microsoft.com/office/officeart/2005/8/colors/colorful1" csCatId="colorful" phldr="1"/>
      <dgm:spPr/>
      <dgm:t>
        <a:bodyPr/>
        <a:lstStyle/>
        <a:p>
          <a:endParaRPr lang="zh-CN" altLang="en-US"/>
        </a:p>
      </dgm:t>
    </dgm:pt>
    <dgm:pt modelId="{2CFBC030-1239-4A95-B96B-B9E361D03294}">
      <dgm:prSet custT="1"/>
      <dgm:spPr/>
      <dgm:t>
        <a:bodyPr/>
        <a:lstStyle/>
        <a:p>
          <a:pPr rtl="0"/>
          <a:r>
            <a:rPr lang="en-US" sz="1800" dirty="0" smtClean="0">
              <a:latin typeface="微软雅黑" panose="020B0503020204020204" pitchFamily="34" charset="-122"/>
              <a:ea typeface="微软雅黑" panose="020B0503020204020204" pitchFamily="34" charset="-122"/>
            </a:rPr>
            <a:t>1-</a:t>
          </a:r>
          <a:r>
            <a:rPr lang="zh-CN" sz="1800" dirty="0" smtClean="0">
              <a:latin typeface="微软雅黑" panose="020B0503020204020204" pitchFamily="34" charset="-122"/>
              <a:ea typeface="微软雅黑" panose="020B0503020204020204" pitchFamily="34" charset="-122"/>
            </a:rPr>
            <a:t>打料螺钉</a:t>
          </a:r>
          <a:r>
            <a:rPr lang="en-US" sz="1800" dirty="0" smtClean="0">
              <a:latin typeface="微软雅黑" panose="020B0503020204020204" pitchFamily="34" charset="-122"/>
              <a:ea typeface="微软雅黑" panose="020B0503020204020204" pitchFamily="34" charset="-122"/>
            </a:rPr>
            <a:t>2-</a:t>
          </a:r>
          <a:r>
            <a:rPr lang="zh-CN" sz="1800" dirty="0" smtClean="0">
              <a:latin typeface="微软雅黑" panose="020B0503020204020204" pitchFamily="34" charset="-122"/>
              <a:ea typeface="微软雅黑" panose="020B0503020204020204" pitchFamily="34" charset="-122"/>
            </a:rPr>
            <a:t>螺钉座</a:t>
          </a:r>
          <a:endParaRPr lang="zh-CN" sz="1800" dirty="0">
            <a:latin typeface="微软雅黑" panose="020B0503020204020204" pitchFamily="34" charset="-122"/>
            <a:ea typeface="微软雅黑" panose="020B0503020204020204" pitchFamily="34" charset="-122"/>
          </a:endParaRPr>
        </a:p>
      </dgm:t>
    </dgm:pt>
    <dgm:pt modelId="{D5A8FCD4-2F3E-4CAF-A6EB-354E78B2A60E}" cxnId="{A5A29FC9-F8EA-4ED5-9A0A-C2D3B799829D}"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5B2DF436-4088-4943-ADAC-13EECF384893}" cxnId="{A5A29FC9-F8EA-4ED5-9A0A-C2D3B799829D}"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7C559E77-EE48-435B-ABF9-B1A518266E9A}">
      <dgm:prSet custT="1"/>
      <dgm:spPr/>
      <dgm:t>
        <a:bodyPr/>
        <a:lstStyle/>
        <a:p>
          <a:pPr rtl="0"/>
          <a:r>
            <a:rPr lang="en-US" sz="1800" dirty="0" smtClean="0">
              <a:latin typeface="微软雅黑" panose="020B0503020204020204" pitchFamily="34" charset="-122"/>
              <a:ea typeface="微软雅黑" panose="020B0503020204020204" pitchFamily="34" charset="-122"/>
            </a:rPr>
            <a:t>3-</a:t>
          </a:r>
          <a:r>
            <a:rPr lang="zh-CN" sz="1800" dirty="0" smtClean="0">
              <a:latin typeface="微软雅黑" panose="020B0503020204020204" pitchFamily="34" charset="-122"/>
              <a:ea typeface="微软雅黑" panose="020B0503020204020204" pitchFamily="34" charset="-122"/>
            </a:rPr>
            <a:t>打料横杆</a:t>
          </a:r>
          <a:r>
            <a:rPr lang="en-US" sz="1800" dirty="0" smtClean="0">
              <a:latin typeface="微软雅黑" panose="020B0503020204020204" pitchFamily="34" charset="-122"/>
              <a:ea typeface="微软雅黑" panose="020B0503020204020204" pitchFamily="34" charset="-122"/>
            </a:rPr>
            <a:t>4-</a:t>
          </a:r>
          <a:r>
            <a:rPr lang="zh-CN" sz="1800" dirty="0" smtClean="0">
              <a:latin typeface="微软雅黑" panose="020B0503020204020204" pitchFamily="34" charset="-122"/>
              <a:ea typeface="微软雅黑" panose="020B0503020204020204" pitchFamily="34" charset="-122"/>
            </a:rPr>
            <a:t>滑块</a:t>
          </a:r>
          <a:endParaRPr lang="zh-CN" sz="1800" dirty="0">
            <a:latin typeface="微软雅黑" panose="020B0503020204020204" pitchFamily="34" charset="-122"/>
            <a:ea typeface="微软雅黑" panose="020B0503020204020204" pitchFamily="34" charset="-122"/>
          </a:endParaRPr>
        </a:p>
      </dgm:t>
    </dgm:pt>
    <dgm:pt modelId="{D39BBD52-374D-426D-AAF9-FE6A49D23F7A}" cxnId="{9D4AD1B2-42D0-4375-B3E0-CE4A4D443CAC}"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B66D4BDC-EBAE-4D23-AEE2-77910C3AC8B5}" cxnId="{9D4AD1B2-42D0-4375-B3E0-CE4A4D443CAC}"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FDD40B72-8711-4100-BBCA-FB4D4BDE496B}">
      <dgm:prSet custT="1"/>
      <dgm:spPr/>
      <dgm:t>
        <a:bodyPr/>
        <a:lstStyle/>
        <a:p>
          <a:pPr rtl="0"/>
          <a:r>
            <a:rPr lang="en-US" sz="1800" dirty="0" smtClean="0">
              <a:latin typeface="微软雅黑" panose="020B0503020204020204" pitchFamily="34" charset="-122"/>
              <a:ea typeface="微软雅黑" panose="020B0503020204020204" pitchFamily="34" charset="-122"/>
            </a:rPr>
            <a:t>5-</a:t>
          </a:r>
          <a:r>
            <a:rPr lang="zh-CN" sz="1800" dirty="0" smtClean="0">
              <a:latin typeface="微软雅黑" panose="020B0503020204020204" pitchFamily="34" charset="-122"/>
              <a:ea typeface="微软雅黑" panose="020B0503020204020204" pitchFamily="34" charset="-122"/>
            </a:rPr>
            <a:t>顶料杆</a:t>
          </a:r>
          <a:r>
            <a:rPr lang="en-US" altLang="zh-CN" sz="1800" dirty="0" smtClean="0">
              <a:latin typeface="微软雅黑" panose="020B0503020204020204" pitchFamily="34" charset="-122"/>
              <a:ea typeface="微软雅黑" panose="020B0503020204020204" pitchFamily="34" charset="-122"/>
            </a:rPr>
            <a:t> </a:t>
          </a:r>
          <a:r>
            <a:rPr lang="en-US" sz="1800" dirty="0" smtClean="0">
              <a:latin typeface="微软雅黑" panose="020B0503020204020204" pitchFamily="34" charset="-122"/>
              <a:ea typeface="微软雅黑" panose="020B0503020204020204" pitchFamily="34" charset="-122"/>
            </a:rPr>
            <a:t>6-</a:t>
          </a:r>
          <a:r>
            <a:rPr lang="zh-CN" sz="1800" dirty="0" smtClean="0">
              <a:latin typeface="微软雅黑" panose="020B0503020204020204" pitchFamily="34" charset="-122"/>
              <a:ea typeface="微软雅黑" panose="020B0503020204020204" pitchFamily="34" charset="-122"/>
            </a:rPr>
            <a:t>上模</a:t>
          </a:r>
          <a:endParaRPr lang="zh-CN" sz="1800" dirty="0">
            <a:latin typeface="微软雅黑" panose="020B0503020204020204" pitchFamily="34" charset="-122"/>
            <a:ea typeface="微软雅黑" panose="020B0503020204020204" pitchFamily="34" charset="-122"/>
          </a:endParaRPr>
        </a:p>
      </dgm:t>
    </dgm:pt>
    <dgm:pt modelId="{4BFB5CDA-E71D-483D-BDFB-5E402E081D67}" cxnId="{DBD8CB68-F91A-4B8F-A3D5-F1953B2A9BB2}"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CE845552-E31C-4040-BD12-EE4C04B910E9}" cxnId="{DBD8CB68-F91A-4B8F-A3D5-F1953B2A9BB2}"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219B2E86-B0CD-4F07-843A-50FDE0E29FB6}">
      <dgm:prSet custT="1"/>
      <dgm:spPr/>
      <dgm:t>
        <a:bodyPr/>
        <a:lstStyle/>
        <a:p>
          <a:pPr rtl="0"/>
          <a:r>
            <a:rPr lang="en-US" sz="1800" dirty="0" smtClean="0">
              <a:latin typeface="微软雅黑" panose="020B0503020204020204" pitchFamily="34" charset="-122"/>
              <a:ea typeface="微软雅黑" panose="020B0503020204020204" pitchFamily="34" charset="-122"/>
            </a:rPr>
            <a:t>7-</a:t>
          </a:r>
          <a:r>
            <a:rPr lang="zh-CN" sz="1800" dirty="0" smtClean="0">
              <a:latin typeface="微软雅黑" panose="020B0503020204020204" pitchFamily="34" charset="-122"/>
              <a:ea typeface="微软雅黑" panose="020B0503020204020204" pitchFamily="34" charset="-122"/>
            </a:rPr>
            <a:t>下模</a:t>
          </a:r>
          <a:r>
            <a:rPr lang="en-US" altLang="zh-CN" sz="1800" dirty="0" smtClean="0">
              <a:latin typeface="微软雅黑" panose="020B0503020204020204" pitchFamily="34" charset="-122"/>
              <a:ea typeface="微软雅黑" panose="020B0503020204020204" pitchFamily="34" charset="-122"/>
            </a:rPr>
            <a:t> </a:t>
          </a:r>
          <a:r>
            <a:rPr lang="en-US" sz="1800" dirty="0" smtClean="0">
              <a:latin typeface="微软雅黑" panose="020B0503020204020204" pitchFamily="34" charset="-122"/>
              <a:ea typeface="微软雅黑" panose="020B0503020204020204" pitchFamily="34" charset="-122"/>
            </a:rPr>
            <a:t>8-</a:t>
          </a:r>
          <a:r>
            <a:rPr lang="zh-CN" altLang="en-US" sz="1800" dirty="0" smtClean="0">
              <a:latin typeface="微软雅黑" panose="020B0503020204020204" pitchFamily="34" charset="-122"/>
              <a:ea typeface="微软雅黑" panose="020B0503020204020204" pitchFamily="34" charset="-122"/>
            </a:rPr>
            <a:t>工件</a:t>
          </a:r>
          <a:endParaRPr lang="zh-CN" sz="1800" dirty="0">
            <a:latin typeface="微软雅黑" panose="020B0503020204020204" pitchFamily="34" charset="-122"/>
            <a:ea typeface="微软雅黑" panose="020B0503020204020204" pitchFamily="34" charset="-122"/>
          </a:endParaRPr>
        </a:p>
      </dgm:t>
    </dgm:pt>
    <dgm:pt modelId="{11B43DA6-357A-466F-BC35-592077870494}" cxnId="{8F2ECA11-38A7-4C7A-9763-ACA3A948943D}"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284777A3-E6AE-4EFB-844D-E86C7E453704}" cxnId="{8F2ECA11-38A7-4C7A-9763-ACA3A948943D}"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9BD23875-3FE7-497A-84D4-EB83A5013D7B}" type="pres">
      <dgm:prSet presAssocID="{A10C1636-4C47-41D3-8920-9BAED338CFEC}" presName="linear" presStyleCnt="0">
        <dgm:presLayoutVars>
          <dgm:animLvl val="lvl"/>
          <dgm:resizeHandles val="exact"/>
        </dgm:presLayoutVars>
      </dgm:prSet>
      <dgm:spPr/>
      <dgm:t>
        <a:bodyPr/>
        <a:lstStyle/>
        <a:p>
          <a:endParaRPr lang="zh-CN" altLang="en-US"/>
        </a:p>
      </dgm:t>
    </dgm:pt>
    <dgm:pt modelId="{04321CDD-1784-4021-92C5-3006A5600F46}" type="pres">
      <dgm:prSet presAssocID="{2CFBC030-1239-4A95-B96B-B9E361D03294}" presName="parentText" presStyleLbl="node1" presStyleIdx="0" presStyleCnt="4">
        <dgm:presLayoutVars>
          <dgm:chMax val="0"/>
          <dgm:bulletEnabled val="1"/>
        </dgm:presLayoutVars>
      </dgm:prSet>
      <dgm:spPr/>
      <dgm:t>
        <a:bodyPr/>
        <a:lstStyle/>
        <a:p>
          <a:endParaRPr lang="zh-CN" altLang="en-US"/>
        </a:p>
      </dgm:t>
    </dgm:pt>
    <dgm:pt modelId="{3F2A6621-D7D1-4E3D-948A-15BBE1D806ED}" type="pres">
      <dgm:prSet presAssocID="{5B2DF436-4088-4943-ADAC-13EECF384893}" presName="spacer" presStyleCnt="0"/>
      <dgm:spPr/>
    </dgm:pt>
    <dgm:pt modelId="{9455B1DC-1A0D-497A-B5D8-BE6BC476D15B}" type="pres">
      <dgm:prSet presAssocID="{7C559E77-EE48-435B-ABF9-B1A518266E9A}" presName="parentText" presStyleLbl="node1" presStyleIdx="1" presStyleCnt="4">
        <dgm:presLayoutVars>
          <dgm:chMax val="0"/>
          <dgm:bulletEnabled val="1"/>
        </dgm:presLayoutVars>
      </dgm:prSet>
      <dgm:spPr/>
      <dgm:t>
        <a:bodyPr/>
        <a:lstStyle/>
        <a:p>
          <a:endParaRPr lang="zh-CN" altLang="en-US"/>
        </a:p>
      </dgm:t>
    </dgm:pt>
    <dgm:pt modelId="{9A1CD6EA-025F-4870-A610-FD6071A001CF}" type="pres">
      <dgm:prSet presAssocID="{B66D4BDC-EBAE-4D23-AEE2-77910C3AC8B5}" presName="spacer" presStyleCnt="0"/>
      <dgm:spPr/>
    </dgm:pt>
    <dgm:pt modelId="{FF06026A-E5FE-490D-BE8A-90EC959EE368}" type="pres">
      <dgm:prSet presAssocID="{FDD40B72-8711-4100-BBCA-FB4D4BDE496B}" presName="parentText" presStyleLbl="node1" presStyleIdx="2" presStyleCnt="4">
        <dgm:presLayoutVars>
          <dgm:chMax val="0"/>
          <dgm:bulletEnabled val="1"/>
        </dgm:presLayoutVars>
      </dgm:prSet>
      <dgm:spPr/>
      <dgm:t>
        <a:bodyPr/>
        <a:lstStyle/>
        <a:p>
          <a:endParaRPr lang="zh-CN" altLang="en-US"/>
        </a:p>
      </dgm:t>
    </dgm:pt>
    <dgm:pt modelId="{C5008BD7-1A18-41E7-9A03-79D8BCE84EB8}" type="pres">
      <dgm:prSet presAssocID="{CE845552-E31C-4040-BD12-EE4C04B910E9}" presName="spacer" presStyleCnt="0"/>
      <dgm:spPr/>
    </dgm:pt>
    <dgm:pt modelId="{BF968BDB-A44D-4ED6-9A17-6FB6E168290F}" type="pres">
      <dgm:prSet presAssocID="{219B2E86-B0CD-4F07-843A-50FDE0E29FB6}" presName="parentText" presStyleLbl="node1" presStyleIdx="3" presStyleCnt="4">
        <dgm:presLayoutVars>
          <dgm:chMax val="0"/>
          <dgm:bulletEnabled val="1"/>
        </dgm:presLayoutVars>
      </dgm:prSet>
      <dgm:spPr/>
      <dgm:t>
        <a:bodyPr/>
        <a:lstStyle/>
        <a:p>
          <a:endParaRPr lang="zh-CN" altLang="en-US"/>
        </a:p>
      </dgm:t>
    </dgm:pt>
  </dgm:ptLst>
  <dgm:cxnLst>
    <dgm:cxn modelId="{8F2ECA11-38A7-4C7A-9763-ACA3A948943D}" srcId="{A10C1636-4C47-41D3-8920-9BAED338CFEC}" destId="{219B2E86-B0CD-4F07-843A-50FDE0E29FB6}" srcOrd="3" destOrd="0" parTransId="{11B43DA6-357A-466F-BC35-592077870494}" sibTransId="{284777A3-E6AE-4EFB-844D-E86C7E453704}"/>
    <dgm:cxn modelId="{1F73F44E-540A-4EA6-80BA-FE63A23E9C7F}" type="presOf" srcId="{A10C1636-4C47-41D3-8920-9BAED338CFEC}" destId="{9BD23875-3FE7-497A-84D4-EB83A5013D7B}" srcOrd="0" destOrd="0" presId="urn:microsoft.com/office/officeart/2005/8/layout/vList2"/>
    <dgm:cxn modelId="{9D4AD1B2-42D0-4375-B3E0-CE4A4D443CAC}" srcId="{A10C1636-4C47-41D3-8920-9BAED338CFEC}" destId="{7C559E77-EE48-435B-ABF9-B1A518266E9A}" srcOrd="1" destOrd="0" parTransId="{D39BBD52-374D-426D-AAF9-FE6A49D23F7A}" sibTransId="{B66D4BDC-EBAE-4D23-AEE2-77910C3AC8B5}"/>
    <dgm:cxn modelId="{AD158EF3-08F2-4669-8056-C9548BBD50FB}" type="presOf" srcId="{219B2E86-B0CD-4F07-843A-50FDE0E29FB6}" destId="{BF968BDB-A44D-4ED6-9A17-6FB6E168290F}" srcOrd="0" destOrd="0" presId="urn:microsoft.com/office/officeart/2005/8/layout/vList2"/>
    <dgm:cxn modelId="{469513AE-F90C-4F49-A7AE-3FA29D79AC8F}" type="presOf" srcId="{FDD40B72-8711-4100-BBCA-FB4D4BDE496B}" destId="{FF06026A-E5FE-490D-BE8A-90EC959EE368}" srcOrd="0" destOrd="0" presId="urn:microsoft.com/office/officeart/2005/8/layout/vList2"/>
    <dgm:cxn modelId="{AD929265-35D5-4D9D-9234-A7F23C92ACC2}" type="presOf" srcId="{7C559E77-EE48-435B-ABF9-B1A518266E9A}" destId="{9455B1DC-1A0D-497A-B5D8-BE6BC476D15B}" srcOrd="0" destOrd="0" presId="urn:microsoft.com/office/officeart/2005/8/layout/vList2"/>
    <dgm:cxn modelId="{B8044575-4A5E-44A8-9DAC-91A78A529978}" type="presOf" srcId="{2CFBC030-1239-4A95-B96B-B9E361D03294}" destId="{04321CDD-1784-4021-92C5-3006A5600F46}" srcOrd="0" destOrd="0" presId="urn:microsoft.com/office/officeart/2005/8/layout/vList2"/>
    <dgm:cxn modelId="{DBD8CB68-F91A-4B8F-A3D5-F1953B2A9BB2}" srcId="{A10C1636-4C47-41D3-8920-9BAED338CFEC}" destId="{FDD40B72-8711-4100-BBCA-FB4D4BDE496B}" srcOrd="2" destOrd="0" parTransId="{4BFB5CDA-E71D-483D-BDFB-5E402E081D67}" sibTransId="{CE845552-E31C-4040-BD12-EE4C04B910E9}"/>
    <dgm:cxn modelId="{A5A29FC9-F8EA-4ED5-9A0A-C2D3B799829D}" srcId="{A10C1636-4C47-41D3-8920-9BAED338CFEC}" destId="{2CFBC030-1239-4A95-B96B-B9E361D03294}" srcOrd="0" destOrd="0" parTransId="{D5A8FCD4-2F3E-4CAF-A6EB-354E78B2A60E}" sibTransId="{5B2DF436-4088-4943-ADAC-13EECF384893}"/>
    <dgm:cxn modelId="{02E78368-1E66-42F6-96B7-2A18AF1AAC29}" type="presParOf" srcId="{9BD23875-3FE7-497A-84D4-EB83A5013D7B}" destId="{04321CDD-1784-4021-92C5-3006A5600F46}" srcOrd="0" destOrd="0" presId="urn:microsoft.com/office/officeart/2005/8/layout/vList2"/>
    <dgm:cxn modelId="{C3490085-ED65-4203-A46B-8AC7CA004164}" type="presParOf" srcId="{9BD23875-3FE7-497A-84D4-EB83A5013D7B}" destId="{3F2A6621-D7D1-4E3D-948A-15BBE1D806ED}" srcOrd="1" destOrd="0" presId="urn:microsoft.com/office/officeart/2005/8/layout/vList2"/>
    <dgm:cxn modelId="{311DDCCD-233A-4030-B6CB-14366EBF66E8}" type="presParOf" srcId="{9BD23875-3FE7-497A-84D4-EB83A5013D7B}" destId="{9455B1DC-1A0D-497A-B5D8-BE6BC476D15B}" srcOrd="2" destOrd="0" presId="urn:microsoft.com/office/officeart/2005/8/layout/vList2"/>
    <dgm:cxn modelId="{D57573E0-A114-4472-BF7C-2344669DD530}" type="presParOf" srcId="{9BD23875-3FE7-497A-84D4-EB83A5013D7B}" destId="{9A1CD6EA-025F-4870-A610-FD6071A001CF}" srcOrd="3" destOrd="0" presId="urn:microsoft.com/office/officeart/2005/8/layout/vList2"/>
    <dgm:cxn modelId="{12FA9462-138C-4D63-8E61-E19C9126C06B}" type="presParOf" srcId="{9BD23875-3FE7-497A-84D4-EB83A5013D7B}" destId="{FF06026A-E5FE-490D-BE8A-90EC959EE368}" srcOrd="4" destOrd="0" presId="urn:microsoft.com/office/officeart/2005/8/layout/vList2"/>
    <dgm:cxn modelId="{A0AE10CB-D225-41AB-8634-4084747E6F21}" type="presParOf" srcId="{9BD23875-3FE7-497A-84D4-EB83A5013D7B}" destId="{C5008BD7-1A18-41E7-9A03-79D8BCE84EB8}" srcOrd="5" destOrd="0" presId="urn:microsoft.com/office/officeart/2005/8/layout/vList2"/>
    <dgm:cxn modelId="{383EEA97-60F8-4681-B629-F4C4A93D0E40}" type="presParOf" srcId="{9BD23875-3FE7-497A-84D4-EB83A5013D7B}" destId="{BF968BDB-A44D-4ED6-9A17-6FB6E168290F}" srcOrd="6"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2D91C62-2AC8-4738-A4F3-A6D5B7E5BD81}"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7953753B-EA59-45FF-BD70-8D912CC1167E}">
      <dgm:prSet/>
      <dgm:spPr/>
      <dgm:t>
        <a:bodyPr/>
        <a:lstStyle/>
        <a:p>
          <a:pPr indent="457200" algn="just" rtl="0"/>
          <a:r>
            <a:rPr lang="zh-CN" dirty="0" smtClean="0">
              <a:latin typeface="微软雅黑" panose="020B0503020204020204" pitchFamily="34" charset="-122"/>
              <a:ea typeface="微软雅黑" panose="020B0503020204020204" pitchFamily="34" charset="-122"/>
            </a:rPr>
            <a:t>曲柄压力机的传动机构的作用是将电动机的运动和能量按照一定要求传送给曲柄滑块机构，由小带轮、大带轮、小齿轮和大齿轮等组成。</a:t>
          </a:r>
          <a:endParaRPr lang="zh-CN" dirty="0">
            <a:latin typeface="微软雅黑" panose="020B0503020204020204" pitchFamily="34" charset="-122"/>
            <a:ea typeface="微软雅黑" panose="020B0503020204020204" pitchFamily="34" charset="-122"/>
          </a:endParaRPr>
        </a:p>
      </dgm:t>
    </dgm:pt>
    <dgm:pt modelId="{709BC87E-9D60-4CE1-9DAA-260C3694F0C1}" cxnId="{0C4AB4C1-ACBE-487D-BD34-07D244C29EDF}" type="parTrans">
      <dgm:prSet/>
      <dgm:spPr/>
      <dgm:t>
        <a:bodyPr/>
        <a:lstStyle/>
        <a:p>
          <a:endParaRPr lang="zh-CN" altLang="en-US"/>
        </a:p>
      </dgm:t>
    </dgm:pt>
    <dgm:pt modelId="{44F8FBC3-DBB4-45E4-B7EA-27EC0C0C28B2}" cxnId="{0C4AB4C1-ACBE-487D-BD34-07D244C29EDF}" type="sibTrans">
      <dgm:prSet/>
      <dgm:spPr/>
      <dgm:t>
        <a:bodyPr/>
        <a:lstStyle/>
        <a:p>
          <a:endParaRPr lang="zh-CN" altLang="en-US"/>
        </a:p>
      </dgm:t>
    </dgm:pt>
    <dgm:pt modelId="{705DA0D8-711A-41FB-99B7-B26AE7055612}" type="pres">
      <dgm:prSet presAssocID="{A2D91C62-2AC8-4738-A4F3-A6D5B7E5BD81}" presName="linear" presStyleCnt="0">
        <dgm:presLayoutVars>
          <dgm:animLvl val="lvl"/>
          <dgm:resizeHandles val="exact"/>
        </dgm:presLayoutVars>
      </dgm:prSet>
      <dgm:spPr/>
      <dgm:t>
        <a:bodyPr/>
        <a:lstStyle/>
        <a:p>
          <a:endParaRPr lang="zh-CN" altLang="en-US"/>
        </a:p>
      </dgm:t>
    </dgm:pt>
    <dgm:pt modelId="{56C30DCC-5174-49E4-B15B-3B780E508344}" type="pres">
      <dgm:prSet presAssocID="{7953753B-EA59-45FF-BD70-8D912CC1167E}" presName="parentText" presStyleLbl="node1" presStyleIdx="0" presStyleCnt="1" custLinFactNeighborX="1315" custLinFactNeighborY="2999">
        <dgm:presLayoutVars>
          <dgm:chMax val="0"/>
          <dgm:bulletEnabled val="1"/>
        </dgm:presLayoutVars>
      </dgm:prSet>
      <dgm:spPr/>
      <dgm:t>
        <a:bodyPr/>
        <a:lstStyle/>
        <a:p>
          <a:endParaRPr lang="zh-CN" altLang="en-US"/>
        </a:p>
      </dgm:t>
    </dgm:pt>
  </dgm:ptLst>
  <dgm:cxnLst>
    <dgm:cxn modelId="{3487E6B4-B2F1-4630-B97F-F33464DFD7F4}" type="presOf" srcId="{7953753B-EA59-45FF-BD70-8D912CC1167E}" destId="{56C30DCC-5174-49E4-B15B-3B780E508344}" srcOrd="0" destOrd="0" presId="urn:microsoft.com/office/officeart/2005/8/layout/vList2"/>
    <dgm:cxn modelId="{0C4AB4C1-ACBE-487D-BD34-07D244C29EDF}" srcId="{A2D91C62-2AC8-4738-A4F3-A6D5B7E5BD81}" destId="{7953753B-EA59-45FF-BD70-8D912CC1167E}" srcOrd="0" destOrd="0" parTransId="{709BC87E-9D60-4CE1-9DAA-260C3694F0C1}" sibTransId="{44F8FBC3-DBB4-45E4-B7EA-27EC0C0C28B2}"/>
    <dgm:cxn modelId="{D47CC2AE-21D4-4F09-9681-22BA8BD36827}" type="presOf" srcId="{A2D91C62-2AC8-4738-A4F3-A6D5B7E5BD81}" destId="{705DA0D8-711A-41FB-99B7-B26AE7055612}" srcOrd="0" destOrd="0" presId="urn:microsoft.com/office/officeart/2005/8/layout/vList2"/>
    <dgm:cxn modelId="{1D3DF6CC-48FD-4DA7-947E-7D2E8B4CFB00}" type="presParOf" srcId="{705DA0D8-711A-41FB-99B7-B26AE7055612}" destId="{56C30DCC-5174-49E4-B15B-3B780E508344}"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9DD8B24-D952-4089-95DA-885FF34031B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38154860-AD5B-4A06-9606-ABAA6232547C}">
      <dgm:prSet custT="1"/>
      <dgm:spPr/>
      <dgm:t>
        <a:bodyPr/>
        <a:lstStyle/>
        <a:p>
          <a:pPr indent="457200" algn="just" rtl="0"/>
          <a:r>
            <a:rPr lang="zh-CN" altLang="en-US" sz="1800" dirty="0" smtClean="0">
              <a:latin typeface="微软雅黑" panose="020B0503020204020204" pitchFamily="34" charset="-122"/>
              <a:ea typeface="微软雅黑" panose="020B0503020204020204" pitchFamily="34" charset="-122"/>
            </a:rPr>
            <a:t>曲柄压力机的操作系统包括离合器、制动器、空气分配系统和电气控制箱等，离合器是用来接通或断开大齿轮和曲轴之间运动传递的机构，控制滑块是否产生冲压动作，由操作者操纵。</a:t>
          </a:r>
          <a:endParaRPr lang="zh-CN" altLang="en-US" sz="1800" dirty="0">
            <a:latin typeface="微软雅黑" panose="020B0503020204020204" pitchFamily="34" charset="-122"/>
            <a:ea typeface="微软雅黑" panose="020B0503020204020204" pitchFamily="34" charset="-122"/>
          </a:endParaRPr>
        </a:p>
      </dgm:t>
    </dgm:pt>
    <dgm:pt modelId="{C60773FE-2015-4820-B2CD-4C30F23F591C}" cxnId="{47EEFC45-D932-44E6-B4BE-0920587DF928}" type="parTrans">
      <dgm:prSet/>
      <dgm:spPr/>
      <dgm:t>
        <a:bodyPr/>
        <a:lstStyle/>
        <a:p>
          <a:endParaRPr lang="zh-CN" altLang="en-US"/>
        </a:p>
      </dgm:t>
    </dgm:pt>
    <dgm:pt modelId="{2C716CC7-1AC1-4B40-891F-FD4F1CCD4F91}" cxnId="{47EEFC45-D932-44E6-B4BE-0920587DF928}" type="sibTrans">
      <dgm:prSet/>
      <dgm:spPr/>
      <dgm:t>
        <a:bodyPr/>
        <a:lstStyle/>
        <a:p>
          <a:endParaRPr lang="zh-CN" altLang="en-US"/>
        </a:p>
      </dgm:t>
    </dgm:pt>
    <dgm:pt modelId="{99EBDA1B-ACA1-481C-944B-E934BA2A4770}" type="pres">
      <dgm:prSet presAssocID="{29DD8B24-D952-4089-95DA-885FF34031B8}" presName="linear" presStyleCnt="0">
        <dgm:presLayoutVars>
          <dgm:animLvl val="lvl"/>
          <dgm:resizeHandles val="exact"/>
        </dgm:presLayoutVars>
      </dgm:prSet>
      <dgm:spPr/>
      <dgm:t>
        <a:bodyPr/>
        <a:lstStyle/>
        <a:p>
          <a:endParaRPr lang="zh-CN" altLang="en-US"/>
        </a:p>
      </dgm:t>
    </dgm:pt>
    <dgm:pt modelId="{2ACB64F8-AAF4-4887-8850-EDC8BCED0D50}" type="pres">
      <dgm:prSet presAssocID="{38154860-AD5B-4A06-9606-ABAA6232547C}" presName="parentText" presStyleLbl="node1" presStyleIdx="0" presStyleCnt="1">
        <dgm:presLayoutVars>
          <dgm:chMax val="0"/>
          <dgm:bulletEnabled val="1"/>
        </dgm:presLayoutVars>
      </dgm:prSet>
      <dgm:spPr/>
      <dgm:t>
        <a:bodyPr/>
        <a:lstStyle/>
        <a:p>
          <a:endParaRPr lang="zh-CN" altLang="en-US"/>
        </a:p>
      </dgm:t>
    </dgm:pt>
  </dgm:ptLst>
  <dgm:cxnLst>
    <dgm:cxn modelId="{47EEFC45-D932-44E6-B4BE-0920587DF928}" srcId="{29DD8B24-D952-4089-95DA-885FF34031B8}" destId="{38154860-AD5B-4A06-9606-ABAA6232547C}" srcOrd="0" destOrd="0" parTransId="{C60773FE-2015-4820-B2CD-4C30F23F591C}" sibTransId="{2C716CC7-1AC1-4B40-891F-FD4F1CCD4F91}"/>
    <dgm:cxn modelId="{AEB96C8E-C458-4638-A746-6030F1B0CB5C}" type="presOf" srcId="{38154860-AD5B-4A06-9606-ABAA6232547C}" destId="{2ACB64F8-AAF4-4887-8850-EDC8BCED0D50}" srcOrd="0" destOrd="0" presId="urn:microsoft.com/office/officeart/2005/8/layout/vList2"/>
    <dgm:cxn modelId="{42C64319-3C1A-41CD-A41F-496B5145DEAE}" type="presOf" srcId="{29DD8B24-D952-4089-95DA-885FF34031B8}" destId="{99EBDA1B-ACA1-481C-944B-E934BA2A4770}" srcOrd="0" destOrd="0" presId="urn:microsoft.com/office/officeart/2005/8/layout/vList2"/>
    <dgm:cxn modelId="{18388A07-FAEB-4638-B610-E74616CE7C81}" type="presParOf" srcId="{99EBDA1B-ACA1-481C-944B-E934BA2A4770}" destId="{2ACB64F8-AAF4-4887-8850-EDC8BCED0D50}" srcOrd="0" destOrd="0" presId="urn:microsoft.com/office/officeart/2005/8/layout/vList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FF65921-73DE-44DC-85FF-BE47F3FD6BA0}" type="doc">
      <dgm:prSet loTypeId="urn:microsoft.com/office/officeart/2009/3/layout/PlusandMinus" loCatId="relationship" qsTypeId="urn:microsoft.com/office/officeart/2005/8/quickstyle/simple5" qsCatId="simple" csTypeId="urn:microsoft.com/office/officeart/2005/8/colors/colorful4" csCatId="colorful" phldr="1"/>
      <dgm:spPr/>
      <dgm:t>
        <a:bodyPr/>
        <a:lstStyle/>
        <a:p>
          <a:endParaRPr lang="zh-CN" altLang="en-US"/>
        </a:p>
      </dgm:t>
    </dgm:pt>
    <dgm:pt modelId="{5CD29A61-AFE6-435B-8E24-C5B51C393A7C}">
      <dgm:prSet phldrT="[文本]" custT="1"/>
      <dgm:spPr/>
      <dgm:t>
        <a:bodyPr/>
        <a:lstStyle/>
        <a:p>
          <a:pPr indent="457200"/>
          <a:r>
            <a:rPr lang="zh-CN" altLang="en-US" sz="1800" dirty="0" smtClean="0">
              <a:latin typeface="微软雅黑" panose="020B0503020204020204" pitchFamily="34" charset="-122"/>
              <a:ea typeface="微软雅黑" panose="020B0503020204020204" pitchFamily="34" charset="-122"/>
            </a:rPr>
            <a:t>曲柄压力机的支承部件包括工作台、拉紧螺栓、机身等，保证他们的相对位置和运动关系，工作时机身要承受全部的工艺力。</a:t>
          </a:r>
          <a:endParaRPr lang="zh-CN" altLang="en-US" sz="1800" dirty="0">
            <a:latin typeface="微软雅黑" panose="020B0503020204020204" pitchFamily="34" charset="-122"/>
            <a:ea typeface="微软雅黑" panose="020B0503020204020204" pitchFamily="34" charset="-122"/>
          </a:endParaRPr>
        </a:p>
      </dgm:t>
    </dgm:pt>
    <dgm:pt modelId="{F37E8C69-98E7-49CA-BA58-A727A3DF2016}" cxnId="{ADB86E66-D808-4C5A-8655-CBFF97EB4E37}"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BE0F6C5F-2FC2-4AB7-967F-F5ED30F6C541}" cxnId="{ADB86E66-D808-4C5A-8655-CBFF97EB4E37}"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4810086D-E451-4E24-98C0-DF6F50CF0CA1}">
      <dgm:prSet phldrT="[文本]" custT="1"/>
      <dgm:spPr/>
      <dgm:t>
        <a:bodyPr/>
        <a:lstStyle/>
        <a:p>
          <a:pPr indent="457200"/>
          <a:r>
            <a:rPr lang="zh-CN" altLang="en-US" sz="1800" dirty="0" smtClean="0">
              <a:latin typeface="微软雅黑" panose="020B0503020204020204" pitchFamily="34" charset="-122"/>
              <a:ea typeface="微软雅黑" panose="020B0503020204020204" pitchFamily="34" charset="-122"/>
            </a:rPr>
            <a:t>另外，压力机还具有润滑、气路等等的辅助系统，以及安全保护、气垫、顶料等等附属装置。</a:t>
          </a:r>
          <a:endParaRPr lang="zh-CN" altLang="en-US" sz="1800" dirty="0">
            <a:latin typeface="微软雅黑" panose="020B0503020204020204" pitchFamily="34" charset="-122"/>
            <a:ea typeface="微软雅黑" panose="020B0503020204020204" pitchFamily="34" charset="-122"/>
          </a:endParaRPr>
        </a:p>
      </dgm:t>
    </dgm:pt>
    <dgm:pt modelId="{E6E291A2-6F61-4844-BB0D-DFF692F44158}" cxnId="{C31034E1-7C28-4105-AF38-8B3F2F7A019D}" type="par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DEB231F1-8529-4E1F-8E0B-CE7507F4A344}" cxnId="{C31034E1-7C28-4105-AF38-8B3F2F7A019D}" type="sibTrans">
      <dgm:prSet/>
      <dgm:spPr/>
      <dgm:t>
        <a:bodyPr/>
        <a:lstStyle/>
        <a:p>
          <a:endParaRPr lang="zh-CN" altLang="en-US" sz="1800">
            <a:latin typeface="微软雅黑" panose="020B0503020204020204" pitchFamily="34" charset="-122"/>
            <a:ea typeface="微软雅黑" panose="020B0503020204020204" pitchFamily="34" charset="-122"/>
          </a:endParaRPr>
        </a:p>
      </dgm:t>
    </dgm:pt>
    <dgm:pt modelId="{6779658E-2D2D-4233-9992-7768107E5B60}" type="pres">
      <dgm:prSet presAssocID="{3FF65921-73DE-44DC-85FF-BE47F3FD6BA0}" presName="Name0" presStyleCnt="0">
        <dgm:presLayoutVars>
          <dgm:chMax val="2"/>
          <dgm:chPref val="2"/>
          <dgm:dir/>
          <dgm:animOne/>
          <dgm:resizeHandles val="exact"/>
        </dgm:presLayoutVars>
      </dgm:prSet>
      <dgm:spPr/>
      <dgm:t>
        <a:bodyPr/>
        <a:lstStyle/>
        <a:p>
          <a:endParaRPr lang="zh-CN" altLang="en-US"/>
        </a:p>
      </dgm:t>
    </dgm:pt>
    <dgm:pt modelId="{3564A5EC-C861-427E-BFDF-70BF7DFE1833}" type="pres">
      <dgm:prSet presAssocID="{3FF65921-73DE-44DC-85FF-BE47F3FD6BA0}" presName="Background" presStyleLbl="bgImgPlace1" presStyleIdx="0" presStyleCnt="1"/>
      <dgm:spPr/>
    </dgm:pt>
    <dgm:pt modelId="{6CF4BB37-FF56-422A-9B8D-C9E8367F56EC}" type="pres">
      <dgm:prSet presAssocID="{3FF65921-73DE-44DC-85FF-BE47F3FD6BA0}" presName="ParentText1" presStyleLbl="revTx" presStyleIdx="0" presStyleCnt="2">
        <dgm:presLayoutVars>
          <dgm:chMax val="0"/>
          <dgm:chPref val="0"/>
          <dgm:bulletEnabled val="1"/>
        </dgm:presLayoutVars>
      </dgm:prSet>
      <dgm:spPr/>
      <dgm:t>
        <a:bodyPr/>
        <a:lstStyle/>
        <a:p>
          <a:endParaRPr lang="zh-CN" altLang="en-US"/>
        </a:p>
      </dgm:t>
    </dgm:pt>
    <dgm:pt modelId="{5077F63A-499E-4718-8249-3E7161D6CFE5}" type="pres">
      <dgm:prSet presAssocID="{3FF65921-73DE-44DC-85FF-BE47F3FD6BA0}" presName="ParentText2" presStyleLbl="revTx" presStyleIdx="1" presStyleCnt="2">
        <dgm:presLayoutVars>
          <dgm:chMax val="0"/>
          <dgm:chPref val="0"/>
          <dgm:bulletEnabled val="1"/>
        </dgm:presLayoutVars>
      </dgm:prSet>
      <dgm:spPr/>
      <dgm:t>
        <a:bodyPr/>
        <a:lstStyle/>
        <a:p>
          <a:endParaRPr lang="zh-CN" altLang="en-US"/>
        </a:p>
      </dgm:t>
    </dgm:pt>
    <dgm:pt modelId="{B1F1B208-9B74-4313-BD38-A5425637BA37}" type="pres">
      <dgm:prSet presAssocID="{3FF65921-73DE-44DC-85FF-BE47F3FD6BA0}" presName="Plus" presStyleLbl="alignNode1" presStyleIdx="0" presStyleCnt="2"/>
      <dgm:spPr>
        <a:solidFill>
          <a:srgbClr val="10CF9B"/>
        </a:solidFill>
      </dgm:spPr>
    </dgm:pt>
    <dgm:pt modelId="{FFDDCB46-5BAD-4B88-A669-EB43C8302CD9}" type="pres">
      <dgm:prSet presAssocID="{3FF65921-73DE-44DC-85FF-BE47F3FD6BA0}" presName="Minus" presStyleLbl="alignNode1" presStyleIdx="1" presStyleCnt="2"/>
      <dgm:spPr/>
    </dgm:pt>
    <dgm:pt modelId="{BD13DD00-A08C-496C-8713-D08E1CCFF351}" type="pres">
      <dgm:prSet presAssocID="{3FF65921-73DE-44DC-85FF-BE47F3FD6BA0}" presName="Divider" presStyleLbl="parChTrans1D1" presStyleIdx="0" presStyleCnt="1"/>
      <dgm:spPr/>
    </dgm:pt>
  </dgm:ptLst>
  <dgm:cxnLst>
    <dgm:cxn modelId="{986EC063-2B93-47BF-A50F-8B9B2EC707F0}" type="presOf" srcId="{4810086D-E451-4E24-98C0-DF6F50CF0CA1}" destId="{5077F63A-499E-4718-8249-3E7161D6CFE5}" srcOrd="0" destOrd="0" presId="urn:microsoft.com/office/officeart/2009/3/layout/PlusandMinus"/>
    <dgm:cxn modelId="{C31034E1-7C28-4105-AF38-8B3F2F7A019D}" srcId="{3FF65921-73DE-44DC-85FF-BE47F3FD6BA0}" destId="{4810086D-E451-4E24-98C0-DF6F50CF0CA1}" srcOrd="1" destOrd="0" parTransId="{E6E291A2-6F61-4844-BB0D-DFF692F44158}" sibTransId="{DEB231F1-8529-4E1F-8E0B-CE7507F4A344}"/>
    <dgm:cxn modelId="{A39BF776-D56F-4143-ABAC-EFEF23CC11BA}" type="presOf" srcId="{5CD29A61-AFE6-435B-8E24-C5B51C393A7C}" destId="{6CF4BB37-FF56-422A-9B8D-C9E8367F56EC}" srcOrd="0" destOrd="0" presId="urn:microsoft.com/office/officeart/2009/3/layout/PlusandMinus"/>
    <dgm:cxn modelId="{ADB86E66-D808-4C5A-8655-CBFF97EB4E37}" srcId="{3FF65921-73DE-44DC-85FF-BE47F3FD6BA0}" destId="{5CD29A61-AFE6-435B-8E24-C5B51C393A7C}" srcOrd="0" destOrd="0" parTransId="{F37E8C69-98E7-49CA-BA58-A727A3DF2016}" sibTransId="{BE0F6C5F-2FC2-4AB7-967F-F5ED30F6C541}"/>
    <dgm:cxn modelId="{12079BAD-D083-44FC-958C-CAF295CAEC9E}" type="presOf" srcId="{3FF65921-73DE-44DC-85FF-BE47F3FD6BA0}" destId="{6779658E-2D2D-4233-9992-7768107E5B60}" srcOrd="0" destOrd="0" presId="urn:microsoft.com/office/officeart/2009/3/layout/PlusandMinus"/>
    <dgm:cxn modelId="{AF811531-264D-41A6-B654-5AF21C042CD0}" type="presParOf" srcId="{6779658E-2D2D-4233-9992-7768107E5B60}" destId="{3564A5EC-C861-427E-BFDF-70BF7DFE1833}" srcOrd="0" destOrd="0" presId="urn:microsoft.com/office/officeart/2009/3/layout/PlusandMinus"/>
    <dgm:cxn modelId="{5D80D39F-557C-4DC9-94C1-BF3B61933121}" type="presParOf" srcId="{6779658E-2D2D-4233-9992-7768107E5B60}" destId="{6CF4BB37-FF56-422A-9B8D-C9E8367F56EC}" srcOrd="1" destOrd="0" presId="urn:microsoft.com/office/officeart/2009/3/layout/PlusandMinus"/>
    <dgm:cxn modelId="{4F3842A3-CA9C-4B7D-BF11-2511AAF14127}" type="presParOf" srcId="{6779658E-2D2D-4233-9992-7768107E5B60}" destId="{5077F63A-499E-4718-8249-3E7161D6CFE5}" srcOrd="2" destOrd="0" presId="urn:microsoft.com/office/officeart/2009/3/layout/PlusandMinus"/>
    <dgm:cxn modelId="{0A80585A-2FF2-4ABF-94C0-3C9D52451198}" type="presParOf" srcId="{6779658E-2D2D-4233-9992-7768107E5B60}" destId="{B1F1B208-9B74-4313-BD38-A5425637BA37}" srcOrd="3" destOrd="0" presId="urn:microsoft.com/office/officeart/2009/3/layout/PlusandMinus"/>
    <dgm:cxn modelId="{408F57DD-39C5-4066-B30E-22E5301C7F43}" type="presParOf" srcId="{6779658E-2D2D-4233-9992-7768107E5B60}" destId="{FFDDCB46-5BAD-4B88-A669-EB43C8302CD9}" srcOrd="4" destOrd="0" presId="urn:microsoft.com/office/officeart/2009/3/layout/PlusandMinus"/>
    <dgm:cxn modelId="{A3121DF3-2C15-41D7-9098-BABB27265157}" type="presParOf" srcId="{6779658E-2D2D-4233-9992-7768107E5B60}" destId="{BD13DD00-A08C-496C-8713-D08E1CCFF351}" srcOrd="5" destOrd="0" presId="urn:microsoft.com/office/officeart/2009/3/layout/PlusandMinus"/>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3478080" cy="3478080"/>
        <a:chOff x="0" y="0"/>
        <a:chExt cx="3478080" cy="3478080"/>
      </a:xfrm>
    </dsp:grpSpPr>
    <dsp:sp modelId="{E4E6C9A3-88CB-4D4C-B366-7C846B2D2300}">
      <dsp:nvSpPr>
        <dsp:cNvPr id="3" name="椭圆 2"/>
        <dsp:cNvSpPr/>
      </dsp:nvSpPr>
      <dsp:spPr bwMode="white">
        <a:xfrm>
          <a:off x="394779" y="278246"/>
          <a:ext cx="2921587" cy="2921587"/>
        </a:xfrm>
        <a:prstGeom prst="ellipse">
          <a:avLst/>
        </a:prstGeom>
        <a:solidFill>
          <a:srgbClr val="10CD90"/>
        </a:solidFill>
      </dsp:spPr>
      <dsp:style>
        <a:lnRef idx="0">
          <a:schemeClr val="lt1"/>
        </a:lnRef>
        <a:fillRef idx="3">
          <a:schemeClr val="accent2"/>
        </a:fillRef>
        <a:effectRef idx="3">
          <a:scrgbClr r="0" g="0" b="0"/>
        </a:effectRef>
        <a:fontRef idx="minor">
          <a:schemeClr val="lt1"/>
        </a:fontRef>
      </dsp:style>
      <dsp:txBody>
        <a:bodyPr lIns="22860" tIns="22860" rIns="22860" bIns="2286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1800" dirty="0" smtClean="0">
              <a:latin typeface="微软雅黑" panose="020B0503020204020204" pitchFamily="34" charset="-122"/>
              <a:ea typeface="微软雅黑" panose="020B0503020204020204" pitchFamily="34" charset="-122"/>
            </a:rPr>
            <a:t>冲压设备</a:t>
          </a:r>
          <a:endParaRPr lang="zh-CN" altLang="en-US" sz="1800" dirty="0">
            <a:latin typeface="微软雅黑" panose="020B0503020204020204" pitchFamily="34" charset="-122"/>
            <a:ea typeface="微软雅黑" panose="020B0503020204020204" pitchFamily="34" charset="-122"/>
          </a:endParaRPr>
        </a:p>
        <a:p>
          <a:pPr marL="171450" lvl="1" indent="-171450">
            <a:lnSpc>
              <a:spcPct val="100000"/>
            </a:lnSpc>
            <a:spcBef>
              <a:spcPct val="0"/>
            </a:spcBef>
            <a:spcAft>
              <a:spcPct val="15000"/>
            </a:spcAft>
            <a:buChar char="•"/>
          </a:pPr>
          <a:r>
            <a:rPr lang="zh-CN" altLang="en-US" sz="1800" dirty="0" smtClean="0">
              <a:latin typeface="微软雅黑" panose="020B0503020204020204" pitchFamily="34" charset="-122"/>
              <a:ea typeface="微软雅黑" panose="020B0503020204020204" pitchFamily="34" charset="-122"/>
            </a:rPr>
            <a:t>曲柄压力机</a:t>
          </a:r>
          <a:endParaRPr lang="zh-CN" altLang="en-US" sz="1800" dirty="0">
            <a:latin typeface="微软雅黑" panose="020B0503020204020204" pitchFamily="34" charset="-122"/>
            <a:ea typeface="微软雅黑" panose="020B0503020204020204" pitchFamily="34" charset="-122"/>
          </a:endParaRPr>
        </a:p>
        <a:p>
          <a:pPr marL="171450" lvl="1" indent="-171450">
            <a:lnSpc>
              <a:spcPct val="100000"/>
            </a:lnSpc>
            <a:spcBef>
              <a:spcPct val="0"/>
            </a:spcBef>
            <a:spcAft>
              <a:spcPct val="15000"/>
            </a:spcAft>
            <a:buChar char="•"/>
          </a:pPr>
          <a:r>
            <a:rPr lang="zh-CN" altLang="en-US" sz="1800" dirty="0" smtClean="0">
              <a:latin typeface="微软雅黑" panose="020B0503020204020204" pitchFamily="34" charset="-122"/>
              <a:ea typeface="微软雅黑" panose="020B0503020204020204" pitchFamily="34" charset="-122"/>
            </a:rPr>
            <a:t>高速压力机</a:t>
          </a:r>
          <a:endParaRPr lang="zh-CN" altLang="en-US" sz="1800" dirty="0">
            <a:latin typeface="微软雅黑" panose="020B0503020204020204" pitchFamily="34" charset="-122"/>
            <a:ea typeface="微软雅黑" panose="020B0503020204020204" pitchFamily="34" charset="-122"/>
          </a:endParaRPr>
        </a:p>
        <a:p>
          <a:pPr marL="171450" lvl="1" indent="-171450">
            <a:lnSpc>
              <a:spcPct val="100000"/>
            </a:lnSpc>
            <a:spcBef>
              <a:spcPct val="0"/>
            </a:spcBef>
            <a:spcAft>
              <a:spcPct val="15000"/>
            </a:spcAft>
            <a:buChar char="•"/>
          </a:pPr>
          <a:r>
            <a:rPr lang="zh-CN" altLang="en-US" sz="1800" dirty="0" smtClean="0">
              <a:latin typeface="微软雅黑" panose="020B0503020204020204" pitchFamily="34" charset="-122"/>
              <a:ea typeface="微软雅黑" panose="020B0503020204020204" pitchFamily="34" charset="-122"/>
            </a:rPr>
            <a:t>伺服压力机</a:t>
          </a:r>
          <a:endParaRPr lang="zh-CN" altLang="en-US" sz="1800" dirty="0">
            <a:latin typeface="微软雅黑" panose="020B0503020204020204" pitchFamily="34" charset="-122"/>
            <a:ea typeface="微软雅黑" panose="020B0503020204020204" pitchFamily="34" charset="-122"/>
          </a:endParaRPr>
        </a:p>
        <a:p>
          <a:pPr marL="171450" lvl="1" indent="-171450">
            <a:lnSpc>
              <a:spcPct val="100000"/>
            </a:lnSpc>
            <a:spcBef>
              <a:spcPct val="0"/>
            </a:spcBef>
            <a:spcAft>
              <a:spcPct val="15000"/>
            </a:spcAft>
            <a:buChar char="•"/>
          </a:pPr>
          <a:r>
            <a:rPr lang="zh-CN" altLang="en-US" sz="1800" dirty="0" smtClean="0">
              <a:latin typeface="微软雅黑" panose="020B0503020204020204" pitchFamily="34" charset="-122"/>
              <a:ea typeface="微软雅黑" panose="020B0503020204020204" pitchFamily="34" charset="-122"/>
            </a:rPr>
            <a:t>液压机</a:t>
          </a:r>
          <a:endParaRPr lang="zh-CN" altLang="en-US" sz="1800" dirty="0">
            <a:latin typeface="微软雅黑" panose="020B0503020204020204" pitchFamily="34" charset="-122"/>
            <a:ea typeface="微软雅黑" panose="020B0503020204020204" pitchFamily="34" charset="-122"/>
          </a:endParaRPr>
        </a:p>
      </dsp:txBody>
      <dsp:txXfrm>
        <a:off x="394779" y="278246"/>
        <a:ext cx="2921587" cy="2921587"/>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540714" cy="4702092"/>
        <a:chOff x="0" y="0"/>
        <a:chExt cx="7540714" cy="4702092"/>
      </a:xfrm>
    </dsp:grpSpPr>
    <dsp:sp modelId="{A1D92A0F-ABFA-44F2-8B78-587F3E6C00DD}">
      <dsp:nvSpPr>
        <dsp:cNvPr id="3" name="圆角矩形 2"/>
        <dsp:cNvSpPr/>
      </dsp:nvSpPr>
      <dsp:spPr bwMode="white">
        <a:xfrm>
          <a:off x="0" y="1539200"/>
          <a:ext cx="2356473" cy="367351"/>
        </a:xfrm>
        <a:prstGeom prst="roundRect">
          <a:avLst>
            <a:gd name="adj" fmla="val 10000"/>
          </a:avLst>
        </a:prstGeom>
      </dsp:spPr>
      <dsp:style>
        <a:lnRef idx="0">
          <a:schemeClr val="lt1"/>
        </a:lnRef>
        <a:fillRef idx="3">
          <a:schemeClr val="accent1"/>
        </a:fillRef>
        <a:effectRef idx="2">
          <a:scrgbClr r="0" g="0" b="0"/>
        </a:effectRef>
        <a:fontRef idx="minor">
          <a:schemeClr val="lt1"/>
        </a:fontRef>
      </dsp:style>
      <dsp:txBody>
        <a:bodyPr lIns="34290" tIns="22860" rIns="34290" bIns="228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dirty="0" smtClean="0">
              <a:latin typeface="微软雅黑" panose="020B0503020204020204" pitchFamily="34" charset="-122"/>
              <a:ea typeface="微软雅黑" panose="020B0503020204020204" pitchFamily="34" charset="-122"/>
            </a:rPr>
            <a:t>机身结构</a:t>
          </a:r>
          <a:endParaRPr lang="zh-CN" altLang="en-US" sz="1800" dirty="0">
            <a:latin typeface="微软雅黑" panose="020B0503020204020204" pitchFamily="34" charset="-122"/>
            <a:ea typeface="微软雅黑" panose="020B0503020204020204" pitchFamily="34" charset="-122"/>
          </a:endParaRPr>
        </a:p>
      </dsp:txBody>
      <dsp:txXfrm>
        <a:off x="0" y="1539200"/>
        <a:ext cx="2356473" cy="367351"/>
      </dsp:txXfrm>
    </dsp:sp>
    <dsp:sp modelId="{4B7061EE-153B-44E2-8494-206304DE95D8}">
      <dsp:nvSpPr>
        <dsp:cNvPr id="4" name="圆角矩形 3"/>
        <dsp:cNvSpPr/>
      </dsp:nvSpPr>
      <dsp:spPr bwMode="white">
        <a:xfrm>
          <a:off x="0" y="1972675"/>
          <a:ext cx="367351" cy="367351"/>
        </a:xfrm>
        <a:prstGeom prst="roundRect">
          <a:avLst>
            <a:gd name="adj" fmla="val 16670"/>
          </a:avLst>
        </a:prstGeom>
        <a:solidFill>
          <a:schemeClr val="accent2"/>
        </a:solidFill>
      </dsp:spPr>
      <dsp:style>
        <a:lnRef idx="0">
          <a:schemeClr val="lt1"/>
        </a:lnRef>
        <a:fillRef idx="3">
          <a:schemeClr val="accent2"/>
        </a:fillRef>
        <a:effectRef idx="2">
          <a:scrgbClr r="0" g="0" b="0"/>
        </a:effectRef>
        <a:fontRef idx="minor">
          <a:schemeClr val="lt1"/>
        </a:fontRef>
      </dsp:style>
      <dsp:txXfrm>
        <a:off x="0" y="1972675"/>
        <a:ext cx="367351" cy="367351"/>
      </dsp:txXfrm>
    </dsp:sp>
    <dsp:sp modelId="{A0B14CF2-B8F3-4373-BBE9-2FE669060C2F}">
      <dsp:nvSpPr>
        <dsp:cNvPr id="5" name="圆角矩形 4"/>
        <dsp:cNvSpPr/>
      </dsp:nvSpPr>
      <dsp:spPr bwMode="white">
        <a:xfrm>
          <a:off x="389392" y="1972675"/>
          <a:ext cx="1967081" cy="367351"/>
        </a:xfrm>
        <a:prstGeom prst="roundRect">
          <a:avLst>
            <a:gd name="adj" fmla="val 16670"/>
          </a:avLst>
        </a:prstGeom>
      </dsp:spPr>
      <dsp:style>
        <a:lnRef idx="1">
          <a:schemeClr val="lt1"/>
        </a:lnRef>
        <a:fillRef idx="3">
          <a:schemeClr val="accent2"/>
        </a:fillRef>
        <a:effectRef idx="2">
          <a:scrgbClr r="0" g="0" b="0"/>
        </a:effectRef>
        <a:fontRef idx="minor">
          <a:schemeClr val="lt1"/>
        </a:fontRef>
      </dsp:style>
      <dsp:txBody>
        <a:bodyPr lIns="128016" tIns="128016" rIns="128016" bIns="12801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dirty="0" smtClean="0">
              <a:latin typeface="微软雅黑" panose="020B0503020204020204" pitchFamily="34" charset="-122"/>
              <a:ea typeface="微软雅黑" panose="020B0503020204020204" pitchFamily="34" charset="-122"/>
            </a:rPr>
            <a:t>开式压力机</a:t>
          </a:r>
          <a:endParaRPr lang="zh-CN" altLang="en-US" sz="1800" dirty="0">
            <a:latin typeface="微软雅黑" panose="020B0503020204020204" pitchFamily="34" charset="-122"/>
            <a:ea typeface="微软雅黑" panose="020B0503020204020204" pitchFamily="34" charset="-122"/>
          </a:endParaRPr>
        </a:p>
      </dsp:txBody>
      <dsp:txXfrm>
        <a:off x="389392" y="1972675"/>
        <a:ext cx="1967081" cy="367351"/>
      </dsp:txXfrm>
    </dsp:sp>
    <dsp:sp modelId="{3EA37355-BE71-4354-BA9C-90FE24159919}">
      <dsp:nvSpPr>
        <dsp:cNvPr id="6" name="圆角矩形 5"/>
        <dsp:cNvSpPr/>
      </dsp:nvSpPr>
      <dsp:spPr bwMode="white">
        <a:xfrm>
          <a:off x="0" y="2384108"/>
          <a:ext cx="367351" cy="367351"/>
        </a:xfrm>
        <a:prstGeom prst="roundRect">
          <a:avLst>
            <a:gd name="adj" fmla="val 16670"/>
          </a:avLst>
        </a:prstGeom>
        <a:solidFill>
          <a:srgbClr val="10CF9B"/>
        </a:solidFill>
      </dsp:spPr>
      <dsp:style>
        <a:lnRef idx="0">
          <a:schemeClr val="lt1"/>
        </a:lnRef>
        <a:fillRef idx="3">
          <a:schemeClr val="accent3"/>
        </a:fillRef>
        <a:effectRef idx="2">
          <a:scrgbClr r="0" g="0" b="0"/>
        </a:effectRef>
        <a:fontRef idx="minor">
          <a:schemeClr val="lt1"/>
        </a:fontRef>
      </dsp:style>
      <dsp:txXfrm>
        <a:off x="0" y="2384108"/>
        <a:ext cx="367351" cy="367351"/>
      </dsp:txXfrm>
    </dsp:sp>
    <dsp:sp modelId="{1A92070D-47D0-4AB2-A323-F86DBF80B09F}">
      <dsp:nvSpPr>
        <dsp:cNvPr id="7" name="圆角矩形 6"/>
        <dsp:cNvSpPr/>
      </dsp:nvSpPr>
      <dsp:spPr bwMode="white">
        <a:xfrm>
          <a:off x="389392" y="2384108"/>
          <a:ext cx="1967081" cy="367351"/>
        </a:xfrm>
        <a:prstGeom prst="roundRect">
          <a:avLst>
            <a:gd name="adj" fmla="val 16670"/>
          </a:avLst>
        </a:prstGeom>
        <a:solidFill>
          <a:srgbClr val="10CF9B"/>
        </a:solidFill>
      </dsp:spPr>
      <dsp:style>
        <a:lnRef idx="1">
          <a:schemeClr val="lt1"/>
        </a:lnRef>
        <a:fillRef idx="3">
          <a:schemeClr val="accent3"/>
        </a:fillRef>
        <a:effectRef idx="2">
          <a:scrgbClr r="0" g="0" b="0"/>
        </a:effectRef>
        <a:fontRef idx="minor">
          <a:schemeClr val="lt1"/>
        </a:fontRef>
      </dsp:style>
      <dsp:txBody>
        <a:bodyPr lIns="128016" tIns="128016" rIns="128016" bIns="12801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dirty="0" smtClean="0">
              <a:latin typeface="微软雅黑" panose="020B0503020204020204" pitchFamily="34" charset="-122"/>
              <a:ea typeface="微软雅黑" panose="020B0503020204020204" pitchFamily="34" charset="-122"/>
            </a:rPr>
            <a:t>闭式压力机</a:t>
          </a:r>
          <a:endParaRPr lang="zh-CN" altLang="en-US" sz="1800" dirty="0">
            <a:latin typeface="微软雅黑" panose="020B0503020204020204" pitchFamily="34" charset="-122"/>
            <a:ea typeface="微软雅黑" panose="020B0503020204020204" pitchFamily="34" charset="-122"/>
          </a:endParaRPr>
        </a:p>
      </dsp:txBody>
      <dsp:txXfrm>
        <a:off x="389392" y="2384108"/>
        <a:ext cx="1967081" cy="367351"/>
      </dsp:txXfrm>
    </dsp:sp>
    <dsp:sp modelId="{A4AD28B7-D8A7-4EF5-8D87-517F77231539}">
      <dsp:nvSpPr>
        <dsp:cNvPr id="8" name="圆角矩形 7"/>
        <dsp:cNvSpPr/>
      </dsp:nvSpPr>
      <dsp:spPr bwMode="white">
        <a:xfrm>
          <a:off x="2592120" y="1539200"/>
          <a:ext cx="2356473" cy="367351"/>
        </a:xfrm>
        <a:prstGeom prst="roundRect">
          <a:avLst>
            <a:gd name="adj" fmla="val 10000"/>
          </a:avLst>
        </a:prstGeom>
      </dsp:spPr>
      <dsp:style>
        <a:lnRef idx="0">
          <a:schemeClr val="lt1"/>
        </a:lnRef>
        <a:fillRef idx="3">
          <a:schemeClr val="accent1"/>
        </a:fillRef>
        <a:effectRef idx="2">
          <a:scrgbClr r="0" g="0" b="0"/>
        </a:effectRef>
        <a:fontRef idx="minor">
          <a:schemeClr val="lt1"/>
        </a:fontRef>
      </dsp:style>
      <dsp:txBody>
        <a:bodyPr lIns="34290" tIns="22860" rIns="34290" bIns="228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dirty="0" smtClean="0">
              <a:latin typeface="微软雅黑" panose="020B0503020204020204" pitchFamily="34" charset="-122"/>
              <a:ea typeface="微软雅黑" panose="020B0503020204020204" pitchFamily="34" charset="-122"/>
            </a:rPr>
            <a:t>压力机连杆数量</a:t>
          </a:r>
          <a:endParaRPr lang="zh-CN" altLang="en-US" sz="1800" dirty="0">
            <a:latin typeface="微软雅黑" panose="020B0503020204020204" pitchFamily="34" charset="-122"/>
            <a:ea typeface="微软雅黑" panose="020B0503020204020204" pitchFamily="34" charset="-122"/>
          </a:endParaRPr>
        </a:p>
      </dsp:txBody>
      <dsp:txXfrm>
        <a:off x="2592120" y="1539200"/>
        <a:ext cx="2356473" cy="367351"/>
      </dsp:txXfrm>
    </dsp:sp>
    <dsp:sp modelId="{10180037-53AD-4710-BAD1-9A724B948BB9}">
      <dsp:nvSpPr>
        <dsp:cNvPr id="9" name="圆角矩形 8"/>
        <dsp:cNvSpPr/>
      </dsp:nvSpPr>
      <dsp:spPr bwMode="white">
        <a:xfrm>
          <a:off x="2592120" y="1972675"/>
          <a:ext cx="367351" cy="367351"/>
        </a:xfrm>
        <a:prstGeom prst="roundRect">
          <a:avLst>
            <a:gd name="adj" fmla="val 16670"/>
          </a:avLst>
        </a:prstGeom>
        <a:solidFill>
          <a:schemeClr val="accent4"/>
        </a:solidFill>
      </dsp:spPr>
      <dsp:style>
        <a:lnRef idx="0">
          <a:schemeClr val="lt1"/>
        </a:lnRef>
        <a:fillRef idx="3">
          <a:schemeClr val="accent4"/>
        </a:fillRef>
        <a:effectRef idx="2">
          <a:scrgbClr r="0" g="0" b="0"/>
        </a:effectRef>
        <a:fontRef idx="minor">
          <a:schemeClr val="lt1"/>
        </a:fontRef>
      </dsp:style>
      <dsp:txXfrm>
        <a:off x="2592120" y="1972675"/>
        <a:ext cx="367351" cy="367351"/>
      </dsp:txXfrm>
    </dsp:sp>
    <dsp:sp modelId="{920DD25E-8B32-4075-8C3E-C5A1BACDE634}">
      <dsp:nvSpPr>
        <dsp:cNvPr id="10" name="圆角矩形 9"/>
        <dsp:cNvSpPr/>
      </dsp:nvSpPr>
      <dsp:spPr bwMode="white">
        <a:xfrm>
          <a:off x="2981512" y="1972675"/>
          <a:ext cx="1967081" cy="367351"/>
        </a:xfrm>
        <a:prstGeom prst="roundRect">
          <a:avLst>
            <a:gd name="adj" fmla="val 16670"/>
          </a:avLst>
        </a:prstGeom>
      </dsp:spPr>
      <dsp:style>
        <a:lnRef idx="1">
          <a:schemeClr val="lt1"/>
        </a:lnRef>
        <a:fillRef idx="3">
          <a:schemeClr val="accent4"/>
        </a:fillRef>
        <a:effectRef idx="2">
          <a:scrgbClr r="0" g="0" b="0"/>
        </a:effectRef>
        <a:fontRef idx="minor">
          <a:schemeClr val="lt1"/>
        </a:fontRef>
      </dsp:style>
      <dsp:txBody>
        <a:bodyPr lIns="128016" tIns="128016" rIns="128016" bIns="12801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dirty="0" smtClean="0">
              <a:latin typeface="微软雅黑" panose="020B0503020204020204" pitchFamily="34" charset="-122"/>
              <a:ea typeface="微软雅黑" panose="020B0503020204020204" pitchFamily="34" charset="-122"/>
            </a:rPr>
            <a:t>单点压力机</a:t>
          </a:r>
          <a:endParaRPr lang="zh-CN" altLang="en-US" sz="1800" dirty="0">
            <a:latin typeface="微软雅黑" panose="020B0503020204020204" pitchFamily="34" charset="-122"/>
            <a:ea typeface="微软雅黑" panose="020B0503020204020204" pitchFamily="34" charset="-122"/>
          </a:endParaRPr>
        </a:p>
      </dsp:txBody>
      <dsp:txXfrm>
        <a:off x="2981512" y="1972675"/>
        <a:ext cx="1967081" cy="367351"/>
      </dsp:txXfrm>
    </dsp:sp>
    <dsp:sp modelId="{55C10AC6-51C9-47AC-8E70-85273BF94737}">
      <dsp:nvSpPr>
        <dsp:cNvPr id="11" name="圆角矩形 10"/>
        <dsp:cNvSpPr/>
      </dsp:nvSpPr>
      <dsp:spPr bwMode="white">
        <a:xfrm>
          <a:off x="2592120" y="2384108"/>
          <a:ext cx="367351" cy="367351"/>
        </a:xfrm>
        <a:prstGeom prst="roundRect">
          <a:avLst>
            <a:gd name="adj" fmla="val 16670"/>
          </a:avLst>
        </a:prstGeom>
        <a:solidFill>
          <a:schemeClr val="accent5"/>
        </a:solidFill>
      </dsp:spPr>
      <dsp:style>
        <a:lnRef idx="0">
          <a:schemeClr val="lt1"/>
        </a:lnRef>
        <a:fillRef idx="3">
          <a:schemeClr val="accent5"/>
        </a:fillRef>
        <a:effectRef idx="2">
          <a:scrgbClr r="0" g="0" b="0"/>
        </a:effectRef>
        <a:fontRef idx="minor">
          <a:schemeClr val="lt1"/>
        </a:fontRef>
      </dsp:style>
      <dsp:txXfrm>
        <a:off x="2592120" y="2384108"/>
        <a:ext cx="367351" cy="367351"/>
      </dsp:txXfrm>
    </dsp:sp>
    <dsp:sp modelId="{72A4402C-9375-418D-AA03-982E1BC23E91}">
      <dsp:nvSpPr>
        <dsp:cNvPr id="12" name="圆角矩形 11"/>
        <dsp:cNvSpPr/>
      </dsp:nvSpPr>
      <dsp:spPr bwMode="white">
        <a:xfrm>
          <a:off x="2981512" y="2384108"/>
          <a:ext cx="1967081" cy="367351"/>
        </a:xfrm>
        <a:prstGeom prst="roundRect">
          <a:avLst>
            <a:gd name="adj" fmla="val 16670"/>
          </a:avLst>
        </a:prstGeom>
      </dsp:spPr>
      <dsp:style>
        <a:lnRef idx="1">
          <a:schemeClr val="lt1"/>
        </a:lnRef>
        <a:fillRef idx="3">
          <a:schemeClr val="accent5"/>
        </a:fillRef>
        <a:effectRef idx="2">
          <a:scrgbClr r="0" g="0" b="0"/>
        </a:effectRef>
        <a:fontRef idx="minor">
          <a:schemeClr val="lt1"/>
        </a:fontRef>
      </dsp:style>
      <dsp:txBody>
        <a:bodyPr lIns="128016" tIns="128016" rIns="128016" bIns="12801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dirty="0" smtClean="0">
              <a:latin typeface="微软雅黑" panose="020B0503020204020204" pitchFamily="34" charset="-122"/>
              <a:ea typeface="微软雅黑" panose="020B0503020204020204" pitchFamily="34" charset="-122"/>
            </a:rPr>
            <a:t>多点压力机</a:t>
          </a:r>
          <a:endParaRPr lang="zh-CN" altLang="en-US" sz="1800" dirty="0">
            <a:latin typeface="微软雅黑" panose="020B0503020204020204" pitchFamily="34" charset="-122"/>
            <a:ea typeface="微软雅黑" panose="020B0503020204020204" pitchFamily="34" charset="-122"/>
          </a:endParaRPr>
        </a:p>
      </dsp:txBody>
      <dsp:txXfrm>
        <a:off x="2981512" y="2384108"/>
        <a:ext cx="1967081" cy="367351"/>
      </dsp:txXfrm>
    </dsp:sp>
    <dsp:sp modelId="{1159CEFD-F682-4947-BAC8-20FEA562734A}">
      <dsp:nvSpPr>
        <dsp:cNvPr id="13" name="圆角矩形 12"/>
        <dsp:cNvSpPr/>
      </dsp:nvSpPr>
      <dsp:spPr bwMode="white">
        <a:xfrm>
          <a:off x="5184241" y="1539200"/>
          <a:ext cx="2356473" cy="367351"/>
        </a:xfrm>
        <a:prstGeom prst="roundRect">
          <a:avLst>
            <a:gd name="adj" fmla="val 10000"/>
          </a:avLst>
        </a:prstGeom>
      </dsp:spPr>
      <dsp:style>
        <a:lnRef idx="0">
          <a:schemeClr val="lt1"/>
        </a:lnRef>
        <a:fillRef idx="3">
          <a:schemeClr val="accent1"/>
        </a:fillRef>
        <a:effectRef idx="2">
          <a:scrgbClr r="0" g="0" b="0"/>
        </a:effectRef>
        <a:fontRef idx="minor">
          <a:schemeClr val="lt1"/>
        </a:fontRef>
      </dsp:style>
      <dsp:txBody>
        <a:bodyPr lIns="34290" tIns="22860" rIns="34290" bIns="228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dirty="0" smtClean="0">
              <a:latin typeface="微软雅黑" panose="020B0503020204020204" pitchFamily="34" charset="-122"/>
              <a:ea typeface="微软雅黑" panose="020B0503020204020204" pitchFamily="34" charset="-122"/>
            </a:rPr>
            <a:t>滑块的数目</a:t>
          </a:r>
          <a:endParaRPr lang="zh-CN" altLang="en-US" sz="1800" dirty="0">
            <a:latin typeface="微软雅黑" panose="020B0503020204020204" pitchFamily="34" charset="-122"/>
            <a:ea typeface="微软雅黑" panose="020B0503020204020204" pitchFamily="34" charset="-122"/>
          </a:endParaRPr>
        </a:p>
      </dsp:txBody>
      <dsp:txXfrm>
        <a:off x="5184241" y="1539200"/>
        <a:ext cx="2356473" cy="367351"/>
      </dsp:txXfrm>
    </dsp:sp>
    <dsp:sp modelId="{EE16EE75-FC1E-4F8C-A131-A7E043D4E199}">
      <dsp:nvSpPr>
        <dsp:cNvPr id="14" name="圆角矩形 13"/>
        <dsp:cNvSpPr/>
      </dsp:nvSpPr>
      <dsp:spPr bwMode="white">
        <a:xfrm>
          <a:off x="5184241" y="1972675"/>
          <a:ext cx="367351" cy="367351"/>
        </a:xfrm>
        <a:prstGeom prst="roundRect">
          <a:avLst>
            <a:gd name="adj" fmla="val 16670"/>
          </a:avLst>
        </a:prstGeom>
        <a:solidFill>
          <a:schemeClr val="accent6"/>
        </a:solidFill>
      </dsp:spPr>
      <dsp:style>
        <a:lnRef idx="0">
          <a:schemeClr val="lt1"/>
        </a:lnRef>
        <a:fillRef idx="3">
          <a:schemeClr val="accent6"/>
        </a:fillRef>
        <a:effectRef idx="2">
          <a:scrgbClr r="0" g="0" b="0"/>
        </a:effectRef>
        <a:fontRef idx="minor">
          <a:schemeClr val="lt1"/>
        </a:fontRef>
      </dsp:style>
      <dsp:txXfrm>
        <a:off x="5184241" y="1972675"/>
        <a:ext cx="367351" cy="367351"/>
      </dsp:txXfrm>
    </dsp:sp>
    <dsp:sp modelId="{22415B69-9C85-41C8-AB39-95BD077A3965}">
      <dsp:nvSpPr>
        <dsp:cNvPr id="15" name="圆角矩形 14"/>
        <dsp:cNvSpPr/>
      </dsp:nvSpPr>
      <dsp:spPr bwMode="white">
        <a:xfrm>
          <a:off x="5573633" y="1972675"/>
          <a:ext cx="1967081" cy="367351"/>
        </a:xfrm>
        <a:prstGeom prst="roundRect">
          <a:avLst>
            <a:gd name="adj" fmla="val 16670"/>
          </a:avLst>
        </a:prstGeom>
      </dsp:spPr>
      <dsp:style>
        <a:lnRef idx="1">
          <a:schemeClr val="lt1"/>
        </a:lnRef>
        <a:fillRef idx="3">
          <a:schemeClr val="accent6"/>
        </a:fillRef>
        <a:effectRef idx="2">
          <a:scrgbClr r="0" g="0" b="0"/>
        </a:effectRef>
        <a:fontRef idx="minor">
          <a:schemeClr val="lt1"/>
        </a:fontRef>
      </dsp:style>
      <dsp:txBody>
        <a:bodyPr lIns="128016" tIns="128016" rIns="128016" bIns="12801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dirty="0" smtClean="0">
              <a:latin typeface="微软雅黑" panose="020B0503020204020204" pitchFamily="34" charset="-122"/>
              <a:ea typeface="微软雅黑" panose="020B0503020204020204" pitchFamily="34" charset="-122"/>
            </a:rPr>
            <a:t>单动压力机</a:t>
          </a:r>
          <a:endParaRPr lang="zh-CN" altLang="en-US" sz="1800" dirty="0">
            <a:latin typeface="微软雅黑" panose="020B0503020204020204" pitchFamily="34" charset="-122"/>
            <a:ea typeface="微软雅黑" panose="020B0503020204020204" pitchFamily="34" charset="-122"/>
          </a:endParaRPr>
        </a:p>
      </dsp:txBody>
      <dsp:txXfrm>
        <a:off x="5573633" y="1972675"/>
        <a:ext cx="1967081" cy="367351"/>
      </dsp:txXfrm>
    </dsp:sp>
    <dsp:sp modelId="{EEA26851-18E4-4552-BA38-9224F362CC5D}">
      <dsp:nvSpPr>
        <dsp:cNvPr id="16" name="圆角矩形 15"/>
        <dsp:cNvSpPr/>
      </dsp:nvSpPr>
      <dsp:spPr bwMode="white">
        <a:xfrm>
          <a:off x="5184241" y="2384108"/>
          <a:ext cx="367351" cy="367351"/>
        </a:xfrm>
        <a:prstGeom prst="roundRect">
          <a:avLst>
            <a:gd name="adj" fmla="val 16670"/>
          </a:avLst>
        </a:prstGeom>
        <a:solidFill>
          <a:schemeClr val="accent2"/>
        </a:solidFill>
      </dsp:spPr>
      <dsp:style>
        <a:lnRef idx="0">
          <a:schemeClr val="lt1"/>
        </a:lnRef>
        <a:fillRef idx="3">
          <a:schemeClr val="accent2"/>
        </a:fillRef>
        <a:effectRef idx="2">
          <a:scrgbClr r="0" g="0" b="0"/>
        </a:effectRef>
        <a:fontRef idx="minor">
          <a:schemeClr val="lt1"/>
        </a:fontRef>
      </dsp:style>
      <dsp:txXfrm>
        <a:off x="5184241" y="2384108"/>
        <a:ext cx="367351" cy="367351"/>
      </dsp:txXfrm>
    </dsp:sp>
    <dsp:sp modelId="{3B908420-DDFC-4AB7-957A-573CD0748447}">
      <dsp:nvSpPr>
        <dsp:cNvPr id="17" name="圆角矩形 16"/>
        <dsp:cNvSpPr/>
      </dsp:nvSpPr>
      <dsp:spPr bwMode="white">
        <a:xfrm>
          <a:off x="5573633" y="2384108"/>
          <a:ext cx="1967081" cy="367351"/>
        </a:xfrm>
        <a:prstGeom prst="roundRect">
          <a:avLst>
            <a:gd name="adj" fmla="val 16670"/>
          </a:avLst>
        </a:prstGeom>
      </dsp:spPr>
      <dsp:style>
        <a:lnRef idx="1">
          <a:schemeClr val="lt1"/>
        </a:lnRef>
        <a:fillRef idx="3">
          <a:schemeClr val="accent2"/>
        </a:fillRef>
        <a:effectRef idx="2">
          <a:scrgbClr r="0" g="0" b="0"/>
        </a:effectRef>
        <a:fontRef idx="minor">
          <a:schemeClr val="lt1"/>
        </a:fontRef>
      </dsp:style>
      <dsp:txBody>
        <a:bodyPr lIns="128016" tIns="128016" rIns="128016" bIns="12801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dirty="0" smtClean="0">
              <a:latin typeface="微软雅黑" panose="020B0503020204020204" pitchFamily="34" charset="-122"/>
              <a:ea typeface="微软雅黑" panose="020B0503020204020204" pitchFamily="34" charset="-122"/>
            </a:rPr>
            <a:t>双动压力机</a:t>
          </a:r>
          <a:endParaRPr lang="zh-CN" altLang="en-US" sz="1800" dirty="0">
            <a:latin typeface="微软雅黑" panose="020B0503020204020204" pitchFamily="34" charset="-122"/>
            <a:ea typeface="微软雅黑" panose="020B0503020204020204" pitchFamily="34" charset="-122"/>
          </a:endParaRPr>
        </a:p>
      </dsp:txBody>
      <dsp:txXfrm>
        <a:off x="5573633" y="2384108"/>
        <a:ext cx="1967081" cy="367351"/>
      </dsp:txXfrm>
    </dsp:sp>
    <dsp:sp modelId="{8004A03C-9CCA-409F-9A0C-D7F7D11ED23D}">
      <dsp:nvSpPr>
        <dsp:cNvPr id="18" name="圆角矩形 17"/>
        <dsp:cNvSpPr/>
      </dsp:nvSpPr>
      <dsp:spPr bwMode="white">
        <a:xfrm>
          <a:off x="5184241" y="2795541"/>
          <a:ext cx="367351" cy="367351"/>
        </a:xfrm>
        <a:prstGeom prst="roundRect">
          <a:avLst>
            <a:gd name="adj" fmla="val 16670"/>
          </a:avLst>
        </a:prstGeom>
        <a:solidFill>
          <a:srgbClr val="009DD9"/>
        </a:solidFill>
      </dsp:spPr>
      <dsp:style>
        <a:lnRef idx="0">
          <a:schemeClr val="lt1"/>
        </a:lnRef>
        <a:fillRef idx="3">
          <a:schemeClr val="accent3"/>
        </a:fillRef>
        <a:effectRef idx="2">
          <a:scrgbClr r="0" g="0" b="0"/>
        </a:effectRef>
        <a:fontRef idx="minor">
          <a:schemeClr val="lt1"/>
        </a:fontRef>
      </dsp:style>
      <dsp:txXfrm>
        <a:off x="5184241" y="2795541"/>
        <a:ext cx="367351" cy="367351"/>
      </dsp:txXfrm>
    </dsp:sp>
    <dsp:sp modelId="{8AEFE94F-15EB-4E4D-87BF-6B56796D3576}">
      <dsp:nvSpPr>
        <dsp:cNvPr id="19" name="圆角矩形 18"/>
        <dsp:cNvSpPr/>
      </dsp:nvSpPr>
      <dsp:spPr bwMode="white">
        <a:xfrm>
          <a:off x="5573633" y="2795541"/>
          <a:ext cx="1967081" cy="367351"/>
        </a:xfrm>
        <a:prstGeom prst="roundRect">
          <a:avLst>
            <a:gd name="adj" fmla="val 16670"/>
          </a:avLst>
        </a:prstGeom>
        <a:solidFill>
          <a:srgbClr val="009DD9"/>
        </a:solidFill>
      </dsp:spPr>
      <dsp:style>
        <a:lnRef idx="1">
          <a:schemeClr val="lt1"/>
        </a:lnRef>
        <a:fillRef idx="3">
          <a:schemeClr val="accent3"/>
        </a:fillRef>
        <a:effectRef idx="2">
          <a:scrgbClr r="0" g="0" b="0"/>
        </a:effectRef>
        <a:fontRef idx="minor">
          <a:schemeClr val="lt1"/>
        </a:fontRef>
      </dsp:style>
      <dsp:txBody>
        <a:bodyPr lIns="128016" tIns="128016" rIns="128016" bIns="128016"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dirty="0" smtClean="0">
              <a:latin typeface="微软雅黑" panose="020B0503020204020204" pitchFamily="34" charset="-122"/>
              <a:ea typeface="微软雅黑" panose="020B0503020204020204" pitchFamily="34" charset="-122"/>
            </a:rPr>
            <a:t>三动压力机</a:t>
          </a:r>
          <a:endParaRPr lang="zh-CN" altLang="en-US" sz="1800" dirty="0">
            <a:latin typeface="微软雅黑" panose="020B0503020204020204" pitchFamily="34" charset="-122"/>
            <a:ea typeface="微软雅黑" panose="020B0503020204020204" pitchFamily="34" charset="-122"/>
          </a:endParaRPr>
        </a:p>
      </dsp:txBody>
      <dsp:txXfrm>
        <a:off x="5573633" y="2795541"/>
        <a:ext cx="1967081" cy="367351"/>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2269524" cy="3380551"/>
        <a:chOff x="0" y="0"/>
        <a:chExt cx="2269524" cy="3380551"/>
      </a:xfrm>
    </dsp:grpSpPr>
    <dsp:sp modelId="{4E3F2CDB-2AA8-447E-85AF-35A7EAD4576B}">
      <dsp:nvSpPr>
        <dsp:cNvPr id="3" name="圆角矩形 2"/>
        <dsp:cNvSpPr/>
      </dsp:nvSpPr>
      <dsp:spPr bwMode="white">
        <a:xfrm>
          <a:off x="0" y="0"/>
          <a:ext cx="2269524" cy="470597"/>
        </a:xfrm>
        <a:prstGeom prst="roundRect">
          <a:avLst/>
        </a:prstGeom>
        <a:sp3d contourW="19050" prstMaterial="metal">
          <a:bevelT w="88900" h="203200"/>
          <a:bevelB w="165100" h="254000"/>
        </a:sp3d>
      </dsp:spPr>
      <dsp:style>
        <a:lnRef idx="0">
          <a:schemeClr val="lt1"/>
        </a:lnRef>
        <a:fillRef idx="1">
          <a:schemeClr val="accent5">
            <a:hueOff val="0"/>
            <a:satOff val="0"/>
            <a:lumOff val="0"/>
            <a:alpha val="100000"/>
          </a:schemeClr>
        </a:fillRef>
        <a:effectRef idx="2">
          <a:scrgbClr r="0" g="0" b="0"/>
        </a:effectRef>
        <a:fontRef idx="minor">
          <a:schemeClr val="lt1"/>
        </a:fontRef>
      </dsp:style>
      <dsp:txBody>
        <a:bodyPr lIns="68580" tIns="68580" rIns="68580" bIns="6858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rtl="0">
            <a:lnSpc>
              <a:spcPct val="100000"/>
            </a:lnSpc>
            <a:spcBef>
              <a:spcPct val="0"/>
            </a:spcBef>
            <a:spcAft>
              <a:spcPct val="35000"/>
            </a:spcAft>
          </a:pPr>
          <a:r>
            <a:rPr lang="en-US" sz="1800" dirty="0" smtClean="0">
              <a:latin typeface="微软雅黑" panose="020B0503020204020204" pitchFamily="34" charset="-122"/>
              <a:ea typeface="微软雅黑" panose="020B0503020204020204" pitchFamily="34" charset="-122"/>
            </a:rPr>
            <a:t>1-</a:t>
          </a:r>
          <a:r>
            <a:rPr lang="zh-CN" sz="1800" dirty="0" smtClean="0">
              <a:latin typeface="微软雅黑" panose="020B0503020204020204" pitchFamily="34" charset="-122"/>
              <a:ea typeface="微软雅黑" panose="020B0503020204020204" pitchFamily="34" charset="-122"/>
            </a:rPr>
            <a:t>电动机</a:t>
          </a:r>
          <a:r>
            <a:rPr lang="en-US" altLang="zh-CN" sz="1800" dirty="0" smtClean="0">
              <a:latin typeface="微软雅黑" panose="020B0503020204020204" pitchFamily="34" charset="-122"/>
              <a:ea typeface="微软雅黑" panose="020B0503020204020204" pitchFamily="34" charset="-122"/>
            </a:rPr>
            <a:t> </a:t>
          </a:r>
          <a:r>
            <a:rPr lang="en-US" sz="1800" dirty="0" smtClean="0">
              <a:latin typeface="微软雅黑" panose="020B0503020204020204" pitchFamily="34" charset="-122"/>
              <a:ea typeface="微软雅黑" panose="020B0503020204020204" pitchFamily="34" charset="-122"/>
            </a:rPr>
            <a:t>2-</a:t>
          </a:r>
          <a:r>
            <a:rPr lang="zh-CN" sz="1800" dirty="0" smtClean="0">
              <a:latin typeface="微软雅黑" panose="020B0503020204020204" pitchFamily="34" charset="-122"/>
              <a:ea typeface="微软雅黑" panose="020B0503020204020204" pitchFamily="34" charset="-122"/>
            </a:rPr>
            <a:t>小带轮</a:t>
          </a:r>
          <a:endParaRPr lang="zh-CN" sz="1800" dirty="0">
            <a:latin typeface="微软雅黑" panose="020B0503020204020204" pitchFamily="34" charset="-122"/>
            <a:ea typeface="微软雅黑" panose="020B0503020204020204" pitchFamily="34" charset="-122"/>
          </a:endParaRPr>
        </a:p>
      </dsp:txBody>
      <dsp:txXfrm>
        <a:off x="0" y="0"/>
        <a:ext cx="2269524" cy="470597"/>
      </dsp:txXfrm>
    </dsp:sp>
    <dsp:sp modelId="{C21F4E22-D86D-476D-885B-D7E589C3C819}">
      <dsp:nvSpPr>
        <dsp:cNvPr id="4" name="圆角矩形 3"/>
        <dsp:cNvSpPr/>
      </dsp:nvSpPr>
      <dsp:spPr bwMode="white">
        <a:xfrm>
          <a:off x="0" y="484992"/>
          <a:ext cx="2269524" cy="470597"/>
        </a:xfrm>
        <a:prstGeom prst="roundRect">
          <a:avLst/>
        </a:prstGeom>
        <a:sp3d contourW="19050" prstMaterial="metal">
          <a:bevelT w="88900" h="203200"/>
          <a:bevelB w="165100" h="254000"/>
        </a:sp3d>
      </dsp:spPr>
      <dsp:style>
        <a:lnRef idx="0">
          <a:schemeClr val="lt1"/>
        </a:lnRef>
        <a:fillRef idx="1">
          <a:schemeClr val="accent5">
            <a:hueOff val="-2130000"/>
            <a:satOff val="-4182"/>
            <a:lumOff val="-3267"/>
            <a:alpha val="100000"/>
          </a:schemeClr>
        </a:fillRef>
        <a:effectRef idx="2">
          <a:scrgbClr r="0" g="0" b="0"/>
        </a:effectRef>
        <a:fontRef idx="minor">
          <a:schemeClr val="lt1"/>
        </a:fontRef>
      </dsp:style>
      <dsp:txBody>
        <a:bodyPr lIns="68580" tIns="68580" rIns="68580" bIns="6858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rtl="0">
            <a:lnSpc>
              <a:spcPct val="100000"/>
            </a:lnSpc>
            <a:spcBef>
              <a:spcPct val="0"/>
            </a:spcBef>
            <a:spcAft>
              <a:spcPct val="35000"/>
            </a:spcAft>
          </a:pPr>
          <a:r>
            <a:rPr lang="en-US" sz="1800" dirty="0" smtClean="0">
              <a:latin typeface="微软雅黑" panose="020B0503020204020204" pitchFamily="34" charset="-122"/>
              <a:ea typeface="微软雅黑" panose="020B0503020204020204" pitchFamily="34" charset="-122"/>
            </a:rPr>
            <a:t>3-</a:t>
          </a:r>
          <a:r>
            <a:rPr lang="zh-CN" sz="1800" dirty="0" smtClean="0">
              <a:latin typeface="微软雅黑" panose="020B0503020204020204" pitchFamily="34" charset="-122"/>
              <a:ea typeface="微软雅黑" panose="020B0503020204020204" pitchFamily="34" charset="-122"/>
            </a:rPr>
            <a:t>大带轮</a:t>
          </a:r>
          <a:r>
            <a:rPr lang="en-US" altLang="zh-CN" sz="1800" dirty="0" smtClean="0">
              <a:latin typeface="微软雅黑" panose="020B0503020204020204" pitchFamily="34" charset="-122"/>
              <a:ea typeface="微软雅黑" panose="020B0503020204020204" pitchFamily="34" charset="-122"/>
            </a:rPr>
            <a:t> </a:t>
          </a:r>
          <a:r>
            <a:rPr lang="en-US" sz="1800" dirty="0" smtClean="0">
              <a:latin typeface="微软雅黑" panose="020B0503020204020204" pitchFamily="34" charset="-122"/>
              <a:ea typeface="微软雅黑" panose="020B0503020204020204" pitchFamily="34" charset="-122"/>
            </a:rPr>
            <a:t>4-</a:t>
          </a:r>
          <a:r>
            <a:rPr lang="zh-CN" sz="1800" dirty="0" smtClean="0">
              <a:latin typeface="微软雅黑" panose="020B0503020204020204" pitchFamily="34" charset="-122"/>
              <a:ea typeface="微软雅黑" panose="020B0503020204020204" pitchFamily="34" charset="-122"/>
            </a:rPr>
            <a:t>小齿轮</a:t>
          </a:r>
          <a:endParaRPr lang="zh-CN" sz="1800" dirty="0">
            <a:latin typeface="微软雅黑" panose="020B0503020204020204" pitchFamily="34" charset="-122"/>
            <a:ea typeface="微软雅黑" panose="020B0503020204020204" pitchFamily="34" charset="-122"/>
          </a:endParaRPr>
        </a:p>
      </dsp:txBody>
      <dsp:txXfrm>
        <a:off x="0" y="484992"/>
        <a:ext cx="2269524" cy="470597"/>
      </dsp:txXfrm>
    </dsp:sp>
    <dsp:sp modelId="{F55EF580-F9D8-4110-8DFE-0750A3F30EAB}">
      <dsp:nvSpPr>
        <dsp:cNvPr id="5" name="圆角矩形 4"/>
        <dsp:cNvSpPr/>
      </dsp:nvSpPr>
      <dsp:spPr bwMode="white">
        <a:xfrm>
          <a:off x="0" y="969985"/>
          <a:ext cx="2269524" cy="470597"/>
        </a:xfrm>
        <a:prstGeom prst="roundRect">
          <a:avLst/>
        </a:prstGeom>
        <a:sp3d contourW="19050" prstMaterial="metal">
          <a:bevelT w="88900" h="203200"/>
          <a:bevelB w="165100" h="254000"/>
        </a:sp3d>
      </dsp:spPr>
      <dsp:style>
        <a:lnRef idx="0">
          <a:schemeClr val="lt1"/>
        </a:lnRef>
        <a:fillRef idx="1">
          <a:schemeClr val="accent5">
            <a:hueOff val="-4260000"/>
            <a:satOff val="-8365"/>
            <a:lumOff val="-6535"/>
            <a:alpha val="100000"/>
          </a:schemeClr>
        </a:fillRef>
        <a:effectRef idx="2">
          <a:scrgbClr r="0" g="0" b="0"/>
        </a:effectRef>
        <a:fontRef idx="minor">
          <a:schemeClr val="lt1"/>
        </a:fontRef>
      </dsp:style>
      <dsp:txBody>
        <a:bodyPr lIns="68580" tIns="68580" rIns="68580" bIns="6858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rtl="0">
            <a:lnSpc>
              <a:spcPct val="100000"/>
            </a:lnSpc>
            <a:spcBef>
              <a:spcPct val="0"/>
            </a:spcBef>
            <a:spcAft>
              <a:spcPct val="35000"/>
            </a:spcAft>
          </a:pPr>
          <a:r>
            <a:rPr lang="en-US" sz="1800" dirty="0" smtClean="0">
              <a:latin typeface="微软雅黑" panose="020B0503020204020204" pitchFamily="34" charset="-122"/>
              <a:ea typeface="微软雅黑" panose="020B0503020204020204" pitchFamily="34" charset="-122"/>
            </a:rPr>
            <a:t>5-</a:t>
          </a:r>
          <a:r>
            <a:rPr lang="zh-CN" sz="1800" dirty="0" smtClean="0">
              <a:latin typeface="微软雅黑" panose="020B0503020204020204" pitchFamily="34" charset="-122"/>
              <a:ea typeface="微软雅黑" panose="020B0503020204020204" pitchFamily="34" charset="-122"/>
            </a:rPr>
            <a:t>大齿轮</a:t>
          </a:r>
          <a:r>
            <a:rPr lang="en-US" altLang="zh-CN" sz="1800" dirty="0" smtClean="0">
              <a:latin typeface="微软雅黑" panose="020B0503020204020204" pitchFamily="34" charset="-122"/>
              <a:ea typeface="微软雅黑" panose="020B0503020204020204" pitchFamily="34" charset="-122"/>
            </a:rPr>
            <a:t> </a:t>
          </a:r>
          <a:r>
            <a:rPr lang="en-US" sz="1800" dirty="0" smtClean="0">
              <a:latin typeface="微软雅黑" panose="020B0503020204020204" pitchFamily="34" charset="-122"/>
              <a:ea typeface="微软雅黑" panose="020B0503020204020204" pitchFamily="34" charset="-122"/>
            </a:rPr>
            <a:t>6-</a:t>
          </a:r>
          <a:r>
            <a:rPr lang="zh-CN" sz="1800" dirty="0" smtClean="0">
              <a:latin typeface="微软雅黑" panose="020B0503020204020204" pitchFamily="34" charset="-122"/>
              <a:ea typeface="微软雅黑" panose="020B0503020204020204" pitchFamily="34" charset="-122"/>
            </a:rPr>
            <a:t>离合器</a:t>
          </a:r>
          <a:endParaRPr lang="zh-CN" sz="1800" dirty="0">
            <a:latin typeface="微软雅黑" panose="020B0503020204020204" pitchFamily="34" charset="-122"/>
            <a:ea typeface="微软雅黑" panose="020B0503020204020204" pitchFamily="34" charset="-122"/>
          </a:endParaRPr>
        </a:p>
      </dsp:txBody>
      <dsp:txXfrm>
        <a:off x="0" y="969985"/>
        <a:ext cx="2269524" cy="470597"/>
      </dsp:txXfrm>
    </dsp:sp>
    <dsp:sp modelId="{7E462E54-4514-4AC3-B086-D5D03DB83D09}">
      <dsp:nvSpPr>
        <dsp:cNvPr id="6" name="圆角矩形 5"/>
        <dsp:cNvSpPr/>
      </dsp:nvSpPr>
      <dsp:spPr bwMode="white">
        <a:xfrm>
          <a:off x="0" y="1454977"/>
          <a:ext cx="2269524" cy="470597"/>
        </a:xfrm>
        <a:prstGeom prst="roundRect">
          <a:avLst/>
        </a:prstGeom>
        <a:sp3d contourW="19050" prstMaterial="metal">
          <a:bevelT w="88900" h="203200"/>
          <a:bevelB w="165100" h="254000"/>
        </a:sp3d>
      </dsp:spPr>
      <dsp:style>
        <a:lnRef idx="0">
          <a:schemeClr val="lt1"/>
        </a:lnRef>
        <a:fillRef idx="1">
          <a:schemeClr val="accent5">
            <a:hueOff val="-6390000"/>
            <a:satOff val="-12548"/>
            <a:lumOff val="-9803"/>
            <a:alpha val="100000"/>
          </a:schemeClr>
        </a:fillRef>
        <a:effectRef idx="2">
          <a:scrgbClr r="0" g="0" b="0"/>
        </a:effectRef>
        <a:fontRef idx="minor">
          <a:schemeClr val="lt1"/>
        </a:fontRef>
      </dsp:style>
      <dsp:txBody>
        <a:bodyPr lIns="68580" tIns="68580" rIns="68580" bIns="6858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rtl="0">
            <a:lnSpc>
              <a:spcPct val="100000"/>
            </a:lnSpc>
            <a:spcBef>
              <a:spcPct val="0"/>
            </a:spcBef>
            <a:spcAft>
              <a:spcPct val="35000"/>
            </a:spcAft>
          </a:pPr>
          <a:r>
            <a:rPr lang="en-US" sz="1800" dirty="0" smtClean="0">
              <a:latin typeface="微软雅黑" panose="020B0503020204020204" pitchFamily="34" charset="-122"/>
              <a:ea typeface="微软雅黑" panose="020B0503020204020204" pitchFamily="34" charset="-122"/>
            </a:rPr>
            <a:t>7-</a:t>
          </a:r>
          <a:r>
            <a:rPr lang="zh-CN" sz="1800" dirty="0" smtClean="0">
              <a:latin typeface="微软雅黑" panose="020B0503020204020204" pitchFamily="34" charset="-122"/>
              <a:ea typeface="微软雅黑" panose="020B0503020204020204" pitchFamily="34" charset="-122"/>
            </a:rPr>
            <a:t>曲轴</a:t>
          </a:r>
          <a:r>
            <a:rPr lang="en-US" altLang="zh-CN" sz="1800" dirty="0" smtClean="0">
              <a:latin typeface="微软雅黑" panose="020B0503020204020204" pitchFamily="34" charset="-122"/>
              <a:ea typeface="微软雅黑" panose="020B0503020204020204" pitchFamily="34" charset="-122"/>
            </a:rPr>
            <a:t> </a:t>
          </a:r>
          <a:r>
            <a:rPr lang="en-US" sz="1800" dirty="0" smtClean="0">
              <a:latin typeface="微软雅黑" panose="020B0503020204020204" pitchFamily="34" charset="-122"/>
              <a:ea typeface="微软雅黑" panose="020B0503020204020204" pitchFamily="34" charset="-122"/>
            </a:rPr>
            <a:t>8-</a:t>
          </a:r>
          <a:r>
            <a:rPr lang="zh-CN" sz="1800" dirty="0" smtClean="0">
              <a:latin typeface="微软雅黑" panose="020B0503020204020204" pitchFamily="34" charset="-122"/>
              <a:ea typeface="微软雅黑" panose="020B0503020204020204" pitchFamily="34" charset="-122"/>
            </a:rPr>
            <a:t>制动器</a:t>
          </a:r>
          <a:endParaRPr lang="zh-CN" sz="1800" dirty="0">
            <a:latin typeface="微软雅黑" panose="020B0503020204020204" pitchFamily="34" charset="-122"/>
            <a:ea typeface="微软雅黑" panose="020B0503020204020204" pitchFamily="34" charset="-122"/>
          </a:endParaRPr>
        </a:p>
      </dsp:txBody>
      <dsp:txXfrm>
        <a:off x="0" y="1454977"/>
        <a:ext cx="2269524" cy="470597"/>
      </dsp:txXfrm>
    </dsp:sp>
    <dsp:sp modelId="{707BD60B-B362-4B62-9AF6-F48B85F01D19}">
      <dsp:nvSpPr>
        <dsp:cNvPr id="7" name="圆角矩形 6"/>
        <dsp:cNvSpPr/>
      </dsp:nvSpPr>
      <dsp:spPr bwMode="white">
        <a:xfrm>
          <a:off x="0" y="1939969"/>
          <a:ext cx="2269524" cy="470597"/>
        </a:xfrm>
        <a:prstGeom prst="roundRect">
          <a:avLst/>
        </a:prstGeom>
        <a:sp3d contourW="19050" prstMaterial="metal">
          <a:bevelT w="88900" h="203200"/>
          <a:bevelB w="165100" h="254000"/>
        </a:sp3d>
      </dsp:spPr>
      <dsp:style>
        <a:lnRef idx="0">
          <a:schemeClr val="lt1"/>
        </a:lnRef>
        <a:fillRef idx="1">
          <a:schemeClr val="accent5">
            <a:hueOff val="-8520000"/>
            <a:satOff val="-16731"/>
            <a:lumOff val="-13071"/>
            <a:alpha val="100000"/>
          </a:schemeClr>
        </a:fillRef>
        <a:effectRef idx="2">
          <a:scrgbClr r="0" g="0" b="0"/>
        </a:effectRef>
        <a:fontRef idx="minor">
          <a:schemeClr val="lt1"/>
        </a:fontRef>
      </dsp:style>
      <dsp:txBody>
        <a:bodyPr lIns="68580" tIns="68580" rIns="68580" bIns="6858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rtl="0">
            <a:lnSpc>
              <a:spcPct val="100000"/>
            </a:lnSpc>
            <a:spcBef>
              <a:spcPct val="0"/>
            </a:spcBef>
            <a:spcAft>
              <a:spcPct val="35000"/>
            </a:spcAft>
          </a:pPr>
          <a:r>
            <a:rPr lang="en-US" sz="1800" dirty="0" smtClean="0">
              <a:latin typeface="微软雅黑" panose="020B0503020204020204" pitchFamily="34" charset="-122"/>
              <a:ea typeface="微软雅黑" panose="020B0503020204020204" pitchFamily="34" charset="-122"/>
            </a:rPr>
            <a:t>9-</a:t>
          </a:r>
          <a:r>
            <a:rPr lang="zh-CN" sz="1800" dirty="0" smtClean="0">
              <a:latin typeface="微软雅黑" panose="020B0503020204020204" pitchFamily="34" charset="-122"/>
              <a:ea typeface="微软雅黑" panose="020B0503020204020204" pitchFamily="34" charset="-122"/>
            </a:rPr>
            <a:t>连杆</a:t>
          </a:r>
          <a:r>
            <a:rPr lang="en-US" altLang="zh-CN" sz="1800" dirty="0" smtClean="0">
              <a:latin typeface="微软雅黑" panose="020B0503020204020204" pitchFamily="34" charset="-122"/>
              <a:ea typeface="微软雅黑" panose="020B0503020204020204" pitchFamily="34" charset="-122"/>
            </a:rPr>
            <a:t> </a:t>
          </a:r>
          <a:r>
            <a:rPr lang="en-US" sz="1800" dirty="0" smtClean="0">
              <a:latin typeface="微软雅黑" panose="020B0503020204020204" pitchFamily="34" charset="-122"/>
              <a:ea typeface="微软雅黑" panose="020B0503020204020204" pitchFamily="34" charset="-122"/>
            </a:rPr>
            <a:t>10-</a:t>
          </a:r>
          <a:r>
            <a:rPr lang="zh-CN" sz="1800" dirty="0" smtClean="0">
              <a:latin typeface="微软雅黑" panose="020B0503020204020204" pitchFamily="34" charset="-122"/>
              <a:ea typeface="微软雅黑" panose="020B0503020204020204" pitchFamily="34" charset="-122"/>
            </a:rPr>
            <a:t>滑块</a:t>
          </a:r>
          <a:endParaRPr lang="zh-CN" sz="1800" dirty="0">
            <a:latin typeface="微软雅黑" panose="020B0503020204020204" pitchFamily="34" charset="-122"/>
            <a:ea typeface="微软雅黑" panose="020B0503020204020204" pitchFamily="34" charset="-122"/>
          </a:endParaRPr>
        </a:p>
      </dsp:txBody>
      <dsp:txXfrm>
        <a:off x="0" y="1939969"/>
        <a:ext cx="2269524" cy="470597"/>
      </dsp:txXfrm>
    </dsp:sp>
    <dsp:sp modelId="{D4BCDE13-7256-4743-9A13-C2D734A93D86}">
      <dsp:nvSpPr>
        <dsp:cNvPr id="8" name="圆角矩形 7"/>
        <dsp:cNvSpPr/>
      </dsp:nvSpPr>
      <dsp:spPr bwMode="white">
        <a:xfrm>
          <a:off x="0" y="2424961"/>
          <a:ext cx="2269524" cy="470597"/>
        </a:xfrm>
        <a:prstGeom prst="roundRect">
          <a:avLst/>
        </a:prstGeom>
        <a:sp3d contourW="19050" prstMaterial="metal">
          <a:bevelT w="88900" h="203200"/>
          <a:bevelB w="165100" h="254000"/>
        </a:sp3d>
      </dsp:spPr>
      <dsp:style>
        <a:lnRef idx="0">
          <a:schemeClr val="lt1"/>
        </a:lnRef>
        <a:fillRef idx="1">
          <a:schemeClr val="accent5">
            <a:hueOff val="-10650000"/>
            <a:satOff val="-20914"/>
            <a:lumOff val="-16339"/>
            <a:alpha val="100000"/>
          </a:schemeClr>
        </a:fillRef>
        <a:effectRef idx="2">
          <a:scrgbClr r="0" g="0" b="0"/>
        </a:effectRef>
        <a:fontRef idx="minor">
          <a:schemeClr val="lt1"/>
        </a:fontRef>
      </dsp:style>
      <dsp:txBody>
        <a:bodyPr lIns="68580" tIns="68580" rIns="68580" bIns="6858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rtl="0">
            <a:lnSpc>
              <a:spcPct val="100000"/>
            </a:lnSpc>
            <a:spcBef>
              <a:spcPct val="0"/>
            </a:spcBef>
            <a:spcAft>
              <a:spcPct val="35000"/>
            </a:spcAft>
          </a:pPr>
          <a:r>
            <a:rPr lang="en-US" sz="1800" dirty="0" smtClean="0">
              <a:latin typeface="微软雅黑" panose="020B0503020204020204" pitchFamily="34" charset="-122"/>
              <a:ea typeface="微软雅黑" panose="020B0503020204020204" pitchFamily="34" charset="-122"/>
            </a:rPr>
            <a:t>11-</a:t>
          </a:r>
          <a:r>
            <a:rPr lang="zh-CN" sz="1800" dirty="0" smtClean="0">
              <a:latin typeface="微软雅黑" panose="020B0503020204020204" pitchFamily="34" charset="-122"/>
              <a:ea typeface="微软雅黑" panose="020B0503020204020204" pitchFamily="34" charset="-122"/>
            </a:rPr>
            <a:t>上模</a:t>
          </a:r>
          <a:r>
            <a:rPr lang="en-US" altLang="zh-CN" sz="1800" dirty="0" smtClean="0">
              <a:latin typeface="微软雅黑" panose="020B0503020204020204" pitchFamily="34" charset="-122"/>
              <a:ea typeface="微软雅黑" panose="020B0503020204020204" pitchFamily="34" charset="-122"/>
            </a:rPr>
            <a:t> </a:t>
          </a:r>
          <a:r>
            <a:rPr lang="en-US" sz="1800" dirty="0" smtClean="0">
              <a:latin typeface="微软雅黑" panose="020B0503020204020204" pitchFamily="34" charset="-122"/>
              <a:ea typeface="微软雅黑" panose="020B0503020204020204" pitchFamily="34" charset="-122"/>
            </a:rPr>
            <a:t>12-</a:t>
          </a:r>
          <a:r>
            <a:rPr lang="zh-CN" sz="1800" dirty="0" smtClean="0">
              <a:latin typeface="微软雅黑" panose="020B0503020204020204" pitchFamily="34" charset="-122"/>
              <a:ea typeface="微软雅黑" panose="020B0503020204020204" pitchFamily="34" charset="-122"/>
            </a:rPr>
            <a:t>下模</a:t>
          </a:r>
          <a:endParaRPr lang="zh-CN" sz="1800" dirty="0">
            <a:latin typeface="微软雅黑" panose="020B0503020204020204" pitchFamily="34" charset="-122"/>
            <a:ea typeface="微软雅黑" panose="020B0503020204020204" pitchFamily="34" charset="-122"/>
          </a:endParaRPr>
        </a:p>
      </dsp:txBody>
      <dsp:txXfrm>
        <a:off x="0" y="2424961"/>
        <a:ext cx="2269524" cy="470597"/>
      </dsp:txXfrm>
    </dsp:sp>
    <dsp:sp modelId="{BEFAA7A2-AB43-4CDD-8912-9B5ADCFD135E}">
      <dsp:nvSpPr>
        <dsp:cNvPr id="9" name="圆角矩形 8"/>
        <dsp:cNvSpPr/>
      </dsp:nvSpPr>
      <dsp:spPr bwMode="white">
        <a:xfrm>
          <a:off x="0" y="2909954"/>
          <a:ext cx="2269524" cy="470597"/>
        </a:xfrm>
        <a:prstGeom prst="roundRect">
          <a:avLst/>
        </a:prstGeom>
        <a:sp3d contourW="19050" prstMaterial="metal">
          <a:bevelT w="88900" h="203200"/>
          <a:bevelB w="165100" h="254000"/>
        </a:sp3d>
      </dsp:spPr>
      <dsp:style>
        <a:lnRef idx="0">
          <a:schemeClr val="lt1"/>
        </a:lnRef>
        <a:fillRef idx="1">
          <a:schemeClr val="accent5">
            <a:hueOff val="-12780000"/>
            <a:satOff val="-25097"/>
            <a:lumOff val="-19607"/>
            <a:alpha val="100000"/>
          </a:schemeClr>
        </a:fillRef>
        <a:effectRef idx="2">
          <a:scrgbClr r="0" g="0" b="0"/>
        </a:effectRef>
        <a:fontRef idx="minor">
          <a:schemeClr val="lt1"/>
        </a:fontRef>
      </dsp:style>
      <dsp:txBody>
        <a:bodyPr lIns="68580" tIns="68580" rIns="68580" bIns="68580" anchor="ctr"/>
        <a:lstStyle>
          <a:lvl1pPr algn="l">
            <a:defRPr sz="500"/>
          </a:lvl1pPr>
          <a:lvl2pPr marL="57150" indent="-57150" algn="l">
            <a:defRPr sz="300"/>
          </a:lvl2pPr>
          <a:lvl3pPr marL="114300" indent="-57150" algn="l">
            <a:defRPr sz="300"/>
          </a:lvl3pPr>
          <a:lvl4pPr marL="171450" indent="-57150" algn="l">
            <a:defRPr sz="300"/>
          </a:lvl4pPr>
          <a:lvl5pPr marL="228600" indent="-57150" algn="l">
            <a:defRPr sz="300"/>
          </a:lvl5pPr>
          <a:lvl6pPr marL="285750" indent="-57150" algn="l">
            <a:defRPr sz="300"/>
          </a:lvl6pPr>
          <a:lvl7pPr marL="342900" indent="-57150" algn="l">
            <a:defRPr sz="300"/>
          </a:lvl7pPr>
          <a:lvl8pPr marL="400050" indent="-57150" algn="l">
            <a:defRPr sz="300"/>
          </a:lvl8pPr>
          <a:lvl9pPr marL="457200" indent="-57150" algn="l">
            <a:defRPr sz="300"/>
          </a:lvl9pPr>
        </a:lstStyle>
        <a:p>
          <a:pPr lvl="0" rtl="0">
            <a:lnSpc>
              <a:spcPct val="100000"/>
            </a:lnSpc>
            <a:spcBef>
              <a:spcPct val="0"/>
            </a:spcBef>
            <a:spcAft>
              <a:spcPct val="35000"/>
            </a:spcAft>
          </a:pPr>
          <a:r>
            <a:rPr lang="en-US" sz="1800" dirty="0" smtClean="0">
              <a:latin typeface="微软雅黑" panose="020B0503020204020204" pitchFamily="34" charset="-122"/>
              <a:ea typeface="微软雅黑" panose="020B0503020204020204" pitchFamily="34" charset="-122"/>
            </a:rPr>
            <a:t>13-</a:t>
          </a:r>
          <a:r>
            <a:rPr lang="zh-CN" sz="1800" dirty="0" smtClean="0">
              <a:latin typeface="微软雅黑" panose="020B0503020204020204" pitchFamily="34" charset="-122"/>
              <a:ea typeface="微软雅黑" panose="020B0503020204020204" pitchFamily="34" charset="-122"/>
            </a:rPr>
            <a:t>垫板</a:t>
          </a:r>
          <a:r>
            <a:rPr lang="en-US" altLang="zh-CN" sz="1800" dirty="0" smtClean="0">
              <a:latin typeface="微软雅黑" panose="020B0503020204020204" pitchFamily="34" charset="-122"/>
              <a:ea typeface="微软雅黑" panose="020B0503020204020204" pitchFamily="34" charset="-122"/>
            </a:rPr>
            <a:t> </a:t>
          </a:r>
          <a:r>
            <a:rPr lang="en-US" sz="1800" dirty="0" smtClean="0">
              <a:latin typeface="微软雅黑" panose="020B0503020204020204" pitchFamily="34" charset="-122"/>
              <a:ea typeface="微软雅黑" panose="020B0503020204020204" pitchFamily="34" charset="-122"/>
            </a:rPr>
            <a:t>14-</a:t>
          </a:r>
          <a:r>
            <a:rPr lang="zh-CN" sz="1800" dirty="0" smtClean="0">
              <a:latin typeface="微软雅黑" panose="020B0503020204020204" pitchFamily="34" charset="-122"/>
              <a:ea typeface="微软雅黑" panose="020B0503020204020204" pitchFamily="34" charset="-122"/>
            </a:rPr>
            <a:t>工作台</a:t>
          </a:r>
          <a:endParaRPr lang="zh-CN" sz="1800" dirty="0">
            <a:latin typeface="微软雅黑" panose="020B0503020204020204" pitchFamily="34" charset="-122"/>
            <a:ea typeface="微软雅黑" panose="020B0503020204020204" pitchFamily="34" charset="-122"/>
          </a:endParaRPr>
        </a:p>
      </dsp:txBody>
      <dsp:txXfrm>
        <a:off x="0" y="2909954"/>
        <a:ext cx="2269524" cy="470597"/>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2442520" cy="2874473"/>
        <a:chOff x="0" y="0"/>
        <a:chExt cx="2442520" cy="2874473"/>
      </a:xfrm>
    </dsp:grpSpPr>
    <dsp:sp modelId="{04321CDD-1784-4021-92C5-3006A5600F46}">
      <dsp:nvSpPr>
        <dsp:cNvPr id="3" name="圆角矩形 2"/>
        <dsp:cNvSpPr/>
      </dsp:nvSpPr>
      <dsp:spPr bwMode="white">
        <a:xfrm>
          <a:off x="0" y="17396"/>
          <a:ext cx="2442520" cy="636480"/>
        </a:xfrm>
        <a:prstGeom prst="roundRect">
          <a:avLst/>
        </a:prstGeom>
        <a:sp3d contourW="19050" prstMaterial="metal">
          <a:bevelT w="88900" h="203200"/>
          <a:bevelB w="165100" h="254000"/>
        </a:sp3d>
      </dsp:spPr>
      <dsp:style>
        <a:lnRef idx="0">
          <a:schemeClr val="lt1"/>
        </a:lnRef>
        <a:fillRef idx="1">
          <a:schemeClr val="accent2"/>
        </a:fillRef>
        <a:effectRef idx="2">
          <a:scrgbClr r="0" g="0" b="0"/>
        </a:effectRef>
        <a:fontRef idx="minor">
          <a:schemeClr val="lt1"/>
        </a:fontRef>
      </dsp:style>
      <dsp:txBody>
        <a:bodyPr lIns="68580" tIns="68580" rIns="68580" bIns="68580" anchor="ctr"/>
        <a:lstStyle>
          <a:lvl1pPr algn="l">
            <a:defRPr sz="3400"/>
          </a:lvl1pPr>
          <a:lvl2pPr marL="228600" indent="-228600" algn="l">
            <a:defRPr sz="2600"/>
          </a:lvl2pPr>
          <a:lvl3pPr marL="457200" indent="-228600" algn="l">
            <a:defRPr sz="2600"/>
          </a:lvl3pPr>
          <a:lvl4pPr marL="685800" indent="-228600" algn="l">
            <a:defRPr sz="2600"/>
          </a:lvl4pPr>
          <a:lvl5pPr marL="914400" indent="-228600" algn="l">
            <a:defRPr sz="2600"/>
          </a:lvl5pPr>
          <a:lvl6pPr marL="1143000" indent="-228600" algn="l">
            <a:defRPr sz="2600"/>
          </a:lvl6pPr>
          <a:lvl7pPr marL="1371600" indent="-228600" algn="l">
            <a:defRPr sz="2600"/>
          </a:lvl7pPr>
          <a:lvl8pPr marL="1600200" indent="-228600" algn="l">
            <a:defRPr sz="2600"/>
          </a:lvl8pPr>
          <a:lvl9pPr marL="1828800" indent="-228600" algn="l">
            <a:defRPr sz="2600"/>
          </a:lvl9pPr>
        </a:lstStyle>
        <a:p>
          <a:pPr lvl="0" rtl="0">
            <a:lnSpc>
              <a:spcPct val="100000"/>
            </a:lnSpc>
            <a:spcBef>
              <a:spcPct val="0"/>
            </a:spcBef>
            <a:spcAft>
              <a:spcPct val="35000"/>
            </a:spcAft>
          </a:pPr>
          <a:r>
            <a:rPr lang="en-US" sz="1800" dirty="0" smtClean="0">
              <a:latin typeface="微软雅黑" panose="020B0503020204020204" pitchFamily="34" charset="-122"/>
              <a:ea typeface="微软雅黑" panose="020B0503020204020204" pitchFamily="34" charset="-122"/>
            </a:rPr>
            <a:t>1-</a:t>
          </a:r>
          <a:r>
            <a:rPr lang="zh-CN" sz="1800" dirty="0" smtClean="0">
              <a:latin typeface="微软雅黑" panose="020B0503020204020204" pitchFamily="34" charset="-122"/>
              <a:ea typeface="微软雅黑" panose="020B0503020204020204" pitchFamily="34" charset="-122"/>
            </a:rPr>
            <a:t>打料螺钉</a:t>
          </a:r>
          <a:r>
            <a:rPr lang="en-US" sz="1800" dirty="0" smtClean="0">
              <a:latin typeface="微软雅黑" panose="020B0503020204020204" pitchFamily="34" charset="-122"/>
              <a:ea typeface="微软雅黑" panose="020B0503020204020204" pitchFamily="34" charset="-122"/>
            </a:rPr>
            <a:t>2-</a:t>
          </a:r>
          <a:r>
            <a:rPr lang="zh-CN" sz="1800" dirty="0" smtClean="0">
              <a:latin typeface="微软雅黑" panose="020B0503020204020204" pitchFamily="34" charset="-122"/>
              <a:ea typeface="微软雅黑" panose="020B0503020204020204" pitchFamily="34" charset="-122"/>
            </a:rPr>
            <a:t>螺钉座</a:t>
          </a:r>
          <a:endParaRPr lang="zh-CN" sz="1800" dirty="0">
            <a:latin typeface="微软雅黑" panose="020B0503020204020204" pitchFamily="34" charset="-122"/>
            <a:ea typeface="微软雅黑" panose="020B0503020204020204" pitchFamily="34" charset="-122"/>
          </a:endParaRPr>
        </a:p>
      </dsp:txBody>
      <dsp:txXfrm>
        <a:off x="0" y="17396"/>
        <a:ext cx="2442520" cy="636480"/>
      </dsp:txXfrm>
    </dsp:sp>
    <dsp:sp modelId="{9455B1DC-1A0D-497A-B5D8-BE6BC476D15B}">
      <dsp:nvSpPr>
        <dsp:cNvPr id="4" name="圆角矩形 3"/>
        <dsp:cNvSpPr/>
      </dsp:nvSpPr>
      <dsp:spPr bwMode="white">
        <a:xfrm>
          <a:off x="0" y="751796"/>
          <a:ext cx="2442520" cy="636480"/>
        </a:xfrm>
        <a:prstGeom prst="roundRect">
          <a:avLst/>
        </a:prstGeom>
        <a:sp3d contourW="19050" prstMaterial="metal">
          <a:bevelT w="88900" h="203200"/>
          <a:bevelB w="165100" h="254000"/>
        </a:sp3d>
      </dsp:spPr>
      <dsp:style>
        <a:lnRef idx="0">
          <a:schemeClr val="lt1"/>
        </a:lnRef>
        <a:fillRef idx="1">
          <a:schemeClr val="accent3"/>
        </a:fillRef>
        <a:effectRef idx="2">
          <a:scrgbClr r="0" g="0" b="0"/>
        </a:effectRef>
        <a:fontRef idx="minor">
          <a:schemeClr val="lt1"/>
        </a:fontRef>
      </dsp:style>
      <dsp:txBody>
        <a:bodyPr lIns="68580" tIns="68580" rIns="68580" bIns="68580" anchor="ctr"/>
        <a:lstStyle>
          <a:lvl1pPr algn="l">
            <a:defRPr sz="3400"/>
          </a:lvl1pPr>
          <a:lvl2pPr marL="228600" indent="-228600" algn="l">
            <a:defRPr sz="2600"/>
          </a:lvl2pPr>
          <a:lvl3pPr marL="457200" indent="-228600" algn="l">
            <a:defRPr sz="2600"/>
          </a:lvl3pPr>
          <a:lvl4pPr marL="685800" indent="-228600" algn="l">
            <a:defRPr sz="2600"/>
          </a:lvl4pPr>
          <a:lvl5pPr marL="914400" indent="-228600" algn="l">
            <a:defRPr sz="2600"/>
          </a:lvl5pPr>
          <a:lvl6pPr marL="1143000" indent="-228600" algn="l">
            <a:defRPr sz="2600"/>
          </a:lvl6pPr>
          <a:lvl7pPr marL="1371600" indent="-228600" algn="l">
            <a:defRPr sz="2600"/>
          </a:lvl7pPr>
          <a:lvl8pPr marL="1600200" indent="-228600" algn="l">
            <a:defRPr sz="2600"/>
          </a:lvl8pPr>
          <a:lvl9pPr marL="1828800" indent="-228600" algn="l">
            <a:defRPr sz="2600"/>
          </a:lvl9pPr>
        </a:lstStyle>
        <a:p>
          <a:pPr lvl="0" rtl="0">
            <a:lnSpc>
              <a:spcPct val="100000"/>
            </a:lnSpc>
            <a:spcBef>
              <a:spcPct val="0"/>
            </a:spcBef>
            <a:spcAft>
              <a:spcPct val="35000"/>
            </a:spcAft>
          </a:pPr>
          <a:r>
            <a:rPr lang="en-US" sz="1800" dirty="0" smtClean="0">
              <a:latin typeface="微软雅黑" panose="020B0503020204020204" pitchFamily="34" charset="-122"/>
              <a:ea typeface="微软雅黑" panose="020B0503020204020204" pitchFamily="34" charset="-122"/>
            </a:rPr>
            <a:t>3-</a:t>
          </a:r>
          <a:r>
            <a:rPr lang="zh-CN" sz="1800" dirty="0" smtClean="0">
              <a:latin typeface="微软雅黑" panose="020B0503020204020204" pitchFamily="34" charset="-122"/>
              <a:ea typeface="微软雅黑" panose="020B0503020204020204" pitchFamily="34" charset="-122"/>
            </a:rPr>
            <a:t>打料横杆</a:t>
          </a:r>
          <a:r>
            <a:rPr lang="en-US" sz="1800" dirty="0" smtClean="0">
              <a:latin typeface="微软雅黑" panose="020B0503020204020204" pitchFamily="34" charset="-122"/>
              <a:ea typeface="微软雅黑" panose="020B0503020204020204" pitchFamily="34" charset="-122"/>
            </a:rPr>
            <a:t>4-</a:t>
          </a:r>
          <a:r>
            <a:rPr lang="zh-CN" sz="1800" dirty="0" smtClean="0">
              <a:latin typeface="微软雅黑" panose="020B0503020204020204" pitchFamily="34" charset="-122"/>
              <a:ea typeface="微软雅黑" panose="020B0503020204020204" pitchFamily="34" charset="-122"/>
            </a:rPr>
            <a:t>滑块</a:t>
          </a:r>
          <a:endParaRPr lang="zh-CN" sz="1800" dirty="0">
            <a:latin typeface="微软雅黑" panose="020B0503020204020204" pitchFamily="34" charset="-122"/>
            <a:ea typeface="微软雅黑" panose="020B0503020204020204" pitchFamily="34" charset="-122"/>
          </a:endParaRPr>
        </a:p>
      </dsp:txBody>
      <dsp:txXfrm>
        <a:off x="0" y="751796"/>
        <a:ext cx="2442520" cy="636480"/>
      </dsp:txXfrm>
    </dsp:sp>
    <dsp:sp modelId="{FF06026A-E5FE-490D-BE8A-90EC959EE368}">
      <dsp:nvSpPr>
        <dsp:cNvPr id="5" name="圆角矩形 4"/>
        <dsp:cNvSpPr/>
      </dsp:nvSpPr>
      <dsp:spPr bwMode="white">
        <a:xfrm>
          <a:off x="0" y="1486196"/>
          <a:ext cx="2442520" cy="636480"/>
        </a:xfrm>
        <a:prstGeom prst="roundRect">
          <a:avLst/>
        </a:prstGeom>
        <a:sp3d contourW="19050" prstMaterial="metal">
          <a:bevelT w="88900" h="203200"/>
          <a:bevelB w="165100" h="254000"/>
        </a:sp3d>
      </dsp:spPr>
      <dsp:style>
        <a:lnRef idx="0">
          <a:schemeClr val="lt1"/>
        </a:lnRef>
        <a:fillRef idx="1">
          <a:schemeClr val="accent4"/>
        </a:fillRef>
        <a:effectRef idx="2">
          <a:scrgbClr r="0" g="0" b="0"/>
        </a:effectRef>
        <a:fontRef idx="minor">
          <a:schemeClr val="lt1"/>
        </a:fontRef>
      </dsp:style>
      <dsp:txBody>
        <a:bodyPr lIns="68580" tIns="68580" rIns="68580" bIns="68580" anchor="ctr"/>
        <a:lstStyle>
          <a:lvl1pPr algn="l">
            <a:defRPr sz="3400"/>
          </a:lvl1pPr>
          <a:lvl2pPr marL="228600" indent="-228600" algn="l">
            <a:defRPr sz="2600"/>
          </a:lvl2pPr>
          <a:lvl3pPr marL="457200" indent="-228600" algn="l">
            <a:defRPr sz="2600"/>
          </a:lvl3pPr>
          <a:lvl4pPr marL="685800" indent="-228600" algn="l">
            <a:defRPr sz="2600"/>
          </a:lvl4pPr>
          <a:lvl5pPr marL="914400" indent="-228600" algn="l">
            <a:defRPr sz="2600"/>
          </a:lvl5pPr>
          <a:lvl6pPr marL="1143000" indent="-228600" algn="l">
            <a:defRPr sz="2600"/>
          </a:lvl6pPr>
          <a:lvl7pPr marL="1371600" indent="-228600" algn="l">
            <a:defRPr sz="2600"/>
          </a:lvl7pPr>
          <a:lvl8pPr marL="1600200" indent="-228600" algn="l">
            <a:defRPr sz="2600"/>
          </a:lvl8pPr>
          <a:lvl9pPr marL="1828800" indent="-228600" algn="l">
            <a:defRPr sz="2600"/>
          </a:lvl9pPr>
        </a:lstStyle>
        <a:p>
          <a:pPr lvl="0" rtl="0">
            <a:lnSpc>
              <a:spcPct val="100000"/>
            </a:lnSpc>
            <a:spcBef>
              <a:spcPct val="0"/>
            </a:spcBef>
            <a:spcAft>
              <a:spcPct val="35000"/>
            </a:spcAft>
          </a:pPr>
          <a:r>
            <a:rPr lang="en-US" sz="1800" dirty="0" smtClean="0">
              <a:latin typeface="微软雅黑" panose="020B0503020204020204" pitchFamily="34" charset="-122"/>
              <a:ea typeface="微软雅黑" panose="020B0503020204020204" pitchFamily="34" charset="-122"/>
            </a:rPr>
            <a:t>5-</a:t>
          </a:r>
          <a:r>
            <a:rPr lang="zh-CN" sz="1800" dirty="0" smtClean="0">
              <a:latin typeface="微软雅黑" panose="020B0503020204020204" pitchFamily="34" charset="-122"/>
              <a:ea typeface="微软雅黑" panose="020B0503020204020204" pitchFamily="34" charset="-122"/>
            </a:rPr>
            <a:t>顶料杆</a:t>
          </a:r>
          <a:r>
            <a:rPr lang="en-US" altLang="zh-CN" sz="1800" dirty="0" smtClean="0">
              <a:latin typeface="微软雅黑" panose="020B0503020204020204" pitchFamily="34" charset="-122"/>
              <a:ea typeface="微软雅黑" panose="020B0503020204020204" pitchFamily="34" charset="-122"/>
            </a:rPr>
            <a:t> </a:t>
          </a:r>
          <a:r>
            <a:rPr lang="en-US" sz="1800" dirty="0" smtClean="0">
              <a:latin typeface="微软雅黑" panose="020B0503020204020204" pitchFamily="34" charset="-122"/>
              <a:ea typeface="微软雅黑" panose="020B0503020204020204" pitchFamily="34" charset="-122"/>
            </a:rPr>
            <a:t>6-</a:t>
          </a:r>
          <a:r>
            <a:rPr lang="zh-CN" sz="1800" dirty="0" smtClean="0">
              <a:latin typeface="微软雅黑" panose="020B0503020204020204" pitchFamily="34" charset="-122"/>
              <a:ea typeface="微软雅黑" panose="020B0503020204020204" pitchFamily="34" charset="-122"/>
            </a:rPr>
            <a:t>上模</a:t>
          </a:r>
          <a:endParaRPr lang="zh-CN" sz="1800" dirty="0">
            <a:latin typeface="微软雅黑" panose="020B0503020204020204" pitchFamily="34" charset="-122"/>
            <a:ea typeface="微软雅黑" panose="020B0503020204020204" pitchFamily="34" charset="-122"/>
          </a:endParaRPr>
        </a:p>
      </dsp:txBody>
      <dsp:txXfrm>
        <a:off x="0" y="1486196"/>
        <a:ext cx="2442520" cy="636480"/>
      </dsp:txXfrm>
    </dsp:sp>
    <dsp:sp modelId="{BF968BDB-A44D-4ED6-9A17-6FB6E168290F}">
      <dsp:nvSpPr>
        <dsp:cNvPr id="6" name="圆角矩形 5"/>
        <dsp:cNvSpPr/>
      </dsp:nvSpPr>
      <dsp:spPr bwMode="white">
        <a:xfrm>
          <a:off x="0" y="2220596"/>
          <a:ext cx="2442520" cy="636480"/>
        </a:xfrm>
        <a:prstGeom prst="roundRect">
          <a:avLst/>
        </a:prstGeom>
        <a:sp3d contourW="19050" prstMaterial="metal">
          <a:bevelT w="88900" h="203200"/>
          <a:bevelB w="165100" h="254000"/>
        </a:sp3d>
      </dsp:spPr>
      <dsp:style>
        <a:lnRef idx="0">
          <a:schemeClr val="lt1"/>
        </a:lnRef>
        <a:fillRef idx="1">
          <a:schemeClr val="accent5"/>
        </a:fillRef>
        <a:effectRef idx="2">
          <a:scrgbClr r="0" g="0" b="0"/>
        </a:effectRef>
        <a:fontRef idx="minor">
          <a:schemeClr val="lt1"/>
        </a:fontRef>
      </dsp:style>
      <dsp:txBody>
        <a:bodyPr lIns="68580" tIns="68580" rIns="68580" bIns="68580" anchor="ctr"/>
        <a:lstStyle>
          <a:lvl1pPr algn="l">
            <a:defRPr sz="3400"/>
          </a:lvl1pPr>
          <a:lvl2pPr marL="228600" indent="-228600" algn="l">
            <a:defRPr sz="2600"/>
          </a:lvl2pPr>
          <a:lvl3pPr marL="457200" indent="-228600" algn="l">
            <a:defRPr sz="2600"/>
          </a:lvl3pPr>
          <a:lvl4pPr marL="685800" indent="-228600" algn="l">
            <a:defRPr sz="2600"/>
          </a:lvl4pPr>
          <a:lvl5pPr marL="914400" indent="-228600" algn="l">
            <a:defRPr sz="2600"/>
          </a:lvl5pPr>
          <a:lvl6pPr marL="1143000" indent="-228600" algn="l">
            <a:defRPr sz="2600"/>
          </a:lvl6pPr>
          <a:lvl7pPr marL="1371600" indent="-228600" algn="l">
            <a:defRPr sz="2600"/>
          </a:lvl7pPr>
          <a:lvl8pPr marL="1600200" indent="-228600" algn="l">
            <a:defRPr sz="2600"/>
          </a:lvl8pPr>
          <a:lvl9pPr marL="1828800" indent="-228600" algn="l">
            <a:defRPr sz="2600"/>
          </a:lvl9pPr>
        </a:lstStyle>
        <a:p>
          <a:pPr lvl="0" rtl="0">
            <a:lnSpc>
              <a:spcPct val="100000"/>
            </a:lnSpc>
            <a:spcBef>
              <a:spcPct val="0"/>
            </a:spcBef>
            <a:spcAft>
              <a:spcPct val="35000"/>
            </a:spcAft>
          </a:pPr>
          <a:r>
            <a:rPr lang="en-US" sz="1800" dirty="0" smtClean="0">
              <a:latin typeface="微软雅黑" panose="020B0503020204020204" pitchFamily="34" charset="-122"/>
              <a:ea typeface="微软雅黑" panose="020B0503020204020204" pitchFamily="34" charset="-122"/>
            </a:rPr>
            <a:t>7-</a:t>
          </a:r>
          <a:r>
            <a:rPr lang="zh-CN" sz="1800" dirty="0" smtClean="0">
              <a:latin typeface="微软雅黑" panose="020B0503020204020204" pitchFamily="34" charset="-122"/>
              <a:ea typeface="微软雅黑" panose="020B0503020204020204" pitchFamily="34" charset="-122"/>
            </a:rPr>
            <a:t>下模</a:t>
          </a:r>
          <a:r>
            <a:rPr lang="en-US" altLang="zh-CN" sz="1800" dirty="0" smtClean="0">
              <a:latin typeface="微软雅黑" panose="020B0503020204020204" pitchFamily="34" charset="-122"/>
              <a:ea typeface="微软雅黑" panose="020B0503020204020204" pitchFamily="34" charset="-122"/>
            </a:rPr>
            <a:t> </a:t>
          </a:r>
          <a:r>
            <a:rPr lang="en-US" sz="1800" dirty="0" smtClean="0">
              <a:latin typeface="微软雅黑" panose="020B0503020204020204" pitchFamily="34" charset="-122"/>
              <a:ea typeface="微软雅黑" panose="020B0503020204020204" pitchFamily="34" charset="-122"/>
            </a:rPr>
            <a:t>8-</a:t>
          </a:r>
          <a:r>
            <a:rPr lang="zh-CN" altLang="en-US" sz="1800" dirty="0" smtClean="0">
              <a:latin typeface="微软雅黑" panose="020B0503020204020204" pitchFamily="34" charset="-122"/>
              <a:ea typeface="微软雅黑" panose="020B0503020204020204" pitchFamily="34" charset="-122"/>
            </a:rPr>
            <a:t>工件</a:t>
          </a:r>
          <a:endParaRPr lang="zh-CN" sz="1800" dirty="0">
            <a:latin typeface="微软雅黑" panose="020B0503020204020204" pitchFamily="34" charset="-122"/>
            <a:ea typeface="微软雅黑" panose="020B0503020204020204" pitchFamily="34" charset="-122"/>
          </a:endParaRPr>
        </a:p>
      </dsp:txBody>
      <dsp:txXfrm>
        <a:off x="0" y="2220596"/>
        <a:ext cx="2442520" cy="636480"/>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998210" cy="1338580"/>
        <a:chOff x="0" y="0"/>
        <a:chExt cx="5998210" cy="1338580"/>
      </a:xfrm>
    </dsp:grpSpPr>
    <dsp:sp modelId="{56C30DCC-5174-49E4-B15B-3B780E508344}">
      <dsp:nvSpPr>
        <dsp:cNvPr id="3" name="圆角矩形 2"/>
        <dsp:cNvSpPr/>
      </dsp:nvSpPr>
      <dsp:spPr bwMode="white">
        <a:xfrm>
          <a:off x="0" y="72390"/>
          <a:ext cx="5998210" cy="1266190"/>
        </a:xfrm>
        <a:prstGeom prst="roundRect">
          <a:avLst/>
        </a:prstGeom>
      </dsp:spPr>
      <dsp:style>
        <a:lnRef idx="2">
          <a:schemeClr val="lt1"/>
        </a:lnRef>
        <a:fillRef idx="1">
          <a:schemeClr val="accent1"/>
        </a:fillRef>
        <a:effectRef idx="0">
          <a:scrgbClr r="0" g="0" b="0"/>
        </a:effectRef>
        <a:fontRef idx="minor">
          <a:schemeClr val="lt1"/>
        </a:fontRef>
      </dsp:style>
      <dsp:txBody>
        <a:bodyPr lIns="80010" tIns="80010" rIns="80010" bIns="80010" anchor="ctr"/>
        <a:lstStyle>
          <a:lvl1pPr algn="l">
            <a:defRPr sz="21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0" indent="457200" algn="just" rtl="0">
            <a:lnSpc>
              <a:spcPct val="100000"/>
            </a:lnSpc>
            <a:spcBef>
              <a:spcPct val="0"/>
            </a:spcBef>
            <a:spcAft>
              <a:spcPct val="35000"/>
            </a:spcAft>
          </a:pPr>
          <a:r>
            <a:rPr lang="zh-CN" dirty="0" smtClean="0">
              <a:latin typeface="微软雅黑" panose="020B0503020204020204" pitchFamily="34" charset="-122"/>
              <a:ea typeface="微软雅黑" panose="020B0503020204020204" pitchFamily="34" charset="-122"/>
            </a:rPr>
            <a:t>曲柄压力机的传动机构的作用是将电动机的运动和能量按照一定要求传送给曲柄滑块机构，由小带轮、大带轮、小齿轮和大齿轮等组成。</a:t>
          </a:r>
          <a:endParaRPr lang="zh-CN" dirty="0">
            <a:latin typeface="微软雅黑" panose="020B0503020204020204" pitchFamily="34" charset="-122"/>
            <a:ea typeface="微软雅黑" panose="020B0503020204020204" pitchFamily="34" charset="-122"/>
          </a:endParaRPr>
        </a:p>
      </dsp:txBody>
      <dsp:txXfrm>
        <a:off x="0" y="72390"/>
        <a:ext cx="5998210" cy="1266190"/>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969635" cy="1659890"/>
        <a:chOff x="0" y="0"/>
        <a:chExt cx="5969635" cy="1659890"/>
      </a:xfrm>
    </dsp:grpSpPr>
    <dsp:sp modelId="{2ACB64F8-AAF4-4887-8850-EDC8BCED0D50}">
      <dsp:nvSpPr>
        <dsp:cNvPr id="3" name="圆角矩形 2"/>
        <dsp:cNvSpPr/>
      </dsp:nvSpPr>
      <dsp:spPr bwMode="white">
        <a:xfrm>
          <a:off x="0" y="134938"/>
          <a:ext cx="5969635" cy="1390015"/>
        </a:xfrm>
        <a:prstGeom prst="roundRect">
          <a:avLst/>
        </a:prstGeom>
      </dsp:spPr>
      <dsp:style>
        <a:lnRef idx="2">
          <a:schemeClr val="lt1"/>
        </a:lnRef>
        <a:fillRef idx="1">
          <a:schemeClr val="accent1"/>
        </a:fillRef>
        <a:effectRef idx="0">
          <a:scrgbClr r="0" g="0" b="0"/>
        </a:effectRef>
        <a:fontRef idx="minor">
          <a:schemeClr val="lt1"/>
        </a:fontRef>
      </dsp:style>
      <dsp:txBody>
        <a:bodyPr lIns="68580" tIns="68580" rIns="68580" bIns="6858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indent="457200" algn="just" rtl="0">
            <a:lnSpc>
              <a:spcPct val="100000"/>
            </a:lnSpc>
            <a:spcBef>
              <a:spcPct val="0"/>
            </a:spcBef>
            <a:spcAft>
              <a:spcPct val="35000"/>
            </a:spcAft>
          </a:pPr>
          <a:r>
            <a:rPr lang="zh-CN" altLang="en-US" sz="1800" dirty="0" smtClean="0">
              <a:latin typeface="微软雅黑" panose="020B0503020204020204" pitchFamily="34" charset="-122"/>
              <a:ea typeface="微软雅黑" panose="020B0503020204020204" pitchFamily="34" charset="-122"/>
            </a:rPr>
            <a:t>曲柄压力机的操作系统包括离合器、制动器、空气分配系统和电气控制箱等，离合器是用来接通或断开大齿轮和曲轴之间运动传递的机构，控制滑块是否产生冲压动作，由操作者操纵。</a:t>
          </a:r>
          <a:endParaRPr lang="zh-CN" altLang="en-US" sz="1800" dirty="0">
            <a:latin typeface="微软雅黑" panose="020B0503020204020204" pitchFamily="34" charset="-122"/>
            <a:ea typeface="微软雅黑" panose="020B0503020204020204" pitchFamily="34" charset="-122"/>
          </a:endParaRPr>
        </a:p>
      </dsp:txBody>
      <dsp:txXfrm>
        <a:off x="0" y="134938"/>
        <a:ext cx="5969635" cy="1390015"/>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534025" cy="3034338"/>
        <a:chOff x="0" y="0"/>
        <a:chExt cx="5534025" cy="3034338"/>
      </a:xfrm>
    </dsp:grpSpPr>
    <dsp:sp modelId="{3564A5EC-C861-427E-BFDF-70BF7DFE1833}">
      <dsp:nvSpPr>
        <dsp:cNvPr id="3" name="矩形 2"/>
        <dsp:cNvSpPr/>
      </dsp:nvSpPr>
      <dsp:spPr bwMode="white">
        <a:xfrm>
          <a:off x="498062" y="1281364"/>
          <a:ext cx="4814602" cy="2488157"/>
        </a:xfrm>
        <a:prstGeom prst="rect">
          <a:avLst/>
        </a:prstGeom>
      </dsp:spPr>
      <dsp:style>
        <a:lnRef idx="0">
          <a:schemeClr val="lt1"/>
        </a:lnRef>
        <a:fillRef idx="1">
          <a:schemeClr val="accent4">
            <a:tint val="50000"/>
          </a:schemeClr>
        </a:fillRef>
        <a:effectRef idx="3">
          <a:scrgbClr r="0" g="0" b="0"/>
        </a:effectRef>
        <a:fontRef idx="minor"/>
      </dsp:style>
      <dsp:txXfrm>
        <a:off x="498062" y="1281364"/>
        <a:ext cx="4814602" cy="2488157"/>
      </dsp:txXfrm>
    </dsp:sp>
    <dsp:sp modelId="{6CF4BB37-FF56-422A-9B8D-C9E8367F56EC}">
      <dsp:nvSpPr>
        <dsp:cNvPr id="4" name="矩形 3"/>
        <dsp:cNvSpPr/>
      </dsp:nvSpPr>
      <dsp:spPr bwMode="white">
        <a:xfrm>
          <a:off x="641947" y="1572357"/>
          <a:ext cx="2235746" cy="2128588"/>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290" tIns="34290" rIns="34290" bIns="3429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indent="457200">
            <a:lnSpc>
              <a:spcPct val="100000"/>
            </a:lnSpc>
            <a:spcBef>
              <a:spcPct val="0"/>
            </a:spcBef>
            <a:spcAft>
              <a:spcPct val="35000"/>
            </a:spcAft>
          </a:pPr>
          <a:r>
            <a:rPr lang="zh-CN" altLang="en-US" sz="1800" dirty="0" smtClean="0">
              <a:solidFill>
                <a:schemeClr val="tx1"/>
              </a:solidFill>
              <a:latin typeface="微软雅黑" panose="020B0503020204020204" pitchFamily="34" charset="-122"/>
              <a:ea typeface="微软雅黑" panose="020B0503020204020204" pitchFamily="34" charset="-122"/>
            </a:rPr>
            <a:t>曲柄压力机的支承部件包括工作台、拉紧螺栓、机身等，保证他们的相对位置和运动关系，工作时机身要承受全部的工艺力。</a:t>
          </a:r>
          <a:endParaRPr lang="zh-CN" altLang="en-US" sz="1800" dirty="0">
            <a:solidFill>
              <a:schemeClr val="tx1"/>
            </a:solidFill>
            <a:latin typeface="微软雅黑" panose="020B0503020204020204" pitchFamily="34" charset="-122"/>
            <a:ea typeface="微软雅黑" panose="020B0503020204020204" pitchFamily="34" charset="-122"/>
          </a:endParaRPr>
        </a:p>
      </dsp:txBody>
      <dsp:txXfrm>
        <a:off x="641947" y="1572357"/>
        <a:ext cx="2235746" cy="2128588"/>
      </dsp:txXfrm>
    </dsp:sp>
    <dsp:sp modelId="{5077F63A-499E-4718-8249-3E7161D6CFE5}">
      <dsp:nvSpPr>
        <dsp:cNvPr id="5" name="矩形 4"/>
        <dsp:cNvSpPr/>
      </dsp:nvSpPr>
      <dsp:spPr bwMode="white">
        <a:xfrm>
          <a:off x="2927499" y="1572357"/>
          <a:ext cx="2235746" cy="2128588"/>
        </a:xfrm>
        <a:prstGeom prst="rect">
          <a:avLst/>
        </a:prstGeom>
      </dsp:spPr>
      <dsp:style>
        <a:lnRef idx="0">
          <a:schemeClr val="dk1">
            <a:alpha val="0"/>
          </a:schemeClr>
        </a:lnRef>
        <a:fillRef idx="0">
          <a:schemeClr val="lt1">
            <a:alpha val="0"/>
          </a:schemeClr>
        </a:fillRef>
        <a:effectRef idx="0">
          <a:scrgbClr r="0" g="0" b="0"/>
        </a:effectRef>
        <a:fontRef idx="minor"/>
      </dsp:style>
      <dsp:txBody>
        <a:bodyPr lIns="34290" tIns="34290" rIns="34290" bIns="3429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indent="457200">
            <a:lnSpc>
              <a:spcPct val="100000"/>
            </a:lnSpc>
            <a:spcBef>
              <a:spcPct val="0"/>
            </a:spcBef>
            <a:spcAft>
              <a:spcPct val="35000"/>
            </a:spcAft>
          </a:pPr>
          <a:r>
            <a:rPr lang="zh-CN" altLang="en-US" sz="1800" dirty="0" smtClean="0">
              <a:solidFill>
                <a:schemeClr val="tx1"/>
              </a:solidFill>
              <a:latin typeface="微软雅黑" panose="020B0503020204020204" pitchFamily="34" charset="-122"/>
              <a:ea typeface="微软雅黑" panose="020B0503020204020204" pitchFamily="34" charset="-122"/>
            </a:rPr>
            <a:t>另外，压力机还具有润滑、气路等等的辅助系统，以及安全保护、气垫、顶料等等附属装置。</a:t>
          </a:r>
          <a:endParaRPr lang="zh-CN" altLang="en-US" sz="1800" dirty="0">
            <a:solidFill>
              <a:schemeClr val="tx1"/>
            </a:solidFill>
            <a:latin typeface="微软雅黑" panose="020B0503020204020204" pitchFamily="34" charset="-122"/>
            <a:ea typeface="微软雅黑" panose="020B0503020204020204" pitchFamily="34" charset="-122"/>
          </a:endParaRPr>
        </a:p>
      </dsp:txBody>
      <dsp:txXfrm>
        <a:off x="2927499" y="1572357"/>
        <a:ext cx="2235746" cy="2128588"/>
      </dsp:txXfrm>
    </dsp:sp>
    <dsp:sp modelId="{B1F1B208-9B74-4313-BD38-A5425637BA37}">
      <dsp:nvSpPr>
        <dsp:cNvPr id="6" name="十字形 5"/>
        <dsp:cNvSpPr/>
      </dsp:nvSpPr>
      <dsp:spPr bwMode="white">
        <a:xfrm>
          <a:off x="0" y="783429"/>
          <a:ext cx="940784" cy="940784"/>
        </a:xfrm>
        <a:prstGeom prst="plus">
          <a:avLst>
            <a:gd name="adj" fmla="val 32810"/>
          </a:avLst>
        </a:prstGeom>
        <a:solidFill>
          <a:srgbClr val="10CF9B"/>
        </a:solidFill>
      </dsp:spPr>
      <dsp:style>
        <a:lnRef idx="1">
          <a:schemeClr val="accent4">
            <a:hueOff val="0"/>
            <a:satOff val="0"/>
            <a:lumOff val="0"/>
            <a:alpha val="100000"/>
          </a:schemeClr>
        </a:lnRef>
        <a:fillRef idx="3">
          <a:schemeClr val="accent4">
            <a:hueOff val="0"/>
            <a:satOff val="0"/>
            <a:lumOff val="0"/>
            <a:alpha val="100000"/>
          </a:schemeClr>
        </a:fillRef>
        <a:effectRef idx="3">
          <a:scrgbClr r="0" g="0" b="0"/>
        </a:effectRef>
        <a:fontRef idx="minor">
          <a:schemeClr val="lt1"/>
        </a:fontRef>
      </dsp:style>
      <dsp:txXfrm>
        <a:off x="0" y="783429"/>
        <a:ext cx="940784" cy="940784"/>
      </dsp:txXfrm>
    </dsp:sp>
    <dsp:sp modelId="{FFDDCB46-5BAD-4B88-A669-EB43C8302CD9}">
      <dsp:nvSpPr>
        <dsp:cNvPr id="7" name="矩形 6"/>
        <dsp:cNvSpPr/>
      </dsp:nvSpPr>
      <dsp:spPr bwMode="white">
        <a:xfrm>
          <a:off x="4648581" y="1121758"/>
          <a:ext cx="885444" cy="303434"/>
        </a:xfrm>
        <a:prstGeom prst="rect">
          <a:avLst/>
        </a:prstGeom>
      </dsp:spPr>
      <dsp:style>
        <a:lnRef idx="1">
          <a:schemeClr val="accent4">
            <a:hueOff val="12840000"/>
            <a:satOff val="97647"/>
            <a:lumOff val="85490"/>
            <a:alpha val="100000"/>
          </a:schemeClr>
        </a:lnRef>
        <a:fillRef idx="3">
          <a:schemeClr val="accent4">
            <a:hueOff val="12840000"/>
            <a:satOff val="97647"/>
            <a:lumOff val="85490"/>
            <a:alpha val="100000"/>
          </a:schemeClr>
        </a:fillRef>
        <a:effectRef idx="3">
          <a:scrgbClr r="0" g="0" b="0"/>
        </a:effectRef>
        <a:fontRef idx="minor">
          <a:schemeClr val="lt1"/>
        </a:fontRef>
      </dsp:style>
      <dsp:txXfrm>
        <a:off x="4648581" y="1121758"/>
        <a:ext cx="885444" cy="303434"/>
      </dsp:txXfrm>
    </dsp:sp>
    <dsp:sp modelId="{BD13DD00-A08C-496C-8713-D08E1CCFF351}">
      <dsp:nvSpPr>
        <dsp:cNvPr id="8" name="直接连接符 7"/>
        <dsp:cNvSpPr/>
      </dsp:nvSpPr>
      <dsp:spPr bwMode="white">
        <a:xfrm>
          <a:off x="2905363" y="1576908"/>
          <a:ext cx="553" cy="2033006"/>
        </a:xfrm>
        <a:prstGeom prst="line">
          <a:avLst/>
        </a:prstGeom>
      </dsp:spPr>
      <dsp:style>
        <a:lnRef idx="2">
          <a:schemeClr val="accent4"/>
        </a:lnRef>
        <a:fillRef idx="0">
          <a:schemeClr val="accent4"/>
        </a:fillRef>
        <a:effectRef idx="0">
          <a:scrgbClr r="0" g="0" b="0"/>
        </a:effectRef>
        <a:fontRef idx="minor"/>
      </dsp:style>
      <dsp:txXfrm>
        <a:off x="2905363" y="1576908"/>
        <a:ext cx="553" cy="2033006"/>
      </dsp:txXfrm>
    </dsp:sp>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ar" val="1"/>
      <dgm:param type="vertAlign" val="mid"/>
      <dgm:param type="horzAlign" val="ctr"/>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2.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linDir" val="fromT"/>
              <dgm:param type="chAlign" val="r"/>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lnSpAfChP" val="20"/>
              <dgm:param type="stBulletLvl" val="1"/>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9/3/layout/PlusandMinus">
  <dgm:title val=""/>
  <dgm:desc val=""/>
  <dgm:catLst>
    <dgm:cat type="relationship" pri="3600"/>
  </dgm:catLst>
  <dgm:samp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ampData>
  <dgm:styleData>
    <dgm:dataModel>
      <dgm:ptLst>
        <dgm:pt modelId="0" type="doc">
          <dgm:prSet qsTypeId="urn:microsoft.com/office/officeart/2005/8/quickstyle/simple5"/>
        </dgm:pt>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2"/>
      <dgm:chPref val="2"/>
      <dgm:dir/>
      <dgm:animOne/>
      <dgm:resizeHandles val="exact"/>
    </dgm:varLst>
    <dgm:alg type="composite">
      <dgm:param type="ar" val="1.8238"/>
    </dgm:alg>
    <dgm:shape xmlns:r="http://schemas.openxmlformats.org/officeDocument/2006/relationships" r:blip="">
      <dgm:adjLst/>
    </dgm:shape>
    <dgm:choose name="Name1">
      <dgm:if name="Name2" func="var" arg="dir" op="equ" val="norm">
        <dgm:constrLst>
          <dgm:constr type="primFontSz" for="des" ptType="node" op="equ" val="65"/>
          <dgm:constr type="l" for="ch" forName="Background" refType="w" fact="0.09"/>
          <dgm:constr type="t" for="ch" forName="Background" refType="h" fact="0.1641"/>
          <dgm:constr type="w" for="ch" forName="Background" refType="w" fact="0.87"/>
          <dgm:constr type="h" for="ch" forName="Background" refType="h" fact="0.82"/>
          <dgm:constr type="l" for="ch" forName="ParentText1" refType="w" fact="0.116"/>
          <dgm:constr type="t" for="ch" forName="ParentText1" refType="h" fact="0.26"/>
          <dgm:constr type="w" for="ch" forName="ParentText1" refType="w" fact="0.404"/>
          <dgm:constr type="h" for="ch" forName="ParentText1" refType="h" fact="0.7015"/>
          <dgm:constr type="l" for="ch" forName="ParentText2" refType="w" fact="0.529"/>
          <dgm:constr type="t" for="ch" forName="ParentText2" refType="h" fact="0.26"/>
          <dgm:constr type="w" for="ch" forName="ParentText2" refType="w" fact="0.404"/>
          <dgm:constr type="h" for="ch" forName="ParentText2" refType="h" fact="0.7015"/>
          <dgm:constr type="l" for="ch" forName="Plus" refType="w" fact="0"/>
          <dgm:constr type="t" for="ch" forName="Plus" refType="h" fact="0"/>
          <dgm:constr type="w" for="ch" forName="Plus" refType="w" fact="0.17"/>
          <dgm:constr type="h" for="ch" forName="Plus" refType="w" refFor="ch" refForName="Plus"/>
          <dgm:constr type="l" for="ch" forName="Minus" refType="w" fact="0.84"/>
          <dgm:constr type="t" for="ch" forName="Minus" refType="h" fact="0.1115"/>
          <dgm:constr type="w" for="ch" forName="Minus" refType="w" fact="0.16"/>
          <dgm:constr type="h" for="ch" forName="Minus" refType="h" fact="0.1"/>
          <dgm:constr type="l" for="ch" forName="Divider" refType="w" fact="0.525"/>
          <dgm:constr type="t" for="ch" forName="Divider" refType="h" fact="0.2615"/>
          <dgm:constr type="w" for="ch" forName="Divider" refType="w" fact="0.0001"/>
          <dgm:constr type="h" for="ch" forName="Divider" refType="h" fact="0.67"/>
        </dgm:constrLst>
      </dgm:if>
      <dgm:else name="Name3">
        <dgm:constrLst>
          <dgm:constr type="primFontSz" for="des" ptType="node" op="equ" val="65"/>
          <dgm:constr type="r" for="ch" forName="Background" refType="w" fact="-0.09"/>
          <dgm:constr type="t" for="ch" forName="Background" refType="h" fact="0.1641"/>
          <dgm:constr type="w" for="ch" forName="Background" refType="w" fact="0.87"/>
          <dgm:constr type="h" for="ch" forName="Background" refType="h" fact="0.82"/>
          <dgm:constr type="r" for="ch" forName="ParentText1" refType="w" fact="-0.116"/>
          <dgm:constr type="t" for="ch" forName="ParentText1" refType="h" fact="0.26"/>
          <dgm:constr type="w" for="ch" forName="ParentText1" refType="w" fact="0.404"/>
          <dgm:constr type="h" for="ch" forName="ParentText1" refType="h" fact="0.7015"/>
          <dgm:constr type="r" for="ch" forName="ParentText2" refType="w" fact="-0.529"/>
          <dgm:constr type="t" for="ch" forName="ParentText2" refType="h" fact="0.26"/>
          <dgm:constr type="w" for="ch" forName="ParentText2" refType="w" fact="0.404"/>
          <dgm:constr type="h" for="ch" forName="ParentText2" refType="h" fact="0.7015"/>
          <dgm:constr type="r" for="ch" forName="Plus" refType="w" fact="0"/>
          <dgm:constr type="t" for="ch" forName="Plus" refType="h" fact="0"/>
          <dgm:constr type="w" for="ch" forName="Plus" refType="w" fact="0.17"/>
          <dgm:constr type="h" for="ch" forName="Plus" refType="w" refFor="ch" refForName="Plus"/>
          <dgm:constr type="r" for="ch" forName="Minus" refType="w" fact="-0.84"/>
          <dgm:constr type="t" for="ch" forName="Minus" refType="h" fact="0.1115"/>
          <dgm:constr type="w" for="ch" forName="Minus" refType="w" fact="0.16"/>
          <dgm:constr type="h" for="ch" forName="Minus" refType="h" fact="0.1"/>
          <dgm:constr type="r" for="ch" forName="Divider" refType="w" fact="-0.525"/>
          <dgm:constr type="t" for="ch" forName="Divider" refType="h" fact="0.2615"/>
          <dgm:constr type="w" for="ch" forName="Divider" refType="w" fact="0.0001"/>
          <dgm:constr type="h" for="ch" forName="Divider" refType="h" fact="0.67"/>
        </dgm:constrLst>
      </dgm:else>
    </dgm:choose>
    <dgm:layoutNode name="Background" styleLbl="bgImgPlace1">
      <dgm:alg type="sp"/>
      <dgm:shape xmlns:r="http://schemas.openxmlformats.org/officeDocument/2006/relationships" type="rect" r:blip="">
        <dgm:adjLst/>
      </dgm:shape>
      <dgm:presOf/>
    </dgm:layoutNode>
    <dgm:layoutNode name="ParentText1"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1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Text2"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ch desOrSelf" ptType="node node" st="2 1" cnt="1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lus" styleLbl="alignNode1">
      <dgm:alg type="sp"/>
      <dgm:shape xmlns:r="http://schemas.openxmlformats.org/officeDocument/2006/relationships" type="plus" r:blip="">
        <dgm:adjLst>
          <dgm:adj idx="1" val="0.3281"/>
        </dgm:adjLst>
      </dgm:shape>
      <dgm:presOf/>
    </dgm:layoutNode>
    <dgm:layoutNode name="Minus" styleLbl="alignNode1">
      <dgm:alg type="sp"/>
      <dgm:shape xmlns:r="http://schemas.openxmlformats.org/officeDocument/2006/relationships" type="rect" r:blip="">
        <dgm:adjLst/>
      </dgm:shape>
      <dgm:presOf/>
    </dgm:layoutNode>
    <dgm:layoutNode name="Divider" styleLbl="parChTrans1D1">
      <dgm:alg type="sp"/>
      <dgm:shape xmlns:r="http://schemas.openxmlformats.org/officeDocument/2006/relationships" type="line" r:blip="">
        <dgm:adjLst/>
      </dgm:shape>
      <dgm:presOf/>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3">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callout">
    <dgm:scene3d>
      <a:camera prst="orthographicFront"/>
      <a:lightRig rig="threePt" dir="t"/>
    </dgm:scene3d>
    <dgm:txPr/>
    <dgm:style>
      <a:lnRef idx="1">
        <a:scrgbClr r="0" g="0" b="0"/>
      </a:lnRef>
      <a:fillRef idx="0">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3">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2">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3">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3">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3">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3">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3">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608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buFontTx/>
              <a:buNone/>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3"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buFontTx/>
              <a:buNone/>
              <a:defRPr sz="1200" noProof="1">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4"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buFontTx/>
              <a:buNone/>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5"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1026"/>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buFontTx/>
              <a:buNone/>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8195" name="Rectangle 1027"/>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buFontTx/>
              <a:buNone/>
              <a:defRPr sz="1200" noProof="1">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3316" name="Rectangle 1028"/>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4101" name="Rectangle 1029"/>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Click to edit Master text styles</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Second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Third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Fourth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Fifth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8198" name="Rectangle 1030"/>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buFontTx/>
              <a:buNone/>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8199" name="Rectangle 1031"/>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rgbClr val="FFFFFF"/>
        </a:solidFill>
        <a:effectLst/>
      </p:bgPr>
    </p:bg>
    <p:spTree>
      <p:nvGrpSpPr>
        <p:cNvPr id="1" name=""/>
        <p:cNvGrpSpPr/>
        <p:nvPr/>
      </p:nvGrpSpPr>
      <p:grpSpPr>
        <a:xfrm>
          <a:off x="0" y="0"/>
          <a:ext cx="0" cy="0"/>
          <a:chOff x="0" y="0"/>
          <a:chExt cx="0" cy="0"/>
        </a:xfrm>
      </p:grpSpPr>
      <p:sp>
        <p:nvSpPr>
          <p:cNvPr id="33" name="Freeform 40"/>
          <p:cNvSpPr>
            <a:spLocks noChangeArrowheads="1"/>
          </p:cNvSpPr>
          <p:nvPr/>
        </p:nvSpPr>
        <p:spPr bwMode="auto">
          <a:xfrm>
            <a:off x="0" y="6048375"/>
            <a:ext cx="3683000" cy="809625"/>
          </a:xfrm>
          <a:custGeom>
            <a:avLst/>
            <a:gdLst/>
            <a:ahLst/>
            <a:cxnLst>
              <a:cxn ang="0">
                <a:pos x="0" y="0"/>
              </a:cxn>
              <a:cxn ang="0">
                <a:pos x="0" y="510"/>
              </a:cxn>
              <a:cxn ang="0">
                <a:pos x="1740" y="510"/>
              </a:cxn>
              <a:cxn ang="0">
                <a:pos x="1595" y="30"/>
              </a:cxn>
              <a:cxn ang="0">
                <a:pos x="0" y="0"/>
              </a:cxn>
            </a:cxnLst>
            <a:rect l="0" t="0" r="r" b="b"/>
            <a:pathLst>
              <a:path w="1740" h="510">
                <a:moveTo>
                  <a:pt x="0" y="0"/>
                </a:moveTo>
                <a:lnTo>
                  <a:pt x="0" y="510"/>
                </a:lnTo>
                <a:cubicBezTo>
                  <a:pt x="0" y="510"/>
                  <a:pt x="870" y="510"/>
                  <a:pt x="1740" y="510"/>
                </a:cubicBezTo>
                <a:cubicBezTo>
                  <a:pt x="1650" y="258"/>
                  <a:pt x="1595" y="30"/>
                  <a:pt x="1595" y="30"/>
                </a:cubicBezTo>
                <a:cubicBezTo>
                  <a:pt x="798" y="54"/>
                  <a:pt x="0" y="0"/>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Freeform 41"/>
          <p:cNvSpPr>
            <a:spLocks noChangeArrowheads="1"/>
          </p:cNvSpPr>
          <p:nvPr/>
        </p:nvSpPr>
        <p:spPr bwMode="auto">
          <a:xfrm>
            <a:off x="3454400" y="4705350"/>
            <a:ext cx="8534400" cy="2152650"/>
          </a:xfrm>
          <a:custGeom>
            <a:avLst/>
            <a:gdLst/>
            <a:ahLst/>
            <a:cxnLst>
              <a:cxn ang="0">
                <a:pos x="1116" y="0"/>
              </a:cxn>
              <a:cxn ang="0">
                <a:pos x="3840" y="636"/>
              </a:cxn>
              <a:cxn ang="0">
                <a:pos x="4032" y="1356"/>
              </a:cxn>
              <a:cxn ang="0">
                <a:pos x="288" y="1356"/>
              </a:cxn>
              <a:cxn ang="0">
                <a:pos x="0" y="828"/>
              </a:cxn>
              <a:cxn ang="0">
                <a:pos x="1116" y="0"/>
              </a:cxn>
            </a:cxnLst>
            <a:rect l="0" t="0" r="r" b="b"/>
            <a:pathLst>
              <a:path w="4032" h="1356">
                <a:moveTo>
                  <a:pt x="1116" y="0"/>
                </a:moveTo>
                <a:cubicBezTo>
                  <a:pt x="2370" y="1254"/>
                  <a:pt x="3840" y="636"/>
                  <a:pt x="3840" y="636"/>
                </a:cubicBezTo>
                <a:cubicBezTo>
                  <a:pt x="4032" y="966"/>
                  <a:pt x="4032" y="1356"/>
                  <a:pt x="4032" y="1356"/>
                </a:cubicBezTo>
                <a:cubicBezTo>
                  <a:pt x="4032" y="1356"/>
                  <a:pt x="2160" y="1356"/>
                  <a:pt x="288" y="1356"/>
                </a:cubicBezTo>
                <a:cubicBezTo>
                  <a:pt x="120" y="1140"/>
                  <a:pt x="0" y="828"/>
                  <a:pt x="0" y="828"/>
                </a:cubicBezTo>
                <a:lnTo>
                  <a:pt x="1116" y="0"/>
                </a:ln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Freeform 42"/>
          <p:cNvSpPr>
            <a:spLocks noChangeArrowheads="1"/>
          </p:cNvSpPr>
          <p:nvPr/>
        </p:nvSpPr>
        <p:spPr bwMode="auto">
          <a:xfrm>
            <a:off x="5867400" y="781050"/>
            <a:ext cx="6324600" cy="5048250"/>
          </a:xfrm>
          <a:custGeom>
            <a:avLst/>
            <a:gdLst/>
            <a:ahLst/>
            <a:cxnLst>
              <a:cxn ang="0">
                <a:pos x="510" y="1098"/>
              </a:cxn>
              <a:cxn ang="0">
                <a:pos x="2280" y="0"/>
              </a:cxn>
              <a:cxn ang="0">
                <a:pos x="2988" y="342"/>
              </a:cxn>
              <a:cxn ang="0">
                <a:pos x="2988" y="2772"/>
              </a:cxn>
              <a:cxn ang="0">
                <a:pos x="1452" y="3060"/>
              </a:cxn>
              <a:cxn ang="0">
                <a:pos x="0" y="2406"/>
              </a:cxn>
              <a:cxn ang="0">
                <a:pos x="510" y="1098"/>
              </a:cxn>
            </a:cxnLst>
            <a:rect l="0" t="0" r="r" b="b"/>
            <a:pathLst>
              <a:path w="2988" h="3180">
                <a:moveTo>
                  <a:pt x="510" y="1098"/>
                </a:moveTo>
                <a:cubicBezTo>
                  <a:pt x="1710" y="840"/>
                  <a:pt x="2280" y="0"/>
                  <a:pt x="2280" y="0"/>
                </a:cubicBezTo>
                <a:cubicBezTo>
                  <a:pt x="2700" y="96"/>
                  <a:pt x="2988" y="342"/>
                  <a:pt x="2988" y="342"/>
                </a:cubicBezTo>
                <a:lnTo>
                  <a:pt x="2988" y="2772"/>
                </a:lnTo>
                <a:cubicBezTo>
                  <a:pt x="2988" y="2772"/>
                  <a:pt x="2202" y="3180"/>
                  <a:pt x="1452" y="3060"/>
                </a:cubicBezTo>
                <a:cubicBezTo>
                  <a:pt x="636" y="2940"/>
                  <a:pt x="0" y="2406"/>
                  <a:pt x="0" y="2406"/>
                </a:cubicBezTo>
                <a:lnTo>
                  <a:pt x="510" y="1098"/>
                </a:ln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Freeform 43"/>
          <p:cNvSpPr>
            <a:spLocks noChangeArrowheads="1"/>
          </p:cNvSpPr>
          <p:nvPr/>
        </p:nvSpPr>
        <p:spPr bwMode="auto">
          <a:xfrm>
            <a:off x="6400800" y="0"/>
            <a:ext cx="4368800" cy="2409825"/>
          </a:xfrm>
          <a:custGeom>
            <a:avLst/>
            <a:gdLst/>
            <a:ahLst/>
            <a:cxnLst>
              <a:cxn ang="0">
                <a:pos x="0" y="0"/>
              </a:cxn>
              <a:cxn ang="0">
                <a:pos x="276" y="1518"/>
              </a:cxn>
              <a:cxn ang="0">
                <a:pos x="2064" y="0"/>
              </a:cxn>
              <a:cxn ang="0">
                <a:pos x="0" y="0"/>
              </a:cxn>
            </a:cxnLst>
            <a:rect l="0" t="0" r="r" b="b"/>
            <a:pathLst>
              <a:path w="2064" h="1518">
                <a:moveTo>
                  <a:pt x="0" y="0"/>
                </a:moveTo>
                <a:cubicBezTo>
                  <a:pt x="0" y="0"/>
                  <a:pt x="138" y="759"/>
                  <a:pt x="276" y="1518"/>
                </a:cubicBezTo>
                <a:cubicBezTo>
                  <a:pt x="1518" y="1194"/>
                  <a:pt x="2064" y="0"/>
                  <a:pt x="2064" y="0"/>
                </a:cubicBezTo>
                <a:lnTo>
                  <a:pt x="0" y="0"/>
                </a:lnTo>
                <a:close/>
              </a:path>
            </a:pathLst>
          </a:custGeom>
          <a:solidFill>
            <a:schemeClr val="accent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Freeform 79"/>
          <p:cNvSpPr>
            <a:spLocks noChangeArrowheads="1"/>
          </p:cNvSpPr>
          <p:nvPr/>
        </p:nvSpPr>
        <p:spPr bwMode="auto">
          <a:xfrm>
            <a:off x="0" y="0"/>
            <a:ext cx="8777288" cy="7267575"/>
          </a:xfrm>
          <a:custGeom>
            <a:avLst/>
            <a:gdLst/>
            <a:ahLst/>
            <a:cxnLst>
              <a:cxn ang="0">
                <a:pos x="0" y="0"/>
              </a:cxn>
              <a:cxn ang="0">
                <a:pos x="3612" y="0"/>
              </a:cxn>
              <a:cxn ang="0">
                <a:pos x="3222" y="3042"/>
              </a:cxn>
              <a:cxn ang="0">
                <a:pos x="0" y="3744"/>
              </a:cxn>
              <a:cxn ang="0">
                <a:pos x="0" y="0"/>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solidFill>
            <a:srgbClr val="FFFFFF"/>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Freeform 45"/>
          <p:cNvSpPr>
            <a:spLocks noChangeArrowheads="1"/>
          </p:cNvSpPr>
          <p:nvPr/>
        </p:nvSpPr>
        <p:spPr bwMode="auto">
          <a:xfrm>
            <a:off x="0" y="0"/>
            <a:ext cx="8496300" cy="7072313"/>
          </a:xfrm>
          <a:custGeom>
            <a:avLst/>
            <a:gdLst/>
            <a:ahLst/>
            <a:cxnLst>
              <a:cxn ang="0">
                <a:pos x="0" y="0"/>
              </a:cxn>
              <a:cxn ang="0">
                <a:pos x="3612" y="0"/>
              </a:cxn>
              <a:cxn ang="0">
                <a:pos x="3222" y="3042"/>
              </a:cxn>
              <a:cxn ang="0">
                <a:pos x="0" y="3744"/>
              </a:cxn>
              <a:cxn ang="0">
                <a:pos x="0" y="0"/>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gradFill rotWithShape="1">
            <a:gsLst>
              <a:gs pos="0">
                <a:srgbClr val="FFF9F7"/>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Line 47"/>
          <p:cNvSpPr>
            <a:spLocks noChangeShapeType="1"/>
          </p:cNvSpPr>
          <p:nvPr/>
        </p:nvSpPr>
        <p:spPr bwMode="auto">
          <a:xfrm>
            <a:off x="334963" y="1588"/>
            <a:ext cx="0" cy="601503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Line 48"/>
          <p:cNvSpPr>
            <a:spLocks noChangeShapeType="1"/>
          </p:cNvSpPr>
          <p:nvPr/>
        </p:nvSpPr>
        <p:spPr bwMode="auto">
          <a:xfrm>
            <a:off x="1725613" y="1588"/>
            <a:ext cx="0" cy="62071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Line 49"/>
          <p:cNvSpPr>
            <a:spLocks noChangeShapeType="1"/>
          </p:cNvSpPr>
          <p:nvPr/>
        </p:nvSpPr>
        <p:spPr bwMode="auto">
          <a:xfrm>
            <a:off x="3117850" y="1588"/>
            <a:ext cx="0" cy="6183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Line 50"/>
          <p:cNvSpPr>
            <a:spLocks noChangeShapeType="1"/>
          </p:cNvSpPr>
          <p:nvPr/>
        </p:nvSpPr>
        <p:spPr bwMode="auto">
          <a:xfrm>
            <a:off x="4510088" y="1588"/>
            <a:ext cx="0" cy="59721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Line 51"/>
          <p:cNvSpPr>
            <a:spLocks noChangeShapeType="1"/>
          </p:cNvSpPr>
          <p:nvPr/>
        </p:nvSpPr>
        <p:spPr bwMode="auto">
          <a:xfrm>
            <a:off x="5903913" y="1588"/>
            <a:ext cx="0" cy="54498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Line 53"/>
          <p:cNvSpPr>
            <a:spLocks noChangeShapeType="1"/>
          </p:cNvSpPr>
          <p:nvPr/>
        </p:nvSpPr>
        <p:spPr bwMode="auto">
          <a:xfrm rot="5400000">
            <a:off x="3884613" y="-2654300"/>
            <a:ext cx="0" cy="58134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Line 54"/>
          <p:cNvSpPr>
            <a:spLocks noChangeShapeType="1"/>
          </p:cNvSpPr>
          <p:nvPr/>
        </p:nvSpPr>
        <p:spPr bwMode="auto">
          <a:xfrm rot="5400000">
            <a:off x="4008438" y="-1682750"/>
            <a:ext cx="0" cy="6000750"/>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Line 55"/>
          <p:cNvSpPr>
            <a:spLocks noChangeShapeType="1"/>
          </p:cNvSpPr>
          <p:nvPr/>
        </p:nvSpPr>
        <p:spPr bwMode="auto">
          <a:xfrm rot="5400000">
            <a:off x="4014788" y="-622300"/>
            <a:ext cx="0" cy="60102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Line 56"/>
          <p:cNvSpPr>
            <a:spLocks noChangeShapeType="1"/>
          </p:cNvSpPr>
          <p:nvPr/>
        </p:nvSpPr>
        <p:spPr bwMode="auto">
          <a:xfrm rot="5400000">
            <a:off x="3875881" y="548481"/>
            <a:ext cx="0" cy="5802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Line 57"/>
          <p:cNvSpPr>
            <a:spLocks noChangeShapeType="1"/>
          </p:cNvSpPr>
          <p:nvPr/>
        </p:nvSpPr>
        <p:spPr bwMode="auto">
          <a:xfrm rot="5400000">
            <a:off x="3555206" y="1854994"/>
            <a:ext cx="0" cy="53197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Line 58"/>
          <p:cNvSpPr>
            <a:spLocks noChangeShapeType="1"/>
          </p:cNvSpPr>
          <p:nvPr/>
        </p:nvSpPr>
        <p:spPr bwMode="auto">
          <a:xfrm rot="5400000">
            <a:off x="2820194" y="3472656"/>
            <a:ext cx="0" cy="42179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Rectangle 59"/>
          <p:cNvSpPr>
            <a:spLocks noChangeArrowheads="1"/>
          </p:cNvSpPr>
          <p:nvPr/>
        </p:nvSpPr>
        <p:spPr bwMode="auto">
          <a:xfrm>
            <a:off x="3149600" y="277813"/>
            <a:ext cx="1350963" cy="1025525"/>
          </a:xfrm>
          <a:prstGeom prst="rect">
            <a:avLst/>
          </a:prstGeom>
          <a:solidFill>
            <a:srgbClr val="FFFFFF">
              <a:alpha val="5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Rectangle 60"/>
          <p:cNvSpPr>
            <a:spLocks noChangeArrowheads="1"/>
          </p:cNvSpPr>
          <p:nvPr/>
        </p:nvSpPr>
        <p:spPr bwMode="auto">
          <a:xfrm>
            <a:off x="381000" y="2427288"/>
            <a:ext cx="13509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Rectangle 61"/>
          <p:cNvSpPr>
            <a:spLocks noChangeArrowheads="1"/>
          </p:cNvSpPr>
          <p:nvPr/>
        </p:nvSpPr>
        <p:spPr bwMode="auto">
          <a:xfrm>
            <a:off x="0" y="271463"/>
            <a:ext cx="3349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Rectangle 62"/>
          <p:cNvSpPr>
            <a:spLocks noChangeArrowheads="1"/>
          </p:cNvSpPr>
          <p:nvPr/>
        </p:nvSpPr>
        <p:spPr bwMode="auto">
          <a:xfrm>
            <a:off x="1776413" y="1588"/>
            <a:ext cx="1349375" cy="234950"/>
          </a:xfrm>
          <a:prstGeom prst="rect">
            <a:avLst/>
          </a:prstGeom>
          <a:solidFill>
            <a:srgbClr val="FFFFFF">
              <a:alpha val="5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Freeform 64"/>
          <p:cNvSpPr>
            <a:spLocks noChangeArrowheads="1"/>
          </p:cNvSpPr>
          <p:nvPr/>
        </p:nvSpPr>
        <p:spPr bwMode="auto">
          <a:xfrm>
            <a:off x="3154363" y="4541838"/>
            <a:ext cx="1346200" cy="1033463"/>
          </a:xfrm>
          <a:custGeom>
            <a:avLst/>
            <a:gdLst/>
            <a:ahLst/>
            <a:cxnLst>
              <a:cxn ang="0">
                <a:pos x="0" y="0"/>
              </a:cxn>
              <a:cxn ang="0">
                <a:pos x="0" y="645"/>
              </a:cxn>
              <a:cxn ang="0">
                <a:pos x="636" y="651"/>
              </a:cxn>
              <a:cxn ang="0">
                <a:pos x="632" y="0"/>
              </a:cxn>
              <a:cxn ang="0">
                <a:pos x="0" y="0"/>
              </a:cxn>
            </a:cxnLst>
            <a:rect l="0" t="0" r="r" b="b"/>
            <a:pathLst>
              <a:path w="636" h="651">
                <a:moveTo>
                  <a:pt x="0" y="0"/>
                </a:moveTo>
                <a:lnTo>
                  <a:pt x="0" y="645"/>
                </a:lnTo>
                <a:lnTo>
                  <a:pt x="636" y="651"/>
                </a:lnTo>
                <a:lnTo>
                  <a:pt x="632" y="0"/>
                </a:lnTo>
                <a:lnTo>
                  <a:pt x="0" y="0"/>
                </a:lnTo>
                <a:close/>
              </a:path>
            </a:pathLst>
          </a:custGeom>
          <a:solidFill>
            <a:srgbClr val="FFFFFF">
              <a:alpha val="39998"/>
            </a:srgb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Rectangle 31"/>
          <p:cNvSpPr>
            <a:spLocks noChangeArrowheads="1"/>
          </p:cNvSpPr>
          <p:nvPr/>
        </p:nvSpPr>
        <p:spPr bwMode="auto">
          <a:xfrm>
            <a:off x="381000" y="2435225"/>
            <a:ext cx="1350963" cy="1025525"/>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2073" name="Group 71"/>
          <p:cNvGrpSpPr/>
          <p:nvPr/>
        </p:nvGrpSpPr>
        <p:grpSpPr>
          <a:xfrm>
            <a:off x="10769600" y="0"/>
            <a:ext cx="1435100" cy="6858000"/>
            <a:chOff x="5088" y="0"/>
            <a:chExt cx="678" cy="4320"/>
          </a:xfrm>
        </p:grpSpPr>
        <p:sp>
          <p:nvSpPr>
            <p:cNvPr id="57" name="Freeform 66"/>
            <p:cNvSpPr>
              <a:spLocks noChangeArrowheads="1"/>
            </p:cNvSpPr>
            <p:nvPr/>
          </p:nvSpPr>
          <p:spPr bwMode="auto">
            <a:xfrm>
              <a:off x="5088" y="0"/>
              <a:ext cx="672" cy="702"/>
            </a:xfrm>
            <a:custGeom>
              <a:avLst/>
              <a:gdLst/>
              <a:ahLst/>
              <a:cxnLst>
                <a:cxn ang="0">
                  <a:pos x="0" y="432"/>
                </a:cxn>
                <a:cxn ang="0">
                  <a:pos x="288" y="0"/>
                </a:cxn>
                <a:cxn ang="0">
                  <a:pos x="672" y="0"/>
                </a:cxn>
                <a:cxn ang="0">
                  <a:pos x="672" y="720"/>
                </a:cxn>
                <a:cxn ang="0">
                  <a:pos x="0" y="432"/>
                </a:cxn>
              </a:cxnLst>
              <a:rect l="0" t="0" r="r" b="b"/>
              <a:pathLst>
                <a:path w="672" h="720">
                  <a:moveTo>
                    <a:pt x="0" y="432"/>
                  </a:moveTo>
                  <a:cubicBezTo>
                    <a:pt x="186" y="216"/>
                    <a:pt x="288" y="0"/>
                    <a:pt x="288" y="0"/>
                  </a:cubicBezTo>
                  <a:lnTo>
                    <a:pt x="672" y="0"/>
                  </a:lnTo>
                  <a:lnTo>
                    <a:pt x="672" y="720"/>
                  </a:lnTo>
                  <a:cubicBezTo>
                    <a:pt x="672" y="720"/>
                    <a:pt x="384" y="516"/>
                    <a:pt x="0" y="432"/>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8" name="Freeform 67"/>
            <p:cNvSpPr>
              <a:spLocks noChangeArrowheads="1"/>
            </p:cNvSpPr>
            <p:nvPr/>
          </p:nvSpPr>
          <p:spPr bwMode="auto">
            <a:xfrm>
              <a:off x="5602" y="3496"/>
              <a:ext cx="164" cy="824"/>
            </a:xfrm>
            <a:custGeom>
              <a:avLst/>
              <a:gdLst/>
              <a:ahLst/>
              <a:cxnLst>
                <a:cxn ang="0">
                  <a:pos x="206" y="0"/>
                </a:cxn>
                <a:cxn ang="0">
                  <a:pos x="0" y="82"/>
                </a:cxn>
                <a:cxn ang="0">
                  <a:pos x="168" y="824"/>
                </a:cxn>
                <a:cxn ang="0">
                  <a:pos x="212" y="822"/>
                </a:cxn>
                <a:cxn ang="0">
                  <a:pos x="206" y="0"/>
                </a:cxn>
              </a:cxnLst>
              <a:rect l="0" t="0" r="r" b="b"/>
              <a:pathLst>
                <a:path w="212" h="824">
                  <a:moveTo>
                    <a:pt x="206" y="0"/>
                  </a:moveTo>
                  <a:cubicBezTo>
                    <a:pt x="104" y="54"/>
                    <a:pt x="0" y="82"/>
                    <a:pt x="0" y="82"/>
                  </a:cubicBezTo>
                  <a:cubicBezTo>
                    <a:pt x="0" y="82"/>
                    <a:pt x="148" y="378"/>
                    <a:pt x="168" y="824"/>
                  </a:cubicBezTo>
                  <a:lnTo>
                    <a:pt x="212" y="822"/>
                  </a:lnTo>
                  <a:cubicBezTo>
                    <a:pt x="212" y="822"/>
                    <a:pt x="209" y="411"/>
                    <a:pt x="206" y="0"/>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9" name="Rectangle 80"/>
          <p:cNvSpPr>
            <a:spLocks noChangeArrowheads="1"/>
          </p:cNvSpPr>
          <p:nvPr/>
        </p:nvSpPr>
        <p:spPr bwMode="auto">
          <a:xfrm>
            <a:off x="7327900" y="1333500"/>
            <a:ext cx="8810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Line 81"/>
          <p:cNvSpPr>
            <a:spLocks noChangeShapeType="1"/>
          </p:cNvSpPr>
          <p:nvPr/>
        </p:nvSpPr>
        <p:spPr bwMode="auto">
          <a:xfrm>
            <a:off x="7307263" y="1588"/>
            <a:ext cx="0" cy="42386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Rectangle 82"/>
          <p:cNvSpPr>
            <a:spLocks noChangeArrowheads="1"/>
          </p:cNvSpPr>
          <p:nvPr/>
        </p:nvSpPr>
        <p:spPr bwMode="auto">
          <a:xfrm>
            <a:off x="5943600" y="3495675"/>
            <a:ext cx="1350963" cy="1025525"/>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2077" name="Picture 83" descr="water"/>
          <p:cNvPicPr>
            <a:picLocks noChangeAspect="1"/>
          </p:cNvPicPr>
          <p:nvPr/>
        </p:nvPicPr>
        <p:blipFill>
          <a:blip r:embed="rId2"/>
          <a:srcRect l="22409" t="16374" b="27486"/>
          <a:stretch>
            <a:fillRect/>
          </a:stretch>
        </p:blipFill>
        <p:spPr>
          <a:xfrm rot="393398">
            <a:off x="3556000" y="609600"/>
            <a:ext cx="3551238" cy="2197100"/>
          </a:xfrm>
          <a:prstGeom prst="rect">
            <a:avLst/>
          </a:prstGeom>
          <a:noFill/>
          <a:ln w="9525">
            <a:noFill/>
          </a:ln>
        </p:spPr>
      </p:pic>
      <p:sp>
        <p:nvSpPr>
          <p:cNvPr id="3075" name="Rectangle 3"/>
          <p:cNvSpPr>
            <a:spLocks noGrp="1" noChangeArrowheads="1"/>
          </p:cNvSpPr>
          <p:nvPr>
            <p:ph type="subTitle" idx="1"/>
          </p:nvPr>
        </p:nvSpPr>
        <p:spPr>
          <a:xfrm>
            <a:off x="444500" y="5084763"/>
            <a:ext cx="8534400" cy="457200"/>
          </a:xfrm>
        </p:spPr>
        <p:txBody>
          <a:bodyPr/>
          <a:lstStyle>
            <a:lvl1pPr marL="0" indent="0">
              <a:buFontTx/>
              <a:buNone/>
              <a:defRPr sz="1600">
                <a:latin typeface="Times New Roman" panose="02020603050405020304" pitchFamily="18" charset="0"/>
              </a:defRPr>
            </a:lvl1pPr>
          </a:lstStyle>
          <a:p>
            <a:r>
              <a:rPr lang="zh-CN" altLang="en-US" noProof="1"/>
              <a:t>单击此处编辑母版副标题样式</a:t>
            </a:r>
            <a:endParaRPr lang="zh-CN" altLang="en-US" noProof="1"/>
          </a:p>
        </p:txBody>
      </p:sp>
      <p:sp>
        <p:nvSpPr>
          <p:cNvPr id="3074" name="Rectangle 2"/>
          <p:cNvSpPr>
            <a:spLocks noGrp="1" noChangeArrowheads="1"/>
          </p:cNvSpPr>
          <p:nvPr>
            <p:ph type="ctrTitle"/>
          </p:nvPr>
        </p:nvSpPr>
        <p:spPr bwMode="gray">
          <a:xfrm>
            <a:off x="444500" y="1884363"/>
            <a:ext cx="10972800" cy="1470025"/>
          </a:xfrm>
          <a:effectLst/>
        </p:spPr>
        <p:txBody>
          <a:bodyPr/>
          <a:lstStyle>
            <a:lvl1pPr>
              <a:defRPr sz="4800"/>
            </a:lvl1pPr>
          </a:lstStyle>
          <a:p>
            <a:r>
              <a:rPr lang="zh-CN" altLang="en-US" noProof="1"/>
              <a:t>单击此处编辑母版标题样式</a:t>
            </a:r>
            <a:endParaRPr lang="zh-CN" altLang="en-US" noProof="1"/>
          </a:p>
        </p:txBody>
      </p:sp>
      <p:sp>
        <p:nvSpPr>
          <p:cNvPr id="63" name="Rectangle 4"/>
          <p:cNvSpPr>
            <a:spLocks noGrp="1" noChangeArrowheads="1"/>
          </p:cNvSpPr>
          <p:nvPr>
            <p:ph type="dt" sz="half" idx="2"/>
          </p:nvPr>
        </p:nvSpPr>
        <p:spPr bwMode="gray">
          <a:xfrm>
            <a:off x="609600" y="6407150"/>
            <a:ext cx="2844800" cy="314325"/>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Rectangle 5"/>
          <p:cNvSpPr>
            <a:spLocks noGrp="1" noChangeArrowheads="1"/>
          </p:cNvSpPr>
          <p:nvPr>
            <p:ph type="ftr" sz="quarter" idx="3"/>
          </p:nvPr>
        </p:nvSpPr>
        <p:spPr bwMode="gray">
          <a:xfrm>
            <a:off x="4165600" y="6407150"/>
            <a:ext cx="3860800" cy="314325"/>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Rectangle 6"/>
          <p:cNvSpPr>
            <a:spLocks noGrp="1" noChangeArrowheads="1"/>
          </p:cNvSpPr>
          <p:nvPr>
            <p:ph type="sldNum" sz="quarter" idx="4"/>
          </p:nvPr>
        </p:nvSpPr>
        <p:spPr bwMode="gray">
          <a:xfrm>
            <a:off x="8737600" y="6407150"/>
            <a:ext cx="2844800" cy="314325"/>
          </a:xfrm>
          <a:prstGeom prst="rect">
            <a:avLst/>
          </a:prstGeom>
          <a:ln>
            <a:miter lim="800000"/>
          </a:ln>
        </p:spPr>
        <p:txBody>
          <a:bodyPr vert="horz" wrap="square" lIns="91440" tIns="45720" rIns="91440" bIns="45720" numCol="1" anchor="t" anchorCtr="0" compatLnSpc="1"/>
          <a:p>
            <a:pPr algn="r"/>
            <a:fld id="{9A0DB2DC-4C9A-4742-B13C-FB6460FD3503}" type="slidenum">
              <a:rPr lang="zh-CN" altLang="en-US" dirty="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325438"/>
            <a:ext cx="2743200" cy="58007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325438"/>
            <a:ext cx="8026400" cy="58007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609600" y="1600200"/>
            <a:ext cx="5384800"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0"/>
            <a:ext cx="5384800"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609600" y="1600200"/>
            <a:ext cx="10972800" cy="21859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09600" y="3938588"/>
            <a:ext cx="10972800" cy="218757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r>
              <a:rPr lang="zh-CN" altLang="en-US" noProof="1" smtClean="0"/>
              <a:t>单击此处编辑母版标题样式</a:t>
            </a:r>
            <a:endParaRPr lang="zh-CN" altLang="en-US" noProof="1"/>
          </a:p>
        </p:txBody>
      </p:sp>
      <p:sp>
        <p:nvSpPr>
          <p:cNvPr id="3" name="图表占位符 2"/>
          <p:cNvSpPr>
            <a:spLocks noGrp="1"/>
          </p:cNvSpPr>
          <p:nvPr>
            <p:ph type="chart" idx="1"/>
          </p:nvPr>
        </p:nvSpPr>
        <p:spPr>
          <a:xfrm>
            <a:off x="609600" y="1600200"/>
            <a:ext cx="109728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rgbClr val="FFFFFF"/>
        </a:solidFill>
        <a:effectLst/>
      </p:bgPr>
    </p:bg>
    <p:spTree>
      <p:nvGrpSpPr>
        <p:cNvPr id="1" name=""/>
        <p:cNvGrpSpPr/>
        <p:nvPr/>
      </p:nvGrpSpPr>
      <p:grpSpPr>
        <a:xfrm>
          <a:off x="0" y="0"/>
          <a:ext cx="0" cy="0"/>
          <a:chOff x="0" y="0"/>
          <a:chExt cx="0" cy="0"/>
        </a:xfrm>
      </p:grpSpPr>
      <p:sp>
        <p:nvSpPr>
          <p:cNvPr id="33" name="Freeform 40"/>
          <p:cNvSpPr>
            <a:spLocks noChangeArrowheads="1"/>
          </p:cNvSpPr>
          <p:nvPr/>
        </p:nvSpPr>
        <p:spPr bwMode="auto">
          <a:xfrm>
            <a:off x="0" y="6048375"/>
            <a:ext cx="3683000" cy="809625"/>
          </a:xfrm>
          <a:custGeom>
            <a:avLst/>
            <a:gdLst/>
            <a:ahLst/>
            <a:cxnLst>
              <a:cxn ang="0">
                <a:pos x="0" y="0"/>
              </a:cxn>
              <a:cxn ang="0">
                <a:pos x="0" y="510"/>
              </a:cxn>
              <a:cxn ang="0">
                <a:pos x="1740" y="510"/>
              </a:cxn>
              <a:cxn ang="0">
                <a:pos x="1595" y="30"/>
              </a:cxn>
              <a:cxn ang="0">
                <a:pos x="0" y="0"/>
              </a:cxn>
            </a:cxnLst>
            <a:rect l="0" t="0" r="r" b="b"/>
            <a:pathLst>
              <a:path w="1740" h="510">
                <a:moveTo>
                  <a:pt x="0" y="0"/>
                </a:moveTo>
                <a:lnTo>
                  <a:pt x="0" y="510"/>
                </a:lnTo>
                <a:cubicBezTo>
                  <a:pt x="0" y="510"/>
                  <a:pt x="870" y="510"/>
                  <a:pt x="1740" y="510"/>
                </a:cubicBezTo>
                <a:cubicBezTo>
                  <a:pt x="1650" y="258"/>
                  <a:pt x="1595" y="30"/>
                  <a:pt x="1595" y="30"/>
                </a:cubicBezTo>
                <a:cubicBezTo>
                  <a:pt x="798" y="54"/>
                  <a:pt x="0" y="0"/>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Freeform 41"/>
          <p:cNvSpPr>
            <a:spLocks noChangeArrowheads="1"/>
          </p:cNvSpPr>
          <p:nvPr/>
        </p:nvSpPr>
        <p:spPr bwMode="auto">
          <a:xfrm>
            <a:off x="3454400" y="4705350"/>
            <a:ext cx="8534400" cy="2152650"/>
          </a:xfrm>
          <a:custGeom>
            <a:avLst/>
            <a:gdLst/>
            <a:ahLst/>
            <a:cxnLst>
              <a:cxn ang="0">
                <a:pos x="1116" y="0"/>
              </a:cxn>
              <a:cxn ang="0">
                <a:pos x="3840" y="636"/>
              </a:cxn>
              <a:cxn ang="0">
                <a:pos x="4032" y="1356"/>
              </a:cxn>
              <a:cxn ang="0">
                <a:pos x="288" y="1356"/>
              </a:cxn>
              <a:cxn ang="0">
                <a:pos x="0" y="828"/>
              </a:cxn>
              <a:cxn ang="0">
                <a:pos x="1116" y="0"/>
              </a:cxn>
            </a:cxnLst>
            <a:rect l="0" t="0" r="r" b="b"/>
            <a:pathLst>
              <a:path w="4032" h="1356">
                <a:moveTo>
                  <a:pt x="1116" y="0"/>
                </a:moveTo>
                <a:cubicBezTo>
                  <a:pt x="2370" y="1254"/>
                  <a:pt x="3840" y="636"/>
                  <a:pt x="3840" y="636"/>
                </a:cubicBezTo>
                <a:cubicBezTo>
                  <a:pt x="4032" y="966"/>
                  <a:pt x="4032" y="1356"/>
                  <a:pt x="4032" y="1356"/>
                </a:cubicBezTo>
                <a:cubicBezTo>
                  <a:pt x="4032" y="1356"/>
                  <a:pt x="2160" y="1356"/>
                  <a:pt x="288" y="1356"/>
                </a:cubicBezTo>
                <a:cubicBezTo>
                  <a:pt x="120" y="1140"/>
                  <a:pt x="0" y="828"/>
                  <a:pt x="0" y="828"/>
                </a:cubicBezTo>
                <a:lnTo>
                  <a:pt x="1116" y="0"/>
                </a:ln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Freeform 42"/>
          <p:cNvSpPr>
            <a:spLocks noChangeArrowheads="1"/>
          </p:cNvSpPr>
          <p:nvPr/>
        </p:nvSpPr>
        <p:spPr bwMode="auto">
          <a:xfrm>
            <a:off x="5867400" y="781050"/>
            <a:ext cx="6324600" cy="5048250"/>
          </a:xfrm>
          <a:custGeom>
            <a:avLst/>
            <a:gdLst/>
            <a:ahLst/>
            <a:cxnLst>
              <a:cxn ang="0">
                <a:pos x="510" y="1098"/>
              </a:cxn>
              <a:cxn ang="0">
                <a:pos x="2280" y="0"/>
              </a:cxn>
              <a:cxn ang="0">
                <a:pos x="2988" y="342"/>
              </a:cxn>
              <a:cxn ang="0">
                <a:pos x="2988" y="2772"/>
              </a:cxn>
              <a:cxn ang="0">
                <a:pos x="1452" y="3060"/>
              </a:cxn>
              <a:cxn ang="0">
                <a:pos x="0" y="2406"/>
              </a:cxn>
              <a:cxn ang="0">
                <a:pos x="510" y="1098"/>
              </a:cxn>
            </a:cxnLst>
            <a:rect l="0" t="0" r="r" b="b"/>
            <a:pathLst>
              <a:path w="2988" h="3180">
                <a:moveTo>
                  <a:pt x="510" y="1098"/>
                </a:moveTo>
                <a:cubicBezTo>
                  <a:pt x="1710" y="840"/>
                  <a:pt x="2280" y="0"/>
                  <a:pt x="2280" y="0"/>
                </a:cubicBezTo>
                <a:cubicBezTo>
                  <a:pt x="2700" y="96"/>
                  <a:pt x="2988" y="342"/>
                  <a:pt x="2988" y="342"/>
                </a:cubicBezTo>
                <a:lnTo>
                  <a:pt x="2988" y="2772"/>
                </a:lnTo>
                <a:cubicBezTo>
                  <a:pt x="2988" y="2772"/>
                  <a:pt x="2202" y="3180"/>
                  <a:pt x="1452" y="3060"/>
                </a:cubicBezTo>
                <a:cubicBezTo>
                  <a:pt x="636" y="2940"/>
                  <a:pt x="0" y="2406"/>
                  <a:pt x="0" y="2406"/>
                </a:cubicBezTo>
                <a:lnTo>
                  <a:pt x="510" y="1098"/>
                </a:ln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Freeform 43"/>
          <p:cNvSpPr>
            <a:spLocks noChangeArrowheads="1"/>
          </p:cNvSpPr>
          <p:nvPr/>
        </p:nvSpPr>
        <p:spPr bwMode="auto">
          <a:xfrm>
            <a:off x="6400800" y="0"/>
            <a:ext cx="4368800" cy="2409825"/>
          </a:xfrm>
          <a:custGeom>
            <a:avLst/>
            <a:gdLst/>
            <a:ahLst/>
            <a:cxnLst>
              <a:cxn ang="0">
                <a:pos x="0" y="0"/>
              </a:cxn>
              <a:cxn ang="0">
                <a:pos x="276" y="1518"/>
              </a:cxn>
              <a:cxn ang="0">
                <a:pos x="2064" y="0"/>
              </a:cxn>
              <a:cxn ang="0">
                <a:pos x="0" y="0"/>
              </a:cxn>
            </a:cxnLst>
            <a:rect l="0" t="0" r="r" b="b"/>
            <a:pathLst>
              <a:path w="2064" h="1518">
                <a:moveTo>
                  <a:pt x="0" y="0"/>
                </a:moveTo>
                <a:cubicBezTo>
                  <a:pt x="0" y="0"/>
                  <a:pt x="138" y="759"/>
                  <a:pt x="276" y="1518"/>
                </a:cubicBezTo>
                <a:cubicBezTo>
                  <a:pt x="1518" y="1194"/>
                  <a:pt x="2064" y="0"/>
                  <a:pt x="2064" y="0"/>
                </a:cubicBezTo>
                <a:lnTo>
                  <a:pt x="0" y="0"/>
                </a:lnTo>
                <a:close/>
              </a:path>
            </a:pathLst>
          </a:custGeom>
          <a:solidFill>
            <a:schemeClr val="accent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Freeform 79"/>
          <p:cNvSpPr>
            <a:spLocks noChangeArrowheads="1"/>
          </p:cNvSpPr>
          <p:nvPr/>
        </p:nvSpPr>
        <p:spPr bwMode="auto">
          <a:xfrm>
            <a:off x="0" y="0"/>
            <a:ext cx="8777288" cy="7267575"/>
          </a:xfrm>
          <a:custGeom>
            <a:avLst/>
            <a:gdLst/>
            <a:ahLst/>
            <a:cxnLst>
              <a:cxn ang="0">
                <a:pos x="0" y="0"/>
              </a:cxn>
              <a:cxn ang="0">
                <a:pos x="3612" y="0"/>
              </a:cxn>
              <a:cxn ang="0">
                <a:pos x="3222" y="3042"/>
              </a:cxn>
              <a:cxn ang="0">
                <a:pos x="0" y="3744"/>
              </a:cxn>
              <a:cxn ang="0">
                <a:pos x="0" y="0"/>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solidFill>
            <a:srgbClr val="FFFFFF"/>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Freeform 45"/>
          <p:cNvSpPr>
            <a:spLocks noChangeArrowheads="1"/>
          </p:cNvSpPr>
          <p:nvPr/>
        </p:nvSpPr>
        <p:spPr bwMode="auto">
          <a:xfrm>
            <a:off x="0" y="0"/>
            <a:ext cx="8496300" cy="7072313"/>
          </a:xfrm>
          <a:custGeom>
            <a:avLst/>
            <a:gdLst/>
            <a:ahLst/>
            <a:cxnLst>
              <a:cxn ang="0">
                <a:pos x="0" y="0"/>
              </a:cxn>
              <a:cxn ang="0">
                <a:pos x="3612" y="0"/>
              </a:cxn>
              <a:cxn ang="0">
                <a:pos x="3222" y="3042"/>
              </a:cxn>
              <a:cxn ang="0">
                <a:pos x="0" y="3744"/>
              </a:cxn>
              <a:cxn ang="0">
                <a:pos x="0" y="0"/>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gradFill rotWithShape="1">
            <a:gsLst>
              <a:gs pos="0">
                <a:srgbClr val="FFF9F7"/>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Line 47"/>
          <p:cNvSpPr>
            <a:spLocks noChangeShapeType="1"/>
          </p:cNvSpPr>
          <p:nvPr/>
        </p:nvSpPr>
        <p:spPr bwMode="auto">
          <a:xfrm>
            <a:off x="334963" y="1588"/>
            <a:ext cx="0" cy="601503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Line 48"/>
          <p:cNvSpPr>
            <a:spLocks noChangeShapeType="1"/>
          </p:cNvSpPr>
          <p:nvPr/>
        </p:nvSpPr>
        <p:spPr bwMode="auto">
          <a:xfrm>
            <a:off x="1725613" y="1588"/>
            <a:ext cx="0" cy="62071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Line 49"/>
          <p:cNvSpPr>
            <a:spLocks noChangeShapeType="1"/>
          </p:cNvSpPr>
          <p:nvPr/>
        </p:nvSpPr>
        <p:spPr bwMode="auto">
          <a:xfrm>
            <a:off x="3117850" y="1588"/>
            <a:ext cx="0" cy="6183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Line 50"/>
          <p:cNvSpPr>
            <a:spLocks noChangeShapeType="1"/>
          </p:cNvSpPr>
          <p:nvPr/>
        </p:nvSpPr>
        <p:spPr bwMode="auto">
          <a:xfrm>
            <a:off x="4510088" y="1588"/>
            <a:ext cx="0" cy="59721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Line 51"/>
          <p:cNvSpPr>
            <a:spLocks noChangeShapeType="1"/>
          </p:cNvSpPr>
          <p:nvPr/>
        </p:nvSpPr>
        <p:spPr bwMode="auto">
          <a:xfrm>
            <a:off x="5903913" y="1588"/>
            <a:ext cx="0" cy="54498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Line 53"/>
          <p:cNvSpPr>
            <a:spLocks noChangeShapeType="1"/>
          </p:cNvSpPr>
          <p:nvPr/>
        </p:nvSpPr>
        <p:spPr bwMode="auto">
          <a:xfrm rot="5400000">
            <a:off x="3884613" y="-2654300"/>
            <a:ext cx="0" cy="58134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Line 54"/>
          <p:cNvSpPr>
            <a:spLocks noChangeShapeType="1"/>
          </p:cNvSpPr>
          <p:nvPr/>
        </p:nvSpPr>
        <p:spPr bwMode="auto">
          <a:xfrm rot="5400000">
            <a:off x="4008438" y="-1682750"/>
            <a:ext cx="0" cy="6000750"/>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Line 55"/>
          <p:cNvSpPr>
            <a:spLocks noChangeShapeType="1"/>
          </p:cNvSpPr>
          <p:nvPr/>
        </p:nvSpPr>
        <p:spPr bwMode="auto">
          <a:xfrm rot="5400000">
            <a:off x="4014788" y="-622300"/>
            <a:ext cx="0" cy="60102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Line 56"/>
          <p:cNvSpPr>
            <a:spLocks noChangeShapeType="1"/>
          </p:cNvSpPr>
          <p:nvPr/>
        </p:nvSpPr>
        <p:spPr bwMode="auto">
          <a:xfrm rot="5400000">
            <a:off x="3875881" y="548481"/>
            <a:ext cx="0" cy="5802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Line 57"/>
          <p:cNvSpPr>
            <a:spLocks noChangeShapeType="1"/>
          </p:cNvSpPr>
          <p:nvPr/>
        </p:nvSpPr>
        <p:spPr bwMode="auto">
          <a:xfrm rot="5400000">
            <a:off x="3555206" y="1854994"/>
            <a:ext cx="0" cy="53197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Line 58"/>
          <p:cNvSpPr>
            <a:spLocks noChangeShapeType="1"/>
          </p:cNvSpPr>
          <p:nvPr/>
        </p:nvSpPr>
        <p:spPr bwMode="auto">
          <a:xfrm rot="5400000">
            <a:off x="2820194" y="3472656"/>
            <a:ext cx="0" cy="42179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Rectangle 59"/>
          <p:cNvSpPr>
            <a:spLocks noChangeArrowheads="1"/>
          </p:cNvSpPr>
          <p:nvPr/>
        </p:nvSpPr>
        <p:spPr bwMode="auto">
          <a:xfrm>
            <a:off x="3149600" y="277813"/>
            <a:ext cx="1350963" cy="1025525"/>
          </a:xfrm>
          <a:prstGeom prst="rect">
            <a:avLst/>
          </a:prstGeom>
          <a:solidFill>
            <a:srgbClr val="FFFFFF">
              <a:alpha val="5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Rectangle 60"/>
          <p:cNvSpPr>
            <a:spLocks noChangeArrowheads="1"/>
          </p:cNvSpPr>
          <p:nvPr/>
        </p:nvSpPr>
        <p:spPr bwMode="auto">
          <a:xfrm>
            <a:off x="381000" y="2427288"/>
            <a:ext cx="13509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Rectangle 61"/>
          <p:cNvSpPr>
            <a:spLocks noChangeArrowheads="1"/>
          </p:cNvSpPr>
          <p:nvPr/>
        </p:nvSpPr>
        <p:spPr bwMode="auto">
          <a:xfrm>
            <a:off x="0" y="271463"/>
            <a:ext cx="3349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Rectangle 62"/>
          <p:cNvSpPr>
            <a:spLocks noChangeArrowheads="1"/>
          </p:cNvSpPr>
          <p:nvPr/>
        </p:nvSpPr>
        <p:spPr bwMode="auto">
          <a:xfrm>
            <a:off x="1776413" y="1588"/>
            <a:ext cx="1349375" cy="234950"/>
          </a:xfrm>
          <a:prstGeom prst="rect">
            <a:avLst/>
          </a:prstGeom>
          <a:solidFill>
            <a:srgbClr val="FFFFFF">
              <a:alpha val="5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Freeform 64"/>
          <p:cNvSpPr>
            <a:spLocks noChangeArrowheads="1"/>
          </p:cNvSpPr>
          <p:nvPr/>
        </p:nvSpPr>
        <p:spPr bwMode="auto">
          <a:xfrm>
            <a:off x="3154363" y="4541838"/>
            <a:ext cx="1346200" cy="1033463"/>
          </a:xfrm>
          <a:custGeom>
            <a:avLst/>
            <a:gdLst/>
            <a:ahLst/>
            <a:cxnLst>
              <a:cxn ang="0">
                <a:pos x="0" y="0"/>
              </a:cxn>
              <a:cxn ang="0">
                <a:pos x="0" y="645"/>
              </a:cxn>
              <a:cxn ang="0">
                <a:pos x="636" y="651"/>
              </a:cxn>
              <a:cxn ang="0">
                <a:pos x="632" y="0"/>
              </a:cxn>
              <a:cxn ang="0">
                <a:pos x="0" y="0"/>
              </a:cxn>
            </a:cxnLst>
            <a:rect l="0" t="0" r="r" b="b"/>
            <a:pathLst>
              <a:path w="636" h="651">
                <a:moveTo>
                  <a:pt x="0" y="0"/>
                </a:moveTo>
                <a:lnTo>
                  <a:pt x="0" y="645"/>
                </a:lnTo>
                <a:lnTo>
                  <a:pt x="636" y="651"/>
                </a:lnTo>
                <a:lnTo>
                  <a:pt x="632" y="0"/>
                </a:lnTo>
                <a:lnTo>
                  <a:pt x="0" y="0"/>
                </a:lnTo>
                <a:close/>
              </a:path>
            </a:pathLst>
          </a:custGeom>
          <a:solidFill>
            <a:srgbClr val="FFFFFF">
              <a:alpha val="39998"/>
            </a:srgb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Rectangle 31"/>
          <p:cNvSpPr>
            <a:spLocks noChangeArrowheads="1"/>
          </p:cNvSpPr>
          <p:nvPr/>
        </p:nvSpPr>
        <p:spPr bwMode="auto">
          <a:xfrm>
            <a:off x="381000" y="2435225"/>
            <a:ext cx="1350963" cy="1025525"/>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2073" name="Group 71"/>
          <p:cNvGrpSpPr/>
          <p:nvPr/>
        </p:nvGrpSpPr>
        <p:grpSpPr>
          <a:xfrm>
            <a:off x="10769600" y="0"/>
            <a:ext cx="1435100" cy="6858000"/>
            <a:chOff x="5088" y="0"/>
            <a:chExt cx="678" cy="4320"/>
          </a:xfrm>
        </p:grpSpPr>
        <p:sp>
          <p:nvSpPr>
            <p:cNvPr id="57" name="Freeform 66"/>
            <p:cNvSpPr>
              <a:spLocks noChangeArrowheads="1"/>
            </p:cNvSpPr>
            <p:nvPr/>
          </p:nvSpPr>
          <p:spPr bwMode="auto">
            <a:xfrm>
              <a:off x="5088" y="0"/>
              <a:ext cx="672" cy="702"/>
            </a:xfrm>
            <a:custGeom>
              <a:avLst/>
              <a:gdLst/>
              <a:ahLst/>
              <a:cxnLst>
                <a:cxn ang="0">
                  <a:pos x="0" y="432"/>
                </a:cxn>
                <a:cxn ang="0">
                  <a:pos x="288" y="0"/>
                </a:cxn>
                <a:cxn ang="0">
                  <a:pos x="672" y="0"/>
                </a:cxn>
                <a:cxn ang="0">
                  <a:pos x="672" y="720"/>
                </a:cxn>
                <a:cxn ang="0">
                  <a:pos x="0" y="432"/>
                </a:cxn>
              </a:cxnLst>
              <a:rect l="0" t="0" r="r" b="b"/>
              <a:pathLst>
                <a:path w="672" h="720">
                  <a:moveTo>
                    <a:pt x="0" y="432"/>
                  </a:moveTo>
                  <a:cubicBezTo>
                    <a:pt x="186" y="216"/>
                    <a:pt x="288" y="0"/>
                    <a:pt x="288" y="0"/>
                  </a:cubicBezTo>
                  <a:lnTo>
                    <a:pt x="672" y="0"/>
                  </a:lnTo>
                  <a:lnTo>
                    <a:pt x="672" y="720"/>
                  </a:lnTo>
                  <a:cubicBezTo>
                    <a:pt x="672" y="720"/>
                    <a:pt x="384" y="516"/>
                    <a:pt x="0" y="432"/>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8" name="Freeform 67"/>
            <p:cNvSpPr>
              <a:spLocks noChangeArrowheads="1"/>
            </p:cNvSpPr>
            <p:nvPr/>
          </p:nvSpPr>
          <p:spPr bwMode="auto">
            <a:xfrm>
              <a:off x="5602" y="3496"/>
              <a:ext cx="164" cy="824"/>
            </a:xfrm>
            <a:custGeom>
              <a:avLst/>
              <a:gdLst/>
              <a:ahLst/>
              <a:cxnLst>
                <a:cxn ang="0">
                  <a:pos x="206" y="0"/>
                </a:cxn>
                <a:cxn ang="0">
                  <a:pos x="0" y="82"/>
                </a:cxn>
                <a:cxn ang="0">
                  <a:pos x="168" y="824"/>
                </a:cxn>
                <a:cxn ang="0">
                  <a:pos x="212" y="822"/>
                </a:cxn>
                <a:cxn ang="0">
                  <a:pos x="206" y="0"/>
                </a:cxn>
              </a:cxnLst>
              <a:rect l="0" t="0" r="r" b="b"/>
              <a:pathLst>
                <a:path w="212" h="824">
                  <a:moveTo>
                    <a:pt x="206" y="0"/>
                  </a:moveTo>
                  <a:cubicBezTo>
                    <a:pt x="104" y="54"/>
                    <a:pt x="0" y="82"/>
                    <a:pt x="0" y="82"/>
                  </a:cubicBezTo>
                  <a:cubicBezTo>
                    <a:pt x="0" y="82"/>
                    <a:pt x="148" y="378"/>
                    <a:pt x="168" y="824"/>
                  </a:cubicBezTo>
                  <a:lnTo>
                    <a:pt x="212" y="822"/>
                  </a:lnTo>
                  <a:cubicBezTo>
                    <a:pt x="212" y="822"/>
                    <a:pt x="209" y="411"/>
                    <a:pt x="206" y="0"/>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9" name="Rectangle 80"/>
          <p:cNvSpPr>
            <a:spLocks noChangeArrowheads="1"/>
          </p:cNvSpPr>
          <p:nvPr/>
        </p:nvSpPr>
        <p:spPr bwMode="auto">
          <a:xfrm>
            <a:off x="7327900" y="1333500"/>
            <a:ext cx="8810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Line 81"/>
          <p:cNvSpPr>
            <a:spLocks noChangeShapeType="1"/>
          </p:cNvSpPr>
          <p:nvPr/>
        </p:nvSpPr>
        <p:spPr bwMode="auto">
          <a:xfrm>
            <a:off x="7307263" y="1588"/>
            <a:ext cx="0" cy="42386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Rectangle 82"/>
          <p:cNvSpPr>
            <a:spLocks noChangeArrowheads="1"/>
          </p:cNvSpPr>
          <p:nvPr/>
        </p:nvSpPr>
        <p:spPr bwMode="auto">
          <a:xfrm>
            <a:off x="5943600" y="3495675"/>
            <a:ext cx="1350963" cy="1025525"/>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2077" name="Picture 83" descr="water"/>
          <p:cNvPicPr>
            <a:picLocks noChangeAspect="1"/>
          </p:cNvPicPr>
          <p:nvPr/>
        </p:nvPicPr>
        <p:blipFill>
          <a:blip r:embed="rId2"/>
          <a:srcRect l="22409" t="16374" b="27486"/>
          <a:stretch>
            <a:fillRect/>
          </a:stretch>
        </p:blipFill>
        <p:spPr>
          <a:xfrm rot="393398">
            <a:off x="3556000" y="609600"/>
            <a:ext cx="3551238" cy="2197100"/>
          </a:xfrm>
          <a:prstGeom prst="rect">
            <a:avLst/>
          </a:prstGeom>
          <a:noFill/>
          <a:ln w="9525">
            <a:noFill/>
          </a:ln>
        </p:spPr>
      </p:pic>
      <p:sp>
        <p:nvSpPr>
          <p:cNvPr id="3075" name="Rectangle 3"/>
          <p:cNvSpPr>
            <a:spLocks noGrp="1" noChangeArrowheads="1"/>
          </p:cNvSpPr>
          <p:nvPr>
            <p:ph type="subTitle" idx="1"/>
          </p:nvPr>
        </p:nvSpPr>
        <p:spPr>
          <a:xfrm>
            <a:off x="444500" y="5084763"/>
            <a:ext cx="8534400" cy="457200"/>
          </a:xfrm>
        </p:spPr>
        <p:txBody>
          <a:bodyPr/>
          <a:lstStyle>
            <a:lvl1pPr marL="0" indent="0">
              <a:buFontTx/>
              <a:buNone/>
              <a:defRPr sz="1600">
                <a:latin typeface="Times New Roman" panose="02020603050405020304" pitchFamily="18" charset="0"/>
              </a:defRPr>
            </a:lvl1pPr>
          </a:lstStyle>
          <a:p>
            <a:r>
              <a:rPr lang="zh-CN" altLang="en-US" noProof="1"/>
              <a:t>单击此处编辑母版副标题样式</a:t>
            </a:r>
            <a:endParaRPr lang="zh-CN" altLang="en-US" noProof="1"/>
          </a:p>
        </p:txBody>
      </p:sp>
      <p:sp>
        <p:nvSpPr>
          <p:cNvPr id="3074" name="Rectangle 2"/>
          <p:cNvSpPr>
            <a:spLocks noGrp="1" noChangeArrowheads="1"/>
          </p:cNvSpPr>
          <p:nvPr>
            <p:ph type="ctrTitle"/>
          </p:nvPr>
        </p:nvSpPr>
        <p:spPr bwMode="gray">
          <a:xfrm>
            <a:off x="444500" y="1884363"/>
            <a:ext cx="10972800" cy="1470025"/>
          </a:xfrm>
          <a:effectLst/>
        </p:spPr>
        <p:txBody>
          <a:bodyPr/>
          <a:lstStyle>
            <a:lvl1pPr>
              <a:defRPr sz="4800"/>
            </a:lvl1pPr>
          </a:lstStyle>
          <a:p>
            <a:r>
              <a:rPr lang="zh-CN" altLang="en-US" noProof="1"/>
              <a:t>单击此处编辑母版标题样式</a:t>
            </a:r>
            <a:endParaRPr lang="zh-CN" altLang="en-US" noProof="1"/>
          </a:p>
        </p:txBody>
      </p:sp>
      <p:sp>
        <p:nvSpPr>
          <p:cNvPr id="63" name="Rectangle 4"/>
          <p:cNvSpPr>
            <a:spLocks noGrp="1" noChangeArrowheads="1"/>
          </p:cNvSpPr>
          <p:nvPr>
            <p:ph type="dt" sz="half" idx="2"/>
          </p:nvPr>
        </p:nvSpPr>
        <p:spPr bwMode="gray">
          <a:xfrm>
            <a:off x="609600" y="6407150"/>
            <a:ext cx="2844800" cy="314325"/>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Rectangle 5"/>
          <p:cNvSpPr>
            <a:spLocks noGrp="1" noChangeArrowheads="1"/>
          </p:cNvSpPr>
          <p:nvPr>
            <p:ph type="ftr" sz="quarter" idx="3"/>
          </p:nvPr>
        </p:nvSpPr>
        <p:spPr bwMode="gray">
          <a:xfrm>
            <a:off x="4165600" y="6407150"/>
            <a:ext cx="3860800" cy="314325"/>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Rectangle 6"/>
          <p:cNvSpPr>
            <a:spLocks noGrp="1" noChangeArrowheads="1"/>
          </p:cNvSpPr>
          <p:nvPr>
            <p:ph type="sldNum" sz="quarter" idx="4"/>
          </p:nvPr>
        </p:nvSpPr>
        <p:spPr bwMode="gray">
          <a:xfrm>
            <a:off x="8737600" y="6407150"/>
            <a:ext cx="2844800" cy="314325"/>
          </a:xfrm>
          <a:prstGeom prst="rect">
            <a:avLst/>
          </a:prstGeom>
          <a:ln>
            <a:miter lim="800000"/>
          </a:ln>
        </p:spPr>
        <p:txBody>
          <a:bodyPr vert="horz" wrap="square" lIns="91440" tIns="45720" rIns="91440" bIns="45720" numCol="1" anchor="t" anchorCtr="0" compatLnSpc="1"/>
          <a:p>
            <a:pPr algn="r"/>
            <a:fld id="{9A0DB2DC-4C9A-4742-B13C-FB6460FD3503}" type="slidenum">
              <a:rPr lang="zh-CN" altLang="en-US" dirty="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325438"/>
            <a:ext cx="2743200" cy="58007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325438"/>
            <a:ext cx="8026400" cy="58007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609600" y="1600200"/>
            <a:ext cx="5384800"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0"/>
            <a:ext cx="5384800"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609600" y="1600200"/>
            <a:ext cx="10972800" cy="21859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09600" y="3938588"/>
            <a:ext cx="10972800" cy="218757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r>
              <a:rPr lang="zh-CN" altLang="en-US" noProof="1" smtClean="0"/>
              <a:t>单击此处编辑母版标题样式</a:t>
            </a:r>
            <a:endParaRPr lang="zh-CN" altLang="en-US" noProof="1"/>
          </a:p>
        </p:txBody>
      </p:sp>
      <p:sp>
        <p:nvSpPr>
          <p:cNvPr id="3" name="图表占位符 2"/>
          <p:cNvSpPr>
            <a:spLocks noGrp="1"/>
          </p:cNvSpPr>
          <p:nvPr>
            <p:ph type="chart" idx="1"/>
          </p:nvPr>
        </p:nvSpPr>
        <p:spPr>
          <a:xfrm>
            <a:off x="609600" y="1600200"/>
            <a:ext cx="109728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2.png"/><Relationship Id="rId15" Type="http://schemas.openxmlformats.org/officeDocument/2006/relationships/image" Target="../media/image1.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7" Type="http://schemas.openxmlformats.org/officeDocument/2006/relationships/theme" Target="../theme/theme2.xml"/><Relationship Id="rId16" Type="http://schemas.openxmlformats.org/officeDocument/2006/relationships/image" Target="../media/image2.png"/><Relationship Id="rId15" Type="http://schemas.openxmlformats.org/officeDocument/2006/relationships/image" Target="../media/image1.png"/><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Freeform 7"/>
          <p:cNvSpPr>
            <a:spLocks noChangeArrowheads="1"/>
          </p:cNvSpPr>
          <p:nvPr/>
        </p:nvSpPr>
        <p:spPr bwMode="auto">
          <a:xfrm>
            <a:off x="-12700" y="-9525"/>
            <a:ext cx="12209463" cy="6872288"/>
          </a:xfrm>
          <a:custGeom>
            <a:avLst/>
            <a:gdLst/>
            <a:ahLst/>
            <a:cxnLst>
              <a:cxn ang="0">
                <a:pos x="5766" y="605"/>
              </a:cxn>
              <a:cxn ang="0">
                <a:pos x="5768" y="4325"/>
              </a:cxn>
              <a:cxn ang="0">
                <a:pos x="1082" y="4329"/>
              </a:cxn>
              <a:cxn ang="0">
                <a:pos x="13" y="3351"/>
              </a:cxn>
              <a:cxn ang="0">
                <a:pos x="0" y="0"/>
              </a:cxn>
              <a:cxn ang="0">
                <a:pos x="2428" y="7"/>
              </a:cxn>
              <a:cxn ang="0">
                <a:pos x="5766" y="605"/>
              </a:cxn>
            </a:cxnLst>
            <a:rect l="0" t="0" r="r" b="b"/>
            <a:pathLst>
              <a:path w="5768" h="4329">
                <a:moveTo>
                  <a:pt x="5766" y="605"/>
                </a:moveTo>
                <a:cubicBezTo>
                  <a:pt x="5767" y="2464"/>
                  <a:pt x="5768" y="4325"/>
                  <a:pt x="5768" y="4325"/>
                </a:cubicBezTo>
                <a:lnTo>
                  <a:pt x="1082" y="4329"/>
                </a:lnTo>
                <a:cubicBezTo>
                  <a:pt x="318" y="3809"/>
                  <a:pt x="9" y="3349"/>
                  <a:pt x="13" y="3351"/>
                </a:cubicBezTo>
                <a:lnTo>
                  <a:pt x="0" y="0"/>
                </a:lnTo>
                <a:lnTo>
                  <a:pt x="2428" y="7"/>
                </a:lnTo>
                <a:cubicBezTo>
                  <a:pt x="2428" y="12"/>
                  <a:pt x="3096" y="401"/>
                  <a:pt x="5766" y="605"/>
                </a:cubicBezTo>
                <a:close/>
              </a:path>
            </a:pathLst>
          </a:custGeom>
          <a:gradFill rotWithShape="1">
            <a:gsLst>
              <a:gs pos="0">
                <a:srgbClr val="FFFEFE"/>
              </a:gs>
              <a:gs pos="100000">
                <a:schemeClr val="bg1">
                  <a:alpha val="70000"/>
                </a:schemeClr>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Freeform 9"/>
          <p:cNvSpPr>
            <a:spLocks noChangeArrowheads="1"/>
          </p:cNvSpPr>
          <p:nvPr/>
        </p:nvSpPr>
        <p:spPr bwMode="auto">
          <a:xfrm>
            <a:off x="-6350" y="5500688"/>
            <a:ext cx="1922463" cy="1358900"/>
          </a:xfrm>
          <a:custGeom>
            <a:avLst/>
            <a:gdLst/>
            <a:ahLst/>
            <a:cxnLst>
              <a:cxn ang="0">
                <a:pos x="0" y="0"/>
              </a:cxn>
              <a:cxn ang="0">
                <a:pos x="0" y="1100"/>
              </a:cxn>
              <a:cxn ang="0">
                <a:pos x="1089" y="1100"/>
              </a:cxn>
              <a:cxn ang="0">
                <a:pos x="0" y="0"/>
              </a:cxn>
            </a:cxnLst>
            <a:rect l="0" t="0" r="r" b="b"/>
            <a:pathLst>
              <a:path w="1089" h="1100">
                <a:moveTo>
                  <a:pt x="0" y="0"/>
                </a:moveTo>
                <a:cubicBezTo>
                  <a:pt x="0" y="550"/>
                  <a:pt x="0" y="1100"/>
                  <a:pt x="0" y="1100"/>
                </a:cubicBezTo>
                <a:lnTo>
                  <a:pt x="1089" y="1100"/>
                </a:lnTo>
                <a:cubicBezTo>
                  <a:pt x="1089" y="1100"/>
                  <a:pt x="596" y="865"/>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Line 13"/>
          <p:cNvSpPr>
            <a:spLocks noChangeShapeType="1"/>
          </p:cNvSpPr>
          <p:nvPr/>
        </p:nvSpPr>
        <p:spPr bwMode="auto">
          <a:xfrm>
            <a:off x="703263" y="0"/>
            <a:ext cx="0" cy="5910263"/>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Line 14"/>
          <p:cNvSpPr>
            <a:spLocks noChangeShapeType="1"/>
          </p:cNvSpPr>
          <p:nvPr/>
        </p:nvSpPr>
        <p:spPr bwMode="auto">
          <a:xfrm>
            <a:off x="2236788" y="0"/>
            <a:ext cx="0" cy="68326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Line 15"/>
          <p:cNvSpPr>
            <a:spLocks noChangeShapeType="1"/>
          </p:cNvSpPr>
          <p:nvPr/>
        </p:nvSpPr>
        <p:spPr bwMode="auto">
          <a:xfrm>
            <a:off x="3773488" y="0"/>
            <a:ext cx="0" cy="686117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Line 16"/>
          <p:cNvSpPr>
            <a:spLocks noChangeShapeType="1"/>
          </p:cNvSpPr>
          <p:nvPr/>
        </p:nvSpPr>
        <p:spPr bwMode="auto">
          <a:xfrm>
            <a:off x="5310188" y="0"/>
            <a:ext cx="0" cy="6875463"/>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2" name="Line 17"/>
          <p:cNvSpPr>
            <a:spLocks noChangeShapeType="1"/>
          </p:cNvSpPr>
          <p:nvPr/>
        </p:nvSpPr>
        <p:spPr bwMode="auto">
          <a:xfrm>
            <a:off x="6845300" y="388938"/>
            <a:ext cx="0" cy="6486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3" name="Line 18"/>
          <p:cNvSpPr>
            <a:spLocks noChangeShapeType="1"/>
          </p:cNvSpPr>
          <p:nvPr/>
        </p:nvSpPr>
        <p:spPr bwMode="auto">
          <a:xfrm>
            <a:off x="8382000" y="619125"/>
            <a:ext cx="0" cy="6256338"/>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4" name="Line 19"/>
          <p:cNvSpPr>
            <a:spLocks noChangeShapeType="1"/>
          </p:cNvSpPr>
          <p:nvPr/>
        </p:nvSpPr>
        <p:spPr bwMode="auto">
          <a:xfrm>
            <a:off x="9918700" y="773113"/>
            <a:ext cx="0" cy="610235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5" name="Line 20"/>
          <p:cNvSpPr>
            <a:spLocks noChangeShapeType="1"/>
          </p:cNvSpPr>
          <p:nvPr/>
        </p:nvSpPr>
        <p:spPr bwMode="auto">
          <a:xfrm>
            <a:off x="11455400" y="900113"/>
            <a:ext cx="0" cy="597535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Line 22"/>
          <p:cNvSpPr>
            <a:spLocks noChangeShapeType="1"/>
          </p:cNvSpPr>
          <p:nvPr/>
        </p:nvSpPr>
        <p:spPr bwMode="auto">
          <a:xfrm rot="5400000">
            <a:off x="3460750" y="-2176462"/>
            <a:ext cx="0" cy="51911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Line 23"/>
          <p:cNvSpPr>
            <a:spLocks noChangeShapeType="1"/>
          </p:cNvSpPr>
          <p:nvPr/>
        </p:nvSpPr>
        <p:spPr bwMode="auto">
          <a:xfrm rot="5400000">
            <a:off x="6103938" y="-3036887"/>
            <a:ext cx="0" cy="91567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Line 24"/>
          <p:cNvSpPr>
            <a:spLocks noChangeShapeType="1"/>
          </p:cNvSpPr>
          <p:nvPr/>
        </p:nvSpPr>
        <p:spPr bwMode="auto">
          <a:xfrm rot="5400000">
            <a:off x="6103938" y="-1912937"/>
            <a:ext cx="0" cy="91567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Line 25"/>
          <p:cNvSpPr>
            <a:spLocks noChangeShapeType="1"/>
          </p:cNvSpPr>
          <p:nvPr/>
        </p:nvSpPr>
        <p:spPr bwMode="auto">
          <a:xfrm rot="5400000">
            <a:off x="6107113" y="-788987"/>
            <a:ext cx="0" cy="9153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0" name="Line 26"/>
          <p:cNvSpPr>
            <a:spLocks noChangeShapeType="1"/>
          </p:cNvSpPr>
          <p:nvPr/>
        </p:nvSpPr>
        <p:spPr bwMode="auto">
          <a:xfrm rot="5400000">
            <a:off x="6107113" y="334963"/>
            <a:ext cx="0" cy="9153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1" name="Line 27"/>
          <p:cNvSpPr>
            <a:spLocks noChangeShapeType="1"/>
          </p:cNvSpPr>
          <p:nvPr/>
        </p:nvSpPr>
        <p:spPr bwMode="auto">
          <a:xfrm rot="5400000">
            <a:off x="6540500" y="1824038"/>
            <a:ext cx="0" cy="842327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2" name="Rectangle 28"/>
          <p:cNvSpPr>
            <a:spLocks noChangeArrowheads="1"/>
          </p:cNvSpPr>
          <p:nvPr/>
        </p:nvSpPr>
        <p:spPr bwMode="auto">
          <a:xfrm>
            <a:off x="5340350" y="2692400"/>
            <a:ext cx="1504950" cy="1079500"/>
          </a:xfrm>
          <a:prstGeom prst="rect">
            <a:avLst/>
          </a:prstGeom>
          <a:solidFill>
            <a:srgbClr val="FFFFFF">
              <a:alpha val="25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3" name="Rectangle 29"/>
          <p:cNvSpPr>
            <a:spLocks noChangeArrowheads="1"/>
          </p:cNvSpPr>
          <p:nvPr/>
        </p:nvSpPr>
        <p:spPr bwMode="auto">
          <a:xfrm>
            <a:off x="9945688" y="4937125"/>
            <a:ext cx="1495425"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4" name="Rectangle 30"/>
          <p:cNvSpPr>
            <a:spLocks noChangeArrowheads="1"/>
          </p:cNvSpPr>
          <p:nvPr/>
        </p:nvSpPr>
        <p:spPr bwMode="auto">
          <a:xfrm>
            <a:off x="731838" y="3808413"/>
            <a:ext cx="1504950" cy="1079500"/>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5" name="Rectangle 31"/>
          <p:cNvSpPr>
            <a:spLocks noChangeArrowheads="1"/>
          </p:cNvSpPr>
          <p:nvPr/>
        </p:nvSpPr>
        <p:spPr bwMode="auto">
          <a:xfrm>
            <a:off x="8408988" y="6064250"/>
            <a:ext cx="1504950" cy="796925"/>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6" name="Rectangle 32"/>
          <p:cNvSpPr>
            <a:spLocks noChangeArrowheads="1"/>
          </p:cNvSpPr>
          <p:nvPr/>
        </p:nvSpPr>
        <p:spPr bwMode="auto">
          <a:xfrm>
            <a:off x="3795713" y="0"/>
            <a:ext cx="1504950" cy="404813"/>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7" name="Rectangle 33"/>
          <p:cNvSpPr>
            <a:spLocks noChangeArrowheads="1"/>
          </p:cNvSpPr>
          <p:nvPr/>
        </p:nvSpPr>
        <p:spPr bwMode="auto">
          <a:xfrm>
            <a:off x="3803650" y="4938713"/>
            <a:ext cx="1493838"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 name="Rectangle 34"/>
          <p:cNvSpPr>
            <a:spLocks noChangeArrowheads="1"/>
          </p:cNvSpPr>
          <p:nvPr/>
        </p:nvSpPr>
        <p:spPr bwMode="auto">
          <a:xfrm>
            <a:off x="8401050" y="1566863"/>
            <a:ext cx="1493838"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9" name="Rectangle 3"/>
          <p:cNvSpPr>
            <a:spLocks noGrp="1"/>
          </p:cNvSpPr>
          <p:nvPr>
            <p:ph type="body"/>
          </p:nvPr>
        </p:nvSpPr>
        <p:spPr>
          <a:xfrm>
            <a:off x="609600" y="1600200"/>
            <a:ext cx="109728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Rectangle 4"/>
          <p:cNvSpPr>
            <a:spLocks noGrp="1" noChangeArrowheads="1"/>
          </p:cNvSpPr>
          <p:nvPr>
            <p:ph type="dt" sz="half" idx="2"/>
          </p:nvPr>
        </p:nvSpPr>
        <p:spPr bwMode="gray">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buFontTx/>
              <a:buNone/>
              <a:defRPr sz="1400" noProof="1">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Rectangle 5"/>
          <p:cNvSpPr>
            <a:spLocks noGrp="1" noChangeArrowheads="1"/>
          </p:cNvSpPr>
          <p:nvPr>
            <p:ph type="ftr" sz="quarter" idx="3"/>
          </p:nvPr>
        </p:nvSpPr>
        <p:spPr bwMode="gray">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a:buFontTx/>
              <a:buNone/>
              <a:defRPr sz="1400" noProof="1">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Rectangle 6"/>
          <p:cNvSpPr>
            <a:spLocks noGrp="1" noChangeArrowheads="1"/>
          </p:cNvSpPr>
          <p:nvPr>
            <p:ph type="sldNum" sz="quarter" idx="4"/>
          </p:nvPr>
        </p:nvSpPr>
        <p:spPr bwMode="gray">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1053" name="Freeform 36"/>
          <p:cNvSpPr>
            <a:spLocks noChangeArrowheads="1"/>
          </p:cNvSpPr>
          <p:nvPr/>
        </p:nvSpPr>
        <p:spPr bwMode="auto">
          <a:xfrm>
            <a:off x="5389563" y="0"/>
            <a:ext cx="6807200" cy="739775"/>
          </a:xfrm>
          <a:custGeom>
            <a:avLst/>
            <a:gdLst/>
            <a:ahLst/>
            <a:cxnLst>
              <a:cxn ang="0">
                <a:pos x="3130" y="453"/>
              </a:cxn>
              <a:cxn ang="0">
                <a:pos x="3130" y="0"/>
              </a:cxn>
              <a:cxn ang="0">
                <a:pos x="0" y="0"/>
              </a:cxn>
              <a:cxn ang="0">
                <a:pos x="3130" y="453"/>
              </a:cxn>
            </a:cxnLst>
            <a:rect l="0" t="0" r="r" b="b"/>
            <a:pathLst>
              <a:path w="3130" h="453">
                <a:moveTo>
                  <a:pt x="3130" y="453"/>
                </a:moveTo>
                <a:cubicBezTo>
                  <a:pt x="3130" y="226"/>
                  <a:pt x="3130" y="0"/>
                  <a:pt x="3130" y="0"/>
                </a:cubicBezTo>
                <a:lnTo>
                  <a:pt x="0" y="0"/>
                </a:lnTo>
                <a:cubicBezTo>
                  <a:pt x="0" y="0"/>
                  <a:pt x="1298" y="389"/>
                  <a:pt x="3130" y="453"/>
                </a:cubicBez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4" name="Rectangle 2"/>
          <p:cNvSpPr>
            <a:spLocks noGrp="1" noChangeArrowheads="1"/>
          </p:cNvSpPr>
          <p:nvPr>
            <p:ph type="title" idx="4294967295"/>
          </p:nvPr>
        </p:nvSpPr>
        <p:spPr bwMode="auto">
          <a:xfrm>
            <a:off x="609600" y="325438"/>
            <a:ext cx="10972800" cy="927100"/>
          </a:xfrm>
          <a:prstGeom prst="rect">
            <a:avLst/>
          </a:prstGeom>
          <a:noFill/>
          <a:ln w="9525">
            <a:noFill/>
            <a:miter lim="800000"/>
          </a:ln>
          <a:effectLst>
            <a:outerShdw dist="35921" dir="2700000" algn="ctr" rotWithShape="0">
              <a:srgbClr val="FFFFFF"/>
            </a:outerShdw>
          </a:effectLst>
        </p:spPr>
        <p:txBody>
          <a:bodyPr vert="horz" wrap="square" lIns="91440" tIns="45720" rIns="91440" bIns="45720" numCol="1" anchor="ctr" anchorCtr="0" compatLnSpc="1"/>
          <a:p>
            <a:pPr lvl="0"/>
            <a:r>
              <a:rPr lang="zh-CN" altLang="en-US" dirty="0"/>
              <a:t>单击此处编辑母版标题样式</a:t>
            </a:r>
            <a:endParaRPr lang="zh-CN" altLang="en-US" dirty="0"/>
          </a:p>
        </p:txBody>
      </p:sp>
      <p:pic>
        <p:nvPicPr>
          <p:cNvPr id="1055" name="Picture 37" descr="water"/>
          <p:cNvPicPr>
            <a:picLocks noChangeAspect="1"/>
          </p:cNvPicPr>
          <p:nvPr/>
        </p:nvPicPr>
        <p:blipFill>
          <a:blip r:embed="rId15"/>
          <a:srcRect l="22409" t="16374" b="27486"/>
          <a:stretch>
            <a:fillRect/>
          </a:stretch>
        </p:blipFill>
        <p:spPr>
          <a:xfrm rot="786797">
            <a:off x="8839200" y="-381000"/>
            <a:ext cx="3224213" cy="1995488"/>
          </a:xfrm>
          <a:prstGeom prst="rect">
            <a:avLst/>
          </a:prstGeom>
          <a:noFill/>
          <a:ln w="9525">
            <a:noFill/>
          </a:ln>
        </p:spPr>
      </p:pic>
      <p:pic>
        <p:nvPicPr>
          <p:cNvPr id="1056" name="Picture 38" descr="3"/>
          <p:cNvPicPr>
            <a:picLocks noChangeAspect="1"/>
          </p:cNvPicPr>
          <p:nvPr/>
        </p:nvPicPr>
        <p:blipFill>
          <a:blip r:embed="rId16"/>
          <a:stretch>
            <a:fillRect/>
          </a:stretch>
        </p:blipFill>
        <p:spPr>
          <a:xfrm rot="-859267" flipH="1">
            <a:off x="65088" y="5726113"/>
            <a:ext cx="1631950" cy="13716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l" rtl="0" eaLnBrk="0" fontAlgn="base" hangingPunct="0">
        <a:spcBef>
          <a:spcPct val="0"/>
        </a:spcBef>
        <a:spcAft>
          <a:spcPct val="0"/>
        </a:spcAft>
        <a:defRPr sz="4400" b="1">
          <a:solidFill>
            <a:schemeClr val="tx2"/>
          </a:solidFill>
          <a:latin typeface="+mj-lt"/>
          <a:ea typeface="+mj-ea"/>
          <a:cs typeface="+mj-cs"/>
        </a:defRPr>
      </a:lvl1pPr>
      <a:lvl2pPr algn="l" rtl="0" eaLnBrk="0" fontAlgn="base" hangingPunct="0">
        <a:spcBef>
          <a:spcPct val="0"/>
        </a:spcBef>
        <a:spcAft>
          <a:spcPct val="0"/>
        </a:spcAft>
        <a:defRPr sz="4400" b="1">
          <a:solidFill>
            <a:schemeClr val="tx2"/>
          </a:solidFill>
          <a:latin typeface="Arial" panose="020B0604020202020204" pitchFamily="34" charset="0"/>
        </a:defRPr>
      </a:lvl2pPr>
      <a:lvl3pPr algn="l" rtl="0" eaLnBrk="0" fontAlgn="base" hangingPunct="0">
        <a:spcBef>
          <a:spcPct val="0"/>
        </a:spcBef>
        <a:spcAft>
          <a:spcPct val="0"/>
        </a:spcAft>
        <a:defRPr sz="4400" b="1">
          <a:solidFill>
            <a:schemeClr val="tx2"/>
          </a:solidFill>
          <a:latin typeface="Arial" panose="020B0604020202020204" pitchFamily="34" charset="0"/>
        </a:defRPr>
      </a:lvl3pPr>
      <a:lvl4pPr algn="l" rtl="0" eaLnBrk="0" fontAlgn="base" hangingPunct="0">
        <a:spcBef>
          <a:spcPct val="0"/>
        </a:spcBef>
        <a:spcAft>
          <a:spcPct val="0"/>
        </a:spcAft>
        <a:defRPr sz="4400" b="1">
          <a:solidFill>
            <a:schemeClr val="tx2"/>
          </a:solidFill>
          <a:latin typeface="Arial" panose="020B0604020202020204" pitchFamily="34" charset="0"/>
        </a:defRPr>
      </a:lvl4pPr>
      <a:lvl5pPr algn="l" rtl="0" eaLnBrk="0" fontAlgn="base" hangingPunct="0">
        <a:spcBef>
          <a:spcPct val="0"/>
        </a:spcBef>
        <a:spcAft>
          <a:spcPct val="0"/>
        </a:spcAft>
        <a:defRPr sz="4400" b="1">
          <a:solidFill>
            <a:schemeClr val="tx2"/>
          </a:solidFill>
          <a:latin typeface="Arial" panose="020B0604020202020204" pitchFamily="34" charset="0"/>
        </a:defRPr>
      </a:lvl5pPr>
      <a:lvl6pPr marL="457200" algn="l" rtl="0" fontAlgn="base">
        <a:spcBef>
          <a:spcPct val="0"/>
        </a:spcBef>
        <a:spcAft>
          <a:spcPct val="0"/>
        </a:spcAft>
        <a:defRPr sz="4400" b="1">
          <a:solidFill>
            <a:schemeClr val="tx2"/>
          </a:solidFill>
          <a:latin typeface="Arial" panose="020B0604020202020204" pitchFamily="34" charset="0"/>
        </a:defRPr>
      </a:lvl6pPr>
      <a:lvl7pPr marL="914400" algn="l" rtl="0" fontAlgn="base">
        <a:spcBef>
          <a:spcPct val="0"/>
        </a:spcBef>
        <a:spcAft>
          <a:spcPct val="0"/>
        </a:spcAft>
        <a:defRPr sz="4400" b="1">
          <a:solidFill>
            <a:schemeClr val="tx2"/>
          </a:solidFill>
          <a:latin typeface="Arial" panose="020B0604020202020204" pitchFamily="34" charset="0"/>
        </a:defRPr>
      </a:lvl7pPr>
      <a:lvl8pPr marL="1371600" algn="l" rtl="0" fontAlgn="base">
        <a:spcBef>
          <a:spcPct val="0"/>
        </a:spcBef>
        <a:spcAft>
          <a:spcPct val="0"/>
        </a:spcAft>
        <a:defRPr sz="4400" b="1">
          <a:solidFill>
            <a:schemeClr val="tx2"/>
          </a:solidFill>
          <a:latin typeface="Arial" panose="020B0604020202020204" pitchFamily="34" charset="0"/>
        </a:defRPr>
      </a:lvl8pPr>
      <a:lvl9pPr marL="1828800" algn="l" rtl="0" fontAlgn="base">
        <a:spcBef>
          <a:spcPct val="0"/>
        </a:spcBef>
        <a:spcAft>
          <a:spcPct val="0"/>
        </a:spcAft>
        <a:defRPr sz="44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Freeform 7"/>
          <p:cNvSpPr>
            <a:spLocks noChangeArrowheads="1"/>
          </p:cNvSpPr>
          <p:nvPr/>
        </p:nvSpPr>
        <p:spPr bwMode="auto">
          <a:xfrm>
            <a:off x="-12700" y="-9525"/>
            <a:ext cx="12209463" cy="6872288"/>
          </a:xfrm>
          <a:custGeom>
            <a:avLst/>
            <a:gdLst/>
            <a:ahLst/>
            <a:cxnLst>
              <a:cxn ang="0">
                <a:pos x="5766" y="605"/>
              </a:cxn>
              <a:cxn ang="0">
                <a:pos x="5768" y="4325"/>
              </a:cxn>
              <a:cxn ang="0">
                <a:pos x="1082" y="4329"/>
              </a:cxn>
              <a:cxn ang="0">
                <a:pos x="13" y="3351"/>
              </a:cxn>
              <a:cxn ang="0">
                <a:pos x="0" y="0"/>
              </a:cxn>
              <a:cxn ang="0">
                <a:pos x="2428" y="7"/>
              </a:cxn>
              <a:cxn ang="0">
                <a:pos x="5766" y="605"/>
              </a:cxn>
            </a:cxnLst>
            <a:rect l="0" t="0" r="r" b="b"/>
            <a:pathLst>
              <a:path w="5768" h="4329">
                <a:moveTo>
                  <a:pt x="5766" y="605"/>
                </a:moveTo>
                <a:cubicBezTo>
                  <a:pt x="5767" y="2464"/>
                  <a:pt x="5768" y="4325"/>
                  <a:pt x="5768" y="4325"/>
                </a:cubicBezTo>
                <a:lnTo>
                  <a:pt x="1082" y="4329"/>
                </a:lnTo>
                <a:cubicBezTo>
                  <a:pt x="318" y="3809"/>
                  <a:pt x="9" y="3349"/>
                  <a:pt x="13" y="3351"/>
                </a:cubicBezTo>
                <a:lnTo>
                  <a:pt x="0" y="0"/>
                </a:lnTo>
                <a:lnTo>
                  <a:pt x="2428" y="7"/>
                </a:lnTo>
                <a:cubicBezTo>
                  <a:pt x="2428" y="12"/>
                  <a:pt x="3096" y="401"/>
                  <a:pt x="5766" y="605"/>
                </a:cubicBezTo>
                <a:close/>
              </a:path>
            </a:pathLst>
          </a:custGeom>
          <a:gradFill rotWithShape="1">
            <a:gsLst>
              <a:gs pos="0">
                <a:srgbClr val="FFFEFE"/>
              </a:gs>
              <a:gs pos="100000">
                <a:schemeClr val="bg1">
                  <a:alpha val="70000"/>
                </a:schemeClr>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Freeform 9"/>
          <p:cNvSpPr>
            <a:spLocks noChangeArrowheads="1"/>
          </p:cNvSpPr>
          <p:nvPr/>
        </p:nvSpPr>
        <p:spPr bwMode="auto">
          <a:xfrm>
            <a:off x="-6350" y="5500688"/>
            <a:ext cx="1922463" cy="1358900"/>
          </a:xfrm>
          <a:custGeom>
            <a:avLst/>
            <a:gdLst/>
            <a:ahLst/>
            <a:cxnLst>
              <a:cxn ang="0">
                <a:pos x="0" y="0"/>
              </a:cxn>
              <a:cxn ang="0">
                <a:pos x="0" y="1100"/>
              </a:cxn>
              <a:cxn ang="0">
                <a:pos x="1089" y="1100"/>
              </a:cxn>
              <a:cxn ang="0">
                <a:pos x="0" y="0"/>
              </a:cxn>
            </a:cxnLst>
            <a:rect l="0" t="0" r="r" b="b"/>
            <a:pathLst>
              <a:path w="1089" h="1100">
                <a:moveTo>
                  <a:pt x="0" y="0"/>
                </a:moveTo>
                <a:cubicBezTo>
                  <a:pt x="0" y="550"/>
                  <a:pt x="0" y="1100"/>
                  <a:pt x="0" y="1100"/>
                </a:cubicBezTo>
                <a:lnTo>
                  <a:pt x="1089" y="1100"/>
                </a:lnTo>
                <a:cubicBezTo>
                  <a:pt x="1089" y="1100"/>
                  <a:pt x="596" y="865"/>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Line 13"/>
          <p:cNvSpPr>
            <a:spLocks noChangeShapeType="1"/>
          </p:cNvSpPr>
          <p:nvPr/>
        </p:nvSpPr>
        <p:spPr bwMode="auto">
          <a:xfrm>
            <a:off x="703263" y="0"/>
            <a:ext cx="0" cy="5910263"/>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Line 14"/>
          <p:cNvSpPr>
            <a:spLocks noChangeShapeType="1"/>
          </p:cNvSpPr>
          <p:nvPr/>
        </p:nvSpPr>
        <p:spPr bwMode="auto">
          <a:xfrm>
            <a:off x="2236788" y="0"/>
            <a:ext cx="0" cy="68326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Line 15"/>
          <p:cNvSpPr>
            <a:spLocks noChangeShapeType="1"/>
          </p:cNvSpPr>
          <p:nvPr/>
        </p:nvSpPr>
        <p:spPr bwMode="auto">
          <a:xfrm>
            <a:off x="3773488" y="0"/>
            <a:ext cx="0" cy="686117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Line 16"/>
          <p:cNvSpPr>
            <a:spLocks noChangeShapeType="1"/>
          </p:cNvSpPr>
          <p:nvPr/>
        </p:nvSpPr>
        <p:spPr bwMode="auto">
          <a:xfrm>
            <a:off x="5310188" y="0"/>
            <a:ext cx="0" cy="6875463"/>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2" name="Line 17"/>
          <p:cNvSpPr>
            <a:spLocks noChangeShapeType="1"/>
          </p:cNvSpPr>
          <p:nvPr/>
        </p:nvSpPr>
        <p:spPr bwMode="auto">
          <a:xfrm>
            <a:off x="6845300" y="388938"/>
            <a:ext cx="0" cy="6486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3" name="Line 18"/>
          <p:cNvSpPr>
            <a:spLocks noChangeShapeType="1"/>
          </p:cNvSpPr>
          <p:nvPr/>
        </p:nvSpPr>
        <p:spPr bwMode="auto">
          <a:xfrm>
            <a:off x="8382000" y="619125"/>
            <a:ext cx="0" cy="6256338"/>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4" name="Line 19"/>
          <p:cNvSpPr>
            <a:spLocks noChangeShapeType="1"/>
          </p:cNvSpPr>
          <p:nvPr/>
        </p:nvSpPr>
        <p:spPr bwMode="auto">
          <a:xfrm>
            <a:off x="9918700" y="773113"/>
            <a:ext cx="0" cy="610235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5" name="Line 20"/>
          <p:cNvSpPr>
            <a:spLocks noChangeShapeType="1"/>
          </p:cNvSpPr>
          <p:nvPr/>
        </p:nvSpPr>
        <p:spPr bwMode="auto">
          <a:xfrm>
            <a:off x="11455400" y="900113"/>
            <a:ext cx="0" cy="597535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Line 22"/>
          <p:cNvSpPr>
            <a:spLocks noChangeShapeType="1"/>
          </p:cNvSpPr>
          <p:nvPr/>
        </p:nvSpPr>
        <p:spPr bwMode="auto">
          <a:xfrm rot="5400000">
            <a:off x="3460750" y="-2176462"/>
            <a:ext cx="0" cy="51911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Line 23"/>
          <p:cNvSpPr>
            <a:spLocks noChangeShapeType="1"/>
          </p:cNvSpPr>
          <p:nvPr/>
        </p:nvSpPr>
        <p:spPr bwMode="auto">
          <a:xfrm rot="5400000">
            <a:off x="6103938" y="-3036887"/>
            <a:ext cx="0" cy="91567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Line 24"/>
          <p:cNvSpPr>
            <a:spLocks noChangeShapeType="1"/>
          </p:cNvSpPr>
          <p:nvPr/>
        </p:nvSpPr>
        <p:spPr bwMode="auto">
          <a:xfrm rot="5400000">
            <a:off x="6103938" y="-1912937"/>
            <a:ext cx="0" cy="91567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Line 25"/>
          <p:cNvSpPr>
            <a:spLocks noChangeShapeType="1"/>
          </p:cNvSpPr>
          <p:nvPr/>
        </p:nvSpPr>
        <p:spPr bwMode="auto">
          <a:xfrm rot="5400000">
            <a:off x="6107113" y="-788987"/>
            <a:ext cx="0" cy="9153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0" name="Line 26"/>
          <p:cNvSpPr>
            <a:spLocks noChangeShapeType="1"/>
          </p:cNvSpPr>
          <p:nvPr/>
        </p:nvSpPr>
        <p:spPr bwMode="auto">
          <a:xfrm rot="5400000">
            <a:off x="6107113" y="334963"/>
            <a:ext cx="0" cy="9153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1" name="Line 27"/>
          <p:cNvSpPr>
            <a:spLocks noChangeShapeType="1"/>
          </p:cNvSpPr>
          <p:nvPr/>
        </p:nvSpPr>
        <p:spPr bwMode="auto">
          <a:xfrm rot="5400000">
            <a:off x="6540500" y="1824038"/>
            <a:ext cx="0" cy="842327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2" name="Rectangle 28"/>
          <p:cNvSpPr>
            <a:spLocks noChangeArrowheads="1"/>
          </p:cNvSpPr>
          <p:nvPr/>
        </p:nvSpPr>
        <p:spPr bwMode="auto">
          <a:xfrm>
            <a:off x="5340350" y="2692400"/>
            <a:ext cx="1504950" cy="1079500"/>
          </a:xfrm>
          <a:prstGeom prst="rect">
            <a:avLst/>
          </a:prstGeom>
          <a:solidFill>
            <a:srgbClr val="FFFFFF">
              <a:alpha val="25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3" name="Rectangle 29"/>
          <p:cNvSpPr>
            <a:spLocks noChangeArrowheads="1"/>
          </p:cNvSpPr>
          <p:nvPr/>
        </p:nvSpPr>
        <p:spPr bwMode="auto">
          <a:xfrm>
            <a:off x="9945688" y="4937125"/>
            <a:ext cx="1495425"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4" name="Rectangle 30"/>
          <p:cNvSpPr>
            <a:spLocks noChangeArrowheads="1"/>
          </p:cNvSpPr>
          <p:nvPr/>
        </p:nvSpPr>
        <p:spPr bwMode="auto">
          <a:xfrm>
            <a:off x="731838" y="3808413"/>
            <a:ext cx="1504950" cy="1079500"/>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5" name="Rectangle 31"/>
          <p:cNvSpPr>
            <a:spLocks noChangeArrowheads="1"/>
          </p:cNvSpPr>
          <p:nvPr/>
        </p:nvSpPr>
        <p:spPr bwMode="auto">
          <a:xfrm>
            <a:off x="8408988" y="6064250"/>
            <a:ext cx="1504950" cy="796925"/>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6" name="Rectangle 32"/>
          <p:cNvSpPr>
            <a:spLocks noChangeArrowheads="1"/>
          </p:cNvSpPr>
          <p:nvPr/>
        </p:nvSpPr>
        <p:spPr bwMode="auto">
          <a:xfrm>
            <a:off x="3795713" y="0"/>
            <a:ext cx="1504950" cy="404813"/>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7" name="Rectangle 33"/>
          <p:cNvSpPr>
            <a:spLocks noChangeArrowheads="1"/>
          </p:cNvSpPr>
          <p:nvPr/>
        </p:nvSpPr>
        <p:spPr bwMode="auto">
          <a:xfrm>
            <a:off x="3803650" y="4938713"/>
            <a:ext cx="1493838"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 name="Rectangle 34"/>
          <p:cNvSpPr>
            <a:spLocks noChangeArrowheads="1"/>
          </p:cNvSpPr>
          <p:nvPr/>
        </p:nvSpPr>
        <p:spPr bwMode="auto">
          <a:xfrm>
            <a:off x="8401050" y="1566863"/>
            <a:ext cx="1493838"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9" name="Rectangle 3"/>
          <p:cNvSpPr>
            <a:spLocks noGrp="1"/>
          </p:cNvSpPr>
          <p:nvPr>
            <p:ph type="body"/>
          </p:nvPr>
        </p:nvSpPr>
        <p:spPr>
          <a:xfrm>
            <a:off x="609600" y="1600200"/>
            <a:ext cx="109728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Rectangle 4"/>
          <p:cNvSpPr>
            <a:spLocks noGrp="1" noChangeArrowheads="1"/>
          </p:cNvSpPr>
          <p:nvPr>
            <p:ph type="dt" sz="half" idx="2"/>
          </p:nvPr>
        </p:nvSpPr>
        <p:spPr bwMode="gray">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buFontTx/>
              <a:buNone/>
              <a:defRPr sz="1400" noProof="1">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Rectangle 5"/>
          <p:cNvSpPr>
            <a:spLocks noGrp="1" noChangeArrowheads="1"/>
          </p:cNvSpPr>
          <p:nvPr>
            <p:ph type="ftr" sz="quarter" idx="3"/>
          </p:nvPr>
        </p:nvSpPr>
        <p:spPr bwMode="gray">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a:buFontTx/>
              <a:buNone/>
              <a:defRPr sz="1400" noProof="1">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Rectangle 6"/>
          <p:cNvSpPr>
            <a:spLocks noGrp="1" noChangeArrowheads="1"/>
          </p:cNvSpPr>
          <p:nvPr>
            <p:ph type="sldNum" sz="quarter" idx="4"/>
          </p:nvPr>
        </p:nvSpPr>
        <p:spPr bwMode="gray">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1053" name="Freeform 36"/>
          <p:cNvSpPr>
            <a:spLocks noChangeArrowheads="1"/>
          </p:cNvSpPr>
          <p:nvPr/>
        </p:nvSpPr>
        <p:spPr bwMode="auto">
          <a:xfrm>
            <a:off x="5389563" y="0"/>
            <a:ext cx="6807200" cy="739775"/>
          </a:xfrm>
          <a:custGeom>
            <a:avLst/>
            <a:gdLst/>
            <a:ahLst/>
            <a:cxnLst>
              <a:cxn ang="0">
                <a:pos x="3130" y="453"/>
              </a:cxn>
              <a:cxn ang="0">
                <a:pos x="3130" y="0"/>
              </a:cxn>
              <a:cxn ang="0">
                <a:pos x="0" y="0"/>
              </a:cxn>
              <a:cxn ang="0">
                <a:pos x="3130" y="453"/>
              </a:cxn>
            </a:cxnLst>
            <a:rect l="0" t="0" r="r" b="b"/>
            <a:pathLst>
              <a:path w="3130" h="453">
                <a:moveTo>
                  <a:pt x="3130" y="453"/>
                </a:moveTo>
                <a:cubicBezTo>
                  <a:pt x="3130" y="226"/>
                  <a:pt x="3130" y="0"/>
                  <a:pt x="3130" y="0"/>
                </a:cubicBezTo>
                <a:lnTo>
                  <a:pt x="0" y="0"/>
                </a:lnTo>
                <a:cubicBezTo>
                  <a:pt x="0" y="0"/>
                  <a:pt x="1298" y="389"/>
                  <a:pt x="3130" y="453"/>
                </a:cubicBez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4" name="Rectangle 2"/>
          <p:cNvSpPr>
            <a:spLocks noGrp="1" noChangeArrowheads="1"/>
          </p:cNvSpPr>
          <p:nvPr>
            <p:ph type="title" idx="4294967295"/>
          </p:nvPr>
        </p:nvSpPr>
        <p:spPr bwMode="auto">
          <a:xfrm>
            <a:off x="609600" y="325438"/>
            <a:ext cx="10972800" cy="927100"/>
          </a:xfrm>
          <a:prstGeom prst="rect">
            <a:avLst/>
          </a:prstGeom>
          <a:noFill/>
          <a:ln w="9525">
            <a:noFill/>
            <a:miter lim="800000"/>
          </a:ln>
          <a:effectLst>
            <a:outerShdw dist="35921" dir="2700000" algn="ctr" rotWithShape="0">
              <a:srgbClr val="FFFFFF"/>
            </a:outerShdw>
          </a:effectLst>
        </p:spPr>
        <p:txBody>
          <a:bodyPr vert="horz" wrap="square" lIns="91440" tIns="45720" rIns="91440" bIns="45720" numCol="1" anchor="ctr" anchorCtr="0" compatLnSpc="1"/>
          <a:p>
            <a:pPr lvl="0"/>
            <a:r>
              <a:rPr lang="zh-CN" altLang="en-US" dirty="0"/>
              <a:t>单击此处编辑母版标题样式</a:t>
            </a:r>
            <a:endParaRPr lang="zh-CN" altLang="en-US" dirty="0"/>
          </a:p>
        </p:txBody>
      </p:sp>
      <p:pic>
        <p:nvPicPr>
          <p:cNvPr id="1055" name="Picture 37" descr="water"/>
          <p:cNvPicPr>
            <a:picLocks noChangeAspect="1"/>
          </p:cNvPicPr>
          <p:nvPr/>
        </p:nvPicPr>
        <p:blipFill>
          <a:blip r:embed="rId15"/>
          <a:srcRect l="22409" t="16374" b="27486"/>
          <a:stretch>
            <a:fillRect/>
          </a:stretch>
        </p:blipFill>
        <p:spPr>
          <a:xfrm rot="786797">
            <a:off x="8839200" y="-381000"/>
            <a:ext cx="3224213" cy="1995488"/>
          </a:xfrm>
          <a:prstGeom prst="rect">
            <a:avLst/>
          </a:prstGeom>
          <a:noFill/>
          <a:ln w="9525">
            <a:noFill/>
          </a:ln>
        </p:spPr>
      </p:pic>
      <p:pic>
        <p:nvPicPr>
          <p:cNvPr id="1056" name="Picture 38" descr="3"/>
          <p:cNvPicPr>
            <a:picLocks noChangeAspect="1"/>
          </p:cNvPicPr>
          <p:nvPr/>
        </p:nvPicPr>
        <p:blipFill>
          <a:blip r:embed="rId16"/>
          <a:stretch>
            <a:fillRect/>
          </a:stretch>
        </p:blipFill>
        <p:spPr>
          <a:xfrm rot="-859267" flipH="1">
            <a:off x="65088" y="5726113"/>
            <a:ext cx="1631950" cy="13716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hf sldNum="0" hdr="0" ftr="0" dt="0"/>
  <p:txStyles>
    <p:titleStyle>
      <a:lvl1pPr algn="l" rtl="0" eaLnBrk="0" fontAlgn="base" hangingPunct="0">
        <a:spcBef>
          <a:spcPct val="0"/>
        </a:spcBef>
        <a:spcAft>
          <a:spcPct val="0"/>
        </a:spcAft>
        <a:defRPr sz="4400" b="1">
          <a:solidFill>
            <a:schemeClr val="tx2"/>
          </a:solidFill>
          <a:latin typeface="+mj-lt"/>
          <a:ea typeface="+mj-ea"/>
          <a:cs typeface="+mj-cs"/>
        </a:defRPr>
      </a:lvl1pPr>
      <a:lvl2pPr algn="l" rtl="0" eaLnBrk="0" fontAlgn="base" hangingPunct="0">
        <a:spcBef>
          <a:spcPct val="0"/>
        </a:spcBef>
        <a:spcAft>
          <a:spcPct val="0"/>
        </a:spcAft>
        <a:defRPr sz="4400" b="1">
          <a:solidFill>
            <a:schemeClr val="tx2"/>
          </a:solidFill>
          <a:latin typeface="Arial" panose="020B0604020202020204" pitchFamily="34" charset="0"/>
        </a:defRPr>
      </a:lvl2pPr>
      <a:lvl3pPr algn="l" rtl="0" eaLnBrk="0" fontAlgn="base" hangingPunct="0">
        <a:spcBef>
          <a:spcPct val="0"/>
        </a:spcBef>
        <a:spcAft>
          <a:spcPct val="0"/>
        </a:spcAft>
        <a:defRPr sz="4400" b="1">
          <a:solidFill>
            <a:schemeClr val="tx2"/>
          </a:solidFill>
          <a:latin typeface="Arial" panose="020B0604020202020204" pitchFamily="34" charset="0"/>
        </a:defRPr>
      </a:lvl3pPr>
      <a:lvl4pPr algn="l" rtl="0" eaLnBrk="0" fontAlgn="base" hangingPunct="0">
        <a:spcBef>
          <a:spcPct val="0"/>
        </a:spcBef>
        <a:spcAft>
          <a:spcPct val="0"/>
        </a:spcAft>
        <a:defRPr sz="4400" b="1">
          <a:solidFill>
            <a:schemeClr val="tx2"/>
          </a:solidFill>
          <a:latin typeface="Arial" panose="020B0604020202020204" pitchFamily="34" charset="0"/>
        </a:defRPr>
      </a:lvl4pPr>
      <a:lvl5pPr algn="l" rtl="0" eaLnBrk="0" fontAlgn="base" hangingPunct="0">
        <a:spcBef>
          <a:spcPct val="0"/>
        </a:spcBef>
        <a:spcAft>
          <a:spcPct val="0"/>
        </a:spcAft>
        <a:defRPr sz="4400" b="1">
          <a:solidFill>
            <a:schemeClr val="tx2"/>
          </a:solidFill>
          <a:latin typeface="Arial" panose="020B0604020202020204" pitchFamily="34" charset="0"/>
        </a:defRPr>
      </a:lvl5pPr>
      <a:lvl6pPr marL="457200" algn="l" rtl="0" fontAlgn="base">
        <a:spcBef>
          <a:spcPct val="0"/>
        </a:spcBef>
        <a:spcAft>
          <a:spcPct val="0"/>
        </a:spcAft>
        <a:defRPr sz="4400" b="1">
          <a:solidFill>
            <a:schemeClr val="tx2"/>
          </a:solidFill>
          <a:latin typeface="Arial" panose="020B0604020202020204" pitchFamily="34" charset="0"/>
        </a:defRPr>
      </a:lvl6pPr>
      <a:lvl7pPr marL="914400" algn="l" rtl="0" fontAlgn="base">
        <a:spcBef>
          <a:spcPct val="0"/>
        </a:spcBef>
        <a:spcAft>
          <a:spcPct val="0"/>
        </a:spcAft>
        <a:defRPr sz="4400" b="1">
          <a:solidFill>
            <a:schemeClr val="tx2"/>
          </a:solidFill>
          <a:latin typeface="Arial" panose="020B0604020202020204" pitchFamily="34" charset="0"/>
        </a:defRPr>
      </a:lvl7pPr>
      <a:lvl8pPr marL="1371600" algn="l" rtl="0" fontAlgn="base">
        <a:spcBef>
          <a:spcPct val="0"/>
        </a:spcBef>
        <a:spcAft>
          <a:spcPct val="0"/>
        </a:spcAft>
        <a:defRPr sz="4400" b="1">
          <a:solidFill>
            <a:schemeClr val="tx2"/>
          </a:solidFill>
          <a:latin typeface="Arial" panose="020B0604020202020204" pitchFamily="34" charset="0"/>
        </a:defRPr>
      </a:lvl8pPr>
      <a:lvl9pPr marL="1828800" algn="l" rtl="0" fontAlgn="base">
        <a:spcBef>
          <a:spcPct val="0"/>
        </a:spcBef>
        <a:spcAft>
          <a:spcPct val="0"/>
        </a:spcAft>
        <a:defRPr sz="44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image" Target="../media/image9.jpeg"/><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image" Target="../media/image8.jpeg"/><Relationship Id="rId3" Type="http://schemas.openxmlformats.org/officeDocument/2006/relationships/tags" Target="../tags/tag12.xml"/><Relationship Id="rId2" Type="http://schemas.openxmlformats.org/officeDocument/2006/relationships/image" Target="../media/image7.png"/><Relationship Id="rId18" Type="http://schemas.openxmlformats.org/officeDocument/2006/relationships/slideLayout" Target="../slideLayouts/slideLayout2.xml"/><Relationship Id="rId17" Type="http://schemas.openxmlformats.org/officeDocument/2006/relationships/tags" Target="../tags/tag19.xml"/><Relationship Id="rId16" Type="http://schemas.microsoft.com/office/2007/relationships/diagramDrawing" Target="../diagrams/drawing3.xml"/><Relationship Id="rId15" Type="http://schemas.openxmlformats.org/officeDocument/2006/relationships/diagramColors" Target="../diagrams/colors3.xml"/><Relationship Id="rId14" Type="http://schemas.openxmlformats.org/officeDocument/2006/relationships/diagramQuickStyle" Target="../diagrams/quickStyle3.xml"/><Relationship Id="rId13" Type="http://schemas.openxmlformats.org/officeDocument/2006/relationships/diagramLayout" Target="../diagrams/layout3.xml"/><Relationship Id="rId12" Type="http://schemas.openxmlformats.org/officeDocument/2006/relationships/diagramData" Target="../diagrams/data3.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9" Type="http://schemas.openxmlformats.org/officeDocument/2006/relationships/diagramLayout" Target="../diagrams/layout4.xml"/><Relationship Id="rId8" Type="http://schemas.openxmlformats.org/officeDocument/2006/relationships/diagramData" Target="../diagrams/data4.xml"/><Relationship Id="rId7" Type="http://schemas.openxmlformats.org/officeDocument/2006/relationships/tags" Target="../tags/tag25.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image" Target="../media/image10.png"/><Relationship Id="rId3" Type="http://schemas.openxmlformats.org/officeDocument/2006/relationships/tags" Target="../tags/tag22.xml"/><Relationship Id="rId2" Type="http://schemas.openxmlformats.org/officeDocument/2006/relationships/tags" Target="../tags/tag21.xml"/><Relationship Id="rId13" Type="http://schemas.openxmlformats.org/officeDocument/2006/relationships/slideLayout" Target="../slideLayouts/slideLayout2.xml"/><Relationship Id="rId12" Type="http://schemas.microsoft.com/office/2007/relationships/diagramDrawing" Target="../diagrams/drawing4.xml"/><Relationship Id="rId11" Type="http://schemas.openxmlformats.org/officeDocument/2006/relationships/diagramColors" Target="../diagrams/colors4.xml"/><Relationship Id="rId10" Type="http://schemas.openxmlformats.org/officeDocument/2006/relationships/diagramQuickStyle" Target="../diagrams/quickStyle4.xml"/><Relationship Id="rId1" Type="http://schemas.openxmlformats.org/officeDocument/2006/relationships/tags" Target="../tags/tag20.xml"/></Relationships>
</file>

<file path=ppt/slides/_rels/slide12.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microsoft.com/office/2007/relationships/diagramDrawing" Target="../diagrams/drawing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3" Type="http://schemas.openxmlformats.org/officeDocument/2006/relationships/diagramData" Target="../diagrams/data5.xml"/><Relationship Id="rId22" Type="http://schemas.openxmlformats.org/officeDocument/2006/relationships/slideLayout" Target="../slideLayouts/slideLayout2.xml"/><Relationship Id="rId21" Type="http://schemas.microsoft.com/office/2007/relationships/diagramDrawing" Target="../diagrams/drawing7.xml"/><Relationship Id="rId20" Type="http://schemas.openxmlformats.org/officeDocument/2006/relationships/diagramColors" Target="../diagrams/colors7.xml"/><Relationship Id="rId2" Type="http://schemas.openxmlformats.org/officeDocument/2006/relationships/tags" Target="../tags/tag27.xml"/><Relationship Id="rId19" Type="http://schemas.openxmlformats.org/officeDocument/2006/relationships/diagramQuickStyle" Target="../diagrams/quickStyle7.xml"/><Relationship Id="rId18" Type="http://schemas.openxmlformats.org/officeDocument/2006/relationships/diagramLayout" Target="../diagrams/layout7.xml"/><Relationship Id="rId17" Type="http://schemas.openxmlformats.org/officeDocument/2006/relationships/diagramData" Target="../diagrams/data7.xml"/><Relationship Id="rId16" Type="http://schemas.openxmlformats.org/officeDocument/2006/relationships/tags" Target="../tags/tag31.xml"/><Relationship Id="rId15" Type="http://schemas.openxmlformats.org/officeDocument/2006/relationships/tags" Target="../tags/tag30.xml"/><Relationship Id="rId14" Type="http://schemas.microsoft.com/office/2007/relationships/diagramDrawing" Target="../diagrams/drawing6.xml"/><Relationship Id="rId13" Type="http://schemas.openxmlformats.org/officeDocument/2006/relationships/diagramColors" Target="../diagrams/colors6.xml"/><Relationship Id="rId12" Type="http://schemas.openxmlformats.org/officeDocument/2006/relationships/diagramQuickStyle" Target="../diagrams/quickStyle6.xml"/><Relationship Id="rId11" Type="http://schemas.openxmlformats.org/officeDocument/2006/relationships/diagramLayout" Target="../diagrams/layout6.xml"/><Relationship Id="rId10" Type="http://schemas.openxmlformats.org/officeDocument/2006/relationships/diagramData" Target="../diagrams/data6.xml"/><Relationship Id="rId1" Type="http://schemas.openxmlformats.org/officeDocument/2006/relationships/tags" Target="../tags/tag2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11.jpeg"/><Relationship Id="rId1" Type="http://schemas.openxmlformats.org/officeDocument/2006/relationships/tags" Target="../tags/tag3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12.png"/><Relationship Id="rId1" Type="http://schemas.openxmlformats.org/officeDocument/2006/relationships/tags" Target="../tags/tag3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4.xml"/><Relationship Id="rId4" Type="http://schemas.openxmlformats.org/officeDocument/2006/relationships/image" Target="../media/image3.jpeg"/><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tags" Target="../tags/tag7.xml"/><Relationship Id="rId4" Type="http://schemas.openxmlformats.org/officeDocument/2006/relationships/image" Target="../media/image5.png"/><Relationship Id="rId3" Type="http://schemas.openxmlformats.org/officeDocument/2006/relationships/tags" Target="../tags/tag6.xml"/><Relationship Id="rId2" Type="http://schemas.openxmlformats.org/officeDocument/2006/relationships/image" Target="../media/image4.png"/><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microsoft.com/office/2007/relationships/diagramDrawing" Target="../diagrams/drawing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3" Type="http://schemas.openxmlformats.org/officeDocument/2006/relationships/diagramData" Target="../diagrams/data1.xml"/><Relationship Id="rId2" Type="http://schemas.openxmlformats.org/officeDocument/2006/relationships/tags" Target="../tags/tag9.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副标题 5"/>
          <p:cNvSpPr>
            <a:spLocks noGrp="1"/>
          </p:cNvSpPr>
          <p:nvPr>
            <p:ph type="subTitle" idx="1"/>
          </p:nvPr>
        </p:nvSpPr>
        <p:spPr>
          <a:xfrm>
            <a:off x="4062413" y="4445000"/>
            <a:ext cx="3600450" cy="342900"/>
          </a:xfrm>
        </p:spPr>
        <p:txBody>
          <a:bodyPr vert="horz" wrap="square" lIns="68580" tIns="34290" rIns="68580" bIns="34290" anchor="t" anchorCtr="0"/>
          <a:p>
            <a:pPr algn="ctr">
              <a:buClrTx/>
              <a:buSzTx/>
            </a:pPr>
            <a:r>
              <a:rPr lang="zh-CN" altLang="en-US" sz="2700" b="1" dirty="0">
                <a:latin typeface="微软雅黑" panose="020B0503020204020204" pitchFamily="34" charset="-122"/>
                <a:ea typeface="微软雅黑" panose="020B0503020204020204" pitchFamily="34" charset="-122"/>
                <a:cs typeface="+mn-cs"/>
              </a:rPr>
              <a:t> </a:t>
            </a:r>
            <a:endParaRPr lang="zh-CN" altLang="en-US" sz="2700" b="1" dirty="0">
              <a:latin typeface="微软雅黑" panose="020B0503020204020204" pitchFamily="34" charset="-122"/>
              <a:ea typeface="微软雅黑" panose="020B0503020204020204" pitchFamily="34" charset="-122"/>
              <a:cs typeface="+mn-cs"/>
            </a:endParaRPr>
          </a:p>
        </p:txBody>
      </p:sp>
      <p:sp>
        <p:nvSpPr>
          <p:cNvPr id="5" name="标题 4"/>
          <p:cNvSpPr>
            <a:spLocks noGrp="1"/>
          </p:cNvSpPr>
          <p:nvPr>
            <p:ph type="ctrTitle"/>
          </p:nvPr>
        </p:nvSpPr>
        <p:spPr>
          <a:xfrm>
            <a:off x="915988" y="420688"/>
            <a:ext cx="4033837" cy="1101725"/>
          </a:xfrm>
          <a:effectLst>
            <a:outerShdw dist="35921" dir="2699999" algn="ctr" rotWithShape="0">
              <a:srgbClr val="FFFFFF"/>
            </a:outerShdw>
          </a:effectLst>
        </p:spPr>
        <p:txBody>
          <a:bodyPr vert="horz" wrap="square" lIns="68580" tIns="34290" rIns="68580" bIns="34290" anchor="ctr" anchorCtr="0"/>
          <a:p>
            <a:pPr algn="ctr">
              <a:buClrTx/>
              <a:buSzTx/>
              <a:buFontTx/>
            </a:pPr>
            <a:r>
              <a:rPr lang="en-US" altLang="en-US" sz="3300" dirty="0">
                <a:solidFill>
                  <a:schemeClr val="tx1"/>
                </a:solidFill>
                <a:latin typeface="微软雅黑" panose="020B0503020204020204" pitchFamily="34" charset="-122"/>
                <a:ea typeface="微软雅黑" panose="020B0503020204020204" pitchFamily="34" charset="-122"/>
                <a:cs typeface="+mj-cs"/>
              </a:rPr>
              <a:t>汽车</a:t>
            </a:r>
            <a:r>
              <a:rPr lang="zh-CN" altLang="x-none" sz="3300" dirty="0">
                <a:solidFill>
                  <a:schemeClr val="tx1"/>
                </a:solidFill>
                <a:latin typeface="微软雅黑" panose="020B0503020204020204" pitchFamily="34" charset="-122"/>
                <a:ea typeface="微软雅黑" panose="020B0503020204020204" pitchFamily="34" charset="-122"/>
                <a:cs typeface="+mj-cs"/>
              </a:rPr>
              <a:t>车身</a:t>
            </a:r>
            <a:r>
              <a:rPr lang="en-US" altLang="en-US" sz="3300" dirty="0">
                <a:solidFill>
                  <a:schemeClr val="tx1"/>
                </a:solidFill>
                <a:latin typeface="微软雅黑" panose="020B0503020204020204" pitchFamily="34" charset="-122"/>
                <a:ea typeface="微软雅黑" panose="020B0503020204020204" pitchFamily="34" charset="-122"/>
                <a:cs typeface="+mj-cs"/>
              </a:rPr>
              <a:t>制造</a:t>
            </a:r>
            <a:r>
              <a:rPr lang="zh-CN" altLang="x-none" sz="3300" dirty="0">
                <a:solidFill>
                  <a:schemeClr val="tx1"/>
                </a:solidFill>
                <a:latin typeface="微软雅黑" panose="020B0503020204020204" pitchFamily="34" charset="-122"/>
                <a:ea typeface="微软雅黑" panose="020B0503020204020204" pitchFamily="34" charset="-122"/>
                <a:cs typeface="+mj-cs"/>
              </a:rPr>
              <a:t>技术</a:t>
            </a:r>
            <a:endParaRPr lang="zh-CN" altLang="x-none" sz="3300" dirty="0">
              <a:solidFill>
                <a:schemeClr val="tx1"/>
              </a:solidFill>
              <a:latin typeface="微软雅黑" panose="020B0503020204020204" pitchFamily="34" charset="-122"/>
              <a:ea typeface="微软雅黑" panose="020B0503020204020204" pitchFamily="34" charset="-122"/>
              <a:cs typeface="+mj-cs"/>
            </a:endParaRPr>
          </a:p>
        </p:txBody>
      </p:sp>
      <p:sp>
        <p:nvSpPr>
          <p:cNvPr id="58370" name="Rectangle 2"/>
          <p:cNvSpPr>
            <a:spLocks noGrp="1" noChangeArrowheads="1"/>
          </p:cNvSpPr>
          <p:nvPr/>
        </p:nvSpPr>
        <p:spPr>
          <a:xfrm>
            <a:off x="1524000" y="2573655"/>
            <a:ext cx="6782435" cy="609600"/>
          </a:xfrm>
          <a:prstGeom prst="rect">
            <a:avLst/>
          </a:prstGeom>
          <a:noFill/>
          <a:ln w="9525">
            <a:noFill/>
          </a:ln>
          <a:effectLst>
            <a:outerShdw dist="35921" dir="2699999" algn="ctr" rotWithShape="0">
              <a:srgbClr val="FFFFFF"/>
            </a:outerShdw>
          </a:effectLst>
        </p:spPr>
        <p:txBody>
          <a:bodyPr anchor="ctr"/>
          <a:lstStyle>
            <a:lvl1pPr algn="l" rtl="0" eaLnBrk="0" fontAlgn="base" hangingPunct="0">
              <a:spcBef>
                <a:spcPct val="0"/>
              </a:spcBef>
              <a:spcAft>
                <a:spcPct val="0"/>
              </a:spcAft>
              <a:defRPr sz="4400" b="1">
                <a:solidFill>
                  <a:schemeClr val="tx2"/>
                </a:solidFill>
                <a:latin typeface="+mj-lt"/>
                <a:ea typeface="+mj-ea"/>
                <a:cs typeface="+mj-cs"/>
              </a:defRPr>
            </a:lvl1pPr>
            <a:lvl2pPr algn="l" rtl="0" eaLnBrk="0" fontAlgn="base" hangingPunct="0">
              <a:spcBef>
                <a:spcPct val="0"/>
              </a:spcBef>
              <a:spcAft>
                <a:spcPct val="0"/>
              </a:spcAft>
              <a:defRPr sz="4400" b="1">
                <a:solidFill>
                  <a:schemeClr val="tx2"/>
                </a:solidFill>
                <a:latin typeface="Arial" panose="020B0604020202020204" pitchFamily="34" charset="0"/>
              </a:defRPr>
            </a:lvl2pPr>
            <a:lvl3pPr algn="l" rtl="0" eaLnBrk="0" fontAlgn="base" hangingPunct="0">
              <a:spcBef>
                <a:spcPct val="0"/>
              </a:spcBef>
              <a:spcAft>
                <a:spcPct val="0"/>
              </a:spcAft>
              <a:defRPr sz="4400" b="1">
                <a:solidFill>
                  <a:schemeClr val="tx2"/>
                </a:solidFill>
                <a:latin typeface="Arial" panose="020B0604020202020204" pitchFamily="34" charset="0"/>
              </a:defRPr>
            </a:lvl3pPr>
            <a:lvl4pPr algn="l" rtl="0" eaLnBrk="0" fontAlgn="base" hangingPunct="0">
              <a:spcBef>
                <a:spcPct val="0"/>
              </a:spcBef>
              <a:spcAft>
                <a:spcPct val="0"/>
              </a:spcAft>
              <a:defRPr sz="4400" b="1">
                <a:solidFill>
                  <a:schemeClr val="tx2"/>
                </a:solidFill>
                <a:latin typeface="Arial" panose="020B0604020202020204" pitchFamily="34" charset="0"/>
              </a:defRPr>
            </a:lvl4pPr>
            <a:lvl5pPr algn="l" rtl="0" eaLnBrk="0" fontAlgn="base" hangingPunct="0">
              <a:spcBef>
                <a:spcPct val="0"/>
              </a:spcBef>
              <a:spcAft>
                <a:spcPct val="0"/>
              </a:spcAft>
              <a:defRPr sz="4400" b="1">
                <a:solidFill>
                  <a:schemeClr val="tx2"/>
                </a:solidFill>
                <a:latin typeface="Arial" panose="020B0604020202020204" pitchFamily="34" charset="0"/>
              </a:defRPr>
            </a:lvl5pPr>
            <a:lvl6pPr marL="457200" algn="l" rtl="0" fontAlgn="base">
              <a:spcBef>
                <a:spcPct val="0"/>
              </a:spcBef>
              <a:spcAft>
                <a:spcPct val="0"/>
              </a:spcAft>
              <a:defRPr sz="4400" b="1">
                <a:solidFill>
                  <a:schemeClr val="tx2"/>
                </a:solidFill>
                <a:latin typeface="Arial" panose="020B0604020202020204" pitchFamily="34" charset="0"/>
              </a:defRPr>
            </a:lvl6pPr>
            <a:lvl7pPr marL="914400" algn="l" rtl="0" fontAlgn="base">
              <a:spcBef>
                <a:spcPct val="0"/>
              </a:spcBef>
              <a:spcAft>
                <a:spcPct val="0"/>
              </a:spcAft>
              <a:defRPr sz="4400" b="1">
                <a:solidFill>
                  <a:schemeClr val="tx2"/>
                </a:solidFill>
                <a:latin typeface="Arial" panose="020B0604020202020204" pitchFamily="34" charset="0"/>
              </a:defRPr>
            </a:lvl7pPr>
            <a:lvl8pPr marL="1371600" algn="l" rtl="0" fontAlgn="base">
              <a:spcBef>
                <a:spcPct val="0"/>
              </a:spcBef>
              <a:spcAft>
                <a:spcPct val="0"/>
              </a:spcAft>
              <a:defRPr sz="4400" b="1">
                <a:solidFill>
                  <a:schemeClr val="tx2"/>
                </a:solidFill>
                <a:latin typeface="Arial" panose="020B0604020202020204" pitchFamily="34" charset="0"/>
              </a:defRPr>
            </a:lvl8pPr>
            <a:lvl9pPr marL="1828800" algn="l" rtl="0" fontAlgn="base">
              <a:spcBef>
                <a:spcPct val="0"/>
              </a:spcBef>
              <a:spcAft>
                <a:spcPct val="0"/>
              </a:spcAft>
              <a:defRPr sz="4400" b="1">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lang="en-US" altLang="en-US" sz="3600" dirty="0">
                <a:solidFill>
                  <a:schemeClr val="tx1"/>
                </a:solidFill>
                <a:latin typeface="微软雅黑" panose="020B0503020204020204" pitchFamily="34" charset="-122"/>
                <a:ea typeface="微软雅黑" panose="020B0503020204020204" pitchFamily="34" charset="-122"/>
                <a:sym typeface="+mn-ea"/>
              </a:rPr>
              <a:t>汽  车  </a:t>
            </a:r>
            <a:r>
              <a:rPr lang="zh-CN" altLang="x-none" sz="3600" dirty="0">
                <a:solidFill>
                  <a:schemeClr val="tx1"/>
                </a:solidFill>
                <a:latin typeface="微软雅黑" panose="020B0503020204020204" pitchFamily="34" charset="-122"/>
                <a:ea typeface="微软雅黑" panose="020B0503020204020204" pitchFamily="34" charset="-122"/>
                <a:sym typeface="+mn-ea"/>
              </a:rPr>
              <a:t>车</a:t>
            </a:r>
            <a:r>
              <a:rPr lang="en-US" altLang="zh-CN" sz="3600" dirty="0">
                <a:solidFill>
                  <a:schemeClr val="tx1"/>
                </a:solidFill>
                <a:latin typeface="微软雅黑" panose="020B0503020204020204" pitchFamily="34" charset="-122"/>
                <a:ea typeface="微软雅黑" panose="020B0503020204020204" pitchFamily="34" charset="-122"/>
                <a:sym typeface="+mn-ea"/>
              </a:rPr>
              <a:t>  </a:t>
            </a:r>
            <a:r>
              <a:rPr lang="zh-CN" altLang="x-none" sz="3600" dirty="0">
                <a:solidFill>
                  <a:schemeClr val="tx1"/>
                </a:solidFill>
                <a:latin typeface="微软雅黑" panose="020B0503020204020204" pitchFamily="34" charset="-122"/>
                <a:ea typeface="微软雅黑" panose="020B0503020204020204" pitchFamily="34" charset="-122"/>
                <a:sym typeface="+mn-ea"/>
              </a:rPr>
              <a:t>身</a:t>
            </a:r>
            <a:r>
              <a:rPr lang="en-US" altLang="zh-CN" sz="3600" dirty="0">
                <a:solidFill>
                  <a:schemeClr val="tx1"/>
                </a:solidFill>
                <a:latin typeface="微软雅黑" panose="020B0503020204020204" pitchFamily="34" charset="-122"/>
                <a:ea typeface="微软雅黑" panose="020B0503020204020204" pitchFamily="34" charset="-122"/>
                <a:sym typeface="+mn-ea"/>
              </a:rPr>
              <a:t>  </a:t>
            </a:r>
            <a:r>
              <a:rPr kumimoji="0" lang="zh-CN" altLang="en-US" sz="360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冲</a:t>
            </a:r>
            <a:r>
              <a:rPr kumimoji="0" lang="en-US" altLang="zh-CN" sz="360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360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压</a:t>
            </a:r>
            <a:r>
              <a:rPr kumimoji="0" lang="zh-CN" altLang="zh-CN" sz="3600" b="1"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3600" b="1"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技 </a:t>
            </a:r>
            <a:r>
              <a:rPr kumimoji="0" lang="en-US" altLang="zh-CN" sz="3600" b="1"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3600" b="1"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术</a:t>
            </a:r>
            <a:r>
              <a:rPr kumimoji="0" lang="zh-CN" altLang="zh-CN" sz="3600" b="1"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en-US" altLang="zh-CN" sz="3600" b="1"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2</a:t>
            </a:r>
            <a:r>
              <a:rPr kumimoji="0" lang="zh-CN" altLang="zh-CN" sz="3600" b="1"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endParaRPr kumimoji="0" lang="zh-CN" altLang="en-US" sz="36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par>
                                <p:cTn id="10" presetID="3" presetClass="entr" presetSubtype="10" fill="hold" grpId="0" nodeType="withEffect">
                                  <p:stCondLst>
                                    <p:cond delay="0"/>
                                  </p:stCondLst>
                                  <p:childTnLst>
                                    <p:set>
                                      <p:cBhvr>
                                        <p:cTn id="11" dur="1" fill="hold">
                                          <p:stCondLst>
                                            <p:cond delay="0"/>
                                          </p:stCondLst>
                                        </p:cTn>
                                        <p:tgtEl>
                                          <p:spTgt spid="58370"/>
                                        </p:tgtEl>
                                        <p:attrNameLst>
                                          <p:attrName>style.visibility</p:attrName>
                                        </p:attrNameLst>
                                      </p:cBhvr>
                                      <p:to>
                                        <p:strVal val="visible"/>
                                      </p:to>
                                    </p:set>
                                    <p:animEffect transition="in" filter="blinds(horizontal)">
                                      <p:cBhvr>
                                        <p:cTn id="12" dur="5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8370"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endParaRPr lang="zh-CN" altLang="en-US"/>
          </a:p>
        </p:txBody>
      </p:sp>
      <p:pic>
        <p:nvPicPr>
          <p:cNvPr id="4" name="图片 3" descr="C:\Users\AC\Desktop\Snap6.png"/>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bwMode="auto">
          <a:xfrm>
            <a:off x="889532" y="2071728"/>
            <a:ext cx="2417995" cy="2623837"/>
          </a:xfrm>
          <a:prstGeom prst="rect">
            <a:avLst/>
          </a:prstGeom>
          <a:noFill/>
          <a:ln>
            <a:noFill/>
          </a:ln>
        </p:spPr>
      </p:pic>
      <p:pic>
        <p:nvPicPr>
          <p:cNvPr id="5" name="图片 4" descr="C:\Users\AC\Desktop\timg (1).jpg"/>
          <p:cNvPicPr/>
          <p:nvPr>
            <p:custDataLst>
              <p:tags r:id="rId3"/>
            </p:custDataLst>
          </p:nvPr>
        </p:nvPicPr>
        <p:blipFill>
          <a:blip r:embed="rId4">
            <a:extLst>
              <a:ext uri="{28A0092B-C50C-407E-A947-70E740481C1C}">
                <a14:useLocalDpi xmlns:a14="http://schemas.microsoft.com/office/drawing/2010/main" val="0"/>
              </a:ext>
            </a:extLst>
          </a:blip>
          <a:srcRect/>
          <a:stretch>
            <a:fillRect/>
          </a:stretch>
        </p:blipFill>
        <p:spPr bwMode="auto">
          <a:xfrm>
            <a:off x="3792898" y="2071729"/>
            <a:ext cx="2749748" cy="2623837"/>
          </a:xfrm>
          <a:prstGeom prst="rect">
            <a:avLst/>
          </a:prstGeom>
          <a:noFill/>
          <a:ln>
            <a:noFill/>
          </a:ln>
        </p:spPr>
      </p:pic>
      <p:sp>
        <p:nvSpPr>
          <p:cNvPr id="6" name="矩形 5"/>
          <p:cNvSpPr/>
          <p:nvPr>
            <p:custDataLst>
              <p:tags r:id="rId5"/>
            </p:custDataLst>
          </p:nvPr>
        </p:nvSpPr>
        <p:spPr>
          <a:xfrm>
            <a:off x="1198282" y="4982518"/>
            <a:ext cx="1800493" cy="369332"/>
          </a:xfrm>
          <a:prstGeom prst="rect">
            <a:avLst/>
          </a:prstGeom>
        </p:spPr>
        <p:txBody>
          <a:bodyPr wrap="none">
            <a:spAutoFit/>
          </a:bodyPr>
          <a:p>
            <a:pPr algn="just"/>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开式曲柄压力机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7" name="矩形 6"/>
          <p:cNvSpPr/>
          <p:nvPr>
            <p:custDataLst>
              <p:tags r:id="rId6"/>
            </p:custDataLst>
          </p:nvPr>
        </p:nvSpPr>
        <p:spPr>
          <a:xfrm>
            <a:off x="4152110" y="4982518"/>
            <a:ext cx="2031325" cy="369332"/>
          </a:xfrm>
          <a:prstGeom prst="rect">
            <a:avLst/>
          </a:prstGeom>
        </p:spPr>
        <p:txBody>
          <a:bodyPr wrap="none">
            <a:spAutoFit/>
          </a:bodyPr>
          <a:p>
            <a:pPr algn="just"/>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闭合式曲柄压力机</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矩形 7"/>
          <p:cNvSpPr/>
          <p:nvPr>
            <p:custDataLst>
              <p:tags r:id="rId7"/>
            </p:custDataLst>
          </p:nvPr>
        </p:nvSpPr>
        <p:spPr>
          <a:xfrm>
            <a:off x="762000" y="574675"/>
            <a:ext cx="3975100" cy="709295"/>
          </a:xfrm>
          <a:prstGeom prst="rect">
            <a:avLst/>
          </a:prstGeom>
        </p:spPr>
        <p:txBody>
          <a:bodyPr wrap="none">
            <a:noAutofit/>
          </a:bodyPr>
          <a:p>
            <a:r>
              <a:rPr lang="zh-CN" altLang="en-US" dirty="0">
                <a:latin typeface="微软雅黑" panose="020B0503020204020204" pitchFamily="34" charset="-122"/>
                <a:ea typeface="微软雅黑" panose="020B0503020204020204" pitchFamily="34" charset="-122"/>
              </a:rPr>
              <a:t>（</a:t>
            </a:r>
            <a:r>
              <a:rPr lang="en-US" altLang="zh-CN" dirty="0">
                <a:latin typeface="微软雅黑" panose="020B0503020204020204" pitchFamily="34" charset="-122"/>
                <a:ea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rPr>
              <a:t>）曲柄压力机的结构和工作原理</a:t>
            </a:r>
            <a:endParaRPr lang="zh-CN" altLang="en-US" dirty="0">
              <a:latin typeface="微软雅黑" panose="020B0503020204020204" pitchFamily="34" charset="-122"/>
              <a:ea typeface="微软雅黑" panose="020B0503020204020204" pitchFamily="34" charset="-122"/>
            </a:endParaRPr>
          </a:p>
        </p:txBody>
      </p:sp>
      <p:pic>
        <p:nvPicPr>
          <p:cNvPr id="9" name="图片 8" descr="C:\Users\AC\Desktop\Snap9.png.jpg"/>
          <p:cNvPicPr/>
          <p:nvPr>
            <p:custDataLst>
              <p:tags r:id="rId8"/>
            </p:custDataLst>
          </p:nvPr>
        </p:nvPicPr>
        <p:blipFill>
          <a:blip r:embed="rId9" cstate="print">
            <a:extLst>
              <a:ext uri="{28A0092B-C50C-407E-A947-70E740481C1C}">
                <a14:useLocalDpi xmlns:a14="http://schemas.microsoft.com/office/drawing/2010/main" val="0"/>
              </a:ext>
            </a:extLst>
          </a:blip>
          <a:srcRect/>
          <a:stretch>
            <a:fillRect/>
          </a:stretch>
        </p:blipFill>
        <p:spPr bwMode="auto">
          <a:xfrm>
            <a:off x="6760522" y="1786520"/>
            <a:ext cx="2050738" cy="4457761"/>
          </a:xfrm>
          <a:prstGeom prst="rect">
            <a:avLst/>
          </a:prstGeom>
          <a:noFill/>
          <a:ln>
            <a:noFill/>
          </a:ln>
        </p:spPr>
      </p:pic>
      <p:sp>
        <p:nvSpPr>
          <p:cNvPr id="10" name="矩形 9"/>
          <p:cNvSpPr/>
          <p:nvPr>
            <p:custDataLst>
              <p:tags r:id="rId10"/>
            </p:custDataLst>
          </p:nvPr>
        </p:nvSpPr>
        <p:spPr>
          <a:xfrm>
            <a:off x="6654812" y="6381959"/>
            <a:ext cx="2262158" cy="369332"/>
          </a:xfrm>
          <a:prstGeom prst="rect">
            <a:avLst/>
          </a:prstGeom>
        </p:spPr>
        <p:txBody>
          <a:bodyPr wrap="none">
            <a:spAutoFit/>
          </a:bodyPr>
          <a:p>
            <a:pPr algn="just"/>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曲柄压力机工作原理</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11" name="图示 10"/>
          <p:cNvGraphicFramePr/>
          <p:nvPr>
            <p:custDataLst>
              <p:tags r:id="rId11"/>
            </p:custDataLst>
          </p:nvPr>
        </p:nvGraphicFramePr>
        <p:xfrm>
          <a:off x="9589736" y="2325124"/>
          <a:ext cx="2269524" cy="3380551"/>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2" name="矩形 11"/>
          <p:cNvSpPr/>
          <p:nvPr>
            <p:custDataLst>
              <p:tags r:id="rId17"/>
            </p:custDataLst>
          </p:nvPr>
        </p:nvSpPr>
        <p:spPr>
          <a:xfrm>
            <a:off x="6950346" y="1357870"/>
            <a:ext cx="934871" cy="369332"/>
          </a:xfrm>
          <a:prstGeom prst="rect">
            <a:avLst/>
          </a:prstGeom>
        </p:spPr>
        <p:txBody>
          <a:bodyPr wrap="none">
            <a:spAutoFit/>
          </a:bodyPr>
          <a:p>
            <a:pPr marL="285750" indent="-285750">
              <a:buFont typeface="Wingdings" panose="05000000000000000000" pitchFamily="2" charset="2"/>
              <a:buChar char="u"/>
            </a:pPr>
            <a:r>
              <a:rPr lang="zh-CN" altLang="en-US" dirty="0">
                <a:solidFill>
                  <a:srgbClr val="FF0000"/>
                </a:solidFill>
                <a:latin typeface="微软雅黑" panose="020B0503020204020204" pitchFamily="34" charset="-122"/>
                <a:ea typeface="微软雅黑" panose="020B0503020204020204" pitchFamily="34" charset="-122"/>
              </a:rPr>
              <a:t>结构</a:t>
            </a:r>
            <a:endParaRPr lang="zh-CN" altLang="en-US" dirty="0">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761978" y="533333"/>
            <a:ext cx="2209165" cy="583565"/>
          </a:xfrm>
          <a:prstGeom prst="rect">
            <a:avLst/>
          </a:prstGeom>
        </p:spPr>
        <p:txBody>
          <a:bodyPr wrap="none">
            <a:spAutoFit/>
          </a:bodyPr>
          <a:p>
            <a:pPr marL="285750" indent="-285750">
              <a:buFont typeface="Wingdings" panose="05000000000000000000" pitchFamily="2" charset="2"/>
              <a:buChar char="u"/>
            </a:pPr>
            <a:r>
              <a:rPr lang="zh-CN" altLang="en-US" sz="3200" dirty="0">
                <a:solidFill>
                  <a:srgbClr val="FF0000"/>
                </a:solidFill>
                <a:latin typeface="微软雅黑" panose="020B0503020204020204" pitchFamily="34" charset="-122"/>
                <a:ea typeface="微软雅黑" panose="020B0503020204020204" pitchFamily="34" charset="-122"/>
              </a:rPr>
              <a:t>工作机构</a:t>
            </a:r>
            <a:endParaRPr lang="zh-CN" altLang="en-US" sz="3200" dirty="0">
              <a:solidFill>
                <a:srgbClr val="FF0000"/>
              </a:solidFill>
              <a:latin typeface="微软雅黑" panose="020B0503020204020204" pitchFamily="34" charset="-122"/>
              <a:ea typeface="微软雅黑" panose="020B0503020204020204" pitchFamily="34" charset="-122"/>
            </a:endParaRPr>
          </a:p>
        </p:txBody>
      </p:sp>
      <p:sp>
        <p:nvSpPr>
          <p:cNvPr id="4" name="矩形 3"/>
          <p:cNvSpPr/>
          <p:nvPr>
            <p:custDataLst>
              <p:tags r:id="rId2"/>
            </p:custDataLst>
          </p:nvPr>
        </p:nvSpPr>
        <p:spPr>
          <a:xfrm>
            <a:off x="1070610" y="1018540"/>
            <a:ext cx="9114155" cy="1753235"/>
          </a:xfrm>
          <a:prstGeom prst="rect">
            <a:avLst/>
          </a:prstGeom>
        </p:spPr>
        <p:txBody>
          <a:bodyPr wrap="square">
            <a:spAutoFit/>
          </a:bodyPr>
          <a:p>
            <a:pPr marL="285750" indent="457200">
              <a:lnSpc>
                <a:spcPct val="150000"/>
              </a:lnSpc>
              <a:buFont typeface="Wingdings" panose="05000000000000000000" pitchFamily="2" charset="2"/>
              <a:buChar char="n"/>
            </a:pPr>
            <a:r>
              <a:rPr lang="zh-CN" altLang="en-US" dirty="0">
                <a:latin typeface="微软雅黑" panose="020B0503020204020204" pitchFamily="34" charset="-122"/>
                <a:ea typeface="微软雅黑" panose="020B0503020204020204" pitchFamily="34" charset="-122"/>
              </a:rPr>
              <a:t>曲柄压力机的工作机构由曲柄、连杆、滑块组成</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marL="285750" indent="457200">
              <a:lnSpc>
                <a:spcPct val="150000"/>
              </a:lnSpc>
              <a:buFont typeface="Wingdings" panose="05000000000000000000" pitchFamily="2" charset="2"/>
              <a:buChar char="n"/>
            </a:pPr>
            <a:r>
              <a:rPr lang="zh-CN" altLang="zh-CN" dirty="0">
                <a:latin typeface="微软雅黑" panose="020B0503020204020204" pitchFamily="34" charset="-122"/>
                <a:ea typeface="微软雅黑" panose="020B0503020204020204" pitchFamily="34" charset="-122"/>
              </a:rPr>
              <a:t>作用是将电动机主轴的旋转运动变为滑块的往复直线运动，并承受变形压力</a:t>
            </a:r>
            <a:r>
              <a:rPr lang="zh-CN" altLang="zh-CN"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marL="285750" indent="457200">
              <a:lnSpc>
                <a:spcPct val="150000"/>
              </a:lnSpc>
              <a:buFont typeface="Wingdings" panose="05000000000000000000" pitchFamily="2" charset="2"/>
              <a:buChar char="n"/>
            </a:pPr>
            <a:r>
              <a:rPr lang="zh-CN" altLang="zh-CN" dirty="0">
                <a:latin typeface="微软雅黑" panose="020B0503020204020204" pitchFamily="34" charset="-122"/>
                <a:ea typeface="微软雅黑" panose="020B0503020204020204" pitchFamily="34" charset="-122"/>
              </a:rPr>
              <a:t>滑块底平面中心设有模具安装孔，大型压力机滑块底部还设有</a:t>
            </a:r>
            <a:r>
              <a:rPr lang="en-US" altLang="zh-CN" dirty="0">
                <a:latin typeface="微软雅黑" panose="020B0503020204020204" pitchFamily="34" charset="-122"/>
                <a:ea typeface="微软雅黑" panose="020B0503020204020204" pitchFamily="34" charset="-122"/>
              </a:rPr>
              <a:t>T</a:t>
            </a:r>
            <a:r>
              <a:rPr lang="zh-CN" altLang="zh-CN" dirty="0">
                <a:latin typeface="微软雅黑" panose="020B0503020204020204" pitchFamily="34" charset="-122"/>
                <a:ea typeface="微软雅黑" panose="020B0503020204020204" pitchFamily="34" charset="-122"/>
              </a:rPr>
              <a:t>型槽，用来安装和押金模具，滑块中还有退料</a:t>
            </a:r>
            <a:r>
              <a:rPr lang="zh-CN" altLang="zh-CN" dirty="0">
                <a:latin typeface="微软雅黑" panose="020B0503020204020204" pitchFamily="34" charset="-122"/>
                <a:ea typeface="微软雅黑" panose="020B0503020204020204" pitchFamily="34" charset="-122"/>
              </a:rPr>
              <a:t>装置</a:t>
            </a:r>
            <a:r>
              <a:rPr lang="zh-CN" altLang="en-US" dirty="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p:txBody>
      </p:sp>
      <p:pic>
        <p:nvPicPr>
          <p:cNvPr id="6" name="图片 5" descr="C:\Users\AC\Desktop\Snap5.png"/>
          <p:cNvPicPr/>
          <p:nvPr>
            <p:custDataLst>
              <p:tags r:id="rId3"/>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2192971" y="3200935"/>
            <a:ext cx="4825666" cy="2593014"/>
          </a:xfrm>
          <a:prstGeom prst="rect">
            <a:avLst/>
          </a:prstGeom>
          <a:noFill/>
          <a:ln>
            <a:noFill/>
          </a:ln>
        </p:spPr>
      </p:pic>
      <p:sp>
        <p:nvSpPr>
          <p:cNvPr id="7" name="矩形 6"/>
          <p:cNvSpPr/>
          <p:nvPr>
            <p:custDataLst>
              <p:tags r:id="rId5"/>
            </p:custDataLst>
          </p:nvPr>
        </p:nvSpPr>
        <p:spPr>
          <a:xfrm>
            <a:off x="4051806" y="6341767"/>
            <a:ext cx="1107996" cy="369332"/>
          </a:xfrm>
          <a:prstGeom prst="rect">
            <a:avLst/>
          </a:prstGeom>
        </p:spPr>
        <p:txBody>
          <a:bodyPr wrap="none">
            <a:spAutoFit/>
          </a:bodyPr>
          <a:p>
            <a:pPr algn="just"/>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退</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料装置</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矩形 7"/>
          <p:cNvSpPr/>
          <p:nvPr>
            <p:custDataLst>
              <p:tags r:id="rId6"/>
            </p:custDataLst>
          </p:nvPr>
        </p:nvSpPr>
        <p:spPr>
          <a:xfrm>
            <a:off x="2192972" y="5909281"/>
            <a:ext cx="5012725" cy="369332"/>
          </a:xfrm>
          <a:prstGeom prst="rect">
            <a:avLst/>
          </a:prstGeom>
        </p:spPr>
        <p:txBody>
          <a:bodyPr wrap="square">
            <a:spAutoFit/>
          </a:bodyPr>
          <a:p>
            <a:pPr algn="just"/>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a</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）滑块在下死点时；（</a:t>
            </a:r>
            <a:r>
              <a:rPr lang="en-US" altLang="zh-CN" kern="100" dirty="0">
                <a:latin typeface="微软雅黑" panose="020B0503020204020204" pitchFamily="34" charset="-122"/>
                <a:ea typeface="微软雅黑" panose="020B0503020204020204" pitchFamily="34" charset="-122"/>
                <a:cs typeface="Times New Roman" panose="02020603050405020304" pitchFamily="18" charset="0"/>
              </a:rPr>
              <a:t>b</a:t>
            </a:r>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）滑块在上死点时</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9" name="图示 8"/>
          <p:cNvGraphicFramePr/>
          <p:nvPr>
            <p:custDataLst>
              <p:tags r:id="rId7"/>
            </p:custDataLst>
          </p:nvPr>
        </p:nvGraphicFramePr>
        <p:xfrm>
          <a:off x="7673545" y="3188577"/>
          <a:ext cx="2442520" cy="287447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custDataLst>
              <p:tags r:id="rId1"/>
            </p:custDataLst>
          </p:nvPr>
        </p:nvSpPr>
        <p:spPr>
          <a:xfrm>
            <a:off x="521567" y="781220"/>
            <a:ext cx="1396536" cy="369332"/>
          </a:xfrm>
          <a:prstGeom prst="rect">
            <a:avLst/>
          </a:prstGeom>
        </p:spPr>
        <p:txBody>
          <a:bodyPr wrap="none">
            <a:spAutoFit/>
          </a:bodyPr>
          <a:p>
            <a:pPr marL="285750" indent="-285750">
              <a:buFont typeface="Wingdings" panose="05000000000000000000" pitchFamily="2" charset="2"/>
              <a:buChar char="n"/>
            </a:pPr>
            <a:r>
              <a:rPr lang="zh-CN" altLang="en-US" dirty="0">
                <a:solidFill>
                  <a:srgbClr val="FF0000"/>
                </a:solidFill>
                <a:latin typeface="微软雅黑" panose="020B0503020204020204" pitchFamily="34" charset="-122"/>
                <a:ea typeface="微软雅黑" panose="020B0503020204020204" pitchFamily="34" charset="-122"/>
              </a:rPr>
              <a:t>传动</a:t>
            </a:r>
            <a:r>
              <a:rPr lang="zh-CN" altLang="en-US" dirty="0">
                <a:solidFill>
                  <a:srgbClr val="FF0000"/>
                </a:solidFill>
                <a:latin typeface="微软雅黑" panose="020B0503020204020204" pitchFamily="34" charset="-122"/>
                <a:ea typeface="微软雅黑" panose="020B0503020204020204" pitchFamily="34" charset="-122"/>
              </a:rPr>
              <a:t>机构</a:t>
            </a:r>
            <a:endParaRPr lang="zh-CN" altLang="en-US" dirty="0">
              <a:solidFill>
                <a:srgbClr val="FF0000"/>
              </a:solidFill>
              <a:latin typeface="微软雅黑" panose="020B0503020204020204" pitchFamily="34" charset="-122"/>
              <a:ea typeface="微软雅黑" panose="020B0503020204020204" pitchFamily="34" charset="-122"/>
            </a:endParaRPr>
          </a:p>
        </p:txBody>
      </p:sp>
      <p:graphicFrame>
        <p:nvGraphicFramePr>
          <p:cNvPr id="6" name="图示 5"/>
          <p:cNvGraphicFramePr/>
          <p:nvPr>
            <p:custDataLst>
              <p:tags r:id="rId2"/>
            </p:custDataLst>
          </p:nvPr>
        </p:nvGraphicFramePr>
        <p:xfrm>
          <a:off x="521335" y="1346835"/>
          <a:ext cx="5998210" cy="13385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矩形 4"/>
          <p:cNvSpPr/>
          <p:nvPr>
            <p:custDataLst>
              <p:tags r:id="rId8"/>
            </p:custDataLst>
          </p:nvPr>
        </p:nvSpPr>
        <p:spPr>
          <a:xfrm>
            <a:off x="521567" y="3038388"/>
            <a:ext cx="1396536" cy="369332"/>
          </a:xfrm>
          <a:prstGeom prst="rect">
            <a:avLst/>
          </a:prstGeom>
        </p:spPr>
        <p:txBody>
          <a:bodyPr wrap="none">
            <a:spAutoFit/>
          </a:bodyPr>
          <a:p>
            <a:pPr marL="285750" indent="-285750" algn="r">
              <a:buFont typeface="Wingdings" panose="05000000000000000000" pitchFamily="2" charset="2"/>
              <a:buChar char="n"/>
            </a:pPr>
            <a:r>
              <a:rPr lang="zh-CN" altLang="zh-CN"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操作系统</a:t>
            </a:r>
            <a:endParaRPr lang="zh-CN" altLang="zh-CN" kern="1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7" name="图示 6"/>
          <p:cNvGraphicFramePr/>
          <p:nvPr>
            <p:custDataLst>
              <p:tags r:id="rId9"/>
            </p:custDataLst>
          </p:nvPr>
        </p:nvGraphicFramePr>
        <p:xfrm>
          <a:off x="521335" y="3760470"/>
          <a:ext cx="5969635" cy="165989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8" name="矩形 7"/>
          <p:cNvSpPr/>
          <p:nvPr>
            <p:custDataLst>
              <p:tags r:id="rId15"/>
            </p:custDataLst>
          </p:nvPr>
        </p:nvSpPr>
        <p:spPr>
          <a:xfrm>
            <a:off x="7162800" y="855980"/>
            <a:ext cx="1269365" cy="410210"/>
          </a:xfrm>
          <a:prstGeom prst="rect">
            <a:avLst/>
          </a:prstGeom>
        </p:spPr>
        <p:txBody>
          <a:bodyPr wrap="none">
            <a:noAutofit/>
          </a:bodyPr>
          <a:p>
            <a:pPr marL="285750" indent="-285750">
              <a:buFont typeface="Wingdings" panose="05000000000000000000" pitchFamily="2" charset="2"/>
              <a:buChar char="n"/>
            </a:pPr>
            <a:r>
              <a:rPr lang="zh-CN" altLang="en-US" dirty="0">
                <a:solidFill>
                  <a:srgbClr val="FF0000"/>
                </a:solidFill>
                <a:latin typeface="微软雅黑" panose="020B0503020204020204" pitchFamily="34" charset="-122"/>
                <a:ea typeface="微软雅黑" panose="020B0503020204020204" pitchFamily="34" charset="-122"/>
              </a:rPr>
              <a:t>支承</a:t>
            </a:r>
            <a:r>
              <a:rPr lang="zh-CN" altLang="en-US" dirty="0">
                <a:solidFill>
                  <a:srgbClr val="FF0000"/>
                </a:solidFill>
                <a:latin typeface="微软雅黑" panose="020B0503020204020204" pitchFamily="34" charset="-122"/>
                <a:ea typeface="微软雅黑" panose="020B0503020204020204" pitchFamily="34" charset="-122"/>
              </a:rPr>
              <a:t>部件</a:t>
            </a:r>
            <a:endParaRPr lang="zh-CN" altLang="en-US" dirty="0">
              <a:solidFill>
                <a:srgbClr val="FF0000"/>
              </a:solidFill>
              <a:latin typeface="微软雅黑" panose="020B0503020204020204" pitchFamily="34" charset="-122"/>
              <a:ea typeface="微软雅黑" panose="020B0503020204020204" pitchFamily="34" charset="-122"/>
            </a:endParaRPr>
          </a:p>
        </p:txBody>
      </p:sp>
      <p:graphicFrame>
        <p:nvGraphicFramePr>
          <p:cNvPr id="9" name="图示 8"/>
          <p:cNvGraphicFramePr/>
          <p:nvPr>
            <p:custDataLst>
              <p:tags r:id="rId16"/>
            </p:custDataLst>
          </p:nvPr>
        </p:nvGraphicFramePr>
        <p:xfrm>
          <a:off x="6550660" y="1266190"/>
          <a:ext cx="5534025" cy="455295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09600" y="1219200"/>
            <a:ext cx="11099800" cy="4799965"/>
          </a:xfrm>
          <a:prstGeom prst="rect">
            <a:avLst/>
          </a:prstGeom>
          <a:noFill/>
          <a:ln w="9525">
            <a:noFill/>
          </a:ln>
        </p:spPr>
        <p:txBody>
          <a:bodyPr wrap="square">
            <a:spAutoFit/>
          </a:bodyPr>
          <a:p>
            <a:endParaRPr lang="en-US" sz="1800">
              <a:latin typeface="Calibri" panose="020F0502020204030204" charset="0"/>
              <a:ea typeface="宋体" panose="02010600030101010101" pitchFamily="2" charset="-122"/>
            </a:endParaRPr>
          </a:p>
          <a:p>
            <a:r>
              <a:rPr lang="en-US" sz="2400">
                <a:latin typeface="Calibri" panose="020F0502020204030204" charset="0"/>
                <a:ea typeface="宋体" panose="02010600030101010101" pitchFamily="2" charset="-122"/>
              </a:rPr>
              <a:t>1</a:t>
            </a:r>
            <a:r>
              <a:rPr lang="zh-CN" sz="2400">
                <a:latin typeface="Calibri" panose="020F0502020204030204" charset="0"/>
                <a:ea typeface="宋体" panose="02010600030101010101" pitchFamily="2" charset="-122"/>
              </a:rPr>
              <a:t>）滑块行程次数高。高度压力机的滑块行程次数一般为普通压力机的</a:t>
            </a:r>
            <a:r>
              <a:rPr lang="en-US" sz="2400">
                <a:latin typeface="Calibri" panose="020F0502020204030204" charset="0"/>
                <a:ea typeface="宋体" panose="02010600030101010101" pitchFamily="2" charset="-122"/>
              </a:rPr>
              <a:t>5~10</a:t>
            </a:r>
            <a:r>
              <a:rPr lang="zh-CN" sz="2400">
                <a:latin typeface="Calibri" panose="020F0502020204030204" charset="0"/>
                <a:ea typeface="宋体" panose="02010600030101010101" pitchFamily="2" charset="-122"/>
              </a:rPr>
              <a:t>倍，中小型高速压力机的滑块行程次数可达到</a:t>
            </a:r>
            <a:r>
              <a:rPr lang="en-US" sz="2400">
                <a:latin typeface="Calibri" panose="020F0502020204030204" charset="0"/>
                <a:ea typeface="宋体" panose="02010600030101010101" pitchFamily="2" charset="-122"/>
              </a:rPr>
              <a:t>1000~3000</a:t>
            </a:r>
            <a:r>
              <a:rPr lang="zh-CN" sz="2400">
                <a:latin typeface="Calibri" panose="020F0502020204030204" charset="0"/>
                <a:ea typeface="宋体" panose="02010600030101010101" pitchFamily="2" charset="-122"/>
              </a:rPr>
              <a:t>次</a:t>
            </a:r>
            <a:r>
              <a:rPr lang="en-US" sz="2400">
                <a:latin typeface="Calibri" panose="020F0502020204030204" charset="0"/>
                <a:ea typeface="宋体" panose="02010600030101010101" pitchFamily="2" charset="-122"/>
              </a:rPr>
              <a:t>/min</a:t>
            </a:r>
            <a:r>
              <a:rPr lang="zh-CN" sz="2400">
                <a:latin typeface="Calibri" panose="020F0502020204030204" charset="0"/>
                <a:ea typeface="宋体" panose="02010600030101010101" pitchFamily="2" charset="-122"/>
              </a:rPr>
              <a:t>。2）滑块惯性大。滑块和模具在高速压力机的驱动下高速往复运动，会产生很大的惯性力，造成惯性振动，加上冲压过程中机身积存的弹性势能释放后所引起的振动会直接影响压力机的性能和模具的寿命，应必须采取减振措施。3）设有紧急制动装置。传动系统具有良好的紧急</a:t>
            </a:r>
            <a:endParaRPr lang="zh-CN" sz="2400">
              <a:latin typeface="Calibri" panose="020F0502020204030204" charset="0"/>
              <a:ea typeface="宋体" panose="02010600030101010101" pitchFamily="2" charset="-122"/>
            </a:endParaRPr>
          </a:p>
          <a:p>
            <a:r>
              <a:rPr lang="zh-CN" sz="2400">
                <a:latin typeface="Calibri" panose="020F0502020204030204" charset="0"/>
                <a:ea typeface="宋体" panose="02010600030101010101" pitchFamily="2" charset="-122"/>
              </a:rPr>
              <a:t>制动特性，当安全监测装置发出警报时，可以令</a:t>
            </a:r>
            <a:endParaRPr lang="zh-CN" sz="2400">
              <a:latin typeface="Calibri" panose="020F0502020204030204" charset="0"/>
              <a:ea typeface="宋体" panose="02010600030101010101" pitchFamily="2" charset="-122"/>
            </a:endParaRPr>
          </a:p>
          <a:p>
            <a:r>
              <a:rPr lang="zh-CN" sz="2400">
                <a:latin typeface="Calibri" panose="020F0502020204030204" charset="0"/>
                <a:ea typeface="宋体" panose="02010600030101010101" pitchFamily="2" charset="-122"/>
              </a:rPr>
              <a:t>压力机紧急停机，避免发生事故。某些压力机采</a:t>
            </a:r>
            <a:endParaRPr lang="zh-CN" sz="2400">
              <a:latin typeface="Calibri" panose="020F0502020204030204" charset="0"/>
              <a:ea typeface="宋体" panose="02010600030101010101" pitchFamily="2" charset="-122"/>
            </a:endParaRPr>
          </a:p>
          <a:p>
            <a:r>
              <a:rPr lang="zh-CN" sz="2400">
                <a:latin typeface="Calibri" panose="020F0502020204030204" charset="0"/>
                <a:ea typeface="宋体" panose="02010600030101010101" pitchFamily="2" charset="-122"/>
              </a:rPr>
              <a:t>用的是双制动器。4）送料装置的精度高。</a:t>
            </a:r>
            <a:r>
              <a:rPr lang="en-US" sz="2400">
                <a:latin typeface="Calibri" panose="020F0502020204030204" charset="0"/>
                <a:ea typeface="宋体" panose="02010600030101010101" pitchFamily="2" charset="-122"/>
              </a:rPr>
              <a:t>5</a:t>
            </a:r>
            <a:r>
              <a:rPr lang="zh-CN" sz="2400">
                <a:latin typeface="Calibri" panose="020F0502020204030204" charset="0"/>
                <a:ea typeface="宋体" panose="02010600030101010101" pitchFamily="2" charset="-122"/>
              </a:rPr>
              <a:t>）机床刚性好，滑块的导向精度高，辅助装置齐</a:t>
            </a:r>
            <a:endParaRPr lang="zh-CN" sz="2400">
              <a:latin typeface="Calibri" panose="020F0502020204030204" charset="0"/>
              <a:ea typeface="宋体" panose="02010600030101010101" pitchFamily="2" charset="-122"/>
            </a:endParaRPr>
          </a:p>
          <a:p>
            <a:r>
              <a:rPr lang="zh-CN" sz="2400">
                <a:latin typeface="Calibri" panose="020F0502020204030204" charset="0"/>
                <a:ea typeface="宋体" panose="02010600030101010101" pitchFamily="2" charset="-122"/>
              </a:rPr>
              <a:t>全。</a:t>
            </a:r>
            <a:endParaRPr lang="zh-CN" altLang="en-US" sz="2400">
              <a:latin typeface="Calibri" panose="020F0502020204030204" charset="0"/>
              <a:ea typeface="宋体" panose="02010600030101010101" pitchFamily="2" charset="-122"/>
            </a:endParaRPr>
          </a:p>
        </p:txBody>
      </p:sp>
      <p:sp>
        <p:nvSpPr>
          <p:cNvPr id="2" name="文本框 1"/>
          <p:cNvSpPr txBox="1"/>
          <p:nvPr/>
        </p:nvSpPr>
        <p:spPr>
          <a:xfrm>
            <a:off x="609600" y="457200"/>
            <a:ext cx="6096000" cy="645160"/>
          </a:xfrm>
          <a:prstGeom prst="rect">
            <a:avLst/>
          </a:prstGeom>
          <a:noFill/>
        </p:spPr>
        <p:txBody>
          <a:bodyPr wrap="square" rtlCol="0" anchor="t">
            <a:spAutoFit/>
          </a:bodyPr>
          <a:p>
            <a:r>
              <a:rPr lang="zh-CN" sz="3600">
                <a:latin typeface="Calibri" panose="020F0502020204030204" charset="0"/>
                <a:sym typeface="+mn-ea"/>
              </a:rPr>
              <a:t>高速压力机具有以下特点</a:t>
            </a:r>
            <a:r>
              <a:rPr lang="zh-CN" sz="1800">
                <a:latin typeface="Calibri" panose="020F0502020204030204" charset="0"/>
                <a:sym typeface="+mn-ea"/>
              </a:rPr>
              <a:t>：</a:t>
            </a:r>
            <a:endParaRPr lang="zh-CN" altLang="en-US" sz="1800">
              <a:latin typeface="Calibri" panose="020F0502020204030204" charset="0"/>
              <a:sym typeface="+mn-ea"/>
            </a:endParaRPr>
          </a:p>
        </p:txBody>
      </p:sp>
      <p:pic>
        <p:nvPicPr>
          <p:cNvPr id="8" name="图片 8" descr="QQ图片20230613231444"/>
          <p:cNvPicPr>
            <a:picLocks noChangeAspect="1"/>
          </p:cNvPicPr>
          <p:nvPr>
            <p:custDataLst>
              <p:tags r:id="rId1"/>
            </p:custDataLst>
          </p:nvPr>
        </p:nvPicPr>
        <p:blipFill>
          <a:blip r:embed="rId2"/>
          <a:srcRect t="2121" b="49525"/>
          <a:stretch>
            <a:fillRect/>
          </a:stretch>
        </p:blipFill>
        <p:spPr>
          <a:xfrm>
            <a:off x="7239000" y="3352800"/>
            <a:ext cx="4657725" cy="341757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62000" y="990600"/>
            <a:ext cx="8846820" cy="922020"/>
          </a:xfrm>
          <a:prstGeom prst="rect">
            <a:avLst/>
          </a:prstGeom>
          <a:noFill/>
          <a:ln w="9525">
            <a:noFill/>
          </a:ln>
        </p:spPr>
        <p:txBody>
          <a:bodyPr wrap="square">
            <a:spAutoFit/>
          </a:bodyPr>
          <a:p>
            <a:r>
              <a:rPr lang="zh-CN" sz="1800">
                <a:ea typeface="宋体" panose="02010600030101010101" pitchFamily="2" charset="-122"/>
              </a:rPr>
              <a:t>（二）冲压工艺及冲压件的结构工艺性</a:t>
            </a:r>
            <a:r>
              <a:rPr lang="en-US" sz="1800">
                <a:latin typeface="仿宋" panose="02010609060101010101" charset="-122"/>
                <a:ea typeface="宋体" panose="02010600030101010101" pitchFamily="2" charset="-122"/>
                <a:cs typeface="FzBookMaker2DlFont2" charset="0"/>
              </a:rPr>
              <a:t>  </a:t>
            </a:r>
            <a:r>
              <a:rPr lang="zh-CN" sz="1800">
                <a:latin typeface="Calibri" panose="020F0502020204030204" charset="0"/>
                <a:ea typeface="宋体" panose="02010600030101010101" pitchFamily="2" charset="-122"/>
              </a:rPr>
              <a:t>为满足冲压生产中各种冲压零件的形状、尺寸、精度、批量大小、原材料性能的要求，冲压加工的方法是多种多样的，通常冲压工艺分类如图所示。</a:t>
            </a:r>
            <a:endParaRPr lang="zh-CN" altLang="en-US" sz="1800">
              <a:latin typeface="Calibri" panose="020F0502020204030204" charset="0"/>
              <a:ea typeface="宋体" panose="02010600030101010101" pitchFamily="2" charset="-122"/>
            </a:endParaRPr>
          </a:p>
        </p:txBody>
      </p:sp>
      <p:pic>
        <p:nvPicPr>
          <p:cNvPr id="15" name="图片 15"/>
          <p:cNvPicPr>
            <a:picLocks noChangeAspect="1"/>
          </p:cNvPicPr>
          <p:nvPr>
            <p:custDataLst>
              <p:tags r:id="rId1"/>
            </p:custDataLst>
          </p:nvPr>
        </p:nvPicPr>
        <p:blipFill>
          <a:blip r:embed="rId2"/>
          <a:srcRect b="21901"/>
          <a:stretch>
            <a:fillRect/>
          </a:stretch>
        </p:blipFill>
        <p:spPr>
          <a:xfrm>
            <a:off x="2362200" y="2286000"/>
            <a:ext cx="6128385" cy="261048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8200" y="1143000"/>
            <a:ext cx="10724515" cy="4523105"/>
          </a:xfrm>
          <a:prstGeom prst="rect">
            <a:avLst/>
          </a:prstGeom>
          <a:noFill/>
          <a:ln w="9525">
            <a:noFill/>
          </a:ln>
        </p:spPr>
        <p:txBody>
          <a:bodyPr wrap="square">
            <a:spAutoFit/>
          </a:bodyPr>
          <a:p>
            <a:pPr indent="266700"/>
            <a:r>
              <a:rPr lang="zh-CN" sz="3200">
                <a:latin typeface="Calibri" panose="020F0502020204030204" charset="0"/>
                <a:ea typeface="宋体" panose="02010600030101010101" pitchFamily="2" charset="-122"/>
              </a:rPr>
              <a:t>概括起来，可以将冲压工艺分为分离工序与塑性成形工序两大类（按变形的性质来分）。</a:t>
            </a:r>
            <a:endParaRPr lang="zh-CN" sz="3200">
              <a:latin typeface="Calibri" panose="020F0502020204030204" charset="0"/>
              <a:ea typeface="宋体" panose="02010600030101010101" pitchFamily="2" charset="-122"/>
            </a:endParaRPr>
          </a:p>
          <a:p>
            <a:pPr indent="266700"/>
            <a:r>
              <a:rPr lang="zh-CN" sz="3200">
                <a:latin typeface="Calibri" panose="020F0502020204030204" charset="0"/>
                <a:ea typeface="宋体" panose="02010600030101010101" pitchFamily="2" charset="-122"/>
              </a:rPr>
              <a:t>分离工序又可分为落料、冲孔和切断等，</a:t>
            </a:r>
            <a:endParaRPr lang="zh-CN" sz="3200">
              <a:latin typeface="Calibri" panose="020F0502020204030204" charset="0"/>
              <a:ea typeface="宋体" panose="02010600030101010101" pitchFamily="2" charset="-122"/>
            </a:endParaRPr>
          </a:p>
          <a:p>
            <a:pPr indent="266700"/>
            <a:r>
              <a:rPr lang="zh-CN" sz="3200">
                <a:latin typeface="Calibri" panose="020F0502020204030204" charset="0"/>
                <a:ea typeface="宋体" panose="02010600030101010101" pitchFamily="2" charset="-122"/>
              </a:rPr>
              <a:t>目的</a:t>
            </a:r>
            <a:r>
              <a:rPr lang="en-US" altLang="zh-CN" sz="3200">
                <a:latin typeface="Calibri" panose="020F0502020204030204" charset="0"/>
                <a:ea typeface="宋体" panose="02010600030101010101" pitchFamily="2" charset="-122"/>
              </a:rPr>
              <a:t>:</a:t>
            </a:r>
            <a:r>
              <a:rPr lang="zh-CN" sz="3200">
                <a:latin typeface="Calibri" panose="020F0502020204030204" charset="0"/>
                <a:ea typeface="宋体" panose="02010600030101010101" pitchFamily="2" charset="-122"/>
              </a:rPr>
              <a:t>是在冲压过程中使冲压件与板料沿一定的轮廓线相互分离。</a:t>
            </a:r>
            <a:endParaRPr lang="zh-CN" sz="3200">
              <a:latin typeface="Calibri" panose="020F0502020204030204" charset="0"/>
              <a:ea typeface="宋体" panose="02010600030101010101" pitchFamily="2" charset="-122"/>
            </a:endParaRPr>
          </a:p>
          <a:p>
            <a:pPr indent="266700"/>
            <a:r>
              <a:rPr lang="zh-CN" sz="3200">
                <a:latin typeface="Calibri" panose="020F0502020204030204" charset="0"/>
                <a:ea typeface="宋体" panose="02010600030101010101" pitchFamily="2" charset="-122"/>
              </a:rPr>
              <a:t>塑性成形工序可分为弯曲、拉深、成形（各种不同性质的局部变形，还可进一步细分，如翻边、胀形、缩口等）</a:t>
            </a:r>
            <a:endParaRPr lang="zh-CN" sz="3200">
              <a:latin typeface="Calibri" panose="020F0502020204030204" charset="0"/>
              <a:ea typeface="宋体" panose="02010600030101010101" pitchFamily="2" charset="-122"/>
            </a:endParaRPr>
          </a:p>
          <a:p>
            <a:pPr indent="266700"/>
            <a:r>
              <a:rPr lang="zh-CN" sz="3200">
                <a:latin typeface="Calibri" panose="020F0502020204030204" charset="0"/>
                <a:ea typeface="宋体" panose="02010600030101010101" pitchFamily="2" charset="-122"/>
              </a:rPr>
              <a:t>目的</a:t>
            </a:r>
            <a:r>
              <a:rPr lang="en-US" altLang="zh-CN" sz="3200">
                <a:latin typeface="Calibri" panose="020F0502020204030204" charset="0"/>
                <a:ea typeface="宋体" panose="02010600030101010101" pitchFamily="2" charset="-122"/>
              </a:rPr>
              <a:t>:</a:t>
            </a:r>
            <a:r>
              <a:rPr lang="zh-CN" sz="3200">
                <a:latin typeface="Calibri" panose="020F0502020204030204" charset="0"/>
                <a:ea typeface="宋体" panose="02010600030101010101" pitchFamily="2" charset="-122"/>
              </a:rPr>
              <a:t>是使冲压毛坯在不破坏的条件下发生塑性变形，进而得到所要求的零件形状</a:t>
            </a:r>
            <a:r>
              <a:rPr lang="en-US" sz="3200">
                <a:latin typeface="Calibri" panose="020F0502020204030204" charset="0"/>
                <a:ea typeface="宋体" panose="02010600030101010101" pitchFamily="2" charset="-122"/>
              </a:rPr>
              <a:t>.</a:t>
            </a:r>
            <a:endParaRPr lang="en-US" altLang="en-US" sz="3200">
              <a:latin typeface="Calibri" panose="020F0502020204030204" charset="0"/>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62000" y="1512570"/>
            <a:ext cx="10657205" cy="4523105"/>
          </a:xfrm>
          <a:prstGeom prst="rect">
            <a:avLst/>
          </a:prstGeom>
          <a:noFill/>
          <a:ln w="9525">
            <a:noFill/>
          </a:ln>
        </p:spPr>
        <p:txBody>
          <a:bodyPr wrap="square">
            <a:spAutoFit/>
          </a:bodyPr>
          <a:p>
            <a:pPr>
              <a:lnSpc>
                <a:spcPct val="150000"/>
              </a:lnSpc>
            </a:pPr>
            <a:r>
              <a:rPr lang="en-US" sz="2400">
                <a:latin typeface="Calibri" panose="020F0502020204030204" charset="0"/>
                <a:ea typeface="宋体" panose="02010600030101010101" pitchFamily="2" charset="-122"/>
                <a:cs typeface="Times New Roman" panose="02020603050405020304" pitchFamily="18" charset="0"/>
              </a:rPr>
              <a:t> </a:t>
            </a:r>
            <a:r>
              <a:rPr lang="zh-CN" sz="2400">
                <a:latin typeface="Calibri" panose="020F0502020204030204" charset="0"/>
                <a:ea typeface="宋体" panose="02010600030101010101" pitchFamily="2" charset="-122"/>
              </a:rPr>
              <a:t>①弯曲件尽可能采用对称的结构以避免弯曲成型过程产生偏移。</a:t>
            </a:r>
            <a:r>
              <a:rPr lang="en-US" sz="2400">
                <a:latin typeface="Calibri" panose="020F0502020204030204" charset="0"/>
                <a:ea typeface="宋体" panose="02010600030101010101" pitchFamily="2" charset="-122"/>
                <a:cs typeface="Times New Roman" panose="02020603050405020304" pitchFamily="18" charset="0"/>
              </a:rPr>
              <a:t> </a:t>
            </a:r>
            <a:r>
              <a:rPr lang="zh-CN" sz="2400">
                <a:latin typeface="Calibri" panose="020F0502020204030204" charset="0"/>
                <a:ea typeface="宋体" panose="02010600030101010101" pitchFamily="2" charset="-122"/>
              </a:rPr>
              <a:t>②设置圆弧卸荷槽：当弯曲部位处在界面突变处时，为避免弯曲过程中根部撕裂现象的发生，应开设圆弧卸荷槽。</a:t>
            </a:r>
            <a:r>
              <a:rPr lang="en-US" sz="2400">
                <a:latin typeface="Calibri" panose="020F0502020204030204" charset="0"/>
                <a:ea typeface="宋体" panose="02010600030101010101" pitchFamily="2" charset="-122"/>
                <a:cs typeface="Times New Roman" panose="02020603050405020304" pitchFamily="18" charset="0"/>
              </a:rPr>
              <a:t> </a:t>
            </a:r>
            <a:r>
              <a:rPr lang="zh-CN" sz="2400">
                <a:latin typeface="Calibri" panose="020F0502020204030204" charset="0"/>
                <a:ea typeface="宋体" panose="02010600030101010101" pitchFamily="2" charset="-122"/>
              </a:rPr>
              <a:t>③弯曲件直角边应有适当的高度</a:t>
            </a:r>
            <a:r>
              <a:rPr lang="en-US" sz="2400">
                <a:latin typeface="Calibri" panose="020F0502020204030204" charset="0"/>
                <a:ea typeface="宋体" panose="02010600030101010101" pitchFamily="2" charset="-122"/>
              </a:rPr>
              <a:t>h</a:t>
            </a:r>
            <a:r>
              <a:rPr lang="zh-CN" sz="2400">
                <a:latin typeface="Calibri" panose="020F0502020204030204" charset="0"/>
                <a:ea typeface="宋体" panose="02010600030101010101" pitchFamily="2" charset="-122"/>
              </a:rPr>
              <a:t>，</a:t>
            </a:r>
            <a:r>
              <a:rPr lang="en-US" sz="2400">
                <a:latin typeface="Calibri" panose="020F0502020204030204" charset="0"/>
                <a:ea typeface="宋体" panose="02010600030101010101" pitchFamily="2" charset="-122"/>
                <a:cs typeface="Times New Roman" panose="02020603050405020304" pitchFamily="18" charset="0"/>
              </a:rPr>
              <a:t> </a:t>
            </a:r>
            <a:r>
              <a:rPr lang="zh-CN" sz="2400">
                <a:latin typeface="Calibri" panose="020F0502020204030204" charset="0"/>
                <a:ea typeface="宋体" panose="02010600030101010101" pitchFamily="2" charset="-122"/>
              </a:rPr>
              <a:t>④弯曲变形区应避开孔位：为避免这种情况，必须使孔避开变形区。</a:t>
            </a:r>
            <a:r>
              <a:rPr lang="en-US" sz="2400">
                <a:latin typeface="Calibri" panose="020F0502020204030204" charset="0"/>
                <a:ea typeface="宋体" panose="02010600030101010101" pitchFamily="2" charset="-122"/>
                <a:cs typeface="Times New Roman" panose="02020603050405020304" pitchFamily="18" charset="0"/>
              </a:rPr>
              <a:t> </a:t>
            </a:r>
            <a:r>
              <a:rPr lang="zh-CN" sz="2400">
                <a:latin typeface="Calibri" panose="020F0502020204030204" charset="0"/>
                <a:ea typeface="宋体" panose="02010600030101010101" pitchFamily="2" charset="-122"/>
              </a:rPr>
              <a:t>⑤需多次成型的弯曲件应增设定位孔：为了确保各道弯曲工序的定位准确一致，常需要增设定位孔。</a:t>
            </a:r>
            <a:endParaRPr lang="zh-CN" altLang="en-US" sz="2400">
              <a:latin typeface="Calibri" panose="020F0502020204030204" charset="0"/>
              <a:ea typeface="宋体" panose="02010600030101010101" pitchFamily="2" charset="-122"/>
            </a:endParaRPr>
          </a:p>
        </p:txBody>
      </p:sp>
      <p:sp>
        <p:nvSpPr>
          <p:cNvPr id="2" name="文本框 1"/>
          <p:cNvSpPr txBox="1"/>
          <p:nvPr/>
        </p:nvSpPr>
        <p:spPr>
          <a:xfrm>
            <a:off x="914400" y="990600"/>
            <a:ext cx="6096000" cy="521970"/>
          </a:xfrm>
          <a:prstGeom prst="rect">
            <a:avLst/>
          </a:prstGeom>
          <a:noFill/>
        </p:spPr>
        <p:txBody>
          <a:bodyPr wrap="square" rtlCol="0" anchor="t">
            <a:spAutoFit/>
          </a:bodyPr>
          <a:p>
            <a:r>
              <a:rPr lang="zh-CN" sz="2800">
                <a:latin typeface="Calibri" panose="020F0502020204030204" charset="0"/>
                <a:sym typeface="+mn-ea"/>
              </a:rPr>
              <a:t>弯曲件的结构工艺性</a:t>
            </a:r>
            <a:endParaRPr lang="zh-CN" altLang="en-US" sz="2800">
              <a:latin typeface="Calibri" panose="020F0502020204030204" charset="0"/>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4"/>
          <p:cNvSpPr>
            <a:spLocks noGrp="1" noChangeArrowheads="1"/>
          </p:cNvSpPr>
          <p:nvPr>
            <p:ph type="ctrTitle"/>
          </p:nvPr>
        </p:nvSpPr>
        <p:spPr bwMode="auto">
          <a:xfrm>
            <a:off x="1857375" y="2111373"/>
            <a:ext cx="4924425" cy="1470025"/>
          </a:xfrm>
          <a:prstGeom prst="rect">
            <a:avLst/>
          </a:prstGeom>
          <a:blipFill>
            <a:blip r:embed="rId1" cstate="print"/>
            <a:tile tx="0" ty="0" sx="100000" sy="100000" flip="none" algn="tl"/>
          </a:blipFill>
          <a:ln w="9525" cmpd="sng">
            <a:noFill/>
            <a:prstDash val="solid"/>
            <a:miter lim="800000"/>
          </a:ln>
          <a:effectLst>
            <a:glow rad="228600">
              <a:schemeClr val="accent1">
                <a:satMod val="175000"/>
                <a:alpha val="40000"/>
              </a:schemeClr>
            </a:glow>
            <a:outerShdw dist="35921" dir="2700000" algn="ctr" rotWithShape="0">
              <a:srgbClr val="FFFFFF"/>
            </a:outerShdw>
          </a:effectLst>
          <a:scene3d>
            <a:camera prst="orthographicFront"/>
            <a:lightRig rig="balanced" dir="t"/>
          </a:scene3d>
          <a:sp3d prstMaterial="plastic"/>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6000" b="1" i="0" u="none" strike="noStrike" kern="0" cap="none" spc="0" normalizeH="0" baseline="0" noProof="1" smtClean="0">
                <a:ln>
                  <a:noFill/>
                </a:ln>
                <a:solidFill>
                  <a:schemeClr val="tx2"/>
                </a:solidFill>
                <a:effectLst/>
                <a:uLnTx/>
                <a:uFillTx/>
                <a:latin typeface="+mj-lt"/>
                <a:ea typeface="宋体" panose="02010600030101010101" pitchFamily="2" charset="-122"/>
                <a:cs typeface="+mj-cs"/>
              </a:rPr>
              <a:t>Thank You!</a:t>
            </a:r>
            <a:endParaRPr kumimoji="0" lang="en-US" altLang="zh-CN" sz="6000" b="1" i="0" u="none" strike="noStrike" kern="0" cap="none" spc="0" normalizeH="0" baseline="0" noProof="1" smtClean="0">
              <a:ln>
                <a:noFill/>
              </a:ln>
              <a:solidFill>
                <a:schemeClr val="tx2"/>
              </a:solidFill>
              <a:effectLst/>
              <a:uLnTx/>
              <a:uFillTx/>
              <a:latin typeface="+mj-lt"/>
              <a:ea typeface="宋体" panose="02010600030101010101" pitchFamily="2"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9938"/>
                                        </p:tgtEl>
                                        <p:attrNameLst>
                                          <p:attrName>style.visibility</p:attrName>
                                        </p:attrNameLst>
                                      </p:cBhvr>
                                      <p:to>
                                        <p:strVal val="visible"/>
                                      </p:to>
                                    </p:set>
                                    <p:anim calcmode="lin" valueType="num">
                                      <p:cBhvr>
                                        <p:cTn id="7" dur="500" fill="hold"/>
                                        <p:tgtEl>
                                          <p:spTgt spid="39938"/>
                                        </p:tgtEl>
                                        <p:attrNameLst>
                                          <p:attrName>ppt_w</p:attrName>
                                        </p:attrNameLst>
                                      </p:cBhvr>
                                      <p:tavLst>
                                        <p:tav tm="0">
                                          <p:val>
                                            <p:fltVal val="0.000000"/>
                                          </p:val>
                                        </p:tav>
                                        <p:tav tm="100000">
                                          <p:val>
                                            <p:strVal val="#ppt_w"/>
                                          </p:val>
                                        </p:tav>
                                      </p:tavLst>
                                    </p:anim>
                                    <p:anim calcmode="lin" valueType="num">
                                      <p:cBhvr>
                                        <p:cTn id="8" dur="500" fill="hold"/>
                                        <p:tgtEl>
                                          <p:spTgt spid="39938"/>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引入</a:t>
            </a:r>
            <a:endParaRPr lang="zh-CN" altLang="en-US"/>
          </a:p>
        </p:txBody>
      </p:sp>
      <p:sp>
        <p:nvSpPr>
          <p:cNvPr id="3" name="内容占位符 2"/>
          <p:cNvSpPr>
            <a:spLocks noGrp="1"/>
          </p:cNvSpPr>
          <p:nvPr>
            <p:ph idx="1"/>
          </p:nvPr>
        </p:nvSpPr>
        <p:spPr/>
        <p:txBody>
          <a:bodyPr/>
          <a:p>
            <a:pPr eaLnBrk="1" hangingPunct="1">
              <a:lnSpc>
                <a:spcPct val="140000"/>
              </a:lnSpc>
            </a:pPr>
            <a:r>
              <a:rPr lang="zh-CN" altLang="en-US" sz="2400" b="1" dirty="0">
                <a:solidFill>
                  <a:schemeClr val="accent2"/>
                </a:solidFill>
                <a:sym typeface="+mn-ea"/>
              </a:rPr>
              <a:t>从质量分析来看</a:t>
            </a:r>
            <a:r>
              <a:rPr lang="zh-CN" altLang="en-US" sz="2400" dirty="0">
                <a:sym typeface="+mn-ea"/>
              </a:rPr>
              <a:t>，轿车车身占整车的</a:t>
            </a:r>
            <a:r>
              <a:rPr lang="en-US" altLang="zh-CN" sz="2400" dirty="0">
                <a:sym typeface="+mn-ea"/>
              </a:rPr>
              <a:t>40%</a:t>
            </a:r>
            <a:r>
              <a:rPr lang="zh-CN" altLang="en-US" sz="2400" dirty="0">
                <a:sym typeface="+mn-ea"/>
              </a:rPr>
              <a:t>～</a:t>
            </a:r>
            <a:r>
              <a:rPr lang="en-US" altLang="zh-CN" sz="2400" dirty="0">
                <a:sym typeface="+mn-ea"/>
              </a:rPr>
              <a:t>60%</a:t>
            </a:r>
            <a:r>
              <a:rPr lang="zh-CN" altLang="en-US" sz="2400" dirty="0">
                <a:sym typeface="+mn-ea"/>
              </a:rPr>
              <a:t>，载重车车身（又称驾驶室）占整车的</a:t>
            </a:r>
            <a:r>
              <a:rPr lang="en-US" altLang="zh-CN" sz="2400" dirty="0">
                <a:sym typeface="+mn-ea"/>
              </a:rPr>
              <a:t>20%</a:t>
            </a:r>
            <a:r>
              <a:rPr lang="zh-CN" altLang="en-US" sz="2400" dirty="0">
                <a:sym typeface="+mn-ea"/>
              </a:rPr>
              <a:t>～</a:t>
            </a:r>
            <a:r>
              <a:rPr lang="en-US" altLang="zh-CN" sz="2400" dirty="0">
                <a:sym typeface="+mn-ea"/>
              </a:rPr>
              <a:t>30%</a:t>
            </a:r>
            <a:r>
              <a:rPr lang="zh-CN" altLang="en-US" sz="2400" dirty="0">
                <a:sym typeface="+mn-ea"/>
              </a:rPr>
              <a:t>；从制造成本上来看，轿车车身占整车的</a:t>
            </a:r>
            <a:r>
              <a:rPr lang="en-US" altLang="zh-CN" sz="2400" dirty="0">
                <a:sym typeface="+mn-ea"/>
              </a:rPr>
              <a:t>50%</a:t>
            </a:r>
            <a:r>
              <a:rPr lang="zh-CN" altLang="en-US" sz="2400" dirty="0">
                <a:sym typeface="+mn-ea"/>
              </a:rPr>
              <a:t>～</a:t>
            </a:r>
            <a:r>
              <a:rPr lang="en-US" altLang="zh-CN" sz="2400" dirty="0">
                <a:sym typeface="+mn-ea"/>
              </a:rPr>
              <a:t>70%</a:t>
            </a:r>
            <a:r>
              <a:rPr lang="zh-CN" altLang="en-US" sz="2400" dirty="0">
                <a:sym typeface="+mn-ea"/>
              </a:rPr>
              <a:t>，载货车车身占整车的</a:t>
            </a:r>
            <a:r>
              <a:rPr lang="en-US" altLang="zh-CN" sz="2400" dirty="0">
                <a:sym typeface="+mn-ea"/>
              </a:rPr>
              <a:t>15%</a:t>
            </a:r>
            <a:r>
              <a:rPr lang="zh-CN" altLang="en-US" sz="2400" dirty="0">
                <a:sym typeface="+mn-ea"/>
              </a:rPr>
              <a:t>～</a:t>
            </a:r>
            <a:r>
              <a:rPr lang="en-US" altLang="zh-CN" sz="2400" dirty="0">
                <a:sym typeface="+mn-ea"/>
              </a:rPr>
              <a:t>30%</a:t>
            </a:r>
            <a:endParaRPr lang="zh-CN" altLang="en-US" sz="2400" dirty="0"/>
          </a:p>
          <a:p>
            <a:pPr eaLnBrk="1" hangingPunct="1">
              <a:lnSpc>
                <a:spcPct val="140000"/>
              </a:lnSpc>
            </a:pPr>
            <a:r>
              <a:rPr lang="zh-CN" altLang="en-US" sz="2400" b="1" dirty="0">
                <a:solidFill>
                  <a:schemeClr val="accent2"/>
                </a:solidFill>
                <a:sym typeface="+mn-ea"/>
              </a:rPr>
              <a:t>从汽车发展趋势来看</a:t>
            </a:r>
            <a:r>
              <a:rPr lang="zh-CN" altLang="en-US" sz="2400" dirty="0">
                <a:sym typeface="+mn-ea"/>
              </a:rPr>
              <a:t>，人们对汽车的安全性、舒适性、新颖性以及豪华档次等特色的要求将越来越高，而这些特色很多要通过汽车车身来体现。</a:t>
            </a:r>
            <a:endParaRPr lang="zh-CN" altLang="en-US" sz="2400" dirty="0"/>
          </a:p>
          <a:p>
            <a:pPr eaLnBrk="1" hangingPunct="1">
              <a:lnSpc>
                <a:spcPct val="140000"/>
              </a:lnSpc>
            </a:pPr>
            <a:r>
              <a:rPr lang="zh-CN" altLang="en-US" sz="2400" b="1" dirty="0">
                <a:solidFill>
                  <a:schemeClr val="accent2"/>
                </a:solidFill>
                <a:sym typeface="+mn-ea"/>
              </a:rPr>
              <a:t>汽车车身是一个形状复杂的空间薄壁壳体</a:t>
            </a:r>
            <a:r>
              <a:rPr lang="zh-CN" altLang="en-US" sz="2400" dirty="0">
                <a:sym typeface="+mn-ea"/>
              </a:rPr>
              <a:t>。它的主要零部件均由钢板冲压焊接而成，然后进行涂漆以增加美观和防蚀性，最后装上各种内饰件，形成完整的车身。</a:t>
            </a:r>
            <a:endParaRPr lang="zh-CN" altLang="en-US" sz="2400" dirty="0"/>
          </a:p>
          <a:p>
            <a:endParaRPr lang="zh-CN" alt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custDataLst>
              <p:tags r:id="rId1"/>
            </p:custDataLst>
          </p:nvPr>
        </p:nvSpPr>
        <p:spPr>
          <a:xfrm>
            <a:off x="1809750" y="716280"/>
            <a:ext cx="3786505" cy="536575"/>
          </a:xfrm>
          <a:prstGeom prst="rect">
            <a:avLst/>
          </a:prstGeom>
          <a:noFill/>
        </p:spPr>
        <p:txBody>
          <a:bodyPr wrap="square" rtlCol="0">
            <a:noAutofit/>
          </a:bodyPr>
          <a:p>
            <a:r>
              <a:rPr lang="en-US" altLang="zh-CN" sz="2400" b="1" dirty="0">
                <a:latin typeface="微软雅黑" panose="020B0503020204020204" pitchFamily="34" charset="-122"/>
                <a:ea typeface="微软雅黑" panose="020B0503020204020204" pitchFamily="34" charset="-122"/>
              </a:rPr>
              <a:t>6.1  </a:t>
            </a:r>
            <a:r>
              <a:rPr lang="zh-CN" altLang="en-US" sz="2400" b="1" dirty="0">
                <a:latin typeface="微软雅黑" panose="020B0503020204020204" pitchFamily="34" charset="-122"/>
                <a:ea typeface="微软雅黑" panose="020B0503020204020204" pitchFamily="34" charset="-122"/>
              </a:rPr>
              <a:t>冲压</a:t>
            </a:r>
            <a:r>
              <a:rPr lang="zh-CN" altLang="en-US" sz="2400" b="1" dirty="0">
                <a:latin typeface="微软雅黑" panose="020B0503020204020204" pitchFamily="34" charset="-122"/>
                <a:ea typeface="微软雅黑" panose="020B0503020204020204" pitchFamily="34" charset="-122"/>
              </a:rPr>
              <a:t>工艺的概述</a:t>
            </a:r>
            <a:endParaRPr lang="zh-CN" altLang="en-US" sz="2400" b="1" dirty="0">
              <a:latin typeface="微软雅黑" panose="020B0503020204020204" pitchFamily="34" charset="-122"/>
              <a:ea typeface="微软雅黑" panose="020B0503020204020204" pitchFamily="34" charset="-122"/>
            </a:endParaRPr>
          </a:p>
        </p:txBody>
      </p:sp>
      <p:sp>
        <p:nvSpPr>
          <p:cNvPr id="7" name="矩形 6"/>
          <p:cNvSpPr/>
          <p:nvPr>
            <p:custDataLst>
              <p:tags r:id="rId2"/>
            </p:custDataLst>
          </p:nvPr>
        </p:nvSpPr>
        <p:spPr>
          <a:xfrm>
            <a:off x="6024245" y="2061210"/>
            <a:ext cx="5453380" cy="3005455"/>
          </a:xfrm>
          <a:prstGeom prst="rect">
            <a:avLst/>
          </a:prstGeom>
        </p:spPr>
        <p:txBody>
          <a:bodyPr wrap="square">
            <a:noAutofit/>
          </a:bodyPr>
          <a:p>
            <a:pPr indent="457200">
              <a:lnSpc>
                <a:spcPct val="150000"/>
              </a:lnSpc>
            </a:pPr>
            <a:r>
              <a:rPr lang="zh-CN" altLang="en-US" sz="2400" dirty="0">
                <a:solidFill>
                  <a:srgbClr val="FF0000"/>
                </a:solidFill>
                <a:latin typeface="微软雅黑" panose="020B0503020204020204" pitchFamily="34" charset="-122"/>
                <a:ea typeface="微软雅黑" panose="020B0503020204020204" pitchFamily="34" charset="-122"/>
              </a:rPr>
              <a:t>冲压</a:t>
            </a:r>
            <a:r>
              <a:rPr lang="zh-CN" altLang="en-US" sz="2400" dirty="0">
                <a:latin typeface="微软雅黑" panose="020B0503020204020204" pitchFamily="34" charset="-122"/>
                <a:ea typeface="微软雅黑" panose="020B0503020204020204" pitchFamily="34" charset="-122"/>
              </a:rPr>
              <a:t>是金属材料塑性成形的重要加工方法。汽车制造中</a:t>
            </a:r>
            <a:r>
              <a:rPr lang="en-US" altLang="zh-CN" sz="2400" dirty="0">
                <a:latin typeface="微软雅黑" panose="020B0503020204020204" pitchFamily="34" charset="-122"/>
                <a:ea typeface="微软雅黑" panose="020B0503020204020204" pitchFamily="34" charset="-122"/>
              </a:rPr>
              <a:t>60%</a:t>
            </a: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70%</a:t>
            </a:r>
            <a:r>
              <a:rPr lang="zh-CN" altLang="en-US" sz="2400" dirty="0">
                <a:latin typeface="微软雅黑" panose="020B0503020204020204" pitchFamily="34" charset="-122"/>
                <a:ea typeface="微软雅黑" panose="020B0503020204020204" pitchFamily="34" charset="-122"/>
              </a:rPr>
              <a:t>的金属部件都是冲压件，冲压工艺对汽车制造的质量和制造的成本有着直接重要的影响。</a:t>
            </a:r>
            <a:endParaRPr lang="zh-CN" altLang="en-US" sz="2400" dirty="0">
              <a:latin typeface="微软雅黑" panose="020B0503020204020204" pitchFamily="34" charset="-122"/>
              <a:ea typeface="微软雅黑" panose="020B0503020204020204" pitchFamily="34" charset="-122"/>
            </a:endParaRPr>
          </a:p>
        </p:txBody>
      </p:sp>
      <p:pic>
        <p:nvPicPr>
          <p:cNvPr id="6" name="图片 5" descr="C:\Users\AC\Desktop\timg.jpg"/>
          <p:cNvPicPr/>
          <p:nvPr>
            <p:custDataLst>
              <p:tags r:id="rId3"/>
            </p:custDataLst>
          </p:nvPr>
        </p:nvPicPr>
        <p:blipFill>
          <a:blip r:embed="rId4">
            <a:extLst>
              <a:ext uri="{28A0092B-C50C-407E-A947-70E740481C1C}">
                <a14:useLocalDpi xmlns:a14="http://schemas.microsoft.com/office/drawing/2010/main" val="0"/>
              </a:ext>
            </a:extLst>
          </a:blip>
          <a:srcRect/>
          <a:stretch>
            <a:fillRect/>
          </a:stretch>
        </p:blipFill>
        <p:spPr bwMode="auto">
          <a:xfrm>
            <a:off x="1447800" y="1828800"/>
            <a:ext cx="4108450" cy="2950210"/>
          </a:xfrm>
          <a:prstGeom prst="rect">
            <a:avLst/>
          </a:prstGeom>
          <a:noFill/>
          <a:ln>
            <a:noFill/>
          </a:ln>
        </p:spPr>
      </p:pic>
      <p:sp>
        <p:nvSpPr>
          <p:cNvPr id="4" name="矩形 3"/>
          <p:cNvSpPr/>
          <p:nvPr>
            <p:custDataLst>
              <p:tags r:id="rId5"/>
            </p:custDataLst>
          </p:nvPr>
        </p:nvSpPr>
        <p:spPr>
          <a:xfrm>
            <a:off x="3276600" y="5105400"/>
            <a:ext cx="1518285" cy="429260"/>
          </a:xfrm>
          <a:prstGeom prst="rect">
            <a:avLst/>
          </a:prstGeom>
        </p:spPr>
        <p:txBody>
          <a:bodyPr wrap="none">
            <a:noAutofit/>
          </a:bodyPr>
          <a:p>
            <a:pPr algn="just"/>
            <a:r>
              <a:rPr lang="zh-CN" altLang="zh-CN" kern="100" dirty="0">
                <a:latin typeface="微软雅黑" panose="020B0503020204020204" pitchFamily="34" charset="-122"/>
                <a:ea typeface="微软雅黑" panose="020B0503020204020204" pitchFamily="34" charset="-122"/>
                <a:cs typeface="Times New Roman" panose="02020603050405020304" pitchFamily="18" charset="0"/>
              </a:rPr>
              <a:t>车身钣金件</a:t>
            </a:r>
            <a:endParaRPr lang="zh-CN" altLang="zh-CN"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marL="0" indent="0">
              <a:buNone/>
            </a:pPr>
            <a:r>
              <a:rPr lang="zh-CN" altLang="en-US"/>
              <a:t>1、冲压工艺的特点</a:t>
            </a:r>
            <a:endParaRPr lang="zh-CN" altLang="en-US"/>
          </a:p>
          <a:p>
            <a:r>
              <a:rPr lang="zh-CN" altLang="en-US"/>
              <a:t>冲压是依靠冲压设备(压力机、的动力，通过模具的作用，对板材、带材、管材和型材等施加外力，使之产生塑性变形或分离，从而获得所需形状和尺寸的工件(冲压件、的成形加工方法。板料、模具和冲压设备是冲压生产的三要素。要获得优良的车身冲压零件，必须提供成形性能良好的板料、大型的精密模具和先进的冲压设备。</a:t>
            </a: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冲压工艺优点</a:t>
            </a:r>
            <a:endParaRPr lang="zh-CN" altLang="en-US"/>
          </a:p>
        </p:txBody>
      </p:sp>
      <p:sp>
        <p:nvSpPr>
          <p:cNvPr id="3" name="内容占位符 2"/>
          <p:cNvSpPr>
            <a:spLocks noGrp="1"/>
          </p:cNvSpPr>
          <p:nvPr>
            <p:ph idx="1"/>
          </p:nvPr>
        </p:nvSpPr>
        <p:spPr/>
        <p:txBody>
          <a:bodyPr/>
          <a:p>
            <a:r>
              <a:rPr lang="zh-CN" altLang="en-US" sz="2000"/>
              <a:t>冲压与其他金属加工方法相比,具有下述优点:</a:t>
            </a:r>
            <a:endParaRPr lang="zh-CN" altLang="en-US" sz="2000"/>
          </a:p>
          <a:p>
            <a:r>
              <a:rPr lang="zh-CN" altLang="en-US" sz="2000"/>
              <a:t>（1）、可制造形状复杂、精度稳定的零件。</a:t>
            </a:r>
            <a:endParaRPr lang="zh-CN" altLang="en-US" sz="2000"/>
          </a:p>
          <a:p>
            <a:r>
              <a:rPr lang="zh-CN" altLang="en-US" sz="2000"/>
              <a:t>冲压可制出其他方法难以制造的带有加强筋、肋起伏或翻边的工件，以提高其刚性。由于采用精密模具，工件精度可达微米级，且重复精度高、规格一致，可以冲压出孔窝、凸台等。</a:t>
            </a:r>
            <a:endParaRPr lang="zh-CN" altLang="en-US" sz="2000"/>
          </a:p>
          <a:p>
            <a:r>
              <a:rPr lang="zh-CN" altLang="en-US" sz="2000"/>
              <a:t>（2）、生产效丰高，生产成本低。</a:t>
            </a:r>
            <a:endParaRPr lang="zh-CN" altLang="en-US" sz="2000"/>
          </a:p>
          <a:p>
            <a:r>
              <a:rPr lang="zh-CN" altLang="en-US" sz="2000"/>
              <a:t>冷冲压件般不再经切削加工，或仅需要少量的切削加工，节约材料。热冲压件精度和表面状态低于冷冲压件，但仍优于铸件、最件，切削加工量少。例如加工一个发动机的链 轮，采用铸造和机械加工，材料利用率约45%，冲压材料利用率约72%。冲压是高效的生产方法。采用复合模，尤其是多工位级进模，可在一台压力机上完成多道冲压工序，实现由带料开</a:t>
            </a:r>
            <a:endParaRPr lang="zh-CN" altLang="en-US" sz="2000"/>
          </a:p>
          <a:p>
            <a:r>
              <a:rPr lang="zh-CN" altLang="en-US" sz="2000"/>
              <a:t>卷、矫平、冲裁到成形.精整的全自动生产。生产效率高，劳动条件好,生产成本口低，一般每分钟可生产数百件。</a:t>
            </a:r>
            <a:endParaRPr lang="zh-CN" altLang="en-US" sz="2000"/>
          </a:p>
          <a:p>
            <a:endParaRPr lang="zh-CN" altLang="en-US" sz="2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ym typeface="+mn-ea"/>
              </a:rPr>
              <a:t>冲压工艺优点</a:t>
            </a:r>
            <a:endParaRPr lang="zh-CN" altLang="en-US"/>
          </a:p>
        </p:txBody>
      </p:sp>
      <p:sp>
        <p:nvSpPr>
          <p:cNvPr id="3" name="内容占位符 2"/>
          <p:cNvSpPr>
            <a:spLocks noGrp="1"/>
          </p:cNvSpPr>
          <p:nvPr>
            <p:ph idx="1"/>
          </p:nvPr>
        </p:nvSpPr>
        <p:spPr/>
        <p:txBody>
          <a:bodyPr/>
          <a:p>
            <a:r>
              <a:rPr lang="zh-CN" altLang="en-US" sz="2000">
                <a:sym typeface="+mn-ea"/>
              </a:rPr>
              <a:t>（3）、冲压加工能获得强度高、刚度好且质量轻的零件。</a:t>
            </a:r>
            <a:endParaRPr lang="zh-CN" altLang="en-US" sz="2000"/>
          </a:p>
          <a:p>
            <a:r>
              <a:rPr lang="zh-CN" altLang="en-US" sz="2000">
                <a:sym typeface="+mn-ea"/>
              </a:rPr>
              <a:t>（4）、冲压用板料的表面和内在性能对冲压成品的质量影响很大。</a:t>
            </a:r>
            <a:endParaRPr lang="zh-CN" altLang="en-US" sz="2000"/>
          </a:p>
          <a:p>
            <a:r>
              <a:rPr lang="zh-CN" altLang="en-US" sz="2000">
                <a:sym typeface="+mn-ea"/>
              </a:rPr>
              <a:t>冲压用材料多为板料或带材，要求冲压材料厚度精确、均匀;表面光洁，无斑无疤、无擦伤、无表面裂纹等;屈服强度均匀，无明显方向性;均匀延伸率高:屈强比低;加工硬化性低。</a:t>
            </a:r>
            <a:endParaRPr lang="zh-CN" altLang="en-US" sz="2000"/>
          </a:p>
          <a:p>
            <a:r>
              <a:rPr lang="zh-CN" altLang="en-US" sz="2000">
                <a:sym typeface="+mn-ea"/>
              </a:rPr>
              <a:t>在冲压过程中材料表面不易被破坏。表面质量较好,为后续工序如涂装提供了方便条件。</a:t>
            </a:r>
            <a:endParaRPr lang="zh-CN" altLang="en-US" sz="2000"/>
          </a:p>
          <a:p>
            <a:r>
              <a:rPr lang="zh-CN" altLang="en-US" sz="2000">
                <a:sym typeface="+mn-ea"/>
              </a:rPr>
              <a:t>（5）、模具的精度和结构直接影响冲压件的成形和精度。</a:t>
            </a:r>
            <a:endParaRPr lang="zh-CN" altLang="en-US" sz="2000"/>
          </a:p>
          <a:p>
            <a:r>
              <a:rPr lang="zh-CN" altLang="en-US" sz="2000">
                <a:sym typeface="+mn-ea"/>
              </a:rPr>
              <a:t>模具制造成本和寿命则是影响冲压件成本和质量的重要因素。模具设计和制造需要较长</a:t>
            </a:r>
            <a:endParaRPr lang="zh-CN" altLang="en-US" sz="2000"/>
          </a:p>
          <a:p>
            <a:r>
              <a:rPr lang="zh-CN" altLang="en-US" sz="2000">
                <a:sym typeface="+mn-ea"/>
              </a:rPr>
              <a:t>的时间，这就延长了新冲压件的生产准备时间。</a:t>
            </a:r>
            <a:endParaRPr lang="zh-CN" altLang="en-US" sz="2000"/>
          </a:p>
          <a:p>
            <a:r>
              <a:rPr lang="zh-CN" altLang="en-US" sz="2000">
                <a:sym typeface="+mn-ea"/>
              </a:rPr>
              <a:t>（6）、冲压有较好的互换性。</a:t>
            </a:r>
            <a:endParaRPr lang="zh-CN" altLang="en-US" sz="2000"/>
          </a:p>
          <a:p>
            <a:r>
              <a:rPr lang="zh-CN" altLang="en-US" sz="2000">
                <a:sym typeface="+mn-ea"/>
              </a:rPr>
              <a:t>冲压加工稳定性好，重复精度高,同批零件规格尺寸-致，可很好地互换使用，有利于装</a:t>
            </a:r>
            <a:endParaRPr lang="zh-CN" altLang="en-US" sz="2000"/>
          </a:p>
          <a:p>
            <a:r>
              <a:rPr lang="zh-CN" altLang="en-US" sz="2000">
                <a:sym typeface="+mn-ea"/>
              </a:rPr>
              <a:t>配和产品性能。总之，冲压加工是种优质，高产、低消耗的加工方法，有其独到的优点。 </a:t>
            </a:r>
            <a:endParaRPr lang="zh-CN" altLang="en-US" sz="2000"/>
          </a:p>
          <a:p>
            <a:endParaRPr lang="zh-CN" altLang="en-US" sz="20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（二）冲压技术的应用</a:t>
            </a:r>
            <a:endParaRPr lang="zh-CN" altLang="en-US"/>
          </a:p>
        </p:txBody>
      </p:sp>
      <p:sp>
        <p:nvSpPr>
          <p:cNvPr id="3" name="内容占位符 2"/>
          <p:cNvSpPr>
            <a:spLocks noGrp="1"/>
          </p:cNvSpPr>
          <p:nvPr>
            <p:ph idx="1"/>
          </p:nvPr>
        </p:nvSpPr>
        <p:spPr/>
        <p:txBody>
          <a:bodyPr/>
          <a:p>
            <a:r>
              <a:rPr lang="zh-CN" altLang="en-US"/>
              <a:t>由于冲压加工具有突出的特点，因此在国民经济各个领域广泛应用。例如，航空航天、机械、电子信息、交通、兵器、日用电器及轻工等产业都有冲压加工。冲压可制造钟表及仪器中的小型精密零件，也可制造汽车、拖拉机上的大型覆盖件。</a:t>
            </a:r>
            <a:endParaRPr lang="zh-CN" altLang="en-US"/>
          </a:p>
        </p:txBody>
      </p:sp>
      <p:pic>
        <p:nvPicPr>
          <p:cNvPr id="6" name="图片 1"/>
          <p:cNvPicPr>
            <a:picLocks noChangeAspect="1"/>
          </p:cNvPicPr>
          <p:nvPr>
            <p:custDataLst>
              <p:tags r:id="rId1"/>
            </p:custDataLst>
          </p:nvPr>
        </p:nvPicPr>
        <p:blipFill>
          <a:blip r:embed="rId2"/>
          <a:stretch>
            <a:fillRect/>
          </a:stretch>
        </p:blipFill>
        <p:spPr>
          <a:xfrm>
            <a:off x="1370965" y="4267200"/>
            <a:ext cx="3322320" cy="2106930"/>
          </a:xfrm>
          <a:prstGeom prst="rect">
            <a:avLst/>
          </a:prstGeom>
          <a:noFill/>
          <a:ln>
            <a:noFill/>
          </a:ln>
        </p:spPr>
      </p:pic>
      <p:pic>
        <p:nvPicPr>
          <p:cNvPr id="7" name="图片 2"/>
          <p:cNvPicPr>
            <a:picLocks noChangeAspect="1"/>
          </p:cNvPicPr>
          <p:nvPr>
            <p:custDataLst>
              <p:tags r:id="rId3"/>
            </p:custDataLst>
          </p:nvPr>
        </p:nvPicPr>
        <p:blipFill>
          <a:blip r:embed="rId4"/>
          <a:stretch>
            <a:fillRect/>
          </a:stretch>
        </p:blipFill>
        <p:spPr>
          <a:xfrm>
            <a:off x="4929505" y="4267835"/>
            <a:ext cx="3140075" cy="2106295"/>
          </a:xfrm>
          <a:prstGeom prst="rect">
            <a:avLst/>
          </a:prstGeom>
          <a:noFill/>
          <a:ln>
            <a:noFill/>
          </a:ln>
        </p:spPr>
      </p:pic>
      <p:pic>
        <p:nvPicPr>
          <p:cNvPr id="11" name="图片 6"/>
          <p:cNvPicPr>
            <a:picLocks noChangeAspect="1"/>
          </p:cNvPicPr>
          <p:nvPr>
            <p:custDataLst>
              <p:tags r:id="rId5"/>
            </p:custDataLst>
          </p:nvPr>
        </p:nvPicPr>
        <p:blipFill>
          <a:blip r:embed="rId6"/>
          <a:stretch>
            <a:fillRect/>
          </a:stretch>
        </p:blipFill>
        <p:spPr>
          <a:xfrm>
            <a:off x="8305800" y="4267835"/>
            <a:ext cx="2755265" cy="210629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（三）冲压设备及冲压模具</a:t>
            </a:r>
            <a:endParaRPr lang="zh-CN" altLang="en-US"/>
          </a:p>
        </p:txBody>
      </p:sp>
      <p:sp>
        <p:nvSpPr>
          <p:cNvPr id="3" name="内容占位符 2"/>
          <p:cNvSpPr>
            <a:spLocks noGrp="1"/>
          </p:cNvSpPr>
          <p:nvPr>
            <p:ph idx="1"/>
          </p:nvPr>
        </p:nvSpPr>
        <p:spPr/>
        <p:txBody>
          <a:bodyPr/>
          <a:p>
            <a:r>
              <a:rPr lang="zh-CN" altLang="zh-CN" dirty="0">
                <a:latin typeface="微软雅黑" panose="020B0503020204020204" pitchFamily="34" charset="-122"/>
                <a:ea typeface="微软雅黑" panose="020B0503020204020204" pitchFamily="34" charset="-122"/>
                <a:cs typeface="Times New Roman" panose="02020603050405020304" pitchFamily="18" charset="0"/>
                <a:sym typeface="+mn-ea"/>
              </a:rPr>
              <a:t>在冲压生产中，为了适应不同的冲压工作情况，采用不同类型的冲压设备。这些冲压设备都具有不同的结构形式及作用特点。</a:t>
            </a:r>
            <a:endParaRPr lang="zh-CN" altLang="en-US" dirty="0">
              <a:latin typeface="微软雅黑" panose="020B0503020204020204" pitchFamily="34" charset="-122"/>
              <a:ea typeface="微软雅黑" panose="020B0503020204020204" pitchFamily="34" charset="-122"/>
            </a:endParaRPr>
          </a:p>
          <a:p>
            <a:endParaRPr lang="zh-CN" altLang="en-US"/>
          </a:p>
        </p:txBody>
      </p:sp>
      <p:sp>
        <p:nvSpPr>
          <p:cNvPr id="4" name="矩形 3"/>
          <p:cNvSpPr/>
          <p:nvPr>
            <p:custDataLst>
              <p:tags r:id="rId1"/>
            </p:custDataLst>
          </p:nvPr>
        </p:nvSpPr>
        <p:spPr>
          <a:xfrm>
            <a:off x="2436973" y="3793899"/>
            <a:ext cx="2907960" cy="1338828"/>
          </a:xfrm>
          <a:prstGeom prst="rect">
            <a:avLst/>
          </a:prstGeom>
        </p:spPr>
        <p:txBody>
          <a:bodyPr wrap="square">
            <a:spAutoFit/>
          </a:bodyPr>
          <a:p>
            <a:pPr indent="457200">
              <a:lnSpc>
                <a:spcPct val="150000"/>
              </a:lnSpc>
            </a:pPr>
            <a:r>
              <a:rPr lang="zh-CN" altLang="zh-CN" dirty="0">
                <a:latin typeface="微软雅黑" panose="020B0503020204020204" pitchFamily="34" charset="-122"/>
                <a:ea typeface="微软雅黑" panose="020B0503020204020204" pitchFamily="34" charset="-122"/>
                <a:cs typeface="Times New Roman" panose="02020603050405020304" pitchFamily="18" charset="0"/>
              </a:rPr>
              <a:t>根据冲压设备的驱动方式和工艺用途的</a:t>
            </a:r>
            <a:r>
              <a:rPr lang="zh-CN" altLang="zh-CN" dirty="0">
                <a:latin typeface="微软雅黑" panose="020B0503020204020204" pitchFamily="34" charset="-122"/>
                <a:ea typeface="微软雅黑" panose="020B0503020204020204" pitchFamily="34" charset="-122"/>
                <a:cs typeface="Times New Roman" panose="02020603050405020304" pitchFamily="18" charset="0"/>
              </a:rPr>
              <a:t>不同</a:t>
            </a:r>
            <a:r>
              <a:rPr lang="zh-CN" altLang="en-US" dirty="0">
                <a:latin typeface="微软雅黑" panose="020B0503020204020204" pitchFamily="34" charset="-122"/>
                <a:ea typeface="微软雅黑" panose="020B0503020204020204" pitchFamily="34" charset="-122"/>
                <a:cs typeface="Times New Roman" panose="02020603050405020304" pitchFamily="18" charset="0"/>
              </a:rPr>
              <a:t>可将冲压设备分为：</a:t>
            </a:r>
            <a:endParaRPr lang="zh-CN" altLang="en-US" dirty="0">
              <a:latin typeface="微软雅黑" panose="020B0503020204020204" pitchFamily="34" charset="-122"/>
              <a:ea typeface="微软雅黑" panose="020B0503020204020204" pitchFamily="34" charset="-122"/>
            </a:endParaRPr>
          </a:p>
        </p:txBody>
      </p:sp>
      <p:graphicFrame>
        <p:nvGraphicFramePr>
          <p:cNvPr id="5" name="图示 4"/>
          <p:cNvGraphicFramePr/>
          <p:nvPr>
            <p:custDataLst>
              <p:tags r:id="rId2"/>
            </p:custDataLst>
          </p:nvPr>
        </p:nvGraphicFramePr>
        <p:xfrm>
          <a:off x="5707070" y="2932691"/>
          <a:ext cx="3711146" cy="34780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dirty="0">
                <a:latin typeface="微软雅黑" panose="020B0503020204020204" pitchFamily="34" charset="-122"/>
                <a:ea typeface="微软雅黑" panose="020B0503020204020204" pitchFamily="34" charset="-122"/>
                <a:sym typeface="+mn-ea"/>
              </a:rPr>
              <a:t>1</a:t>
            </a:r>
            <a:r>
              <a:rPr lang="zh-CN" altLang="en-US" dirty="0">
                <a:latin typeface="微软雅黑" panose="020B0503020204020204" pitchFamily="34" charset="-122"/>
                <a:ea typeface="微软雅黑" panose="020B0503020204020204" pitchFamily="34" charset="-122"/>
                <a:sym typeface="+mn-ea"/>
              </a:rPr>
              <a:t>．曲柄压力机</a:t>
            </a:r>
            <a:endParaRPr lang="zh-CN" altLang="en-US"/>
          </a:p>
        </p:txBody>
      </p:sp>
      <p:sp>
        <p:nvSpPr>
          <p:cNvPr id="3" name="内容占位符 2"/>
          <p:cNvSpPr>
            <a:spLocks noGrp="1"/>
          </p:cNvSpPr>
          <p:nvPr>
            <p:ph idx="1"/>
          </p:nvPr>
        </p:nvSpPr>
        <p:spPr/>
        <p:txBody>
          <a:bodyPr/>
          <a:p>
            <a:r>
              <a:rPr lang="zh-CN" altLang="zh-CN" dirty="0">
                <a:latin typeface="微软雅黑" panose="020B0503020204020204" pitchFamily="34" charset="-122"/>
                <a:ea typeface="微软雅黑" panose="020B0503020204020204" pitchFamily="34" charset="-122"/>
                <a:cs typeface="Times New Roman" panose="02020603050405020304" pitchFamily="18" charset="0"/>
                <a:sym typeface="+mn-ea"/>
              </a:rPr>
              <a:t>曲柄压力机是冲压生产中应用最广泛的一种机械压力机，因该类压力机都是采用曲柄连杆机构，故称为曲柄压力机。</a:t>
            </a:r>
            <a:endParaRPr lang="zh-CN" altLang="en-US" dirty="0">
              <a:latin typeface="微软雅黑" panose="020B0503020204020204" pitchFamily="34" charset="-122"/>
              <a:ea typeface="微软雅黑" panose="020B0503020204020204" pitchFamily="34" charset="-122"/>
            </a:endParaRPr>
          </a:p>
          <a:p>
            <a:endParaRPr lang="zh-CN" altLang="en-US"/>
          </a:p>
        </p:txBody>
      </p:sp>
      <p:graphicFrame>
        <p:nvGraphicFramePr>
          <p:cNvPr id="4" name="图示 3"/>
          <p:cNvGraphicFramePr/>
          <p:nvPr>
            <p:custDataLst>
              <p:tags r:id="rId1"/>
            </p:custDataLst>
          </p:nvPr>
        </p:nvGraphicFramePr>
        <p:xfrm>
          <a:off x="3429288" y="1600129"/>
          <a:ext cx="7540714" cy="47020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PP_MARK_KEY" val="f20616d1-aa31-4c90-b558-47c1c4c24065"/>
  <p:tag name="COMMONDATA" val="eyJoZGlkIjoiYmJhNzlkZmM0MWIwMDQ2MmI0ZThmOWJjM2FkZTgwZDMifQ=="/>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12">
  <a:themeElements>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fontScheme name="1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2 1">
        <a:dk1>
          <a:srgbClr val="000000"/>
        </a:dk1>
        <a:lt1>
          <a:srgbClr val="FDF58D"/>
        </a:lt1>
        <a:dk2>
          <a:srgbClr val="CC3300"/>
        </a:dk2>
        <a:lt2>
          <a:srgbClr val="808080"/>
        </a:lt2>
        <a:accent1>
          <a:srgbClr val="FF6161"/>
        </a:accent1>
        <a:accent2>
          <a:srgbClr val="FFC319"/>
        </a:accent2>
        <a:accent3>
          <a:srgbClr val="FEF9C5"/>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12 2">
        <a:dk1>
          <a:srgbClr val="000000"/>
        </a:dk1>
        <a:lt1>
          <a:srgbClr val="E1F4D8"/>
        </a:lt1>
        <a:dk2>
          <a:srgbClr val="003366"/>
        </a:dk2>
        <a:lt2>
          <a:srgbClr val="808080"/>
        </a:lt2>
        <a:accent1>
          <a:srgbClr val="FFC319"/>
        </a:accent1>
        <a:accent2>
          <a:srgbClr val="A8D02A"/>
        </a:accent2>
        <a:accent3>
          <a:srgbClr val="EEF8E9"/>
        </a:accent3>
        <a:accent4>
          <a:srgbClr val="000000"/>
        </a:accent4>
        <a:accent5>
          <a:srgbClr val="FFDEAB"/>
        </a:accent5>
        <a:accent6>
          <a:srgbClr val="98BC25"/>
        </a:accent6>
        <a:hlink>
          <a:srgbClr val="5CB1FE"/>
        </a:hlink>
        <a:folHlink>
          <a:srgbClr val="FF6161"/>
        </a:folHlink>
      </a:clrScheme>
      <a:clrMap bg1="lt1" tx1="dk1" bg2="lt2" tx2="dk2" accent1="accent1" accent2="accent2" accent3="accent3" accent4="accent4" accent5="accent5" accent6="accent6" hlink="hlink" folHlink="folHlink"/>
    </a:extraClrScheme>
    <a:extraClrScheme>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12">
  <a:themeElements>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fontScheme name="1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2 1">
        <a:dk1>
          <a:srgbClr val="000000"/>
        </a:dk1>
        <a:lt1>
          <a:srgbClr val="FDF58D"/>
        </a:lt1>
        <a:dk2>
          <a:srgbClr val="CC3300"/>
        </a:dk2>
        <a:lt2>
          <a:srgbClr val="808080"/>
        </a:lt2>
        <a:accent1>
          <a:srgbClr val="FF6161"/>
        </a:accent1>
        <a:accent2>
          <a:srgbClr val="FFC319"/>
        </a:accent2>
        <a:accent3>
          <a:srgbClr val="FEF9C5"/>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12 2">
        <a:dk1>
          <a:srgbClr val="000000"/>
        </a:dk1>
        <a:lt1>
          <a:srgbClr val="E1F4D8"/>
        </a:lt1>
        <a:dk2>
          <a:srgbClr val="003366"/>
        </a:dk2>
        <a:lt2>
          <a:srgbClr val="808080"/>
        </a:lt2>
        <a:accent1>
          <a:srgbClr val="FFC319"/>
        </a:accent1>
        <a:accent2>
          <a:srgbClr val="A8D02A"/>
        </a:accent2>
        <a:accent3>
          <a:srgbClr val="EEF8E9"/>
        </a:accent3>
        <a:accent4>
          <a:srgbClr val="000000"/>
        </a:accent4>
        <a:accent5>
          <a:srgbClr val="FFDEAB"/>
        </a:accent5>
        <a:accent6>
          <a:srgbClr val="98BC25"/>
        </a:accent6>
        <a:hlink>
          <a:srgbClr val="5CB1FE"/>
        </a:hlink>
        <a:folHlink>
          <a:srgbClr val="FF6161"/>
        </a:folHlink>
      </a:clrScheme>
      <a:clrMap bg1="lt1" tx1="dk1" bg2="lt2" tx2="dk2" accent1="accent1" accent2="accent2" accent3="accent3" accent4="accent4" accent5="accent5" accent6="accent6" hlink="hlink" folHlink="folHlink"/>
    </a:extraClrScheme>
    <a:extraClrScheme>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E:\ppt模版库\12.pot</Template>
  <TotalTime>0</TotalTime>
  <Words>2418</Words>
  <Application>WPS 演示</Application>
  <PresentationFormat>自定义</PresentationFormat>
  <Paragraphs>119</Paragraphs>
  <Slides>17</Slides>
  <Notes>7</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17</vt:i4>
      </vt:variant>
    </vt:vector>
  </HeadingPairs>
  <TitlesOfParts>
    <vt:vector size="29" baseType="lpstr">
      <vt:lpstr>Arial</vt:lpstr>
      <vt:lpstr>宋体</vt:lpstr>
      <vt:lpstr>Wingdings</vt:lpstr>
      <vt:lpstr>Times New Roman</vt:lpstr>
      <vt:lpstr>微软雅黑</vt:lpstr>
      <vt:lpstr>Calibri</vt:lpstr>
      <vt:lpstr>仿宋</vt:lpstr>
      <vt:lpstr>FzBookMaker2DlFont2</vt:lpstr>
      <vt:lpstr>Segoe Print</vt:lpstr>
      <vt:lpstr>Arial Unicode MS</vt:lpstr>
      <vt:lpstr>12</vt:lpstr>
      <vt:lpstr>1_12</vt:lpstr>
      <vt:lpstr>汽车车身制造技术</vt:lpstr>
      <vt:lpstr>引入</vt:lpstr>
      <vt:lpstr>PowerPoint 演示文稿</vt:lpstr>
      <vt:lpstr>PowerPoint 演示文稿</vt:lpstr>
      <vt:lpstr>冲压工艺优点</vt:lpstr>
      <vt:lpstr>冲压工艺优点</vt:lpstr>
      <vt:lpstr>（二）冲压技术的应用</vt:lpstr>
      <vt:lpstr>（三）冲压设备及冲压模具</vt:lpstr>
      <vt:lpstr>1．曲柄压力机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 You!</vt:lpstr>
    </vt:vector>
  </TitlesOfParts>
  <Company>jqe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平面构成 plane formation</dc:title>
  <dc:creator>jqe001</dc:creator>
  <cp:lastModifiedBy>舍士</cp:lastModifiedBy>
  <cp:revision>613</cp:revision>
  <dcterms:created xsi:type="dcterms:W3CDTF">2012-05-14T06:44:00Z</dcterms:created>
  <dcterms:modified xsi:type="dcterms:W3CDTF">2023-08-03T07:54:54Z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F1FE3110E6A6412C85EC4A3ADC61DDC6_13</vt:lpwstr>
  </property>
</Properties>
</file>