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490" r:id="rId3"/>
    <p:sldId id="396" r:id="rId4"/>
    <p:sldId id="397" r:id="rId5"/>
    <p:sldId id="400" r:id="rId6"/>
    <p:sldId id="285" r:id="rId7"/>
  </p:sldIdLst>
  <p:sldSz cx="12192000" cy="6858000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DB19"/>
    <a:srgbClr val="FCB7FB"/>
    <a:srgbClr val="95E7A3"/>
    <a:srgbClr val="FFFFFF"/>
    <a:srgbClr val="FCD5B5"/>
    <a:srgbClr val="E480A4"/>
    <a:srgbClr val="C3D69B"/>
    <a:srgbClr val="FDF5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snapVertSplitter="1" vertBarState="minimized" horzBarState="maximized">
    <p:restoredLeft sz="15465"/>
    <p:restoredTop sz="43676"/>
  </p:normalViewPr>
  <p:slideViewPr>
    <p:cSldViewPr showGuides="1">
      <p:cViewPr>
        <p:scale>
          <a:sx n="75" d="100"/>
          <a:sy n="75" d="100"/>
        </p:scale>
        <p:origin x="36" y="66"/>
      </p:cViewPr>
      <p:guideLst>
        <p:guide orient="horz" pos="2140"/>
        <p:guide pos="38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5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6" name="Rectangle 1028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125" name="Rectangle 1029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8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9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40"/>
          <p:cNvSpPr>
            <a:spLocks noChangeArrowheads="1"/>
          </p:cNvSpPr>
          <p:nvPr/>
        </p:nvSpPr>
        <p:spPr bwMode="auto">
          <a:xfrm>
            <a:off x="0" y="6048375"/>
            <a:ext cx="3683000" cy="809625"/>
          </a:xfrm>
          <a:custGeom>
            <a:avLst/>
            <a:gdLst>
              <a:gd name="T0" fmla="*/ 0 w 1740"/>
              <a:gd name="T1" fmla="*/ 0 h 510"/>
              <a:gd name="T2" fmla="*/ 0 w 1740"/>
              <a:gd name="T3" fmla="*/ 2147483647 h 510"/>
              <a:gd name="T4" fmla="*/ 2147483647 w 1740"/>
              <a:gd name="T5" fmla="*/ 2147483647 h 510"/>
              <a:gd name="T6" fmla="*/ 2147483647 w 1740"/>
              <a:gd name="T7" fmla="*/ 2147483647 h 510"/>
              <a:gd name="T8" fmla="*/ 0 w 1740"/>
              <a:gd name="T9" fmla="*/ 0 h 5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Freeform 41"/>
          <p:cNvSpPr>
            <a:spLocks noChangeArrowheads="1"/>
          </p:cNvSpPr>
          <p:nvPr/>
        </p:nvSpPr>
        <p:spPr bwMode="auto">
          <a:xfrm>
            <a:off x="3454400" y="4705350"/>
            <a:ext cx="8534400" cy="2152650"/>
          </a:xfrm>
          <a:custGeom>
            <a:avLst/>
            <a:gdLst>
              <a:gd name="T0" fmla="*/ 2147483647 w 4032"/>
              <a:gd name="T1" fmla="*/ 0 h 1356"/>
              <a:gd name="T2" fmla="*/ 2147483647 w 4032"/>
              <a:gd name="T3" fmla="*/ 2147483647 h 1356"/>
              <a:gd name="T4" fmla="*/ 2147483647 w 4032"/>
              <a:gd name="T5" fmla="*/ 2147483647 h 1356"/>
              <a:gd name="T6" fmla="*/ 2147483647 w 4032"/>
              <a:gd name="T7" fmla="*/ 2147483647 h 1356"/>
              <a:gd name="T8" fmla="*/ 0 w 4032"/>
              <a:gd name="T9" fmla="*/ 2147483647 h 1356"/>
              <a:gd name="T10" fmla="*/ 2147483647 w 4032"/>
              <a:gd name="T11" fmla="*/ 0 h 13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42"/>
          <p:cNvSpPr>
            <a:spLocks noChangeArrowheads="1"/>
          </p:cNvSpPr>
          <p:nvPr/>
        </p:nvSpPr>
        <p:spPr bwMode="auto">
          <a:xfrm>
            <a:off x="5867400" y="781050"/>
            <a:ext cx="6324600" cy="5048250"/>
          </a:xfrm>
          <a:custGeom>
            <a:avLst/>
            <a:gdLst>
              <a:gd name="T0" fmla="*/ 2147483647 w 2988"/>
              <a:gd name="T1" fmla="*/ 2147483647 h 3180"/>
              <a:gd name="T2" fmla="*/ 2147483647 w 2988"/>
              <a:gd name="T3" fmla="*/ 0 h 3180"/>
              <a:gd name="T4" fmla="*/ 2147483647 w 2988"/>
              <a:gd name="T5" fmla="*/ 2147483647 h 3180"/>
              <a:gd name="T6" fmla="*/ 2147483647 w 2988"/>
              <a:gd name="T7" fmla="*/ 2147483647 h 3180"/>
              <a:gd name="T8" fmla="*/ 2147483647 w 2988"/>
              <a:gd name="T9" fmla="*/ 2147483647 h 3180"/>
              <a:gd name="T10" fmla="*/ 0 w 2988"/>
              <a:gd name="T11" fmla="*/ 2147483647 h 3180"/>
              <a:gd name="T12" fmla="*/ 2147483647 w 2988"/>
              <a:gd name="T13" fmla="*/ 2147483647 h 318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43"/>
          <p:cNvSpPr>
            <a:spLocks noChangeArrowheads="1"/>
          </p:cNvSpPr>
          <p:nvPr/>
        </p:nvSpPr>
        <p:spPr bwMode="auto">
          <a:xfrm>
            <a:off x="6400800" y="0"/>
            <a:ext cx="4368800" cy="2409825"/>
          </a:xfrm>
          <a:custGeom>
            <a:avLst/>
            <a:gdLst>
              <a:gd name="T0" fmla="*/ 0 w 2064"/>
              <a:gd name="T1" fmla="*/ 0 h 1518"/>
              <a:gd name="T2" fmla="*/ 2147483647 w 2064"/>
              <a:gd name="T3" fmla="*/ 2147483647 h 1518"/>
              <a:gd name="T4" fmla="*/ 2147483647 w 2064"/>
              <a:gd name="T5" fmla="*/ 0 h 1518"/>
              <a:gd name="T6" fmla="*/ 0 w 2064"/>
              <a:gd name="T7" fmla="*/ 0 h 15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Freeform 79"/>
          <p:cNvSpPr>
            <a:spLocks noChangeArrowheads="1"/>
          </p:cNvSpPr>
          <p:nvPr/>
        </p:nvSpPr>
        <p:spPr bwMode="auto">
          <a:xfrm>
            <a:off x="0" y="0"/>
            <a:ext cx="8777288" cy="7267575"/>
          </a:xfrm>
          <a:custGeom>
            <a:avLst/>
            <a:gdLst>
              <a:gd name="T0" fmla="*/ 0 w 4014"/>
              <a:gd name="T1" fmla="*/ 0 h 4455"/>
              <a:gd name="T2" fmla="*/ 2147483647 w 4014"/>
              <a:gd name="T3" fmla="*/ 0 h 4455"/>
              <a:gd name="T4" fmla="*/ 2147483647 w 4014"/>
              <a:gd name="T5" fmla="*/ 2147483647 h 4455"/>
              <a:gd name="T6" fmla="*/ 0 w 4014"/>
              <a:gd name="T7" fmla="*/ 2147483647 h 4455"/>
              <a:gd name="T8" fmla="*/ 0 w 4014"/>
              <a:gd name="T9" fmla="*/ 0 h 4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Freeform 45"/>
          <p:cNvSpPr>
            <a:spLocks noChangeArrowheads="1"/>
          </p:cNvSpPr>
          <p:nvPr/>
        </p:nvSpPr>
        <p:spPr bwMode="auto">
          <a:xfrm>
            <a:off x="0" y="0"/>
            <a:ext cx="8496300" cy="7072313"/>
          </a:xfrm>
          <a:custGeom>
            <a:avLst/>
            <a:gdLst>
              <a:gd name="T0" fmla="*/ 0 w 4014"/>
              <a:gd name="T1" fmla="*/ 0 h 4455"/>
              <a:gd name="T2" fmla="*/ 2147483647 w 4014"/>
              <a:gd name="T3" fmla="*/ 0 h 4455"/>
              <a:gd name="T4" fmla="*/ 2147483647 w 4014"/>
              <a:gd name="T5" fmla="*/ 2147483647 h 4455"/>
              <a:gd name="T6" fmla="*/ 0 w 4014"/>
              <a:gd name="T7" fmla="*/ 2147483647 h 4455"/>
              <a:gd name="T8" fmla="*/ 0 w 4014"/>
              <a:gd name="T9" fmla="*/ 0 h 4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F9F7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Line 47"/>
          <p:cNvSpPr>
            <a:spLocks noChangeShapeType="1"/>
          </p:cNvSpPr>
          <p:nvPr/>
        </p:nvSpPr>
        <p:spPr bwMode="auto">
          <a:xfrm>
            <a:off x="334963" y="1588"/>
            <a:ext cx="0" cy="601503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Line 48"/>
          <p:cNvSpPr>
            <a:spLocks noChangeShapeType="1"/>
          </p:cNvSpPr>
          <p:nvPr/>
        </p:nvSpPr>
        <p:spPr bwMode="auto">
          <a:xfrm>
            <a:off x="17256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Line 49"/>
          <p:cNvSpPr>
            <a:spLocks noChangeShapeType="1"/>
          </p:cNvSpPr>
          <p:nvPr/>
        </p:nvSpPr>
        <p:spPr bwMode="auto">
          <a:xfrm>
            <a:off x="3117850" y="1588"/>
            <a:ext cx="0" cy="6183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Line 50"/>
          <p:cNvSpPr>
            <a:spLocks noChangeShapeType="1"/>
          </p:cNvSpPr>
          <p:nvPr/>
        </p:nvSpPr>
        <p:spPr bwMode="auto">
          <a:xfrm>
            <a:off x="4510088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Line 51"/>
          <p:cNvSpPr>
            <a:spLocks noChangeShapeType="1"/>
          </p:cNvSpPr>
          <p:nvPr/>
        </p:nvSpPr>
        <p:spPr bwMode="auto">
          <a:xfrm>
            <a:off x="5903913" y="1588"/>
            <a:ext cx="0" cy="54498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Line 53"/>
          <p:cNvSpPr>
            <a:spLocks noChangeShapeType="1"/>
          </p:cNvSpPr>
          <p:nvPr/>
        </p:nvSpPr>
        <p:spPr bwMode="auto">
          <a:xfrm rot="5400000">
            <a:off x="388461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Line 54"/>
          <p:cNvSpPr>
            <a:spLocks noChangeShapeType="1"/>
          </p:cNvSpPr>
          <p:nvPr/>
        </p:nvSpPr>
        <p:spPr bwMode="auto">
          <a:xfrm rot="5400000">
            <a:off x="4008438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Line 55"/>
          <p:cNvSpPr>
            <a:spLocks noChangeShapeType="1"/>
          </p:cNvSpPr>
          <p:nvPr/>
        </p:nvSpPr>
        <p:spPr bwMode="auto">
          <a:xfrm rot="5400000">
            <a:off x="40147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Line 56"/>
          <p:cNvSpPr>
            <a:spLocks noChangeShapeType="1"/>
          </p:cNvSpPr>
          <p:nvPr/>
        </p:nvSpPr>
        <p:spPr bwMode="auto">
          <a:xfrm rot="5400000">
            <a:off x="3875881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Line 57"/>
          <p:cNvSpPr>
            <a:spLocks noChangeShapeType="1"/>
          </p:cNvSpPr>
          <p:nvPr/>
        </p:nvSpPr>
        <p:spPr bwMode="auto">
          <a:xfrm rot="5400000">
            <a:off x="3555206" y="1854994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Line 58"/>
          <p:cNvSpPr>
            <a:spLocks noChangeShapeType="1"/>
          </p:cNvSpPr>
          <p:nvPr/>
        </p:nvSpPr>
        <p:spPr bwMode="auto">
          <a:xfrm rot="5400000">
            <a:off x="282019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59"/>
          <p:cNvSpPr>
            <a:spLocks noChangeArrowheads="1"/>
          </p:cNvSpPr>
          <p:nvPr/>
        </p:nvSpPr>
        <p:spPr bwMode="auto">
          <a:xfrm>
            <a:off x="3149600" y="277813"/>
            <a:ext cx="1350963" cy="10255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Rectangle 60"/>
          <p:cNvSpPr>
            <a:spLocks noChangeArrowheads="1"/>
          </p:cNvSpPr>
          <p:nvPr/>
        </p:nvSpPr>
        <p:spPr bwMode="auto">
          <a:xfrm>
            <a:off x="381000" y="2427288"/>
            <a:ext cx="13509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Rectangle 61"/>
          <p:cNvSpPr>
            <a:spLocks noChangeArrowheads="1"/>
          </p:cNvSpPr>
          <p:nvPr/>
        </p:nvSpPr>
        <p:spPr bwMode="auto">
          <a:xfrm>
            <a:off x="0" y="271463"/>
            <a:ext cx="3349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Rectangle 62"/>
          <p:cNvSpPr>
            <a:spLocks noChangeArrowheads="1"/>
          </p:cNvSpPr>
          <p:nvPr/>
        </p:nvSpPr>
        <p:spPr bwMode="auto">
          <a:xfrm>
            <a:off x="1776413" y="1588"/>
            <a:ext cx="1349375" cy="2349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64"/>
          <p:cNvSpPr>
            <a:spLocks noChangeArrowheads="1"/>
          </p:cNvSpPr>
          <p:nvPr/>
        </p:nvSpPr>
        <p:spPr bwMode="auto">
          <a:xfrm>
            <a:off x="3154363" y="4541838"/>
            <a:ext cx="1346200" cy="1033463"/>
          </a:xfrm>
          <a:custGeom>
            <a:avLst/>
            <a:gdLst>
              <a:gd name="T0" fmla="*/ 0 w 636"/>
              <a:gd name="T1" fmla="*/ 0 h 651"/>
              <a:gd name="T2" fmla="*/ 0 w 636"/>
              <a:gd name="T3" fmla="*/ 2147483647 h 651"/>
              <a:gd name="T4" fmla="*/ 2147483647 w 636"/>
              <a:gd name="T5" fmla="*/ 2147483647 h 651"/>
              <a:gd name="T6" fmla="*/ 2147483647 w 636"/>
              <a:gd name="T7" fmla="*/ 0 h 651"/>
              <a:gd name="T8" fmla="*/ 0 w 636"/>
              <a:gd name="T9" fmla="*/ 0 h 6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Rectangle 31"/>
          <p:cNvSpPr>
            <a:spLocks noChangeArrowheads="1"/>
          </p:cNvSpPr>
          <p:nvPr/>
        </p:nvSpPr>
        <p:spPr bwMode="auto">
          <a:xfrm>
            <a:off x="381000" y="2435225"/>
            <a:ext cx="1350963" cy="1025525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97" name="Group 71"/>
          <p:cNvGrpSpPr/>
          <p:nvPr/>
        </p:nvGrpSpPr>
        <p:grpSpPr>
          <a:xfrm>
            <a:off x="10769600" y="0"/>
            <a:ext cx="1435100" cy="6858000"/>
            <a:chOff x="5088" y="0"/>
            <a:chExt cx="678" cy="4320"/>
          </a:xfrm>
        </p:grpSpPr>
        <p:sp>
          <p:nvSpPr>
            <p:cNvPr id="57" name="Freeform 66"/>
            <p:cNvSpPr>
              <a:spLocks noChangeArrowheads="1"/>
            </p:cNvSpPr>
            <p:nvPr/>
          </p:nvSpPr>
          <p:spPr bwMode="auto">
            <a:xfrm>
              <a:off x="5088" y="0"/>
              <a:ext cx="672" cy="702"/>
            </a:xfrm>
            <a:custGeom>
              <a:avLst/>
              <a:gdLst>
                <a:gd name="T0" fmla="*/ 0 w 672"/>
                <a:gd name="T1" fmla="*/ 371 h 720"/>
                <a:gd name="T2" fmla="*/ 288 w 672"/>
                <a:gd name="T3" fmla="*/ 0 h 720"/>
                <a:gd name="T4" fmla="*/ 672 w 672"/>
                <a:gd name="T5" fmla="*/ 0 h 720"/>
                <a:gd name="T6" fmla="*/ 672 w 672"/>
                <a:gd name="T7" fmla="*/ 618 h 720"/>
                <a:gd name="T8" fmla="*/ 0 w 672"/>
                <a:gd name="T9" fmla="*/ 371 h 7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67"/>
            <p:cNvSpPr>
              <a:spLocks noChangeArrowheads="1"/>
            </p:cNvSpPr>
            <p:nvPr/>
          </p:nvSpPr>
          <p:spPr bwMode="auto">
            <a:xfrm>
              <a:off x="5602" y="3496"/>
              <a:ext cx="164" cy="824"/>
            </a:xfrm>
            <a:custGeom>
              <a:avLst/>
              <a:gdLst>
                <a:gd name="T0" fmla="*/ 43 w 212"/>
                <a:gd name="T1" fmla="*/ 0 h 824"/>
                <a:gd name="T2" fmla="*/ 0 w 212"/>
                <a:gd name="T3" fmla="*/ 82 h 824"/>
                <a:gd name="T4" fmla="*/ 36 w 212"/>
                <a:gd name="T5" fmla="*/ 824 h 824"/>
                <a:gd name="T6" fmla="*/ 46 w 212"/>
                <a:gd name="T7" fmla="*/ 822 h 824"/>
                <a:gd name="T8" fmla="*/ 43 w 212"/>
                <a:gd name="T9" fmla="*/ 0 h 8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9" name="Rectangle 80"/>
          <p:cNvSpPr>
            <a:spLocks noChangeArrowheads="1"/>
          </p:cNvSpPr>
          <p:nvPr/>
        </p:nvSpPr>
        <p:spPr bwMode="auto">
          <a:xfrm>
            <a:off x="7327900" y="1333500"/>
            <a:ext cx="8810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Line 81"/>
          <p:cNvSpPr>
            <a:spLocks noChangeShapeType="1"/>
          </p:cNvSpPr>
          <p:nvPr/>
        </p:nvSpPr>
        <p:spPr bwMode="auto">
          <a:xfrm>
            <a:off x="7307263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Rectangle 82"/>
          <p:cNvSpPr>
            <a:spLocks noChangeArrowheads="1"/>
          </p:cNvSpPr>
          <p:nvPr/>
        </p:nvSpPr>
        <p:spPr bwMode="auto">
          <a:xfrm>
            <a:off x="5943600" y="3495675"/>
            <a:ext cx="1350963" cy="1025525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103" name="Picture 83" descr="water"/>
          <p:cNvPicPr>
            <a:picLocks noChangeAspect="1"/>
          </p:cNvPicPr>
          <p:nvPr/>
        </p:nvPicPr>
        <p:blipFill>
          <a:blip r:embed="rId2"/>
          <a:srcRect l="22409" t="16374" b="27486"/>
          <a:stretch>
            <a:fillRect/>
          </a:stretch>
        </p:blipFill>
        <p:spPr>
          <a:xfrm rot="393398">
            <a:off x="3556000" y="609600"/>
            <a:ext cx="3551238" cy="219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4500" y="5084763"/>
            <a:ext cx="85344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anose="02020603050405020304" pitchFamily="18" charset="0"/>
              </a:defRPr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444500" y="2286000"/>
            <a:ext cx="9918700" cy="1470025"/>
          </a:xfrm>
          <a:effectLst/>
        </p:spPr>
        <p:txBody>
          <a:bodyPr/>
          <a:lstStyle>
            <a:lvl1pPr>
              <a:spcBef>
                <a:spcPts val="1800"/>
              </a:spcBef>
              <a:defRPr sz="4800" baseline="0">
                <a:latin typeface="Times New Roman" panose="02020603050405020304" pitchFamily="18" charset="0"/>
                <a:ea typeface="方正卡通简体" pitchFamily="65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63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407150"/>
            <a:ext cx="3860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0" baseline="0">
                <a:latin typeface="Times New Roman" panose="02020603050405020304" pitchFamily="18" charset="0"/>
                <a:ea typeface="华文楷体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2133600" y="1828800"/>
            <a:ext cx="9245600" cy="3657600"/>
          </a:xfrm>
        </p:spPr>
        <p:txBody>
          <a:bodyPr/>
          <a:lstStyle>
            <a:lvl1pPr indent="342900" defTabSz="457200" eaLnBrk="1" hangingPunct="1">
              <a:spcBef>
                <a:spcPts val="600"/>
              </a:spcBef>
              <a:buNone/>
              <a:defRPr sz="2800" baseline="0">
                <a:latin typeface="Times New Roman" panose="02020603050405020304" pitchFamily="18" charset="0"/>
                <a:ea typeface="华文楷体" pitchFamily="2" charset="-122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588962"/>
          </a:xfrm>
        </p:spPr>
        <p:txBody>
          <a:bodyPr/>
          <a:lstStyle>
            <a:lvl1pPr>
              <a:defRPr sz="3200" baseline="0">
                <a:latin typeface="Times New Roman" panose="02020603050405020304" pitchFamily="18" charset="0"/>
                <a:ea typeface="方正魏碑简体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1320800" y="1600200"/>
            <a:ext cx="9652000" cy="3352800"/>
          </a:xfrm>
          <a:ln w="28575"/>
        </p:spPr>
        <p:txBody>
          <a:bodyPr/>
          <a:lstStyle>
            <a:lvl1pPr marL="0" indent="457200" defTabSz="457200" eaLnBrk="1" hangingPunct="1">
              <a:spcBef>
                <a:spcPts val="300"/>
              </a:spcBef>
              <a:buNone/>
              <a:defRPr sz="1800" b="1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buNone/>
              <a:defRPr/>
            </a:lvl2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1320800" y="1447800"/>
            <a:ext cx="9652000" cy="3352800"/>
          </a:xfrm>
          <a:ln w="28575"/>
        </p:spPr>
        <p:txBody>
          <a:bodyPr/>
          <a:lstStyle>
            <a:lvl1pPr marL="0" indent="457200" defTabSz="457200" eaLnBrk="1" hangingPunct="1">
              <a:spcBef>
                <a:spcPts val="300"/>
              </a:spcBef>
              <a:buNone/>
              <a:defRPr sz="1800" b="1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buNone/>
              <a:defRPr/>
            </a:lvl2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种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588962"/>
          </a:xfrm>
        </p:spPr>
        <p:txBody>
          <a:bodyPr/>
          <a:lstStyle>
            <a:lvl1pPr>
              <a:defRPr sz="3200">
                <a:latin typeface="方正魏碑简体" pitchFamily="2" charset="-122"/>
                <a:ea typeface="方正魏碑简体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4000" y="1371600"/>
            <a:ext cx="5689600" cy="457200"/>
          </a:xfrm>
        </p:spPr>
        <p:txBody>
          <a:bodyPr/>
          <a:lstStyle>
            <a:lvl1pPr>
              <a:buNone/>
              <a:defRPr sz="2000">
                <a:latin typeface="方正魏碑简体" pitchFamily="2" charset="-122"/>
                <a:ea typeface="方正魏碑简体" pitchFamily="2" charset="-122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40"/>
          <p:cNvSpPr>
            <a:spLocks noChangeArrowheads="1"/>
          </p:cNvSpPr>
          <p:nvPr/>
        </p:nvSpPr>
        <p:spPr bwMode="auto">
          <a:xfrm>
            <a:off x="0" y="6048375"/>
            <a:ext cx="3683000" cy="809625"/>
          </a:xfrm>
          <a:custGeom>
            <a:avLst/>
            <a:gdLst>
              <a:gd name="T0" fmla="*/ 0 w 1740"/>
              <a:gd name="T1" fmla="*/ 0 h 510"/>
              <a:gd name="T2" fmla="*/ 0 w 1740"/>
              <a:gd name="T3" fmla="*/ 2147483647 h 510"/>
              <a:gd name="T4" fmla="*/ 2147483647 w 1740"/>
              <a:gd name="T5" fmla="*/ 2147483647 h 510"/>
              <a:gd name="T6" fmla="*/ 2147483647 w 1740"/>
              <a:gd name="T7" fmla="*/ 2147483647 h 510"/>
              <a:gd name="T8" fmla="*/ 0 w 1740"/>
              <a:gd name="T9" fmla="*/ 0 h 5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Freeform 41"/>
          <p:cNvSpPr>
            <a:spLocks noChangeArrowheads="1"/>
          </p:cNvSpPr>
          <p:nvPr/>
        </p:nvSpPr>
        <p:spPr bwMode="auto">
          <a:xfrm>
            <a:off x="3454400" y="4705350"/>
            <a:ext cx="8534400" cy="2152650"/>
          </a:xfrm>
          <a:custGeom>
            <a:avLst/>
            <a:gdLst>
              <a:gd name="T0" fmla="*/ 2147483647 w 4032"/>
              <a:gd name="T1" fmla="*/ 0 h 1356"/>
              <a:gd name="T2" fmla="*/ 2147483647 w 4032"/>
              <a:gd name="T3" fmla="*/ 2147483647 h 1356"/>
              <a:gd name="T4" fmla="*/ 2147483647 w 4032"/>
              <a:gd name="T5" fmla="*/ 2147483647 h 1356"/>
              <a:gd name="T6" fmla="*/ 2147483647 w 4032"/>
              <a:gd name="T7" fmla="*/ 2147483647 h 1356"/>
              <a:gd name="T8" fmla="*/ 0 w 4032"/>
              <a:gd name="T9" fmla="*/ 2147483647 h 1356"/>
              <a:gd name="T10" fmla="*/ 2147483647 w 4032"/>
              <a:gd name="T11" fmla="*/ 0 h 13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42"/>
          <p:cNvSpPr>
            <a:spLocks noChangeArrowheads="1"/>
          </p:cNvSpPr>
          <p:nvPr/>
        </p:nvSpPr>
        <p:spPr bwMode="auto">
          <a:xfrm>
            <a:off x="5867400" y="781050"/>
            <a:ext cx="6324600" cy="5048250"/>
          </a:xfrm>
          <a:custGeom>
            <a:avLst/>
            <a:gdLst>
              <a:gd name="T0" fmla="*/ 2147483647 w 2988"/>
              <a:gd name="T1" fmla="*/ 2147483647 h 3180"/>
              <a:gd name="T2" fmla="*/ 2147483647 w 2988"/>
              <a:gd name="T3" fmla="*/ 0 h 3180"/>
              <a:gd name="T4" fmla="*/ 2147483647 w 2988"/>
              <a:gd name="T5" fmla="*/ 2147483647 h 3180"/>
              <a:gd name="T6" fmla="*/ 2147483647 w 2988"/>
              <a:gd name="T7" fmla="*/ 2147483647 h 3180"/>
              <a:gd name="T8" fmla="*/ 2147483647 w 2988"/>
              <a:gd name="T9" fmla="*/ 2147483647 h 3180"/>
              <a:gd name="T10" fmla="*/ 0 w 2988"/>
              <a:gd name="T11" fmla="*/ 2147483647 h 3180"/>
              <a:gd name="T12" fmla="*/ 2147483647 w 2988"/>
              <a:gd name="T13" fmla="*/ 2147483647 h 318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43"/>
          <p:cNvSpPr>
            <a:spLocks noChangeArrowheads="1"/>
          </p:cNvSpPr>
          <p:nvPr/>
        </p:nvSpPr>
        <p:spPr bwMode="auto">
          <a:xfrm>
            <a:off x="6400800" y="0"/>
            <a:ext cx="4368800" cy="2409825"/>
          </a:xfrm>
          <a:custGeom>
            <a:avLst/>
            <a:gdLst>
              <a:gd name="T0" fmla="*/ 0 w 2064"/>
              <a:gd name="T1" fmla="*/ 0 h 1518"/>
              <a:gd name="T2" fmla="*/ 2147483647 w 2064"/>
              <a:gd name="T3" fmla="*/ 2147483647 h 1518"/>
              <a:gd name="T4" fmla="*/ 2147483647 w 2064"/>
              <a:gd name="T5" fmla="*/ 0 h 1518"/>
              <a:gd name="T6" fmla="*/ 0 w 2064"/>
              <a:gd name="T7" fmla="*/ 0 h 15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Freeform 79"/>
          <p:cNvSpPr>
            <a:spLocks noChangeArrowheads="1"/>
          </p:cNvSpPr>
          <p:nvPr/>
        </p:nvSpPr>
        <p:spPr bwMode="auto">
          <a:xfrm>
            <a:off x="0" y="0"/>
            <a:ext cx="8777288" cy="7267575"/>
          </a:xfrm>
          <a:custGeom>
            <a:avLst/>
            <a:gdLst>
              <a:gd name="T0" fmla="*/ 0 w 4014"/>
              <a:gd name="T1" fmla="*/ 0 h 4455"/>
              <a:gd name="T2" fmla="*/ 2147483647 w 4014"/>
              <a:gd name="T3" fmla="*/ 0 h 4455"/>
              <a:gd name="T4" fmla="*/ 2147483647 w 4014"/>
              <a:gd name="T5" fmla="*/ 2147483647 h 4455"/>
              <a:gd name="T6" fmla="*/ 0 w 4014"/>
              <a:gd name="T7" fmla="*/ 2147483647 h 4455"/>
              <a:gd name="T8" fmla="*/ 0 w 4014"/>
              <a:gd name="T9" fmla="*/ 0 h 4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Freeform 45"/>
          <p:cNvSpPr>
            <a:spLocks noChangeArrowheads="1"/>
          </p:cNvSpPr>
          <p:nvPr/>
        </p:nvSpPr>
        <p:spPr bwMode="auto">
          <a:xfrm>
            <a:off x="0" y="0"/>
            <a:ext cx="8496300" cy="7072313"/>
          </a:xfrm>
          <a:custGeom>
            <a:avLst/>
            <a:gdLst>
              <a:gd name="T0" fmla="*/ 0 w 4014"/>
              <a:gd name="T1" fmla="*/ 0 h 4455"/>
              <a:gd name="T2" fmla="*/ 2147483647 w 4014"/>
              <a:gd name="T3" fmla="*/ 0 h 4455"/>
              <a:gd name="T4" fmla="*/ 2147483647 w 4014"/>
              <a:gd name="T5" fmla="*/ 2147483647 h 4455"/>
              <a:gd name="T6" fmla="*/ 0 w 4014"/>
              <a:gd name="T7" fmla="*/ 2147483647 h 4455"/>
              <a:gd name="T8" fmla="*/ 0 w 4014"/>
              <a:gd name="T9" fmla="*/ 0 h 4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F9F7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Line 47"/>
          <p:cNvSpPr>
            <a:spLocks noChangeShapeType="1"/>
          </p:cNvSpPr>
          <p:nvPr/>
        </p:nvSpPr>
        <p:spPr bwMode="auto">
          <a:xfrm>
            <a:off x="334963" y="1588"/>
            <a:ext cx="0" cy="601503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Line 48"/>
          <p:cNvSpPr>
            <a:spLocks noChangeShapeType="1"/>
          </p:cNvSpPr>
          <p:nvPr/>
        </p:nvSpPr>
        <p:spPr bwMode="auto">
          <a:xfrm>
            <a:off x="17256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Line 49"/>
          <p:cNvSpPr>
            <a:spLocks noChangeShapeType="1"/>
          </p:cNvSpPr>
          <p:nvPr/>
        </p:nvSpPr>
        <p:spPr bwMode="auto">
          <a:xfrm>
            <a:off x="3117850" y="1588"/>
            <a:ext cx="0" cy="6183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Line 50"/>
          <p:cNvSpPr>
            <a:spLocks noChangeShapeType="1"/>
          </p:cNvSpPr>
          <p:nvPr/>
        </p:nvSpPr>
        <p:spPr bwMode="auto">
          <a:xfrm>
            <a:off x="4510088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Line 51"/>
          <p:cNvSpPr>
            <a:spLocks noChangeShapeType="1"/>
          </p:cNvSpPr>
          <p:nvPr/>
        </p:nvSpPr>
        <p:spPr bwMode="auto">
          <a:xfrm>
            <a:off x="5903913" y="1588"/>
            <a:ext cx="0" cy="54498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Line 53"/>
          <p:cNvSpPr>
            <a:spLocks noChangeShapeType="1"/>
          </p:cNvSpPr>
          <p:nvPr/>
        </p:nvSpPr>
        <p:spPr bwMode="auto">
          <a:xfrm rot="5400000">
            <a:off x="388461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Line 54"/>
          <p:cNvSpPr>
            <a:spLocks noChangeShapeType="1"/>
          </p:cNvSpPr>
          <p:nvPr/>
        </p:nvSpPr>
        <p:spPr bwMode="auto">
          <a:xfrm rot="5400000">
            <a:off x="4008438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Line 55"/>
          <p:cNvSpPr>
            <a:spLocks noChangeShapeType="1"/>
          </p:cNvSpPr>
          <p:nvPr/>
        </p:nvSpPr>
        <p:spPr bwMode="auto">
          <a:xfrm rot="5400000">
            <a:off x="40147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Line 56"/>
          <p:cNvSpPr>
            <a:spLocks noChangeShapeType="1"/>
          </p:cNvSpPr>
          <p:nvPr/>
        </p:nvSpPr>
        <p:spPr bwMode="auto">
          <a:xfrm rot="5400000">
            <a:off x="3875881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Line 57"/>
          <p:cNvSpPr>
            <a:spLocks noChangeShapeType="1"/>
          </p:cNvSpPr>
          <p:nvPr/>
        </p:nvSpPr>
        <p:spPr bwMode="auto">
          <a:xfrm rot="5400000">
            <a:off x="3555206" y="1854994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Line 58"/>
          <p:cNvSpPr>
            <a:spLocks noChangeShapeType="1"/>
          </p:cNvSpPr>
          <p:nvPr/>
        </p:nvSpPr>
        <p:spPr bwMode="auto">
          <a:xfrm rot="5400000">
            <a:off x="282019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59"/>
          <p:cNvSpPr>
            <a:spLocks noChangeArrowheads="1"/>
          </p:cNvSpPr>
          <p:nvPr/>
        </p:nvSpPr>
        <p:spPr bwMode="auto">
          <a:xfrm>
            <a:off x="3149600" y="277813"/>
            <a:ext cx="1350963" cy="10255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Rectangle 60"/>
          <p:cNvSpPr>
            <a:spLocks noChangeArrowheads="1"/>
          </p:cNvSpPr>
          <p:nvPr/>
        </p:nvSpPr>
        <p:spPr bwMode="auto">
          <a:xfrm>
            <a:off x="381000" y="2427288"/>
            <a:ext cx="13509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Rectangle 61"/>
          <p:cNvSpPr>
            <a:spLocks noChangeArrowheads="1"/>
          </p:cNvSpPr>
          <p:nvPr/>
        </p:nvSpPr>
        <p:spPr bwMode="auto">
          <a:xfrm>
            <a:off x="0" y="271463"/>
            <a:ext cx="3349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Rectangle 62"/>
          <p:cNvSpPr>
            <a:spLocks noChangeArrowheads="1"/>
          </p:cNvSpPr>
          <p:nvPr/>
        </p:nvSpPr>
        <p:spPr bwMode="auto">
          <a:xfrm>
            <a:off x="1776413" y="1588"/>
            <a:ext cx="1349375" cy="2349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64"/>
          <p:cNvSpPr>
            <a:spLocks noChangeArrowheads="1"/>
          </p:cNvSpPr>
          <p:nvPr/>
        </p:nvSpPr>
        <p:spPr bwMode="auto">
          <a:xfrm>
            <a:off x="3154363" y="4541838"/>
            <a:ext cx="1346200" cy="1033463"/>
          </a:xfrm>
          <a:custGeom>
            <a:avLst/>
            <a:gdLst>
              <a:gd name="T0" fmla="*/ 0 w 636"/>
              <a:gd name="T1" fmla="*/ 0 h 651"/>
              <a:gd name="T2" fmla="*/ 0 w 636"/>
              <a:gd name="T3" fmla="*/ 2147483647 h 651"/>
              <a:gd name="T4" fmla="*/ 2147483647 w 636"/>
              <a:gd name="T5" fmla="*/ 2147483647 h 651"/>
              <a:gd name="T6" fmla="*/ 2147483647 w 636"/>
              <a:gd name="T7" fmla="*/ 0 h 651"/>
              <a:gd name="T8" fmla="*/ 0 w 636"/>
              <a:gd name="T9" fmla="*/ 0 h 6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Rectangle 31"/>
          <p:cNvSpPr>
            <a:spLocks noChangeArrowheads="1"/>
          </p:cNvSpPr>
          <p:nvPr/>
        </p:nvSpPr>
        <p:spPr bwMode="auto">
          <a:xfrm>
            <a:off x="381000" y="2435225"/>
            <a:ext cx="1350963" cy="1025525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21" name="Group 71"/>
          <p:cNvGrpSpPr/>
          <p:nvPr/>
        </p:nvGrpSpPr>
        <p:grpSpPr>
          <a:xfrm>
            <a:off x="10769600" y="0"/>
            <a:ext cx="1435100" cy="6858000"/>
            <a:chOff x="5088" y="0"/>
            <a:chExt cx="678" cy="4320"/>
          </a:xfrm>
        </p:grpSpPr>
        <p:sp>
          <p:nvSpPr>
            <p:cNvPr id="57" name="Freeform 66"/>
            <p:cNvSpPr>
              <a:spLocks noChangeArrowheads="1"/>
            </p:cNvSpPr>
            <p:nvPr/>
          </p:nvSpPr>
          <p:spPr bwMode="auto">
            <a:xfrm>
              <a:off x="5088" y="0"/>
              <a:ext cx="672" cy="702"/>
            </a:xfrm>
            <a:custGeom>
              <a:avLst/>
              <a:gdLst>
                <a:gd name="T0" fmla="*/ 0 w 672"/>
                <a:gd name="T1" fmla="*/ 371 h 720"/>
                <a:gd name="T2" fmla="*/ 288 w 672"/>
                <a:gd name="T3" fmla="*/ 0 h 720"/>
                <a:gd name="T4" fmla="*/ 672 w 672"/>
                <a:gd name="T5" fmla="*/ 0 h 720"/>
                <a:gd name="T6" fmla="*/ 672 w 672"/>
                <a:gd name="T7" fmla="*/ 618 h 720"/>
                <a:gd name="T8" fmla="*/ 0 w 672"/>
                <a:gd name="T9" fmla="*/ 371 h 7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67"/>
            <p:cNvSpPr>
              <a:spLocks noChangeArrowheads="1"/>
            </p:cNvSpPr>
            <p:nvPr/>
          </p:nvSpPr>
          <p:spPr bwMode="auto">
            <a:xfrm>
              <a:off x="5602" y="3496"/>
              <a:ext cx="164" cy="824"/>
            </a:xfrm>
            <a:custGeom>
              <a:avLst/>
              <a:gdLst>
                <a:gd name="T0" fmla="*/ 43 w 212"/>
                <a:gd name="T1" fmla="*/ 0 h 824"/>
                <a:gd name="T2" fmla="*/ 0 w 212"/>
                <a:gd name="T3" fmla="*/ 82 h 824"/>
                <a:gd name="T4" fmla="*/ 36 w 212"/>
                <a:gd name="T5" fmla="*/ 824 h 824"/>
                <a:gd name="T6" fmla="*/ 46 w 212"/>
                <a:gd name="T7" fmla="*/ 822 h 824"/>
                <a:gd name="T8" fmla="*/ 43 w 212"/>
                <a:gd name="T9" fmla="*/ 0 h 8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9" name="Rectangle 80"/>
          <p:cNvSpPr>
            <a:spLocks noChangeArrowheads="1"/>
          </p:cNvSpPr>
          <p:nvPr/>
        </p:nvSpPr>
        <p:spPr bwMode="auto">
          <a:xfrm>
            <a:off x="7327900" y="1333500"/>
            <a:ext cx="8810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Line 81"/>
          <p:cNvSpPr>
            <a:spLocks noChangeShapeType="1"/>
          </p:cNvSpPr>
          <p:nvPr/>
        </p:nvSpPr>
        <p:spPr bwMode="auto">
          <a:xfrm>
            <a:off x="7307263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Rectangle 82"/>
          <p:cNvSpPr>
            <a:spLocks noChangeArrowheads="1"/>
          </p:cNvSpPr>
          <p:nvPr/>
        </p:nvSpPr>
        <p:spPr bwMode="auto">
          <a:xfrm>
            <a:off x="5943600" y="3495675"/>
            <a:ext cx="1350963" cy="1025525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27" name="Picture 83" descr="water"/>
          <p:cNvPicPr>
            <a:picLocks noChangeAspect="1"/>
          </p:cNvPicPr>
          <p:nvPr/>
        </p:nvPicPr>
        <p:blipFill>
          <a:blip r:embed="rId2"/>
          <a:srcRect l="22409" t="16374" b="27486"/>
          <a:stretch>
            <a:fillRect/>
          </a:stretch>
        </p:blipFill>
        <p:spPr>
          <a:xfrm rot="393398">
            <a:off x="3556000" y="609600"/>
            <a:ext cx="3551238" cy="219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444500" y="1884363"/>
            <a:ext cx="10972800" cy="2382837"/>
          </a:xfrm>
          <a:effectLst/>
        </p:spPr>
        <p:txBody>
          <a:bodyPr/>
          <a:lstStyle>
            <a:lvl1pPr>
              <a:defRPr lang="zh-CN" altLang="en-US" sz="8000" b="1" i="1" dirty="0">
                <a:solidFill>
                  <a:schemeClr val="tx2"/>
                </a:solidFill>
                <a:latin typeface="CAD 数英斜" pitchFamily="65" charset="-122"/>
                <a:ea typeface="CAD 数英斜" pitchFamily="65" charset="-122"/>
                <a:cs typeface="+mj-cs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63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407150"/>
            <a:ext cx="3860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Freeform 7"/>
          <p:cNvSpPr>
            <a:spLocks noChangeArrowheads="1"/>
          </p:cNvSpPr>
          <p:nvPr/>
        </p:nvSpPr>
        <p:spPr bwMode="auto">
          <a:xfrm>
            <a:off x="-12700" y="-9525"/>
            <a:ext cx="12209463" cy="6872288"/>
          </a:xfrm>
          <a:custGeom>
            <a:avLst/>
            <a:gdLst>
              <a:gd name="T0" fmla="*/ 2147483647 w 5768"/>
              <a:gd name="T1" fmla="*/ 2147483647 h 4329"/>
              <a:gd name="T2" fmla="*/ 2147483647 w 5768"/>
              <a:gd name="T3" fmla="*/ 2147483647 h 4329"/>
              <a:gd name="T4" fmla="*/ 2147483647 w 5768"/>
              <a:gd name="T5" fmla="*/ 2147483647 h 4329"/>
              <a:gd name="T6" fmla="*/ 2147483647 w 5768"/>
              <a:gd name="T7" fmla="*/ 2147483647 h 4329"/>
              <a:gd name="T8" fmla="*/ 0 w 5768"/>
              <a:gd name="T9" fmla="*/ 0 h 4329"/>
              <a:gd name="T10" fmla="*/ 2147483647 w 5768"/>
              <a:gd name="T11" fmla="*/ 2147483647 h 4329"/>
              <a:gd name="T12" fmla="*/ 2147483647 w 5768"/>
              <a:gd name="T13" fmla="*/ 2147483647 h 43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rgbClr val="FFFEFE"/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Freeform 9"/>
          <p:cNvSpPr>
            <a:spLocks noChangeArrowheads="1"/>
          </p:cNvSpPr>
          <p:nvPr/>
        </p:nvSpPr>
        <p:spPr bwMode="auto">
          <a:xfrm>
            <a:off x="-6350" y="5500688"/>
            <a:ext cx="1922463" cy="1358900"/>
          </a:xfrm>
          <a:custGeom>
            <a:avLst/>
            <a:gdLst>
              <a:gd name="T0" fmla="*/ 0 w 1089"/>
              <a:gd name="T1" fmla="*/ 0 h 1100"/>
              <a:gd name="T2" fmla="*/ 0 w 1089"/>
              <a:gd name="T3" fmla="*/ 2147483647 h 1100"/>
              <a:gd name="T4" fmla="*/ 2147483647 w 1089"/>
              <a:gd name="T5" fmla="*/ 2147483647 h 1100"/>
              <a:gd name="T6" fmla="*/ 0 w 1089"/>
              <a:gd name="T7" fmla="*/ 0 h 11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Line 13"/>
          <p:cNvSpPr>
            <a:spLocks noChangeShapeType="1"/>
          </p:cNvSpPr>
          <p:nvPr/>
        </p:nvSpPr>
        <p:spPr bwMode="auto">
          <a:xfrm>
            <a:off x="703263" y="0"/>
            <a:ext cx="0" cy="5910263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Line 14"/>
          <p:cNvSpPr>
            <a:spLocks noChangeShapeType="1"/>
          </p:cNvSpPr>
          <p:nvPr/>
        </p:nvSpPr>
        <p:spPr bwMode="auto">
          <a:xfrm>
            <a:off x="2236788" y="0"/>
            <a:ext cx="0" cy="683260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Line 15"/>
          <p:cNvSpPr>
            <a:spLocks noChangeShapeType="1"/>
          </p:cNvSpPr>
          <p:nvPr/>
        </p:nvSpPr>
        <p:spPr bwMode="auto">
          <a:xfrm>
            <a:off x="3773488" y="0"/>
            <a:ext cx="0" cy="686117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Line 16"/>
          <p:cNvSpPr>
            <a:spLocks noChangeShapeType="1"/>
          </p:cNvSpPr>
          <p:nvPr/>
        </p:nvSpPr>
        <p:spPr bwMode="auto">
          <a:xfrm>
            <a:off x="5310188" y="0"/>
            <a:ext cx="0" cy="6875463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Line 17"/>
          <p:cNvSpPr>
            <a:spLocks noChangeShapeType="1"/>
          </p:cNvSpPr>
          <p:nvPr/>
        </p:nvSpPr>
        <p:spPr bwMode="auto">
          <a:xfrm>
            <a:off x="6845300" y="388938"/>
            <a:ext cx="0" cy="648652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3" name="Line 18"/>
          <p:cNvSpPr>
            <a:spLocks noChangeShapeType="1"/>
          </p:cNvSpPr>
          <p:nvPr/>
        </p:nvSpPr>
        <p:spPr bwMode="auto">
          <a:xfrm>
            <a:off x="8382000" y="619125"/>
            <a:ext cx="0" cy="6256338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4" name="Line 19"/>
          <p:cNvSpPr>
            <a:spLocks noChangeShapeType="1"/>
          </p:cNvSpPr>
          <p:nvPr/>
        </p:nvSpPr>
        <p:spPr bwMode="auto">
          <a:xfrm>
            <a:off x="9918700" y="773113"/>
            <a:ext cx="0" cy="610235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Line 20"/>
          <p:cNvSpPr>
            <a:spLocks noChangeShapeType="1"/>
          </p:cNvSpPr>
          <p:nvPr/>
        </p:nvSpPr>
        <p:spPr bwMode="auto">
          <a:xfrm>
            <a:off x="1145540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Line 22"/>
          <p:cNvSpPr>
            <a:spLocks noChangeShapeType="1"/>
          </p:cNvSpPr>
          <p:nvPr/>
        </p:nvSpPr>
        <p:spPr bwMode="auto">
          <a:xfrm rot="5400000">
            <a:off x="3460750" y="-2176462"/>
            <a:ext cx="0" cy="519112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Line 23"/>
          <p:cNvSpPr>
            <a:spLocks noChangeShapeType="1"/>
          </p:cNvSpPr>
          <p:nvPr/>
        </p:nvSpPr>
        <p:spPr bwMode="auto">
          <a:xfrm rot="5400000">
            <a:off x="6103938" y="-303688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8" name="Line 24"/>
          <p:cNvSpPr>
            <a:spLocks noChangeShapeType="1"/>
          </p:cNvSpPr>
          <p:nvPr/>
        </p:nvSpPr>
        <p:spPr bwMode="auto">
          <a:xfrm rot="5400000">
            <a:off x="6103938" y="-191293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9" name="Line 25"/>
          <p:cNvSpPr>
            <a:spLocks noChangeShapeType="1"/>
          </p:cNvSpPr>
          <p:nvPr/>
        </p:nvSpPr>
        <p:spPr bwMode="auto">
          <a:xfrm rot="5400000">
            <a:off x="6107113" y="-788987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0" name="Line 26"/>
          <p:cNvSpPr>
            <a:spLocks noChangeShapeType="1"/>
          </p:cNvSpPr>
          <p:nvPr/>
        </p:nvSpPr>
        <p:spPr bwMode="auto">
          <a:xfrm rot="5400000">
            <a:off x="6107113" y="334963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1" name="Line 27"/>
          <p:cNvSpPr>
            <a:spLocks noChangeShapeType="1"/>
          </p:cNvSpPr>
          <p:nvPr/>
        </p:nvSpPr>
        <p:spPr bwMode="auto">
          <a:xfrm rot="5400000">
            <a:off x="6540500" y="1824038"/>
            <a:ext cx="0" cy="842327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2" name="Rectangle 28"/>
          <p:cNvSpPr>
            <a:spLocks noChangeArrowheads="1"/>
          </p:cNvSpPr>
          <p:nvPr/>
        </p:nvSpPr>
        <p:spPr bwMode="auto">
          <a:xfrm>
            <a:off x="5340350" y="2692400"/>
            <a:ext cx="1504950" cy="1079500"/>
          </a:xfrm>
          <a:prstGeom prst="rect">
            <a:avLst/>
          </a:prstGeom>
          <a:solidFill>
            <a:srgbClr val="FFFFFF">
              <a:alpha val="250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3" name="Rectangle 29"/>
          <p:cNvSpPr>
            <a:spLocks noChangeArrowheads="1"/>
          </p:cNvSpPr>
          <p:nvPr/>
        </p:nvSpPr>
        <p:spPr bwMode="auto">
          <a:xfrm>
            <a:off x="9945688" y="4937125"/>
            <a:ext cx="1495425" cy="1079500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4" name="Rectangle 30"/>
          <p:cNvSpPr>
            <a:spLocks noChangeArrowheads="1"/>
          </p:cNvSpPr>
          <p:nvPr/>
        </p:nvSpPr>
        <p:spPr bwMode="auto">
          <a:xfrm>
            <a:off x="731838" y="3808413"/>
            <a:ext cx="1504950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5" name="Rectangle 31"/>
          <p:cNvSpPr>
            <a:spLocks noChangeArrowheads="1"/>
          </p:cNvSpPr>
          <p:nvPr/>
        </p:nvSpPr>
        <p:spPr bwMode="auto">
          <a:xfrm>
            <a:off x="8408988" y="6064250"/>
            <a:ext cx="1504950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6" name="Rectangle 32"/>
          <p:cNvSpPr>
            <a:spLocks noChangeArrowheads="1"/>
          </p:cNvSpPr>
          <p:nvPr/>
        </p:nvSpPr>
        <p:spPr bwMode="auto">
          <a:xfrm>
            <a:off x="3795713" y="0"/>
            <a:ext cx="1504950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7" name="Rectangle 33"/>
          <p:cNvSpPr>
            <a:spLocks noChangeArrowheads="1"/>
          </p:cNvSpPr>
          <p:nvPr/>
        </p:nvSpPr>
        <p:spPr bwMode="auto">
          <a:xfrm>
            <a:off x="3803650" y="4938713"/>
            <a:ext cx="1493838" cy="1079500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" name="Rectangle 34"/>
          <p:cNvSpPr>
            <a:spLocks noChangeArrowheads="1"/>
          </p:cNvSpPr>
          <p:nvPr/>
        </p:nvSpPr>
        <p:spPr bwMode="auto">
          <a:xfrm>
            <a:off x="8401050" y="1566863"/>
            <a:ext cx="1493838" cy="1079500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9" name="Rectangle 3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53" name="Freeform 36"/>
          <p:cNvSpPr>
            <a:spLocks noChangeArrowheads="1"/>
          </p:cNvSpPr>
          <p:nvPr/>
        </p:nvSpPr>
        <p:spPr bwMode="auto">
          <a:xfrm>
            <a:off x="5389563" y="0"/>
            <a:ext cx="6807200" cy="739775"/>
          </a:xfrm>
          <a:custGeom>
            <a:avLst/>
            <a:gdLst>
              <a:gd name="T0" fmla="*/ 2147483647 w 3130"/>
              <a:gd name="T1" fmla="*/ 2147483647 h 453"/>
              <a:gd name="T2" fmla="*/ 2147483647 w 3130"/>
              <a:gd name="T3" fmla="*/ 0 h 453"/>
              <a:gd name="T4" fmla="*/ 0 w 3130"/>
              <a:gd name="T5" fmla="*/ 0 h 453"/>
              <a:gd name="T6" fmla="*/ 2147483647 w 3130"/>
              <a:gd name="T7" fmla="*/ 2147483647 h 45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4" name="Rectangle 2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FF"/>
            </a:outerShdw>
          </a:effectLst>
        </p:spPr>
        <p:txBody>
          <a:bodyPr vert="horz" wrap="square" lIns="91440" tIns="45720" rIns="91440" bIns="45720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1055" name="Picture 37" descr="water"/>
          <p:cNvPicPr>
            <a:picLocks noChangeAspect="1"/>
          </p:cNvPicPr>
          <p:nvPr/>
        </p:nvPicPr>
        <p:blipFill>
          <a:blip r:embed="rId8"/>
          <a:srcRect l="22409" t="16374" b="27486"/>
          <a:stretch>
            <a:fillRect/>
          </a:stretch>
        </p:blipFill>
        <p:spPr>
          <a:xfrm rot="786797">
            <a:off x="8839200" y="-381000"/>
            <a:ext cx="3224213" cy="1995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6" name="Picture 38" descr="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-859267" flipH="1">
            <a:off x="65088" y="5726113"/>
            <a:ext cx="1631950" cy="13716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Times New Roman" panose="02020603050405020304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Times New Roman" panose="02020603050405020304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imes New Roman" panose="02020603050405020304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anose="02020603050405020304" pitchFamily="18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副标题 5"/>
          <p:cNvSpPr>
            <a:spLocks noGrp="1"/>
          </p:cNvSpPr>
          <p:nvPr>
            <p:ph type="subTitle" idx="1"/>
          </p:nvPr>
        </p:nvSpPr>
        <p:spPr>
          <a:xfrm>
            <a:off x="3911600" y="4489450"/>
            <a:ext cx="4800600" cy="342900"/>
          </a:xfrm>
          <a:ln/>
        </p:spPr>
        <p:txBody>
          <a:bodyPr vert="horz" wrap="square" lIns="68580" tIns="34290" rIns="68580" bIns="34290" anchor="t"/>
          <a:p>
            <a:pPr algn="ctr"/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张  书  诚 </a:t>
            </a:r>
            <a:endParaRPr lang="zh-CN" altLang="en-US" sz="2700" b="1" dirty="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标题 4"/>
          <p:cNvSpPr>
            <a:spLocks noGrp="1" noChangeArrowheads="1"/>
          </p:cNvSpPr>
          <p:nvPr>
            <p:ph type="ctrTitle"/>
          </p:nvPr>
        </p:nvSpPr>
        <p:spPr>
          <a:xfrm>
            <a:off x="206375" y="376238"/>
            <a:ext cx="5380038" cy="1101725"/>
          </a:xfrm>
        </p:spPr>
        <p:txBody>
          <a:bodyPr vert="horz" wrap="square" lIns="68580" tIns="34290" rIns="68580" bIns="3429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33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汽车</a:t>
            </a:r>
            <a:r>
              <a:rPr kumimoji="0" lang="zh-CN" sz="33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车身</a:t>
            </a:r>
            <a:r>
              <a:rPr kumimoji="0" lang="en-US" altLang="en-US" sz="33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制造</a:t>
            </a:r>
            <a:r>
              <a:rPr kumimoji="0" lang="zh-CN" sz="33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技术</a:t>
            </a:r>
            <a:endParaRPr kumimoji="0" lang="zh-CN" sz="33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58370" name="Rectangle 2"/>
          <p:cNvSpPr>
            <a:spLocks noGrp="1" noChangeArrowheads="1"/>
          </p:cNvSpPr>
          <p:nvPr/>
        </p:nvSpPr>
        <p:spPr>
          <a:xfrm>
            <a:off x="2749550" y="2678113"/>
            <a:ext cx="5481638" cy="6096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FF"/>
            </a:outerShdw>
          </a:effec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kumimoji="0" lang="zh-CN" altLang="zh-CN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车   削   </a:t>
            </a: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技  术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837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>
          <a:xfrm>
            <a:off x="1770063" y="1309688"/>
            <a:ext cx="7848600" cy="738188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（1）用三爪卡盘安装</a:t>
            </a:r>
            <a:endParaRPr kumimoji="0" lang="zh-CN" altLang="zh-CN" sz="1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49538" name="Picture 2"/>
          <p:cNvPicPr>
            <a:picLocks noChangeAspect="1"/>
          </p:cNvPicPr>
          <p:nvPr/>
        </p:nvPicPr>
        <p:blipFill>
          <a:blip r:embed="rId1"/>
          <a:srcRect b="8655"/>
          <a:stretch>
            <a:fillRect/>
          </a:stretch>
        </p:blipFill>
        <p:spPr>
          <a:xfrm>
            <a:off x="2379663" y="2540000"/>
            <a:ext cx="7239000" cy="290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3"/>
          <p:cNvSpPr txBox="1"/>
          <p:nvPr/>
        </p:nvSpPr>
        <p:spPr>
          <a:xfrm>
            <a:off x="1198563" y="517525"/>
            <a:ext cx="309086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457200">
              <a:spcBef>
                <a:spcPts val="3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工件的安装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2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charRg st="12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49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>
          <a:xfrm>
            <a:off x="1981200" y="1484313"/>
            <a:ext cx="7772400" cy="441325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（2）用四爪卡盘安装</a:t>
            </a:r>
            <a:endParaRPr kumimoji="0" lang="zh-CN" altLang="zh-CN" sz="1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50562" name="Picture 2"/>
          <p:cNvPicPr>
            <a:picLocks noChangeAspect="1"/>
          </p:cNvPicPr>
          <p:nvPr/>
        </p:nvPicPr>
        <p:blipFill>
          <a:blip r:embed="rId1"/>
          <a:srcRect b="9995"/>
          <a:stretch>
            <a:fillRect/>
          </a:stretch>
        </p:blipFill>
        <p:spPr>
          <a:xfrm>
            <a:off x="2941638" y="2209800"/>
            <a:ext cx="6705600" cy="3373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3"/>
          <p:cNvSpPr txBox="1"/>
          <p:nvPr/>
        </p:nvSpPr>
        <p:spPr>
          <a:xfrm>
            <a:off x="1198563" y="517525"/>
            <a:ext cx="309086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457200">
              <a:spcBef>
                <a:spcPts val="3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工件的安装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450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>
          <a:xfrm>
            <a:off x="1836738" y="1247775"/>
            <a:ext cx="8736013" cy="1079500"/>
          </a:xfrm>
          <a:solidFill>
            <a:schemeClr val="accent2">
              <a:lumMod val="40000"/>
              <a:lumOff val="60000"/>
            </a:schemeClr>
          </a:solidFill>
          <a:ln>
            <a:solidFill>
              <a:srgbClr val="92D050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kumimoji="0" lang="zh-CN" altLang="zh-CN" sz="24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）用花盘安装工件</a:t>
            </a: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53634" name="Picture 2"/>
          <p:cNvPicPr>
            <a:picLocks noChangeAspect="1"/>
          </p:cNvPicPr>
          <p:nvPr/>
        </p:nvPicPr>
        <p:blipFill>
          <a:blip r:embed="rId1"/>
          <a:srcRect b="9419"/>
          <a:stretch>
            <a:fillRect/>
          </a:stretch>
        </p:blipFill>
        <p:spPr>
          <a:xfrm>
            <a:off x="2595563" y="2605088"/>
            <a:ext cx="8310562" cy="3567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文本框 3"/>
          <p:cNvSpPr txBox="1"/>
          <p:nvPr/>
        </p:nvSpPr>
        <p:spPr>
          <a:xfrm>
            <a:off x="1198563" y="517525"/>
            <a:ext cx="3090862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indent="457200">
              <a:spcBef>
                <a:spcPts val="3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工件的安装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53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857375" y="2187575"/>
            <a:ext cx="4619625" cy="1470025"/>
          </a:xfrm>
          <a:blipFill dpi="0" rotWithShape="1">
            <a:blip r:embed="rId1"/>
            <a:srcRect/>
            <a:tile tx="0" ty="0" sx="100000" sy="100000" flip="none" algn="tl"/>
          </a:blipFill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j-cs"/>
              </a:rPr>
              <a:t>Thank You!</a:t>
            </a:r>
            <a:endParaRPr kumimoji="0" lang="en-US" altLang="zh-CN" sz="60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ldLvl="0" animBg="1"/>
    </p:bldLst>
  </p:timing>
</p:sld>
</file>

<file path=ppt/theme/theme1.xml><?xml version="1.0" encoding="utf-8"?>
<a:theme xmlns:a="http://schemas.openxmlformats.org/drawingml/2006/main" name="12">
  <a:themeElements>
    <a:clrScheme name="12 3">
      <a:dk1>
        <a:srgbClr val="000000"/>
      </a:dk1>
      <a:lt1>
        <a:srgbClr val="FEE9DE"/>
      </a:lt1>
      <a:dk2>
        <a:srgbClr val="000066"/>
      </a:dk2>
      <a:lt2>
        <a:srgbClr val="808080"/>
      </a:lt2>
      <a:accent1>
        <a:srgbClr val="5CB1FE"/>
      </a:accent1>
      <a:accent2>
        <a:srgbClr val="FF7575"/>
      </a:accent2>
      <a:accent3>
        <a:srgbClr val="FEF2EC"/>
      </a:accent3>
      <a:accent4>
        <a:srgbClr val="000000"/>
      </a:accent4>
      <a:accent5>
        <a:srgbClr val="B5D5FE"/>
      </a:accent5>
      <a:accent6>
        <a:srgbClr val="E76969"/>
      </a:accent6>
      <a:hlink>
        <a:srgbClr val="FFC319"/>
      </a:hlink>
      <a:folHlink>
        <a:srgbClr val="A8D02A"/>
      </a:folHlink>
    </a:clrScheme>
    <a:fontScheme name="1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2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E:\ppt模版库\12.pot</Template>
  <TotalTime>0</TotalTime>
  <Words>94</Words>
  <Application>WPS 演示</Application>
  <PresentationFormat>自定义</PresentationFormat>
  <Paragraphs>23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Wingdings</vt:lpstr>
      <vt:lpstr>Times New Roman</vt:lpstr>
      <vt:lpstr>微软雅黑</vt:lpstr>
      <vt:lpstr>+mn-ea</vt:lpstr>
      <vt:lpstr>黑体</vt:lpstr>
      <vt:lpstr>方正卡通简体</vt:lpstr>
      <vt:lpstr>华文楷体</vt:lpstr>
      <vt:lpstr>方正魏碑简体</vt:lpstr>
      <vt:lpstr>CAD 数英斜</vt:lpstr>
      <vt:lpstr>Arial Unicode MS</vt:lpstr>
      <vt:lpstr>Segoe Print</vt:lpstr>
      <vt:lpstr>12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jqe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平面构成 plane formation</dc:title>
  <dc:creator>jqe001</dc:creator>
  <cp:lastModifiedBy>Administrator</cp:lastModifiedBy>
  <cp:revision>688</cp:revision>
  <dcterms:created xsi:type="dcterms:W3CDTF">2012-05-14T06:44:00Z</dcterms:created>
  <dcterms:modified xsi:type="dcterms:W3CDTF">2019-11-18T14:02:09Z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2052-10.1.0.7468</vt:lpwstr>
  </property>
</Properties>
</file>