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6" r:id="rId3"/>
  </p:sldMasterIdLst>
  <p:notesMasterIdLst>
    <p:notesMasterId r:id="rId14"/>
  </p:notesMasterIdLst>
  <p:handoutMasterIdLst>
    <p:handoutMasterId r:id="rId15"/>
  </p:handoutMasterIdLst>
  <p:sldIdLst>
    <p:sldId id="490" r:id="rId4"/>
    <p:sldId id="384" r:id="rId5"/>
    <p:sldId id="390" r:id="rId6"/>
    <p:sldId id="389" r:id="rId7"/>
    <p:sldId id="391" r:id="rId8"/>
    <p:sldId id="392" r:id="rId9"/>
    <p:sldId id="505" r:id="rId10"/>
    <p:sldId id="394" r:id="rId11"/>
    <p:sldId id="395" r:id="rId12"/>
    <p:sldId id="285" r:id="rId13"/>
  </p:sldIdLst>
  <p:sldSz cx="12192000" cy="6858000"/>
  <p:notesSz cx="6858000" cy="9144000"/>
  <p:custDataLst>
    <p:tags r:id="rId19"/>
  </p:custDataLst>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40" userDrawn="1">
          <p15:clr>
            <a:srgbClr val="A4A3A4"/>
          </p15:clr>
        </p15:guide>
        <p15:guide id="2" pos="38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DB19"/>
    <a:srgbClr val="FCB7FB"/>
    <a:srgbClr val="95E7A3"/>
    <a:srgbClr val="FFFFFF"/>
    <a:srgbClr val="FCD5B5"/>
    <a:srgbClr val="E480A4"/>
    <a:srgbClr val="C3D69B"/>
    <a:srgbClr val="FDF58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snapVertSplitter="1" vertBarState="minimized" horzBarState="maximized">
    <p:restoredLeft sz="15465"/>
    <p:restoredTop sz="43676"/>
  </p:normalViewPr>
  <p:slideViewPr>
    <p:cSldViewPr showGuides="1">
      <p:cViewPr>
        <p:scale>
          <a:sx n="75" d="100"/>
          <a:sy n="75" d="100"/>
        </p:scale>
        <p:origin x="36" y="66"/>
      </p:cViewPr>
      <p:guideLst>
        <p:guide orient="horz" pos="2140"/>
        <p:guide pos="381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9" Type="http://schemas.openxmlformats.org/officeDocument/2006/relationships/tags" Target="tags/tag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notesMaster" Target="notesMasters/notesMaster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8">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6079D142-DF36-4B99-AE13-3C4C956F02A0}" type="doc">
      <dgm:prSet loTypeId="urn:microsoft.com/office/officeart/2005/8/layout/list1#6" loCatId="list" qsTypeId="urn:microsoft.com/office/officeart/2005/8/quickstyle/simple1#7" qsCatId="simple" csTypeId="urn:microsoft.com/office/officeart/2005/8/colors/accent1_2#7" csCatId="accent1" phldr="1"/>
      <dgm:spPr/>
      <dgm:t>
        <a:bodyPr/>
        <a:lstStyle/>
        <a:p>
          <a:endParaRPr lang="zh-CN" altLang="en-US"/>
        </a:p>
      </dgm:t>
    </dgm:pt>
    <dgm:pt modelId="{EEDC0B46-F304-4228-8B59-A8049B3C9BE4}">
      <dgm:prSet phldrT="[文本]" custT="1"/>
      <dgm:spPr>
        <a:solidFill>
          <a:srgbClr val="C3D69B"/>
        </a:solidFill>
      </dgm:spPr>
      <dgm:t>
        <a:bodyPr/>
        <a:lstStyle/>
        <a:p>
          <a:r>
            <a:rPr lang="zh-CN" altLang="en-US" sz="1800" b="1" smtClean="0">
              <a:solidFill>
                <a:schemeClr val="tx1"/>
              </a:solidFill>
            </a:rPr>
            <a:t>背吃刀量的选取</a:t>
          </a:r>
          <a:endParaRPr lang="zh-CN" altLang="en-US" sz="1800" b="1">
            <a:solidFill>
              <a:schemeClr val="tx1"/>
            </a:solidFill>
          </a:endParaRPr>
        </a:p>
      </dgm:t>
    </dgm:pt>
    <dgm:pt modelId="{40EB5647-D5C5-4026-BAA6-5F592E397428}" cxnId="{5AFFFF4E-DF44-4EC1-BC28-BB3C273767FC}" type="parTrans">
      <dgm:prSet/>
      <dgm:spPr/>
      <dgm:t>
        <a:bodyPr/>
        <a:lstStyle/>
        <a:p>
          <a:endParaRPr lang="zh-CN" altLang="en-US" sz="2000">
            <a:solidFill>
              <a:schemeClr val="tx1"/>
            </a:solidFill>
          </a:endParaRPr>
        </a:p>
      </dgm:t>
    </dgm:pt>
    <dgm:pt modelId="{B81255B4-AD75-4E7D-A6F2-E5C8C87C7D6B}" cxnId="{5AFFFF4E-DF44-4EC1-BC28-BB3C273767FC}" type="sibTrans">
      <dgm:prSet/>
      <dgm:spPr/>
      <dgm:t>
        <a:bodyPr/>
        <a:lstStyle/>
        <a:p>
          <a:endParaRPr lang="zh-CN" altLang="en-US" sz="2000">
            <a:solidFill>
              <a:schemeClr val="tx1"/>
            </a:solidFill>
          </a:endParaRPr>
        </a:p>
      </dgm:t>
    </dgm:pt>
    <dgm:pt modelId="{75AD06CC-6108-4CBA-9A72-3E72C0A26075}">
      <dgm:prSet phldr="0" custT="1"/>
      <dgm:spPr>
        <a:ln>
          <a:solidFill>
            <a:srgbClr val="C3D69B"/>
          </a:solidFill>
        </a:ln>
      </dgm:spPr>
      <dgm:t>
        <a:bodyPr vert="horz" wrap="square"/>
        <a:lstStyle>
          <a:lvl1pPr algn="l">
            <a:defRPr sz="500"/>
          </a:lvl1pPr>
          <a:lvl2pPr marL="57150" indent="-57150" algn="l">
            <a:defRPr sz="500"/>
          </a:lvl2pPr>
          <a:lvl3pPr marL="114300" indent="-57150" algn="l">
            <a:defRPr sz="500"/>
          </a:lvl3pPr>
          <a:lvl4pPr marL="171450" indent="-57150" algn="l">
            <a:defRPr sz="500"/>
          </a:lvl4pPr>
          <a:lvl5pPr marL="228600" indent="-57150" algn="l">
            <a:defRPr sz="500"/>
          </a:lvl5pPr>
          <a:lvl6pPr marL="285750" indent="-57150" algn="l">
            <a:defRPr sz="500"/>
          </a:lvl6pPr>
          <a:lvl7pPr marL="342900" indent="-57150" algn="l">
            <a:defRPr sz="500"/>
          </a:lvl7pPr>
          <a:lvl8pPr marL="400050" indent="-57150" algn="l">
            <a:defRPr sz="500"/>
          </a:lvl8pPr>
          <a:lvl9pPr marL="457200" indent="-57150" algn="l">
            <a:defRPr sz="500"/>
          </a:lvl9pPr>
        </a:lstStyle>
        <a:p>
          <a:pPr>
            <a:lnSpc>
              <a:spcPct val="100000"/>
            </a:lnSpc>
            <a:spcBef>
              <a:spcPct val="0"/>
            </a:spcBef>
            <a:spcAft>
              <a:spcPct val="15000"/>
            </a:spcAft>
          </a:pPr>
          <a:r>
            <a:rPr lang="zh-CN" altLang="en-US" sz="1800" b="1" smtClean="0">
              <a:solidFill>
                <a:schemeClr val="tx1"/>
              </a:solidFill>
            </a:rPr>
            <a:t>在保证机床动力和整体结构刚度的前提下，尽可能选取较大的背吃刀量。背吃刀量对刀具的使用寿命影响最小，背吃刀量越大，切削加工效率越高。</a:t>
          </a:r>
          <a:endParaRPr lang="zh-CN" altLang="en-US" sz="1800" b="1">
            <a:solidFill>
              <a:schemeClr val="tx1"/>
            </a:solidFill>
          </a:endParaRPr>
        </a:p>
      </dgm:t>
    </dgm:pt>
    <dgm:pt modelId="{0102BE35-DF1D-4A73-81AF-1C377B2B19D0}" cxnId="{3BB46395-E0D2-49A2-B47F-E52758C4FB28}" type="parTrans">
      <dgm:prSet/>
      <dgm:spPr/>
      <dgm:t>
        <a:bodyPr/>
        <a:lstStyle/>
        <a:p>
          <a:endParaRPr lang="zh-CN" altLang="en-US" sz="2000">
            <a:solidFill>
              <a:schemeClr val="tx1"/>
            </a:solidFill>
          </a:endParaRPr>
        </a:p>
      </dgm:t>
    </dgm:pt>
    <dgm:pt modelId="{435EEDB4-C7E4-4A31-819D-342761A3D0A5}" cxnId="{3BB46395-E0D2-49A2-B47F-E52758C4FB28}" type="sibTrans">
      <dgm:prSet/>
      <dgm:spPr/>
      <dgm:t>
        <a:bodyPr/>
        <a:lstStyle/>
        <a:p>
          <a:endParaRPr lang="zh-CN" altLang="en-US" sz="2000">
            <a:solidFill>
              <a:schemeClr val="tx1"/>
            </a:solidFill>
          </a:endParaRPr>
        </a:p>
      </dgm:t>
    </dgm:pt>
    <dgm:pt modelId="{8A45BD65-728A-40EE-9DFF-0694B12ADF6E}">
      <dgm:prSet phldrT="[文本]" custT="1"/>
      <dgm:spPr>
        <a:solidFill>
          <a:srgbClr val="C3D69B"/>
        </a:solidFill>
      </dgm:spPr>
      <dgm:t>
        <a:bodyPr/>
        <a:lstStyle/>
        <a:p>
          <a:r>
            <a:rPr lang="zh-CN" altLang="en-US" sz="1800" b="1" smtClean="0">
              <a:solidFill>
                <a:schemeClr val="tx1"/>
              </a:solidFill>
            </a:rPr>
            <a:t>进给量的选取</a:t>
          </a:r>
          <a:endParaRPr lang="zh-CN" altLang="en-US" sz="1800" b="1">
            <a:solidFill>
              <a:schemeClr val="tx1"/>
            </a:solidFill>
          </a:endParaRPr>
        </a:p>
      </dgm:t>
    </dgm:pt>
    <dgm:pt modelId="{305081F6-7AA3-4336-A3A8-2D277A96250A}" cxnId="{C5FC7D8E-FCD1-4A0D-90CF-20502E35D802}" type="parTrans">
      <dgm:prSet/>
      <dgm:spPr/>
      <dgm:t>
        <a:bodyPr/>
        <a:lstStyle/>
        <a:p>
          <a:endParaRPr lang="zh-CN" altLang="en-US" sz="2000">
            <a:solidFill>
              <a:schemeClr val="tx1"/>
            </a:solidFill>
          </a:endParaRPr>
        </a:p>
      </dgm:t>
    </dgm:pt>
    <dgm:pt modelId="{A7AD9513-BA3F-454C-8CAA-2281BB1026DF}" cxnId="{C5FC7D8E-FCD1-4A0D-90CF-20502E35D802}" type="sibTrans">
      <dgm:prSet/>
      <dgm:spPr/>
      <dgm:t>
        <a:bodyPr/>
        <a:lstStyle/>
        <a:p>
          <a:endParaRPr lang="zh-CN" altLang="en-US" sz="2000">
            <a:solidFill>
              <a:schemeClr val="tx1"/>
            </a:solidFill>
          </a:endParaRPr>
        </a:p>
      </dgm:t>
    </dgm:pt>
    <dgm:pt modelId="{66885BCF-50AF-43A0-8184-0785EC0AE72B}">
      <dgm:prSet phldr="0" custT="1"/>
      <dgm:spPr>
        <a:ln>
          <a:solidFill>
            <a:srgbClr val="C3D69B"/>
          </a:solidFill>
        </a:ln>
      </dgm:spPr>
      <dgm:t>
        <a:bodyPr vert="horz" wrap="square"/>
        <a:lstStyle>
          <a:lvl1pPr algn="l">
            <a:defRPr sz="500"/>
          </a:lvl1pPr>
          <a:lvl2pPr marL="57150" indent="-57150" algn="l">
            <a:defRPr sz="500"/>
          </a:lvl2pPr>
          <a:lvl3pPr marL="114300" indent="-57150" algn="l">
            <a:defRPr sz="500"/>
          </a:lvl3pPr>
          <a:lvl4pPr marL="171450" indent="-57150" algn="l">
            <a:defRPr sz="500"/>
          </a:lvl4pPr>
          <a:lvl5pPr marL="228600" indent="-57150" algn="l">
            <a:defRPr sz="500"/>
          </a:lvl5pPr>
          <a:lvl6pPr marL="285750" indent="-57150" algn="l">
            <a:defRPr sz="500"/>
          </a:lvl6pPr>
          <a:lvl7pPr marL="342900" indent="-57150" algn="l">
            <a:defRPr sz="500"/>
          </a:lvl7pPr>
          <a:lvl8pPr marL="400050" indent="-57150" algn="l">
            <a:defRPr sz="500"/>
          </a:lvl8pPr>
          <a:lvl9pPr marL="457200" indent="-57150" algn="l">
            <a:defRPr sz="500"/>
          </a:lvl9pPr>
        </a:lstStyle>
        <a:p>
          <a:pPr>
            <a:lnSpc>
              <a:spcPct val="100000"/>
            </a:lnSpc>
            <a:spcBef>
              <a:spcPct val="0"/>
            </a:spcBef>
            <a:spcAft>
              <a:spcPct val="15000"/>
            </a:spcAft>
          </a:pPr>
          <a:r>
            <a:rPr lang="zh-CN" altLang="en-US" sz="1800" b="1" smtClean="0">
              <a:solidFill>
                <a:schemeClr val="tx1"/>
              </a:solidFill>
            </a:rPr>
            <a:t>在保证整体结构刚度和技术条件允许的情况下，尽可能选取较大的进给量。进给量对刀具使用寿命的影响介于背吃刀量和切削速度之间。</a:t>
          </a:r>
          <a:endParaRPr lang="zh-CN" altLang="en-US" sz="1800" b="1">
            <a:solidFill>
              <a:schemeClr val="tx1"/>
            </a:solidFill>
          </a:endParaRPr>
        </a:p>
      </dgm:t>
    </dgm:pt>
    <dgm:pt modelId="{2E93CC65-3367-48FC-8E14-D8CD63132C52}" cxnId="{931D8A66-D1E8-4BC7-B5DD-AD3A85EFD113}" type="parTrans">
      <dgm:prSet/>
      <dgm:spPr/>
      <dgm:t>
        <a:bodyPr/>
        <a:lstStyle/>
        <a:p>
          <a:endParaRPr lang="zh-CN" altLang="en-US" sz="2000">
            <a:solidFill>
              <a:schemeClr val="tx1"/>
            </a:solidFill>
          </a:endParaRPr>
        </a:p>
      </dgm:t>
    </dgm:pt>
    <dgm:pt modelId="{30F68D35-5689-43C1-AC8C-BBBFAB009297}" cxnId="{931D8A66-D1E8-4BC7-B5DD-AD3A85EFD113}" type="sibTrans">
      <dgm:prSet/>
      <dgm:spPr/>
      <dgm:t>
        <a:bodyPr/>
        <a:lstStyle/>
        <a:p>
          <a:endParaRPr lang="zh-CN" altLang="en-US" sz="2000">
            <a:solidFill>
              <a:schemeClr val="tx1"/>
            </a:solidFill>
          </a:endParaRPr>
        </a:p>
      </dgm:t>
    </dgm:pt>
    <dgm:pt modelId="{279CCA20-FABA-4957-82B5-ECE7B69B3D1F}">
      <dgm:prSet phldrT="[文本]" custT="1"/>
      <dgm:spPr>
        <a:solidFill>
          <a:srgbClr val="C3D69B"/>
        </a:solidFill>
      </dgm:spPr>
      <dgm:t>
        <a:bodyPr/>
        <a:lstStyle/>
        <a:p>
          <a:r>
            <a:rPr lang="zh-CN" altLang="en-US" sz="1800" b="1" smtClean="0">
              <a:solidFill>
                <a:schemeClr val="tx1"/>
              </a:solidFill>
            </a:rPr>
            <a:t>切削速度的选取</a:t>
          </a:r>
          <a:endParaRPr lang="zh-CN" altLang="en-US" sz="1800" b="1">
            <a:solidFill>
              <a:schemeClr val="tx1"/>
            </a:solidFill>
          </a:endParaRPr>
        </a:p>
      </dgm:t>
    </dgm:pt>
    <dgm:pt modelId="{ACABE37D-16FD-4876-9E99-301386B51392}" cxnId="{457AABE5-D85F-467E-BEFC-66CCDEEC4FB0}" type="parTrans">
      <dgm:prSet/>
      <dgm:spPr/>
      <dgm:t>
        <a:bodyPr/>
        <a:lstStyle/>
        <a:p>
          <a:endParaRPr lang="zh-CN" altLang="en-US" sz="2000">
            <a:solidFill>
              <a:schemeClr val="tx1"/>
            </a:solidFill>
          </a:endParaRPr>
        </a:p>
      </dgm:t>
    </dgm:pt>
    <dgm:pt modelId="{A40001C8-869C-4992-B285-C1BBC2BA8035}" cxnId="{457AABE5-D85F-467E-BEFC-66CCDEEC4FB0}" type="sibTrans">
      <dgm:prSet/>
      <dgm:spPr/>
      <dgm:t>
        <a:bodyPr/>
        <a:lstStyle/>
        <a:p>
          <a:endParaRPr lang="zh-CN" altLang="en-US" sz="2000">
            <a:solidFill>
              <a:schemeClr val="tx1"/>
            </a:solidFill>
          </a:endParaRPr>
        </a:p>
      </dgm:t>
    </dgm:pt>
    <dgm:pt modelId="{6C594DD9-F425-4945-8637-FFC4AE8D3272}">
      <dgm:prSet phldr="0" custT="1"/>
      <dgm:spPr>
        <a:ln>
          <a:solidFill>
            <a:srgbClr val="C3D69B"/>
          </a:solidFill>
        </a:ln>
      </dgm:spPr>
      <dgm:t>
        <a:bodyPr vert="horz" wrap="square"/>
        <a:lstStyle>
          <a:lvl1pPr algn="l">
            <a:defRPr sz="500"/>
          </a:lvl1pPr>
          <a:lvl2pPr marL="57150" indent="-57150" algn="l">
            <a:defRPr sz="500"/>
          </a:lvl2pPr>
          <a:lvl3pPr marL="114300" indent="-57150" algn="l">
            <a:defRPr sz="500"/>
          </a:lvl3pPr>
          <a:lvl4pPr marL="171450" indent="-57150" algn="l">
            <a:defRPr sz="500"/>
          </a:lvl4pPr>
          <a:lvl5pPr marL="228600" indent="-57150" algn="l">
            <a:defRPr sz="500"/>
          </a:lvl5pPr>
          <a:lvl6pPr marL="285750" indent="-57150" algn="l">
            <a:defRPr sz="500"/>
          </a:lvl6pPr>
          <a:lvl7pPr marL="342900" indent="-57150" algn="l">
            <a:defRPr sz="500"/>
          </a:lvl7pPr>
          <a:lvl8pPr marL="400050" indent="-57150" algn="l">
            <a:defRPr sz="500"/>
          </a:lvl8pPr>
          <a:lvl9pPr marL="457200" indent="-57150" algn="l">
            <a:defRPr sz="500"/>
          </a:lvl9pPr>
        </a:lstStyle>
        <a:p>
          <a:pPr>
            <a:lnSpc>
              <a:spcPct val="100000"/>
            </a:lnSpc>
            <a:spcBef>
              <a:spcPct val="0"/>
            </a:spcBef>
            <a:spcAft>
              <a:spcPct val="15000"/>
            </a:spcAft>
          </a:pPr>
          <a:r>
            <a:rPr lang="zh-CN" altLang="en-US" sz="1800" b="1" smtClean="0">
              <a:solidFill>
                <a:schemeClr val="tx1"/>
              </a:solidFill>
            </a:rPr>
            <a:t>根据刀具的耐用度确定合适的切削速度。切削速度对刀具使用寿命的影响最大，切削速度越高，刀具的磨损就越快，使用寿命也就越短。</a:t>
          </a:r>
          <a:endParaRPr lang="zh-CN" altLang="en-US" sz="1800" b="1">
            <a:solidFill>
              <a:schemeClr val="tx1"/>
            </a:solidFill>
          </a:endParaRPr>
        </a:p>
      </dgm:t>
    </dgm:pt>
    <dgm:pt modelId="{B43463BE-7D3E-4F55-A21C-D1CCB0E74F45}" cxnId="{C6108FB7-CE72-4FF6-BD67-4F2499DF2401}" type="parTrans">
      <dgm:prSet/>
      <dgm:spPr/>
      <dgm:t>
        <a:bodyPr/>
        <a:lstStyle/>
        <a:p>
          <a:endParaRPr lang="zh-CN" altLang="en-US" sz="2000">
            <a:solidFill>
              <a:schemeClr val="tx1"/>
            </a:solidFill>
          </a:endParaRPr>
        </a:p>
      </dgm:t>
    </dgm:pt>
    <dgm:pt modelId="{1718C22F-E910-456F-8FDD-C11AE26791D2}" cxnId="{C6108FB7-CE72-4FF6-BD67-4F2499DF2401}" type="sibTrans">
      <dgm:prSet/>
      <dgm:spPr/>
      <dgm:t>
        <a:bodyPr/>
        <a:lstStyle/>
        <a:p>
          <a:endParaRPr lang="zh-CN" altLang="en-US" sz="2000">
            <a:solidFill>
              <a:schemeClr val="tx1"/>
            </a:solidFill>
          </a:endParaRPr>
        </a:p>
      </dgm:t>
    </dgm:pt>
    <dgm:pt modelId="{ED2386FC-DDB5-42D1-82DE-F9B8D7205936}" type="pres">
      <dgm:prSet presAssocID="{6079D142-DF36-4B99-AE13-3C4C956F02A0}" presName="linear" presStyleCnt="0">
        <dgm:presLayoutVars>
          <dgm:dir/>
          <dgm:animLvl val="lvl"/>
          <dgm:resizeHandles val="exact"/>
        </dgm:presLayoutVars>
      </dgm:prSet>
      <dgm:spPr/>
      <dgm:t>
        <a:bodyPr/>
        <a:lstStyle/>
        <a:p>
          <a:endParaRPr lang="zh-CN" altLang="en-US"/>
        </a:p>
      </dgm:t>
    </dgm:pt>
    <dgm:pt modelId="{DB359B3B-9824-4F1B-A38C-902DF0E329A9}" type="pres">
      <dgm:prSet presAssocID="{EEDC0B46-F304-4228-8B59-A8049B3C9BE4}" presName="parentLin" presStyleCnt="0"/>
      <dgm:spPr/>
    </dgm:pt>
    <dgm:pt modelId="{DE01C14E-6037-44D8-B14D-E857DA79B583}" type="pres">
      <dgm:prSet presAssocID="{EEDC0B46-F304-4228-8B59-A8049B3C9BE4}" presName="parentLeftMargin" presStyleLbl="node1" presStyleIdx="0" presStyleCnt="3"/>
      <dgm:spPr/>
      <dgm:t>
        <a:bodyPr/>
        <a:lstStyle/>
        <a:p>
          <a:endParaRPr lang="zh-CN" altLang="en-US"/>
        </a:p>
      </dgm:t>
    </dgm:pt>
    <dgm:pt modelId="{95BA667D-3139-4AB2-9A84-1F9C392CEDB2}" type="pres">
      <dgm:prSet presAssocID="{EEDC0B46-F304-4228-8B59-A8049B3C9BE4}" presName="parentText" presStyleLbl="node1" presStyleIdx="0" presStyleCnt="3">
        <dgm:presLayoutVars>
          <dgm:chMax val="0"/>
          <dgm:bulletEnabled val="1"/>
        </dgm:presLayoutVars>
      </dgm:prSet>
      <dgm:spPr/>
      <dgm:t>
        <a:bodyPr/>
        <a:lstStyle/>
        <a:p>
          <a:endParaRPr lang="zh-CN" altLang="en-US"/>
        </a:p>
      </dgm:t>
    </dgm:pt>
    <dgm:pt modelId="{D4F711F5-F6E2-4A1A-B04C-773948ACDF9A}" type="pres">
      <dgm:prSet presAssocID="{EEDC0B46-F304-4228-8B59-A8049B3C9BE4}" presName="negativeSpace" presStyleCnt="0"/>
      <dgm:spPr/>
    </dgm:pt>
    <dgm:pt modelId="{E0D52112-07B1-4819-8470-97F9DED06E5B}" type="pres">
      <dgm:prSet presAssocID="{EEDC0B46-F304-4228-8B59-A8049B3C9BE4}" presName="childText" presStyleLbl="conFgAcc1" presStyleIdx="0" presStyleCnt="3">
        <dgm:presLayoutVars>
          <dgm:bulletEnabled val="1"/>
        </dgm:presLayoutVars>
      </dgm:prSet>
      <dgm:spPr/>
      <dgm:t>
        <a:bodyPr/>
        <a:lstStyle/>
        <a:p>
          <a:endParaRPr lang="zh-CN" altLang="en-US"/>
        </a:p>
      </dgm:t>
    </dgm:pt>
    <dgm:pt modelId="{050F038F-A47A-4A34-BBCF-710CC6321D9A}" type="pres">
      <dgm:prSet presAssocID="{B81255B4-AD75-4E7D-A6F2-E5C8C87C7D6B}" presName="spaceBetweenRectangles" presStyleCnt="0"/>
      <dgm:spPr/>
    </dgm:pt>
    <dgm:pt modelId="{B0138CD6-2F1D-4C75-8D0E-83BC65A3EAA8}" type="pres">
      <dgm:prSet presAssocID="{8A45BD65-728A-40EE-9DFF-0694B12ADF6E}" presName="parentLin" presStyleCnt="0"/>
      <dgm:spPr/>
    </dgm:pt>
    <dgm:pt modelId="{7FA35F1B-15B2-49BB-B2B1-C9EF5F0828FA}" type="pres">
      <dgm:prSet presAssocID="{8A45BD65-728A-40EE-9DFF-0694B12ADF6E}" presName="parentLeftMargin" presStyleLbl="node1" presStyleIdx="0" presStyleCnt="3"/>
      <dgm:spPr/>
      <dgm:t>
        <a:bodyPr/>
        <a:lstStyle/>
        <a:p>
          <a:endParaRPr lang="zh-CN" altLang="en-US"/>
        </a:p>
      </dgm:t>
    </dgm:pt>
    <dgm:pt modelId="{9A718956-8B4B-456A-9A0D-D7DABFE98CEF}" type="pres">
      <dgm:prSet presAssocID="{8A45BD65-728A-40EE-9DFF-0694B12ADF6E}" presName="parentText" presStyleLbl="node1" presStyleIdx="1" presStyleCnt="3">
        <dgm:presLayoutVars>
          <dgm:chMax val="0"/>
          <dgm:bulletEnabled val="1"/>
        </dgm:presLayoutVars>
      </dgm:prSet>
      <dgm:spPr/>
      <dgm:t>
        <a:bodyPr/>
        <a:lstStyle/>
        <a:p>
          <a:endParaRPr lang="zh-CN" altLang="en-US"/>
        </a:p>
      </dgm:t>
    </dgm:pt>
    <dgm:pt modelId="{D779FD10-3DA4-4E84-9146-09B2DF5BEB94}" type="pres">
      <dgm:prSet presAssocID="{8A45BD65-728A-40EE-9DFF-0694B12ADF6E}" presName="negativeSpace" presStyleCnt="0"/>
      <dgm:spPr/>
    </dgm:pt>
    <dgm:pt modelId="{95CB2FA4-6EB4-4FA9-AE33-BD825094AC05}" type="pres">
      <dgm:prSet presAssocID="{8A45BD65-728A-40EE-9DFF-0694B12ADF6E}" presName="childText" presStyleLbl="conFgAcc1" presStyleIdx="1" presStyleCnt="3">
        <dgm:presLayoutVars>
          <dgm:bulletEnabled val="1"/>
        </dgm:presLayoutVars>
      </dgm:prSet>
      <dgm:spPr/>
      <dgm:t>
        <a:bodyPr/>
        <a:lstStyle/>
        <a:p>
          <a:endParaRPr lang="zh-CN" altLang="en-US"/>
        </a:p>
      </dgm:t>
    </dgm:pt>
    <dgm:pt modelId="{9E8E1C45-BBCA-4328-8918-3805BE53F193}" type="pres">
      <dgm:prSet presAssocID="{A7AD9513-BA3F-454C-8CAA-2281BB1026DF}" presName="spaceBetweenRectangles" presStyleCnt="0"/>
      <dgm:spPr/>
    </dgm:pt>
    <dgm:pt modelId="{7A03CDC3-E823-4A82-A211-630928FA3FFD}" type="pres">
      <dgm:prSet presAssocID="{279CCA20-FABA-4957-82B5-ECE7B69B3D1F}" presName="parentLin" presStyleCnt="0"/>
      <dgm:spPr/>
    </dgm:pt>
    <dgm:pt modelId="{E2389756-259A-426C-9C7C-8123143316A7}" type="pres">
      <dgm:prSet presAssocID="{279CCA20-FABA-4957-82B5-ECE7B69B3D1F}" presName="parentLeftMargin" presStyleLbl="node1" presStyleIdx="1" presStyleCnt="3"/>
      <dgm:spPr/>
      <dgm:t>
        <a:bodyPr/>
        <a:lstStyle/>
        <a:p>
          <a:endParaRPr lang="zh-CN" altLang="en-US"/>
        </a:p>
      </dgm:t>
    </dgm:pt>
    <dgm:pt modelId="{90CB6210-03F1-482B-AF7D-51BF312045FD}" type="pres">
      <dgm:prSet presAssocID="{279CCA20-FABA-4957-82B5-ECE7B69B3D1F}" presName="parentText" presStyleLbl="node1" presStyleIdx="2" presStyleCnt="3">
        <dgm:presLayoutVars>
          <dgm:chMax val="0"/>
          <dgm:bulletEnabled val="1"/>
        </dgm:presLayoutVars>
      </dgm:prSet>
      <dgm:spPr/>
      <dgm:t>
        <a:bodyPr/>
        <a:lstStyle/>
        <a:p>
          <a:endParaRPr lang="zh-CN" altLang="en-US"/>
        </a:p>
      </dgm:t>
    </dgm:pt>
    <dgm:pt modelId="{ABBDC813-306E-4294-A177-72602A5464D6}" type="pres">
      <dgm:prSet presAssocID="{279CCA20-FABA-4957-82B5-ECE7B69B3D1F}" presName="negativeSpace" presStyleCnt="0"/>
      <dgm:spPr/>
    </dgm:pt>
    <dgm:pt modelId="{8F9236C8-7D32-4F8B-AA5F-5F52C39ED01A}" type="pres">
      <dgm:prSet presAssocID="{279CCA20-FABA-4957-82B5-ECE7B69B3D1F}" presName="childText" presStyleLbl="conFgAcc1" presStyleIdx="2" presStyleCnt="3">
        <dgm:presLayoutVars>
          <dgm:bulletEnabled val="1"/>
        </dgm:presLayoutVars>
      </dgm:prSet>
      <dgm:spPr/>
      <dgm:t>
        <a:bodyPr/>
        <a:lstStyle/>
        <a:p>
          <a:endParaRPr lang="zh-CN" altLang="en-US"/>
        </a:p>
      </dgm:t>
    </dgm:pt>
  </dgm:ptLst>
  <dgm:cxnLst>
    <dgm:cxn modelId="{C0C8D9DC-FEBE-4525-9B25-2DB3F4865213}" type="presOf" srcId="{8A45BD65-728A-40EE-9DFF-0694B12ADF6E}" destId="{9A718956-8B4B-456A-9A0D-D7DABFE98CEF}" srcOrd="1" destOrd="0" presId="urn:microsoft.com/office/officeart/2005/8/layout/list1#6"/>
    <dgm:cxn modelId="{05C761FD-D610-4BBC-BABF-DA873A5F5B87}" type="presOf" srcId="{279CCA20-FABA-4957-82B5-ECE7B69B3D1F}" destId="{E2389756-259A-426C-9C7C-8123143316A7}" srcOrd="0" destOrd="0" presId="urn:microsoft.com/office/officeart/2005/8/layout/list1#6"/>
    <dgm:cxn modelId="{5AFFFF4E-DF44-4EC1-BC28-BB3C273767FC}" srcId="{6079D142-DF36-4B99-AE13-3C4C956F02A0}" destId="{EEDC0B46-F304-4228-8B59-A8049B3C9BE4}" srcOrd="0" destOrd="0" parTransId="{40EB5647-D5C5-4026-BAA6-5F592E397428}" sibTransId="{B81255B4-AD75-4E7D-A6F2-E5C8C87C7D6B}"/>
    <dgm:cxn modelId="{931D8A66-D1E8-4BC7-B5DD-AD3A85EFD113}" srcId="{8A45BD65-728A-40EE-9DFF-0694B12ADF6E}" destId="{66885BCF-50AF-43A0-8184-0785EC0AE72B}" srcOrd="0" destOrd="0" parTransId="{2E93CC65-3367-48FC-8E14-D8CD63132C52}" sibTransId="{30F68D35-5689-43C1-AC8C-BBBFAB009297}"/>
    <dgm:cxn modelId="{13542E22-5FC3-4702-BB03-0E93012081FF}" type="presOf" srcId="{EEDC0B46-F304-4228-8B59-A8049B3C9BE4}" destId="{DE01C14E-6037-44D8-B14D-E857DA79B583}" srcOrd="0" destOrd="0" presId="urn:microsoft.com/office/officeart/2005/8/layout/list1#6"/>
    <dgm:cxn modelId="{C5FC7D8E-FCD1-4A0D-90CF-20502E35D802}" srcId="{6079D142-DF36-4B99-AE13-3C4C956F02A0}" destId="{8A45BD65-728A-40EE-9DFF-0694B12ADF6E}" srcOrd="1" destOrd="0" parTransId="{305081F6-7AA3-4336-A3A8-2D277A96250A}" sibTransId="{A7AD9513-BA3F-454C-8CAA-2281BB1026DF}"/>
    <dgm:cxn modelId="{CAA2D8F0-88ED-4E24-BFF9-4C4B1C2EA81A}" type="presOf" srcId="{8A45BD65-728A-40EE-9DFF-0694B12ADF6E}" destId="{7FA35F1B-15B2-49BB-B2B1-C9EF5F0828FA}" srcOrd="0" destOrd="0" presId="urn:microsoft.com/office/officeart/2005/8/layout/list1#6"/>
    <dgm:cxn modelId="{2AC73404-4244-4C59-B2CE-53BCAB1968C1}" type="presOf" srcId="{279CCA20-FABA-4957-82B5-ECE7B69B3D1F}" destId="{90CB6210-03F1-482B-AF7D-51BF312045FD}" srcOrd="1" destOrd="0" presId="urn:microsoft.com/office/officeart/2005/8/layout/list1#6"/>
    <dgm:cxn modelId="{C6108FB7-CE72-4FF6-BD67-4F2499DF2401}" srcId="{279CCA20-FABA-4957-82B5-ECE7B69B3D1F}" destId="{6C594DD9-F425-4945-8637-FFC4AE8D3272}" srcOrd="0" destOrd="0" parTransId="{B43463BE-7D3E-4F55-A21C-D1CCB0E74F45}" sibTransId="{1718C22F-E910-456F-8FDD-C11AE26791D2}"/>
    <dgm:cxn modelId="{CCCE459F-AFF0-4FE6-AAD9-F5348B49317D}" type="presOf" srcId="{EEDC0B46-F304-4228-8B59-A8049B3C9BE4}" destId="{95BA667D-3139-4AB2-9A84-1F9C392CEDB2}" srcOrd="1" destOrd="0" presId="urn:microsoft.com/office/officeart/2005/8/layout/list1#6"/>
    <dgm:cxn modelId="{457AABE5-D85F-467E-BEFC-66CCDEEC4FB0}" srcId="{6079D142-DF36-4B99-AE13-3C4C956F02A0}" destId="{279CCA20-FABA-4957-82B5-ECE7B69B3D1F}" srcOrd="2" destOrd="0" parTransId="{ACABE37D-16FD-4876-9E99-301386B51392}" sibTransId="{A40001C8-869C-4992-B285-C1BBC2BA8035}"/>
    <dgm:cxn modelId="{8095381F-C0AD-4ADE-8F1E-961FDD260E75}" type="presOf" srcId="{6079D142-DF36-4B99-AE13-3C4C956F02A0}" destId="{ED2386FC-DDB5-42D1-82DE-F9B8D7205936}" srcOrd="0" destOrd="0" presId="urn:microsoft.com/office/officeart/2005/8/layout/list1#6"/>
    <dgm:cxn modelId="{3BB46395-E0D2-49A2-B47F-E52758C4FB28}" srcId="{EEDC0B46-F304-4228-8B59-A8049B3C9BE4}" destId="{75AD06CC-6108-4CBA-9A72-3E72C0A26075}" srcOrd="0" destOrd="0" parTransId="{0102BE35-DF1D-4A73-81AF-1C377B2B19D0}" sibTransId="{435EEDB4-C7E4-4A31-819D-342761A3D0A5}"/>
    <dgm:cxn modelId="{3568DC25-2B94-4717-BBE1-4F6874FD471D}" type="presOf" srcId="{66885BCF-50AF-43A0-8184-0785EC0AE72B}" destId="{95CB2FA4-6EB4-4FA9-AE33-BD825094AC05}" srcOrd="0" destOrd="0" presId="urn:microsoft.com/office/officeart/2005/8/layout/list1#6"/>
    <dgm:cxn modelId="{E31DFB8A-D05B-4BCF-9066-F20FBFB90D12}" type="presOf" srcId="{75AD06CC-6108-4CBA-9A72-3E72C0A26075}" destId="{E0D52112-07B1-4819-8470-97F9DED06E5B}" srcOrd="0" destOrd="0" presId="urn:microsoft.com/office/officeart/2005/8/layout/list1#6"/>
    <dgm:cxn modelId="{DD722F09-7549-4527-92EE-2898D36564F7}" type="presOf" srcId="{6C594DD9-F425-4945-8637-FFC4AE8D3272}" destId="{8F9236C8-7D32-4F8B-AA5F-5F52C39ED01A}" srcOrd="0" destOrd="0" presId="urn:microsoft.com/office/officeart/2005/8/layout/list1#6"/>
    <dgm:cxn modelId="{66C65586-D6B7-465F-8CAE-9E01B27532A8}" type="presParOf" srcId="{ED2386FC-DDB5-42D1-82DE-F9B8D7205936}" destId="{DB359B3B-9824-4F1B-A38C-902DF0E329A9}" srcOrd="0" destOrd="0" presId="urn:microsoft.com/office/officeart/2005/8/layout/list1#6"/>
    <dgm:cxn modelId="{646BFF7B-DB48-48A6-9AD2-EE7E5F883807}" type="presParOf" srcId="{DB359B3B-9824-4F1B-A38C-902DF0E329A9}" destId="{DE01C14E-6037-44D8-B14D-E857DA79B583}" srcOrd="0" destOrd="0" presId="urn:microsoft.com/office/officeart/2005/8/layout/list1#6"/>
    <dgm:cxn modelId="{EA81A2AD-F972-497F-93A0-B49B9EC82B95}" type="presParOf" srcId="{DB359B3B-9824-4F1B-A38C-902DF0E329A9}" destId="{95BA667D-3139-4AB2-9A84-1F9C392CEDB2}" srcOrd="1" destOrd="0" presId="urn:microsoft.com/office/officeart/2005/8/layout/list1#6"/>
    <dgm:cxn modelId="{D94A279C-53B4-4710-8F55-33128E7FD80C}" type="presParOf" srcId="{ED2386FC-DDB5-42D1-82DE-F9B8D7205936}" destId="{D4F711F5-F6E2-4A1A-B04C-773948ACDF9A}" srcOrd="1" destOrd="0" presId="urn:microsoft.com/office/officeart/2005/8/layout/list1#6"/>
    <dgm:cxn modelId="{8868BD36-CCD7-4777-A6A7-EEFEDDA224DE}" type="presParOf" srcId="{ED2386FC-DDB5-42D1-82DE-F9B8D7205936}" destId="{E0D52112-07B1-4819-8470-97F9DED06E5B}" srcOrd="2" destOrd="0" presId="urn:microsoft.com/office/officeart/2005/8/layout/list1#6"/>
    <dgm:cxn modelId="{530D36A0-93B1-4EA0-B28A-3C1928A80509}" type="presParOf" srcId="{ED2386FC-DDB5-42D1-82DE-F9B8D7205936}" destId="{050F038F-A47A-4A34-BBCF-710CC6321D9A}" srcOrd="3" destOrd="0" presId="urn:microsoft.com/office/officeart/2005/8/layout/list1#6"/>
    <dgm:cxn modelId="{B61A3F56-7B17-4B8E-A9D8-B49E45C113CD}" type="presParOf" srcId="{ED2386FC-DDB5-42D1-82DE-F9B8D7205936}" destId="{B0138CD6-2F1D-4C75-8D0E-83BC65A3EAA8}" srcOrd="4" destOrd="0" presId="urn:microsoft.com/office/officeart/2005/8/layout/list1#6"/>
    <dgm:cxn modelId="{27A165C7-2D0A-4713-A7FD-41D5540C3BA5}" type="presParOf" srcId="{B0138CD6-2F1D-4C75-8D0E-83BC65A3EAA8}" destId="{7FA35F1B-15B2-49BB-B2B1-C9EF5F0828FA}" srcOrd="0" destOrd="0" presId="urn:microsoft.com/office/officeart/2005/8/layout/list1#6"/>
    <dgm:cxn modelId="{5A52CD51-D421-4DC7-A574-953BBCA268F3}" type="presParOf" srcId="{B0138CD6-2F1D-4C75-8D0E-83BC65A3EAA8}" destId="{9A718956-8B4B-456A-9A0D-D7DABFE98CEF}" srcOrd="1" destOrd="0" presId="urn:microsoft.com/office/officeart/2005/8/layout/list1#6"/>
    <dgm:cxn modelId="{2C247B01-5F6A-448F-8A64-2AE75C93D8E2}" type="presParOf" srcId="{ED2386FC-DDB5-42D1-82DE-F9B8D7205936}" destId="{D779FD10-3DA4-4E84-9146-09B2DF5BEB94}" srcOrd="5" destOrd="0" presId="urn:microsoft.com/office/officeart/2005/8/layout/list1#6"/>
    <dgm:cxn modelId="{4D72C409-DCDB-4F26-873E-8130D75E3D21}" type="presParOf" srcId="{ED2386FC-DDB5-42D1-82DE-F9B8D7205936}" destId="{95CB2FA4-6EB4-4FA9-AE33-BD825094AC05}" srcOrd="6" destOrd="0" presId="urn:microsoft.com/office/officeart/2005/8/layout/list1#6"/>
    <dgm:cxn modelId="{3D68E87A-4A8D-4314-BB5A-BF34B76689C5}" type="presParOf" srcId="{ED2386FC-DDB5-42D1-82DE-F9B8D7205936}" destId="{9E8E1C45-BBCA-4328-8918-3805BE53F193}" srcOrd="7" destOrd="0" presId="urn:microsoft.com/office/officeart/2005/8/layout/list1#6"/>
    <dgm:cxn modelId="{179822F6-65AD-429A-9B6A-48DEC315EDBB}" type="presParOf" srcId="{ED2386FC-DDB5-42D1-82DE-F9B8D7205936}" destId="{7A03CDC3-E823-4A82-A211-630928FA3FFD}" srcOrd="8" destOrd="0" presId="urn:microsoft.com/office/officeart/2005/8/layout/list1#6"/>
    <dgm:cxn modelId="{EE96F593-9832-479E-A7AF-CEF9201F3EC4}" type="presParOf" srcId="{7A03CDC3-E823-4A82-A211-630928FA3FFD}" destId="{E2389756-259A-426C-9C7C-8123143316A7}" srcOrd="0" destOrd="0" presId="urn:microsoft.com/office/officeart/2005/8/layout/list1#6"/>
    <dgm:cxn modelId="{C4A056ED-8201-4D6E-80B6-9B3E468A6B28}" type="presParOf" srcId="{7A03CDC3-E823-4A82-A211-630928FA3FFD}" destId="{90CB6210-03F1-482B-AF7D-51BF312045FD}" srcOrd="1" destOrd="0" presId="urn:microsoft.com/office/officeart/2005/8/layout/list1#6"/>
    <dgm:cxn modelId="{84640CE1-64C2-48ED-94EC-AA2B5C81B9E9}" type="presParOf" srcId="{ED2386FC-DDB5-42D1-82DE-F9B8D7205936}" destId="{ABBDC813-306E-4294-A177-72602A5464D6}" srcOrd="9" destOrd="0" presId="urn:microsoft.com/office/officeart/2005/8/layout/list1#6"/>
    <dgm:cxn modelId="{082CE2FB-6BF4-47CA-85D9-5300D66F6EF8}" type="presParOf" srcId="{ED2386FC-DDB5-42D1-82DE-F9B8D7205936}" destId="{8F9236C8-7D32-4F8B-AA5F-5F52C39ED01A}" srcOrd="10" destOrd="0" presId="urn:microsoft.com/office/officeart/2005/8/layout/list1#6"/>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B35B8C1-BECB-41E7-A389-D19FE17284E6}" type="doc">
      <dgm:prSet loTypeId="urn:microsoft.com/office/officeart/2005/8/layout/list1#7" loCatId="list" qsTypeId="urn:microsoft.com/office/officeart/2005/8/quickstyle/simple1#8" qsCatId="simple" csTypeId="urn:microsoft.com/office/officeart/2005/8/colors/accent1_2#8" csCatId="accent1" phldr="1"/>
      <dgm:spPr/>
      <dgm:t>
        <a:bodyPr/>
        <a:lstStyle/>
        <a:p>
          <a:endParaRPr lang="zh-CN" altLang="en-US"/>
        </a:p>
      </dgm:t>
    </dgm:pt>
    <dgm:pt modelId="{417B903C-7868-4955-A4B5-FFEBE29B328E}">
      <dgm:prSet phldrT="[文本]"/>
      <dgm:spPr/>
      <dgm:t>
        <a:bodyPr/>
        <a:lstStyle/>
        <a:p>
          <a:r>
            <a:rPr lang="zh-CN" altLang="zh-CN" b="1" smtClean="0">
              <a:solidFill>
                <a:schemeClr val="tx1"/>
              </a:solidFill>
            </a:rPr>
            <a:t>背吃刀量的选取</a:t>
          </a:r>
          <a:endParaRPr lang="zh-CN" altLang="en-US" b="1">
            <a:solidFill>
              <a:schemeClr val="tx1"/>
            </a:solidFill>
          </a:endParaRPr>
        </a:p>
      </dgm:t>
    </dgm:pt>
    <dgm:pt modelId="{0714A4F8-6CDC-4F8A-9289-EC2F29F04A89}" cxnId="{F11FFA1E-112C-4865-9802-F73E0E46D4EE}" type="parTrans">
      <dgm:prSet/>
      <dgm:spPr/>
      <dgm:t>
        <a:bodyPr/>
        <a:lstStyle/>
        <a:p>
          <a:endParaRPr lang="zh-CN" altLang="en-US">
            <a:solidFill>
              <a:schemeClr val="tx1"/>
            </a:solidFill>
          </a:endParaRPr>
        </a:p>
      </dgm:t>
    </dgm:pt>
    <dgm:pt modelId="{9344F37D-E3ED-4F0A-949F-D03C97CB3AE4}" cxnId="{F11FFA1E-112C-4865-9802-F73E0E46D4EE}" type="sibTrans">
      <dgm:prSet/>
      <dgm:spPr/>
      <dgm:t>
        <a:bodyPr/>
        <a:lstStyle/>
        <a:p>
          <a:endParaRPr lang="zh-CN" altLang="en-US">
            <a:solidFill>
              <a:schemeClr val="tx1"/>
            </a:solidFill>
          </a:endParaRPr>
        </a:p>
      </dgm:t>
    </dgm:pt>
    <dgm:pt modelId="{A75C71EA-2B74-4359-AFA7-02B508C961F8}">
      <dgm:prSet phldrT="[文本]"/>
      <dgm:spPr/>
      <dgm:t>
        <a:bodyPr/>
        <a:lstStyle/>
        <a:p>
          <a:r>
            <a:rPr lang="zh-CN" altLang="zh-CN" b="1" smtClean="0">
              <a:solidFill>
                <a:schemeClr val="tx1"/>
              </a:solidFill>
            </a:rPr>
            <a:t>进给量的选取</a:t>
          </a:r>
          <a:endParaRPr lang="zh-CN" altLang="en-US" b="1">
            <a:solidFill>
              <a:schemeClr val="tx1"/>
            </a:solidFill>
          </a:endParaRPr>
        </a:p>
      </dgm:t>
    </dgm:pt>
    <dgm:pt modelId="{5CBA6E45-AC8C-4D2E-9438-B2C994DBBE98}" cxnId="{63B510CB-DC1A-4FDB-954D-D95D51F650DB}" type="parTrans">
      <dgm:prSet/>
      <dgm:spPr/>
      <dgm:t>
        <a:bodyPr/>
        <a:lstStyle/>
        <a:p>
          <a:endParaRPr lang="zh-CN" altLang="en-US">
            <a:solidFill>
              <a:schemeClr val="tx1"/>
            </a:solidFill>
          </a:endParaRPr>
        </a:p>
      </dgm:t>
    </dgm:pt>
    <dgm:pt modelId="{5E462F63-BA2C-439A-9E2C-2C0C31BABFAC}" cxnId="{63B510CB-DC1A-4FDB-954D-D95D51F650DB}" type="sibTrans">
      <dgm:prSet/>
      <dgm:spPr/>
      <dgm:t>
        <a:bodyPr/>
        <a:lstStyle/>
        <a:p>
          <a:endParaRPr lang="zh-CN" altLang="en-US">
            <a:solidFill>
              <a:schemeClr val="tx1"/>
            </a:solidFill>
          </a:endParaRPr>
        </a:p>
      </dgm:t>
    </dgm:pt>
    <dgm:pt modelId="{14E5EA9D-0D06-4918-AF6E-07176AE21D4F}">
      <dgm:prSet phldrT="[文本]"/>
      <dgm:spPr/>
      <dgm:t>
        <a:bodyPr/>
        <a:lstStyle/>
        <a:p>
          <a:r>
            <a:rPr lang="zh-CN" altLang="zh-CN" b="1" smtClean="0">
              <a:solidFill>
                <a:schemeClr val="tx1"/>
              </a:solidFill>
            </a:rPr>
            <a:t>切削速度的选取</a:t>
          </a:r>
          <a:endParaRPr lang="zh-CN" altLang="en-US" b="1">
            <a:solidFill>
              <a:schemeClr val="tx1"/>
            </a:solidFill>
          </a:endParaRPr>
        </a:p>
      </dgm:t>
    </dgm:pt>
    <dgm:pt modelId="{F548F69E-0646-43A7-92E2-E4F080A52EE5}" cxnId="{A493C750-7B49-4529-9CFB-87705DFCE294}" type="parTrans">
      <dgm:prSet/>
      <dgm:spPr/>
      <dgm:t>
        <a:bodyPr/>
        <a:lstStyle/>
        <a:p>
          <a:endParaRPr lang="zh-CN" altLang="en-US">
            <a:solidFill>
              <a:schemeClr val="tx1"/>
            </a:solidFill>
          </a:endParaRPr>
        </a:p>
      </dgm:t>
    </dgm:pt>
    <dgm:pt modelId="{BE4AAEE8-5699-41C0-AE74-875F95EDBFA9}" cxnId="{A493C750-7B49-4529-9CFB-87705DFCE294}" type="sibTrans">
      <dgm:prSet/>
      <dgm:spPr/>
      <dgm:t>
        <a:bodyPr/>
        <a:lstStyle/>
        <a:p>
          <a:endParaRPr lang="zh-CN" altLang="en-US">
            <a:solidFill>
              <a:schemeClr val="tx1"/>
            </a:solidFill>
          </a:endParaRPr>
        </a:p>
      </dgm:t>
    </dgm:pt>
    <dgm:pt modelId="{740D607B-4B9E-4490-8F91-5B6591F5BDA0}">
      <dgm:prSet/>
      <dgm:spPr/>
      <dgm:t>
        <a:bodyPr/>
        <a:lstStyle/>
        <a:p>
          <a:r>
            <a:rPr lang="zh-CN" altLang="zh-CN" smtClean="0">
              <a:solidFill>
                <a:schemeClr val="tx1"/>
              </a:solidFill>
            </a:rPr>
            <a:t>根据工件的尺寸精度选取合适的背吃刀量，通常取</a:t>
          </a:r>
          <a:r>
            <a:rPr lang="en-US" altLang="zh-CN" smtClean="0">
              <a:solidFill>
                <a:schemeClr val="tx1"/>
              </a:solidFill>
            </a:rPr>
            <a:t>0.5</a:t>
          </a:r>
          <a:r>
            <a:rPr lang="zh-CN" altLang="zh-CN" smtClean="0">
              <a:solidFill>
                <a:schemeClr val="tx1"/>
              </a:solidFill>
            </a:rPr>
            <a:t>～</a:t>
          </a:r>
          <a:r>
            <a:rPr lang="en-US" altLang="zh-CN" smtClean="0">
              <a:solidFill>
                <a:schemeClr val="tx1"/>
              </a:solidFill>
            </a:rPr>
            <a:t>1 mm</a:t>
          </a:r>
          <a:r>
            <a:rPr lang="zh-CN" altLang="zh-CN" smtClean="0">
              <a:solidFill>
                <a:schemeClr val="tx1"/>
              </a:solidFill>
            </a:rPr>
            <a:t>。背吃刀量越大，工件的尺寸精度越难以保证。</a:t>
          </a:r>
          <a:endParaRPr lang="zh-CN" altLang="en-US">
            <a:solidFill>
              <a:schemeClr val="tx1"/>
            </a:solidFill>
          </a:endParaRPr>
        </a:p>
      </dgm:t>
    </dgm:pt>
    <dgm:pt modelId="{1A12477A-694A-4679-9729-E5A420EC7DAF}" cxnId="{321A381C-98B1-4D1B-BC47-DBDDDFA5C9F3}" type="parTrans">
      <dgm:prSet/>
      <dgm:spPr/>
      <dgm:t>
        <a:bodyPr/>
        <a:lstStyle/>
        <a:p>
          <a:endParaRPr lang="zh-CN" altLang="en-US">
            <a:solidFill>
              <a:schemeClr val="tx1"/>
            </a:solidFill>
          </a:endParaRPr>
        </a:p>
      </dgm:t>
    </dgm:pt>
    <dgm:pt modelId="{F0582DB5-E4B0-4504-8306-13DCBD40DF66}" cxnId="{321A381C-98B1-4D1B-BC47-DBDDDFA5C9F3}" type="sibTrans">
      <dgm:prSet/>
      <dgm:spPr/>
      <dgm:t>
        <a:bodyPr/>
        <a:lstStyle/>
        <a:p>
          <a:endParaRPr lang="zh-CN" altLang="en-US">
            <a:solidFill>
              <a:schemeClr val="tx1"/>
            </a:solidFill>
          </a:endParaRPr>
        </a:p>
      </dgm:t>
    </dgm:pt>
    <dgm:pt modelId="{A96DDAB6-4AA7-4DC5-907F-6800441C9BE1}">
      <dgm:prSet/>
      <dgm:spPr/>
      <dgm:t>
        <a:bodyPr/>
        <a:lstStyle/>
        <a:p>
          <a:r>
            <a:rPr lang="zh-CN" altLang="zh-CN" smtClean="0">
              <a:solidFill>
                <a:schemeClr val="tx1"/>
              </a:solidFill>
            </a:rPr>
            <a:t>根据刀具的使用寿命选取合适的切削速度。切削速度越高，刀具的磨损就越快，使用寿命就越短</a:t>
          </a:r>
          <a:r>
            <a:rPr lang="zh-CN" altLang="en-US" smtClean="0">
              <a:solidFill>
                <a:schemeClr val="tx1"/>
              </a:solidFill>
            </a:rPr>
            <a:t>。</a:t>
          </a:r>
          <a:endParaRPr lang="zh-CN" altLang="en-US">
            <a:solidFill>
              <a:schemeClr val="tx1"/>
            </a:solidFill>
          </a:endParaRPr>
        </a:p>
      </dgm:t>
    </dgm:pt>
    <dgm:pt modelId="{B84CBA35-26ED-4CE7-AA5A-520D5407C053}" cxnId="{3979C111-5969-4295-940C-4DCF7D6C9DCE}" type="parTrans">
      <dgm:prSet/>
      <dgm:spPr/>
      <dgm:t>
        <a:bodyPr/>
        <a:lstStyle/>
        <a:p>
          <a:endParaRPr lang="zh-CN" altLang="en-US">
            <a:solidFill>
              <a:schemeClr val="tx1"/>
            </a:solidFill>
          </a:endParaRPr>
        </a:p>
      </dgm:t>
    </dgm:pt>
    <dgm:pt modelId="{01F7DE14-858B-4A40-9A8E-B7F9F1FE621B}" cxnId="{3979C111-5969-4295-940C-4DCF7D6C9DCE}" type="sibTrans">
      <dgm:prSet/>
      <dgm:spPr/>
      <dgm:t>
        <a:bodyPr/>
        <a:lstStyle/>
        <a:p>
          <a:endParaRPr lang="zh-CN" altLang="en-US">
            <a:solidFill>
              <a:schemeClr val="tx1"/>
            </a:solidFill>
          </a:endParaRPr>
        </a:p>
      </dgm:t>
    </dgm:pt>
    <dgm:pt modelId="{B3E9C566-2A60-4993-AD4B-6E0B50EAFA83}">
      <dgm:prSet/>
      <dgm:spPr/>
      <dgm:t>
        <a:bodyPr/>
        <a:lstStyle/>
        <a:p>
          <a:r>
            <a:rPr lang="zh-CN" altLang="zh-CN" smtClean="0">
              <a:solidFill>
                <a:schemeClr val="tx1"/>
              </a:solidFill>
            </a:rPr>
            <a:t>根据工件表面质量选取合适的进给量。进给量越小，工件的表面粗糙度越小，表面质量就越高。</a:t>
          </a:r>
          <a:endParaRPr lang="zh-CN" altLang="en-US">
            <a:solidFill>
              <a:schemeClr val="tx1"/>
            </a:solidFill>
          </a:endParaRPr>
        </a:p>
      </dgm:t>
    </dgm:pt>
    <dgm:pt modelId="{25C23701-48D7-4AF5-840D-AB949C359F9C}" cxnId="{C8BBAB3A-A06E-47BE-AE57-90633EFB718F}" type="parTrans">
      <dgm:prSet/>
      <dgm:spPr/>
      <dgm:t>
        <a:bodyPr/>
        <a:lstStyle/>
        <a:p>
          <a:endParaRPr lang="zh-CN" altLang="en-US">
            <a:solidFill>
              <a:schemeClr val="tx1"/>
            </a:solidFill>
          </a:endParaRPr>
        </a:p>
      </dgm:t>
    </dgm:pt>
    <dgm:pt modelId="{9449F4C2-460A-4851-90F3-C6431BCCEBD0}" cxnId="{C8BBAB3A-A06E-47BE-AE57-90633EFB718F}" type="sibTrans">
      <dgm:prSet/>
      <dgm:spPr/>
      <dgm:t>
        <a:bodyPr/>
        <a:lstStyle/>
        <a:p>
          <a:endParaRPr lang="zh-CN" altLang="en-US">
            <a:solidFill>
              <a:schemeClr val="tx1"/>
            </a:solidFill>
          </a:endParaRPr>
        </a:p>
      </dgm:t>
    </dgm:pt>
    <dgm:pt modelId="{4CD9C260-FE28-4267-B9B4-70A97D0E3AEA}" type="pres">
      <dgm:prSet presAssocID="{8B35B8C1-BECB-41E7-A389-D19FE17284E6}" presName="linear" presStyleCnt="0">
        <dgm:presLayoutVars>
          <dgm:dir/>
          <dgm:animLvl val="lvl"/>
          <dgm:resizeHandles val="exact"/>
        </dgm:presLayoutVars>
      </dgm:prSet>
      <dgm:spPr/>
      <dgm:t>
        <a:bodyPr/>
        <a:lstStyle/>
        <a:p>
          <a:endParaRPr lang="zh-CN" altLang="en-US"/>
        </a:p>
      </dgm:t>
    </dgm:pt>
    <dgm:pt modelId="{512F6F88-0843-49CB-946D-8DF55FB3C8F5}" type="pres">
      <dgm:prSet presAssocID="{417B903C-7868-4955-A4B5-FFEBE29B328E}" presName="parentLin" presStyleCnt="0"/>
      <dgm:spPr/>
    </dgm:pt>
    <dgm:pt modelId="{E98CA549-3B4C-4FE3-B325-88BD23E18F1C}" type="pres">
      <dgm:prSet presAssocID="{417B903C-7868-4955-A4B5-FFEBE29B328E}" presName="parentLeftMargin" presStyleLbl="node1" presStyleIdx="0" presStyleCnt="3"/>
      <dgm:spPr/>
      <dgm:t>
        <a:bodyPr/>
        <a:lstStyle/>
        <a:p>
          <a:endParaRPr lang="zh-CN" altLang="en-US"/>
        </a:p>
      </dgm:t>
    </dgm:pt>
    <dgm:pt modelId="{45EC9ACA-7952-428E-BF21-2A552DF29236}" type="pres">
      <dgm:prSet presAssocID="{417B903C-7868-4955-A4B5-FFEBE29B328E}" presName="parentText" presStyleLbl="node1" presStyleIdx="0" presStyleCnt="3">
        <dgm:presLayoutVars>
          <dgm:chMax val="0"/>
          <dgm:bulletEnabled val="1"/>
        </dgm:presLayoutVars>
      </dgm:prSet>
      <dgm:spPr/>
      <dgm:t>
        <a:bodyPr/>
        <a:lstStyle/>
        <a:p>
          <a:endParaRPr lang="zh-CN" altLang="en-US"/>
        </a:p>
      </dgm:t>
    </dgm:pt>
    <dgm:pt modelId="{E1FDBDAA-05B8-48B4-ABE6-88C74342D713}" type="pres">
      <dgm:prSet presAssocID="{417B903C-7868-4955-A4B5-FFEBE29B328E}" presName="negativeSpace" presStyleCnt="0"/>
      <dgm:spPr/>
    </dgm:pt>
    <dgm:pt modelId="{46CBF6B9-59EA-4492-A02E-253EE5F7CCC5}" type="pres">
      <dgm:prSet presAssocID="{417B903C-7868-4955-A4B5-FFEBE29B328E}" presName="childText" presStyleLbl="conFgAcc1" presStyleIdx="0" presStyleCnt="3">
        <dgm:presLayoutVars>
          <dgm:bulletEnabled val="1"/>
        </dgm:presLayoutVars>
      </dgm:prSet>
      <dgm:spPr/>
      <dgm:t>
        <a:bodyPr/>
        <a:lstStyle/>
        <a:p>
          <a:endParaRPr lang="zh-CN" altLang="en-US"/>
        </a:p>
      </dgm:t>
    </dgm:pt>
    <dgm:pt modelId="{6D59986F-FB2D-4111-AE67-FB2CF6A1745B}" type="pres">
      <dgm:prSet presAssocID="{9344F37D-E3ED-4F0A-949F-D03C97CB3AE4}" presName="spaceBetweenRectangles" presStyleCnt="0"/>
      <dgm:spPr/>
    </dgm:pt>
    <dgm:pt modelId="{D0009A8D-3AA9-47AC-BE09-22BAAD07E2F5}" type="pres">
      <dgm:prSet presAssocID="{A75C71EA-2B74-4359-AFA7-02B508C961F8}" presName="parentLin" presStyleCnt="0"/>
      <dgm:spPr/>
    </dgm:pt>
    <dgm:pt modelId="{1BD117DD-5611-4586-AF61-F81C607D7421}" type="pres">
      <dgm:prSet presAssocID="{A75C71EA-2B74-4359-AFA7-02B508C961F8}" presName="parentLeftMargin" presStyleLbl="node1" presStyleIdx="0" presStyleCnt="3"/>
      <dgm:spPr/>
      <dgm:t>
        <a:bodyPr/>
        <a:lstStyle/>
        <a:p>
          <a:endParaRPr lang="zh-CN" altLang="en-US"/>
        </a:p>
      </dgm:t>
    </dgm:pt>
    <dgm:pt modelId="{48AA3BE9-DAAD-447C-86ED-575A1986C93F}" type="pres">
      <dgm:prSet presAssocID="{A75C71EA-2B74-4359-AFA7-02B508C961F8}" presName="parentText" presStyleLbl="node1" presStyleIdx="1" presStyleCnt="3">
        <dgm:presLayoutVars>
          <dgm:chMax val="0"/>
          <dgm:bulletEnabled val="1"/>
        </dgm:presLayoutVars>
      </dgm:prSet>
      <dgm:spPr/>
      <dgm:t>
        <a:bodyPr/>
        <a:lstStyle/>
        <a:p>
          <a:endParaRPr lang="zh-CN" altLang="en-US"/>
        </a:p>
      </dgm:t>
    </dgm:pt>
    <dgm:pt modelId="{523E7E91-67F2-4EA4-BCC1-724A5EC9D5FB}" type="pres">
      <dgm:prSet presAssocID="{A75C71EA-2B74-4359-AFA7-02B508C961F8}" presName="negativeSpace" presStyleCnt="0"/>
      <dgm:spPr/>
    </dgm:pt>
    <dgm:pt modelId="{CA1995F4-D1D9-44E4-93B3-99B9C159C1B7}" type="pres">
      <dgm:prSet presAssocID="{A75C71EA-2B74-4359-AFA7-02B508C961F8}" presName="childText" presStyleLbl="conFgAcc1" presStyleIdx="1" presStyleCnt="3">
        <dgm:presLayoutVars>
          <dgm:bulletEnabled val="1"/>
        </dgm:presLayoutVars>
      </dgm:prSet>
      <dgm:spPr/>
      <dgm:t>
        <a:bodyPr/>
        <a:lstStyle/>
        <a:p>
          <a:endParaRPr lang="zh-CN" altLang="en-US"/>
        </a:p>
      </dgm:t>
    </dgm:pt>
    <dgm:pt modelId="{692967B4-A42B-4F47-BC76-91813AEE41DD}" type="pres">
      <dgm:prSet presAssocID="{5E462F63-BA2C-439A-9E2C-2C0C31BABFAC}" presName="spaceBetweenRectangles" presStyleCnt="0"/>
      <dgm:spPr/>
    </dgm:pt>
    <dgm:pt modelId="{0DEDF27A-693B-4DCE-8967-BD9D8FD1FE99}" type="pres">
      <dgm:prSet presAssocID="{14E5EA9D-0D06-4918-AF6E-07176AE21D4F}" presName="parentLin" presStyleCnt="0"/>
      <dgm:spPr/>
    </dgm:pt>
    <dgm:pt modelId="{582086C7-FD4D-4362-8C5E-0A37F9EFA91E}" type="pres">
      <dgm:prSet presAssocID="{14E5EA9D-0D06-4918-AF6E-07176AE21D4F}" presName="parentLeftMargin" presStyleLbl="node1" presStyleIdx="1" presStyleCnt="3"/>
      <dgm:spPr/>
      <dgm:t>
        <a:bodyPr/>
        <a:lstStyle/>
        <a:p>
          <a:endParaRPr lang="zh-CN" altLang="en-US"/>
        </a:p>
      </dgm:t>
    </dgm:pt>
    <dgm:pt modelId="{C790A8BE-214E-457C-B8F5-BC71B0DF2C34}" type="pres">
      <dgm:prSet presAssocID="{14E5EA9D-0D06-4918-AF6E-07176AE21D4F}" presName="parentText" presStyleLbl="node1" presStyleIdx="2" presStyleCnt="3">
        <dgm:presLayoutVars>
          <dgm:chMax val="0"/>
          <dgm:bulletEnabled val="1"/>
        </dgm:presLayoutVars>
      </dgm:prSet>
      <dgm:spPr/>
      <dgm:t>
        <a:bodyPr/>
        <a:lstStyle/>
        <a:p>
          <a:endParaRPr lang="zh-CN" altLang="en-US"/>
        </a:p>
      </dgm:t>
    </dgm:pt>
    <dgm:pt modelId="{B0FAA8E5-410A-4954-9FBD-BE24E152063D}" type="pres">
      <dgm:prSet presAssocID="{14E5EA9D-0D06-4918-AF6E-07176AE21D4F}" presName="negativeSpace" presStyleCnt="0"/>
      <dgm:spPr/>
    </dgm:pt>
    <dgm:pt modelId="{CFFD232A-5CCC-4D15-8E19-AF59CC6B266C}" type="pres">
      <dgm:prSet presAssocID="{14E5EA9D-0D06-4918-AF6E-07176AE21D4F}" presName="childText" presStyleLbl="conFgAcc1" presStyleIdx="2" presStyleCnt="3">
        <dgm:presLayoutVars>
          <dgm:bulletEnabled val="1"/>
        </dgm:presLayoutVars>
      </dgm:prSet>
      <dgm:spPr/>
      <dgm:t>
        <a:bodyPr/>
        <a:lstStyle/>
        <a:p>
          <a:endParaRPr lang="zh-CN" altLang="en-US"/>
        </a:p>
      </dgm:t>
    </dgm:pt>
  </dgm:ptLst>
  <dgm:cxnLst>
    <dgm:cxn modelId="{12EAD254-AA9F-48F9-B1D5-600D0810B24E}" type="presOf" srcId="{417B903C-7868-4955-A4B5-FFEBE29B328E}" destId="{E98CA549-3B4C-4FE3-B325-88BD23E18F1C}" srcOrd="0" destOrd="0" presId="urn:microsoft.com/office/officeart/2005/8/layout/list1#7"/>
    <dgm:cxn modelId="{A493C750-7B49-4529-9CFB-87705DFCE294}" srcId="{8B35B8C1-BECB-41E7-A389-D19FE17284E6}" destId="{14E5EA9D-0D06-4918-AF6E-07176AE21D4F}" srcOrd="2" destOrd="0" parTransId="{F548F69E-0646-43A7-92E2-E4F080A52EE5}" sibTransId="{BE4AAEE8-5699-41C0-AE74-875F95EDBFA9}"/>
    <dgm:cxn modelId="{BCC1C1A0-FFC0-4B4D-90B0-11AC6121C779}" type="presOf" srcId="{A75C71EA-2B74-4359-AFA7-02B508C961F8}" destId="{48AA3BE9-DAAD-447C-86ED-575A1986C93F}" srcOrd="1" destOrd="0" presId="urn:microsoft.com/office/officeart/2005/8/layout/list1#7"/>
    <dgm:cxn modelId="{CAA7D031-B417-4DA5-8A82-0354248FEC6A}" type="presOf" srcId="{740D607B-4B9E-4490-8F91-5B6591F5BDA0}" destId="{46CBF6B9-59EA-4492-A02E-253EE5F7CCC5}" srcOrd="0" destOrd="0" presId="urn:microsoft.com/office/officeart/2005/8/layout/list1#7"/>
    <dgm:cxn modelId="{88A207D9-35B4-4FDB-A1A2-9D8747A1B0C0}" type="presOf" srcId="{8B35B8C1-BECB-41E7-A389-D19FE17284E6}" destId="{4CD9C260-FE28-4267-B9B4-70A97D0E3AEA}" srcOrd="0" destOrd="0" presId="urn:microsoft.com/office/officeart/2005/8/layout/list1#7"/>
    <dgm:cxn modelId="{321A381C-98B1-4D1B-BC47-DBDDDFA5C9F3}" srcId="{417B903C-7868-4955-A4B5-FFEBE29B328E}" destId="{740D607B-4B9E-4490-8F91-5B6591F5BDA0}" srcOrd="0" destOrd="0" parTransId="{1A12477A-694A-4679-9729-E5A420EC7DAF}" sibTransId="{F0582DB5-E4B0-4504-8306-13DCBD40DF66}"/>
    <dgm:cxn modelId="{C8BBAB3A-A06E-47BE-AE57-90633EFB718F}" srcId="{A75C71EA-2B74-4359-AFA7-02B508C961F8}" destId="{B3E9C566-2A60-4993-AD4B-6E0B50EAFA83}" srcOrd="0" destOrd="0" parTransId="{25C23701-48D7-4AF5-840D-AB949C359F9C}" sibTransId="{9449F4C2-460A-4851-90F3-C6431BCCEBD0}"/>
    <dgm:cxn modelId="{F11FFA1E-112C-4865-9802-F73E0E46D4EE}" srcId="{8B35B8C1-BECB-41E7-A389-D19FE17284E6}" destId="{417B903C-7868-4955-A4B5-FFEBE29B328E}" srcOrd="0" destOrd="0" parTransId="{0714A4F8-6CDC-4F8A-9289-EC2F29F04A89}" sibTransId="{9344F37D-E3ED-4F0A-949F-D03C97CB3AE4}"/>
    <dgm:cxn modelId="{123ECF22-602E-4F9D-A071-192D092186CD}" type="presOf" srcId="{B3E9C566-2A60-4993-AD4B-6E0B50EAFA83}" destId="{CA1995F4-D1D9-44E4-93B3-99B9C159C1B7}" srcOrd="0" destOrd="0" presId="urn:microsoft.com/office/officeart/2005/8/layout/list1#7"/>
    <dgm:cxn modelId="{393D3051-3C03-4CB9-8D42-99BCCF8DF9C2}" type="presOf" srcId="{417B903C-7868-4955-A4B5-FFEBE29B328E}" destId="{45EC9ACA-7952-428E-BF21-2A552DF29236}" srcOrd="1" destOrd="0" presId="urn:microsoft.com/office/officeart/2005/8/layout/list1#7"/>
    <dgm:cxn modelId="{4E965DC2-E172-4443-8398-616E1E4787EA}" type="presOf" srcId="{A75C71EA-2B74-4359-AFA7-02B508C961F8}" destId="{1BD117DD-5611-4586-AF61-F81C607D7421}" srcOrd="0" destOrd="0" presId="urn:microsoft.com/office/officeart/2005/8/layout/list1#7"/>
    <dgm:cxn modelId="{736FA0FA-B0E6-4B7F-B834-726B78E741BC}" type="presOf" srcId="{14E5EA9D-0D06-4918-AF6E-07176AE21D4F}" destId="{582086C7-FD4D-4362-8C5E-0A37F9EFA91E}" srcOrd="0" destOrd="0" presId="urn:microsoft.com/office/officeart/2005/8/layout/list1#7"/>
    <dgm:cxn modelId="{EC923142-D5D9-4123-8DC5-82DC7E9D80C9}" type="presOf" srcId="{A96DDAB6-4AA7-4DC5-907F-6800441C9BE1}" destId="{CFFD232A-5CCC-4D15-8E19-AF59CC6B266C}" srcOrd="0" destOrd="0" presId="urn:microsoft.com/office/officeart/2005/8/layout/list1#7"/>
    <dgm:cxn modelId="{3979C111-5969-4295-940C-4DCF7D6C9DCE}" srcId="{14E5EA9D-0D06-4918-AF6E-07176AE21D4F}" destId="{A96DDAB6-4AA7-4DC5-907F-6800441C9BE1}" srcOrd="0" destOrd="0" parTransId="{B84CBA35-26ED-4CE7-AA5A-520D5407C053}" sibTransId="{01F7DE14-858B-4A40-9A8E-B7F9F1FE621B}"/>
    <dgm:cxn modelId="{63B510CB-DC1A-4FDB-954D-D95D51F650DB}" srcId="{8B35B8C1-BECB-41E7-A389-D19FE17284E6}" destId="{A75C71EA-2B74-4359-AFA7-02B508C961F8}" srcOrd="1" destOrd="0" parTransId="{5CBA6E45-AC8C-4D2E-9438-B2C994DBBE98}" sibTransId="{5E462F63-BA2C-439A-9E2C-2C0C31BABFAC}"/>
    <dgm:cxn modelId="{E126840B-3493-4ADD-B8D1-B0018A81B161}" type="presOf" srcId="{14E5EA9D-0D06-4918-AF6E-07176AE21D4F}" destId="{C790A8BE-214E-457C-B8F5-BC71B0DF2C34}" srcOrd="1" destOrd="0" presId="urn:microsoft.com/office/officeart/2005/8/layout/list1#7"/>
    <dgm:cxn modelId="{23D37F8E-D51C-4374-8E58-E2347714899C}" type="presParOf" srcId="{4CD9C260-FE28-4267-B9B4-70A97D0E3AEA}" destId="{512F6F88-0843-49CB-946D-8DF55FB3C8F5}" srcOrd="0" destOrd="0" presId="urn:microsoft.com/office/officeart/2005/8/layout/list1#7"/>
    <dgm:cxn modelId="{A53E965B-A07F-482D-89EB-CC7F38B422A9}" type="presParOf" srcId="{512F6F88-0843-49CB-946D-8DF55FB3C8F5}" destId="{E98CA549-3B4C-4FE3-B325-88BD23E18F1C}" srcOrd="0" destOrd="0" presId="urn:microsoft.com/office/officeart/2005/8/layout/list1#7"/>
    <dgm:cxn modelId="{4263A372-7B17-4E02-86AC-AC2EE8E07A9F}" type="presParOf" srcId="{512F6F88-0843-49CB-946D-8DF55FB3C8F5}" destId="{45EC9ACA-7952-428E-BF21-2A552DF29236}" srcOrd="1" destOrd="0" presId="urn:microsoft.com/office/officeart/2005/8/layout/list1#7"/>
    <dgm:cxn modelId="{06A11808-3EB8-4FD6-B665-ED7622E277DA}" type="presParOf" srcId="{4CD9C260-FE28-4267-B9B4-70A97D0E3AEA}" destId="{E1FDBDAA-05B8-48B4-ABE6-88C74342D713}" srcOrd="1" destOrd="0" presId="urn:microsoft.com/office/officeart/2005/8/layout/list1#7"/>
    <dgm:cxn modelId="{DE73FF88-FD71-42AE-AFA0-07EA021982D2}" type="presParOf" srcId="{4CD9C260-FE28-4267-B9B4-70A97D0E3AEA}" destId="{46CBF6B9-59EA-4492-A02E-253EE5F7CCC5}" srcOrd="2" destOrd="0" presId="urn:microsoft.com/office/officeart/2005/8/layout/list1#7"/>
    <dgm:cxn modelId="{C5847BAA-11B2-425C-8557-309B5CA0C255}" type="presParOf" srcId="{4CD9C260-FE28-4267-B9B4-70A97D0E3AEA}" destId="{6D59986F-FB2D-4111-AE67-FB2CF6A1745B}" srcOrd="3" destOrd="0" presId="urn:microsoft.com/office/officeart/2005/8/layout/list1#7"/>
    <dgm:cxn modelId="{782BC1ED-32FE-46B0-B420-63DEA8C59660}" type="presParOf" srcId="{4CD9C260-FE28-4267-B9B4-70A97D0E3AEA}" destId="{D0009A8D-3AA9-47AC-BE09-22BAAD07E2F5}" srcOrd="4" destOrd="0" presId="urn:microsoft.com/office/officeart/2005/8/layout/list1#7"/>
    <dgm:cxn modelId="{F924F06B-70C7-4E1E-B993-87708B950E6B}" type="presParOf" srcId="{D0009A8D-3AA9-47AC-BE09-22BAAD07E2F5}" destId="{1BD117DD-5611-4586-AF61-F81C607D7421}" srcOrd="0" destOrd="0" presId="urn:microsoft.com/office/officeart/2005/8/layout/list1#7"/>
    <dgm:cxn modelId="{AB3337C4-FD53-40B7-81E6-7F9F785E025B}" type="presParOf" srcId="{D0009A8D-3AA9-47AC-BE09-22BAAD07E2F5}" destId="{48AA3BE9-DAAD-447C-86ED-575A1986C93F}" srcOrd="1" destOrd="0" presId="urn:microsoft.com/office/officeart/2005/8/layout/list1#7"/>
    <dgm:cxn modelId="{4C044520-D713-4F61-B5F5-F6274417281C}" type="presParOf" srcId="{4CD9C260-FE28-4267-B9B4-70A97D0E3AEA}" destId="{523E7E91-67F2-4EA4-BCC1-724A5EC9D5FB}" srcOrd="5" destOrd="0" presId="urn:microsoft.com/office/officeart/2005/8/layout/list1#7"/>
    <dgm:cxn modelId="{D5932A65-E6A9-4E63-A849-5A6BDB354451}" type="presParOf" srcId="{4CD9C260-FE28-4267-B9B4-70A97D0E3AEA}" destId="{CA1995F4-D1D9-44E4-93B3-99B9C159C1B7}" srcOrd="6" destOrd="0" presId="urn:microsoft.com/office/officeart/2005/8/layout/list1#7"/>
    <dgm:cxn modelId="{2971DD6E-D59B-44CA-A49C-0362EEE36412}" type="presParOf" srcId="{4CD9C260-FE28-4267-B9B4-70A97D0E3AEA}" destId="{692967B4-A42B-4F47-BC76-91813AEE41DD}" srcOrd="7" destOrd="0" presId="urn:microsoft.com/office/officeart/2005/8/layout/list1#7"/>
    <dgm:cxn modelId="{DBC6D932-ABB1-4FE2-AAF9-47B855019F28}" type="presParOf" srcId="{4CD9C260-FE28-4267-B9B4-70A97D0E3AEA}" destId="{0DEDF27A-693B-4DCE-8967-BD9D8FD1FE99}" srcOrd="8" destOrd="0" presId="urn:microsoft.com/office/officeart/2005/8/layout/list1#7"/>
    <dgm:cxn modelId="{A94260F5-95D8-4E93-8F37-676FD275448F}" type="presParOf" srcId="{0DEDF27A-693B-4DCE-8967-BD9D8FD1FE99}" destId="{582086C7-FD4D-4362-8C5E-0A37F9EFA91E}" srcOrd="0" destOrd="0" presId="urn:microsoft.com/office/officeart/2005/8/layout/list1#7"/>
    <dgm:cxn modelId="{1CBB2ADD-E2FE-4163-B187-6F8B181375D3}" type="presParOf" srcId="{0DEDF27A-693B-4DCE-8967-BD9D8FD1FE99}" destId="{C790A8BE-214E-457C-B8F5-BC71B0DF2C34}" srcOrd="1" destOrd="0" presId="urn:microsoft.com/office/officeart/2005/8/layout/list1#7"/>
    <dgm:cxn modelId="{34F6F90D-2356-480C-AEC4-2BECE43FA859}" type="presParOf" srcId="{4CD9C260-FE28-4267-B9B4-70A97D0E3AEA}" destId="{B0FAA8E5-410A-4954-9FBD-BE24E152063D}" srcOrd="9" destOrd="0" presId="urn:microsoft.com/office/officeart/2005/8/layout/list1#7"/>
    <dgm:cxn modelId="{A1B844E2-A590-4526-B8D8-3F092AAA6074}" type="presParOf" srcId="{4CD9C260-FE28-4267-B9B4-70A97D0E3AEA}" destId="{CFFD232A-5CCC-4D15-8E19-AF59CC6B266C}" srcOrd="10" destOrd="0" presId="urn:microsoft.com/office/officeart/2005/8/layout/list1#7"/>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696200" cy="4495800"/>
        <a:chOff x="0" y="0"/>
        <a:chExt cx="7696200" cy="4495800"/>
      </a:xfrm>
    </dsp:grpSpPr>
    <dsp:sp modelId="{E0D52112-07B1-4819-8470-97F9DED06E5B}">
      <dsp:nvSpPr>
        <dsp:cNvPr id="5" name="矩形 4"/>
        <dsp:cNvSpPr/>
      </dsp:nvSpPr>
      <dsp:spPr bwMode="white">
        <a:xfrm>
          <a:off x="0" y="249150"/>
          <a:ext cx="7696200" cy="1221740"/>
        </a:xfrm>
        <a:prstGeom prst="rect">
          <a:avLst/>
        </a:prstGeom>
        <a:ln>
          <a:solidFill>
            <a:srgbClr val="C3D69B"/>
          </a:solidFill>
        </a:ln>
      </dsp:spPr>
      <dsp:style>
        <a:lnRef idx="2">
          <a:schemeClr val="accent1"/>
        </a:lnRef>
        <a:fillRef idx="1">
          <a:schemeClr val="lt1">
            <a:alpha val="90000"/>
          </a:schemeClr>
        </a:fillRef>
        <a:effectRef idx="0">
          <a:scrgbClr r="0" g="0" b="0"/>
        </a:effectRef>
        <a:fontRef idx="minor"/>
      </dsp:style>
      <dsp:txBody>
        <a:bodyPr vert="horz" wrap="square" lIns="597310" tIns="270764" rIns="597310" bIns="128016" anchor="t"/>
        <a:lstStyle>
          <a:lvl1pPr algn="l">
            <a:defRPr sz="13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marL="171450" lvl="1" indent="-171450">
            <a:lnSpc>
              <a:spcPct val="100000"/>
            </a:lnSpc>
            <a:spcBef>
              <a:spcPct val="0"/>
            </a:spcBef>
            <a:spcAft>
              <a:spcPct val="15000"/>
            </a:spcAft>
            <a:buChar char="•"/>
          </a:pPr>
          <a:r>
            <a:rPr lang="zh-CN" altLang="en-US" sz="1800" b="1" smtClean="0">
              <a:solidFill>
                <a:schemeClr val="tx1"/>
              </a:solidFill>
            </a:rPr>
            <a:t>在保证机床动力和整体结构刚度的前提下，尽可能选取较大的背吃刀量。背吃刀量对刀具的使用寿命影响最小，背吃刀量越大，切削加工效率越高。</a:t>
          </a:r>
          <a:endParaRPr lang="zh-CN" altLang="en-US" sz="1800" b="1">
            <a:solidFill>
              <a:schemeClr val="tx1"/>
            </a:solidFill>
          </a:endParaRPr>
        </a:p>
      </dsp:txBody>
      <dsp:txXfrm>
        <a:off x="0" y="249150"/>
        <a:ext cx="7696200" cy="1221740"/>
      </dsp:txXfrm>
    </dsp:sp>
    <dsp:sp modelId="{95BA667D-3139-4AB2-9A84-1F9C392CEDB2}">
      <dsp:nvSpPr>
        <dsp:cNvPr id="4" name="圆角矩形 3"/>
        <dsp:cNvSpPr/>
      </dsp:nvSpPr>
      <dsp:spPr bwMode="white">
        <a:xfrm>
          <a:off x="384810" y="57270"/>
          <a:ext cx="5387340" cy="383760"/>
        </a:xfrm>
        <a:prstGeom prst="roundRect">
          <a:avLst/>
        </a:prstGeom>
        <a:solidFill>
          <a:srgbClr val="C3D69B"/>
        </a:solidFill>
      </dsp:spPr>
      <dsp:style>
        <a:lnRef idx="2">
          <a:schemeClr val="lt1"/>
        </a:lnRef>
        <a:fillRef idx="1">
          <a:schemeClr val="accent1"/>
        </a:fillRef>
        <a:effectRef idx="0">
          <a:scrgbClr r="0" g="0" b="0"/>
        </a:effectRef>
        <a:fontRef idx="minor">
          <a:schemeClr val="lt1"/>
        </a:fontRef>
      </dsp:style>
      <dsp:txBody>
        <a:bodyPr lIns="203628" tIns="0" rIns="203628" bIns="0" anchor="ctr"/>
        <a:lstStyle>
          <a:lvl1pPr algn="l">
            <a:defRPr sz="1300"/>
          </a:lvl1pPr>
          <a:lvl2pPr marL="57150" indent="-57150" algn="l">
            <a:defRPr sz="1000"/>
          </a:lvl2pPr>
          <a:lvl3pPr marL="114300" indent="-57150" algn="l">
            <a:defRPr sz="1000"/>
          </a:lvl3pPr>
          <a:lvl4pPr marL="171450" indent="-57150" algn="l">
            <a:defRPr sz="1000"/>
          </a:lvl4pPr>
          <a:lvl5pPr marL="228600" indent="-57150" algn="l">
            <a:defRPr sz="1000"/>
          </a:lvl5pPr>
          <a:lvl6pPr marL="285750" indent="-57150" algn="l">
            <a:defRPr sz="1000"/>
          </a:lvl6pPr>
          <a:lvl7pPr marL="342900" indent="-57150" algn="l">
            <a:defRPr sz="1000"/>
          </a:lvl7pPr>
          <a:lvl8pPr marL="400050" indent="-57150" algn="l">
            <a:defRPr sz="1000"/>
          </a:lvl8pPr>
          <a:lvl9pPr marL="457200" indent="-57150" algn="l">
            <a:defRPr sz="1000"/>
          </a:lvl9pPr>
        </a:lstStyle>
        <a:p>
          <a:pPr lvl="0">
            <a:lnSpc>
              <a:spcPct val="100000"/>
            </a:lnSpc>
            <a:spcBef>
              <a:spcPct val="0"/>
            </a:spcBef>
            <a:spcAft>
              <a:spcPct val="35000"/>
            </a:spcAft>
          </a:pPr>
          <a:r>
            <a:rPr lang="zh-CN" altLang="en-US" sz="1800" b="1" smtClean="0">
              <a:solidFill>
                <a:schemeClr val="tx1"/>
              </a:solidFill>
            </a:rPr>
            <a:t>背吃刀量的选取</a:t>
          </a:r>
          <a:endParaRPr lang="zh-CN" altLang="en-US" sz="1800" b="1">
            <a:solidFill>
              <a:schemeClr val="tx1"/>
            </a:solidFill>
          </a:endParaRPr>
        </a:p>
      </dsp:txBody>
      <dsp:txXfrm>
        <a:off x="384810" y="57270"/>
        <a:ext cx="5387340" cy="383760"/>
      </dsp:txXfrm>
    </dsp:sp>
    <dsp:sp modelId="{95CB2FA4-6EB4-4FA9-AE33-BD825094AC05}">
      <dsp:nvSpPr>
        <dsp:cNvPr id="8" name="矩形 7"/>
        <dsp:cNvSpPr/>
      </dsp:nvSpPr>
      <dsp:spPr bwMode="white">
        <a:xfrm>
          <a:off x="0" y="1732970"/>
          <a:ext cx="7696200" cy="1221740"/>
        </a:xfrm>
        <a:prstGeom prst="rect">
          <a:avLst/>
        </a:prstGeom>
        <a:ln>
          <a:solidFill>
            <a:srgbClr val="C3D69B"/>
          </a:solidFill>
        </a:ln>
      </dsp:spPr>
      <dsp:style>
        <a:lnRef idx="2">
          <a:schemeClr val="accent1"/>
        </a:lnRef>
        <a:fillRef idx="1">
          <a:schemeClr val="lt1">
            <a:alpha val="90000"/>
          </a:schemeClr>
        </a:fillRef>
        <a:effectRef idx="0">
          <a:scrgbClr r="0" g="0" b="0"/>
        </a:effectRef>
        <a:fontRef idx="minor"/>
      </dsp:style>
      <dsp:txBody>
        <a:bodyPr vert="horz" wrap="square" lIns="597310" tIns="270764" rIns="597310" bIns="128016" anchor="t"/>
        <a:lstStyle>
          <a:lvl1pPr algn="l">
            <a:defRPr sz="13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marL="171450" lvl="1" indent="-171450">
            <a:lnSpc>
              <a:spcPct val="100000"/>
            </a:lnSpc>
            <a:spcBef>
              <a:spcPct val="0"/>
            </a:spcBef>
            <a:spcAft>
              <a:spcPct val="15000"/>
            </a:spcAft>
            <a:buChar char="•"/>
          </a:pPr>
          <a:r>
            <a:rPr lang="zh-CN" altLang="en-US" sz="1800" b="1" smtClean="0">
              <a:solidFill>
                <a:schemeClr val="tx1"/>
              </a:solidFill>
            </a:rPr>
            <a:t>在保证整体结构刚度和技术条件允许的情况下，尽可能选取较大的进给量。进给量对刀具使用寿命的影响介于背吃刀量和切削速度之间。</a:t>
          </a:r>
          <a:endParaRPr lang="zh-CN" altLang="en-US" sz="1800" b="1">
            <a:solidFill>
              <a:schemeClr val="tx1"/>
            </a:solidFill>
          </a:endParaRPr>
        </a:p>
      </dsp:txBody>
      <dsp:txXfrm>
        <a:off x="0" y="1732970"/>
        <a:ext cx="7696200" cy="1221740"/>
      </dsp:txXfrm>
    </dsp:sp>
    <dsp:sp modelId="{9A718956-8B4B-456A-9A0D-D7DABFE98CEF}">
      <dsp:nvSpPr>
        <dsp:cNvPr id="7" name="圆角矩形 6"/>
        <dsp:cNvSpPr/>
      </dsp:nvSpPr>
      <dsp:spPr bwMode="white">
        <a:xfrm>
          <a:off x="384810" y="1541090"/>
          <a:ext cx="5387340" cy="383760"/>
        </a:xfrm>
        <a:prstGeom prst="roundRect">
          <a:avLst/>
        </a:prstGeom>
        <a:solidFill>
          <a:srgbClr val="C3D69B"/>
        </a:solidFill>
      </dsp:spPr>
      <dsp:style>
        <a:lnRef idx="2">
          <a:schemeClr val="lt1"/>
        </a:lnRef>
        <a:fillRef idx="1">
          <a:schemeClr val="accent1"/>
        </a:fillRef>
        <a:effectRef idx="0">
          <a:scrgbClr r="0" g="0" b="0"/>
        </a:effectRef>
        <a:fontRef idx="minor">
          <a:schemeClr val="lt1"/>
        </a:fontRef>
      </dsp:style>
      <dsp:txBody>
        <a:bodyPr lIns="203628" tIns="0" rIns="203628" bIns="0" anchor="ctr"/>
        <a:lstStyle>
          <a:lvl1pPr algn="l">
            <a:defRPr sz="1300"/>
          </a:lvl1pPr>
          <a:lvl2pPr marL="57150" indent="-57150" algn="l">
            <a:defRPr sz="1000"/>
          </a:lvl2pPr>
          <a:lvl3pPr marL="114300" indent="-57150" algn="l">
            <a:defRPr sz="1000"/>
          </a:lvl3pPr>
          <a:lvl4pPr marL="171450" indent="-57150" algn="l">
            <a:defRPr sz="1000"/>
          </a:lvl4pPr>
          <a:lvl5pPr marL="228600" indent="-57150" algn="l">
            <a:defRPr sz="1000"/>
          </a:lvl5pPr>
          <a:lvl6pPr marL="285750" indent="-57150" algn="l">
            <a:defRPr sz="1000"/>
          </a:lvl6pPr>
          <a:lvl7pPr marL="342900" indent="-57150" algn="l">
            <a:defRPr sz="1000"/>
          </a:lvl7pPr>
          <a:lvl8pPr marL="400050" indent="-57150" algn="l">
            <a:defRPr sz="1000"/>
          </a:lvl8pPr>
          <a:lvl9pPr marL="457200" indent="-57150" algn="l">
            <a:defRPr sz="1000"/>
          </a:lvl9pPr>
        </a:lstStyle>
        <a:p>
          <a:pPr lvl="0">
            <a:lnSpc>
              <a:spcPct val="100000"/>
            </a:lnSpc>
            <a:spcBef>
              <a:spcPct val="0"/>
            </a:spcBef>
            <a:spcAft>
              <a:spcPct val="35000"/>
            </a:spcAft>
          </a:pPr>
          <a:r>
            <a:rPr lang="zh-CN" altLang="en-US" sz="1800" b="1" smtClean="0">
              <a:solidFill>
                <a:schemeClr val="tx1"/>
              </a:solidFill>
            </a:rPr>
            <a:t>进给量的选取</a:t>
          </a:r>
          <a:endParaRPr lang="zh-CN" altLang="en-US" sz="1800" b="1">
            <a:solidFill>
              <a:schemeClr val="tx1"/>
            </a:solidFill>
          </a:endParaRPr>
        </a:p>
      </dsp:txBody>
      <dsp:txXfrm>
        <a:off x="384810" y="1541090"/>
        <a:ext cx="5387340" cy="383760"/>
      </dsp:txXfrm>
    </dsp:sp>
    <dsp:sp modelId="{8F9236C8-7D32-4F8B-AA5F-5F52C39ED01A}">
      <dsp:nvSpPr>
        <dsp:cNvPr id="11" name="矩形 10"/>
        <dsp:cNvSpPr/>
      </dsp:nvSpPr>
      <dsp:spPr bwMode="white">
        <a:xfrm>
          <a:off x="0" y="3216790"/>
          <a:ext cx="7696200" cy="1221740"/>
        </a:xfrm>
        <a:prstGeom prst="rect">
          <a:avLst/>
        </a:prstGeom>
        <a:ln>
          <a:solidFill>
            <a:srgbClr val="C3D69B"/>
          </a:solidFill>
        </a:ln>
      </dsp:spPr>
      <dsp:style>
        <a:lnRef idx="2">
          <a:schemeClr val="accent1"/>
        </a:lnRef>
        <a:fillRef idx="1">
          <a:schemeClr val="lt1">
            <a:alpha val="90000"/>
          </a:schemeClr>
        </a:fillRef>
        <a:effectRef idx="0">
          <a:scrgbClr r="0" g="0" b="0"/>
        </a:effectRef>
        <a:fontRef idx="minor"/>
      </dsp:style>
      <dsp:txBody>
        <a:bodyPr vert="horz" wrap="square" lIns="597310" tIns="270764" rIns="597310" bIns="128016" anchor="t"/>
        <a:lstStyle>
          <a:lvl1pPr algn="l">
            <a:defRPr sz="13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marL="171450" lvl="1" indent="-171450">
            <a:lnSpc>
              <a:spcPct val="100000"/>
            </a:lnSpc>
            <a:spcBef>
              <a:spcPct val="0"/>
            </a:spcBef>
            <a:spcAft>
              <a:spcPct val="15000"/>
            </a:spcAft>
            <a:buChar char="•"/>
          </a:pPr>
          <a:r>
            <a:rPr lang="zh-CN" altLang="en-US" sz="1800" b="1" smtClean="0">
              <a:solidFill>
                <a:schemeClr val="tx1"/>
              </a:solidFill>
            </a:rPr>
            <a:t>根据刀具的耐用度确定合适的切削速度。切削速度对刀具使用寿命的影响最大，切削速度越高，刀具的磨损就越快，使用寿命也就越短。</a:t>
          </a:r>
          <a:endParaRPr lang="zh-CN" altLang="en-US" sz="1800" b="1">
            <a:solidFill>
              <a:schemeClr val="tx1"/>
            </a:solidFill>
          </a:endParaRPr>
        </a:p>
      </dsp:txBody>
      <dsp:txXfrm>
        <a:off x="0" y="3216790"/>
        <a:ext cx="7696200" cy="1221740"/>
      </dsp:txXfrm>
    </dsp:sp>
    <dsp:sp modelId="{90CB6210-03F1-482B-AF7D-51BF312045FD}">
      <dsp:nvSpPr>
        <dsp:cNvPr id="10" name="圆角矩形 9"/>
        <dsp:cNvSpPr/>
      </dsp:nvSpPr>
      <dsp:spPr bwMode="white">
        <a:xfrm>
          <a:off x="384810" y="3024910"/>
          <a:ext cx="5387340" cy="383760"/>
        </a:xfrm>
        <a:prstGeom prst="roundRect">
          <a:avLst/>
        </a:prstGeom>
        <a:solidFill>
          <a:srgbClr val="C3D69B"/>
        </a:solidFill>
      </dsp:spPr>
      <dsp:style>
        <a:lnRef idx="2">
          <a:schemeClr val="lt1"/>
        </a:lnRef>
        <a:fillRef idx="1">
          <a:schemeClr val="accent1"/>
        </a:fillRef>
        <a:effectRef idx="0">
          <a:scrgbClr r="0" g="0" b="0"/>
        </a:effectRef>
        <a:fontRef idx="minor">
          <a:schemeClr val="lt1"/>
        </a:fontRef>
      </dsp:style>
      <dsp:txBody>
        <a:bodyPr lIns="203628" tIns="0" rIns="203628" bIns="0" anchor="ctr"/>
        <a:lstStyle>
          <a:lvl1pPr algn="l">
            <a:defRPr sz="1300"/>
          </a:lvl1pPr>
          <a:lvl2pPr marL="57150" indent="-57150" algn="l">
            <a:defRPr sz="1000"/>
          </a:lvl2pPr>
          <a:lvl3pPr marL="114300" indent="-57150" algn="l">
            <a:defRPr sz="1000"/>
          </a:lvl3pPr>
          <a:lvl4pPr marL="171450" indent="-57150" algn="l">
            <a:defRPr sz="1000"/>
          </a:lvl4pPr>
          <a:lvl5pPr marL="228600" indent="-57150" algn="l">
            <a:defRPr sz="1000"/>
          </a:lvl5pPr>
          <a:lvl6pPr marL="285750" indent="-57150" algn="l">
            <a:defRPr sz="1000"/>
          </a:lvl6pPr>
          <a:lvl7pPr marL="342900" indent="-57150" algn="l">
            <a:defRPr sz="1000"/>
          </a:lvl7pPr>
          <a:lvl8pPr marL="400050" indent="-57150" algn="l">
            <a:defRPr sz="1000"/>
          </a:lvl8pPr>
          <a:lvl9pPr marL="457200" indent="-57150" algn="l">
            <a:defRPr sz="1000"/>
          </a:lvl9pPr>
        </a:lstStyle>
        <a:p>
          <a:pPr lvl="0">
            <a:lnSpc>
              <a:spcPct val="100000"/>
            </a:lnSpc>
            <a:spcBef>
              <a:spcPct val="0"/>
            </a:spcBef>
            <a:spcAft>
              <a:spcPct val="35000"/>
            </a:spcAft>
          </a:pPr>
          <a:r>
            <a:rPr lang="zh-CN" altLang="en-US" sz="1800" b="1" smtClean="0">
              <a:solidFill>
                <a:schemeClr val="tx1"/>
              </a:solidFill>
            </a:rPr>
            <a:t>切削速度的选取</a:t>
          </a:r>
          <a:endParaRPr lang="zh-CN" altLang="en-US" sz="1800" b="1">
            <a:solidFill>
              <a:schemeClr val="tx1"/>
            </a:solidFill>
          </a:endParaRPr>
        </a:p>
      </dsp:txBody>
      <dsp:txXfrm>
        <a:off x="384810" y="3024910"/>
        <a:ext cx="5387340" cy="383760"/>
      </dsp:txXfrm>
    </dsp:sp>
    <dsp:sp modelId="{DE01C14E-6037-44D8-B14D-E857DA79B583}">
      <dsp:nvSpPr>
        <dsp:cNvPr id="3" name="矩形 2" hidden="1"/>
        <dsp:cNvSpPr/>
      </dsp:nvSpPr>
      <dsp:spPr>
        <a:xfrm>
          <a:off x="0" y="57270"/>
          <a:ext cx="384810" cy="383760"/>
        </a:xfrm>
        <a:prstGeom prst="rect">
          <a:avLst/>
        </a:prstGeom>
      </dsp:spPr>
      <dsp:txXfrm>
        <a:off x="0" y="57270"/>
        <a:ext cx="384810" cy="383760"/>
      </dsp:txXfrm>
    </dsp:sp>
    <dsp:sp modelId="{7FA35F1B-15B2-49BB-B2B1-C9EF5F0828FA}">
      <dsp:nvSpPr>
        <dsp:cNvPr id="6" name="矩形 5" hidden="1"/>
        <dsp:cNvSpPr/>
      </dsp:nvSpPr>
      <dsp:spPr>
        <a:xfrm>
          <a:off x="0" y="1541090"/>
          <a:ext cx="384810" cy="383760"/>
        </a:xfrm>
        <a:prstGeom prst="rect">
          <a:avLst/>
        </a:prstGeom>
      </dsp:spPr>
      <dsp:txXfrm>
        <a:off x="0" y="1541090"/>
        <a:ext cx="384810" cy="383760"/>
      </dsp:txXfrm>
    </dsp:sp>
    <dsp:sp modelId="{E2389756-259A-426C-9C7C-8123143316A7}">
      <dsp:nvSpPr>
        <dsp:cNvPr id="9" name="矩形 8" hidden="1"/>
        <dsp:cNvSpPr/>
      </dsp:nvSpPr>
      <dsp:spPr>
        <a:xfrm>
          <a:off x="0" y="3024910"/>
          <a:ext cx="384810" cy="383760"/>
        </a:xfrm>
        <a:prstGeom prst="rect">
          <a:avLst/>
        </a:prstGeom>
      </dsp:spPr>
      <dsp:txXfrm>
        <a:off x="0" y="3024910"/>
        <a:ext cx="384810" cy="38376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239000" cy="4724400"/>
        <a:chOff x="0" y="0"/>
        <a:chExt cx="7239000" cy="4724400"/>
      </a:xfrm>
    </dsp:grpSpPr>
    <dsp:sp modelId="{46CBF6B9-59EA-4492-A02E-253EE5F7CCC5}">
      <dsp:nvSpPr>
        <dsp:cNvPr id="5" name="矩形 4"/>
        <dsp:cNvSpPr/>
      </dsp:nvSpPr>
      <dsp:spPr bwMode="white">
        <a:xfrm>
          <a:off x="0" y="454410"/>
          <a:ext cx="7239000" cy="1109980"/>
        </a:xfrm>
        <a:prstGeom prst="rect">
          <a:avLst/>
        </a:prstGeom>
      </dsp:spPr>
      <dsp:style>
        <a:lnRef idx="2">
          <a:schemeClr val="accent1"/>
        </a:lnRef>
        <a:fillRef idx="1">
          <a:schemeClr val="lt1">
            <a:alpha val="90000"/>
          </a:schemeClr>
        </a:fillRef>
        <a:effectRef idx="0">
          <a:scrgbClr r="0" g="0" b="0"/>
        </a:effectRef>
        <a:fontRef idx="minor"/>
      </dsp:style>
      <dsp:txBody>
        <a:bodyPr lIns="561826" tIns="395731" rIns="561826" bIns="135128" anchor="t"/>
        <a:lstStyle>
          <a:lvl1pPr algn="l">
            <a:defRPr sz="19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pPr lvl="1">
            <a:lnSpc>
              <a:spcPct val="100000"/>
            </a:lnSpc>
            <a:spcBef>
              <a:spcPct val="0"/>
            </a:spcBef>
            <a:spcAft>
              <a:spcPct val="15000"/>
            </a:spcAft>
            <a:buChar char="•"/>
          </a:pPr>
          <a:r>
            <a:rPr lang="zh-CN" altLang="zh-CN" smtClean="0">
              <a:solidFill>
                <a:schemeClr val="tx1"/>
              </a:solidFill>
            </a:rPr>
            <a:t>根据工件的尺寸精度选取合适的背吃刀量，通常取</a:t>
          </a:r>
          <a:r>
            <a:rPr lang="en-US" altLang="zh-CN" smtClean="0">
              <a:solidFill>
                <a:schemeClr val="tx1"/>
              </a:solidFill>
            </a:rPr>
            <a:t>0.5</a:t>
          </a:r>
          <a:r>
            <a:rPr lang="zh-CN" altLang="zh-CN" smtClean="0">
              <a:solidFill>
                <a:schemeClr val="tx1"/>
              </a:solidFill>
            </a:rPr>
            <a:t>～</a:t>
          </a:r>
          <a:r>
            <a:rPr lang="en-US" altLang="zh-CN" smtClean="0">
              <a:solidFill>
                <a:schemeClr val="tx1"/>
              </a:solidFill>
            </a:rPr>
            <a:t>1 mm</a:t>
          </a:r>
          <a:r>
            <a:rPr lang="zh-CN" altLang="zh-CN" smtClean="0">
              <a:solidFill>
                <a:schemeClr val="tx1"/>
              </a:solidFill>
            </a:rPr>
            <a:t>。背吃刀量越大，工件的尺寸精度越难以保证。</a:t>
          </a:r>
          <a:endParaRPr lang="zh-CN" altLang="en-US">
            <a:solidFill>
              <a:schemeClr val="tx1"/>
            </a:solidFill>
          </a:endParaRPr>
        </a:p>
      </dsp:txBody>
      <dsp:txXfrm>
        <a:off x="0" y="454410"/>
        <a:ext cx="7239000" cy="1109980"/>
      </dsp:txXfrm>
    </dsp:sp>
    <dsp:sp modelId="{45EC9ACA-7952-428E-BF21-2A552DF29236}">
      <dsp:nvSpPr>
        <dsp:cNvPr id="4" name="圆角矩形 3"/>
        <dsp:cNvSpPr/>
      </dsp:nvSpPr>
      <dsp:spPr bwMode="white">
        <a:xfrm>
          <a:off x="361950" y="173970"/>
          <a:ext cx="5067300" cy="560880"/>
        </a:xfrm>
        <a:prstGeom prst="roundRect">
          <a:avLst/>
        </a:prstGeom>
      </dsp:spPr>
      <dsp:style>
        <a:lnRef idx="2">
          <a:schemeClr val="lt1"/>
        </a:lnRef>
        <a:fillRef idx="1">
          <a:schemeClr val="accent1"/>
        </a:fillRef>
        <a:effectRef idx="0">
          <a:scrgbClr r="0" g="0" b="0"/>
        </a:effectRef>
        <a:fontRef idx="minor">
          <a:schemeClr val="lt1"/>
        </a:fontRef>
      </dsp:style>
      <dsp:txBody>
        <a:bodyPr lIns="191531" tIns="0" rIns="191531" bIns="0" anchor="ctr"/>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a:lnSpc>
              <a:spcPct val="100000"/>
            </a:lnSpc>
            <a:spcBef>
              <a:spcPct val="0"/>
            </a:spcBef>
            <a:spcAft>
              <a:spcPct val="35000"/>
            </a:spcAft>
          </a:pPr>
          <a:r>
            <a:rPr lang="zh-CN" altLang="zh-CN" b="1" smtClean="0">
              <a:solidFill>
                <a:schemeClr val="tx1"/>
              </a:solidFill>
            </a:rPr>
            <a:t>背吃刀量的选取</a:t>
          </a:r>
          <a:endParaRPr lang="zh-CN" altLang="en-US" b="1">
            <a:solidFill>
              <a:schemeClr val="tx1"/>
            </a:solidFill>
          </a:endParaRPr>
        </a:p>
      </dsp:txBody>
      <dsp:txXfrm>
        <a:off x="361950" y="173970"/>
        <a:ext cx="5067300" cy="560880"/>
      </dsp:txXfrm>
    </dsp:sp>
    <dsp:sp modelId="{CA1995F4-D1D9-44E4-93B3-99B9C159C1B7}">
      <dsp:nvSpPr>
        <dsp:cNvPr id="8" name="矩形 7"/>
        <dsp:cNvSpPr/>
      </dsp:nvSpPr>
      <dsp:spPr bwMode="white">
        <a:xfrm>
          <a:off x="0" y="1947430"/>
          <a:ext cx="7239000" cy="1109980"/>
        </a:xfrm>
        <a:prstGeom prst="rect">
          <a:avLst/>
        </a:prstGeom>
      </dsp:spPr>
      <dsp:style>
        <a:lnRef idx="2">
          <a:schemeClr val="accent1"/>
        </a:lnRef>
        <a:fillRef idx="1">
          <a:schemeClr val="lt1">
            <a:alpha val="90000"/>
          </a:schemeClr>
        </a:fillRef>
        <a:effectRef idx="0">
          <a:scrgbClr r="0" g="0" b="0"/>
        </a:effectRef>
        <a:fontRef idx="minor"/>
      </dsp:style>
      <dsp:txBody>
        <a:bodyPr lIns="561826" tIns="395731" rIns="561826" bIns="135128" anchor="t"/>
        <a:lstStyle>
          <a:lvl1pPr algn="l">
            <a:defRPr sz="19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pPr lvl="1">
            <a:lnSpc>
              <a:spcPct val="100000"/>
            </a:lnSpc>
            <a:spcBef>
              <a:spcPct val="0"/>
            </a:spcBef>
            <a:spcAft>
              <a:spcPct val="15000"/>
            </a:spcAft>
            <a:buChar char="•"/>
          </a:pPr>
          <a:r>
            <a:rPr lang="zh-CN" altLang="zh-CN" smtClean="0">
              <a:solidFill>
                <a:schemeClr val="tx1"/>
              </a:solidFill>
            </a:rPr>
            <a:t>根据工件表面质量选取合适的进给量。进给量越小，工件的表面粗糙度越小，表面质量就越高。</a:t>
          </a:r>
          <a:endParaRPr lang="zh-CN" altLang="en-US">
            <a:solidFill>
              <a:schemeClr val="tx1"/>
            </a:solidFill>
          </a:endParaRPr>
        </a:p>
      </dsp:txBody>
      <dsp:txXfrm>
        <a:off x="0" y="1947430"/>
        <a:ext cx="7239000" cy="1109980"/>
      </dsp:txXfrm>
    </dsp:sp>
    <dsp:sp modelId="{48AA3BE9-DAAD-447C-86ED-575A1986C93F}">
      <dsp:nvSpPr>
        <dsp:cNvPr id="7" name="圆角矩形 6"/>
        <dsp:cNvSpPr/>
      </dsp:nvSpPr>
      <dsp:spPr bwMode="white">
        <a:xfrm>
          <a:off x="361950" y="1666990"/>
          <a:ext cx="5067300" cy="560880"/>
        </a:xfrm>
        <a:prstGeom prst="roundRect">
          <a:avLst/>
        </a:prstGeom>
      </dsp:spPr>
      <dsp:style>
        <a:lnRef idx="2">
          <a:schemeClr val="lt1"/>
        </a:lnRef>
        <a:fillRef idx="1">
          <a:schemeClr val="accent1"/>
        </a:fillRef>
        <a:effectRef idx="0">
          <a:scrgbClr r="0" g="0" b="0"/>
        </a:effectRef>
        <a:fontRef idx="minor">
          <a:schemeClr val="lt1"/>
        </a:fontRef>
      </dsp:style>
      <dsp:txBody>
        <a:bodyPr lIns="191531" tIns="0" rIns="191531" bIns="0" anchor="ctr"/>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a:lnSpc>
              <a:spcPct val="100000"/>
            </a:lnSpc>
            <a:spcBef>
              <a:spcPct val="0"/>
            </a:spcBef>
            <a:spcAft>
              <a:spcPct val="35000"/>
            </a:spcAft>
          </a:pPr>
          <a:r>
            <a:rPr lang="zh-CN" altLang="zh-CN" b="1" smtClean="0">
              <a:solidFill>
                <a:schemeClr val="tx1"/>
              </a:solidFill>
            </a:rPr>
            <a:t>进给量的选取</a:t>
          </a:r>
          <a:endParaRPr lang="zh-CN" altLang="en-US" b="1">
            <a:solidFill>
              <a:schemeClr val="tx1"/>
            </a:solidFill>
          </a:endParaRPr>
        </a:p>
      </dsp:txBody>
      <dsp:txXfrm>
        <a:off x="361950" y="1666990"/>
        <a:ext cx="5067300" cy="560880"/>
      </dsp:txXfrm>
    </dsp:sp>
    <dsp:sp modelId="{CFFD232A-5CCC-4D15-8E19-AF59CC6B266C}">
      <dsp:nvSpPr>
        <dsp:cNvPr id="11" name="矩形 10"/>
        <dsp:cNvSpPr/>
      </dsp:nvSpPr>
      <dsp:spPr bwMode="white">
        <a:xfrm>
          <a:off x="0" y="3440450"/>
          <a:ext cx="7239000" cy="1109980"/>
        </a:xfrm>
        <a:prstGeom prst="rect">
          <a:avLst/>
        </a:prstGeom>
      </dsp:spPr>
      <dsp:style>
        <a:lnRef idx="2">
          <a:schemeClr val="accent1"/>
        </a:lnRef>
        <a:fillRef idx="1">
          <a:schemeClr val="lt1">
            <a:alpha val="90000"/>
          </a:schemeClr>
        </a:fillRef>
        <a:effectRef idx="0">
          <a:scrgbClr r="0" g="0" b="0"/>
        </a:effectRef>
        <a:fontRef idx="minor"/>
      </dsp:style>
      <dsp:txBody>
        <a:bodyPr lIns="561826" tIns="395731" rIns="561826" bIns="135128" anchor="t"/>
        <a:lstStyle>
          <a:lvl1pPr algn="l">
            <a:defRPr sz="1900"/>
          </a:lvl1pPr>
          <a:lvl2pPr marL="171450" indent="-171450" algn="l">
            <a:defRPr sz="1900"/>
          </a:lvl2pPr>
          <a:lvl3pPr marL="342900" indent="-171450" algn="l">
            <a:defRPr sz="1900"/>
          </a:lvl3pPr>
          <a:lvl4pPr marL="514350" indent="-171450" algn="l">
            <a:defRPr sz="1900"/>
          </a:lvl4pPr>
          <a:lvl5pPr marL="685800" indent="-171450" algn="l">
            <a:defRPr sz="1900"/>
          </a:lvl5pPr>
          <a:lvl6pPr marL="857250" indent="-171450" algn="l">
            <a:defRPr sz="1900"/>
          </a:lvl6pPr>
          <a:lvl7pPr marL="1028700" indent="-171450" algn="l">
            <a:defRPr sz="1900"/>
          </a:lvl7pPr>
          <a:lvl8pPr marL="1200150" indent="-171450" algn="l">
            <a:defRPr sz="1900"/>
          </a:lvl8pPr>
          <a:lvl9pPr marL="1371600" indent="-171450" algn="l">
            <a:defRPr sz="1900"/>
          </a:lvl9pPr>
        </a:lstStyle>
        <a:p>
          <a:pPr lvl="1">
            <a:lnSpc>
              <a:spcPct val="100000"/>
            </a:lnSpc>
            <a:spcBef>
              <a:spcPct val="0"/>
            </a:spcBef>
            <a:spcAft>
              <a:spcPct val="15000"/>
            </a:spcAft>
            <a:buChar char="•"/>
          </a:pPr>
          <a:r>
            <a:rPr lang="zh-CN" altLang="zh-CN" smtClean="0">
              <a:solidFill>
                <a:schemeClr val="tx1"/>
              </a:solidFill>
            </a:rPr>
            <a:t>根据刀具的使用寿命选取合适的切削速度。切削速度越高，刀具的磨损就越快，使用寿命就越短</a:t>
          </a:r>
          <a:r>
            <a:rPr lang="zh-CN" altLang="en-US" smtClean="0">
              <a:solidFill>
                <a:schemeClr val="tx1"/>
              </a:solidFill>
            </a:rPr>
            <a:t>。</a:t>
          </a:r>
          <a:endParaRPr lang="zh-CN" altLang="en-US">
            <a:solidFill>
              <a:schemeClr val="tx1"/>
            </a:solidFill>
          </a:endParaRPr>
        </a:p>
      </dsp:txBody>
      <dsp:txXfrm>
        <a:off x="0" y="3440450"/>
        <a:ext cx="7239000" cy="1109980"/>
      </dsp:txXfrm>
    </dsp:sp>
    <dsp:sp modelId="{C790A8BE-214E-457C-B8F5-BC71B0DF2C34}">
      <dsp:nvSpPr>
        <dsp:cNvPr id="10" name="圆角矩形 9"/>
        <dsp:cNvSpPr/>
      </dsp:nvSpPr>
      <dsp:spPr bwMode="white">
        <a:xfrm>
          <a:off x="361950" y="3160010"/>
          <a:ext cx="5067300" cy="560880"/>
        </a:xfrm>
        <a:prstGeom prst="roundRect">
          <a:avLst/>
        </a:prstGeom>
      </dsp:spPr>
      <dsp:style>
        <a:lnRef idx="2">
          <a:schemeClr val="lt1"/>
        </a:lnRef>
        <a:fillRef idx="1">
          <a:schemeClr val="accent1"/>
        </a:fillRef>
        <a:effectRef idx="0">
          <a:scrgbClr r="0" g="0" b="0"/>
        </a:effectRef>
        <a:fontRef idx="minor">
          <a:schemeClr val="lt1"/>
        </a:fontRef>
      </dsp:style>
      <dsp:txBody>
        <a:bodyPr lIns="191531" tIns="0" rIns="191531" bIns="0" anchor="ctr"/>
        <a:lstStyle>
          <a:lvl1pPr algn="l">
            <a:defRPr sz="1900"/>
          </a:lvl1pPr>
          <a:lvl2pPr marL="114300" indent="-114300" algn="l">
            <a:defRPr sz="1400"/>
          </a:lvl2pPr>
          <a:lvl3pPr marL="228600" indent="-114300" algn="l">
            <a:defRPr sz="1400"/>
          </a:lvl3pPr>
          <a:lvl4pPr marL="342900" indent="-114300" algn="l">
            <a:defRPr sz="1400"/>
          </a:lvl4pPr>
          <a:lvl5pPr marL="457200" indent="-114300" algn="l">
            <a:defRPr sz="1400"/>
          </a:lvl5pPr>
          <a:lvl6pPr marL="571500" indent="-114300" algn="l">
            <a:defRPr sz="1400"/>
          </a:lvl6pPr>
          <a:lvl7pPr marL="685800" indent="-114300" algn="l">
            <a:defRPr sz="1400"/>
          </a:lvl7pPr>
          <a:lvl8pPr marL="800100" indent="-114300" algn="l">
            <a:defRPr sz="1400"/>
          </a:lvl8pPr>
          <a:lvl9pPr marL="914400" indent="-114300" algn="l">
            <a:defRPr sz="1400"/>
          </a:lvl9pPr>
        </a:lstStyle>
        <a:p>
          <a:pPr lvl="0">
            <a:lnSpc>
              <a:spcPct val="100000"/>
            </a:lnSpc>
            <a:spcBef>
              <a:spcPct val="0"/>
            </a:spcBef>
            <a:spcAft>
              <a:spcPct val="35000"/>
            </a:spcAft>
          </a:pPr>
          <a:r>
            <a:rPr lang="zh-CN" altLang="zh-CN" b="1" smtClean="0">
              <a:solidFill>
                <a:schemeClr val="tx1"/>
              </a:solidFill>
            </a:rPr>
            <a:t>切削速度的选取</a:t>
          </a:r>
          <a:endParaRPr lang="zh-CN" altLang="en-US" b="1">
            <a:solidFill>
              <a:schemeClr val="tx1"/>
            </a:solidFill>
          </a:endParaRPr>
        </a:p>
      </dsp:txBody>
      <dsp:txXfrm>
        <a:off x="361950" y="3160010"/>
        <a:ext cx="5067300" cy="560880"/>
      </dsp:txXfrm>
    </dsp:sp>
    <dsp:sp modelId="{E98CA549-3B4C-4FE3-B325-88BD23E18F1C}">
      <dsp:nvSpPr>
        <dsp:cNvPr id="3" name="矩形 2" hidden="1"/>
        <dsp:cNvSpPr/>
      </dsp:nvSpPr>
      <dsp:spPr>
        <a:xfrm>
          <a:off x="0" y="173970"/>
          <a:ext cx="361950" cy="560880"/>
        </a:xfrm>
        <a:prstGeom prst="rect">
          <a:avLst/>
        </a:prstGeom>
      </dsp:spPr>
      <dsp:txXfrm>
        <a:off x="0" y="173970"/>
        <a:ext cx="361950" cy="560880"/>
      </dsp:txXfrm>
    </dsp:sp>
    <dsp:sp modelId="{1BD117DD-5611-4586-AF61-F81C607D7421}">
      <dsp:nvSpPr>
        <dsp:cNvPr id="6" name="矩形 5" hidden="1"/>
        <dsp:cNvSpPr/>
      </dsp:nvSpPr>
      <dsp:spPr>
        <a:xfrm>
          <a:off x="0" y="1666990"/>
          <a:ext cx="361950" cy="560880"/>
        </a:xfrm>
        <a:prstGeom prst="rect">
          <a:avLst/>
        </a:prstGeom>
      </dsp:spPr>
      <dsp:txXfrm>
        <a:off x="0" y="1666990"/>
        <a:ext cx="361950" cy="560880"/>
      </dsp:txXfrm>
    </dsp:sp>
    <dsp:sp modelId="{582086C7-FD4D-4362-8C5E-0A37F9EFA91E}">
      <dsp:nvSpPr>
        <dsp:cNvPr id="9" name="矩形 8" hidden="1"/>
        <dsp:cNvSpPr/>
      </dsp:nvSpPr>
      <dsp:spPr>
        <a:xfrm>
          <a:off x="0" y="3160010"/>
          <a:ext cx="361950" cy="560880"/>
        </a:xfrm>
        <a:prstGeom prst="rect">
          <a:avLst/>
        </a:prstGeom>
      </dsp:spPr>
      <dsp:txXfrm>
        <a:off x="0" y="3160010"/>
        <a:ext cx="361950" cy="560880"/>
      </dsp:txXfrm>
    </dsp:sp>
  </dsp:spTree>
</dsp:drawing>
</file>

<file path=ppt/diagrams/layout1.xml><?xml version="1.0" encoding="utf-8"?>
<dgm:layoutDef xmlns:dgm="http://schemas.openxmlformats.org/drawingml/2006/diagram" xmlns:a="http://schemas.openxmlformats.org/drawingml/2006/main" uniqueId="urn:microsoft.com/office/officeart/2005/8/layout/list1#6">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7">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7">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8">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608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buFontTx/>
              <a:buNone/>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46083"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buFontTx/>
              <a:buNone/>
              <a:defRPr sz="1200" noProof="1">
                <a:latin typeface="Arial" panose="020B060402020202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46084"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buFontTx/>
              <a:buNone/>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46085"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1026"/>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buFontTx/>
              <a:buNone/>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8195" name="Rectangle 1027"/>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buFontTx/>
              <a:buNone/>
              <a:defRPr sz="1200" noProof="1">
                <a:latin typeface="Arial" panose="020B060402020202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8196" name="Rectangle 1028"/>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5125" name="Rectangle 1029"/>
          <p:cNvSpPr>
            <a:spLocks noGrp="1" noChangeArrowheads="1"/>
          </p:cNvSpPr>
          <p:nvPr>
            <p:ph type="body" sz="quarter" idx="4294967295"/>
          </p:nvPr>
        </p:nvSpPr>
        <p:spPr bwMode="auto">
          <a:xfrm>
            <a:off x="685800" y="4343400"/>
            <a:ext cx="5486400" cy="4114800"/>
          </a:xfrm>
          <a:prstGeom prst="rect">
            <a:avLst/>
          </a:prstGeom>
          <a:noFill/>
          <a:ln>
            <a:noFill/>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Click to edit Master text styles</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Second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Third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Fourth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Fifth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8198" name="Rectangle 1030"/>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buFontTx/>
              <a:buNone/>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8199" name="Rectangle 1031"/>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
    <p:bg>
      <p:bgPr>
        <a:solidFill>
          <a:srgbClr val="FFFFFF"/>
        </a:solidFill>
        <a:effectLst/>
      </p:bgPr>
    </p:bg>
    <p:spTree>
      <p:nvGrpSpPr>
        <p:cNvPr id="1" name=""/>
        <p:cNvGrpSpPr/>
        <p:nvPr/>
      </p:nvGrpSpPr>
      <p:grpSpPr>
        <a:xfrm>
          <a:off x="0" y="0"/>
          <a:ext cx="0" cy="0"/>
          <a:chOff x="0" y="0"/>
          <a:chExt cx="0" cy="0"/>
        </a:xfrm>
      </p:grpSpPr>
      <p:sp>
        <p:nvSpPr>
          <p:cNvPr id="33" name="Freeform 40"/>
          <p:cNvSpPr>
            <a:spLocks noChangeArrowheads="1"/>
          </p:cNvSpPr>
          <p:nvPr/>
        </p:nvSpPr>
        <p:spPr bwMode="auto">
          <a:xfrm>
            <a:off x="0" y="6048375"/>
            <a:ext cx="3683000" cy="809625"/>
          </a:xfrm>
          <a:custGeom>
            <a:avLst/>
            <a:gdLst>
              <a:gd name="T0" fmla="*/ 0 w 1740"/>
              <a:gd name="T1" fmla="*/ 0 h 510"/>
              <a:gd name="T2" fmla="*/ 0 w 1740"/>
              <a:gd name="T3" fmla="*/ 2147483647 h 510"/>
              <a:gd name="T4" fmla="*/ 2147483647 w 1740"/>
              <a:gd name="T5" fmla="*/ 2147483647 h 510"/>
              <a:gd name="T6" fmla="*/ 2147483647 w 1740"/>
              <a:gd name="T7" fmla="*/ 2147483647 h 510"/>
              <a:gd name="T8" fmla="*/ 0 w 1740"/>
              <a:gd name="T9" fmla="*/ 0 h 5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0" h="510">
                <a:moveTo>
                  <a:pt x="0" y="0"/>
                </a:moveTo>
                <a:lnTo>
                  <a:pt x="0" y="510"/>
                </a:lnTo>
                <a:cubicBezTo>
                  <a:pt x="0" y="510"/>
                  <a:pt x="870" y="510"/>
                  <a:pt x="1740" y="510"/>
                </a:cubicBezTo>
                <a:cubicBezTo>
                  <a:pt x="1650" y="258"/>
                  <a:pt x="1595" y="30"/>
                  <a:pt x="1595" y="30"/>
                </a:cubicBezTo>
                <a:cubicBezTo>
                  <a:pt x="798" y="54"/>
                  <a:pt x="0" y="0"/>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Freeform 41"/>
          <p:cNvSpPr>
            <a:spLocks noChangeArrowheads="1"/>
          </p:cNvSpPr>
          <p:nvPr/>
        </p:nvSpPr>
        <p:spPr bwMode="auto">
          <a:xfrm>
            <a:off x="3454400" y="4705350"/>
            <a:ext cx="8534400" cy="2152650"/>
          </a:xfrm>
          <a:custGeom>
            <a:avLst/>
            <a:gdLst>
              <a:gd name="T0" fmla="*/ 2147483647 w 4032"/>
              <a:gd name="T1" fmla="*/ 0 h 1356"/>
              <a:gd name="T2" fmla="*/ 2147483647 w 4032"/>
              <a:gd name="T3" fmla="*/ 2147483647 h 1356"/>
              <a:gd name="T4" fmla="*/ 2147483647 w 4032"/>
              <a:gd name="T5" fmla="*/ 2147483647 h 1356"/>
              <a:gd name="T6" fmla="*/ 2147483647 w 4032"/>
              <a:gd name="T7" fmla="*/ 2147483647 h 1356"/>
              <a:gd name="T8" fmla="*/ 0 w 4032"/>
              <a:gd name="T9" fmla="*/ 2147483647 h 1356"/>
              <a:gd name="T10" fmla="*/ 2147483647 w 4032"/>
              <a:gd name="T11" fmla="*/ 0 h 13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32" h="1356">
                <a:moveTo>
                  <a:pt x="1116" y="0"/>
                </a:moveTo>
                <a:cubicBezTo>
                  <a:pt x="2370" y="1254"/>
                  <a:pt x="3840" y="636"/>
                  <a:pt x="3840" y="636"/>
                </a:cubicBezTo>
                <a:cubicBezTo>
                  <a:pt x="4032" y="966"/>
                  <a:pt x="4032" y="1356"/>
                  <a:pt x="4032" y="1356"/>
                </a:cubicBezTo>
                <a:cubicBezTo>
                  <a:pt x="4032" y="1356"/>
                  <a:pt x="2160" y="1356"/>
                  <a:pt x="288" y="1356"/>
                </a:cubicBezTo>
                <a:cubicBezTo>
                  <a:pt x="120" y="1140"/>
                  <a:pt x="0" y="828"/>
                  <a:pt x="0" y="828"/>
                </a:cubicBezTo>
                <a:lnTo>
                  <a:pt x="1116" y="0"/>
                </a:ln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Freeform 42"/>
          <p:cNvSpPr>
            <a:spLocks noChangeArrowheads="1"/>
          </p:cNvSpPr>
          <p:nvPr/>
        </p:nvSpPr>
        <p:spPr bwMode="auto">
          <a:xfrm>
            <a:off x="5867400" y="781050"/>
            <a:ext cx="6324600" cy="5048250"/>
          </a:xfrm>
          <a:custGeom>
            <a:avLst/>
            <a:gdLst>
              <a:gd name="T0" fmla="*/ 2147483647 w 2988"/>
              <a:gd name="T1" fmla="*/ 2147483647 h 3180"/>
              <a:gd name="T2" fmla="*/ 2147483647 w 2988"/>
              <a:gd name="T3" fmla="*/ 0 h 3180"/>
              <a:gd name="T4" fmla="*/ 2147483647 w 2988"/>
              <a:gd name="T5" fmla="*/ 2147483647 h 3180"/>
              <a:gd name="T6" fmla="*/ 2147483647 w 2988"/>
              <a:gd name="T7" fmla="*/ 2147483647 h 3180"/>
              <a:gd name="T8" fmla="*/ 2147483647 w 2988"/>
              <a:gd name="T9" fmla="*/ 2147483647 h 3180"/>
              <a:gd name="T10" fmla="*/ 0 w 2988"/>
              <a:gd name="T11" fmla="*/ 2147483647 h 3180"/>
              <a:gd name="T12" fmla="*/ 2147483647 w 2988"/>
              <a:gd name="T13" fmla="*/ 2147483647 h 31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88" h="3180">
                <a:moveTo>
                  <a:pt x="510" y="1098"/>
                </a:moveTo>
                <a:cubicBezTo>
                  <a:pt x="1710" y="840"/>
                  <a:pt x="2280" y="0"/>
                  <a:pt x="2280" y="0"/>
                </a:cubicBezTo>
                <a:cubicBezTo>
                  <a:pt x="2700" y="96"/>
                  <a:pt x="2988" y="342"/>
                  <a:pt x="2988" y="342"/>
                </a:cubicBezTo>
                <a:lnTo>
                  <a:pt x="2988" y="2772"/>
                </a:lnTo>
                <a:cubicBezTo>
                  <a:pt x="2988" y="2772"/>
                  <a:pt x="2202" y="3180"/>
                  <a:pt x="1452" y="3060"/>
                </a:cubicBezTo>
                <a:cubicBezTo>
                  <a:pt x="636" y="2940"/>
                  <a:pt x="0" y="2406"/>
                  <a:pt x="0" y="2406"/>
                </a:cubicBezTo>
                <a:lnTo>
                  <a:pt x="510" y="1098"/>
                </a:ln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Freeform 43"/>
          <p:cNvSpPr>
            <a:spLocks noChangeArrowheads="1"/>
          </p:cNvSpPr>
          <p:nvPr/>
        </p:nvSpPr>
        <p:spPr bwMode="auto">
          <a:xfrm>
            <a:off x="6400800" y="0"/>
            <a:ext cx="4368800" cy="2409825"/>
          </a:xfrm>
          <a:custGeom>
            <a:avLst/>
            <a:gdLst>
              <a:gd name="T0" fmla="*/ 0 w 2064"/>
              <a:gd name="T1" fmla="*/ 0 h 1518"/>
              <a:gd name="T2" fmla="*/ 2147483647 w 2064"/>
              <a:gd name="T3" fmla="*/ 2147483647 h 1518"/>
              <a:gd name="T4" fmla="*/ 2147483647 w 2064"/>
              <a:gd name="T5" fmla="*/ 0 h 1518"/>
              <a:gd name="T6" fmla="*/ 0 w 2064"/>
              <a:gd name="T7" fmla="*/ 0 h 15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64" h="1518">
                <a:moveTo>
                  <a:pt x="0" y="0"/>
                </a:moveTo>
                <a:cubicBezTo>
                  <a:pt x="0" y="0"/>
                  <a:pt x="138" y="759"/>
                  <a:pt x="276" y="1518"/>
                </a:cubicBezTo>
                <a:cubicBezTo>
                  <a:pt x="1518" y="1194"/>
                  <a:pt x="2064" y="0"/>
                  <a:pt x="2064" y="0"/>
                </a:cubicBezTo>
                <a:lnTo>
                  <a:pt x="0" y="0"/>
                </a:lnTo>
                <a:close/>
              </a:path>
            </a:pathLst>
          </a:custGeom>
          <a:solidFill>
            <a:schemeClr val="accent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Freeform 79"/>
          <p:cNvSpPr>
            <a:spLocks noChangeArrowheads="1"/>
          </p:cNvSpPr>
          <p:nvPr/>
        </p:nvSpPr>
        <p:spPr bwMode="auto">
          <a:xfrm>
            <a:off x="0" y="0"/>
            <a:ext cx="8777288" cy="7267575"/>
          </a:xfrm>
          <a:custGeom>
            <a:avLst/>
            <a:gdLst>
              <a:gd name="T0" fmla="*/ 0 w 4014"/>
              <a:gd name="T1" fmla="*/ 0 h 4455"/>
              <a:gd name="T2" fmla="*/ 2147483647 w 4014"/>
              <a:gd name="T3" fmla="*/ 0 h 4455"/>
              <a:gd name="T4" fmla="*/ 2147483647 w 4014"/>
              <a:gd name="T5" fmla="*/ 2147483647 h 4455"/>
              <a:gd name="T6" fmla="*/ 0 w 4014"/>
              <a:gd name="T7" fmla="*/ 2147483647 h 4455"/>
              <a:gd name="T8" fmla="*/ 0 w 4014"/>
              <a:gd name="T9" fmla="*/ 0 h 4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solidFill>
            <a:srgbClr val="FFFFFF"/>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Freeform 45"/>
          <p:cNvSpPr>
            <a:spLocks noChangeArrowheads="1"/>
          </p:cNvSpPr>
          <p:nvPr/>
        </p:nvSpPr>
        <p:spPr bwMode="auto">
          <a:xfrm>
            <a:off x="0" y="0"/>
            <a:ext cx="8496300" cy="7072313"/>
          </a:xfrm>
          <a:custGeom>
            <a:avLst/>
            <a:gdLst>
              <a:gd name="T0" fmla="*/ 0 w 4014"/>
              <a:gd name="T1" fmla="*/ 0 h 4455"/>
              <a:gd name="T2" fmla="*/ 2147483647 w 4014"/>
              <a:gd name="T3" fmla="*/ 0 h 4455"/>
              <a:gd name="T4" fmla="*/ 2147483647 w 4014"/>
              <a:gd name="T5" fmla="*/ 2147483647 h 4455"/>
              <a:gd name="T6" fmla="*/ 0 w 4014"/>
              <a:gd name="T7" fmla="*/ 2147483647 h 4455"/>
              <a:gd name="T8" fmla="*/ 0 w 4014"/>
              <a:gd name="T9" fmla="*/ 0 h 4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gradFill rotWithShape="1">
            <a:gsLst>
              <a:gs pos="0">
                <a:srgbClr val="FFF9F7"/>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Line 47"/>
          <p:cNvSpPr>
            <a:spLocks noChangeShapeType="1"/>
          </p:cNvSpPr>
          <p:nvPr/>
        </p:nvSpPr>
        <p:spPr bwMode="auto">
          <a:xfrm>
            <a:off x="334963" y="1588"/>
            <a:ext cx="0" cy="601503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Line 48"/>
          <p:cNvSpPr>
            <a:spLocks noChangeShapeType="1"/>
          </p:cNvSpPr>
          <p:nvPr/>
        </p:nvSpPr>
        <p:spPr bwMode="auto">
          <a:xfrm>
            <a:off x="1725613" y="1588"/>
            <a:ext cx="0" cy="62071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Line 49"/>
          <p:cNvSpPr>
            <a:spLocks noChangeShapeType="1"/>
          </p:cNvSpPr>
          <p:nvPr/>
        </p:nvSpPr>
        <p:spPr bwMode="auto">
          <a:xfrm>
            <a:off x="3117850" y="1588"/>
            <a:ext cx="0" cy="6183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Line 50"/>
          <p:cNvSpPr>
            <a:spLocks noChangeShapeType="1"/>
          </p:cNvSpPr>
          <p:nvPr/>
        </p:nvSpPr>
        <p:spPr bwMode="auto">
          <a:xfrm>
            <a:off x="4510088" y="1588"/>
            <a:ext cx="0" cy="59721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Line 51"/>
          <p:cNvSpPr>
            <a:spLocks noChangeShapeType="1"/>
          </p:cNvSpPr>
          <p:nvPr/>
        </p:nvSpPr>
        <p:spPr bwMode="auto">
          <a:xfrm>
            <a:off x="5903913" y="1588"/>
            <a:ext cx="0" cy="54498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Line 53"/>
          <p:cNvSpPr>
            <a:spLocks noChangeShapeType="1"/>
          </p:cNvSpPr>
          <p:nvPr/>
        </p:nvSpPr>
        <p:spPr bwMode="auto">
          <a:xfrm rot="5400000">
            <a:off x="3884613" y="-2654300"/>
            <a:ext cx="0" cy="58134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Line 54"/>
          <p:cNvSpPr>
            <a:spLocks noChangeShapeType="1"/>
          </p:cNvSpPr>
          <p:nvPr/>
        </p:nvSpPr>
        <p:spPr bwMode="auto">
          <a:xfrm rot="5400000">
            <a:off x="4008438" y="-1682750"/>
            <a:ext cx="0" cy="6000750"/>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Line 55"/>
          <p:cNvSpPr>
            <a:spLocks noChangeShapeType="1"/>
          </p:cNvSpPr>
          <p:nvPr/>
        </p:nvSpPr>
        <p:spPr bwMode="auto">
          <a:xfrm rot="5400000">
            <a:off x="4014788" y="-622300"/>
            <a:ext cx="0" cy="60102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Line 56"/>
          <p:cNvSpPr>
            <a:spLocks noChangeShapeType="1"/>
          </p:cNvSpPr>
          <p:nvPr/>
        </p:nvSpPr>
        <p:spPr bwMode="auto">
          <a:xfrm rot="5400000">
            <a:off x="3875881" y="548481"/>
            <a:ext cx="0" cy="5802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Line 57"/>
          <p:cNvSpPr>
            <a:spLocks noChangeShapeType="1"/>
          </p:cNvSpPr>
          <p:nvPr/>
        </p:nvSpPr>
        <p:spPr bwMode="auto">
          <a:xfrm rot="5400000">
            <a:off x="3555206" y="1854994"/>
            <a:ext cx="0" cy="53197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Line 58"/>
          <p:cNvSpPr>
            <a:spLocks noChangeShapeType="1"/>
          </p:cNvSpPr>
          <p:nvPr/>
        </p:nvSpPr>
        <p:spPr bwMode="auto">
          <a:xfrm rot="5400000">
            <a:off x="2820194" y="3472656"/>
            <a:ext cx="0" cy="42179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Rectangle 59"/>
          <p:cNvSpPr>
            <a:spLocks noChangeArrowheads="1"/>
          </p:cNvSpPr>
          <p:nvPr/>
        </p:nvSpPr>
        <p:spPr bwMode="auto">
          <a:xfrm>
            <a:off x="3149600" y="277813"/>
            <a:ext cx="1350963" cy="1025525"/>
          </a:xfrm>
          <a:prstGeom prst="rect">
            <a:avLst/>
          </a:prstGeom>
          <a:solidFill>
            <a:srgbClr val="FFFFFF">
              <a:alpha val="50195"/>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Rectangle 60"/>
          <p:cNvSpPr>
            <a:spLocks noChangeArrowheads="1"/>
          </p:cNvSpPr>
          <p:nvPr/>
        </p:nvSpPr>
        <p:spPr bwMode="auto">
          <a:xfrm>
            <a:off x="381000" y="2427288"/>
            <a:ext cx="1350963" cy="1025525"/>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Rectangle 61"/>
          <p:cNvSpPr>
            <a:spLocks noChangeArrowheads="1"/>
          </p:cNvSpPr>
          <p:nvPr/>
        </p:nvSpPr>
        <p:spPr bwMode="auto">
          <a:xfrm>
            <a:off x="0" y="271463"/>
            <a:ext cx="334963" cy="1025525"/>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Rectangle 62"/>
          <p:cNvSpPr>
            <a:spLocks noChangeArrowheads="1"/>
          </p:cNvSpPr>
          <p:nvPr/>
        </p:nvSpPr>
        <p:spPr bwMode="auto">
          <a:xfrm>
            <a:off x="1776413" y="1588"/>
            <a:ext cx="1349375" cy="234950"/>
          </a:xfrm>
          <a:prstGeom prst="rect">
            <a:avLst/>
          </a:prstGeom>
          <a:solidFill>
            <a:srgbClr val="FFFFFF">
              <a:alpha val="50195"/>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Freeform 64"/>
          <p:cNvSpPr>
            <a:spLocks noChangeArrowheads="1"/>
          </p:cNvSpPr>
          <p:nvPr/>
        </p:nvSpPr>
        <p:spPr bwMode="auto">
          <a:xfrm>
            <a:off x="3154363" y="4541838"/>
            <a:ext cx="1346200" cy="1033463"/>
          </a:xfrm>
          <a:custGeom>
            <a:avLst/>
            <a:gdLst>
              <a:gd name="T0" fmla="*/ 0 w 636"/>
              <a:gd name="T1" fmla="*/ 0 h 651"/>
              <a:gd name="T2" fmla="*/ 0 w 636"/>
              <a:gd name="T3" fmla="*/ 2147483647 h 651"/>
              <a:gd name="T4" fmla="*/ 2147483647 w 636"/>
              <a:gd name="T5" fmla="*/ 2147483647 h 651"/>
              <a:gd name="T6" fmla="*/ 2147483647 w 636"/>
              <a:gd name="T7" fmla="*/ 0 h 651"/>
              <a:gd name="T8" fmla="*/ 0 w 636"/>
              <a:gd name="T9" fmla="*/ 0 h 6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6" h="651">
                <a:moveTo>
                  <a:pt x="0" y="0"/>
                </a:moveTo>
                <a:lnTo>
                  <a:pt x="0" y="645"/>
                </a:lnTo>
                <a:lnTo>
                  <a:pt x="636" y="651"/>
                </a:lnTo>
                <a:lnTo>
                  <a:pt x="632" y="0"/>
                </a:lnTo>
                <a:lnTo>
                  <a:pt x="0" y="0"/>
                </a:lnTo>
                <a:close/>
              </a:path>
            </a:pathLst>
          </a:custGeom>
          <a:solidFill>
            <a:srgbClr val="FFFFFF">
              <a:alpha val="39999"/>
            </a:srgb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Rectangle 31"/>
          <p:cNvSpPr>
            <a:spLocks noChangeArrowheads="1"/>
          </p:cNvSpPr>
          <p:nvPr/>
        </p:nvSpPr>
        <p:spPr bwMode="auto">
          <a:xfrm>
            <a:off x="381000" y="2435225"/>
            <a:ext cx="1350963" cy="1025525"/>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3097" name="Group 71"/>
          <p:cNvGrpSpPr/>
          <p:nvPr/>
        </p:nvGrpSpPr>
        <p:grpSpPr>
          <a:xfrm>
            <a:off x="10769600" y="0"/>
            <a:ext cx="1435100" cy="6858000"/>
            <a:chOff x="5088" y="0"/>
            <a:chExt cx="678" cy="4320"/>
          </a:xfrm>
        </p:grpSpPr>
        <p:sp>
          <p:nvSpPr>
            <p:cNvPr id="57" name="Freeform 66"/>
            <p:cNvSpPr>
              <a:spLocks noChangeArrowheads="1"/>
            </p:cNvSpPr>
            <p:nvPr/>
          </p:nvSpPr>
          <p:spPr bwMode="auto">
            <a:xfrm>
              <a:off x="5088" y="0"/>
              <a:ext cx="672" cy="702"/>
            </a:xfrm>
            <a:custGeom>
              <a:avLst/>
              <a:gdLst>
                <a:gd name="T0" fmla="*/ 0 w 672"/>
                <a:gd name="T1" fmla="*/ 371 h 720"/>
                <a:gd name="T2" fmla="*/ 288 w 672"/>
                <a:gd name="T3" fmla="*/ 0 h 720"/>
                <a:gd name="T4" fmla="*/ 672 w 672"/>
                <a:gd name="T5" fmla="*/ 0 h 720"/>
                <a:gd name="T6" fmla="*/ 672 w 672"/>
                <a:gd name="T7" fmla="*/ 618 h 720"/>
                <a:gd name="T8" fmla="*/ 0 w 672"/>
                <a:gd name="T9" fmla="*/ 371 h 7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2" h="720">
                  <a:moveTo>
                    <a:pt x="0" y="432"/>
                  </a:moveTo>
                  <a:cubicBezTo>
                    <a:pt x="186" y="216"/>
                    <a:pt x="288" y="0"/>
                    <a:pt x="288" y="0"/>
                  </a:cubicBezTo>
                  <a:lnTo>
                    <a:pt x="672" y="0"/>
                  </a:lnTo>
                  <a:lnTo>
                    <a:pt x="672" y="720"/>
                  </a:lnTo>
                  <a:cubicBezTo>
                    <a:pt x="672" y="720"/>
                    <a:pt x="384" y="516"/>
                    <a:pt x="0" y="432"/>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8" name="Freeform 67"/>
            <p:cNvSpPr>
              <a:spLocks noChangeArrowheads="1"/>
            </p:cNvSpPr>
            <p:nvPr/>
          </p:nvSpPr>
          <p:spPr bwMode="auto">
            <a:xfrm>
              <a:off x="5602" y="3496"/>
              <a:ext cx="164" cy="824"/>
            </a:xfrm>
            <a:custGeom>
              <a:avLst/>
              <a:gdLst>
                <a:gd name="T0" fmla="*/ 43 w 212"/>
                <a:gd name="T1" fmla="*/ 0 h 824"/>
                <a:gd name="T2" fmla="*/ 0 w 212"/>
                <a:gd name="T3" fmla="*/ 82 h 824"/>
                <a:gd name="T4" fmla="*/ 36 w 212"/>
                <a:gd name="T5" fmla="*/ 824 h 824"/>
                <a:gd name="T6" fmla="*/ 46 w 212"/>
                <a:gd name="T7" fmla="*/ 822 h 824"/>
                <a:gd name="T8" fmla="*/ 43 w 212"/>
                <a:gd name="T9" fmla="*/ 0 h 8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2" h="824">
                  <a:moveTo>
                    <a:pt x="206" y="0"/>
                  </a:moveTo>
                  <a:cubicBezTo>
                    <a:pt x="104" y="54"/>
                    <a:pt x="0" y="82"/>
                    <a:pt x="0" y="82"/>
                  </a:cubicBezTo>
                  <a:cubicBezTo>
                    <a:pt x="0" y="82"/>
                    <a:pt x="148" y="378"/>
                    <a:pt x="168" y="824"/>
                  </a:cubicBezTo>
                  <a:lnTo>
                    <a:pt x="212" y="822"/>
                  </a:lnTo>
                  <a:cubicBezTo>
                    <a:pt x="212" y="822"/>
                    <a:pt x="209" y="411"/>
                    <a:pt x="206" y="0"/>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9" name="Rectangle 80"/>
          <p:cNvSpPr>
            <a:spLocks noChangeArrowheads="1"/>
          </p:cNvSpPr>
          <p:nvPr/>
        </p:nvSpPr>
        <p:spPr bwMode="auto">
          <a:xfrm>
            <a:off x="7327900" y="1333500"/>
            <a:ext cx="881063" cy="1025525"/>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Line 81"/>
          <p:cNvSpPr>
            <a:spLocks noChangeShapeType="1"/>
          </p:cNvSpPr>
          <p:nvPr/>
        </p:nvSpPr>
        <p:spPr bwMode="auto">
          <a:xfrm>
            <a:off x="7307263" y="1588"/>
            <a:ext cx="0" cy="42386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Rectangle 82"/>
          <p:cNvSpPr>
            <a:spLocks noChangeArrowheads="1"/>
          </p:cNvSpPr>
          <p:nvPr/>
        </p:nvSpPr>
        <p:spPr bwMode="auto">
          <a:xfrm>
            <a:off x="5943600" y="3495675"/>
            <a:ext cx="1350963" cy="1025525"/>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103" name="Picture 83" descr="water"/>
          <p:cNvPicPr>
            <a:picLocks noChangeAspect="1"/>
          </p:cNvPicPr>
          <p:nvPr/>
        </p:nvPicPr>
        <p:blipFill>
          <a:blip r:embed="rId2"/>
          <a:srcRect l="22409" t="16374" b="27486"/>
          <a:stretch>
            <a:fillRect/>
          </a:stretch>
        </p:blipFill>
        <p:spPr>
          <a:xfrm rot="393398">
            <a:off x="3556000" y="609600"/>
            <a:ext cx="3551238" cy="2197100"/>
          </a:xfrm>
          <a:prstGeom prst="rect">
            <a:avLst/>
          </a:prstGeom>
          <a:noFill/>
          <a:ln w="9525">
            <a:noFill/>
          </a:ln>
        </p:spPr>
      </p:pic>
      <p:sp>
        <p:nvSpPr>
          <p:cNvPr id="3075" name="Rectangle 3"/>
          <p:cNvSpPr>
            <a:spLocks noGrp="1" noChangeArrowheads="1"/>
          </p:cNvSpPr>
          <p:nvPr>
            <p:ph type="subTitle" idx="1"/>
          </p:nvPr>
        </p:nvSpPr>
        <p:spPr>
          <a:xfrm>
            <a:off x="444500" y="5084763"/>
            <a:ext cx="8534400" cy="457200"/>
          </a:xfrm>
        </p:spPr>
        <p:txBody>
          <a:bodyPr/>
          <a:lstStyle>
            <a:lvl1pPr marL="0" indent="0">
              <a:buFontTx/>
              <a:buNone/>
              <a:defRPr sz="1600">
                <a:latin typeface="Times New Roman" panose="02020603050405020304" pitchFamily="18" charset="0"/>
              </a:defRPr>
            </a:lvl1pPr>
          </a:lstStyle>
          <a:p>
            <a:pPr fontAlgn="base"/>
            <a:r>
              <a:rPr lang="zh-CN" altLang="en-US" strike="noStrike" noProof="1"/>
              <a:t>单击此处编辑母版副标题样式</a:t>
            </a:r>
            <a:endParaRPr lang="zh-CN" altLang="en-US" strike="noStrike" noProof="1"/>
          </a:p>
        </p:txBody>
      </p:sp>
      <p:sp>
        <p:nvSpPr>
          <p:cNvPr id="3074" name="Rectangle 2"/>
          <p:cNvSpPr>
            <a:spLocks noGrp="1" noChangeArrowheads="1"/>
          </p:cNvSpPr>
          <p:nvPr>
            <p:ph type="ctrTitle"/>
          </p:nvPr>
        </p:nvSpPr>
        <p:spPr bwMode="gray">
          <a:xfrm>
            <a:off x="444500" y="2286000"/>
            <a:ext cx="9918700" cy="1470025"/>
          </a:xfrm>
          <a:effectLst/>
        </p:spPr>
        <p:txBody>
          <a:bodyPr/>
          <a:lstStyle>
            <a:lvl1pPr>
              <a:spcBef>
                <a:spcPts val="1800"/>
              </a:spcBef>
              <a:defRPr sz="4800" baseline="0">
                <a:latin typeface="Times New Roman" panose="02020603050405020304" pitchFamily="18" charset="0"/>
                <a:ea typeface="方正卡通简体" pitchFamily="65" charset="-122"/>
              </a:defRPr>
            </a:lvl1pPr>
          </a:lstStyle>
          <a:p>
            <a:pPr fontAlgn="base"/>
            <a:r>
              <a:rPr lang="zh-CN" altLang="en-US" strike="noStrike" noProof="1" smtClean="0"/>
              <a:t>单击此处编辑母版标题样式</a:t>
            </a:r>
            <a:endParaRPr lang="zh-CN" altLang="en-US" strike="noStrike" noProof="1"/>
          </a:p>
        </p:txBody>
      </p:sp>
      <p:sp>
        <p:nvSpPr>
          <p:cNvPr id="63" name="Rectangle 4"/>
          <p:cNvSpPr>
            <a:spLocks noGrp="1" noChangeArrowheads="1"/>
          </p:cNvSpPr>
          <p:nvPr>
            <p:ph type="dt" sz="half" idx="2"/>
          </p:nvPr>
        </p:nvSpPr>
        <p:spPr bwMode="gray">
          <a:xfrm>
            <a:off x="609600" y="6407150"/>
            <a:ext cx="2844800" cy="31432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Rectangle 5"/>
          <p:cNvSpPr>
            <a:spLocks noGrp="1" noChangeArrowheads="1"/>
          </p:cNvSpPr>
          <p:nvPr>
            <p:ph type="ftr" sz="quarter" idx="3"/>
          </p:nvPr>
        </p:nvSpPr>
        <p:spPr bwMode="gray">
          <a:xfrm>
            <a:off x="4165600" y="6407150"/>
            <a:ext cx="3860800" cy="31432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Rectangle 6"/>
          <p:cNvSpPr>
            <a:spLocks noGrp="1" noChangeArrowheads="1"/>
          </p:cNvSpPr>
          <p:nvPr>
            <p:ph type="sldNum" sz="quarter" idx="4"/>
          </p:nvPr>
        </p:nvSpPr>
        <p:spPr bwMode="gray">
          <a:xfrm>
            <a:off x="8737600" y="6407150"/>
            <a:ext cx="2844800" cy="314325"/>
          </a:xfrm>
          <a:prstGeom prst="rect">
            <a:avLst/>
          </a:prstGeom>
          <a:noFill/>
          <a:ln w="9525">
            <a:noFill/>
            <a:miter lim="800000"/>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页">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588962"/>
          </a:xfrm>
        </p:spPr>
        <p:txBody>
          <a:bodyPr/>
          <a:lstStyle>
            <a:lvl1pPr>
              <a:defRPr sz="3200" baseline="0">
                <a:latin typeface="Times New Roman" panose="02020603050405020304" pitchFamily="18" charset="0"/>
                <a:ea typeface="方正魏碑简体" pitchFamily="2" charset="-122"/>
              </a:defRPr>
            </a:lvl1pPr>
          </a:lstStyle>
          <a:p>
            <a:pPr fontAlgn="base"/>
            <a:r>
              <a:rPr lang="zh-CN" altLang="en-US" strike="noStrike" noProof="1" smtClean="0"/>
              <a:t>单击此处编辑母版标题样式</a:t>
            </a:r>
            <a:endParaRPr lang="zh-CN" altLang="en-US" strike="noStrike" noProof="1"/>
          </a:p>
        </p:txBody>
      </p:sp>
      <p:sp>
        <p:nvSpPr>
          <p:cNvPr id="10" name="文本占位符 7"/>
          <p:cNvSpPr>
            <a:spLocks noGrp="1"/>
          </p:cNvSpPr>
          <p:nvPr>
            <p:ph type="body" sz="quarter" idx="13"/>
          </p:nvPr>
        </p:nvSpPr>
        <p:spPr>
          <a:xfrm>
            <a:off x="1320800" y="1600200"/>
            <a:ext cx="9652000" cy="3352800"/>
          </a:xfrm>
          <a:ln w="28575"/>
        </p:spPr>
        <p:txBody>
          <a:bodyPr/>
          <a:lstStyle>
            <a:lvl1pPr marL="0" indent="457200" defTabSz="457200" eaLnBrk="1" hangingPunct="1">
              <a:spcBef>
                <a:spcPts val="300"/>
              </a:spcBef>
              <a:buNone/>
              <a:defRPr sz="1800" b="1" baseline="0">
                <a:latin typeface="Times New Roman" panose="02020603050405020304" pitchFamily="18" charset="0"/>
                <a:ea typeface="宋体" panose="02010600030101010101" pitchFamily="2" charset="-122"/>
              </a:defRPr>
            </a:lvl1pPr>
            <a:lvl2pPr>
              <a:buNone/>
              <a:defRPr/>
            </a:lvl2pPr>
          </a:lstStyle>
          <a:p>
            <a:pPr lvl="0" fontAlgn="base"/>
            <a:r>
              <a:rPr lang="zh-CN" altLang="en-US" strike="noStrike" noProof="1" smtClean="0"/>
              <a:t>单击此处编辑母版文本样式</a:t>
            </a:r>
            <a:endParaRPr lang="zh-CN" altLang="en-US" strike="noStrike" noProof="1" smtClean="0"/>
          </a:p>
        </p:txBody>
      </p:sp>
      <p:sp>
        <p:nvSpPr>
          <p:cNvPr id="3" name="日期占位符 2"/>
          <p:cNvSpPr>
            <a:spLocks noGrp="1"/>
          </p:cNvSpPr>
          <p:nvPr>
            <p:ph type="dt" sz="half" idx="14"/>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5"/>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6"/>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文本">
    <p:spTree>
      <p:nvGrpSpPr>
        <p:cNvPr id="1" name=""/>
        <p:cNvGrpSpPr/>
        <p:nvPr/>
      </p:nvGrpSpPr>
      <p:grpSpPr>
        <a:xfrm>
          <a:off x="0" y="0"/>
          <a:ext cx="0" cy="0"/>
          <a:chOff x="0" y="0"/>
          <a:chExt cx="0" cy="0"/>
        </a:xfrm>
      </p:grpSpPr>
      <p:sp>
        <p:nvSpPr>
          <p:cNvPr id="8" name="文本占位符 7"/>
          <p:cNvSpPr>
            <a:spLocks noGrp="1"/>
          </p:cNvSpPr>
          <p:nvPr>
            <p:ph type="body" sz="quarter" idx="13"/>
          </p:nvPr>
        </p:nvSpPr>
        <p:spPr>
          <a:xfrm>
            <a:off x="1320800" y="1447800"/>
            <a:ext cx="9652000" cy="3352800"/>
          </a:xfrm>
          <a:ln w="28575"/>
        </p:spPr>
        <p:txBody>
          <a:bodyPr/>
          <a:lstStyle>
            <a:lvl1pPr marL="0" indent="457200" defTabSz="457200" eaLnBrk="1" hangingPunct="1">
              <a:spcBef>
                <a:spcPts val="300"/>
              </a:spcBef>
              <a:buNone/>
              <a:defRPr sz="1800" b="1" baseline="0">
                <a:latin typeface="Times New Roman" panose="02020603050405020304" pitchFamily="18" charset="0"/>
                <a:ea typeface="宋体" panose="02010600030101010101" pitchFamily="2" charset="-122"/>
              </a:defRPr>
            </a:lvl1pPr>
            <a:lvl2pPr>
              <a:buNone/>
              <a:defRPr/>
            </a:lvl2pPr>
          </a:lstStyle>
          <a:p>
            <a:pPr lvl="0" fontAlgn="base"/>
            <a:r>
              <a:rPr lang="zh-CN" altLang="en-US" strike="noStrike" noProof="1" smtClean="0"/>
              <a:t>单击此处编辑母版文本样式</a:t>
            </a:r>
            <a:endParaRPr lang="zh-CN" altLang="en-US" strike="noStrike" noProof="1" smtClean="0"/>
          </a:p>
        </p:txBody>
      </p:sp>
      <p:sp>
        <p:nvSpPr>
          <p:cNvPr id="2" name="日期占位符 1"/>
          <p:cNvSpPr>
            <a:spLocks noGrp="1"/>
          </p:cNvSpPr>
          <p:nvPr>
            <p:ph type="dt" sz="half" idx="14"/>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5"/>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6"/>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种类">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588962"/>
          </a:xfrm>
        </p:spPr>
        <p:txBody>
          <a:bodyPr/>
          <a:lstStyle>
            <a:lvl1pPr>
              <a:defRPr sz="3200">
                <a:latin typeface="方正魏碑简体" pitchFamily="2" charset="-122"/>
                <a:ea typeface="方正魏碑简体" pitchFamily="2" charset="-122"/>
              </a:defRPr>
            </a:lvl1pPr>
          </a:lstStyle>
          <a:p>
            <a:pPr fontAlgn="base"/>
            <a:r>
              <a:rPr lang="zh-CN" altLang="en-US" strike="noStrike" noProof="1" smtClean="0"/>
              <a:t>单击此处编辑母版标题样式</a:t>
            </a:r>
            <a:endParaRPr lang="zh-CN" altLang="en-US" strike="noStrike" noProof="1"/>
          </a:p>
        </p:txBody>
      </p:sp>
      <p:sp>
        <p:nvSpPr>
          <p:cNvPr id="7" name="文本占位符 6"/>
          <p:cNvSpPr>
            <a:spLocks noGrp="1"/>
          </p:cNvSpPr>
          <p:nvPr>
            <p:ph type="body" sz="quarter" idx="13"/>
          </p:nvPr>
        </p:nvSpPr>
        <p:spPr>
          <a:xfrm>
            <a:off x="1524000" y="1371600"/>
            <a:ext cx="5689600" cy="457200"/>
          </a:xfrm>
        </p:spPr>
        <p:txBody>
          <a:bodyPr/>
          <a:lstStyle>
            <a:lvl1pPr>
              <a:buNone/>
              <a:defRPr sz="2000">
                <a:latin typeface="方正魏碑简体" pitchFamily="2" charset="-122"/>
                <a:ea typeface="方正魏碑简体" pitchFamily="2" charset="-122"/>
              </a:defRPr>
            </a:lvl1pPr>
          </a:lstStyle>
          <a:p>
            <a:pPr lvl="0" fontAlgn="base"/>
            <a:endParaRPr lang="zh-CN" altLang="en-US" strike="noStrike" noProof="1"/>
          </a:p>
        </p:txBody>
      </p:sp>
      <p:sp>
        <p:nvSpPr>
          <p:cNvPr id="3" name="日期占位符 2"/>
          <p:cNvSpPr>
            <a:spLocks noGrp="1"/>
          </p:cNvSpPr>
          <p:nvPr>
            <p:ph type="dt" sz="half" idx="14"/>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5"/>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6"/>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showMasterSp="0" userDrawn="1">
  <p:cSld name="结束">
    <p:bg>
      <p:bgPr>
        <a:solidFill>
          <a:srgbClr val="FFFFFF"/>
        </a:solidFill>
        <a:effectLst/>
      </p:bgPr>
    </p:bg>
    <p:spTree>
      <p:nvGrpSpPr>
        <p:cNvPr id="1" name=""/>
        <p:cNvGrpSpPr/>
        <p:nvPr/>
      </p:nvGrpSpPr>
      <p:grpSpPr>
        <a:xfrm>
          <a:off x="0" y="0"/>
          <a:ext cx="0" cy="0"/>
          <a:chOff x="0" y="0"/>
          <a:chExt cx="0" cy="0"/>
        </a:xfrm>
      </p:grpSpPr>
      <p:sp>
        <p:nvSpPr>
          <p:cNvPr id="33" name="Freeform 40"/>
          <p:cNvSpPr>
            <a:spLocks noChangeArrowheads="1"/>
          </p:cNvSpPr>
          <p:nvPr/>
        </p:nvSpPr>
        <p:spPr bwMode="auto">
          <a:xfrm>
            <a:off x="0" y="6048375"/>
            <a:ext cx="3683000" cy="809625"/>
          </a:xfrm>
          <a:custGeom>
            <a:avLst/>
            <a:gdLst>
              <a:gd name="T0" fmla="*/ 0 w 1740"/>
              <a:gd name="T1" fmla="*/ 0 h 510"/>
              <a:gd name="T2" fmla="*/ 0 w 1740"/>
              <a:gd name="T3" fmla="*/ 2147483647 h 510"/>
              <a:gd name="T4" fmla="*/ 2147483647 w 1740"/>
              <a:gd name="T5" fmla="*/ 2147483647 h 510"/>
              <a:gd name="T6" fmla="*/ 2147483647 w 1740"/>
              <a:gd name="T7" fmla="*/ 2147483647 h 510"/>
              <a:gd name="T8" fmla="*/ 0 w 1740"/>
              <a:gd name="T9" fmla="*/ 0 h 5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0" h="510">
                <a:moveTo>
                  <a:pt x="0" y="0"/>
                </a:moveTo>
                <a:lnTo>
                  <a:pt x="0" y="510"/>
                </a:lnTo>
                <a:cubicBezTo>
                  <a:pt x="0" y="510"/>
                  <a:pt x="870" y="510"/>
                  <a:pt x="1740" y="510"/>
                </a:cubicBezTo>
                <a:cubicBezTo>
                  <a:pt x="1650" y="258"/>
                  <a:pt x="1595" y="30"/>
                  <a:pt x="1595" y="30"/>
                </a:cubicBezTo>
                <a:cubicBezTo>
                  <a:pt x="798" y="54"/>
                  <a:pt x="0" y="0"/>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Freeform 41"/>
          <p:cNvSpPr>
            <a:spLocks noChangeArrowheads="1"/>
          </p:cNvSpPr>
          <p:nvPr/>
        </p:nvSpPr>
        <p:spPr bwMode="auto">
          <a:xfrm>
            <a:off x="3454400" y="4705350"/>
            <a:ext cx="8534400" cy="2152650"/>
          </a:xfrm>
          <a:custGeom>
            <a:avLst/>
            <a:gdLst>
              <a:gd name="T0" fmla="*/ 2147483647 w 4032"/>
              <a:gd name="T1" fmla="*/ 0 h 1356"/>
              <a:gd name="T2" fmla="*/ 2147483647 w 4032"/>
              <a:gd name="T3" fmla="*/ 2147483647 h 1356"/>
              <a:gd name="T4" fmla="*/ 2147483647 w 4032"/>
              <a:gd name="T5" fmla="*/ 2147483647 h 1356"/>
              <a:gd name="T6" fmla="*/ 2147483647 w 4032"/>
              <a:gd name="T7" fmla="*/ 2147483647 h 1356"/>
              <a:gd name="T8" fmla="*/ 0 w 4032"/>
              <a:gd name="T9" fmla="*/ 2147483647 h 1356"/>
              <a:gd name="T10" fmla="*/ 2147483647 w 4032"/>
              <a:gd name="T11" fmla="*/ 0 h 13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32" h="1356">
                <a:moveTo>
                  <a:pt x="1116" y="0"/>
                </a:moveTo>
                <a:cubicBezTo>
                  <a:pt x="2370" y="1254"/>
                  <a:pt x="3840" y="636"/>
                  <a:pt x="3840" y="636"/>
                </a:cubicBezTo>
                <a:cubicBezTo>
                  <a:pt x="4032" y="966"/>
                  <a:pt x="4032" y="1356"/>
                  <a:pt x="4032" y="1356"/>
                </a:cubicBezTo>
                <a:cubicBezTo>
                  <a:pt x="4032" y="1356"/>
                  <a:pt x="2160" y="1356"/>
                  <a:pt x="288" y="1356"/>
                </a:cubicBezTo>
                <a:cubicBezTo>
                  <a:pt x="120" y="1140"/>
                  <a:pt x="0" y="828"/>
                  <a:pt x="0" y="828"/>
                </a:cubicBezTo>
                <a:lnTo>
                  <a:pt x="1116" y="0"/>
                </a:ln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Freeform 42"/>
          <p:cNvSpPr>
            <a:spLocks noChangeArrowheads="1"/>
          </p:cNvSpPr>
          <p:nvPr/>
        </p:nvSpPr>
        <p:spPr bwMode="auto">
          <a:xfrm>
            <a:off x="5867400" y="781050"/>
            <a:ext cx="6324600" cy="5048250"/>
          </a:xfrm>
          <a:custGeom>
            <a:avLst/>
            <a:gdLst>
              <a:gd name="T0" fmla="*/ 2147483647 w 2988"/>
              <a:gd name="T1" fmla="*/ 2147483647 h 3180"/>
              <a:gd name="T2" fmla="*/ 2147483647 w 2988"/>
              <a:gd name="T3" fmla="*/ 0 h 3180"/>
              <a:gd name="T4" fmla="*/ 2147483647 w 2988"/>
              <a:gd name="T5" fmla="*/ 2147483647 h 3180"/>
              <a:gd name="T6" fmla="*/ 2147483647 w 2988"/>
              <a:gd name="T7" fmla="*/ 2147483647 h 3180"/>
              <a:gd name="T8" fmla="*/ 2147483647 w 2988"/>
              <a:gd name="T9" fmla="*/ 2147483647 h 3180"/>
              <a:gd name="T10" fmla="*/ 0 w 2988"/>
              <a:gd name="T11" fmla="*/ 2147483647 h 3180"/>
              <a:gd name="T12" fmla="*/ 2147483647 w 2988"/>
              <a:gd name="T13" fmla="*/ 2147483647 h 31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88" h="3180">
                <a:moveTo>
                  <a:pt x="510" y="1098"/>
                </a:moveTo>
                <a:cubicBezTo>
                  <a:pt x="1710" y="840"/>
                  <a:pt x="2280" y="0"/>
                  <a:pt x="2280" y="0"/>
                </a:cubicBezTo>
                <a:cubicBezTo>
                  <a:pt x="2700" y="96"/>
                  <a:pt x="2988" y="342"/>
                  <a:pt x="2988" y="342"/>
                </a:cubicBezTo>
                <a:lnTo>
                  <a:pt x="2988" y="2772"/>
                </a:lnTo>
                <a:cubicBezTo>
                  <a:pt x="2988" y="2772"/>
                  <a:pt x="2202" y="3180"/>
                  <a:pt x="1452" y="3060"/>
                </a:cubicBezTo>
                <a:cubicBezTo>
                  <a:pt x="636" y="2940"/>
                  <a:pt x="0" y="2406"/>
                  <a:pt x="0" y="2406"/>
                </a:cubicBezTo>
                <a:lnTo>
                  <a:pt x="510" y="1098"/>
                </a:ln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Freeform 43"/>
          <p:cNvSpPr>
            <a:spLocks noChangeArrowheads="1"/>
          </p:cNvSpPr>
          <p:nvPr/>
        </p:nvSpPr>
        <p:spPr bwMode="auto">
          <a:xfrm>
            <a:off x="6400800" y="0"/>
            <a:ext cx="4368800" cy="2409825"/>
          </a:xfrm>
          <a:custGeom>
            <a:avLst/>
            <a:gdLst>
              <a:gd name="T0" fmla="*/ 0 w 2064"/>
              <a:gd name="T1" fmla="*/ 0 h 1518"/>
              <a:gd name="T2" fmla="*/ 2147483647 w 2064"/>
              <a:gd name="T3" fmla="*/ 2147483647 h 1518"/>
              <a:gd name="T4" fmla="*/ 2147483647 w 2064"/>
              <a:gd name="T5" fmla="*/ 0 h 1518"/>
              <a:gd name="T6" fmla="*/ 0 w 2064"/>
              <a:gd name="T7" fmla="*/ 0 h 15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64" h="1518">
                <a:moveTo>
                  <a:pt x="0" y="0"/>
                </a:moveTo>
                <a:cubicBezTo>
                  <a:pt x="0" y="0"/>
                  <a:pt x="138" y="759"/>
                  <a:pt x="276" y="1518"/>
                </a:cubicBezTo>
                <a:cubicBezTo>
                  <a:pt x="1518" y="1194"/>
                  <a:pt x="2064" y="0"/>
                  <a:pt x="2064" y="0"/>
                </a:cubicBezTo>
                <a:lnTo>
                  <a:pt x="0" y="0"/>
                </a:lnTo>
                <a:close/>
              </a:path>
            </a:pathLst>
          </a:custGeom>
          <a:solidFill>
            <a:schemeClr val="accent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Freeform 79"/>
          <p:cNvSpPr>
            <a:spLocks noChangeArrowheads="1"/>
          </p:cNvSpPr>
          <p:nvPr/>
        </p:nvSpPr>
        <p:spPr bwMode="auto">
          <a:xfrm>
            <a:off x="0" y="0"/>
            <a:ext cx="8777288" cy="7267575"/>
          </a:xfrm>
          <a:custGeom>
            <a:avLst/>
            <a:gdLst>
              <a:gd name="T0" fmla="*/ 0 w 4014"/>
              <a:gd name="T1" fmla="*/ 0 h 4455"/>
              <a:gd name="T2" fmla="*/ 2147483647 w 4014"/>
              <a:gd name="T3" fmla="*/ 0 h 4455"/>
              <a:gd name="T4" fmla="*/ 2147483647 w 4014"/>
              <a:gd name="T5" fmla="*/ 2147483647 h 4455"/>
              <a:gd name="T6" fmla="*/ 0 w 4014"/>
              <a:gd name="T7" fmla="*/ 2147483647 h 4455"/>
              <a:gd name="T8" fmla="*/ 0 w 4014"/>
              <a:gd name="T9" fmla="*/ 0 h 4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solidFill>
            <a:srgbClr val="FFFFFF"/>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Freeform 45"/>
          <p:cNvSpPr>
            <a:spLocks noChangeArrowheads="1"/>
          </p:cNvSpPr>
          <p:nvPr/>
        </p:nvSpPr>
        <p:spPr bwMode="auto">
          <a:xfrm>
            <a:off x="0" y="0"/>
            <a:ext cx="8496300" cy="7072313"/>
          </a:xfrm>
          <a:custGeom>
            <a:avLst/>
            <a:gdLst>
              <a:gd name="T0" fmla="*/ 0 w 4014"/>
              <a:gd name="T1" fmla="*/ 0 h 4455"/>
              <a:gd name="T2" fmla="*/ 2147483647 w 4014"/>
              <a:gd name="T3" fmla="*/ 0 h 4455"/>
              <a:gd name="T4" fmla="*/ 2147483647 w 4014"/>
              <a:gd name="T5" fmla="*/ 2147483647 h 4455"/>
              <a:gd name="T6" fmla="*/ 0 w 4014"/>
              <a:gd name="T7" fmla="*/ 2147483647 h 4455"/>
              <a:gd name="T8" fmla="*/ 0 w 4014"/>
              <a:gd name="T9" fmla="*/ 0 h 4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gradFill rotWithShape="1">
            <a:gsLst>
              <a:gs pos="0">
                <a:srgbClr val="FFF9F7"/>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Line 47"/>
          <p:cNvSpPr>
            <a:spLocks noChangeShapeType="1"/>
          </p:cNvSpPr>
          <p:nvPr/>
        </p:nvSpPr>
        <p:spPr bwMode="auto">
          <a:xfrm>
            <a:off x="334963" y="1588"/>
            <a:ext cx="0" cy="601503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Line 48"/>
          <p:cNvSpPr>
            <a:spLocks noChangeShapeType="1"/>
          </p:cNvSpPr>
          <p:nvPr/>
        </p:nvSpPr>
        <p:spPr bwMode="auto">
          <a:xfrm>
            <a:off x="1725613" y="1588"/>
            <a:ext cx="0" cy="62071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Line 49"/>
          <p:cNvSpPr>
            <a:spLocks noChangeShapeType="1"/>
          </p:cNvSpPr>
          <p:nvPr/>
        </p:nvSpPr>
        <p:spPr bwMode="auto">
          <a:xfrm>
            <a:off x="3117850" y="1588"/>
            <a:ext cx="0" cy="6183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Line 50"/>
          <p:cNvSpPr>
            <a:spLocks noChangeShapeType="1"/>
          </p:cNvSpPr>
          <p:nvPr/>
        </p:nvSpPr>
        <p:spPr bwMode="auto">
          <a:xfrm>
            <a:off x="4510088" y="1588"/>
            <a:ext cx="0" cy="59721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Line 51"/>
          <p:cNvSpPr>
            <a:spLocks noChangeShapeType="1"/>
          </p:cNvSpPr>
          <p:nvPr/>
        </p:nvSpPr>
        <p:spPr bwMode="auto">
          <a:xfrm>
            <a:off x="5903913" y="1588"/>
            <a:ext cx="0" cy="54498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Line 53"/>
          <p:cNvSpPr>
            <a:spLocks noChangeShapeType="1"/>
          </p:cNvSpPr>
          <p:nvPr/>
        </p:nvSpPr>
        <p:spPr bwMode="auto">
          <a:xfrm rot="5400000">
            <a:off x="3884613" y="-2654300"/>
            <a:ext cx="0" cy="58134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Line 54"/>
          <p:cNvSpPr>
            <a:spLocks noChangeShapeType="1"/>
          </p:cNvSpPr>
          <p:nvPr/>
        </p:nvSpPr>
        <p:spPr bwMode="auto">
          <a:xfrm rot="5400000">
            <a:off x="4008438" y="-1682750"/>
            <a:ext cx="0" cy="6000750"/>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Line 55"/>
          <p:cNvSpPr>
            <a:spLocks noChangeShapeType="1"/>
          </p:cNvSpPr>
          <p:nvPr/>
        </p:nvSpPr>
        <p:spPr bwMode="auto">
          <a:xfrm rot="5400000">
            <a:off x="4014788" y="-622300"/>
            <a:ext cx="0" cy="60102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Line 56"/>
          <p:cNvSpPr>
            <a:spLocks noChangeShapeType="1"/>
          </p:cNvSpPr>
          <p:nvPr/>
        </p:nvSpPr>
        <p:spPr bwMode="auto">
          <a:xfrm rot="5400000">
            <a:off x="3875881" y="548481"/>
            <a:ext cx="0" cy="5802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Line 57"/>
          <p:cNvSpPr>
            <a:spLocks noChangeShapeType="1"/>
          </p:cNvSpPr>
          <p:nvPr/>
        </p:nvSpPr>
        <p:spPr bwMode="auto">
          <a:xfrm rot="5400000">
            <a:off x="3555206" y="1854994"/>
            <a:ext cx="0" cy="53197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Line 58"/>
          <p:cNvSpPr>
            <a:spLocks noChangeShapeType="1"/>
          </p:cNvSpPr>
          <p:nvPr/>
        </p:nvSpPr>
        <p:spPr bwMode="auto">
          <a:xfrm rot="5400000">
            <a:off x="2820194" y="3472656"/>
            <a:ext cx="0" cy="42179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Rectangle 59"/>
          <p:cNvSpPr>
            <a:spLocks noChangeArrowheads="1"/>
          </p:cNvSpPr>
          <p:nvPr/>
        </p:nvSpPr>
        <p:spPr bwMode="auto">
          <a:xfrm>
            <a:off x="3149600" y="277813"/>
            <a:ext cx="1350963" cy="1025525"/>
          </a:xfrm>
          <a:prstGeom prst="rect">
            <a:avLst/>
          </a:prstGeom>
          <a:solidFill>
            <a:srgbClr val="FFFFFF">
              <a:alpha val="50195"/>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Rectangle 60"/>
          <p:cNvSpPr>
            <a:spLocks noChangeArrowheads="1"/>
          </p:cNvSpPr>
          <p:nvPr/>
        </p:nvSpPr>
        <p:spPr bwMode="auto">
          <a:xfrm>
            <a:off x="381000" y="2427288"/>
            <a:ext cx="1350963" cy="1025525"/>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Rectangle 61"/>
          <p:cNvSpPr>
            <a:spLocks noChangeArrowheads="1"/>
          </p:cNvSpPr>
          <p:nvPr/>
        </p:nvSpPr>
        <p:spPr bwMode="auto">
          <a:xfrm>
            <a:off x="0" y="271463"/>
            <a:ext cx="334963" cy="1025525"/>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Rectangle 62"/>
          <p:cNvSpPr>
            <a:spLocks noChangeArrowheads="1"/>
          </p:cNvSpPr>
          <p:nvPr/>
        </p:nvSpPr>
        <p:spPr bwMode="auto">
          <a:xfrm>
            <a:off x="1776413" y="1588"/>
            <a:ext cx="1349375" cy="234950"/>
          </a:xfrm>
          <a:prstGeom prst="rect">
            <a:avLst/>
          </a:prstGeom>
          <a:solidFill>
            <a:srgbClr val="FFFFFF">
              <a:alpha val="50195"/>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Freeform 64"/>
          <p:cNvSpPr>
            <a:spLocks noChangeArrowheads="1"/>
          </p:cNvSpPr>
          <p:nvPr/>
        </p:nvSpPr>
        <p:spPr bwMode="auto">
          <a:xfrm>
            <a:off x="3154363" y="4541838"/>
            <a:ext cx="1346200" cy="1033463"/>
          </a:xfrm>
          <a:custGeom>
            <a:avLst/>
            <a:gdLst>
              <a:gd name="T0" fmla="*/ 0 w 636"/>
              <a:gd name="T1" fmla="*/ 0 h 651"/>
              <a:gd name="T2" fmla="*/ 0 w 636"/>
              <a:gd name="T3" fmla="*/ 2147483647 h 651"/>
              <a:gd name="T4" fmla="*/ 2147483647 w 636"/>
              <a:gd name="T5" fmla="*/ 2147483647 h 651"/>
              <a:gd name="T6" fmla="*/ 2147483647 w 636"/>
              <a:gd name="T7" fmla="*/ 0 h 651"/>
              <a:gd name="T8" fmla="*/ 0 w 636"/>
              <a:gd name="T9" fmla="*/ 0 h 6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6" h="651">
                <a:moveTo>
                  <a:pt x="0" y="0"/>
                </a:moveTo>
                <a:lnTo>
                  <a:pt x="0" y="645"/>
                </a:lnTo>
                <a:lnTo>
                  <a:pt x="636" y="651"/>
                </a:lnTo>
                <a:lnTo>
                  <a:pt x="632" y="0"/>
                </a:lnTo>
                <a:lnTo>
                  <a:pt x="0" y="0"/>
                </a:lnTo>
                <a:close/>
              </a:path>
            </a:pathLst>
          </a:custGeom>
          <a:solidFill>
            <a:srgbClr val="FFFFFF">
              <a:alpha val="39999"/>
            </a:srgb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Rectangle 31"/>
          <p:cNvSpPr>
            <a:spLocks noChangeArrowheads="1"/>
          </p:cNvSpPr>
          <p:nvPr/>
        </p:nvSpPr>
        <p:spPr bwMode="auto">
          <a:xfrm>
            <a:off x="381000" y="2435225"/>
            <a:ext cx="1350963" cy="1025525"/>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6169" name="Group 71"/>
          <p:cNvGrpSpPr/>
          <p:nvPr/>
        </p:nvGrpSpPr>
        <p:grpSpPr>
          <a:xfrm>
            <a:off x="10769600" y="0"/>
            <a:ext cx="1435100" cy="6858000"/>
            <a:chOff x="5088" y="0"/>
            <a:chExt cx="678" cy="4320"/>
          </a:xfrm>
        </p:grpSpPr>
        <p:sp>
          <p:nvSpPr>
            <p:cNvPr id="57" name="Freeform 66"/>
            <p:cNvSpPr>
              <a:spLocks noChangeArrowheads="1"/>
            </p:cNvSpPr>
            <p:nvPr/>
          </p:nvSpPr>
          <p:spPr bwMode="auto">
            <a:xfrm>
              <a:off x="5088" y="0"/>
              <a:ext cx="672" cy="702"/>
            </a:xfrm>
            <a:custGeom>
              <a:avLst/>
              <a:gdLst>
                <a:gd name="T0" fmla="*/ 0 w 672"/>
                <a:gd name="T1" fmla="*/ 371 h 720"/>
                <a:gd name="T2" fmla="*/ 288 w 672"/>
                <a:gd name="T3" fmla="*/ 0 h 720"/>
                <a:gd name="T4" fmla="*/ 672 w 672"/>
                <a:gd name="T5" fmla="*/ 0 h 720"/>
                <a:gd name="T6" fmla="*/ 672 w 672"/>
                <a:gd name="T7" fmla="*/ 618 h 720"/>
                <a:gd name="T8" fmla="*/ 0 w 672"/>
                <a:gd name="T9" fmla="*/ 371 h 7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2" h="720">
                  <a:moveTo>
                    <a:pt x="0" y="432"/>
                  </a:moveTo>
                  <a:cubicBezTo>
                    <a:pt x="186" y="216"/>
                    <a:pt x="288" y="0"/>
                    <a:pt x="288" y="0"/>
                  </a:cubicBezTo>
                  <a:lnTo>
                    <a:pt x="672" y="0"/>
                  </a:lnTo>
                  <a:lnTo>
                    <a:pt x="672" y="720"/>
                  </a:lnTo>
                  <a:cubicBezTo>
                    <a:pt x="672" y="720"/>
                    <a:pt x="384" y="516"/>
                    <a:pt x="0" y="432"/>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8" name="Freeform 67"/>
            <p:cNvSpPr>
              <a:spLocks noChangeArrowheads="1"/>
            </p:cNvSpPr>
            <p:nvPr/>
          </p:nvSpPr>
          <p:spPr bwMode="auto">
            <a:xfrm>
              <a:off x="5602" y="3496"/>
              <a:ext cx="164" cy="824"/>
            </a:xfrm>
            <a:custGeom>
              <a:avLst/>
              <a:gdLst>
                <a:gd name="T0" fmla="*/ 43 w 212"/>
                <a:gd name="T1" fmla="*/ 0 h 824"/>
                <a:gd name="T2" fmla="*/ 0 w 212"/>
                <a:gd name="T3" fmla="*/ 82 h 824"/>
                <a:gd name="T4" fmla="*/ 36 w 212"/>
                <a:gd name="T5" fmla="*/ 824 h 824"/>
                <a:gd name="T6" fmla="*/ 46 w 212"/>
                <a:gd name="T7" fmla="*/ 822 h 824"/>
                <a:gd name="T8" fmla="*/ 43 w 212"/>
                <a:gd name="T9" fmla="*/ 0 h 8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2" h="824">
                  <a:moveTo>
                    <a:pt x="206" y="0"/>
                  </a:moveTo>
                  <a:cubicBezTo>
                    <a:pt x="104" y="54"/>
                    <a:pt x="0" y="82"/>
                    <a:pt x="0" y="82"/>
                  </a:cubicBezTo>
                  <a:cubicBezTo>
                    <a:pt x="0" y="82"/>
                    <a:pt x="148" y="378"/>
                    <a:pt x="168" y="824"/>
                  </a:cubicBezTo>
                  <a:lnTo>
                    <a:pt x="212" y="822"/>
                  </a:lnTo>
                  <a:cubicBezTo>
                    <a:pt x="212" y="822"/>
                    <a:pt x="209" y="411"/>
                    <a:pt x="206" y="0"/>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9" name="Rectangle 80"/>
          <p:cNvSpPr>
            <a:spLocks noChangeArrowheads="1"/>
          </p:cNvSpPr>
          <p:nvPr/>
        </p:nvSpPr>
        <p:spPr bwMode="auto">
          <a:xfrm>
            <a:off x="7327900" y="1333500"/>
            <a:ext cx="881063" cy="1025525"/>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Line 81"/>
          <p:cNvSpPr>
            <a:spLocks noChangeShapeType="1"/>
          </p:cNvSpPr>
          <p:nvPr/>
        </p:nvSpPr>
        <p:spPr bwMode="auto">
          <a:xfrm>
            <a:off x="7307263" y="1588"/>
            <a:ext cx="0" cy="42386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Rectangle 82"/>
          <p:cNvSpPr>
            <a:spLocks noChangeArrowheads="1"/>
          </p:cNvSpPr>
          <p:nvPr/>
        </p:nvSpPr>
        <p:spPr bwMode="auto">
          <a:xfrm>
            <a:off x="5943600" y="3495675"/>
            <a:ext cx="1350963" cy="1025525"/>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6175" name="Picture 83" descr="water"/>
          <p:cNvPicPr>
            <a:picLocks noChangeAspect="1"/>
          </p:cNvPicPr>
          <p:nvPr/>
        </p:nvPicPr>
        <p:blipFill>
          <a:blip r:embed="rId2"/>
          <a:srcRect l="22409" t="16374" b="27486"/>
          <a:stretch>
            <a:fillRect/>
          </a:stretch>
        </p:blipFill>
        <p:spPr>
          <a:xfrm rot="393398">
            <a:off x="3556000" y="609600"/>
            <a:ext cx="3551238" cy="2197100"/>
          </a:xfrm>
          <a:prstGeom prst="rect">
            <a:avLst/>
          </a:prstGeom>
          <a:noFill/>
          <a:ln w="9525">
            <a:noFill/>
          </a:ln>
        </p:spPr>
      </p:pic>
      <p:sp>
        <p:nvSpPr>
          <p:cNvPr id="3074" name="Rectangle 2"/>
          <p:cNvSpPr>
            <a:spLocks noGrp="1" noChangeArrowheads="1"/>
          </p:cNvSpPr>
          <p:nvPr>
            <p:ph type="ctrTitle"/>
          </p:nvPr>
        </p:nvSpPr>
        <p:spPr bwMode="gray">
          <a:xfrm>
            <a:off x="444500" y="1884363"/>
            <a:ext cx="10972800" cy="2382837"/>
          </a:xfrm>
          <a:effectLst/>
        </p:spPr>
        <p:txBody>
          <a:bodyPr/>
          <a:lstStyle>
            <a:lvl1pPr>
              <a:defRPr lang="zh-CN" altLang="en-US" sz="8000" b="1" i="1" dirty="0">
                <a:solidFill>
                  <a:schemeClr val="tx2"/>
                </a:solidFill>
                <a:latin typeface="CAD 数英斜" pitchFamily="65" charset="-122"/>
                <a:ea typeface="CAD 数英斜" pitchFamily="65" charset="-122"/>
                <a:cs typeface="+mj-cs"/>
              </a:defRPr>
            </a:lvl1pPr>
          </a:lstStyle>
          <a:p>
            <a:pPr fontAlgn="base"/>
            <a:r>
              <a:rPr lang="zh-CN" altLang="en-US" strike="noStrike" noProof="1" smtClean="0"/>
              <a:t>单击此处编辑母版标题样式</a:t>
            </a:r>
            <a:endParaRPr lang="zh-CN" altLang="en-US" strike="noStrike" noProof="1"/>
          </a:p>
        </p:txBody>
      </p:sp>
      <p:sp>
        <p:nvSpPr>
          <p:cNvPr id="63" name="Rectangle 4"/>
          <p:cNvSpPr>
            <a:spLocks noGrp="1" noChangeArrowheads="1"/>
          </p:cNvSpPr>
          <p:nvPr>
            <p:ph type="dt" sz="half" idx="2"/>
          </p:nvPr>
        </p:nvSpPr>
        <p:spPr bwMode="gray">
          <a:xfrm>
            <a:off x="609600" y="6407150"/>
            <a:ext cx="2844800" cy="31432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Rectangle 5"/>
          <p:cNvSpPr>
            <a:spLocks noGrp="1" noChangeArrowheads="1"/>
          </p:cNvSpPr>
          <p:nvPr>
            <p:ph type="ftr" sz="quarter" idx="3"/>
          </p:nvPr>
        </p:nvSpPr>
        <p:spPr bwMode="gray">
          <a:xfrm>
            <a:off x="4165600" y="6407150"/>
            <a:ext cx="3860800" cy="31432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Rectangle 6"/>
          <p:cNvSpPr>
            <a:spLocks noGrp="1" noChangeArrowheads="1"/>
          </p:cNvSpPr>
          <p:nvPr>
            <p:ph type="sldNum" sz="quarter" idx="4"/>
          </p:nvPr>
        </p:nvSpPr>
        <p:spPr bwMode="gray">
          <a:xfrm>
            <a:off x="8737600" y="6407150"/>
            <a:ext cx="2844800" cy="314325"/>
          </a:xfrm>
          <a:prstGeom prst="rect">
            <a:avLst/>
          </a:prstGeom>
          <a:noFill/>
          <a:ln w="9525">
            <a:noFill/>
            <a:miter lim="800000"/>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3200" b="0" baseline="0">
                <a:latin typeface="Times New Roman" panose="02020603050405020304" pitchFamily="18" charset="0"/>
                <a:ea typeface="华文楷体" pitchFamily="2" charset="-122"/>
              </a:defRPr>
            </a:lvl1pPr>
          </a:lstStyle>
          <a:p>
            <a:pPr fontAlgn="base"/>
            <a:r>
              <a:rPr lang="zh-CN" altLang="en-US" strike="noStrike" noProof="1" smtClean="0"/>
              <a:t>单击此处编辑母版标题样式</a:t>
            </a:r>
            <a:endParaRPr lang="zh-CN" altLang="en-US" strike="noStrike" noProof="1"/>
          </a:p>
        </p:txBody>
      </p:sp>
      <p:sp>
        <p:nvSpPr>
          <p:cNvPr id="7" name="文本占位符 6"/>
          <p:cNvSpPr>
            <a:spLocks noGrp="1"/>
          </p:cNvSpPr>
          <p:nvPr>
            <p:ph type="body" sz="quarter" idx="13"/>
          </p:nvPr>
        </p:nvSpPr>
        <p:spPr>
          <a:xfrm>
            <a:off x="2133600" y="1828800"/>
            <a:ext cx="9245600" cy="3657600"/>
          </a:xfrm>
        </p:spPr>
        <p:txBody>
          <a:bodyPr/>
          <a:lstStyle>
            <a:lvl1pPr indent="342900" defTabSz="457200" eaLnBrk="1" hangingPunct="1">
              <a:spcBef>
                <a:spcPts val="600"/>
              </a:spcBef>
              <a:buNone/>
              <a:defRPr sz="2800" baseline="0">
                <a:latin typeface="Times New Roman" panose="02020603050405020304" pitchFamily="18" charset="0"/>
                <a:ea typeface="华文楷体" pitchFamily="2" charset="-122"/>
              </a:defRPr>
            </a:lvl1pPr>
          </a:lstStyle>
          <a:p>
            <a:pPr lvl="0" fontAlgn="base"/>
            <a:endParaRPr lang="zh-CN" altLang="en-US" strike="noStrike" noProof="1"/>
          </a:p>
        </p:txBody>
      </p:sp>
      <p:sp>
        <p:nvSpPr>
          <p:cNvPr id="3" name="日期占位符 2"/>
          <p:cNvSpPr>
            <a:spLocks noGrp="1"/>
          </p:cNvSpPr>
          <p:nvPr>
            <p:ph type="dt" sz="half" idx="14"/>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5"/>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6"/>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页">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588962"/>
          </a:xfrm>
        </p:spPr>
        <p:txBody>
          <a:bodyPr/>
          <a:lstStyle>
            <a:lvl1pPr>
              <a:defRPr sz="3200" baseline="0">
                <a:latin typeface="Times New Roman" panose="02020603050405020304" pitchFamily="18" charset="0"/>
                <a:ea typeface="方正魏碑简体" pitchFamily="2" charset="-122"/>
              </a:defRPr>
            </a:lvl1pPr>
          </a:lstStyle>
          <a:p>
            <a:pPr fontAlgn="base"/>
            <a:r>
              <a:rPr lang="zh-CN" altLang="en-US" strike="noStrike" noProof="1" smtClean="0"/>
              <a:t>单击此处编辑母版标题样式</a:t>
            </a:r>
            <a:endParaRPr lang="zh-CN" altLang="en-US" strike="noStrike" noProof="1"/>
          </a:p>
        </p:txBody>
      </p:sp>
      <p:sp>
        <p:nvSpPr>
          <p:cNvPr id="10" name="文本占位符 7"/>
          <p:cNvSpPr>
            <a:spLocks noGrp="1"/>
          </p:cNvSpPr>
          <p:nvPr>
            <p:ph type="body" sz="quarter" idx="13"/>
          </p:nvPr>
        </p:nvSpPr>
        <p:spPr>
          <a:xfrm>
            <a:off x="1320800" y="1600200"/>
            <a:ext cx="9652000" cy="3352800"/>
          </a:xfrm>
          <a:ln w="28575"/>
        </p:spPr>
        <p:txBody>
          <a:bodyPr/>
          <a:lstStyle>
            <a:lvl1pPr marL="0" indent="457200" defTabSz="457200" eaLnBrk="1" hangingPunct="1">
              <a:spcBef>
                <a:spcPts val="300"/>
              </a:spcBef>
              <a:buNone/>
              <a:defRPr sz="1800" b="1" baseline="0">
                <a:latin typeface="Times New Roman" panose="02020603050405020304" pitchFamily="18" charset="0"/>
                <a:ea typeface="宋体" panose="02010600030101010101" pitchFamily="2" charset="-122"/>
              </a:defRPr>
            </a:lvl1pPr>
            <a:lvl2pPr>
              <a:buNone/>
              <a:defRPr/>
            </a:lvl2pPr>
          </a:lstStyle>
          <a:p>
            <a:pPr lvl="0" fontAlgn="base"/>
            <a:r>
              <a:rPr lang="zh-CN" altLang="en-US" strike="noStrike" noProof="1" smtClean="0"/>
              <a:t>单击此处编辑母版文本样式</a:t>
            </a:r>
            <a:endParaRPr lang="zh-CN" altLang="en-US" strike="noStrike" noProof="1" smtClean="0"/>
          </a:p>
        </p:txBody>
      </p:sp>
      <p:sp>
        <p:nvSpPr>
          <p:cNvPr id="3" name="日期占位符 2"/>
          <p:cNvSpPr>
            <a:spLocks noGrp="1"/>
          </p:cNvSpPr>
          <p:nvPr>
            <p:ph type="dt" sz="half" idx="14"/>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5"/>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6"/>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文本">
    <p:spTree>
      <p:nvGrpSpPr>
        <p:cNvPr id="1" name=""/>
        <p:cNvGrpSpPr/>
        <p:nvPr/>
      </p:nvGrpSpPr>
      <p:grpSpPr>
        <a:xfrm>
          <a:off x="0" y="0"/>
          <a:ext cx="0" cy="0"/>
          <a:chOff x="0" y="0"/>
          <a:chExt cx="0" cy="0"/>
        </a:xfrm>
      </p:grpSpPr>
      <p:sp>
        <p:nvSpPr>
          <p:cNvPr id="8" name="文本占位符 7"/>
          <p:cNvSpPr>
            <a:spLocks noGrp="1"/>
          </p:cNvSpPr>
          <p:nvPr>
            <p:ph type="body" sz="quarter" idx="13"/>
          </p:nvPr>
        </p:nvSpPr>
        <p:spPr>
          <a:xfrm>
            <a:off x="1320800" y="1447800"/>
            <a:ext cx="9652000" cy="3352800"/>
          </a:xfrm>
          <a:ln w="28575"/>
        </p:spPr>
        <p:txBody>
          <a:bodyPr/>
          <a:lstStyle>
            <a:lvl1pPr marL="0" indent="457200" defTabSz="457200" eaLnBrk="1" hangingPunct="1">
              <a:spcBef>
                <a:spcPts val="300"/>
              </a:spcBef>
              <a:buNone/>
              <a:defRPr sz="1800" b="1" baseline="0">
                <a:latin typeface="Times New Roman" panose="02020603050405020304" pitchFamily="18" charset="0"/>
                <a:ea typeface="宋体" panose="02010600030101010101" pitchFamily="2" charset="-122"/>
              </a:defRPr>
            </a:lvl1pPr>
            <a:lvl2pPr>
              <a:buNone/>
              <a:defRPr/>
            </a:lvl2pPr>
          </a:lstStyle>
          <a:p>
            <a:pPr lvl="0" fontAlgn="base"/>
            <a:r>
              <a:rPr lang="zh-CN" altLang="en-US" strike="noStrike" noProof="1" smtClean="0"/>
              <a:t>单击此处编辑母版文本样式</a:t>
            </a:r>
            <a:endParaRPr lang="zh-CN" altLang="en-US" strike="noStrike" noProof="1" smtClean="0"/>
          </a:p>
        </p:txBody>
      </p:sp>
      <p:sp>
        <p:nvSpPr>
          <p:cNvPr id="2" name="日期占位符 1"/>
          <p:cNvSpPr>
            <a:spLocks noGrp="1"/>
          </p:cNvSpPr>
          <p:nvPr>
            <p:ph type="dt" sz="half" idx="14"/>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5"/>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6"/>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种类">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588962"/>
          </a:xfrm>
        </p:spPr>
        <p:txBody>
          <a:bodyPr/>
          <a:lstStyle>
            <a:lvl1pPr>
              <a:defRPr sz="3200">
                <a:latin typeface="方正魏碑简体" pitchFamily="2" charset="-122"/>
                <a:ea typeface="方正魏碑简体" pitchFamily="2" charset="-122"/>
              </a:defRPr>
            </a:lvl1pPr>
          </a:lstStyle>
          <a:p>
            <a:pPr fontAlgn="base"/>
            <a:r>
              <a:rPr lang="zh-CN" altLang="en-US" strike="noStrike" noProof="1" smtClean="0"/>
              <a:t>单击此处编辑母版标题样式</a:t>
            </a:r>
            <a:endParaRPr lang="zh-CN" altLang="en-US" strike="noStrike" noProof="1"/>
          </a:p>
        </p:txBody>
      </p:sp>
      <p:sp>
        <p:nvSpPr>
          <p:cNvPr id="7" name="文本占位符 6"/>
          <p:cNvSpPr>
            <a:spLocks noGrp="1"/>
          </p:cNvSpPr>
          <p:nvPr>
            <p:ph type="body" sz="quarter" idx="13"/>
          </p:nvPr>
        </p:nvSpPr>
        <p:spPr>
          <a:xfrm>
            <a:off x="1524000" y="1371600"/>
            <a:ext cx="5689600" cy="457200"/>
          </a:xfrm>
        </p:spPr>
        <p:txBody>
          <a:bodyPr/>
          <a:lstStyle>
            <a:lvl1pPr>
              <a:buNone/>
              <a:defRPr sz="2000">
                <a:latin typeface="方正魏碑简体" pitchFamily="2" charset="-122"/>
                <a:ea typeface="方正魏碑简体" pitchFamily="2" charset="-122"/>
              </a:defRPr>
            </a:lvl1pPr>
          </a:lstStyle>
          <a:p>
            <a:pPr lvl="0" fontAlgn="base"/>
            <a:endParaRPr lang="zh-CN" altLang="en-US" strike="noStrike" noProof="1"/>
          </a:p>
        </p:txBody>
      </p:sp>
      <p:sp>
        <p:nvSpPr>
          <p:cNvPr id="3" name="日期占位符 2"/>
          <p:cNvSpPr>
            <a:spLocks noGrp="1"/>
          </p:cNvSpPr>
          <p:nvPr>
            <p:ph type="dt" sz="half" idx="14"/>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5"/>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6"/>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结束">
    <p:bg>
      <p:bgPr>
        <a:solidFill>
          <a:srgbClr val="FFFFFF"/>
        </a:solidFill>
        <a:effectLst/>
      </p:bgPr>
    </p:bg>
    <p:spTree>
      <p:nvGrpSpPr>
        <p:cNvPr id="1" name=""/>
        <p:cNvGrpSpPr/>
        <p:nvPr/>
      </p:nvGrpSpPr>
      <p:grpSpPr>
        <a:xfrm>
          <a:off x="0" y="0"/>
          <a:ext cx="0" cy="0"/>
          <a:chOff x="0" y="0"/>
          <a:chExt cx="0" cy="0"/>
        </a:xfrm>
      </p:grpSpPr>
      <p:sp>
        <p:nvSpPr>
          <p:cNvPr id="33" name="Freeform 40"/>
          <p:cNvSpPr>
            <a:spLocks noChangeArrowheads="1"/>
          </p:cNvSpPr>
          <p:nvPr/>
        </p:nvSpPr>
        <p:spPr bwMode="auto">
          <a:xfrm>
            <a:off x="0" y="6048375"/>
            <a:ext cx="3683000" cy="809625"/>
          </a:xfrm>
          <a:custGeom>
            <a:avLst/>
            <a:gdLst>
              <a:gd name="T0" fmla="*/ 0 w 1740"/>
              <a:gd name="T1" fmla="*/ 0 h 510"/>
              <a:gd name="T2" fmla="*/ 0 w 1740"/>
              <a:gd name="T3" fmla="*/ 2147483647 h 510"/>
              <a:gd name="T4" fmla="*/ 2147483647 w 1740"/>
              <a:gd name="T5" fmla="*/ 2147483647 h 510"/>
              <a:gd name="T6" fmla="*/ 2147483647 w 1740"/>
              <a:gd name="T7" fmla="*/ 2147483647 h 510"/>
              <a:gd name="T8" fmla="*/ 0 w 1740"/>
              <a:gd name="T9" fmla="*/ 0 h 5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0" h="510">
                <a:moveTo>
                  <a:pt x="0" y="0"/>
                </a:moveTo>
                <a:lnTo>
                  <a:pt x="0" y="510"/>
                </a:lnTo>
                <a:cubicBezTo>
                  <a:pt x="0" y="510"/>
                  <a:pt x="870" y="510"/>
                  <a:pt x="1740" y="510"/>
                </a:cubicBezTo>
                <a:cubicBezTo>
                  <a:pt x="1650" y="258"/>
                  <a:pt x="1595" y="30"/>
                  <a:pt x="1595" y="30"/>
                </a:cubicBezTo>
                <a:cubicBezTo>
                  <a:pt x="798" y="54"/>
                  <a:pt x="0" y="0"/>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Freeform 41"/>
          <p:cNvSpPr>
            <a:spLocks noChangeArrowheads="1"/>
          </p:cNvSpPr>
          <p:nvPr/>
        </p:nvSpPr>
        <p:spPr bwMode="auto">
          <a:xfrm>
            <a:off x="3454400" y="4705350"/>
            <a:ext cx="8534400" cy="2152650"/>
          </a:xfrm>
          <a:custGeom>
            <a:avLst/>
            <a:gdLst>
              <a:gd name="T0" fmla="*/ 2147483647 w 4032"/>
              <a:gd name="T1" fmla="*/ 0 h 1356"/>
              <a:gd name="T2" fmla="*/ 2147483647 w 4032"/>
              <a:gd name="T3" fmla="*/ 2147483647 h 1356"/>
              <a:gd name="T4" fmla="*/ 2147483647 w 4032"/>
              <a:gd name="T5" fmla="*/ 2147483647 h 1356"/>
              <a:gd name="T6" fmla="*/ 2147483647 w 4032"/>
              <a:gd name="T7" fmla="*/ 2147483647 h 1356"/>
              <a:gd name="T8" fmla="*/ 0 w 4032"/>
              <a:gd name="T9" fmla="*/ 2147483647 h 1356"/>
              <a:gd name="T10" fmla="*/ 2147483647 w 4032"/>
              <a:gd name="T11" fmla="*/ 0 h 13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32" h="1356">
                <a:moveTo>
                  <a:pt x="1116" y="0"/>
                </a:moveTo>
                <a:cubicBezTo>
                  <a:pt x="2370" y="1254"/>
                  <a:pt x="3840" y="636"/>
                  <a:pt x="3840" y="636"/>
                </a:cubicBezTo>
                <a:cubicBezTo>
                  <a:pt x="4032" y="966"/>
                  <a:pt x="4032" y="1356"/>
                  <a:pt x="4032" y="1356"/>
                </a:cubicBezTo>
                <a:cubicBezTo>
                  <a:pt x="4032" y="1356"/>
                  <a:pt x="2160" y="1356"/>
                  <a:pt x="288" y="1356"/>
                </a:cubicBezTo>
                <a:cubicBezTo>
                  <a:pt x="120" y="1140"/>
                  <a:pt x="0" y="828"/>
                  <a:pt x="0" y="828"/>
                </a:cubicBezTo>
                <a:lnTo>
                  <a:pt x="1116" y="0"/>
                </a:ln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Freeform 42"/>
          <p:cNvSpPr>
            <a:spLocks noChangeArrowheads="1"/>
          </p:cNvSpPr>
          <p:nvPr/>
        </p:nvSpPr>
        <p:spPr bwMode="auto">
          <a:xfrm>
            <a:off x="5867400" y="781050"/>
            <a:ext cx="6324600" cy="5048250"/>
          </a:xfrm>
          <a:custGeom>
            <a:avLst/>
            <a:gdLst>
              <a:gd name="T0" fmla="*/ 2147483647 w 2988"/>
              <a:gd name="T1" fmla="*/ 2147483647 h 3180"/>
              <a:gd name="T2" fmla="*/ 2147483647 w 2988"/>
              <a:gd name="T3" fmla="*/ 0 h 3180"/>
              <a:gd name="T4" fmla="*/ 2147483647 w 2988"/>
              <a:gd name="T5" fmla="*/ 2147483647 h 3180"/>
              <a:gd name="T6" fmla="*/ 2147483647 w 2988"/>
              <a:gd name="T7" fmla="*/ 2147483647 h 3180"/>
              <a:gd name="T8" fmla="*/ 2147483647 w 2988"/>
              <a:gd name="T9" fmla="*/ 2147483647 h 3180"/>
              <a:gd name="T10" fmla="*/ 0 w 2988"/>
              <a:gd name="T11" fmla="*/ 2147483647 h 3180"/>
              <a:gd name="T12" fmla="*/ 2147483647 w 2988"/>
              <a:gd name="T13" fmla="*/ 2147483647 h 31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88" h="3180">
                <a:moveTo>
                  <a:pt x="510" y="1098"/>
                </a:moveTo>
                <a:cubicBezTo>
                  <a:pt x="1710" y="840"/>
                  <a:pt x="2280" y="0"/>
                  <a:pt x="2280" y="0"/>
                </a:cubicBezTo>
                <a:cubicBezTo>
                  <a:pt x="2700" y="96"/>
                  <a:pt x="2988" y="342"/>
                  <a:pt x="2988" y="342"/>
                </a:cubicBezTo>
                <a:lnTo>
                  <a:pt x="2988" y="2772"/>
                </a:lnTo>
                <a:cubicBezTo>
                  <a:pt x="2988" y="2772"/>
                  <a:pt x="2202" y="3180"/>
                  <a:pt x="1452" y="3060"/>
                </a:cubicBezTo>
                <a:cubicBezTo>
                  <a:pt x="636" y="2940"/>
                  <a:pt x="0" y="2406"/>
                  <a:pt x="0" y="2406"/>
                </a:cubicBezTo>
                <a:lnTo>
                  <a:pt x="510" y="1098"/>
                </a:ln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Freeform 43"/>
          <p:cNvSpPr>
            <a:spLocks noChangeArrowheads="1"/>
          </p:cNvSpPr>
          <p:nvPr/>
        </p:nvSpPr>
        <p:spPr bwMode="auto">
          <a:xfrm>
            <a:off x="6400800" y="0"/>
            <a:ext cx="4368800" cy="2409825"/>
          </a:xfrm>
          <a:custGeom>
            <a:avLst/>
            <a:gdLst>
              <a:gd name="T0" fmla="*/ 0 w 2064"/>
              <a:gd name="T1" fmla="*/ 0 h 1518"/>
              <a:gd name="T2" fmla="*/ 2147483647 w 2064"/>
              <a:gd name="T3" fmla="*/ 2147483647 h 1518"/>
              <a:gd name="T4" fmla="*/ 2147483647 w 2064"/>
              <a:gd name="T5" fmla="*/ 0 h 1518"/>
              <a:gd name="T6" fmla="*/ 0 w 2064"/>
              <a:gd name="T7" fmla="*/ 0 h 15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64" h="1518">
                <a:moveTo>
                  <a:pt x="0" y="0"/>
                </a:moveTo>
                <a:cubicBezTo>
                  <a:pt x="0" y="0"/>
                  <a:pt x="138" y="759"/>
                  <a:pt x="276" y="1518"/>
                </a:cubicBezTo>
                <a:cubicBezTo>
                  <a:pt x="1518" y="1194"/>
                  <a:pt x="2064" y="0"/>
                  <a:pt x="2064" y="0"/>
                </a:cubicBezTo>
                <a:lnTo>
                  <a:pt x="0" y="0"/>
                </a:lnTo>
                <a:close/>
              </a:path>
            </a:pathLst>
          </a:custGeom>
          <a:solidFill>
            <a:schemeClr val="accent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Freeform 79"/>
          <p:cNvSpPr>
            <a:spLocks noChangeArrowheads="1"/>
          </p:cNvSpPr>
          <p:nvPr/>
        </p:nvSpPr>
        <p:spPr bwMode="auto">
          <a:xfrm>
            <a:off x="0" y="0"/>
            <a:ext cx="8777288" cy="7267575"/>
          </a:xfrm>
          <a:custGeom>
            <a:avLst/>
            <a:gdLst>
              <a:gd name="T0" fmla="*/ 0 w 4014"/>
              <a:gd name="T1" fmla="*/ 0 h 4455"/>
              <a:gd name="T2" fmla="*/ 2147483647 w 4014"/>
              <a:gd name="T3" fmla="*/ 0 h 4455"/>
              <a:gd name="T4" fmla="*/ 2147483647 w 4014"/>
              <a:gd name="T5" fmla="*/ 2147483647 h 4455"/>
              <a:gd name="T6" fmla="*/ 0 w 4014"/>
              <a:gd name="T7" fmla="*/ 2147483647 h 4455"/>
              <a:gd name="T8" fmla="*/ 0 w 4014"/>
              <a:gd name="T9" fmla="*/ 0 h 4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solidFill>
            <a:srgbClr val="FFFFFF"/>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Freeform 45"/>
          <p:cNvSpPr>
            <a:spLocks noChangeArrowheads="1"/>
          </p:cNvSpPr>
          <p:nvPr/>
        </p:nvSpPr>
        <p:spPr bwMode="auto">
          <a:xfrm>
            <a:off x="0" y="0"/>
            <a:ext cx="8496300" cy="7072313"/>
          </a:xfrm>
          <a:custGeom>
            <a:avLst/>
            <a:gdLst>
              <a:gd name="T0" fmla="*/ 0 w 4014"/>
              <a:gd name="T1" fmla="*/ 0 h 4455"/>
              <a:gd name="T2" fmla="*/ 2147483647 w 4014"/>
              <a:gd name="T3" fmla="*/ 0 h 4455"/>
              <a:gd name="T4" fmla="*/ 2147483647 w 4014"/>
              <a:gd name="T5" fmla="*/ 2147483647 h 4455"/>
              <a:gd name="T6" fmla="*/ 0 w 4014"/>
              <a:gd name="T7" fmla="*/ 2147483647 h 4455"/>
              <a:gd name="T8" fmla="*/ 0 w 4014"/>
              <a:gd name="T9" fmla="*/ 0 h 4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gradFill rotWithShape="1">
            <a:gsLst>
              <a:gs pos="0">
                <a:srgbClr val="FFF9F7"/>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Line 47"/>
          <p:cNvSpPr>
            <a:spLocks noChangeShapeType="1"/>
          </p:cNvSpPr>
          <p:nvPr/>
        </p:nvSpPr>
        <p:spPr bwMode="auto">
          <a:xfrm>
            <a:off x="334963" y="1588"/>
            <a:ext cx="0" cy="601503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Line 48"/>
          <p:cNvSpPr>
            <a:spLocks noChangeShapeType="1"/>
          </p:cNvSpPr>
          <p:nvPr/>
        </p:nvSpPr>
        <p:spPr bwMode="auto">
          <a:xfrm>
            <a:off x="1725613" y="1588"/>
            <a:ext cx="0" cy="62071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Line 49"/>
          <p:cNvSpPr>
            <a:spLocks noChangeShapeType="1"/>
          </p:cNvSpPr>
          <p:nvPr/>
        </p:nvSpPr>
        <p:spPr bwMode="auto">
          <a:xfrm>
            <a:off x="3117850" y="1588"/>
            <a:ext cx="0" cy="6183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Line 50"/>
          <p:cNvSpPr>
            <a:spLocks noChangeShapeType="1"/>
          </p:cNvSpPr>
          <p:nvPr/>
        </p:nvSpPr>
        <p:spPr bwMode="auto">
          <a:xfrm>
            <a:off x="4510088" y="1588"/>
            <a:ext cx="0" cy="59721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Line 51"/>
          <p:cNvSpPr>
            <a:spLocks noChangeShapeType="1"/>
          </p:cNvSpPr>
          <p:nvPr/>
        </p:nvSpPr>
        <p:spPr bwMode="auto">
          <a:xfrm>
            <a:off x="5903913" y="1588"/>
            <a:ext cx="0" cy="54498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Line 53"/>
          <p:cNvSpPr>
            <a:spLocks noChangeShapeType="1"/>
          </p:cNvSpPr>
          <p:nvPr/>
        </p:nvSpPr>
        <p:spPr bwMode="auto">
          <a:xfrm rot="5400000">
            <a:off x="3884613" y="-2654300"/>
            <a:ext cx="0" cy="58134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Line 54"/>
          <p:cNvSpPr>
            <a:spLocks noChangeShapeType="1"/>
          </p:cNvSpPr>
          <p:nvPr/>
        </p:nvSpPr>
        <p:spPr bwMode="auto">
          <a:xfrm rot="5400000">
            <a:off x="4008438" y="-1682750"/>
            <a:ext cx="0" cy="6000750"/>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Line 55"/>
          <p:cNvSpPr>
            <a:spLocks noChangeShapeType="1"/>
          </p:cNvSpPr>
          <p:nvPr/>
        </p:nvSpPr>
        <p:spPr bwMode="auto">
          <a:xfrm rot="5400000">
            <a:off x="4014788" y="-622300"/>
            <a:ext cx="0" cy="60102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Line 56"/>
          <p:cNvSpPr>
            <a:spLocks noChangeShapeType="1"/>
          </p:cNvSpPr>
          <p:nvPr/>
        </p:nvSpPr>
        <p:spPr bwMode="auto">
          <a:xfrm rot="5400000">
            <a:off x="3875881" y="548481"/>
            <a:ext cx="0" cy="5802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Line 57"/>
          <p:cNvSpPr>
            <a:spLocks noChangeShapeType="1"/>
          </p:cNvSpPr>
          <p:nvPr/>
        </p:nvSpPr>
        <p:spPr bwMode="auto">
          <a:xfrm rot="5400000">
            <a:off x="3555206" y="1854994"/>
            <a:ext cx="0" cy="53197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Line 58"/>
          <p:cNvSpPr>
            <a:spLocks noChangeShapeType="1"/>
          </p:cNvSpPr>
          <p:nvPr/>
        </p:nvSpPr>
        <p:spPr bwMode="auto">
          <a:xfrm rot="5400000">
            <a:off x="2820194" y="3472656"/>
            <a:ext cx="0" cy="42179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Rectangle 59"/>
          <p:cNvSpPr>
            <a:spLocks noChangeArrowheads="1"/>
          </p:cNvSpPr>
          <p:nvPr/>
        </p:nvSpPr>
        <p:spPr bwMode="auto">
          <a:xfrm>
            <a:off x="3149600" y="277813"/>
            <a:ext cx="1350963" cy="1025525"/>
          </a:xfrm>
          <a:prstGeom prst="rect">
            <a:avLst/>
          </a:prstGeom>
          <a:solidFill>
            <a:srgbClr val="FFFFFF">
              <a:alpha val="50195"/>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Rectangle 60"/>
          <p:cNvSpPr>
            <a:spLocks noChangeArrowheads="1"/>
          </p:cNvSpPr>
          <p:nvPr/>
        </p:nvSpPr>
        <p:spPr bwMode="auto">
          <a:xfrm>
            <a:off x="381000" y="2427288"/>
            <a:ext cx="1350963" cy="1025525"/>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Rectangle 61"/>
          <p:cNvSpPr>
            <a:spLocks noChangeArrowheads="1"/>
          </p:cNvSpPr>
          <p:nvPr/>
        </p:nvSpPr>
        <p:spPr bwMode="auto">
          <a:xfrm>
            <a:off x="0" y="271463"/>
            <a:ext cx="334963" cy="1025525"/>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Rectangle 62"/>
          <p:cNvSpPr>
            <a:spLocks noChangeArrowheads="1"/>
          </p:cNvSpPr>
          <p:nvPr/>
        </p:nvSpPr>
        <p:spPr bwMode="auto">
          <a:xfrm>
            <a:off x="1776413" y="1588"/>
            <a:ext cx="1349375" cy="234950"/>
          </a:xfrm>
          <a:prstGeom prst="rect">
            <a:avLst/>
          </a:prstGeom>
          <a:solidFill>
            <a:srgbClr val="FFFFFF">
              <a:alpha val="50195"/>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Freeform 64"/>
          <p:cNvSpPr>
            <a:spLocks noChangeArrowheads="1"/>
          </p:cNvSpPr>
          <p:nvPr/>
        </p:nvSpPr>
        <p:spPr bwMode="auto">
          <a:xfrm>
            <a:off x="3154363" y="4541838"/>
            <a:ext cx="1346200" cy="1033463"/>
          </a:xfrm>
          <a:custGeom>
            <a:avLst/>
            <a:gdLst>
              <a:gd name="T0" fmla="*/ 0 w 636"/>
              <a:gd name="T1" fmla="*/ 0 h 651"/>
              <a:gd name="T2" fmla="*/ 0 w 636"/>
              <a:gd name="T3" fmla="*/ 2147483647 h 651"/>
              <a:gd name="T4" fmla="*/ 2147483647 w 636"/>
              <a:gd name="T5" fmla="*/ 2147483647 h 651"/>
              <a:gd name="T6" fmla="*/ 2147483647 w 636"/>
              <a:gd name="T7" fmla="*/ 0 h 651"/>
              <a:gd name="T8" fmla="*/ 0 w 636"/>
              <a:gd name="T9" fmla="*/ 0 h 6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6" h="651">
                <a:moveTo>
                  <a:pt x="0" y="0"/>
                </a:moveTo>
                <a:lnTo>
                  <a:pt x="0" y="645"/>
                </a:lnTo>
                <a:lnTo>
                  <a:pt x="636" y="651"/>
                </a:lnTo>
                <a:lnTo>
                  <a:pt x="632" y="0"/>
                </a:lnTo>
                <a:lnTo>
                  <a:pt x="0" y="0"/>
                </a:lnTo>
                <a:close/>
              </a:path>
            </a:pathLst>
          </a:custGeom>
          <a:solidFill>
            <a:srgbClr val="FFFFFF">
              <a:alpha val="39999"/>
            </a:srgb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Rectangle 31"/>
          <p:cNvSpPr>
            <a:spLocks noChangeArrowheads="1"/>
          </p:cNvSpPr>
          <p:nvPr/>
        </p:nvSpPr>
        <p:spPr bwMode="auto">
          <a:xfrm>
            <a:off x="381000" y="2435225"/>
            <a:ext cx="1350963" cy="1025525"/>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4121" name="Group 71"/>
          <p:cNvGrpSpPr/>
          <p:nvPr/>
        </p:nvGrpSpPr>
        <p:grpSpPr>
          <a:xfrm>
            <a:off x="10769600" y="0"/>
            <a:ext cx="1435100" cy="6858000"/>
            <a:chOff x="5088" y="0"/>
            <a:chExt cx="678" cy="4320"/>
          </a:xfrm>
        </p:grpSpPr>
        <p:sp>
          <p:nvSpPr>
            <p:cNvPr id="57" name="Freeform 66"/>
            <p:cNvSpPr>
              <a:spLocks noChangeArrowheads="1"/>
            </p:cNvSpPr>
            <p:nvPr/>
          </p:nvSpPr>
          <p:spPr bwMode="auto">
            <a:xfrm>
              <a:off x="5088" y="0"/>
              <a:ext cx="672" cy="702"/>
            </a:xfrm>
            <a:custGeom>
              <a:avLst/>
              <a:gdLst>
                <a:gd name="T0" fmla="*/ 0 w 672"/>
                <a:gd name="T1" fmla="*/ 371 h 720"/>
                <a:gd name="T2" fmla="*/ 288 w 672"/>
                <a:gd name="T3" fmla="*/ 0 h 720"/>
                <a:gd name="T4" fmla="*/ 672 w 672"/>
                <a:gd name="T5" fmla="*/ 0 h 720"/>
                <a:gd name="T6" fmla="*/ 672 w 672"/>
                <a:gd name="T7" fmla="*/ 618 h 720"/>
                <a:gd name="T8" fmla="*/ 0 w 672"/>
                <a:gd name="T9" fmla="*/ 371 h 7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2" h="720">
                  <a:moveTo>
                    <a:pt x="0" y="432"/>
                  </a:moveTo>
                  <a:cubicBezTo>
                    <a:pt x="186" y="216"/>
                    <a:pt x="288" y="0"/>
                    <a:pt x="288" y="0"/>
                  </a:cubicBezTo>
                  <a:lnTo>
                    <a:pt x="672" y="0"/>
                  </a:lnTo>
                  <a:lnTo>
                    <a:pt x="672" y="720"/>
                  </a:lnTo>
                  <a:cubicBezTo>
                    <a:pt x="672" y="720"/>
                    <a:pt x="384" y="516"/>
                    <a:pt x="0" y="432"/>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8" name="Freeform 67"/>
            <p:cNvSpPr>
              <a:spLocks noChangeArrowheads="1"/>
            </p:cNvSpPr>
            <p:nvPr/>
          </p:nvSpPr>
          <p:spPr bwMode="auto">
            <a:xfrm>
              <a:off x="5602" y="3496"/>
              <a:ext cx="164" cy="824"/>
            </a:xfrm>
            <a:custGeom>
              <a:avLst/>
              <a:gdLst>
                <a:gd name="T0" fmla="*/ 43 w 212"/>
                <a:gd name="T1" fmla="*/ 0 h 824"/>
                <a:gd name="T2" fmla="*/ 0 w 212"/>
                <a:gd name="T3" fmla="*/ 82 h 824"/>
                <a:gd name="T4" fmla="*/ 36 w 212"/>
                <a:gd name="T5" fmla="*/ 824 h 824"/>
                <a:gd name="T6" fmla="*/ 46 w 212"/>
                <a:gd name="T7" fmla="*/ 822 h 824"/>
                <a:gd name="T8" fmla="*/ 43 w 212"/>
                <a:gd name="T9" fmla="*/ 0 h 8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2" h="824">
                  <a:moveTo>
                    <a:pt x="206" y="0"/>
                  </a:moveTo>
                  <a:cubicBezTo>
                    <a:pt x="104" y="54"/>
                    <a:pt x="0" y="82"/>
                    <a:pt x="0" y="82"/>
                  </a:cubicBezTo>
                  <a:cubicBezTo>
                    <a:pt x="0" y="82"/>
                    <a:pt x="148" y="378"/>
                    <a:pt x="168" y="824"/>
                  </a:cubicBezTo>
                  <a:lnTo>
                    <a:pt x="212" y="822"/>
                  </a:lnTo>
                  <a:cubicBezTo>
                    <a:pt x="212" y="822"/>
                    <a:pt x="209" y="411"/>
                    <a:pt x="206" y="0"/>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9" name="Rectangle 80"/>
          <p:cNvSpPr>
            <a:spLocks noChangeArrowheads="1"/>
          </p:cNvSpPr>
          <p:nvPr/>
        </p:nvSpPr>
        <p:spPr bwMode="auto">
          <a:xfrm>
            <a:off x="7327900" y="1333500"/>
            <a:ext cx="881063" cy="1025525"/>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Line 81"/>
          <p:cNvSpPr>
            <a:spLocks noChangeShapeType="1"/>
          </p:cNvSpPr>
          <p:nvPr/>
        </p:nvSpPr>
        <p:spPr bwMode="auto">
          <a:xfrm>
            <a:off x="7307263" y="1588"/>
            <a:ext cx="0" cy="42386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Rectangle 82"/>
          <p:cNvSpPr>
            <a:spLocks noChangeArrowheads="1"/>
          </p:cNvSpPr>
          <p:nvPr/>
        </p:nvSpPr>
        <p:spPr bwMode="auto">
          <a:xfrm>
            <a:off x="5943600" y="3495675"/>
            <a:ext cx="1350963" cy="1025525"/>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127" name="Picture 83" descr="water"/>
          <p:cNvPicPr>
            <a:picLocks noChangeAspect="1"/>
          </p:cNvPicPr>
          <p:nvPr/>
        </p:nvPicPr>
        <p:blipFill>
          <a:blip r:embed="rId2"/>
          <a:srcRect l="22409" t="16374" b="27486"/>
          <a:stretch>
            <a:fillRect/>
          </a:stretch>
        </p:blipFill>
        <p:spPr>
          <a:xfrm rot="393398">
            <a:off x="3556000" y="609600"/>
            <a:ext cx="3551238" cy="2197100"/>
          </a:xfrm>
          <a:prstGeom prst="rect">
            <a:avLst/>
          </a:prstGeom>
          <a:noFill/>
          <a:ln w="9525">
            <a:noFill/>
          </a:ln>
        </p:spPr>
      </p:pic>
      <p:sp>
        <p:nvSpPr>
          <p:cNvPr id="3074" name="Rectangle 2"/>
          <p:cNvSpPr>
            <a:spLocks noGrp="1" noChangeArrowheads="1"/>
          </p:cNvSpPr>
          <p:nvPr>
            <p:ph type="ctrTitle"/>
          </p:nvPr>
        </p:nvSpPr>
        <p:spPr bwMode="gray">
          <a:xfrm>
            <a:off x="444500" y="1884363"/>
            <a:ext cx="10972800" cy="2382837"/>
          </a:xfrm>
          <a:effectLst/>
        </p:spPr>
        <p:txBody>
          <a:bodyPr/>
          <a:lstStyle>
            <a:lvl1pPr>
              <a:defRPr lang="zh-CN" altLang="en-US" sz="8000" b="1" i="1" dirty="0">
                <a:solidFill>
                  <a:schemeClr val="tx2"/>
                </a:solidFill>
                <a:latin typeface="CAD 数英斜" pitchFamily="65" charset="-122"/>
                <a:ea typeface="CAD 数英斜" pitchFamily="65" charset="-122"/>
                <a:cs typeface="+mj-cs"/>
              </a:defRPr>
            </a:lvl1pPr>
          </a:lstStyle>
          <a:p>
            <a:pPr fontAlgn="base"/>
            <a:r>
              <a:rPr lang="zh-CN" altLang="en-US" strike="noStrike" noProof="1" smtClean="0"/>
              <a:t>单击此处编辑母版标题样式</a:t>
            </a:r>
            <a:endParaRPr lang="zh-CN" altLang="en-US" strike="noStrike" noProof="1"/>
          </a:p>
        </p:txBody>
      </p:sp>
      <p:sp>
        <p:nvSpPr>
          <p:cNvPr id="63" name="Rectangle 4"/>
          <p:cNvSpPr>
            <a:spLocks noGrp="1" noChangeArrowheads="1"/>
          </p:cNvSpPr>
          <p:nvPr>
            <p:ph type="dt" sz="half" idx="2"/>
          </p:nvPr>
        </p:nvSpPr>
        <p:spPr bwMode="gray">
          <a:xfrm>
            <a:off x="609600" y="6407150"/>
            <a:ext cx="2844800" cy="31432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Rectangle 5"/>
          <p:cNvSpPr>
            <a:spLocks noGrp="1" noChangeArrowheads="1"/>
          </p:cNvSpPr>
          <p:nvPr>
            <p:ph type="ftr" sz="quarter" idx="3"/>
          </p:nvPr>
        </p:nvSpPr>
        <p:spPr bwMode="gray">
          <a:xfrm>
            <a:off x="4165600" y="6407150"/>
            <a:ext cx="3860800" cy="31432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Rectangle 6"/>
          <p:cNvSpPr>
            <a:spLocks noGrp="1" noChangeArrowheads="1"/>
          </p:cNvSpPr>
          <p:nvPr>
            <p:ph type="sldNum" sz="quarter" idx="4"/>
          </p:nvPr>
        </p:nvSpPr>
        <p:spPr bwMode="gray">
          <a:xfrm>
            <a:off x="8737600" y="6407150"/>
            <a:ext cx="2844800" cy="314325"/>
          </a:xfrm>
          <a:prstGeom prst="rect">
            <a:avLst/>
          </a:prstGeom>
          <a:noFill/>
          <a:ln w="9525">
            <a:noFill/>
            <a:miter lim="800000"/>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showMasterSp="0">
  <p:cSld name="标题">
    <p:bg>
      <p:bgPr>
        <a:solidFill>
          <a:srgbClr val="FFFFFF"/>
        </a:solidFill>
        <a:effectLst/>
      </p:bgPr>
    </p:bg>
    <p:spTree>
      <p:nvGrpSpPr>
        <p:cNvPr id="1" name=""/>
        <p:cNvGrpSpPr/>
        <p:nvPr/>
      </p:nvGrpSpPr>
      <p:grpSpPr>
        <a:xfrm>
          <a:off x="0" y="0"/>
          <a:ext cx="0" cy="0"/>
          <a:chOff x="0" y="0"/>
          <a:chExt cx="0" cy="0"/>
        </a:xfrm>
      </p:grpSpPr>
      <p:sp>
        <p:nvSpPr>
          <p:cNvPr id="33" name="Freeform 40"/>
          <p:cNvSpPr>
            <a:spLocks noChangeArrowheads="1"/>
          </p:cNvSpPr>
          <p:nvPr/>
        </p:nvSpPr>
        <p:spPr bwMode="auto">
          <a:xfrm>
            <a:off x="0" y="6048375"/>
            <a:ext cx="3683000" cy="809625"/>
          </a:xfrm>
          <a:custGeom>
            <a:avLst/>
            <a:gdLst>
              <a:gd name="T0" fmla="*/ 0 w 1740"/>
              <a:gd name="T1" fmla="*/ 0 h 510"/>
              <a:gd name="T2" fmla="*/ 0 w 1740"/>
              <a:gd name="T3" fmla="*/ 2147483647 h 510"/>
              <a:gd name="T4" fmla="*/ 2147483647 w 1740"/>
              <a:gd name="T5" fmla="*/ 2147483647 h 510"/>
              <a:gd name="T6" fmla="*/ 2147483647 w 1740"/>
              <a:gd name="T7" fmla="*/ 2147483647 h 510"/>
              <a:gd name="T8" fmla="*/ 0 w 1740"/>
              <a:gd name="T9" fmla="*/ 0 h 5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40" h="510">
                <a:moveTo>
                  <a:pt x="0" y="0"/>
                </a:moveTo>
                <a:lnTo>
                  <a:pt x="0" y="510"/>
                </a:lnTo>
                <a:cubicBezTo>
                  <a:pt x="0" y="510"/>
                  <a:pt x="870" y="510"/>
                  <a:pt x="1740" y="510"/>
                </a:cubicBezTo>
                <a:cubicBezTo>
                  <a:pt x="1650" y="258"/>
                  <a:pt x="1595" y="30"/>
                  <a:pt x="1595" y="30"/>
                </a:cubicBezTo>
                <a:cubicBezTo>
                  <a:pt x="798" y="54"/>
                  <a:pt x="0" y="0"/>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Freeform 41"/>
          <p:cNvSpPr>
            <a:spLocks noChangeArrowheads="1"/>
          </p:cNvSpPr>
          <p:nvPr/>
        </p:nvSpPr>
        <p:spPr bwMode="auto">
          <a:xfrm>
            <a:off x="3454400" y="4705350"/>
            <a:ext cx="8534400" cy="2152650"/>
          </a:xfrm>
          <a:custGeom>
            <a:avLst/>
            <a:gdLst>
              <a:gd name="T0" fmla="*/ 2147483647 w 4032"/>
              <a:gd name="T1" fmla="*/ 0 h 1356"/>
              <a:gd name="T2" fmla="*/ 2147483647 w 4032"/>
              <a:gd name="T3" fmla="*/ 2147483647 h 1356"/>
              <a:gd name="T4" fmla="*/ 2147483647 w 4032"/>
              <a:gd name="T5" fmla="*/ 2147483647 h 1356"/>
              <a:gd name="T6" fmla="*/ 2147483647 w 4032"/>
              <a:gd name="T7" fmla="*/ 2147483647 h 1356"/>
              <a:gd name="T8" fmla="*/ 0 w 4032"/>
              <a:gd name="T9" fmla="*/ 2147483647 h 1356"/>
              <a:gd name="T10" fmla="*/ 2147483647 w 4032"/>
              <a:gd name="T11" fmla="*/ 0 h 13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32" h="1356">
                <a:moveTo>
                  <a:pt x="1116" y="0"/>
                </a:moveTo>
                <a:cubicBezTo>
                  <a:pt x="2370" y="1254"/>
                  <a:pt x="3840" y="636"/>
                  <a:pt x="3840" y="636"/>
                </a:cubicBezTo>
                <a:cubicBezTo>
                  <a:pt x="4032" y="966"/>
                  <a:pt x="4032" y="1356"/>
                  <a:pt x="4032" y="1356"/>
                </a:cubicBezTo>
                <a:cubicBezTo>
                  <a:pt x="4032" y="1356"/>
                  <a:pt x="2160" y="1356"/>
                  <a:pt x="288" y="1356"/>
                </a:cubicBezTo>
                <a:cubicBezTo>
                  <a:pt x="120" y="1140"/>
                  <a:pt x="0" y="828"/>
                  <a:pt x="0" y="828"/>
                </a:cubicBezTo>
                <a:lnTo>
                  <a:pt x="1116" y="0"/>
                </a:ln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Freeform 42"/>
          <p:cNvSpPr>
            <a:spLocks noChangeArrowheads="1"/>
          </p:cNvSpPr>
          <p:nvPr/>
        </p:nvSpPr>
        <p:spPr bwMode="auto">
          <a:xfrm>
            <a:off x="5867400" y="781050"/>
            <a:ext cx="6324600" cy="5048250"/>
          </a:xfrm>
          <a:custGeom>
            <a:avLst/>
            <a:gdLst>
              <a:gd name="T0" fmla="*/ 2147483647 w 2988"/>
              <a:gd name="T1" fmla="*/ 2147483647 h 3180"/>
              <a:gd name="T2" fmla="*/ 2147483647 w 2988"/>
              <a:gd name="T3" fmla="*/ 0 h 3180"/>
              <a:gd name="T4" fmla="*/ 2147483647 w 2988"/>
              <a:gd name="T5" fmla="*/ 2147483647 h 3180"/>
              <a:gd name="T6" fmla="*/ 2147483647 w 2988"/>
              <a:gd name="T7" fmla="*/ 2147483647 h 3180"/>
              <a:gd name="T8" fmla="*/ 2147483647 w 2988"/>
              <a:gd name="T9" fmla="*/ 2147483647 h 3180"/>
              <a:gd name="T10" fmla="*/ 0 w 2988"/>
              <a:gd name="T11" fmla="*/ 2147483647 h 3180"/>
              <a:gd name="T12" fmla="*/ 2147483647 w 2988"/>
              <a:gd name="T13" fmla="*/ 2147483647 h 31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988" h="3180">
                <a:moveTo>
                  <a:pt x="510" y="1098"/>
                </a:moveTo>
                <a:cubicBezTo>
                  <a:pt x="1710" y="840"/>
                  <a:pt x="2280" y="0"/>
                  <a:pt x="2280" y="0"/>
                </a:cubicBezTo>
                <a:cubicBezTo>
                  <a:pt x="2700" y="96"/>
                  <a:pt x="2988" y="342"/>
                  <a:pt x="2988" y="342"/>
                </a:cubicBezTo>
                <a:lnTo>
                  <a:pt x="2988" y="2772"/>
                </a:lnTo>
                <a:cubicBezTo>
                  <a:pt x="2988" y="2772"/>
                  <a:pt x="2202" y="3180"/>
                  <a:pt x="1452" y="3060"/>
                </a:cubicBezTo>
                <a:cubicBezTo>
                  <a:pt x="636" y="2940"/>
                  <a:pt x="0" y="2406"/>
                  <a:pt x="0" y="2406"/>
                </a:cubicBezTo>
                <a:lnTo>
                  <a:pt x="510" y="1098"/>
                </a:ln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Freeform 43"/>
          <p:cNvSpPr>
            <a:spLocks noChangeArrowheads="1"/>
          </p:cNvSpPr>
          <p:nvPr/>
        </p:nvSpPr>
        <p:spPr bwMode="auto">
          <a:xfrm>
            <a:off x="6400800" y="0"/>
            <a:ext cx="4368800" cy="2409825"/>
          </a:xfrm>
          <a:custGeom>
            <a:avLst/>
            <a:gdLst>
              <a:gd name="T0" fmla="*/ 0 w 2064"/>
              <a:gd name="T1" fmla="*/ 0 h 1518"/>
              <a:gd name="T2" fmla="*/ 2147483647 w 2064"/>
              <a:gd name="T3" fmla="*/ 2147483647 h 1518"/>
              <a:gd name="T4" fmla="*/ 2147483647 w 2064"/>
              <a:gd name="T5" fmla="*/ 0 h 1518"/>
              <a:gd name="T6" fmla="*/ 0 w 2064"/>
              <a:gd name="T7" fmla="*/ 0 h 15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64" h="1518">
                <a:moveTo>
                  <a:pt x="0" y="0"/>
                </a:moveTo>
                <a:cubicBezTo>
                  <a:pt x="0" y="0"/>
                  <a:pt x="138" y="759"/>
                  <a:pt x="276" y="1518"/>
                </a:cubicBezTo>
                <a:cubicBezTo>
                  <a:pt x="1518" y="1194"/>
                  <a:pt x="2064" y="0"/>
                  <a:pt x="2064" y="0"/>
                </a:cubicBezTo>
                <a:lnTo>
                  <a:pt x="0" y="0"/>
                </a:lnTo>
                <a:close/>
              </a:path>
            </a:pathLst>
          </a:custGeom>
          <a:solidFill>
            <a:schemeClr val="accent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Freeform 79"/>
          <p:cNvSpPr>
            <a:spLocks noChangeArrowheads="1"/>
          </p:cNvSpPr>
          <p:nvPr/>
        </p:nvSpPr>
        <p:spPr bwMode="auto">
          <a:xfrm>
            <a:off x="0" y="0"/>
            <a:ext cx="8777288" cy="7267575"/>
          </a:xfrm>
          <a:custGeom>
            <a:avLst/>
            <a:gdLst>
              <a:gd name="T0" fmla="*/ 0 w 4014"/>
              <a:gd name="T1" fmla="*/ 0 h 4455"/>
              <a:gd name="T2" fmla="*/ 2147483647 w 4014"/>
              <a:gd name="T3" fmla="*/ 0 h 4455"/>
              <a:gd name="T4" fmla="*/ 2147483647 w 4014"/>
              <a:gd name="T5" fmla="*/ 2147483647 h 4455"/>
              <a:gd name="T6" fmla="*/ 0 w 4014"/>
              <a:gd name="T7" fmla="*/ 2147483647 h 4455"/>
              <a:gd name="T8" fmla="*/ 0 w 4014"/>
              <a:gd name="T9" fmla="*/ 0 h 4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solidFill>
            <a:srgbClr val="FFFFFF"/>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Freeform 45"/>
          <p:cNvSpPr>
            <a:spLocks noChangeArrowheads="1"/>
          </p:cNvSpPr>
          <p:nvPr/>
        </p:nvSpPr>
        <p:spPr bwMode="auto">
          <a:xfrm>
            <a:off x="0" y="0"/>
            <a:ext cx="8496300" cy="7072313"/>
          </a:xfrm>
          <a:custGeom>
            <a:avLst/>
            <a:gdLst>
              <a:gd name="T0" fmla="*/ 0 w 4014"/>
              <a:gd name="T1" fmla="*/ 0 h 4455"/>
              <a:gd name="T2" fmla="*/ 2147483647 w 4014"/>
              <a:gd name="T3" fmla="*/ 0 h 4455"/>
              <a:gd name="T4" fmla="*/ 2147483647 w 4014"/>
              <a:gd name="T5" fmla="*/ 2147483647 h 4455"/>
              <a:gd name="T6" fmla="*/ 0 w 4014"/>
              <a:gd name="T7" fmla="*/ 2147483647 h 4455"/>
              <a:gd name="T8" fmla="*/ 0 w 4014"/>
              <a:gd name="T9" fmla="*/ 0 h 445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gradFill rotWithShape="1">
            <a:gsLst>
              <a:gs pos="0">
                <a:srgbClr val="FFF9F7"/>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Line 47"/>
          <p:cNvSpPr>
            <a:spLocks noChangeShapeType="1"/>
          </p:cNvSpPr>
          <p:nvPr/>
        </p:nvSpPr>
        <p:spPr bwMode="auto">
          <a:xfrm>
            <a:off x="334963" y="1588"/>
            <a:ext cx="0" cy="601503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Line 48"/>
          <p:cNvSpPr>
            <a:spLocks noChangeShapeType="1"/>
          </p:cNvSpPr>
          <p:nvPr/>
        </p:nvSpPr>
        <p:spPr bwMode="auto">
          <a:xfrm>
            <a:off x="1725613" y="1588"/>
            <a:ext cx="0" cy="62071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Line 49"/>
          <p:cNvSpPr>
            <a:spLocks noChangeShapeType="1"/>
          </p:cNvSpPr>
          <p:nvPr/>
        </p:nvSpPr>
        <p:spPr bwMode="auto">
          <a:xfrm>
            <a:off x="3117850" y="1588"/>
            <a:ext cx="0" cy="6183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Line 50"/>
          <p:cNvSpPr>
            <a:spLocks noChangeShapeType="1"/>
          </p:cNvSpPr>
          <p:nvPr/>
        </p:nvSpPr>
        <p:spPr bwMode="auto">
          <a:xfrm>
            <a:off x="4510088" y="1588"/>
            <a:ext cx="0" cy="59721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Line 51"/>
          <p:cNvSpPr>
            <a:spLocks noChangeShapeType="1"/>
          </p:cNvSpPr>
          <p:nvPr/>
        </p:nvSpPr>
        <p:spPr bwMode="auto">
          <a:xfrm>
            <a:off x="5903913" y="1588"/>
            <a:ext cx="0" cy="54498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Line 53"/>
          <p:cNvSpPr>
            <a:spLocks noChangeShapeType="1"/>
          </p:cNvSpPr>
          <p:nvPr/>
        </p:nvSpPr>
        <p:spPr bwMode="auto">
          <a:xfrm rot="5400000">
            <a:off x="3884613" y="-2654300"/>
            <a:ext cx="0" cy="58134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Line 54"/>
          <p:cNvSpPr>
            <a:spLocks noChangeShapeType="1"/>
          </p:cNvSpPr>
          <p:nvPr/>
        </p:nvSpPr>
        <p:spPr bwMode="auto">
          <a:xfrm rot="5400000">
            <a:off x="4008438" y="-1682750"/>
            <a:ext cx="0" cy="6000750"/>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Line 55"/>
          <p:cNvSpPr>
            <a:spLocks noChangeShapeType="1"/>
          </p:cNvSpPr>
          <p:nvPr/>
        </p:nvSpPr>
        <p:spPr bwMode="auto">
          <a:xfrm rot="5400000">
            <a:off x="4014788" y="-622300"/>
            <a:ext cx="0" cy="60102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Line 56"/>
          <p:cNvSpPr>
            <a:spLocks noChangeShapeType="1"/>
          </p:cNvSpPr>
          <p:nvPr/>
        </p:nvSpPr>
        <p:spPr bwMode="auto">
          <a:xfrm rot="5400000">
            <a:off x="3875881" y="548481"/>
            <a:ext cx="0" cy="5802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Line 57"/>
          <p:cNvSpPr>
            <a:spLocks noChangeShapeType="1"/>
          </p:cNvSpPr>
          <p:nvPr/>
        </p:nvSpPr>
        <p:spPr bwMode="auto">
          <a:xfrm rot="5400000">
            <a:off x="3555206" y="1854994"/>
            <a:ext cx="0" cy="53197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Line 58"/>
          <p:cNvSpPr>
            <a:spLocks noChangeShapeType="1"/>
          </p:cNvSpPr>
          <p:nvPr/>
        </p:nvSpPr>
        <p:spPr bwMode="auto">
          <a:xfrm rot="5400000">
            <a:off x="2820194" y="3472656"/>
            <a:ext cx="0" cy="42179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Rectangle 59"/>
          <p:cNvSpPr>
            <a:spLocks noChangeArrowheads="1"/>
          </p:cNvSpPr>
          <p:nvPr/>
        </p:nvSpPr>
        <p:spPr bwMode="auto">
          <a:xfrm>
            <a:off x="3149600" y="277813"/>
            <a:ext cx="1350963" cy="1025525"/>
          </a:xfrm>
          <a:prstGeom prst="rect">
            <a:avLst/>
          </a:prstGeom>
          <a:solidFill>
            <a:srgbClr val="FFFFFF">
              <a:alpha val="50195"/>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Rectangle 60"/>
          <p:cNvSpPr>
            <a:spLocks noChangeArrowheads="1"/>
          </p:cNvSpPr>
          <p:nvPr/>
        </p:nvSpPr>
        <p:spPr bwMode="auto">
          <a:xfrm>
            <a:off x="381000" y="2427288"/>
            <a:ext cx="1350963" cy="1025525"/>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Rectangle 61"/>
          <p:cNvSpPr>
            <a:spLocks noChangeArrowheads="1"/>
          </p:cNvSpPr>
          <p:nvPr/>
        </p:nvSpPr>
        <p:spPr bwMode="auto">
          <a:xfrm>
            <a:off x="0" y="271463"/>
            <a:ext cx="334963" cy="1025525"/>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Rectangle 62"/>
          <p:cNvSpPr>
            <a:spLocks noChangeArrowheads="1"/>
          </p:cNvSpPr>
          <p:nvPr/>
        </p:nvSpPr>
        <p:spPr bwMode="auto">
          <a:xfrm>
            <a:off x="1776413" y="1588"/>
            <a:ext cx="1349375" cy="234950"/>
          </a:xfrm>
          <a:prstGeom prst="rect">
            <a:avLst/>
          </a:prstGeom>
          <a:solidFill>
            <a:srgbClr val="FFFFFF">
              <a:alpha val="50195"/>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Freeform 64"/>
          <p:cNvSpPr>
            <a:spLocks noChangeArrowheads="1"/>
          </p:cNvSpPr>
          <p:nvPr/>
        </p:nvSpPr>
        <p:spPr bwMode="auto">
          <a:xfrm>
            <a:off x="3154363" y="4541838"/>
            <a:ext cx="1346200" cy="1033463"/>
          </a:xfrm>
          <a:custGeom>
            <a:avLst/>
            <a:gdLst>
              <a:gd name="T0" fmla="*/ 0 w 636"/>
              <a:gd name="T1" fmla="*/ 0 h 651"/>
              <a:gd name="T2" fmla="*/ 0 w 636"/>
              <a:gd name="T3" fmla="*/ 2147483647 h 651"/>
              <a:gd name="T4" fmla="*/ 2147483647 w 636"/>
              <a:gd name="T5" fmla="*/ 2147483647 h 651"/>
              <a:gd name="T6" fmla="*/ 2147483647 w 636"/>
              <a:gd name="T7" fmla="*/ 0 h 651"/>
              <a:gd name="T8" fmla="*/ 0 w 636"/>
              <a:gd name="T9" fmla="*/ 0 h 65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6" h="651">
                <a:moveTo>
                  <a:pt x="0" y="0"/>
                </a:moveTo>
                <a:lnTo>
                  <a:pt x="0" y="645"/>
                </a:lnTo>
                <a:lnTo>
                  <a:pt x="636" y="651"/>
                </a:lnTo>
                <a:lnTo>
                  <a:pt x="632" y="0"/>
                </a:lnTo>
                <a:lnTo>
                  <a:pt x="0" y="0"/>
                </a:lnTo>
                <a:close/>
              </a:path>
            </a:pathLst>
          </a:custGeom>
          <a:solidFill>
            <a:srgbClr val="FFFFFF">
              <a:alpha val="39999"/>
            </a:srgb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Rectangle 31"/>
          <p:cNvSpPr>
            <a:spLocks noChangeArrowheads="1"/>
          </p:cNvSpPr>
          <p:nvPr/>
        </p:nvSpPr>
        <p:spPr bwMode="auto">
          <a:xfrm>
            <a:off x="381000" y="2435225"/>
            <a:ext cx="1350963" cy="1025525"/>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5145" name="Group 71"/>
          <p:cNvGrpSpPr/>
          <p:nvPr/>
        </p:nvGrpSpPr>
        <p:grpSpPr>
          <a:xfrm>
            <a:off x="10769600" y="0"/>
            <a:ext cx="1435100" cy="6858000"/>
            <a:chOff x="5088" y="0"/>
            <a:chExt cx="678" cy="4320"/>
          </a:xfrm>
        </p:grpSpPr>
        <p:sp>
          <p:nvSpPr>
            <p:cNvPr id="57" name="Freeform 66"/>
            <p:cNvSpPr>
              <a:spLocks noChangeArrowheads="1"/>
            </p:cNvSpPr>
            <p:nvPr/>
          </p:nvSpPr>
          <p:spPr bwMode="auto">
            <a:xfrm>
              <a:off x="5088" y="0"/>
              <a:ext cx="672" cy="702"/>
            </a:xfrm>
            <a:custGeom>
              <a:avLst/>
              <a:gdLst>
                <a:gd name="T0" fmla="*/ 0 w 672"/>
                <a:gd name="T1" fmla="*/ 371 h 720"/>
                <a:gd name="T2" fmla="*/ 288 w 672"/>
                <a:gd name="T3" fmla="*/ 0 h 720"/>
                <a:gd name="T4" fmla="*/ 672 w 672"/>
                <a:gd name="T5" fmla="*/ 0 h 720"/>
                <a:gd name="T6" fmla="*/ 672 w 672"/>
                <a:gd name="T7" fmla="*/ 618 h 720"/>
                <a:gd name="T8" fmla="*/ 0 w 672"/>
                <a:gd name="T9" fmla="*/ 371 h 7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72" h="720">
                  <a:moveTo>
                    <a:pt x="0" y="432"/>
                  </a:moveTo>
                  <a:cubicBezTo>
                    <a:pt x="186" y="216"/>
                    <a:pt x="288" y="0"/>
                    <a:pt x="288" y="0"/>
                  </a:cubicBezTo>
                  <a:lnTo>
                    <a:pt x="672" y="0"/>
                  </a:lnTo>
                  <a:lnTo>
                    <a:pt x="672" y="720"/>
                  </a:lnTo>
                  <a:cubicBezTo>
                    <a:pt x="672" y="720"/>
                    <a:pt x="384" y="516"/>
                    <a:pt x="0" y="432"/>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8" name="Freeform 67"/>
            <p:cNvSpPr>
              <a:spLocks noChangeArrowheads="1"/>
            </p:cNvSpPr>
            <p:nvPr/>
          </p:nvSpPr>
          <p:spPr bwMode="auto">
            <a:xfrm>
              <a:off x="5602" y="3496"/>
              <a:ext cx="164" cy="824"/>
            </a:xfrm>
            <a:custGeom>
              <a:avLst/>
              <a:gdLst>
                <a:gd name="T0" fmla="*/ 43 w 212"/>
                <a:gd name="T1" fmla="*/ 0 h 824"/>
                <a:gd name="T2" fmla="*/ 0 w 212"/>
                <a:gd name="T3" fmla="*/ 82 h 824"/>
                <a:gd name="T4" fmla="*/ 36 w 212"/>
                <a:gd name="T5" fmla="*/ 824 h 824"/>
                <a:gd name="T6" fmla="*/ 46 w 212"/>
                <a:gd name="T7" fmla="*/ 822 h 824"/>
                <a:gd name="T8" fmla="*/ 43 w 212"/>
                <a:gd name="T9" fmla="*/ 0 h 8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2" h="824">
                  <a:moveTo>
                    <a:pt x="206" y="0"/>
                  </a:moveTo>
                  <a:cubicBezTo>
                    <a:pt x="104" y="54"/>
                    <a:pt x="0" y="82"/>
                    <a:pt x="0" y="82"/>
                  </a:cubicBezTo>
                  <a:cubicBezTo>
                    <a:pt x="0" y="82"/>
                    <a:pt x="148" y="378"/>
                    <a:pt x="168" y="824"/>
                  </a:cubicBezTo>
                  <a:lnTo>
                    <a:pt x="212" y="822"/>
                  </a:lnTo>
                  <a:cubicBezTo>
                    <a:pt x="212" y="822"/>
                    <a:pt x="209" y="411"/>
                    <a:pt x="206" y="0"/>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9" name="Rectangle 80"/>
          <p:cNvSpPr>
            <a:spLocks noChangeArrowheads="1"/>
          </p:cNvSpPr>
          <p:nvPr/>
        </p:nvSpPr>
        <p:spPr bwMode="auto">
          <a:xfrm>
            <a:off x="7327900" y="1333500"/>
            <a:ext cx="881063" cy="1025525"/>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Line 81"/>
          <p:cNvSpPr>
            <a:spLocks noChangeShapeType="1"/>
          </p:cNvSpPr>
          <p:nvPr/>
        </p:nvSpPr>
        <p:spPr bwMode="auto">
          <a:xfrm>
            <a:off x="7307263" y="1588"/>
            <a:ext cx="0" cy="42386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Rectangle 82"/>
          <p:cNvSpPr>
            <a:spLocks noChangeArrowheads="1"/>
          </p:cNvSpPr>
          <p:nvPr/>
        </p:nvSpPr>
        <p:spPr bwMode="auto">
          <a:xfrm>
            <a:off x="5943600" y="3495675"/>
            <a:ext cx="1350963" cy="1025525"/>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5151" name="Picture 83" descr="water"/>
          <p:cNvPicPr>
            <a:picLocks noChangeAspect="1"/>
          </p:cNvPicPr>
          <p:nvPr/>
        </p:nvPicPr>
        <p:blipFill>
          <a:blip r:embed="rId2"/>
          <a:srcRect l="22409" t="16374" b="27486"/>
          <a:stretch>
            <a:fillRect/>
          </a:stretch>
        </p:blipFill>
        <p:spPr>
          <a:xfrm rot="393398">
            <a:off x="3556000" y="609600"/>
            <a:ext cx="3551238" cy="2197100"/>
          </a:xfrm>
          <a:prstGeom prst="rect">
            <a:avLst/>
          </a:prstGeom>
          <a:noFill/>
          <a:ln w="9525">
            <a:noFill/>
          </a:ln>
        </p:spPr>
      </p:pic>
      <p:sp>
        <p:nvSpPr>
          <p:cNvPr id="3075" name="Rectangle 3"/>
          <p:cNvSpPr>
            <a:spLocks noGrp="1" noChangeArrowheads="1"/>
          </p:cNvSpPr>
          <p:nvPr>
            <p:ph type="subTitle" idx="1"/>
          </p:nvPr>
        </p:nvSpPr>
        <p:spPr>
          <a:xfrm>
            <a:off x="444500" y="5084763"/>
            <a:ext cx="8534400" cy="457200"/>
          </a:xfrm>
        </p:spPr>
        <p:txBody>
          <a:bodyPr/>
          <a:lstStyle>
            <a:lvl1pPr marL="0" indent="0">
              <a:buFontTx/>
              <a:buNone/>
              <a:defRPr sz="1600">
                <a:latin typeface="Times New Roman" panose="02020603050405020304" pitchFamily="18" charset="0"/>
              </a:defRPr>
            </a:lvl1pPr>
          </a:lstStyle>
          <a:p>
            <a:pPr fontAlgn="base"/>
            <a:r>
              <a:rPr lang="zh-CN" altLang="en-US" strike="noStrike" noProof="1"/>
              <a:t>单击此处编辑母版副标题样式</a:t>
            </a:r>
            <a:endParaRPr lang="zh-CN" altLang="en-US" strike="noStrike" noProof="1"/>
          </a:p>
        </p:txBody>
      </p:sp>
      <p:sp>
        <p:nvSpPr>
          <p:cNvPr id="3074" name="Rectangle 2"/>
          <p:cNvSpPr>
            <a:spLocks noGrp="1" noChangeArrowheads="1"/>
          </p:cNvSpPr>
          <p:nvPr>
            <p:ph type="ctrTitle"/>
          </p:nvPr>
        </p:nvSpPr>
        <p:spPr bwMode="gray">
          <a:xfrm>
            <a:off x="444500" y="2286000"/>
            <a:ext cx="9918700" cy="1470025"/>
          </a:xfrm>
          <a:effectLst/>
        </p:spPr>
        <p:txBody>
          <a:bodyPr/>
          <a:lstStyle>
            <a:lvl1pPr>
              <a:spcBef>
                <a:spcPts val="1800"/>
              </a:spcBef>
              <a:defRPr sz="4800" baseline="0">
                <a:latin typeface="Times New Roman" panose="02020603050405020304" pitchFamily="18" charset="0"/>
                <a:ea typeface="方正卡通简体" pitchFamily="65" charset="-122"/>
              </a:defRPr>
            </a:lvl1pPr>
          </a:lstStyle>
          <a:p>
            <a:pPr fontAlgn="base"/>
            <a:r>
              <a:rPr lang="zh-CN" altLang="en-US" strike="noStrike" noProof="1" smtClean="0"/>
              <a:t>单击此处编辑母版标题样式</a:t>
            </a:r>
            <a:endParaRPr lang="zh-CN" altLang="en-US" strike="noStrike" noProof="1"/>
          </a:p>
        </p:txBody>
      </p:sp>
      <p:sp>
        <p:nvSpPr>
          <p:cNvPr id="63" name="Rectangle 4"/>
          <p:cNvSpPr>
            <a:spLocks noGrp="1" noChangeArrowheads="1"/>
          </p:cNvSpPr>
          <p:nvPr>
            <p:ph type="dt" sz="half" idx="2"/>
          </p:nvPr>
        </p:nvSpPr>
        <p:spPr bwMode="gray">
          <a:xfrm>
            <a:off x="609600" y="6407150"/>
            <a:ext cx="2844800" cy="31432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Rectangle 5"/>
          <p:cNvSpPr>
            <a:spLocks noGrp="1" noChangeArrowheads="1"/>
          </p:cNvSpPr>
          <p:nvPr>
            <p:ph type="ftr" sz="quarter" idx="3"/>
          </p:nvPr>
        </p:nvSpPr>
        <p:spPr bwMode="gray">
          <a:xfrm>
            <a:off x="4165600" y="6407150"/>
            <a:ext cx="3860800" cy="31432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Rectangle 6"/>
          <p:cNvSpPr>
            <a:spLocks noGrp="1" noChangeArrowheads="1"/>
          </p:cNvSpPr>
          <p:nvPr>
            <p:ph type="sldNum" sz="quarter" idx="4"/>
          </p:nvPr>
        </p:nvSpPr>
        <p:spPr bwMode="gray">
          <a:xfrm>
            <a:off x="8737600" y="6407150"/>
            <a:ext cx="2844800" cy="314325"/>
          </a:xfrm>
          <a:prstGeom prst="rect">
            <a:avLst/>
          </a:prstGeom>
          <a:noFill/>
          <a:ln w="9525">
            <a:noFill/>
            <a:miter lim="800000"/>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3200" b="0" baseline="0">
                <a:latin typeface="Times New Roman" panose="02020603050405020304" pitchFamily="18" charset="0"/>
                <a:ea typeface="华文楷体" pitchFamily="2" charset="-122"/>
              </a:defRPr>
            </a:lvl1pPr>
          </a:lstStyle>
          <a:p>
            <a:pPr fontAlgn="base"/>
            <a:r>
              <a:rPr lang="zh-CN" altLang="en-US" strike="noStrike" noProof="1" smtClean="0"/>
              <a:t>单击此处编辑母版标题样式</a:t>
            </a:r>
            <a:endParaRPr lang="zh-CN" altLang="en-US" strike="noStrike" noProof="1"/>
          </a:p>
        </p:txBody>
      </p:sp>
      <p:sp>
        <p:nvSpPr>
          <p:cNvPr id="7" name="文本占位符 6"/>
          <p:cNvSpPr>
            <a:spLocks noGrp="1"/>
          </p:cNvSpPr>
          <p:nvPr>
            <p:ph type="body" sz="quarter" idx="13"/>
          </p:nvPr>
        </p:nvSpPr>
        <p:spPr>
          <a:xfrm>
            <a:off x="2133600" y="1828800"/>
            <a:ext cx="9245600" cy="3657600"/>
          </a:xfrm>
        </p:spPr>
        <p:txBody>
          <a:bodyPr/>
          <a:lstStyle>
            <a:lvl1pPr indent="342900" defTabSz="457200" eaLnBrk="1" hangingPunct="1">
              <a:spcBef>
                <a:spcPts val="600"/>
              </a:spcBef>
              <a:buNone/>
              <a:defRPr sz="2800" baseline="0">
                <a:latin typeface="Times New Roman" panose="02020603050405020304" pitchFamily="18" charset="0"/>
                <a:ea typeface="华文楷体" pitchFamily="2" charset="-122"/>
              </a:defRPr>
            </a:lvl1pPr>
          </a:lstStyle>
          <a:p>
            <a:pPr lvl="0" fontAlgn="base"/>
            <a:endParaRPr lang="zh-CN" altLang="en-US" strike="noStrike" noProof="1"/>
          </a:p>
        </p:txBody>
      </p:sp>
      <p:sp>
        <p:nvSpPr>
          <p:cNvPr id="3" name="日期占位符 2"/>
          <p:cNvSpPr>
            <a:spLocks noGrp="1"/>
          </p:cNvSpPr>
          <p:nvPr>
            <p:ph type="dt" sz="half" idx="14"/>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5"/>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6"/>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image" Target="../media/image1.pn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image" Target="../media/image1.png"/><Relationship Id="rId7" Type="http://schemas.openxmlformats.org/officeDocument/2006/relationships/slideLayout" Target="../slideLayouts/slideLayout14.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0" Type="http://schemas.openxmlformats.org/officeDocument/2006/relationships/theme" Target="../theme/theme2.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6" name="Freeform 7"/>
          <p:cNvSpPr>
            <a:spLocks noChangeArrowheads="1"/>
          </p:cNvSpPr>
          <p:nvPr/>
        </p:nvSpPr>
        <p:spPr bwMode="auto">
          <a:xfrm>
            <a:off x="-12700" y="-9525"/>
            <a:ext cx="12209463" cy="6872288"/>
          </a:xfrm>
          <a:custGeom>
            <a:avLst/>
            <a:gdLst>
              <a:gd name="T0" fmla="*/ 2147483647 w 5768"/>
              <a:gd name="T1" fmla="*/ 2147483647 h 4329"/>
              <a:gd name="T2" fmla="*/ 2147483647 w 5768"/>
              <a:gd name="T3" fmla="*/ 2147483647 h 4329"/>
              <a:gd name="T4" fmla="*/ 2147483647 w 5768"/>
              <a:gd name="T5" fmla="*/ 2147483647 h 4329"/>
              <a:gd name="T6" fmla="*/ 2147483647 w 5768"/>
              <a:gd name="T7" fmla="*/ 2147483647 h 4329"/>
              <a:gd name="T8" fmla="*/ 0 w 5768"/>
              <a:gd name="T9" fmla="*/ 0 h 4329"/>
              <a:gd name="T10" fmla="*/ 2147483647 w 5768"/>
              <a:gd name="T11" fmla="*/ 2147483647 h 4329"/>
              <a:gd name="T12" fmla="*/ 2147483647 w 5768"/>
              <a:gd name="T13" fmla="*/ 2147483647 h 43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68" h="4329">
                <a:moveTo>
                  <a:pt x="5766" y="605"/>
                </a:moveTo>
                <a:cubicBezTo>
                  <a:pt x="5767" y="2464"/>
                  <a:pt x="5768" y="4325"/>
                  <a:pt x="5768" y="4325"/>
                </a:cubicBezTo>
                <a:lnTo>
                  <a:pt x="1082" y="4329"/>
                </a:lnTo>
                <a:cubicBezTo>
                  <a:pt x="318" y="3809"/>
                  <a:pt x="9" y="3349"/>
                  <a:pt x="13" y="3351"/>
                </a:cubicBezTo>
                <a:lnTo>
                  <a:pt x="0" y="0"/>
                </a:lnTo>
                <a:lnTo>
                  <a:pt x="2428" y="7"/>
                </a:lnTo>
                <a:cubicBezTo>
                  <a:pt x="2428" y="12"/>
                  <a:pt x="3096" y="401"/>
                  <a:pt x="5766" y="605"/>
                </a:cubicBezTo>
                <a:close/>
              </a:path>
            </a:pathLst>
          </a:custGeom>
          <a:gradFill rotWithShape="1">
            <a:gsLst>
              <a:gs pos="0">
                <a:srgbClr val="FFFEFE"/>
              </a:gs>
              <a:gs pos="100000">
                <a:schemeClr val="bg1">
                  <a:alpha val="70000"/>
                </a:schemeClr>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Freeform 9"/>
          <p:cNvSpPr>
            <a:spLocks noChangeArrowheads="1"/>
          </p:cNvSpPr>
          <p:nvPr/>
        </p:nvSpPr>
        <p:spPr bwMode="auto">
          <a:xfrm>
            <a:off x="-6350" y="5500688"/>
            <a:ext cx="1922463" cy="1358900"/>
          </a:xfrm>
          <a:custGeom>
            <a:avLst/>
            <a:gdLst>
              <a:gd name="T0" fmla="*/ 0 w 1089"/>
              <a:gd name="T1" fmla="*/ 0 h 1100"/>
              <a:gd name="T2" fmla="*/ 0 w 1089"/>
              <a:gd name="T3" fmla="*/ 2147483647 h 1100"/>
              <a:gd name="T4" fmla="*/ 2147483647 w 1089"/>
              <a:gd name="T5" fmla="*/ 2147483647 h 1100"/>
              <a:gd name="T6" fmla="*/ 0 w 1089"/>
              <a:gd name="T7" fmla="*/ 0 h 11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89" h="1100">
                <a:moveTo>
                  <a:pt x="0" y="0"/>
                </a:moveTo>
                <a:cubicBezTo>
                  <a:pt x="0" y="550"/>
                  <a:pt x="0" y="1100"/>
                  <a:pt x="0" y="1100"/>
                </a:cubicBezTo>
                <a:lnTo>
                  <a:pt x="1089" y="1100"/>
                </a:lnTo>
                <a:cubicBezTo>
                  <a:pt x="1089" y="1100"/>
                  <a:pt x="596" y="865"/>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Line 13"/>
          <p:cNvSpPr>
            <a:spLocks noChangeShapeType="1"/>
          </p:cNvSpPr>
          <p:nvPr/>
        </p:nvSpPr>
        <p:spPr bwMode="auto">
          <a:xfrm>
            <a:off x="703263" y="0"/>
            <a:ext cx="0" cy="5910263"/>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Line 14"/>
          <p:cNvSpPr>
            <a:spLocks noChangeShapeType="1"/>
          </p:cNvSpPr>
          <p:nvPr/>
        </p:nvSpPr>
        <p:spPr bwMode="auto">
          <a:xfrm>
            <a:off x="2236788" y="0"/>
            <a:ext cx="0" cy="6832600"/>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Line 15"/>
          <p:cNvSpPr>
            <a:spLocks noChangeShapeType="1"/>
          </p:cNvSpPr>
          <p:nvPr/>
        </p:nvSpPr>
        <p:spPr bwMode="auto">
          <a:xfrm>
            <a:off x="3773488" y="0"/>
            <a:ext cx="0" cy="6861175"/>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1" name="Line 16"/>
          <p:cNvSpPr>
            <a:spLocks noChangeShapeType="1"/>
          </p:cNvSpPr>
          <p:nvPr/>
        </p:nvSpPr>
        <p:spPr bwMode="auto">
          <a:xfrm>
            <a:off x="5310188" y="0"/>
            <a:ext cx="0" cy="6875463"/>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2" name="Line 17"/>
          <p:cNvSpPr>
            <a:spLocks noChangeShapeType="1"/>
          </p:cNvSpPr>
          <p:nvPr/>
        </p:nvSpPr>
        <p:spPr bwMode="auto">
          <a:xfrm>
            <a:off x="6845300" y="388938"/>
            <a:ext cx="0" cy="6486525"/>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3" name="Line 18"/>
          <p:cNvSpPr>
            <a:spLocks noChangeShapeType="1"/>
          </p:cNvSpPr>
          <p:nvPr/>
        </p:nvSpPr>
        <p:spPr bwMode="auto">
          <a:xfrm>
            <a:off x="8382000" y="619125"/>
            <a:ext cx="0" cy="6256338"/>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4" name="Line 19"/>
          <p:cNvSpPr>
            <a:spLocks noChangeShapeType="1"/>
          </p:cNvSpPr>
          <p:nvPr/>
        </p:nvSpPr>
        <p:spPr bwMode="auto">
          <a:xfrm>
            <a:off x="9918700" y="773113"/>
            <a:ext cx="0" cy="6102350"/>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5" name="Line 20"/>
          <p:cNvSpPr>
            <a:spLocks noChangeShapeType="1"/>
          </p:cNvSpPr>
          <p:nvPr/>
        </p:nvSpPr>
        <p:spPr bwMode="auto">
          <a:xfrm>
            <a:off x="11455400" y="900113"/>
            <a:ext cx="0" cy="5975350"/>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6" name="Line 22"/>
          <p:cNvSpPr>
            <a:spLocks noChangeShapeType="1"/>
          </p:cNvSpPr>
          <p:nvPr/>
        </p:nvSpPr>
        <p:spPr bwMode="auto">
          <a:xfrm rot="5400000">
            <a:off x="3460750" y="-2176462"/>
            <a:ext cx="0" cy="5191125"/>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7" name="Line 23"/>
          <p:cNvSpPr>
            <a:spLocks noChangeShapeType="1"/>
          </p:cNvSpPr>
          <p:nvPr/>
        </p:nvSpPr>
        <p:spPr bwMode="auto">
          <a:xfrm rot="5400000">
            <a:off x="6103938" y="-3036887"/>
            <a:ext cx="0" cy="9156700"/>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Line 24"/>
          <p:cNvSpPr>
            <a:spLocks noChangeShapeType="1"/>
          </p:cNvSpPr>
          <p:nvPr/>
        </p:nvSpPr>
        <p:spPr bwMode="auto">
          <a:xfrm rot="5400000">
            <a:off x="6103938" y="-1912937"/>
            <a:ext cx="0" cy="9156700"/>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Line 25"/>
          <p:cNvSpPr>
            <a:spLocks noChangeShapeType="1"/>
          </p:cNvSpPr>
          <p:nvPr/>
        </p:nvSpPr>
        <p:spPr bwMode="auto">
          <a:xfrm rot="5400000">
            <a:off x="6107113" y="-788987"/>
            <a:ext cx="0" cy="9153525"/>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0" name="Line 26"/>
          <p:cNvSpPr>
            <a:spLocks noChangeShapeType="1"/>
          </p:cNvSpPr>
          <p:nvPr/>
        </p:nvSpPr>
        <p:spPr bwMode="auto">
          <a:xfrm rot="5400000">
            <a:off x="6107113" y="334963"/>
            <a:ext cx="0" cy="9153525"/>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1" name="Line 27"/>
          <p:cNvSpPr>
            <a:spLocks noChangeShapeType="1"/>
          </p:cNvSpPr>
          <p:nvPr/>
        </p:nvSpPr>
        <p:spPr bwMode="auto">
          <a:xfrm rot="5400000">
            <a:off x="6540500" y="1824038"/>
            <a:ext cx="0" cy="8423275"/>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2" name="Rectangle 28"/>
          <p:cNvSpPr>
            <a:spLocks noChangeArrowheads="1"/>
          </p:cNvSpPr>
          <p:nvPr/>
        </p:nvSpPr>
        <p:spPr bwMode="auto">
          <a:xfrm>
            <a:off x="5340350" y="2692400"/>
            <a:ext cx="1504950" cy="1079500"/>
          </a:xfrm>
          <a:prstGeom prst="rect">
            <a:avLst/>
          </a:prstGeom>
          <a:solidFill>
            <a:srgbClr val="FFFFFF">
              <a:alpha val="250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3" name="Rectangle 29"/>
          <p:cNvSpPr>
            <a:spLocks noChangeArrowheads="1"/>
          </p:cNvSpPr>
          <p:nvPr/>
        </p:nvSpPr>
        <p:spPr bwMode="auto">
          <a:xfrm>
            <a:off x="9945688" y="4937125"/>
            <a:ext cx="1495425" cy="1079500"/>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4" name="Rectangle 30"/>
          <p:cNvSpPr>
            <a:spLocks noChangeArrowheads="1"/>
          </p:cNvSpPr>
          <p:nvPr/>
        </p:nvSpPr>
        <p:spPr bwMode="auto">
          <a:xfrm>
            <a:off x="731838" y="3808413"/>
            <a:ext cx="1504950" cy="1079500"/>
          </a:xfrm>
          <a:prstGeom prst="rect">
            <a:avLst/>
          </a:prstGeom>
          <a:solidFill>
            <a:srgbClr val="FFFFFF">
              <a:alpha val="2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5" name="Rectangle 31"/>
          <p:cNvSpPr>
            <a:spLocks noChangeArrowheads="1"/>
          </p:cNvSpPr>
          <p:nvPr/>
        </p:nvSpPr>
        <p:spPr bwMode="auto">
          <a:xfrm>
            <a:off x="8408988" y="6064250"/>
            <a:ext cx="1504950" cy="796925"/>
          </a:xfrm>
          <a:prstGeom prst="rect">
            <a:avLst/>
          </a:prstGeom>
          <a:solidFill>
            <a:srgbClr val="FFFFFF">
              <a:alpha val="2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6" name="Rectangle 32"/>
          <p:cNvSpPr>
            <a:spLocks noChangeArrowheads="1"/>
          </p:cNvSpPr>
          <p:nvPr/>
        </p:nvSpPr>
        <p:spPr bwMode="auto">
          <a:xfrm>
            <a:off x="3795713" y="0"/>
            <a:ext cx="1504950" cy="404813"/>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7" name="Rectangle 33"/>
          <p:cNvSpPr>
            <a:spLocks noChangeArrowheads="1"/>
          </p:cNvSpPr>
          <p:nvPr/>
        </p:nvSpPr>
        <p:spPr bwMode="auto">
          <a:xfrm>
            <a:off x="3803650" y="4938713"/>
            <a:ext cx="1493838" cy="1079500"/>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8" name="Rectangle 34"/>
          <p:cNvSpPr>
            <a:spLocks noChangeArrowheads="1"/>
          </p:cNvSpPr>
          <p:nvPr/>
        </p:nvSpPr>
        <p:spPr bwMode="auto">
          <a:xfrm>
            <a:off x="8401050" y="1566863"/>
            <a:ext cx="1493838" cy="1079500"/>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9" name="Rectangle 3"/>
          <p:cNvSpPr>
            <a:spLocks noGrp="1"/>
          </p:cNvSpPr>
          <p:nvPr>
            <p:ph type="body"/>
          </p:nvPr>
        </p:nvSpPr>
        <p:spPr>
          <a:xfrm>
            <a:off x="609600" y="1600200"/>
            <a:ext cx="10972800" cy="4525963"/>
          </a:xfrm>
          <a:prstGeom prst="rect">
            <a:avLst/>
          </a:prstGeom>
          <a:noFill/>
          <a:ln w="9525">
            <a:noFill/>
          </a:ln>
        </p:spPr>
        <p:txBody>
          <a:bodyPr anchor="t" anchorCtr="0"/>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2" name="Rectangle 4"/>
          <p:cNvSpPr>
            <a:spLocks noGrp="1" noChangeArrowheads="1"/>
          </p:cNvSpPr>
          <p:nvPr>
            <p:ph type="dt" sz="half" idx="2"/>
          </p:nvPr>
        </p:nvSpPr>
        <p:spPr bwMode="gray">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buFontTx/>
              <a:buNone/>
              <a:defRPr sz="1400" noProof="1">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Rectangle 5"/>
          <p:cNvSpPr>
            <a:spLocks noGrp="1" noChangeArrowheads="1"/>
          </p:cNvSpPr>
          <p:nvPr>
            <p:ph type="ftr" sz="quarter" idx="3"/>
          </p:nvPr>
        </p:nvSpPr>
        <p:spPr bwMode="gray">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lgn="ctr">
              <a:buFontTx/>
              <a:buNone/>
              <a:defRPr sz="1400" noProof="1">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Rectangle 6"/>
          <p:cNvSpPr>
            <a:spLocks noGrp="1" noChangeArrowheads="1"/>
          </p:cNvSpPr>
          <p:nvPr>
            <p:ph type="sldNum" sz="quarter" idx="4"/>
          </p:nvPr>
        </p:nvSpPr>
        <p:spPr bwMode="gray">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1053" name="Freeform 36"/>
          <p:cNvSpPr>
            <a:spLocks noChangeArrowheads="1"/>
          </p:cNvSpPr>
          <p:nvPr/>
        </p:nvSpPr>
        <p:spPr bwMode="auto">
          <a:xfrm>
            <a:off x="5389563" y="0"/>
            <a:ext cx="6807200" cy="739775"/>
          </a:xfrm>
          <a:custGeom>
            <a:avLst/>
            <a:gdLst>
              <a:gd name="T0" fmla="*/ 2147483647 w 3130"/>
              <a:gd name="T1" fmla="*/ 2147483647 h 453"/>
              <a:gd name="T2" fmla="*/ 2147483647 w 3130"/>
              <a:gd name="T3" fmla="*/ 0 h 453"/>
              <a:gd name="T4" fmla="*/ 0 w 3130"/>
              <a:gd name="T5" fmla="*/ 0 h 453"/>
              <a:gd name="T6" fmla="*/ 2147483647 w 3130"/>
              <a:gd name="T7" fmla="*/ 2147483647 h 4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30" h="453">
                <a:moveTo>
                  <a:pt x="3130" y="453"/>
                </a:moveTo>
                <a:cubicBezTo>
                  <a:pt x="3130" y="226"/>
                  <a:pt x="3130" y="0"/>
                  <a:pt x="3130" y="0"/>
                </a:cubicBezTo>
                <a:lnTo>
                  <a:pt x="0" y="0"/>
                </a:lnTo>
                <a:cubicBezTo>
                  <a:pt x="0" y="0"/>
                  <a:pt x="1298" y="389"/>
                  <a:pt x="3130" y="453"/>
                </a:cubicBez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4" name="Rectangle 2"/>
          <p:cNvSpPr>
            <a:spLocks noGrp="1"/>
          </p:cNvSpPr>
          <p:nvPr>
            <p:ph type="title"/>
          </p:nvPr>
        </p:nvSpPr>
        <p:spPr>
          <a:xfrm>
            <a:off x="609600" y="325438"/>
            <a:ext cx="10972800" cy="927100"/>
          </a:xfrm>
          <a:prstGeom prst="rect">
            <a:avLst/>
          </a:prstGeom>
          <a:noFill/>
          <a:ln w="9525">
            <a:noFill/>
          </a:ln>
          <a:effectLst>
            <a:outerShdw dist="35921" dir="2699999" algn="ctr" rotWithShape="0">
              <a:srgbClr val="FFFFFF"/>
            </a:outerShdw>
          </a:effectLst>
        </p:spPr>
        <p:txBody>
          <a:bodyPr vert="horz" wrap="square" lIns="91440" tIns="45720" rIns="91440" bIns="45720" anchor="ctr" anchorCtr="0"/>
          <a:p>
            <a:pPr lvl="0"/>
            <a:r>
              <a:rPr lang="zh-CN" altLang="en-US" dirty="0"/>
              <a:t>单击此处编辑母版标题样式</a:t>
            </a:r>
            <a:endParaRPr lang="zh-CN" altLang="en-US" dirty="0"/>
          </a:p>
        </p:txBody>
      </p:sp>
      <p:pic>
        <p:nvPicPr>
          <p:cNvPr id="1055" name="Picture 37" descr="water"/>
          <p:cNvPicPr>
            <a:picLocks noChangeAspect="1"/>
          </p:cNvPicPr>
          <p:nvPr/>
        </p:nvPicPr>
        <p:blipFill>
          <a:blip r:embed="rId8"/>
          <a:srcRect l="22409" t="16374" b="27486"/>
          <a:stretch>
            <a:fillRect/>
          </a:stretch>
        </p:blipFill>
        <p:spPr>
          <a:xfrm rot="786797">
            <a:off x="8839200" y="-381000"/>
            <a:ext cx="3224213" cy="1995488"/>
          </a:xfrm>
          <a:prstGeom prst="rect">
            <a:avLst/>
          </a:prstGeom>
          <a:noFill/>
          <a:ln w="9525">
            <a:noFill/>
          </a:ln>
        </p:spPr>
      </p:pic>
      <p:pic>
        <p:nvPicPr>
          <p:cNvPr id="1056" name="Picture 38" descr="3"/>
          <p:cNvPicPr>
            <a:picLocks noChangeAspect="1"/>
          </p:cNvPicPr>
          <p:nvPr/>
        </p:nvPicPr>
        <p:blipFill>
          <a:blip r:embed="rId9"/>
          <a:stretch>
            <a:fillRect/>
          </a:stretch>
        </p:blipFill>
        <p:spPr>
          <a:xfrm rot="-859267" flipH="1">
            <a:off x="65088" y="5726113"/>
            <a:ext cx="1631950" cy="13716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lvl1pPr algn="l" rtl="0" eaLnBrk="0" fontAlgn="base" hangingPunct="0">
        <a:spcBef>
          <a:spcPct val="0"/>
        </a:spcBef>
        <a:spcAft>
          <a:spcPct val="0"/>
        </a:spcAft>
        <a:defRPr sz="4400" b="1">
          <a:solidFill>
            <a:schemeClr val="tx2"/>
          </a:solidFill>
          <a:latin typeface="Times New Roman" panose="02020603050405020304" pitchFamily="18" charset="0"/>
          <a:ea typeface="+mj-ea"/>
          <a:cs typeface="+mj-cs"/>
        </a:defRPr>
      </a:lvl1pPr>
      <a:lvl2pPr algn="l" rtl="0" eaLnBrk="0" fontAlgn="base" hangingPunct="0">
        <a:spcBef>
          <a:spcPct val="0"/>
        </a:spcBef>
        <a:spcAft>
          <a:spcPct val="0"/>
        </a:spcAft>
        <a:defRPr sz="4400" b="1">
          <a:solidFill>
            <a:schemeClr val="tx2"/>
          </a:solidFill>
          <a:latin typeface="Times New Roman" panose="02020603050405020304" pitchFamily="18" charset="0"/>
        </a:defRPr>
      </a:lvl2pPr>
      <a:lvl3pPr algn="l" rtl="0" eaLnBrk="0" fontAlgn="base" hangingPunct="0">
        <a:spcBef>
          <a:spcPct val="0"/>
        </a:spcBef>
        <a:spcAft>
          <a:spcPct val="0"/>
        </a:spcAft>
        <a:defRPr sz="4400" b="1">
          <a:solidFill>
            <a:schemeClr val="tx2"/>
          </a:solidFill>
          <a:latin typeface="Times New Roman" panose="02020603050405020304" pitchFamily="18" charset="0"/>
        </a:defRPr>
      </a:lvl3pPr>
      <a:lvl4pPr algn="l" rtl="0" eaLnBrk="0" fontAlgn="base" hangingPunct="0">
        <a:spcBef>
          <a:spcPct val="0"/>
        </a:spcBef>
        <a:spcAft>
          <a:spcPct val="0"/>
        </a:spcAft>
        <a:defRPr sz="4400" b="1">
          <a:solidFill>
            <a:schemeClr val="tx2"/>
          </a:solidFill>
          <a:latin typeface="Times New Roman" panose="02020603050405020304" pitchFamily="18" charset="0"/>
        </a:defRPr>
      </a:lvl4pPr>
      <a:lvl5pPr algn="l" rtl="0" eaLnBrk="0" fontAlgn="base" hangingPunct="0">
        <a:spcBef>
          <a:spcPct val="0"/>
        </a:spcBef>
        <a:spcAft>
          <a:spcPct val="0"/>
        </a:spcAft>
        <a:defRPr sz="4400" b="1">
          <a:solidFill>
            <a:schemeClr val="tx2"/>
          </a:solidFill>
          <a:latin typeface="Times New Roman" panose="02020603050405020304" pitchFamily="18" charset="0"/>
        </a:defRPr>
      </a:lvl5pPr>
      <a:lvl6pPr marL="457200" algn="l" rtl="0" fontAlgn="base">
        <a:spcBef>
          <a:spcPct val="0"/>
        </a:spcBef>
        <a:spcAft>
          <a:spcPct val="0"/>
        </a:spcAft>
        <a:defRPr sz="4400" b="1">
          <a:solidFill>
            <a:schemeClr val="tx2"/>
          </a:solidFill>
          <a:latin typeface="Arial" panose="020B0604020202020204" pitchFamily="34" charset="0"/>
        </a:defRPr>
      </a:lvl6pPr>
      <a:lvl7pPr marL="914400" algn="l" rtl="0" fontAlgn="base">
        <a:spcBef>
          <a:spcPct val="0"/>
        </a:spcBef>
        <a:spcAft>
          <a:spcPct val="0"/>
        </a:spcAft>
        <a:defRPr sz="4400" b="1">
          <a:solidFill>
            <a:schemeClr val="tx2"/>
          </a:solidFill>
          <a:latin typeface="Arial" panose="020B0604020202020204" pitchFamily="34" charset="0"/>
        </a:defRPr>
      </a:lvl7pPr>
      <a:lvl8pPr marL="1371600" algn="l" rtl="0" fontAlgn="base">
        <a:spcBef>
          <a:spcPct val="0"/>
        </a:spcBef>
        <a:spcAft>
          <a:spcPct val="0"/>
        </a:spcAft>
        <a:defRPr sz="4400" b="1">
          <a:solidFill>
            <a:schemeClr val="tx2"/>
          </a:solidFill>
          <a:latin typeface="Arial" panose="020B0604020202020204" pitchFamily="34" charset="0"/>
        </a:defRPr>
      </a:lvl8pPr>
      <a:lvl9pPr marL="1828800" algn="l" rtl="0" fontAlgn="base">
        <a:spcBef>
          <a:spcPct val="0"/>
        </a:spcBef>
        <a:spcAft>
          <a:spcPct val="0"/>
        </a:spcAft>
        <a:defRPr sz="44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Times New Roman" panose="02020603050405020304" pitchFamily="18"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Times New Roman" panose="02020603050405020304" pitchFamily="18" charset="0"/>
        </a:defRPr>
      </a:lvl2pPr>
      <a:lvl3pPr marL="1143000" indent="-228600" algn="l" rtl="0" eaLnBrk="0" fontAlgn="base" hangingPunct="0">
        <a:spcBef>
          <a:spcPct val="20000"/>
        </a:spcBef>
        <a:spcAft>
          <a:spcPct val="0"/>
        </a:spcAft>
        <a:buChar char="•"/>
        <a:defRPr sz="2400">
          <a:solidFill>
            <a:schemeClr val="tx1"/>
          </a:solidFill>
          <a:latin typeface="Times New Roman" panose="02020603050405020304" pitchFamily="18" charset="0"/>
        </a:defRPr>
      </a:lvl3pPr>
      <a:lvl4pPr marL="16002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4pPr>
      <a:lvl5pPr marL="20574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6" name="Freeform 7"/>
          <p:cNvSpPr>
            <a:spLocks noChangeArrowheads="1"/>
          </p:cNvSpPr>
          <p:nvPr/>
        </p:nvSpPr>
        <p:spPr bwMode="auto">
          <a:xfrm>
            <a:off x="-12700" y="-9525"/>
            <a:ext cx="12209463" cy="6872288"/>
          </a:xfrm>
          <a:custGeom>
            <a:avLst/>
            <a:gdLst>
              <a:gd name="T0" fmla="*/ 2147483647 w 5768"/>
              <a:gd name="T1" fmla="*/ 2147483647 h 4329"/>
              <a:gd name="T2" fmla="*/ 2147483647 w 5768"/>
              <a:gd name="T3" fmla="*/ 2147483647 h 4329"/>
              <a:gd name="T4" fmla="*/ 2147483647 w 5768"/>
              <a:gd name="T5" fmla="*/ 2147483647 h 4329"/>
              <a:gd name="T6" fmla="*/ 2147483647 w 5768"/>
              <a:gd name="T7" fmla="*/ 2147483647 h 4329"/>
              <a:gd name="T8" fmla="*/ 0 w 5768"/>
              <a:gd name="T9" fmla="*/ 0 h 4329"/>
              <a:gd name="T10" fmla="*/ 2147483647 w 5768"/>
              <a:gd name="T11" fmla="*/ 2147483647 h 4329"/>
              <a:gd name="T12" fmla="*/ 2147483647 w 5768"/>
              <a:gd name="T13" fmla="*/ 2147483647 h 43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768" h="4329">
                <a:moveTo>
                  <a:pt x="5766" y="605"/>
                </a:moveTo>
                <a:cubicBezTo>
                  <a:pt x="5767" y="2464"/>
                  <a:pt x="5768" y="4325"/>
                  <a:pt x="5768" y="4325"/>
                </a:cubicBezTo>
                <a:lnTo>
                  <a:pt x="1082" y="4329"/>
                </a:lnTo>
                <a:cubicBezTo>
                  <a:pt x="318" y="3809"/>
                  <a:pt x="9" y="3349"/>
                  <a:pt x="13" y="3351"/>
                </a:cubicBezTo>
                <a:lnTo>
                  <a:pt x="0" y="0"/>
                </a:lnTo>
                <a:lnTo>
                  <a:pt x="2428" y="7"/>
                </a:lnTo>
                <a:cubicBezTo>
                  <a:pt x="2428" y="12"/>
                  <a:pt x="3096" y="401"/>
                  <a:pt x="5766" y="605"/>
                </a:cubicBezTo>
                <a:close/>
              </a:path>
            </a:pathLst>
          </a:custGeom>
          <a:gradFill rotWithShape="1">
            <a:gsLst>
              <a:gs pos="0">
                <a:srgbClr val="FFFEFE"/>
              </a:gs>
              <a:gs pos="100000">
                <a:schemeClr val="bg1">
                  <a:alpha val="70000"/>
                </a:schemeClr>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Freeform 9"/>
          <p:cNvSpPr>
            <a:spLocks noChangeArrowheads="1"/>
          </p:cNvSpPr>
          <p:nvPr/>
        </p:nvSpPr>
        <p:spPr bwMode="auto">
          <a:xfrm>
            <a:off x="-6350" y="5500688"/>
            <a:ext cx="1922463" cy="1358900"/>
          </a:xfrm>
          <a:custGeom>
            <a:avLst/>
            <a:gdLst>
              <a:gd name="T0" fmla="*/ 0 w 1089"/>
              <a:gd name="T1" fmla="*/ 0 h 1100"/>
              <a:gd name="T2" fmla="*/ 0 w 1089"/>
              <a:gd name="T3" fmla="*/ 2147483647 h 1100"/>
              <a:gd name="T4" fmla="*/ 2147483647 w 1089"/>
              <a:gd name="T5" fmla="*/ 2147483647 h 1100"/>
              <a:gd name="T6" fmla="*/ 0 w 1089"/>
              <a:gd name="T7" fmla="*/ 0 h 11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89" h="1100">
                <a:moveTo>
                  <a:pt x="0" y="0"/>
                </a:moveTo>
                <a:cubicBezTo>
                  <a:pt x="0" y="550"/>
                  <a:pt x="0" y="1100"/>
                  <a:pt x="0" y="1100"/>
                </a:cubicBezTo>
                <a:lnTo>
                  <a:pt x="1089" y="1100"/>
                </a:lnTo>
                <a:cubicBezTo>
                  <a:pt x="1089" y="1100"/>
                  <a:pt x="596" y="865"/>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Line 13"/>
          <p:cNvSpPr>
            <a:spLocks noChangeShapeType="1"/>
          </p:cNvSpPr>
          <p:nvPr/>
        </p:nvSpPr>
        <p:spPr bwMode="auto">
          <a:xfrm>
            <a:off x="703263" y="0"/>
            <a:ext cx="0" cy="5910263"/>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Line 14"/>
          <p:cNvSpPr>
            <a:spLocks noChangeShapeType="1"/>
          </p:cNvSpPr>
          <p:nvPr/>
        </p:nvSpPr>
        <p:spPr bwMode="auto">
          <a:xfrm>
            <a:off x="2236788" y="0"/>
            <a:ext cx="0" cy="6832600"/>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Line 15"/>
          <p:cNvSpPr>
            <a:spLocks noChangeShapeType="1"/>
          </p:cNvSpPr>
          <p:nvPr/>
        </p:nvSpPr>
        <p:spPr bwMode="auto">
          <a:xfrm>
            <a:off x="3773488" y="0"/>
            <a:ext cx="0" cy="6861175"/>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1" name="Line 16"/>
          <p:cNvSpPr>
            <a:spLocks noChangeShapeType="1"/>
          </p:cNvSpPr>
          <p:nvPr/>
        </p:nvSpPr>
        <p:spPr bwMode="auto">
          <a:xfrm>
            <a:off x="5310188" y="0"/>
            <a:ext cx="0" cy="6875463"/>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2" name="Line 17"/>
          <p:cNvSpPr>
            <a:spLocks noChangeShapeType="1"/>
          </p:cNvSpPr>
          <p:nvPr/>
        </p:nvSpPr>
        <p:spPr bwMode="auto">
          <a:xfrm>
            <a:off x="6845300" y="388938"/>
            <a:ext cx="0" cy="6486525"/>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3" name="Line 18"/>
          <p:cNvSpPr>
            <a:spLocks noChangeShapeType="1"/>
          </p:cNvSpPr>
          <p:nvPr/>
        </p:nvSpPr>
        <p:spPr bwMode="auto">
          <a:xfrm>
            <a:off x="8382000" y="619125"/>
            <a:ext cx="0" cy="6256338"/>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4" name="Line 19"/>
          <p:cNvSpPr>
            <a:spLocks noChangeShapeType="1"/>
          </p:cNvSpPr>
          <p:nvPr/>
        </p:nvSpPr>
        <p:spPr bwMode="auto">
          <a:xfrm>
            <a:off x="9918700" y="773113"/>
            <a:ext cx="0" cy="6102350"/>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5" name="Line 20"/>
          <p:cNvSpPr>
            <a:spLocks noChangeShapeType="1"/>
          </p:cNvSpPr>
          <p:nvPr/>
        </p:nvSpPr>
        <p:spPr bwMode="auto">
          <a:xfrm>
            <a:off x="11455400" y="900113"/>
            <a:ext cx="0" cy="5975350"/>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6" name="Line 22"/>
          <p:cNvSpPr>
            <a:spLocks noChangeShapeType="1"/>
          </p:cNvSpPr>
          <p:nvPr/>
        </p:nvSpPr>
        <p:spPr bwMode="auto">
          <a:xfrm rot="5400000">
            <a:off x="3460750" y="-2176462"/>
            <a:ext cx="0" cy="5191125"/>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7" name="Line 23"/>
          <p:cNvSpPr>
            <a:spLocks noChangeShapeType="1"/>
          </p:cNvSpPr>
          <p:nvPr/>
        </p:nvSpPr>
        <p:spPr bwMode="auto">
          <a:xfrm rot="5400000">
            <a:off x="6103938" y="-3036887"/>
            <a:ext cx="0" cy="9156700"/>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Line 24"/>
          <p:cNvSpPr>
            <a:spLocks noChangeShapeType="1"/>
          </p:cNvSpPr>
          <p:nvPr/>
        </p:nvSpPr>
        <p:spPr bwMode="auto">
          <a:xfrm rot="5400000">
            <a:off x="6103938" y="-1912937"/>
            <a:ext cx="0" cy="9156700"/>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Line 25"/>
          <p:cNvSpPr>
            <a:spLocks noChangeShapeType="1"/>
          </p:cNvSpPr>
          <p:nvPr/>
        </p:nvSpPr>
        <p:spPr bwMode="auto">
          <a:xfrm rot="5400000">
            <a:off x="6107113" y="-788987"/>
            <a:ext cx="0" cy="9153525"/>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0" name="Line 26"/>
          <p:cNvSpPr>
            <a:spLocks noChangeShapeType="1"/>
          </p:cNvSpPr>
          <p:nvPr/>
        </p:nvSpPr>
        <p:spPr bwMode="auto">
          <a:xfrm rot="5400000">
            <a:off x="6107113" y="334963"/>
            <a:ext cx="0" cy="9153525"/>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1" name="Line 27"/>
          <p:cNvSpPr>
            <a:spLocks noChangeShapeType="1"/>
          </p:cNvSpPr>
          <p:nvPr/>
        </p:nvSpPr>
        <p:spPr bwMode="auto">
          <a:xfrm rot="5400000">
            <a:off x="6540500" y="1824038"/>
            <a:ext cx="0" cy="8423275"/>
          </a:xfrm>
          <a:prstGeom prst="line">
            <a:avLst/>
          </a:prstGeom>
          <a:noFill/>
          <a:ln w="9525">
            <a:solidFill>
              <a:srgbClr val="FFFFFF">
                <a:alpha val="50195"/>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2" name="Rectangle 28"/>
          <p:cNvSpPr>
            <a:spLocks noChangeArrowheads="1"/>
          </p:cNvSpPr>
          <p:nvPr/>
        </p:nvSpPr>
        <p:spPr bwMode="auto">
          <a:xfrm>
            <a:off x="5340350" y="2692400"/>
            <a:ext cx="1504950" cy="1079500"/>
          </a:xfrm>
          <a:prstGeom prst="rect">
            <a:avLst/>
          </a:prstGeom>
          <a:solidFill>
            <a:srgbClr val="FFFFFF">
              <a:alpha val="250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3" name="Rectangle 29"/>
          <p:cNvSpPr>
            <a:spLocks noChangeArrowheads="1"/>
          </p:cNvSpPr>
          <p:nvPr/>
        </p:nvSpPr>
        <p:spPr bwMode="auto">
          <a:xfrm>
            <a:off x="9945688" y="4937125"/>
            <a:ext cx="1495425" cy="1079500"/>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4" name="Rectangle 30"/>
          <p:cNvSpPr>
            <a:spLocks noChangeArrowheads="1"/>
          </p:cNvSpPr>
          <p:nvPr/>
        </p:nvSpPr>
        <p:spPr bwMode="auto">
          <a:xfrm>
            <a:off x="731838" y="3808413"/>
            <a:ext cx="1504950" cy="1079500"/>
          </a:xfrm>
          <a:prstGeom prst="rect">
            <a:avLst/>
          </a:prstGeom>
          <a:solidFill>
            <a:srgbClr val="FFFFFF">
              <a:alpha val="2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5" name="Rectangle 31"/>
          <p:cNvSpPr>
            <a:spLocks noChangeArrowheads="1"/>
          </p:cNvSpPr>
          <p:nvPr/>
        </p:nvSpPr>
        <p:spPr bwMode="auto">
          <a:xfrm>
            <a:off x="8408988" y="6064250"/>
            <a:ext cx="1504950" cy="796925"/>
          </a:xfrm>
          <a:prstGeom prst="rect">
            <a:avLst/>
          </a:prstGeom>
          <a:solidFill>
            <a:srgbClr val="FFFFFF">
              <a:alpha val="2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6" name="Rectangle 32"/>
          <p:cNvSpPr>
            <a:spLocks noChangeArrowheads="1"/>
          </p:cNvSpPr>
          <p:nvPr/>
        </p:nvSpPr>
        <p:spPr bwMode="auto">
          <a:xfrm>
            <a:off x="3795713" y="0"/>
            <a:ext cx="1504950" cy="404813"/>
          </a:xfrm>
          <a:prstGeom prst="rect">
            <a:avLst/>
          </a:prstGeom>
          <a:solidFill>
            <a:srgbClr val="FFFFFF">
              <a:alpha val="3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7" name="Rectangle 33"/>
          <p:cNvSpPr>
            <a:spLocks noChangeArrowheads="1"/>
          </p:cNvSpPr>
          <p:nvPr/>
        </p:nvSpPr>
        <p:spPr bwMode="auto">
          <a:xfrm>
            <a:off x="3803650" y="4938713"/>
            <a:ext cx="1493838" cy="1079500"/>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8" name="Rectangle 34"/>
          <p:cNvSpPr>
            <a:spLocks noChangeArrowheads="1"/>
          </p:cNvSpPr>
          <p:nvPr/>
        </p:nvSpPr>
        <p:spPr bwMode="auto">
          <a:xfrm>
            <a:off x="8401050" y="1566863"/>
            <a:ext cx="1493838" cy="1079500"/>
          </a:xfrm>
          <a:prstGeom prst="rect">
            <a:avLst/>
          </a:prstGeom>
          <a:solidFill>
            <a:srgbClr val="FFFFFF">
              <a:alpha val="29803"/>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73" name="Rectangle 3"/>
          <p:cNvSpPr>
            <a:spLocks noGrp="1"/>
          </p:cNvSpPr>
          <p:nvPr>
            <p:ph type="body"/>
          </p:nvPr>
        </p:nvSpPr>
        <p:spPr>
          <a:xfrm>
            <a:off x="609600" y="1600200"/>
            <a:ext cx="10972800" cy="4525963"/>
          </a:xfrm>
          <a:prstGeom prst="rect">
            <a:avLst/>
          </a:prstGeom>
          <a:noFill/>
          <a:ln w="9525">
            <a:noFill/>
          </a:ln>
        </p:spPr>
        <p:txBody>
          <a:bodyPr anchor="t" anchorCtr="0"/>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2" name="Rectangle 4"/>
          <p:cNvSpPr>
            <a:spLocks noGrp="1" noChangeArrowheads="1"/>
          </p:cNvSpPr>
          <p:nvPr>
            <p:ph type="dt" sz="half" idx="2"/>
          </p:nvPr>
        </p:nvSpPr>
        <p:spPr bwMode="gray">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buFontTx/>
              <a:buNone/>
              <a:defRPr sz="1400" noProof="1">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Rectangle 5"/>
          <p:cNvSpPr>
            <a:spLocks noGrp="1" noChangeArrowheads="1"/>
          </p:cNvSpPr>
          <p:nvPr>
            <p:ph type="ftr" sz="quarter" idx="3"/>
          </p:nvPr>
        </p:nvSpPr>
        <p:spPr bwMode="gray">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lgn="ctr">
              <a:buFontTx/>
              <a:buNone/>
              <a:defRPr sz="1400" noProof="1">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Rectangle 6"/>
          <p:cNvSpPr>
            <a:spLocks noGrp="1" noChangeArrowheads="1"/>
          </p:cNvSpPr>
          <p:nvPr>
            <p:ph type="sldNum" sz="quarter" idx="4"/>
          </p:nvPr>
        </p:nvSpPr>
        <p:spPr bwMode="gray">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1053" name="Freeform 36"/>
          <p:cNvSpPr>
            <a:spLocks noChangeArrowheads="1"/>
          </p:cNvSpPr>
          <p:nvPr/>
        </p:nvSpPr>
        <p:spPr bwMode="auto">
          <a:xfrm>
            <a:off x="5389563" y="0"/>
            <a:ext cx="6807200" cy="739775"/>
          </a:xfrm>
          <a:custGeom>
            <a:avLst/>
            <a:gdLst>
              <a:gd name="T0" fmla="*/ 2147483647 w 3130"/>
              <a:gd name="T1" fmla="*/ 2147483647 h 453"/>
              <a:gd name="T2" fmla="*/ 2147483647 w 3130"/>
              <a:gd name="T3" fmla="*/ 0 h 453"/>
              <a:gd name="T4" fmla="*/ 0 w 3130"/>
              <a:gd name="T5" fmla="*/ 0 h 453"/>
              <a:gd name="T6" fmla="*/ 2147483647 w 3130"/>
              <a:gd name="T7" fmla="*/ 2147483647 h 4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30" h="453">
                <a:moveTo>
                  <a:pt x="3130" y="453"/>
                </a:moveTo>
                <a:cubicBezTo>
                  <a:pt x="3130" y="226"/>
                  <a:pt x="3130" y="0"/>
                  <a:pt x="3130" y="0"/>
                </a:cubicBezTo>
                <a:lnTo>
                  <a:pt x="0" y="0"/>
                </a:lnTo>
                <a:cubicBezTo>
                  <a:pt x="0" y="0"/>
                  <a:pt x="1298" y="389"/>
                  <a:pt x="3130" y="453"/>
                </a:cubicBez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78" name="Rectangle 2"/>
          <p:cNvSpPr>
            <a:spLocks noGrp="1"/>
          </p:cNvSpPr>
          <p:nvPr>
            <p:ph type="title"/>
          </p:nvPr>
        </p:nvSpPr>
        <p:spPr>
          <a:xfrm>
            <a:off x="609600" y="325438"/>
            <a:ext cx="10972800" cy="927100"/>
          </a:xfrm>
          <a:prstGeom prst="rect">
            <a:avLst/>
          </a:prstGeom>
          <a:noFill/>
          <a:ln w="9525">
            <a:noFill/>
          </a:ln>
          <a:effectLst>
            <a:outerShdw dist="35921" dir="2699999" algn="ctr" rotWithShape="0">
              <a:srgbClr val="FFFFFF"/>
            </a:outerShdw>
          </a:effectLst>
        </p:spPr>
        <p:txBody>
          <a:bodyPr vert="horz" wrap="square" lIns="91440" tIns="45720" rIns="91440" bIns="45720" anchor="ctr" anchorCtr="0"/>
          <a:p>
            <a:pPr lvl="0"/>
            <a:r>
              <a:rPr lang="zh-CN" altLang="en-US" dirty="0"/>
              <a:t>单击此处编辑母版标题样式</a:t>
            </a:r>
            <a:endParaRPr lang="zh-CN" altLang="en-US" dirty="0"/>
          </a:p>
        </p:txBody>
      </p:sp>
      <p:pic>
        <p:nvPicPr>
          <p:cNvPr id="2079" name="Picture 37" descr="water"/>
          <p:cNvPicPr>
            <a:picLocks noChangeAspect="1"/>
          </p:cNvPicPr>
          <p:nvPr/>
        </p:nvPicPr>
        <p:blipFill>
          <a:blip r:embed="rId8"/>
          <a:srcRect l="22409" t="16374" b="27486"/>
          <a:stretch>
            <a:fillRect/>
          </a:stretch>
        </p:blipFill>
        <p:spPr>
          <a:xfrm rot="786797">
            <a:off x="8839200" y="-381000"/>
            <a:ext cx="3224213" cy="1995488"/>
          </a:xfrm>
          <a:prstGeom prst="rect">
            <a:avLst/>
          </a:prstGeom>
          <a:noFill/>
          <a:ln w="9525">
            <a:noFill/>
          </a:ln>
        </p:spPr>
      </p:pic>
      <p:pic>
        <p:nvPicPr>
          <p:cNvPr id="2080" name="Picture 38" descr="3"/>
          <p:cNvPicPr>
            <a:picLocks noChangeAspect="1"/>
          </p:cNvPicPr>
          <p:nvPr/>
        </p:nvPicPr>
        <p:blipFill>
          <a:blip r:embed="rId9"/>
          <a:stretch>
            <a:fillRect/>
          </a:stretch>
        </p:blipFill>
        <p:spPr>
          <a:xfrm rot="-859267" flipH="1">
            <a:off x="65088" y="5726113"/>
            <a:ext cx="1631950" cy="13716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Lst>
  <p:hf sldNum="0" hdr="0" ftr="0" dt="0"/>
  <p:txStyles>
    <p:titleStyle>
      <a:lvl1pPr algn="l" rtl="0" eaLnBrk="0" fontAlgn="base" hangingPunct="0">
        <a:spcBef>
          <a:spcPct val="0"/>
        </a:spcBef>
        <a:spcAft>
          <a:spcPct val="0"/>
        </a:spcAft>
        <a:defRPr sz="4400" b="1">
          <a:solidFill>
            <a:schemeClr val="tx2"/>
          </a:solidFill>
          <a:latin typeface="Times New Roman" panose="02020603050405020304" pitchFamily="18" charset="0"/>
          <a:ea typeface="+mj-ea"/>
          <a:cs typeface="+mj-cs"/>
        </a:defRPr>
      </a:lvl1pPr>
      <a:lvl2pPr algn="l" rtl="0" eaLnBrk="0" fontAlgn="base" hangingPunct="0">
        <a:spcBef>
          <a:spcPct val="0"/>
        </a:spcBef>
        <a:spcAft>
          <a:spcPct val="0"/>
        </a:spcAft>
        <a:defRPr sz="4400" b="1">
          <a:solidFill>
            <a:schemeClr val="tx2"/>
          </a:solidFill>
          <a:latin typeface="Times New Roman" panose="02020603050405020304" pitchFamily="18" charset="0"/>
        </a:defRPr>
      </a:lvl2pPr>
      <a:lvl3pPr algn="l" rtl="0" eaLnBrk="0" fontAlgn="base" hangingPunct="0">
        <a:spcBef>
          <a:spcPct val="0"/>
        </a:spcBef>
        <a:spcAft>
          <a:spcPct val="0"/>
        </a:spcAft>
        <a:defRPr sz="4400" b="1">
          <a:solidFill>
            <a:schemeClr val="tx2"/>
          </a:solidFill>
          <a:latin typeface="Times New Roman" panose="02020603050405020304" pitchFamily="18" charset="0"/>
        </a:defRPr>
      </a:lvl3pPr>
      <a:lvl4pPr algn="l" rtl="0" eaLnBrk="0" fontAlgn="base" hangingPunct="0">
        <a:spcBef>
          <a:spcPct val="0"/>
        </a:spcBef>
        <a:spcAft>
          <a:spcPct val="0"/>
        </a:spcAft>
        <a:defRPr sz="4400" b="1">
          <a:solidFill>
            <a:schemeClr val="tx2"/>
          </a:solidFill>
          <a:latin typeface="Times New Roman" panose="02020603050405020304" pitchFamily="18" charset="0"/>
        </a:defRPr>
      </a:lvl4pPr>
      <a:lvl5pPr algn="l" rtl="0" eaLnBrk="0" fontAlgn="base" hangingPunct="0">
        <a:spcBef>
          <a:spcPct val="0"/>
        </a:spcBef>
        <a:spcAft>
          <a:spcPct val="0"/>
        </a:spcAft>
        <a:defRPr sz="4400" b="1">
          <a:solidFill>
            <a:schemeClr val="tx2"/>
          </a:solidFill>
          <a:latin typeface="Times New Roman" panose="02020603050405020304" pitchFamily="18" charset="0"/>
        </a:defRPr>
      </a:lvl5pPr>
      <a:lvl6pPr marL="457200" algn="l" rtl="0" fontAlgn="base">
        <a:spcBef>
          <a:spcPct val="0"/>
        </a:spcBef>
        <a:spcAft>
          <a:spcPct val="0"/>
        </a:spcAft>
        <a:defRPr sz="4400" b="1">
          <a:solidFill>
            <a:schemeClr val="tx2"/>
          </a:solidFill>
          <a:latin typeface="Arial" panose="020B0604020202020204" pitchFamily="34" charset="0"/>
        </a:defRPr>
      </a:lvl6pPr>
      <a:lvl7pPr marL="914400" algn="l" rtl="0" fontAlgn="base">
        <a:spcBef>
          <a:spcPct val="0"/>
        </a:spcBef>
        <a:spcAft>
          <a:spcPct val="0"/>
        </a:spcAft>
        <a:defRPr sz="4400" b="1">
          <a:solidFill>
            <a:schemeClr val="tx2"/>
          </a:solidFill>
          <a:latin typeface="Arial" panose="020B0604020202020204" pitchFamily="34" charset="0"/>
        </a:defRPr>
      </a:lvl7pPr>
      <a:lvl8pPr marL="1371600" algn="l" rtl="0" fontAlgn="base">
        <a:spcBef>
          <a:spcPct val="0"/>
        </a:spcBef>
        <a:spcAft>
          <a:spcPct val="0"/>
        </a:spcAft>
        <a:defRPr sz="4400" b="1">
          <a:solidFill>
            <a:schemeClr val="tx2"/>
          </a:solidFill>
          <a:latin typeface="Arial" panose="020B0604020202020204" pitchFamily="34" charset="0"/>
        </a:defRPr>
      </a:lvl8pPr>
      <a:lvl9pPr marL="1828800" algn="l" rtl="0" fontAlgn="base">
        <a:spcBef>
          <a:spcPct val="0"/>
        </a:spcBef>
        <a:spcAft>
          <a:spcPct val="0"/>
        </a:spcAft>
        <a:defRPr sz="44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Times New Roman" panose="02020603050405020304" pitchFamily="18" charset="0"/>
          <a:ea typeface="+mn-ea"/>
          <a:cs typeface="+mn-cs"/>
        </a:defRPr>
      </a:lvl1pPr>
      <a:lvl2pPr marL="742950" indent="-285750" algn="l" rtl="0" eaLnBrk="0" fontAlgn="base" hangingPunct="0">
        <a:spcBef>
          <a:spcPct val="20000"/>
        </a:spcBef>
        <a:spcAft>
          <a:spcPct val="0"/>
        </a:spcAft>
        <a:buChar char="–"/>
        <a:defRPr sz="2800">
          <a:solidFill>
            <a:schemeClr val="tx1"/>
          </a:solidFill>
          <a:latin typeface="Times New Roman" panose="02020603050405020304" pitchFamily="18" charset="0"/>
        </a:defRPr>
      </a:lvl2pPr>
      <a:lvl3pPr marL="1143000" indent="-228600" algn="l" rtl="0" eaLnBrk="0" fontAlgn="base" hangingPunct="0">
        <a:spcBef>
          <a:spcPct val="20000"/>
        </a:spcBef>
        <a:spcAft>
          <a:spcPct val="0"/>
        </a:spcAft>
        <a:buChar char="•"/>
        <a:defRPr sz="2400">
          <a:solidFill>
            <a:schemeClr val="tx1"/>
          </a:solidFill>
          <a:latin typeface="Times New Roman" panose="02020603050405020304" pitchFamily="18" charset="0"/>
        </a:defRPr>
      </a:lvl3pPr>
      <a:lvl4pPr marL="16002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4pPr>
      <a:lvl5pPr marL="2057400" indent="-228600" algn="l" rtl="0" eaLnBrk="0" fontAlgn="base" hangingPunct="0">
        <a:spcBef>
          <a:spcPct val="20000"/>
        </a:spcBef>
        <a:spcAft>
          <a:spcPct val="0"/>
        </a:spcAft>
        <a:buChar char="»"/>
        <a:defRPr sz="2000">
          <a:solidFill>
            <a:schemeClr val="tx1"/>
          </a:solidFill>
          <a:latin typeface="Times New Roman" panose="02020603050405020304" pitchFamily="18"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副标题 5"/>
          <p:cNvSpPr>
            <a:spLocks noGrp="1"/>
          </p:cNvSpPr>
          <p:nvPr>
            <p:ph type="subTitle" idx="1"/>
          </p:nvPr>
        </p:nvSpPr>
        <p:spPr>
          <a:xfrm>
            <a:off x="3911600" y="4489450"/>
            <a:ext cx="4800600" cy="342900"/>
          </a:xfrm>
          <a:ln/>
        </p:spPr>
        <p:txBody>
          <a:bodyPr vert="horz" wrap="square" lIns="68580" tIns="34290" rIns="68580" bIns="34290" anchor="t" anchorCtr="0"/>
          <a:p>
            <a:pPr algn="ctr">
              <a:buClrTx/>
              <a:buSzTx/>
            </a:pPr>
            <a:r>
              <a:rPr lang="zh-CN" altLang="en-US" sz="2700" b="1" dirty="0">
                <a:latin typeface="微软雅黑" panose="020B0503020204020204" pitchFamily="34" charset="-122"/>
                <a:ea typeface="微软雅黑" panose="020B0503020204020204" pitchFamily="34" charset="-122"/>
                <a:cs typeface="+mn-cs"/>
              </a:rPr>
              <a:t> </a:t>
            </a:r>
            <a:endParaRPr lang="zh-CN" altLang="en-US" sz="2700" b="1" dirty="0">
              <a:latin typeface="微软雅黑" panose="020B0503020204020204" pitchFamily="34" charset="-122"/>
              <a:ea typeface="微软雅黑" panose="020B0503020204020204" pitchFamily="34" charset="-122"/>
              <a:cs typeface="+mn-cs"/>
            </a:endParaRPr>
          </a:p>
        </p:txBody>
      </p:sp>
      <p:sp>
        <p:nvSpPr>
          <p:cNvPr id="5" name="标题 4"/>
          <p:cNvSpPr>
            <a:spLocks noGrp="1" noChangeArrowheads="1"/>
          </p:cNvSpPr>
          <p:nvPr>
            <p:ph type="ctrTitle"/>
          </p:nvPr>
        </p:nvSpPr>
        <p:spPr>
          <a:xfrm>
            <a:off x="206375" y="376238"/>
            <a:ext cx="5380038" cy="1101725"/>
          </a:xfrm>
        </p:spPr>
        <p:txBody>
          <a:bodyPr vert="horz" wrap="square" lIns="68580" tIns="34290" rIns="68580" bIns="34290" numCol="1" anchor="ctr" anchorCtr="0" compatLnSpc="1"/>
          <a:lstStyle/>
          <a:p>
            <a:pPr marL="0" marR="0" lvl="0" indent="0" algn="ctr" defTabSz="914400" rtl="0" eaLnBrk="0" fontAlgn="base" latinLnBrk="0" hangingPunct="0">
              <a:lnSpc>
                <a:spcPct val="100000"/>
              </a:lnSpc>
              <a:spcBef>
                <a:spcPts val="1800"/>
              </a:spcBef>
              <a:spcAft>
                <a:spcPct val="0"/>
              </a:spcAft>
              <a:buClrTx/>
              <a:buSzTx/>
              <a:buFontTx/>
              <a:buNone/>
              <a:defRPr/>
            </a:pPr>
            <a:r>
              <a:rPr kumimoji="0" lang="en-US" altLang="en-US" sz="3300" b="1" i="0" u="none" strike="noStrike" kern="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mj-cs"/>
              </a:rPr>
              <a:t>汽车</a:t>
            </a:r>
            <a:r>
              <a:rPr kumimoji="0" lang="zh-CN" sz="3300" b="1" i="0" u="none" strike="noStrike" kern="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mj-cs"/>
              </a:rPr>
              <a:t>车身</a:t>
            </a:r>
            <a:r>
              <a:rPr kumimoji="0" lang="en-US" altLang="en-US" sz="3300" b="1" i="0" u="none" strike="noStrike" kern="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mj-cs"/>
              </a:rPr>
              <a:t>制造</a:t>
            </a:r>
            <a:r>
              <a:rPr kumimoji="0" lang="zh-CN" sz="3300" b="1" i="0" u="none" strike="noStrike" kern="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mj-cs"/>
              </a:rPr>
              <a:t>技术</a:t>
            </a:r>
            <a:endParaRPr kumimoji="0" lang="zh-CN" sz="3300" b="1" i="0" u="none" strike="noStrike" kern="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mj-cs"/>
            </a:endParaRPr>
          </a:p>
        </p:txBody>
      </p:sp>
      <p:sp>
        <p:nvSpPr>
          <p:cNvPr id="58370" name="Rectangle 2"/>
          <p:cNvSpPr>
            <a:spLocks noGrp="1" noChangeArrowheads="1"/>
          </p:cNvSpPr>
          <p:nvPr/>
        </p:nvSpPr>
        <p:spPr>
          <a:xfrm>
            <a:off x="2749550" y="2678113"/>
            <a:ext cx="5481638" cy="609600"/>
          </a:xfrm>
          <a:prstGeom prst="rect">
            <a:avLst/>
          </a:prstGeom>
          <a:noFill/>
          <a:ln w="9525">
            <a:noFill/>
          </a:ln>
          <a:effectLst>
            <a:outerShdw dist="35921" dir="2699999" algn="ctr" rotWithShape="0">
              <a:srgbClr val="FFFFFF"/>
            </a:outerShdw>
          </a:effectLst>
        </p:spPr>
        <p:txBody>
          <a:bodyPr anchor="ctr"/>
          <a:lstStyle>
            <a:lvl1pPr algn="l" rtl="0" eaLnBrk="0" fontAlgn="base" hangingPunct="0">
              <a:spcBef>
                <a:spcPct val="0"/>
              </a:spcBef>
              <a:spcAft>
                <a:spcPct val="0"/>
              </a:spcAft>
              <a:defRPr sz="4400" b="1">
                <a:solidFill>
                  <a:schemeClr val="tx2"/>
                </a:solidFill>
                <a:latin typeface="+mj-lt"/>
                <a:ea typeface="+mj-ea"/>
                <a:cs typeface="+mj-cs"/>
              </a:defRPr>
            </a:lvl1pPr>
            <a:lvl2pPr algn="l" rtl="0" eaLnBrk="0" fontAlgn="base" hangingPunct="0">
              <a:spcBef>
                <a:spcPct val="0"/>
              </a:spcBef>
              <a:spcAft>
                <a:spcPct val="0"/>
              </a:spcAft>
              <a:defRPr sz="4400" b="1">
                <a:solidFill>
                  <a:schemeClr val="tx2"/>
                </a:solidFill>
                <a:latin typeface="Arial" panose="020B0604020202020204" pitchFamily="34" charset="0"/>
              </a:defRPr>
            </a:lvl2pPr>
            <a:lvl3pPr algn="l" rtl="0" eaLnBrk="0" fontAlgn="base" hangingPunct="0">
              <a:spcBef>
                <a:spcPct val="0"/>
              </a:spcBef>
              <a:spcAft>
                <a:spcPct val="0"/>
              </a:spcAft>
              <a:defRPr sz="4400" b="1">
                <a:solidFill>
                  <a:schemeClr val="tx2"/>
                </a:solidFill>
                <a:latin typeface="Arial" panose="020B0604020202020204" pitchFamily="34" charset="0"/>
              </a:defRPr>
            </a:lvl3pPr>
            <a:lvl4pPr algn="l" rtl="0" eaLnBrk="0" fontAlgn="base" hangingPunct="0">
              <a:spcBef>
                <a:spcPct val="0"/>
              </a:spcBef>
              <a:spcAft>
                <a:spcPct val="0"/>
              </a:spcAft>
              <a:defRPr sz="4400" b="1">
                <a:solidFill>
                  <a:schemeClr val="tx2"/>
                </a:solidFill>
                <a:latin typeface="Arial" panose="020B0604020202020204" pitchFamily="34" charset="0"/>
              </a:defRPr>
            </a:lvl4pPr>
            <a:lvl5pPr algn="l" rtl="0" eaLnBrk="0" fontAlgn="base" hangingPunct="0">
              <a:spcBef>
                <a:spcPct val="0"/>
              </a:spcBef>
              <a:spcAft>
                <a:spcPct val="0"/>
              </a:spcAft>
              <a:defRPr sz="4400" b="1">
                <a:solidFill>
                  <a:schemeClr val="tx2"/>
                </a:solidFill>
                <a:latin typeface="Arial" panose="020B0604020202020204" pitchFamily="34" charset="0"/>
              </a:defRPr>
            </a:lvl5pPr>
            <a:lvl6pPr marL="457200" algn="l" rtl="0" fontAlgn="base">
              <a:spcBef>
                <a:spcPct val="0"/>
              </a:spcBef>
              <a:spcAft>
                <a:spcPct val="0"/>
              </a:spcAft>
              <a:defRPr sz="4400" b="1">
                <a:solidFill>
                  <a:schemeClr val="tx2"/>
                </a:solidFill>
                <a:latin typeface="Arial" panose="020B0604020202020204" pitchFamily="34" charset="0"/>
              </a:defRPr>
            </a:lvl6pPr>
            <a:lvl7pPr marL="914400" algn="l" rtl="0" fontAlgn="base">
              <a:spcBef>
                <a:spcPct val="0"/>
              </a:spcBef>
              <a:spcAft>
                <a:spcPct val="0"/>
              </a:spcAft>
              <a:defRPr sz="4400" b="1">
                <a:solidFill>
                  <a:schemeClr val="tx2"/>
                </a:solidFill>
                <a:latin typeface="Arial" panose="020B0604020202020204" pitchFamily="34" charset="0"/>
              </a:defRPr>
            </a:lvl7pPr>
            <a:lvl8pPr marL="1371600" algn="l" rtl="0" fontAlgn="base">
              <a:spcBef>
                <a:spcPct val="0"/>
              </a:spcBef>
              <a:spcAft>
                <a:spcPct val="0"/>
              </a:spcAft>
              <a:defRPr sz="4400" b="1">
                <a:solidFill>
                  <a:schemeClr val="tx2"/>
                </a:solidFill>
                <a:latin typeface="Arial" panose="020B0604020202020204" pitchFamily="34" charset="0"/>
              </a:defRPr>
            </a:lvl8pPr>
            <a:lvl9pPr marL="1828800" algn="l" rtl="0" fontAlgn="base">
              <a:spcBef>
                <a:spcPct val="0"/>
              </a:spcBef>
              <a:spcAft>
                <a:spcPct val="0"/>
              </a:spcAft>
              <a:defRPr sz="4400" b="1">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zh-CN" sz="3600"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车   削   </a:t>
            </a:r>
            <a:r>
              <a:rPr kumimoji="0" lang="zh-CN" altLang="en-US" sz="3600" b="1"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技  术</a:t>
            </a:r>
            <a:r>
              <a:rPr kumimoji="0" lang="en-US" altLang="zh-CN" sz="3600" b="1"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1</a:t>
            </a:r>
            <a:endParaRPr kumimoji="0" lang="en-US" altLang="zh-CN" sz="3600" b="1" i="0" u="none" strike="noStrike" kern="1200" cap="none" spc="0" normalizeH="0" baseline="0" noProof="1"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par>
                                <p:cTn id="10" presetID="3" presetClass="entr" presetSubtype="10" fill="hold" grpId="0" nodeType="withEffect">
                                  <p:stCondLst>
                                    <p:cond delay="0"/>
                                  </p:stCondLst>
                                  <p:childTnLst>
                                    <p:set>
                                      <p:cBhvr>
                                        <p:cTn id="11" dur="1" fill="hold">
                                          <p:stCondLst>
                                            <p:cond delay="0"/>
                                          </p:stCondLst>
                                        </p:cTn>
                                        <p:tgtEl>
                                          <p:spTgt spid="58370"/>
                                        </p:tgtEl>
                                        <p:attrNameLst>
                                          <p:attrName>style.visibility</p:attrName>
                                        </p:attrNameLst>
                                      </p:cBhvr>
                                      <p:to>
                                        <p:strVal val="visible"/>
                                      </p:to>
                                    </p:set>
                                    <p:animEffect transition="in" filter="blinds(horizontal)">
                                      <p:cBhvr>
                                        <p:cTn id="12" dur="500"/>
                                        <p:tgtEl>
                                          <p:spTgt spid="5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8370"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4"/>
          <p:cNvSpPr>
            <a:spLocks noGrp="1" noChangeArrowheads="1"/>
          </p:cNvSpPr>
          <p:nvPr>
            <p:ph type="ctrTitle"/>
          </p:nvPr>
        </p:nvSpPr>
        <p:spPr>
          <a:xfrm>
            <a:off x="1857375" y="2187575"/>
            <a:ext cx="4619625" cy="1470025"/>
          </a:xfrm>
          <a:blipFill dpi="0" rotWithShape="1">
            <a:blip r:embed="rId1"/>
            <a:srcRect/>
            <a:tile tx="0" ty="0" sx="100000" sy="100000" flip="none" algn="tl"/>
          </a:blipFill>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ts val="1800"/>
              </a:spcBef>
              <a:spcAft>
                <a:spcPct val="0"/>
              </a:spcAft>
              <a:buClrTx/>
              <a:buSzTx/>
              <a:buFontTx/>
              <a:buNone/>
              <a:defRPr/>
            </a:pPr>
            <a:r>
              <a:rPr kumimoji="0" lang="en-US" altLang="zh-CN" sz="6000" b="1" i="0" u="none" strike="noStrike" kern="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j-cs"/>
              </a:rPr>
              <a:t>Thank You!</a:t>
            </a:r>
            <a:endParaRPr kumimoji="0" lang="en-US" altLang="zh-CN" sz="6000" b="1" i="0" u="none" strike="noStrike" kern="0" cap="none" spc="0" normalizeH="0" baseline="0" noProof="0" smtClean="0">
              <a:ln>
                <a:noFill/>
              </a:ln>
              <a:solidFill>
                <a:schemeClr val="tx2"/>
              </a:solidFill>
              <a:effectLst/>
              <a:uLnTx/>
              <a:uFillTx/>
              <a:latin typeface="Times New Roman" panose="02020603050405020304" pitchFamily="18" charset="0"/>
              <a:ea typeface="宋体" panose="02010600030101010101" pitchFamily="2"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wheel(4)">
                                      <p:cBhvr>
                                        <p:cTn id="7" dur="1000"/>
                                        <p:tgtEl>
                                          <p:spTgt spid="39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标题 1"/>
          <p:cNvSpPr>
            <a:spLocks noGrp="1" noChangeArrowheads="1"/>
          </p:cNvSpPr>
          <p:nvPr>
            <p:ph type="title"/>
          </p:nvPr>
        </p:nvSpPr>
        <p:spPr>
          <a:xfrm>
            <a:off x="1362075" y="441325"/>
            <a:ext cx="8229600" cy="588963"/>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sz="3200" b="0" i="0" u="none" strike="noStrike" kern="0" cap="none" spc="0" normalizeH="0" baseline="0" noProof="0" smtClean="0">
                <a:ln>
                  <a:noFill/>
                </a:ln>
                <a:solidFill>
                  <a:schemeClr val="tx2"/>
                </a:solidFill>
                <a:effectLst/>
                <a:uLnTx/>
                <a:uFillTx/>
                <a:latin typeface="黑体" panose="02010609060101010101" pitchFamily="49" charset="-122"/>
                <a:ea typeface="黑体" panose="02010609060101010101" pitchFamily="49" charset="-122"/>
                <a:cs typeface="黑体" panose="02010609060101010101" pitchFamily="49" charset="-122"/>
              </a:rPr>
              <a:t>一、</a:t>
            </a:r>
            <a:r>
              <a:rPr kumimoji="0" lang="zh-CN" altLang="zh-CN" sz="3200" b="0" i="0" u="none" strike="noStrike" kern="0" cap="none" spc="0" normalizeH="0" baseline="0" noProof="0" smtClean="0">
                <a:ln>
                  <a:noFill/>
                </a:ln>
                <a:solidFill>
                  <a:schemeClr val="tx2"/>
                </a:solidFill>
                <a:effectLst/>
                <a:uLnTx/>
                <a:uFillTx/>
                <a:latin typeface="黑体" panose="02010609060101010101" pitchFamily="49" charset="-122"/>
                <a:ea typeface="黑体" panose="02010609060101010101" pitchFamily="49" charset="-122"/>
                <a:cs typeface="黑体" panose="02010609060101010101" pitchFamily="49" charset="-122"/>
              </a:rPr>
              <a:t>切削加工</a:t>
            </a:r>
            <a:endParaRPr kumimoji="0" lang="zh-CN" altLang="en-US" sz="3200" b="0" i="0" u="none" strike="noStrike" kern="0" cap="none" spc="0" normalizeH="0" baseline="0" noProof="0" smtClean="0">
              <a:ln>
                <a:noFill/>
              </a:ln>
              <a:solidFill>
                <a:schemeClr val="tx2"/>
              </a:solidFill>
              <a:effectLst/>
              <a:uLnTx/>
              <a:uFillTx/>
              <a:latin typeface="黑体" panose="02010609060101010101" pitchFamily="49" charset="-122"/>
              <a:ea typeface="黑体" panose="02010609060101010101" pitchFamily="49" charset="-122"/>
              <a:cs typeface="黑体" panose="02010609060101010101" pitchFamily="49" charset="-122"/>
            </a:endParaRPr>
          </a:p>
        </p:txBody>
      </p:sp>
      <p:sp>
        <p:nvSpPr>
          <p:cNvPr id="3" name="文本占位符 2"/>
          <p:cNvSpPr>
            <a:spLocks noGrp="1"/>
          </p:cNvSpPr>
          <p:nvPr>
            <p:ph type="body" sz="quarter" idx="13"/>
          </p:nvPr>
        </p:nvSpPr>
        <p:spPr>
          <a:xfrm>
            <a:off x="1611313" y="1484313"/>
            <a:ext cx="9672638" cy="2171700"/>
          </a:xfrm>
          <a:prstGeom prst="roundRect">
            <a:avLst/>
          </a:prstGeom>
          <a:solidFill>
            <a:schemeClr val="lt1"/>
          </a:solidFill>
          <a:ln w="25400">
            <a:solidFill>
              <a:schemeClr val="accent6"/>
            </a:solidFill>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anchor="t" anchorCtr="0" compatLnSpc="1"/>
          <a:lstStyle/>
          <a:p>
            <a:pPr marL="0" marR="0" lvl="0" indent="457200" algn="l" defTabSz="457200" rtl="0" eaLnBrk="1" fontAlgn="base" latinLnBrk="0" hangingPunct="1">
              <a:lnSpc>
                <a:spcPct val="150000"/>
              </a:lnSpc>
              <a:spcBef>
                <a:spcPts val="0"/>
              </a:spcBef>
              <a:spcAft>
                <a:spcPct val="0"/>
              </a:spcAft>
              <a:buClrTx/>
              <a:buSzTx/>
              <a:buFontTx/>
              <a:buNone/>
              <a:defRPr/>
            </a:pPr>
            <a:r>
              <a:rPr kumimoji="0" lang="zh-CN" altLang="zh-CN" sz="2000" b="0" i="0" u="none" strike="noStrike" kern="0" cap="none" spc="0" normalizeH="0" baseline="0" noProof="1" smtClean="0">
                <a:ln>
                  <a:noFill/>
                </a:ln>
                <a:solidFill>
                  <a:schemeClr val="dk1"/>
                </a:solidFill>
                <a:effectLst/>
                <a:uLnTx/>
                <a:uFillTx/>
                <a:latin typeface="黑体" panose="02010609060101010101" pitchFamily="49" charset="-122"/>
                <a:ea typeface="黑体" panose="02010609060101010101" pitchFamily="49" charset="-122"/>
                <a:cs typeface="+mn-cs"/>
              </a:rPr>
              <a:t>切削加工是指采用切削工具将坯料或工件上多余的材料层切去成为切屑，使工件获得所需形状、尺寸和表面质量的加工方法。切削加工分为钳工和机械加工。</a:t>
            </a:r>
            <a:endParaRPr kumimoji="0" lang="zh-CN" altLang="zh-CN" sz="2000" b="0" i="0" u="none" strike="noStrike" kern="0" cap="none" spc="0" normalizeH="0" baseline="0" noProof="1" smtClean="0">
              <a:ln>
                <a:noFill/>
              </a:ln>
              <a:solidFill>
                <a:schemeClr val="dk1"/>
              </a:solidFill>
              <a:effectLst/>
              <a:uLnTx/>
              <a:uFillTx/>
              <a:latin typeface="黑体" panose="02010609060101010101" pitchFamily="49" charset="-122"/>
              <a:ea typeface="黑体" panose="02010609060101010101" pitchFamily="49" charset="-122"/>
              <a:cs typeface="+mn-cs"/>
            </a:endParaRPr>
          </a:p>
          <a:p>
            <a:pPr marL="0" marR="0" lvl="0" indent="457200" algn="l" defTabSz="457200" rtl="0" eaLnBrk="1" fontAlgn="base" latinLnBrk="0" hangingPunct="1">
              <a:lnSpc>
                <a:spcPct val="150000"/>
              </a:lnSpc>
              <a:spcBef>
                <a:spcPts val="0"/>
              </a:spcBef>
              <a:spcAft>
                <a:spcPct val="0"/>
              </a:spcAft>
              <a:buClrTx/>
              <a:buSzTx/>
              <a:buFontTx/>
              <a:buNone/>
              <a:defRPr/>
            </a:pPr>
            <a:r>
              <a:rPr kumimoji="0" lang="zh-CN" altLang="zh-CN" sz="2000" b="0" i="0" u="none" strike="noStrike" kern="0" cap="none" spc="0" normalizeH="0" baseline="0" noProof="1" smtClean="0">
                <a:ln>
                  <a:noFill/>
                </a:ln>
                <a:solidFill>
                  <a:schemeClr val="dk1"/>
                </a:solidFill>
                <a:effectLst/>
                <a:uLnTx/>
                <a:uFillTx/>
                <a:latin typeface="黑体" panose="02010609060101010101" pitchFamily="49" charset="-122"/>
                <a:ea typeface="黑体" panose="02010609060101010101" pitchFamily="49" charset="-122"/>
                <a:cs typeface="+mn-cs"/>
              </a:rPr>
              <a:t>机械加工的加工方法有车削、钻削、铣削、刨削和磨削等。</a:t>
            </a:r>
            <a:endParaRPr kumimoji="0" lang="zh-CN" altLang="zh-CN" sz="2000" b="0" i="0" u="none" strike="noStrike" kern="0" cap="none" spc="0" normalizeH="0" baseline="0" noProof="1" smtClean="0">
              <a:ln>
                <a:noFill/>
              </a:ln>
              <a:solidFill>
                <a:schemeClr val="dk1"/>
              </a:solidFill>
              <a:effectLst/>
              <a:uLnTx/>
              <a:uFillTx/>
              <a:latin typeface="黑体" panose="02010609060101010101" pitchFamily="49" charset="-122"/>
              <a:ea typeface="黑体" panose="02010609060101010101" pitchFamily="49" charset="-122"/>
              <a:cs typeface="+mn-cs"/>
            </a:endParaRPr>
          </a:p>
          <a:p>
            <a:pPr marL="0" marR="0" lvl="0" indent="457200" algn="l" defTabSz="457200" rtl="0" eaLnBrk="1" fontAlgn="base" latinLnBrk="0" hangingPunct="1">
              <a:lnSpc>
                <a:spcPct val="150000"/>
              </a:lnSpc>
              <a:spcBef>
                <a:spcPts val="0"/>
              </a:spcBef>
              <a:spcAft>
                <a:spcPct val="0"/>
              </a:spcAft>
              <a:buClrTx/>
              <a:buSzTx/>
              <a:buFontTx/>
              <a:buNone/>
              <a:defRPr/>
            </a:pPr>
            <a:r>
              <a:rPr kumimoji="0" lang="zh-CN" altLang="zh-CN" sz="2000" b="0" i="0" u="none" strike="noStrike" kern="0" cap="none" spc="0" normalizeH="0" baseline="0" noProof="1" smtClean="0">
                <a:ln>
                  <a:noFill/>
                </a:ln>
                <a:solidFill>
                  <a:schemeClr val="dk1"/>
                </a:solidFill>
                <a:effectLst/>
                <a:uLnTx/>
                <a:uFillTx/>
                <a:latin typeface="黑体" panose="02010609060101010101" pitchFamily="49" charset="-122"/>
                <a:ea typeface="黑体" panose="02010609060101010101" pitchFamily="49" charset="-122"/>
                <a:cs typeface="+mn-cs"/>
              </a:rPr>
              <a:t>机械加工具有加工精度高、生产效率高、劳动强度低等优点。</a:t>
            </a:r>
            <a:endParaRPr kumimoji="0" lang="zh-CN" altLang="en-US" sz="2000" b="0" i="0" u="none" strike="noStrike" kern="0" cap="none" spc="0" normalizeH="0" baseline="0" noProof="1">
              <a:ln>
                <a:noFill/>
              </a:ln>
              <a:solidFill>
                <a:schemeClr val="dk1"/>
              </a:solidFill>
              <a:effectLst/>
              <a:uLnTx/>
              <a:uFillTx/>
              <a:latin typeface="黑体" panose="02010609060101010101" pitchFamily="49" charset="-122"/>
              <a:ea typeface="黑体" panose="02010609060101010101" pitchFamily="49" charset="-122"/>
              <a:cs typeface="+mn-cs"/>
            </a:endParaRPr>
          </a:p>
        </p:txBody>
      </p:sp>
      <p:pic>
        <p:nvPicPr>
          <p:cNvPr id="434178" name="Picture 2"/>
          <p:cNvPicPr>
            <a:picLocks noChangeAspect="1"/>
          </p:cNvPicPr>
          <p:nvPr/>
        </p:nvPicPr>
        <p:blipFill>
          <a:blip r:embed="rId1"/>
          <a:srcRect b="18510"/>
          <a:stretch>
            <a:fillRect/>
          </a:stretch>
        </p:blipFill>
        <p:spPr>
          <a:xfrm>
            <a:off x="1611313" y="4073525"/>
            <a:ext cx="9520237" cy="21272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3">
                                            <p:txEl>
                                              <p:charRg st="0" end="70"/>
                                            </p:txEl>
                                          </p:spTgt>
                                        </p:tgtEl>
                                        <p:attrNameLst>
                                          <p:attrName>style.visibility</p:attrName>
                                        </p:attrNameLst>
                                      </p:cBhvr>
                                      <p:to>
                                        <p:strVal val="visible"/>
                                      </p:to>
                                    </p:set>
                                    <p:anim calcmode="lin" valueType="num">
                                      <p:cBhvr>
                                        <p:cTn id="13" dur="500" fill="hold"/>
                                        <p:tgtEl>
                                          <p:spTgt spid="3">
                                            <p:txEl>
                                              <p:charRg st="0" end="70"/>
                                            </p:txEl>
                                          </p:spTgt>
                                        </p:tgtEl>
                                        <p:attrNameLst>
                                          <p:attrName>ppt_x</p:attrName>
                                        </p:attrNameLst>
                                      </p:cBhvr>
                                      <p:tavLst>
                                        <p:tav tm="0">
                                          <p:val>
                                            <p:strVal val="#ppt_x"/>
                                          </p:val>
                                        </p:tav>
                                        <p:tav tm="100000">
                                          <p:val>
                                            <p:strVal val="#ppt_x"/>
                                          </p:val>
                                        </p:tav>
                                      </p:tavLst>
                                    </p:anim>
                                    <p:anim calcmode="lin" valueType="num">
                                      <p:cBhvr>
                                        <p:cTn id="14" dur="500" fill="hold"/>
                                        <p:tgtEl>
                                          <p:spTgt spid="3">
                                            <p:txEl>
                                              <p:charRg st="0" end="70"/>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3">
                                            <p:txEl>
                                              <p:charRg st="70" end="97"/>
                                            </p:txEl>
                                          </p:spTgt>
                                        </p:tgtEl>
                                        <p:attrNameLst>
                                          <p:attrName>style.visibility</p:attrName>
                                        </p:attrNameLst>
                                      </p:cBhvr>
                                      <p:to>
                                        <p:strVal val="visible"/>
                                      </p:to>
                                    </p:set>
                                    <p:anim calcmode="lin" valueType="num">
                                      <p:cBhvr>
                                        <p:cTn id="19" dur="500" fill="hold"/>
                                        <p:tgtEl>
                                          <p:spTgt spid="3">
                                            <p:txEl>
                                              <p:charRg st="70" end="97"/>
                                            </p:txEl>
                                          </p:spTgt>
                                        </p:tgtEl>
                                        <p:attrNameLst>
                                          <p:attrName>ppt_x</p:attrName>
                                        </p:attrNameLst>
                                      </p:cBhvr>
                                      <p:tavLst>
                                        <p:tav tm="0">
                                          <p:val>
                                            <p:strVal val="#ppt_x"/>
                                          </p:val>
                                        </p:tav>
                                        <p:tav tm="100000">
                                          <p:val>
                                            <p:strVal val="#ppt_x"/>
                                          </p:val>
                                        </p:tav>
                                      </p:tavLst>
                                    </p:anim>
                                    <p:anim calcmode="lin" valueType="num">
                                      <p:cBhvr>
                                        <p:cTn id="20" dur="500" fill="hold"/>
                                        <p:tgtEl>
                                          <p:spTgt spid="3">
                                            <p:txEl>
                                              <p:charRg st="70" end="97"/>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3">
                                            <p:txEl>
                                              <p:charRg st="97" end="125"/>
                                            </p:txEl>
                                          </p:spTgt>
                                        </p:tgtEl>
                                        <p:attrNameLst>
                                          <p:attrName>style.visibility</p:attrName>
                                        </p:attrNameLst>
                                      </p:cBhvr>
                                      <p:to>
                                        <p:strVal val="visible"/>
                                      </p:to>
                                    </p:set>
                                    <p:anim calcmode="lin" valueType="num">
                                      <p:cBhvr>
                                        <p:cTn id="25" dur="500" fill="hold"/>
                                        <p:tgtEl>
                                          <p:spTgt spid="3">
                                            <p:txEl>
                                              <p:charRg st="97" end="125"/>
                                            </p:txEl>
                                          </p:spTgt>
                                        </p:tgtEl>
                                        <p:attrNameLst>
                                          <p:attrName>ppt_x</p:attrName>
                                        </p:attrNameLst>
                                      </p:cBhvr>
                                      <p:tavLst>
                                        <p:tav tm="0">
                                          <p:val>
                                            <p:strVal val="#ppt_x"/>
                                          </p:val>
                                        </p:tav>
                                        <p:tav tm="100000">
                                          <p:val>
                                            <p:strVal val="#ppt_x"/>
                                          </p:val>
                                        </p:tav>
                                      </p:tavLst>
                                    </p:anim>
                                    <p:anim calcmode="lin" valueType="num">
                                      <p:cBhvr>
                                        <p:cTn id="26" dur="500" fill="hold"/>
                                        <p:tgtEl>
                                          <p:spTgt spid="3">
                                            <p:txEl>
                                              <p:charRg st="97" end="125"/>
                                            </p:txEl>
                                          </p:spTgt>
                                        </p:tgtEl>
                                        <p:attrNameLst>
                                          <p:attrName>ppt_y</p:attrName>
                                        </p:attrNameLst>
                                      </p:cBhvr>
                                      <p:tavLst>
                                        <p:tav tm="0">
                                          <p:val>
                                            <p:strVal val="0-#ppt_h/2"/>
                                          </p:val>
                                        </p:tav>
                                        <p:tav tm="100000">
                                          <p:val>
                                            <p:strVal val="#ppt_y"/>
                                          </p:val>
                                        </p:tav>
                                      </p:tavLst>
                                    </p:anim>
                                  </p:childTnLst>
                                </p:cTn>
                              </p:par>
                            </p:childTnLst>
                          </p:cTn>
                        </p:par>
                        <p:par>
                          <p:cTn id="27" fill="hold">
                            <p:stCondLst>
                              <p:cond delay="500"/>
                            </p:stCondLst>
                            <p:childTnLst>
                              <p:par>
                                <p:cTn id="28" presetID="2" presetClass="entr" presetSubtype="1" fill="hold" nodeType="afterEffect">
                                  <p:stCondLst>
                                    <p:cond delay="0"/>
                                  </p:stCondLst>
                                  <p:childTnLst>
                                    <p:set>
                                      <p:cBhvr>
                                        <p:cTn id="29" dur="1" fill="hold">
                                          <p:stCondLst>
                                            <p:cond delay="0"/>
                                          </p:stCondLst>
                                        </p:cTn>
                                        <p:tgtEl>
                                          <p:spTgt spid="434178"/>
                                        </p:tgtEl>
                                        <p:attrNameLst>
                                          <p:attrName>style.visibility</p:attrName>
                                        </p:attrNameLst>
                                      </p:cBhvr>
                                      <p:to>
                                        <p:strVal val="visible"/>
                                      </p:to>
                                    </p:set>
                                    <p:anim calcmode="lin" valueType="num">
                                      <p:cBhvr>
                                        <p:cTn id="30" dur="500" fill="hold"/>
                                        <p:tgtEl>
                                          <p:spTgt spid="434178"/>
                                        </p:tgtEl>
                                        <p:attrNameLst>
                                          <p:attrName>ppt_x</p:attrName>
                                        </p:attrNameLst>
                                      </p:cBhvr>
                                      <p:tavLst>
                                        <p:tav tm="0">
                                          <p:val>
                                            <p:strVal val="#ppt_x"/>
                                          </p:val>
                                        </p:tav>
                                        <p:tav tm="100000">
                                          <p:val>
                                            <p:strVal val="#ppt_x"/>
                                          </p:val>
                                        </p:tav>
                                      </p:tavLst>
                                    </p:anim>
                                    <p:anim calcmode="lin" valueType="num">
                                      <p:cBhvr>
                                        <p:cTn id="31" dur="500" fill="hold"/>
                                        <p:tgtEl>
                                          <p:spTgt spid="43417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
          <p:cNvSpPr>
            <a:spLocks noGrp="1" noChangeArrowheads="1"/>
          </p:cNvSpPr>
          <p:nvPr>
            <p:ph type="title"/>
          </p:nvPr>
        </p:nvSpPr>
        <p:spPr>
          <a:xfrm>
            <a:off x="1565275" y="460375"/>
            <a:ext cx="8229600" cy="588963"/>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j-cs"/>
              </a:rPr>
              <a:t>二</a:t>
            </a:r>
            <a:r>
              <a:rPr kumimoji="0" lang="zh-CN"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j-cs"/>
              </a:rPr>
              <a:t>、车削的基础知识</a:t>
            </a:r>
            <a:endParaRPr kumimoji="0" lang="zh-CN" altLang="zh-CN" sz="32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j-cs"/>
            </a:endParaRPr>
          </a:p>
        </p:txBody>
      </p:sp>
      <p:sp>
        <p:nvSpPr>
          <p:cNvPr id="3" name="文本占位符 2"/>
          <p:cNvSpPr>
            <a:spLocks noGrp="1"/>
          </p:cNvSpPr>
          <p:nvPr>
            <p:ph type="body" sz="quarter" idx="13"/>
          </p:nvPr>
        </p:nvSpPr>
        <p:spPr>
          <a:xfrm>
            <a:off x="2173288" y="1517650"/>
            <a:ext cx="8177212" cy="1098550"/>
          </a:xfrm>
          <a:solidFill>
            <a:srgbClr val="C3D69B"/>
          </a:solidFill>
          <a:ln w="12700">
            <a:solidFill>
              <a:srgbClr val="00B050"/>
            </a:solidFill>
            <a:miter/>
          </a:ln>
        </p:spPr>
        <p:txBody>
          <a:bodyPr vert="horz" wrap="square" lIns="91440" tIns="45720" rIns="91440" bIns="45720" anchor="t" anchorCtr="0"/>
          <a:p>
            <a:pPr>
              <a:buClrTx/>
              <a:buSzTx/>
              <a:buFontTx/>
            </a:pPr>
            <a:r>
              <a:rPr lang="zh-CN" altLang="zh-CN" sz="2400" b="0" baseline="0" dirty="0">
                <a:latin typeface="黑体" panose="02010609060101010101" pitchFamily="49" charset="-122"/>
                <a:ea typeface="黑体" panose="02010609060101010101" pitchFamily="49" charset="-122"/>
                <a:cs typeface="+mn-cs"/>
              </a:rPr>
              <a:t>车削是指在车床上利用工件的旋转和刀具的移动来改变毛坯形状和尺寸，将其加工成所需零件的一种切削方法。</a:t>
            </a:r>
            <a:endParaRPr lang="zh-CN" altLang="zh-CN" sz="2400" b="0" baseline="0" dirty="0">
              <a:latin typeface="黑体" panose="02010609060101010101" pitchFamily="49" charset="-122"/>
              <a:ea typeface="黑体" panose="02010609060101010101" pitchFamily="49" charset="-122"/>
              <a:cs typeface="+mn-cs"/>
            </a:endParaRPr>
          </a:p>
        </p:txBody>
      </p:sp>
      <p:pic>
        <p:nvPicPr>
          <p:cNvPr id="437249" name="Picture 1"/>
          <p:cNvPicPr>
            <a:picLocks noChangeAspect="1"/>
          </p:cNvPicPr>
          <p:nvPr/>
        </p:nvPicPr>
        <p:blipFill>
          <a:blip r:embed="rId1"/>
          <a:stretch>
            <a:fillRect/>
          </a:stretch>
        </p:blipFill>
        <p:spPr>
          <a:xfrm>
            <a:off x="2252663" y="2747963"/>
            <a:ext cx="8097837" cy="310356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charRg st="0" end="50"/>
                                            </p:txEl>
                                          </p:spTgt>
                                        </p:tgtEl>
                                        <p:attrNameLst>
                                          <p:attrName>style.visibility</p:attrName>
                                        </p:attrNameLst>
                                      </p:cBhvr>
                                      <p:to>
                                        <p:strVal val="visible"/>
                                      </p:to>
                                    </p:set>
                                    <p:anim calcmode="lin" valueType="num">
                                      <p:cBhvr>
                                        <p:cTn id="13" dur="500" fill="hold"/>
                                        <p:tgtEl>
                                          <p:spTgt spid="3">
                                            <p:txEl>
                                              <p:charRg st="0" end="50"/>
                                            </p:txEl>
                                          </p:spTgt>
                                        </p:tgtEl>
                                        <p:attrNameLst>
                                          <p:attrName>ppt_x</p:attrName>
                                        </p:attrNameLst>
                                      </p:cBhvr>
                                      <p:tavLst>
                                        <p:tav tm="0">
                                          <p:val>
                                            <p:strVal val="#ppt_x"/>
                                          </p:val>
                                        </p:tav>
                                        <p:tav tm="100000">
                                          <p:val>
                                            <p:strVal val="#ppt_x"/>
                                          </p:val>
                                        </p:tav>
                                      </p:tavLst>
                                    </p:anim>
                                    <p:anim calcmode="lin" valueType="num">
                                      <p:cBhvr>
                                        <p:cTn id="14" dur="500" fill="hold"/>
                                        <p:tgtEl>
                                          <p:spTgt spid="3">
                                            <p:txEl>
                                              <p:charRg st="0" end="50"/>
                                            </p:txEl>
                                          </p:spTgt>
                                        </p:tgtEl>
                                        <p:attrNameLst>
                                          <p:attrName>ppt_y</p:attrName>
                                        </p:attrNameLst>
                                      </p:cBhvr>
                                      <p:tavLst>
                                        <p:tav tm="0">
                                          <p:val>
                                            <p:strVal val="1+#ppt_h/2"/>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437249"/>
                                        </p:tgtEl>
                                        <p:attrNameLst>
                                          <p:attrName>style.visibility</p:attrName>
                                        </p:attrNameLst>
                                      </p:cBhvr>
                                      <p:to>
                                        <p:strVal val="visible"/>
                                      </p:to>
                                    </p:set>
                                    <p:anim calcmode="lin" valueType="num">
                                      <p:cBhvr>
                                        <p:cTn id="17" dur="500" fill="hold"/>
                                        <p:tgtEl>
                                          <p:spTgt spid="437249"/>
                                        </p:tgtEl>
                                        <p:attrNameLst>
                                          <p:attrName>ppt_x</p:attrName>
                                        </p:attrNameLst>
                                      </p:cBhvr>
                                      <p:tavLst>
                                        <p:tav tm="0">
                                          <p:val>
                                            <p:strVal val="1+#ppt_w/2"/>
                                          </p:val>
                                        </p:tav>
                                        <p:tav tm="100000">
                                          <p:val>
                                            <p:strVal val="#ppt_x"/>
                                          </p:val>
                                        </p:tav>
                                      </p:tavLst>
                                    </p:anim>
                                    <p:anim calcmode="lin" valueType="num">
                                      <p:cBhvr>
                                        <p:cTn id="18" dur="500" fill="hold"/>
                                        <p:tgtEl>
                                          <p:spTgt spid="4372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文本占位符 1"/>
          <p:cNvSpPr>
            <a:spLocks noGrp="1"/>
          </p:cNvSpPr>
          <p:nvPr>
            <p:ph type="body" sz="quarter" idx="13"/>
          </p:nvPr>
        </p:nvSpPr>
        <p:spPr>
          <a:xfrm>
            <a:off x="827088" y="482600"/>
            <a:ext cx="9652000" cy="444500"/>
          </a:xfrm>
          <a:ln/>
        </p:spPr>
        <p:txBody>
          <a:bodyPr vert="horz" wrap="square" lIns="91440" tIns="45720" rIns="91440" bIns="45720" anchor="t" anchorCtr="0"/>
          <a:p>
            <a:pPr>
              <a:buClrTx/>
              <a:buSzTx/>
              <a:buFontTx/>
            </a:pPr>
            <a:r>
              <a:rPr lang="zh-CN" altLang="zh-CN" sz="2800" baseline="0" dirty="0">
                <a:latin typeface="黑体" panose="02010609060101010101" pitchFamily="49" charset="-122"/>
                <a:ea typeface="黑体" panose="02010609060101010101" pitchFamily="49" charset="-122"/>
                <a:cs typeface="+mn-cs"/>
              </a:rPr>
              <a:t>1．车削的加工范围</a:t>
            </a:r>
            <a:endParaRPr lang="zh-CN" altLang="en-US" baseline="0" dirty="0">
              <a:latin typeface="黑体" panose="02010609060101010101" pitchFamily="49" charset="-122"/>
              <a:ea typeface="黑体" panose="02010609060101010101" pitchFamily="49" charset="-122"/>
              <a:cs typeface="+mn-cs"/>
            </a:endParaRPr>
          </a:p>
          <a:p>
            <a:pPr>
              <a:buClrTx/>
              <a:buSzTx/>
              <a:buFontTx/>
            </a:pPr>
            <a:endParaRPr lang="zh-CN" altLang="en-US" baseline="0" dirty="0">
              <a:latin typeface="Times New Roman" panose="02020603050405020304" pitchFamily="18" charset="0"/>
              <a:ea typeface="宋体" panose="02010600030101010101" pitchFamily="2" charset="-122"/>
              <a:cs typeface="+mn-cs"/>
            </a:endParaRPr>
          </a:p>
        </p:txBody>
      </p:sp>
      <p:pic>
        <p:nvPicPr>
          <p:cNvPr id="3" name="Picture 2"/>
          <p:cNvPicPr>
            <a:picLocks noChangeAspect="1"/>
          </p:cNvPicPr>
          <p:nvPr/>
        </p:nvPicPr>
        <p:blipFill>
          <a:blip r:embed="rId1"/>
          <a:srcRect l="-841" t="-2243" r="841" b="7375"/>
          <a:stretch>
            <a:fillRect/>
          </a:stretch>
        </p:blipFill>
        <p:spPr>
          <a:xfrm>
            <a:off x="2111375" y="927100"/>
            <a:ext cx="8545513" cy="5118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占位符 1"/>
          <p:cNvSpPr>
            <a:spLocks noGrp="1"/>
          </p:cNvSpPr>
          <p:nvPr>
            <p:ph type="body" sz="quarter" idx="13"/>
          </p:nvPr>
        </p:nvSpPr>
        <p:spPr>
          <a:xfrm>
            <a:off x="2292350" y="1811338"/>
            <a:ext cx="8388350" cy="1689100"/>
          </a:xfrm>
          <a:solidFill>
            <a:srgbClr val="FFC8C8"/>
          </a:solidFill>
          <a:ln>
            <a:solidFill>
              <a:srgbClr val="00B050"/>
            </a:solidFill>
            <a:miter/>
          </a:ln>
        </p:spPr>
        <p:txBody>
          <a:bodyPr vert="horz" wrap="square" lIns="91440" tIns="45720" rIns="91440" bIns="45720" anchor="t" anchorCtr="0"/>
          <a:p>
            <a:pPr>
              <a:lnSpc>
                <a:spcPct val="150000"/>
              </a:lnSpc>
              <a:buClrTx/>
              <a:buSzTx/>
              <a:buFontTx/>
            </a:pPr>
            <a:r>
              <a:rPr lang="zh-CN" altLang="zh-CN" baseline="0" dirty="0">
                <a:latin typeface="黑体" panose="02010609060101010101" pitchFamily="49" charset="-122"/>
                <a:ea typeface="黑体" panose="02010609060101010101" pitchFamily="49" charset="-122"/>
                <a:cs typeface="+mn-cs"/>
              </a:rPr>
              <a:t>车床可分为卧式车床、立式车床、砖塔车床、多轴自动和半自动车床、多刀车床、仿形车床、数控车床和车削中心等。</a:t>
            </a:r>
            <a:endParaRPr lang="zh-CN" altLang="zh-CN" baseline="0" dirty="0">
              <a:latin typeface="黑体" panose="02010609060101010101" pitchFamily="49" charset="-122"/>
              <a:ea typeface="黑体" panose="02010609060101010101" pitchFamily="49" charset="-122"/>
              <a:cs typeface="+mn-cs"/>
            </a:endParaRPr>
          </a:p>
          <a:p>
            <a:pPr>
              <a:lnSpc>
                <a:spcPct val="150000"/>
              </a:lnSpc>
              <a:buClrTx/>
              <a:buSzTx/>
              <a:buFontTx/>
            </a:pPr>
            <a:r>
              <a:rPr lang="zh-CN" altLang="zh-CN" baseline="0" dirty="0">
                <a:latin typeface="黑体" panose="02010609060101010101" pitchFamily="49" charset="-122"/>
                <a:ea typeface="黑体" panose="02010609060101010101" pitchFamily="49" charset="-122"/>
                <a:cs typeface="+mn-cs"/>
              </a:rPr>
              <a:t>车床依其类型和规格，可按类、组、型三级编成不同的型号。例如，型号</a:t>
            </a:r>
            <a:r>
              <a:rPr lang="en-US" altLang="zh-CN" baseline="0" dirty="0">
                <a:latin typeface="黑体" panose="02010609060101010101" pitchFamily="49" charset="-122"/>
                <a:ea typeface="黑体" panose="02010609060101010101" pitchFamily="49" charset="-122"/>
                <a:cs typeface="+mn-cs"/>
              </a:rPr>
              <a:t>C6132</a:t>
            </a:r>
            <a:r>
              <a:rPr lang="zh-CN" altLang="zh-CN" baseline="0" dirty="0">
                <a:latin typeface="黑体" panose="02010609060101010101" pitchFamily="49" charset="-122"/>
                <a:ea typeface="黑体" panose="02010609060101010101" pitchFamily="49" charset="-122"/>
                <a:cs typeface="+mn-cs"/>
              </a:rPr>
              <a:t>中的字母与数字的含义如下：</a:t>
            </a:r>
            <a:endParaRPr lang="zh-CN" altLang="en-US" baseline="0" dirty="0">
              <a:latin typeface="黑体" panose="02010609060101010101" pitchFamily="49" charset="-122"/>
              <a:ea typeface="黑体" panose="02010609060101010101" pitchFamily="49" charset="-122"/>
              <a:cs typeface="+mn-cs"/>
            </a:endParaRPr>
          </a:p>
        </p:txBody>
      </p:sp>
      <p:pic>
        <p:nvPicPr>
          <p:cNvPr id="447490" name="Picture 2"/>
          <p:cNvPicPr>
            <a:picLocks noChangeAspect="1"/>
          </p:cNvPicPr>
          <p:nvPr/>
        </p:nvPicPr>
        <p:blipFill>
          <a:blip r:embed="rId1"/>
          <a:stretch>
            <a:fillRect/>
          </a:stretch>
        </p:blipFill>
        <p:spPr>
          <a:xfrm>
            <a:off x="1892300" y="3963988"/>
            <a:ext cx="9144000" cy="1827212"/>
          </a:xfrm>
          <a:prstGeom prst="rect">
            <a:avLst/>
          </a:prstGeom>
          <a:noFill/>
          <a:ln w="9525">
            <a:noFill/>
          </a:ln>
        </p:spPr>
      </p:pic>
      <p:sp>
        <p:nvSpPr>
          <p:cNvPr id="11266" name="标题 1"/>
          <p:cNvSpPr>
            <a:spLocks noGrp="1" noChangeArrowheads="1"/>
          </p:cNvSpPr>
          <p:nvPr>
            <p:ph type="title" idx="4294967295"/>
          </p:nvPr>
        </p:nvSpPr>
        <p:spPr>
          <a:xfrm>
            <a:off x="1301750" y="528638"/>
            <a:ext cx="8229600" cy="588963"/>
          </a:xfrm>
        </p:spPr>
        <p:txBody>
          <a:bodyPr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j-cs"/>
              </a:rPr>
              <a:t>二、车削的基础知识</a:t>
            </a:r>
            <a:endParaRPr kumimoji="0" lang="zh-CN" altLang="zh-CN" sz="4400" b="0" i="0" u="none" strike="noStrike" kern="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j-cs"/>
            </a:endParaRPr>
          </a:p>
        </p:txBody>
      </p:sp>
      <p:sp>
        <p:nvSpPr>
          <p:cNvPr id="13316" name="文本框 4"/>
          <p:cNvSpPr txBox="1"/>
          <p:nvPr/>
        </p:nvSpPr>
        <p:spPr>
          <a:xfrm>
            <a:off x="1762125" y="1196975"/>
            <a:ext cx="3078163" cy="460375"/>
          </a:xfrm>
          <a:prstGeom prst="rect">
            <a:avLst/>
          </a:prstGeom>
          <a:noFill/>
          <a:ln w="9525">
            <a:noFill/>
          </a:ln>
        </p:spPr>
        <p:txBody>
          <a:bodyPr wrap="none" anchor="t" anchorCtr="0">
            <a:spAutoFit/>
          </a:bodyPr>
          <a:p>
            <a:r>
              <a:rPr lang="zh-CN" altLang="zh-CN" sz="2400" dirty="0">
                <a:latin typeface="黑体" panose="02010609060101010101" pitchFamily="49" charset="-122"/>
                <a:ea typeface="黑体" panose="02010609060101010101" pitchFamily="49" charset="-122"/>
              </a:rPr>
              <a:t>2．车床的种类及编号</a:t>
            </a:r>
            <a:endParaRPr lang="zh-CN" altLang="en-US" sz="24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000000"/>
                                          </p:val>
                                        </p:tav>
                                        <p:tav tm="100000">
                                          <p:val>
                                            <p:fltVal val="0.00000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2">
                                            <p:txEl>
                                              <p:charRg st="0" end="53"/>
                                            </p:txEl>
                                          </p:spTgt>
                                        </p:tgtEl>
                                        <p:attrNameLst>
                                          <p:attrName>style.visibility</p:attrName>
                                        </p:attrNameLst>
                                      </p:cBhvr>
                                      <p:to>
                                        <p:strVal val="visible"/>
                                      </p:to>
                                    </p:set>
                                    <p:animEffect transition="in" filter="fade">
                                      <p:cBhvr>
                                        <p:cTn id="17" dur="800" decel="100000"/>
                                        <p:tgtEl>
                                          <p:spTgt spid="2">
                                            <p:txEl>
                                              <p:charRg st="0" end="53"/>
                                            </p:txEl>
                                          </p:spTgt>
                                        </p:tgtEl>
                                      </p:cBhvr>
                                    </p:animEffect>
                                    <p:anim calcmode="lin" valueType="num">
                                      <p:cBhvr>
                                        <p:cTn id="18" dur="800" decel="100000" fill="hold"/>
                                        <p:tgtEl>
                                          <p:spTgt spid="2">
                                            <p:txEl>
                                              <p:charRg st="0" end="53"/>
                                            </p:txEl>
                                          </p:spTgt>
                                        </p:tgtEl>
                                        <p:attrNameLst>
                                          <p:attrName>style.rotation</p:attrName>
                                        </p:attrNameLst>
                                      </p:cBhvr>
                                      <p:tavLst>
                                        <p:tav tm="0">
                                          <p:val>
                                            <p:fltVal val="-90.000000"/>
                                          </p:val>
                                        </p:tav>
                                        <p:tav tm="100000">
                                          <p:val>
                                            <p:fltVal val="0.000000"/>
                                          </p:val>
                                        </p:tav>
                                      </p:tavLst>
                                    </p:anim>
                                    <p:anim calcmode="lin" valueType="num">
                                      <p:cBhvr>
                                        <p:cTn id="19" dur="800" decel="100000" fill="hold"/>
                                        <p:tgtEl>
                                          <p:spTgt spid="2">
                                            <p:txEl>
                                              <p:charRg st="0" end="53"/>
                                            </p:txEl>
                                          </p:spTgt>
                                        </p:tgtEl>
                                        <p:attrNameLst>
                                          <p:attrName>ppt_x</p:attrName>
                                        </p:attrNameLst>
                                      </p:cBhvr>
                                      <p:tavLst>
                                        <p:tav tm="0">
                                          <p:val>
                                            <p:strVal val="#ppt_x+0.4"/>
                                          </p:val>
                                        </p:tav>
                                        <p:tav tm="100000">
                                          <p:val>
                                            <p:strVal val="#ppt_x-0.05"/>
                                          </p:val>
                                        </p:tav>
                                      </p:tavLst>
                                    </p:anim>
                                    <p:anim calcmode="lin" valueType="num">
                                      <p:cBhvr>
                                        <p:cTn id="20" dur="800" decel="100000" fill="hold"/>
                                        <p:tgtEl>
                                          <p:spTgt spid="2">
                                            <p:txEl>
                                              <p:charRg st="0" end="53"/>
                                            </p:txEl>
                                          </p:spTgt>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2">
                                            <p:txEl>
                                              <p:charRg st="0" end="53"/>
                                            </p:txEl>
                                          </p:spTgt>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2">
                                            <p:txEl>
                                              <p:charRg st="0" end="53"/>
                                            </p:txEl>
                                          </p:spTgt>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grpId="0" nodeType="clickEffect">
                                  <p:stCondLst>
                                    <p:cond delay="0"/>
                                  </p:stCondLst>
                                  <p:childTnLst>
                                    <p:set>
                                      <p:cBhvr>
                                        <p:cTn id="26" dur="1" fill="hold">
                                          <p:stCondLst>
                                            <p:cond delay="0"/>
                                          </p:stCondLst>
                                        </p:cTn>
                                        <p:tgtEl>
                                          <p:spTgt spid="2">
                                            <p:txEl>
                                              <p:charRg st="53" end="104"/>
                                            </p:txEl>
                                          </p:spTgt>
                                        </p:tgtEl>
                                        <p:attrNameLst>
                                          <p:attrName>style.visibility</p:attrName>
                                        </p:attrNameLst>
                                      </p:cBhvr>
                                      <p:to>
                                        <p:strVal val="visible"/>
                                      </p:to>
                                    </p:set>
                                    <p:animEffect transition="in" filter="fade">
                                      <p:cBhvr>
                                        <p:cTn id="27" dur="800" decel="100000"/>
                                        <p:tgtEl>
                                          <p:spTgt spid="2">
                                            <p:txEl>
                                              <p:charRg st="53" end="104"/>
                                            </p:txEl>
                                          </p:spTgt>
                                        </p:tgtEl>
                                      </p:cBhvr>
                                    </p:animEffect>
                                    <p:anim calcmode="lin" valueType="num">
                                      <p:cBhvr>
                                        <p:cTn id="28" dur="800" decel="100000" fill="hold"/>
                                        <p:tgtEl>
                                          <p:spTgt spid="2">
                                            <p:txEl>
                                              <p:charRg st="53" end="104"/>
                                            </p:txEl>
                                          </p:spTgt>
                                        </p:tgtEl>
                                        <p:attrNameLst>
                                          <p:attrName>style.rotation</p:attrName>
                                        </p:attrNameLst>
                                      </p:cBhvr>
                                      <p:tavLst>
                                        <p:tav tm="0">
                                          <p:val>
                                            <p:fltVal val="-90.000000"/>
                                          </p:val>
                                        </p:tav>
                                        <p:tav tm="100000">
                                          <p:val>
                                            <p:fltVal val="0.000000"/>
                                          </p:val>
                                        </p:tav>
                                      </p:tavLst>
                                    </p:anim>
                                    <p:anim calcmode="lin" valueType="num">
                                      <p:cBhvr>
                                        <p:cTn id="29" dur="800" decel="100000" fill="hold"/>
                                        <p:tgtEl>
                                          <p:spTgt spid="2">
                                            <p:txEl>
                                              <p:charRg st="53" end="104"/>
                                            </p:txEl>
                                          </p:spTgt>
                                        </p:tgtEl>
                                        <p:attrNameLst>
                                          <p:attrName>ppt_x</p:attrName>
                                        </p:attrNameLst>
                                      </p:cBhvr>
                                      <p:tavLst>
                                        <p:tav tm="0">
                                          <p:val>
                                            <p:strVal val="#ppt_x+0.4"/>
                                          </p:val>
                                        </p:tav>
                                        <p:tav tm="100000">
                                          <p:val>
                                            <p:strVal val="#ppt_x-0.05"/>
                                          </p:val>
                                        </p:tav>
                                      </p:tavLst>
                                    </p:anim>
                                    <p:anim calcmode="lin" valueType="num">
                                      <p:cBhvr>
                                        <p:cTn id="30" dur="800" decel="100000" fill="hold"/>
                                        <p:tgtEl>
                                          <p:spTgt spid="2">
                                            <p:txEl>
                                              <p:charRg st="53" end="104"/>
                                            </p:txEl>
                                          </p:spTgt>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2">
                                            <p:txEl>
                                              <p:charRg st="53" end="104"/>
                                            </p:txEl>
                                          </p:spTgt>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2">
                                            <p:txEl>
                                              <p:charRg st="53" end="104"/>
                                            </p:txEl>
                                          </p:spTgt>
                                        </p:tgtEl>
                                        <p:attrNameLst>
                                          <p:attrName>ppt_y</p:attrName>
                                        </p:attrNameLst>
                                      </p:cBhvr>
                                      <p:tavLst>
                                        <p:tav tm="0">
                                          <p:val>
                                            <p:strVal val="#ppt_y+0.1"/>
                                          </p:val>
                                        </p:tav>
                                        <p:tav tm="100000">
                                          <p:val>
                                            <p:strVal val="#ppt_y"/>
                                          </p:val>
                                        </p:tav>
                                      </p:tavLst>
                                    </p:anim>
                                  </p:childTnLst>
                                </p:cTn>
                              </p:par>
                            </p:childTnLst>
                          </p:cTn>
                        </p:par>
                        <p:par>
                          <p:cTn id="33" fill="hold">
                            <p:stCondLst>
                              <p:cond delay="1000"/>
                            </p:stCondLst>
                            <p:childTnLst>
                              <p:par>
                                <p:cTn id="34" presetID="30" presetClass="entr" presetSubtype="0" fill="hold" nodeType="afterEffect">
                                  <p:stCondLst>
                                    <p:cond delay="0"/>
                                  </p:stCondLst>
                                  <p:childTnLst>
                                    <p:set>
                                      <p:cBhvr>
                                        <p:cTn id="35" dur="1" fill="hold">
                                          <p:stCondLst>
                                            <p:cond delay="0"/>
                                          </p:stCondLst>
                                        </p:cTn>
                                        <p:tgtEl>
                                          <p:spTgt spid="447490"/>
                                        </p:tgtEl>
                                        <p:attrNameLst>
                                          <p:attrName>style.visibility</p:attrName>
                                        </p:attrNameLst>
                                      </p:cBhvr>
                                      <p:to>
                                        <p:strVal val="visible"/>
                                      </p:to>
                                    </p:set>
                                    <p:animEffect transition="in" filter="fade">
                                      <p:cBhvr>
                                        <p:cTn id="36" dur="800" decel="100000"/>
                                        <p:tgtEl>
                                          <p:spTgt spid="447490"/>
                                        </p:tgtEl>
                                      </p:cBhvr>
                                    </p:animEffect>
                                    <p:anim calcmode="lin" valueType="num">
                                      <p:cBhvr>
                                        <p:cTn id="37" dur="800" decel="100000" fill="hold"/>
                                        <p:tgtEl>
                                          <p:spTgt spid="447490"/>
                                        </p:tgtEl>
                                        <p:attrNameLst>
                                          <p:attrName>style.rotation</p:attrName>
                                        </p:attrNameLst>
                                      </p:cBhvr>
                                      <p:tavLst>
                                        <p:tav tm="0">
                                          <p:val>
                                            <p:fltVal val="-90.000000"/>
                                          </p:val>
                                        </p:tav>
                                        <p:tav tm="100000">
                                          <p:val>
                                            <p:fltVal val="0.000000"/>
                                          </p:val>
                                        </p:tav>
                                      </p:tavLst>
                                    </p:anim>
                                    <p:anim calcmode="lin" valueType="num">
                                      <p:cBhvr>
                                        <p:cTn id="38" dur="800" decel="100000" fill="hold"/>
                                        <p:tgtEl>
                                          <p:spTgt spid="447490"/>
                                        </p:tgtEl>
                                        <p:attrNameLst>
                                          <p:attrName>ppt_x</p:attrName>
                                        </p:attrNameLst>
                                      </p:cBhvr>
                                      <p:tavLst>
                                        <p:tav tm="0">
                                          <p:val>
                                            <p:strVal val="#ppt_x+0.4"/>
                                          </p:val>
                                        </p:tav>
                                        <p:tav tm="100000">
                                          <p:val>
                                            <p:strVal val="#ppt_x-0.05"/>
                                          </p:val>
                                        </p:tav>
                                      </p:tavLst>
                                    </p:anim>
                                    <p:anim calcmode="lin" valueType="num">
                                      <p:cBhvr>
                                        <p:cTn id="39" dur="800" decel="100000" fill="hold"/>
                                        <p:tgtEl>
                                          <p:spTgt spid="447490"/>
                                        </p:tgtEl>
                                        <p:attrNameLst>
                                          <p:attrName>ppt_y</p:attrName>
                                        </p:attrNameLst>
                                      </p:cBhvr>
                                      <p:tavLst>
                                        <p:tav tm="0">
                                          <p:val>
                                            <p:strVal val="#ppt_y-0.4"/>
                                          </p:val>
                                        </p:tav>
                                        <p:tav tm="100000">
                                          <p:val>
                                            <p:strVal val="#ppt_y+0.1"/>
                                          </p:val>
                                        </p:tav>
                                      </p:tavLst>
                                    </p:anim>
                                    <p:anim calcmode="lin" valueType="num">
                                      <p:cBhvr>
                                        <p:cTn id="40" dur="200" accel="100000" fill="hold">
                                          <p:stCondLst>
                                            <p:cond delay="800"/>
                                          </p:stCondLst>
                                        </p:cTn>
                                        <p:tgtEl>
                                          <p:spTgt spid="447490"/>
                                        </p:tgtEl>
                                        <p:attrNameLst>
                                          <p:attrName>ppt_x</p:attrName>
                                        </p:attrNameLst>
                                      </p:cBhvr>
                                      <p:tavLst>
                                        <p:tav tm="0">
                                          <p:val>
                                            <p:strVal val="#ppt_x-0.05"/>
                                          </p:val>
                                        </p:tav>
                                        <p:tav tm="100000">
                                          <p:val>
                                            <p:strVal val="#ppt_x"/>
                                          </p:val>
                                        </p:tav>
                                      </p:tavLst>
                                    </p:anim>
                                    <p:anim calcmode="lin" valueType="num">
                                      <p:cBhvr>
                                        <p:cTn id="41" dur="200" accel="100000" fill="hold">
                                          <p:stCondLst>
                                            <p:cond delay="800"/>
                                          </p:stCondLst>
                                        </p:cTn>
                                        <p:tgtEl>
                                          <p:spTgt spid="44749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占位符 1"/>
          <p:cNvSpPr>
            <a:spLocks noGrp="1"/>
          </p:cNvSpPr>
          <p:nvPr>
            <p:ph type="body" sz="quarter" idx="13"/>
          </p:nvPr>
        </p:nvSpPr>
        <p:spPr>
          <a:xfrm>
            <a:off x="2214563" y="2189163"/>
            <a:ext cx="8177213" cy="949325"/>
          </a:xfrm>
          <a:solidFill>
            <a:schemeClr val="lt1"/>
          </a:solidFill>
          <a:ln>
            <a:solidFill>
              <a:schemeClr val="accent6"/>
            </a:solidFill>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anchor="t" anchorCtr="0" compatLnSpc="1"/>
          <a:lstStyle/>
          <a:p>
            <a:pPr marL="0" marR="0" lvl="0" indent="457200" algn="l" defTabSz="457200" rtl="0" eaLnBrk="1" fontAlgn="base" latinLnBrk="0" hangingPunct="1">
              <a:lnSpc>
                <a:spcPct val="100000"/>
              </a:lnSpc>
              <a:spcBef>
                <a:spcPts val="300"/>
              </a:spcBef>
              <a:spcAft>
                <a:spcPct val="0"/>
              </a:spcAft>
              <a:buClrTx/>
              <a:buSzTx/>
              <a:buFontTx/>
              <a:buNone/>
              <a:defRPr/>
            </a:pPr>
            <a:r>
              <a:rPr kumimoji="0" lang="zh-CN" altLang="zh-CN" sz="2000" b="1" i="0" u="none" strike="noStrike" kern="0" cap="none" spc="0" normalizeH="0" baseline="0" noProof="1" smtClean="0">
                <a:ln>
                  <a:noFill/>
                </a:ln>
                <a:solidFill>
                  <a:schemeClr val="dk1"/>
                </a:solidFill>
                <a:effectLst/>
                <a:uLnTx/>
                <a:uFillTx/>
                <a:latin typeface="黑体" panose="02010609060101010101" pitchFamily="49" charset="-122"/>
                <a:ea typeface="黑体" panose="02010609060101010101" pitchFamily="49" charset="-122"/>
                <a:cs typeface="+mn-cs"/>
              </a:rPr>
              <a:t>按所获得的加工精度和表面粗糙度的不同，车削加工可分为粗车、半精车、精车和精铣车。</a:t>
            </a:r>
            <a:endParaRPr kumimoji="0" lang="zh-CN" altLang="en-US" sz="2000" b="1" i="0" u="none" strike="noStrike" kern="0" cap="none" spc="0" normalizeH="0" baseline="0" noProof="1">
              <a:ln>
                <a:noFill/>
              </a:ln>
              <a:solidFill>
                <a:schemeClr val="dk1"/>
              </a:solidFill>
              <a:effectLst/>
              <a:uLnTx/>
              <a:uFillTx/>
              <a:latin typeface="黑体" panose="02010609060101010101" pitchFamily="49" charset="-122"/>
              <a:ea typeface="黑体" panose="02010609060101010101" pitchFamily="49" charset="-122"/>
              <a:cs typeface="+mn-cs"/>
            </a:endParaRPr>
          </a:p>
        </p:txBody>
      </p:sp>
      <p:pic>
        <p:nvPicPr>
          <p:cNvPr id="448514" name="Picture 2"/>
          <p:cNvPicPr>
            <a:picLocks noChangeAspect="1"/>
          </p:cNvPicPr>
          <p:nvPr/>
        </p:nvPicPr>
        <p:blipFill>
          <a:blip r:embed="rId1"/>
          <a:srcRect t="9644"/>
          <a:stretch>
            <a:fillRect/>
          </a:stretch>
        </p:blipFill>
        <p:spPr>
          <a:xfrm>
            <a:off x="1730375" y="3738563"/>
            <a:ext cx="9144000" cy="2093912"/>
          </a:xfrm>
          <a:prstGeom prst="rect">
            <a:avLst/>
          </a:prstGeom>
          <a:noFill/>
          <a:ln w="9525">
            <a:noFill/>
          </a:ln>
        </p:spPr>
      </p:pic>
      <p:sp>
        <p:nvSpPr>
          <p:cNvPr id="11266" name="标题 1"/>
          <p:cNvSpPr>
            <a:spLocks noGrp="1" noChangeArrowheads="1"/>
          </p:cNvSpPr>
          <p:nvPr>
            <p:ph type="title" idx="4294967295"/>
          </p:nvPr>
        </p:nvSpPr>
        <p:spPr>
          <a:xfrm>
            <a:off x="1301750" y="528638"/>
            <a:ext cx="8229600" cy="588963"/>
          </a:xfrm>
        </p:spPr>
        <p:txBody>
          <a:bodyPr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j-cs"/>
              </a:rPr>
              <a:t>三、车削加工工艺</a:t>
            </a:r>
            <a:endParaRPr kumimoji="0" lang="zh-CN" altLang="zh-CN" sz="4400" b="0" i="0" u="none" strike="noStrike" kern="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j-cs"/>
            </a:endParaRPr>
          </a:p>
        </p:txBody>
      </p:sp>
      <p:sp>
        <p:nvSpPr>
          <p:cNvPr id="3" name="文本框 2"/>
          <p:cNvSpPr txBox="1"/>
          <p:nvPr/>
        </p:nvSpPr>
        <p:spPr>
          <a:xfrm>
            <a:off x="1847850" y="1273175"/>
            <a:ext cx="3382963" cy="460375"/>
          </a:xfrm>
          <a:prstGeom prst="rect">
            <a:avLst/>
          </a:prstGeom>
          <a:noFill/>
        </p:spPr>
        <p:txBody>
          <a:bodyPr wrap="none">
            <a:spAutoFit/>
          </a:bodyPr>
          <a:lstStyle/>
          <a:p>
            <a:pPr marR="0" defTabSz="914400">
              <a:buClrTx/>
              <a:buSzTx/>
              <a:buFont typeface="Arial" panose="020B0604020202020204" pitchFamily="34" charset="0"/>
              <a:buNone/>
              <a:defRPr/>
            </a:pPr>
            <a:r>
              <a:rPr kumimoji="0" lang="x-none" altLang="zh-CN" sz="2400" kern="0" cap="none" spc="0" normalizeH="0" baseline="0" noProof="1">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1</a:t>
            </a:r>
            <a:r>
              <a:rPr kumimoji="0" lang="zh-CN" altLang="zh-CN" sz="2400" kern="0" cap="none" spc="0" normalizeH="0" baseline="0" noProof="1">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．车削加工的工艺特点</a:t>
            </a:r>
            <a:endParaRPr kumimoji="0" lang="zh-CN" altLang="en-US" sz="2400" kern="1200" cap="none" spc="0" normalizeH="0" baseline="0" noProof="1">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charRg st="0" end="41"/>
                                            </p:txEl>
                                          </p:spTgt>
                                        </p:tgtEl>
                                        <p:attrNameLst>
                                          <p:attrName>style.visibility</p:attrName>
                                        </p:attrNameLst>
                                      </p:cBhvr>
                                      <p:to>
                                        <p:strVal val="visible"/>
                                      </p:to>
                                    </p:set>
                                    <p:anim calcmode="lin" valueType="num">
                                      <p:cBhvr>
                                        <p:cTn id="13" dur="500" fill="hold"/>
                                        <p:tgtEl>
                                          <p:spTgt spid="2">
                                            <p:txEl>
                                              <p:charRg st="0" end="41"/>
                                            </p:txEl>
                                          </p:spTgt>
                                        </p:tgtEl>
                                        <p:attrNameLst>
                                          <p:attrName>ppt_x</p:attrName>
                                        </p:attrNameLst>
                                      </p:cBhvr>
                                      <p:tavLst>
                                        <p:tav tm="0">
                                          <p:val>
                                            <p:strVal val="#ppt_x"/>
                                          </p:val>
                                        </p:tav>
                                        <p:tav tm="100000">
                                          <p:val>
                                            <p:strVal val="#ppt_x"/>
                                          </p:val>
                                        </p:tav>
                                      </p:tavLst>
                                    </p:anim>
                                    <p:anim calcmode="lin" valueType="num">
                                      <p:cBhvr>
                                        <p:cTn id="14" dur="500" fill="hold"/>
                                        <p:tgtEl>
                                          <p:spTgt spid="2">
                                            <p:txEl>
                                              <p:charRg st="0" end="4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48514"/>
                                        </p:tgtEl>
                                        <p:attrNameLst>
                                          <p:attrName>style.visibility</p:attrName>
                                        </p:attrNameLst>
                                      </p:cBhvr>
                                      <p:to>
                                        <p:strVal val="visible"/>
                                      </p:to>
                                    </p:set>
                                    <p:anim calcmode="lin" valueType="num">
                                      <p:cBhvr>
                                        <p:cTn id="17" dur="500" fill="hold"/>
                                        <p:tgtEl>
                                          <p:spTgt spid="448514"/>
                                        </p:tgtEl>
                                        <p:attrNameLst>
                                          <p:attrName>ppt_x</p:attrName>
                                        </p:attrNameLst>
                                      </p:cBhvr>
                                      <p:tavLst>
                                        <p:tav tm="0">
                                          <p:val>
                                            <p:strVal val="#ppt_x"/>
                                          </p:val>
                                        </p:tav>
                                        <p:tav tm="100000">
                                          <p:val>
                                            <p:strVal val="#ppt_x"/>
                                          </p:val>
                                        </p:tav>
                                      </p:tavLst>
                                    </p:anim>
                                    <p:anim calcmode="lin" valueType="num">
                                      <p:cBhvr>
                                        <p:cTn id="18" dur="500" fill="hold"/>
                                        <p:tgtEl>
                                          <p:spTgt spid="4485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占位符 1"/>
          <p:cNvSpPr>
            <a:spLocks noGrp="1"/>
          </p:cNvSpPr>
          <p:nvPr>
            <p:ph type="body" sz="quarter" idx="13"/>
          </p:nvPr>
        </p:nvSpPr>
        <p:spPr>
          <a:xfrm>
            <a:off x="2146300" y="1138238"/>
            <a:ext cx="8683625" cy="1339850"/>
          </a:xfr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a:solidFill>
              <a:schemeClr val="accent5">
                <a:shade val="95000"/>
                <a:satMod val="105000"/>
              </a:schemeClr>
            </a:solidFill>
          </a:ln>
          <a:effectLst>
            <a:outerShdw blurRad="40000" dist="20000" dir="5400000" rotWithShape="0">
              <a:srgbClr val="000000">
                <a:alpha val="38000"/>
              </a:srgbClr>
            </a:outerShdw>
          </a:effectLst>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t" anchorCtr="0" compatLnSpc="1"/>
          <a:lstStyle/>
          <a:p>
            <a:pPr marL="0" marR="0" lvl="0" indent="457200" algn="l" defTabSz="457200" rtl="0" eaLnBrk="1" fontAlgn="base" latinLnBrk="0" hangingPunct="1">
              <a:lnSpc>
                <a:spcPct val="100000"/>
              </a:lnSpc>
              <a:spcBef>
                <a:spcPts val="300"/>
              </a:spcBef>
              <a:spcAft>
                <a:spcPct val="0"/>
              </a:spcAft>
              <a:buClrTx/>
              <a:buSzTx/>
              <a:buFontTx/>
              <a:buNone/>
              <a:defRPr/>
            </a:pPr>
            <a:endParaRPr kumimoji="0" lang="zh-CN" altLang="zh-CN" sz="1800" b="1" i="0" u="none" strike="noStrike" kern="0" cap="none" spc="0" normalizeH="0" baseline="0" noProof="1" smtClean="0">
              <a:ln>
                <a:noFill/>
              </a:ln>
              <a:solidFill>
                <a:schemeClr val="dk1"/>
              </a:solidFill>
              <a:effectLst/>
              <a:uLnTx/>
              <a:uFillTx/>
              <a:latin typeface="Times New Roman" panose="02020603050405020304" pitchFamily="18" charset="0"/>
              <a:ea typeface="宋体" panose="02010600030101010101" pitchFamily="2" charset="-122"/>
              <a:cs typeface="+mn-cs"/>
            </a:endParaRPr>
          </a:p>
          <a:p>
            <a:pPr marL="0" marR="0" lvl="0" indent="457200" algn="l" defTabSz="457200" rtl="0" eaLnBrk="1" fontAlgn="base" latinLnBrk="0" hangingPunct="1">
              <a:lnSpc>
                <a:spcPct val="100000"/>
              </a:lnSpc>
              <a:spcBef>
                <a:spcPts val="300"/>
              </a:spcBef>
              <a:spcAft>
                <a:spcPct val="0"/>
              </a:spcAft>
              <a:buClrTx/>
              <a:buSzTx/>
              <a:buFontTx/>
              <a:buNone/>
              <a:defRPr/>
            </a:pPr>
            <a:r>
              <a:rPr kumimoji="0" lang="zh-CN" altLang="zh-CN" sz="2400" b="1" i="0" u="none" strike="noStrike" kern="0" cap="none" spc="0" normalizeH="0" baseline="0" noProof="1" smtClean="0">
                <a:ln>
                  <a:noFill/>
                </a:ln>
                <a:solidFill>
                  <a:schemeClr val="dk1"/>
                </a:solidFill>
                <a:effectLst/>
                <a:uLnTx/>
                <a:uFillTx/>
                <a:latin typeface="黑体" panose="02010609060101010101" pitchFamily="49" charset="-122"/>
                <a:ea typeface="黑体" panose="02010609060101010101" pitchFamily="49" charset="-122"/>
                <a:cs typeface="+mn-cs"/>
              </a:rPr>
              <a:t>切削用量包括切削速度、进给量和背吃刀量（切削深度），俗称</a:t>
            </a:r>
            <a:r>
              <a:rPr kumimoji="0" lang="zh-CN" altLang="zh-CN" sz="2400" b="1" i="0" u="none" strike="noStrike" kern="0" cap="none" spc="0" normalizeH="0" baseline="0" noProof="1" smtClean="0">
                <a:ln>
                  <a:noFill/>
                </a:ln>
                <a:solidFill>
                  <a:srgbClr val="FF0000"/>
                </a:solidFill>
                <a:effectLst/>
                <a:uLnTx/>
                <a:uFillTx/>
                <a:latin typeface="黑体" panose="02010609060101010101" pitchFamily="49" charset="-122"/>
                <a:ea typeface="黑体" panose="02010609060101010101" pitchFamily="49" charset="-122"/>
                <a:cs typeface="+mn-cs"/>
              </a:rPr>
              <a:t>切削三要素</a:t>
            </a:r>
            <a:r>
              <a:rPr kumimoji="0" lang="zh-CN" altLang="zh-CN" sz="2400" b="1" i="0" u="none" strike="noStrike" kern="0" cap="none" spc="0" normalizeH="0" baseline="0" noProof="1" smtClean="0">
                <a:ln>
                  <a:noFill/>
                </a:ln>
                <a:solidFill>
                  <a:schemeClr val="dk1"/>
                </a:solidFill>
                <a:effectLst/>
                <a:uLnTx/>
                <a:uFillTx/>
                <a:latin typeface="黑体" panose="02010609060101010101" pitchFamily="49" charset="-122"/>
                <a:ea typeface="黑体" panose="02010609060101010101" pitchFamily="49" charset="-122"/>
                <a:cs typeface="+mn-cs"/>
              </a:rPr>
              <a:t>。</a:t>
            </a:r>
            <a:endParaRPr kumimoji="0" lang="en-US" altLang="zh-CN" sz="1800" b="1" i="0" u="none" strike="noStrike" kern="0" cap="none" spc="0" normalizeH="0" baseline="0" noProof="1" smtClean="0">
              <a:ln>
                <a:noFill/>
              </a:ln>
              <a:solidFill>
                <a:schemeClr val="dk1"/>
              </a:solidFill>
              <a:effectLst/>
              <a:uLnTx/>
              <a:uFillTx/>
              <a:latin typeface="Times New Roman" panose="02020603050405020304" pitchFamily="18" charset="0"/>
              <a:ea typeface="宋体" panose="02010600030101010101" pitchFamily="2" charset="-122"/>
              <a:cs typeface="+mn-cs"/>
            </a:endParaRPr>
          </a:p>
          <a:p>
            <a:pPr marL="0" marR="0" lvl="0" indent="457200" algn="l" defTabSz="457200" rtl="0" eaLnBrk="1" fontAlgn="base" latinLnBrk="0" hangingPunct="1">
              <a:lnSpc>
                <a:spcPct val="100000"/>
              </a:lnSpc>
              <a:spcBef>
                <a:spcPts val="300"/>
              </a:spcBef>
              <a:spcAft>
                <a:spcPct val="0"/>
              </a:spcAft>
              <a:buClrTx/>
              <a:buSzTx/>
              <a:buFontTx/>
              <a:buNone/>
              <a:defRPr/>
            </a:pPr>
            <a:endParaRPr kumimoji="0" lang="en-US" altLang="zh-CN" sz="1800" b="1" i="0" u="none" strike="noStrike" kern="0" cap="none" spc="0" normalizeH="0" baseline="0" noProof="1" smtClean="0">
              <a:ln>
                <a:noFill/>
              </a:ln>
              <a:solidFill>
                <a:schemeClr val="dk1"/>
              </a:solidFill>
              <a:effectLst/>
              <a:uLnTx/>
              <a:uFillTx/>
              <a:latin typeface="Times New Roman" panose="02020603050405020304" pitchFamily="18" charset="0"/>
              <a:ea typeface="宋体" panose="02010600030101010101" pitchFamily="2" charset="-122"/>
              <a:cs typeface="+mn-cs"/>
            </a:endParaRPr>
          </a:p>
        </p:txBody>
      </p:sp>
      <p:pic>
        <p:nvPicPr>
          <p:cNvPr id="437249" name="Picture 1"/>
          <p:cNvPicPr>
            <a:picLocks noChangeAspect="1"/>
          </p:cNvPicPr>
          <p:nvPr/>
        </p:nvPicPr>
        <p:blipFill>
          <a:blip r:embed="rId1"/>
          <a:stretch>
            <a:fillRect/>
          </a:stretch>
        </p:blipFill>
        <p:spPr>
          <a:xfrm>
            <a:off x="5800725" y="3114675"/>
            <a:ext cx="4913313" cy="2854325"/>
          </a:xfrm>
          <a:prstGeom prst="rect">
            <a:avLst/>
          </a:prstGeom>
          <a:noFill/>
          <a:ln w="9525">
            <a:noFill/>
          </a:ln>
        </p:spPr>
      </p:pic>
      <p:sp>
        <p:nvSpPr>
          <p:cNvPr id="5" name="文本占位符 1"/>
          <p:cNvSpPr txBox="1"/>
          <p:nvPr/>
        </p:nvSpPr>
        <p:spPr bwMode="gray">
          <a:xfrm>
            <a:off x="2286000" y="2743200"/>
            <a:ext cx="3200400" cy="3352800"/>
          </a:xfrm>
          <a:prstGeom prst="rect">
            <a:avLst/>
          </a:prstGeom>
        </p:spPr>
        <p:style>
          <a:lnRef idx="2">
            <a:schemeClr val="accent1"/>
          </a:lnRef>
          <a:fillRef idx="1">
            <a:schemeClr val="lt1"/>
          </a:fillRef>
          <a:effectRef idx="0">
            <a:schemeClr val="accent1"/>
          </a:effectRef>
          <a:fontRef idx="minor">
            <a:schemeClr val="dk1"/>
          </a:fontRef>
        </p:style>
        <p:txBody>
          <a:bodyPr/>
          <a:lstStyle/>
          <a:p>
            <a:pPr marL="0" marR="0" lvl="0" indent="457200" algn="l" defTabSz="457200" rtl="0" eaLnBrk="1" fontAlgn="base" latinLnBrk="0" hangingPunct="1">
              <a:lnSpc>
                <a:spcPct val="150000"/>
              </a:lnSpc>
              <a:spcBef>
                <a:spcPts val="300"/>
              </a:spcBef>
              <a:spcAft>
                <a:spcPct val="0"/>
              </a:spcAft>
              <a:buClrTx/>
              <a:buSzTx/>
              <a:buFontTx/>
              <a:buNone/>
              <a:defRPr/>
            </a:pPr>
            <a:r>
              <a:rPr kumimoji="0" lang="zh-CN" altLang="zh-CN" sz="2000" b="1" i="0" u="none" strike="noStrike" kern="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合理选择切削用量对切削加工具有重要的意义。机床调整前必须确定切削用量，其数值合理与否直接影响着加工质量、生产效率、刀具寿命及生产成本。</a:t>
            </a:r>
            <a:endParaRPr kumimoji="0" lang="zh-CN" altLang="zh-CN" sz="1800" b="1" i="0" u="none" strike="noStrike" kern="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标题 1"/>
          <p:cNvSpPr>
            <a:spLocks noGrp="1" noChangeArrowheads="1"/>
          </p:cNvSpPr>
          <p:nvPr>
            <p:ph type="title" idx="4294967295"/>
          </p:nvPr>
        </p:nvSpPr>
        <p:spPr>
          <a:xfrm>
            <a:off x="1301750" y="528638"/>
            <a:ext cx="8229600" cy="588963"/>
          </a:xfrm>
        </p:spPr>
        <p:txBody>
          <a:bodyPr wrap="square" lIns="91440" tIns="45720" rIns="91440" bIns="45720" numCol="1" anchor="ctr" anchorCtr="0" compatLnSpc="1"/>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j-cs"/>
              </a:rPr>
              <a:t>三、车削加工工艺</a:t>
            </a:r>
            <a:endParaRPr kumimoji="0" lang="zh-CN" altLang="zh-CN" sz="4400" b="0" i="0" u="none" strike="noStrike" kern="0" cap="none" spc="0" normalizeH="0" baseline="0" noProof="0" smtClean="0">
              <a:ln>
                <a:noFill/>
              </a:ln>
              <a:solidFill>
                <a:schemeClr val="tx1"/>
              </a:solidFill>
              <a:effectLst/>
              <a:uLnTx/>
              <a:uFillTx/>
              <a:latin typeface="黑体" panose="02010609060101010101" pitchFamily="49" charset="-122"/>
              <a:ea typeface="黑体" panose="02010609060101010101" pitchFamily="49"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2">
                                            <p:txEl>
                                              <p:charRg st="1" end="36"/>
                                            </p:txEl>
                                          </p:spTgt>
                                        </p:tgtEl>
                                        <p:attrNameLst>
                                          <p:attrName>style.visibility</p:attrName>
                                        </p:attrNameLst>
                                      </p:cBhvr>
                                      <p:to>
                                        <p:strVal val="visible"/>
                                      </p:to>
                                    </p:set>
                                    <p:anim calcmode="lin" valueType="num">
                                      <p:cBhvr>
                                        <p:cTn id="13" dur="500" fill="hold"/>
                                        <p:tgtEl>
                                          <p:spTgt spid="2">
                                            <p:txEl>
                                              <p:charRg st="1" end="36"/>
                                            </p:txEl>
                                          </p:spTgt>
                                        </p:tgtEl>
                                        <p:attrNameLst>
                                          <p:attrName>ppt_x</p:attrName>
                                        </p:attrNameLst>
                                      </p:cBhvr>
                                      <p:tavLst>
                                        <p:tav tm="0">
                                          <p:val>
                                            <p:strVal val="#ppt_x"/>
                                          </p:val>
                                        </p:tav>
                                        <p:tav tm="100000">
                                          <p:val>
                                            <p:strVal val="#ppt_x"/>
                                          </p:val>
                                        </p:tav>
                                      </p:tavLst>
                                    </p:anim>
                                    <p:anim calcmode="lin" valueType="num">
                                      <p:cBhvr>
                                        <p:cTn id="14" dur="500" fill="hold"/>
                                        <p:tgtEl>
                                          <p:spTgt spid="2">
                                            <p:txEl>
                                              <p:charRg st="1" end="36"/>
                                            </p:txEl>
                                          </p:spTgt>
                                        </p:tgtEl>
                                        <p:attrNameLst>
                                          <p:attrName>ppt_y</p:attrName>
                                        </p:attrNameLst>
                                      </p:cBhvr>
                                      <p:tavLst>
                                        <p:tav tm="0">
                                          <p:val>
                                            <p:strVal val="0-#ppt_h/2"/>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ppt_x</p:attrName>
                                        </p:attrNameLst>
                                      </p:cBhvr>
                                      <p:tavLst>
                                        <p:tav tm="0">
                                          <p:val>
                                            <p:strVal val="0-#ppt_w/2"/>
                                          </p:val>
                                        </p:tav>
                                        <p:tav tm="100000">
                                          <p:val>
                                            <p:strVal val="#ppt_x"/>
                                          </p:val>
                                        </p:tav>
                                      </p:tavLst>
                                    </p:anim>
                                    <p:anim calcmode="lin" valueType="num">
                                      <p:cBhvr>
                                        <p:cTn id="18" dur="500" fill="hold"/>
                                        <p:tgtEl>
                                          <p:spTgt spid="5"/>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437249"/>
                                        </p:tgtEl>
                                        <p:attrNameLst>
                                          <p:attrName>style.visibility</p:attrName>
                                        </p:attrNameLst>
                                      </p:cBhvr>
                                      <p:to>
                                        <p:strVal val="visible"/>
                                      </p:to>
                                    </p:set>
                                    <p:anim calcmode="lin" valueType="num">
                                      <p:cBhvr>
                                        <p:cTn id="21" dur="500" fill="hold"/>
                                        <p:tgtEl>
                                          <p:spTgt spid="437249"/>
                                        </p:tgtEl>
                                        <p:attrNameLst>
                                          <p:attrName>ppt_x</p:attrName>
                                        </p:attrNameLst>
                                      </p:cBhvr>
                                      <p:tavLst>
                                        <p:tav tm="0">
                                          <p:val>
                                            <p:strVal val="1+#ppt_w/2"/>
                                          </p:val>
                                        </p:tav>
                                        <p:tav tm="100000">
                                          <p:val>
                                            <p:strVal val="#ppt_x"/>
                                          </p:val>
                                        </p:tav>
                                      </p:tavLst>
                                    </p:anim>
                                    <p:anim calcmode="lin" valueType="num">
                                      <p:cBhvr>
                                        <p:cTn id="22" dur="500" fill="hold"/>
                                        <p:tgtEl>
                                          <p:spTgt spid="4372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P spid="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占位符 1"/>
          <p:cNvSpPr>
            <a:spLocks noGrp="1"/>
          </p:cNvSpPr>
          <p:nvPr>
            <p:ph type="body" sz="quarter" idx="13"/>
          </p:nvPr>
        </p:nvSpPr>
        <p:spPr>
          <a:xfrm>
            <a:off x="1519238" y="1141413"/>
            <a:ext cx="7696200" cy="495300"/>
          </a:xfrm>
          <a:solidFill>
            <a:srgbClr val="C3D69B"/>
          </a:solidFill>
          <a:ln>
            <a:solidFill>
              <a:schemeClr val="accent3">
                <a:lumMod val="75000"/>
              </a:schemeClr>
            </a:solidFill>
          </a:ln>
        </p:spPr>
        <p:txBody>
          <a:bodyPr vert="horz" wrap="square" lIns="91440" tIns="45720" rIns="91440" bIns="45720" numCol="1" anchor="t" anchorCtr="0" compatLnSpc="1"/>
          <a:lstStyle/>
          <a:p>
            <a:pPr marL="0" marR="0" lvl="0" indent="457200" algn="l" defTabSz="457200" rtl="0" eaLnBrk="1" fontAlgn="base" latinLnBrk="0" hangingPunct="1">
              <a:lnSpc>
                <a:spcPct val="100000"/>
              </a:lnSpc>
              <a:spcBef>
                <a:spcPts val="300"/>
              </a:spcBef>
              <a:spcAft>
                <a:spcPct val="0"/>
              </a:spcAft>
              <a:buClrTx/>
              <a:buSzTx/>
              <a:buFontTx/>
              <a:buNone/>
              <a:defRPr/>
            </a:pPr>
            <a:r>
              <a:rPr kumimoji="0" lang="zh-CN" altLang="zh-CN" sz="1800" b="1" i="0" u="none" strike="noStrike" kern="0" cap="none" spc="0" normalizeH="0" baseline="0" noProof="1" smtClean="0">
                <a:ln>
                  <a:noFill/>
                </a:ln>
                <a:solidFill>
                  <a:schemeClr val="tx1"/>
                </a:solidFill>
                <a:effectLst/>
                <a:uLnTx/>
                <a:uFillTx/>
                <a:latin typeface="Times New Roman" panose="02020603050405020304" pitchFamily="18" charset="0"/>
                <a:ea typeface="宋体" panose="02010600030101010101" pitchFamily="2" charset="-122"/>
                <a:cs typeface="+mn-cs"/>
              </a:rPr>
              <a:t>（</a:t>
            </a:r>
            <a:r>
              <a:rPr kumimoji="0" lang="en-US" altLang="zh-CN" sz="1800" b="1" i="0" u="none" strike="noStrike" kern="0" cap="none" spc="0" normalizeH="0" baseline="0" noProof="1" smtClean="0">
                <a:ln>
                  <a:noFill/>
                </a:ln>
                <a:solidFill>
                  <a:schemeClr val="tx1"/>
                </a:solidFill>
                <a:effectLst/>
                <a:uLnTx/>
                <a:uFillTx/>
                <a:latin typeface="Times New Roman" panose="02020603050405020304" pitchFamily="18" charset="0"/>
                <a:ea typeface="宋体" panose="02010600030101010101" pitchFamily="2" charset="-122"/>
                <a:cs typeface="+mn-cs"/>
              </a:rPr>
              <a:t>1</a:t>
            </a:r>
            <a:r>
              <a:rPr kumimoji="0" lang="zh-CN" altLang="zh-CN" sz="1800" b="1" i="0" u="none" strike="noStrike" kern="0" cap="none" spc="0" normalizeH="0" baseline="0" noProof="1" smtClean="0">
                <a:ln>
                  <a:noFill/>
                </a:ln>
                <a:solidFill>
                  <a:schemeClr val="tx1"/>
                </a:solidFill>
                <a:effectLst/>
                <a:uLnTx/>
                <a:uFillTx/>
                <a:latin typeface="Times New Roman" panose="02020603050405020304" pitchFamily="18" charset="0"/>
                <a:ea typeface="宋体" panose="02010600030101010101" pitchFamily="2" charset="-122"/>
                <a:cs typeface="+mn-cs"/>
              </a:rPr>
              <a:t>）粗加工阶段</a:t>
            </a:r>
            <a:endParaRPr kumimoji="0" lang="zh-CN" altLang="en-US" sz="1800" b="1" i="0" u="none" strike="noStrike" kern="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graphicFrame>
        <p:nvGraphicFramePr>
          <p:cNvPr id="3" name="图示 2"/>
          <p:cNvGraphicFramePr/>
          <p:nvPr/>
        </p:nvGraphicFramePr>
        <p:xfrm>
          <a:off x="2428237" y="1939287"/>
          <a:ext cx="7696200" cy="44958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879475" y="469900"/>
            <a:ext cx="4602163" cy="460375"/>
          </a:xfrm>
          <a:prstGeom prst="rect">
            <a:avLst/>
          </a:prstGeom>
          <a:noFill/>
        </p:spPr>
        <p:txBody>
          <a:bodyPr wrap="none">
            <a:spAutoFit/>
          </a:bodyPr>
          <a:lstStyle/>
          <a:p>
            <a:pPr marR="0" indent="457200" defTabSz="914400">
              <a:spcBef>
                <a:spcPts val="300"/>
              </a:spcBef>
              <a:buClrTx/>
              <a:buSzTx/>
              <a:buFontTx/>
              <a:buNone/>
              <a:defRPr/>
            </a:pPr>
            <a:r>
              <a:rPr kumimoji="0" lang="zh-CN" altLang="zh-CN" sz="2400" kern="0" cap="none" spc="0" normalizeH="0" baseline="0" noProof="1">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2.切削用量三要素的选取原则</a:t>
            </a:r>
            <a:endParaRPr kumimoji="0" lang="zh-CN" altLang="zh-CN" sz="2400" kern="0" cap="none" spc="0" normalizeH="0" baseline="0" noProof="1">
              <a:solidFill>
                <a:schemeClr val="dk1"/>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xEl>
                                              <p:charRg st="0" end="9"/>
                                            </p:txEl>
                                          </p:spTgt>
                                        </p:tgtEl>
                                        <p:attrNameLst>
                                          <p:attrName>style.visibility</p:attrName>
                                        </p:attrNameLst>
                                      </p:cBhvr>
                                      <p:to>
                                        <p:strVal val="visible"/>
                                      </p:to>
                                    </p:set>
                                    <p:animEffect transition="in" filter="wipe(up)">
                                      <p:cBhvr>
                                        <p:cTn id="11" dur="500"/>
                                        <p:tgtEl>
                                          <p:spTgt spid="2">
                                            <p:txEl>
                                              <p:charRg st="0" end="9"/>
                                            </p:txEl>
                                          </p:spTgt>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占位符 1"/>
          <p:cNvSpPr>
            <a:spLocks noGrp="1"/>
          </p:cNvSpPr>
          <p:nvPr>
            <p:ph type="body" sz="quarter" idx="13"/>
          </p:nvPr>
        </p:nvSpPr>
        <p:spPr>
          <a:xfrm>
            <a:off x="1517650" y="1276350"/>
            <a:ext cx="7239000" cy="390525"/>
          </a:xfrm>
          <a:solidFill>
            <a:schemeClr val="accent1">
              <a:lumMod val="40000"/>
              <a:lumOff val="60000"/>
            </a:schemeClr>
          </a:solidFill>
          <a:ln w="25400">
            <a:solidFill>
              <a:schemeClr val="accent1"/>
            </a:solidFill>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lstStyle/>
          <a:p>
            <a:pPr marL="0" marR="0" lvl="0" indent="457200" algn="l" defTabSz="457200" rtl="0" eaLnBrk="1" fontAlgn="base" latinLnBrk="0" hangingPunct="1">
              <a:lnSpc>
                <a:spcPct val="100000"/>
              </a:lnSpc>
              <a:spcBef>
                <a:spcPts val="300"/>
              </a:spcBef>
              <a:spcAft>
                <a:spcPct val="0"/>
              </a:spcAft>
              <a:buClrTx/>
              <a:buSzTx/>
              <a:buFontTx/>
              <a:buNone/>
              <a:defRPr/>
            </a:pPr>
            <a:r>
              <a:rPr kumimoji="0" lang="zh-CN" altLang="zh-CN" sz="2400" b="0" i="0" u="none" strike="noStrike" kern="0" cap="none" spc="0" normalizeH="0" baseline="0" noProof="1" smtClean="0">
                <a:ln>
                  <a:noFill/>
                </a:ln>
                <a:solidFill>
                  <a:schemeClr val="dk1"/>
                </a:solidFill>
                <a:effectLst/>
                <a:uLnTx/>
                <a:uFillTx/>
                <a:latin typeface="黑体" panose="02010609060101010101" pitchFamily="49" charset="-122"/>
                <a:ea typeface="黑体" panose="02010609060101010101" pitchFamily="49" charset="-122"/>
                <a:cs typeface="黑体" panose="02010609060101010101" pitchFamily="49" charset="-122"/>
              </a:rPr>
              <a:t>（</a:t>
            </a:r>
            <a:r>
              <a:rPr kumimoji="0" lang="en-US" altLang="zh-CN" sz="2400" b="0" i="0" u="none" strike="noStrike" kern="0" cap="none" spc="0" normalizeH="0" baseline="0" noProof="1" smtClean="0">
                <a:ln>
                  <a:noFill/>
                </a:ln>
                <a:solidFill>
                  <a:schemeClr val="dk1"/>
                </a:solidFill>
                <a:effectLst/>
                <a:uLnTx/>
                <a:uFillTx/>
                <a:latin typeface="黑体" panose="02010609060101010101" pitchFamily="49" charset="-122"/>
                <a:ea typeface="黑体" panose="02010609060101010101" pitchFamily="49" charset="-122"/>
                <a:cs typeface="黑体" panose="02010609060101010101" pitchFamily="49" charset="-122"/>
              </a:rPr>
              <a:t>2</a:t>
            </a:r>
            <a:r>
              <a:rPr kumimoji="0" lang="zh-CN" altLang="zh-CN" sz="2400" b="0" i="0" u="none" strike="noStrike" kern="0" cap="none" spc="0" normalizeH="0" baseline="0" noProof="1" smtClean="0">
                <a:ln>
                  <a:noFill/>
                </a:ln>
                <a:solidFill>
                  <a:schemeClr val="dk1"/>
                </a:solidFill>
                <a:effectLst/>
                <a:uLnTx/>
                <a:uFillTx/>
                <a:latin typeface="黑体" panose="02010609060101010101" pitchFamily="49" charset="-122"/>
                <a:ea typeface="黑体" panose="02010609060101010101" pitchFamily="49" charset="-122"/>
                <a:cs typeface="黑体" panose="02010609060101010101" pitchFamily="49" charset="-122"/>
              </a:rPr>
              <a:t>）精加工阶段</a:t>
            </a:r>
            <a:endParaRPr kumimoji="0" lang="zh-CN" altLang="zh-CN" sz="1800" b="1" i="0" u="none" strike="noStrike" kern="0" cap="none" spc="0" normalizeH="0" baseline="0" noProof="1" smtClean="0">
              <a:ln>
                <a:noFill/>
              </a:ln>
              <a:solidFill>
                <a:schemeClr val="dk1"/>
              </a:solidFill>
              <a:effectLst/>
              <a:uLnTx/>
              <a:uFillTx/>
              <a:latin typeface="Times New Roman" panose="02020603050405020304" pitchFamily="18" charset="0"/>
              <a:ea typeface="宋体" panose="02010600030101010101" pitchFamily="2" charset="-122"/>
              <a:cs typeface="+mn-cs"/>
            </a:endParaRPr>
          </a:p>
          <a:p>
            <a:pPr marL="0" marR="0" lvl="0" indent="457200" algn="l" defTabSz="457200" rtl="0" eaLnBrk="1" fontAlgn="base" latinLnBrk="0" hangingPunct="1">
              <a:lnSpc>
                <a:spcPct val="100000"/>
              </a:lnSpc>
              <a:spcBef>
                <a:spcPts val="300"/>
              </a:spcBef>
              <a:spcAft>
                <a:spcPct val="0"/>
              </a:spcAft>
              <a:buClrTx/>
              <a:buSzTx/>
              <a:buFontTx/>
              <a:buNone/>
              <a:defRPr/>
            </a:pPr>
            <a:endParaRPr kumimoji="0" lang="zh-CN" altLang="zh-CN" sz="1800" b="1" i="0" u="none" strike="noStrike" kern="0" cap="none" spc="0" normalizeH="0" baseline="0" noProof="1" smtClean="0">
              <a:ln>
                <a:noFill/>
              </a:ln>
              <a:solidFill>
                <a:schemeClr val="dk1"/>
              </a:solidFill>
              <a:effectLst/>
              <a:uLnTx/>
              <a:uFillTx/>
              <a:latin typeface="Times New Roman" panose="02020603050405020304" pitchFamily="18" charset="0"/>
              <a:ea typeface="宋体" panose="02010600030101010101" pitchFamily="2" charset="-122"/>
              <a:cs typeface="+mn-cs"/>
            </a:endParaRPr>
          </a:p>
        </p:txBody>
      </p:sp>
      <p:graphicFrame>
        <p:nvGraphicFramePr>
          <p:cNvPr id="3" name="图示 2"/>
          <p:cNvGraphicFramePr/>
          <p:nvPr/>
        </p:nvGraphicFramePr>
        <p:xfrm>
          <a:off x="2590800" y="1828800"/>
          <a:ext cx="7239000" cy="47244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4" name="文本框 3"/>
          <p:cNvSpPr txBox="1"/>
          <p:nvPr/>
        </p:nvSpPr>
        <p:spPr>
          <a:xfrm>
            <a:off x="879475" y="469900"/>
            <a:ext cx="4602163" cy="460375"/>
          </a:xfrm>
          <a:prstGeom prst="rect">
            <a:avLst/>
          </a:prstGeom>
          <a:noFill/>
        </p:spPr>
        <p:txBody>
          <a:bodyPr wrap="none">
            <a:spAutoFit/>
          </a:bodyPr>
          <a:lstStyle/>
          <a:p>
            <a:pPr marR="0" indent="457200" defTabSz="914400">
              <a:spcBef>
                <a:spcPts val="300"/>
              </a:spcBef>
              <a:buClrTx/>
              <a:buSzTx/>
              <a:buFontTx/>
              <a:buNone/>
              <a:defRPr/>
            </a:pPr>
            <a:r>
              <a:rPr kumimoji="0" lang="zh-CN" altLang="zh-CN" sz="2400" kern="0" cap="none" spc="0" normalizeH="0" baseline="0" noProof="1">
                <a:solidFill>
                  <a:schemeClr val="dk1"/>
                </a:solidFill>
                <a:latin typeface="黑体" panose="02010609060101010101" pitchFamily="49" charset="-122"/>
                <a:ea typeface="黑体" panose="02010609060101010101" pitchFamily="49" charset="-122"/>
                <a:cs typeface="黑体" panose="02010609060101010101" pitchFamily="49" charset="-122"/>
                <a:sym typeface="+mn-ea"/>
              </a:rPr>
              <a:t>2.切削用量三要素的选取原则</a:t>
            </a:r>
            <a:endParaRPr kumimoji="0" lang="zh-CN" altLang="zh-CN" sz="2400" kern="0" cap="none" spc="0" normalizeH="0" baseline="0" noProof="1">
              <a:solidFill>
                <a:schemeClr val="dk1"/>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xEl>
                                              <p:charRg st="0" end="9"/>
                                            </p:txEl>
                                          </p:spTgt>
                                        </p:tgtEl>
                                        <p:attrNameLst>
                                          <p:attrName>style.visibility</p:attrName>
                                        </p:attrNameLst>
                                      </p:cBhvr>
                                      <p:to>
                                        <p:strVal val="visible"/>
                                      </p:to>
                                    </p:set>
                                    <p:animEffect transition="in" filter="wipe(up)">
                                      <p:cBhvr>
                                        <p:cTn id="11" dur="500"/>
                                        <p:tgtEl>
                                          <p:spTgt spid="2">
                                            <p:txEl>
                                              <p:charRg st="0" end="9"/>
                                            </p:txEl>
                                          </p:spTgt>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tags/tag1.xml><?xml version="1.0" encoding="utf-8"?>
<p:tagLst xmlns:p="http://schemas.openxmlformats.org/presentationml/2006/main">
  <p:tag name="COMMONDATA" val="eyJoZGlkIjoiYmJhNzlkZmM0MWIwMDQ2MmI0ZThmOWJjM2FkZTgwZDMifQ=="/>
</p:tagLst>
</file>

<file path=ppt/theme/theme1.xml><?xml version="1.0" encoding="utf-8"?>
<a:theme xmlns:a="http://schemas.openxmlformats.org/drawingml/2006/main" name="12">
  <a:themeElements>
    <a:clrScheme name="12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fontScheme name="1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2 1">
        <a:dk1>
          <a:srgbClr val="000000"/>
        </a:dk1>
        <a:lt1>
          <a:srgbClr val="FDF58D"/>
        </a:lt1>
        <a:dk2>
          <a:srgbClr val="CC3300"/>
        </a:dk2>
        <a:lt2>
          <a:srgbClr val="808080"/>
        </a:lt2>
        <a:accent1>
          <a:srgbClr val="FF6161"/>
        </a:accent1>
        <a:accent2>
          <a:srgbClr val="FFC319"/>
        </a:accent2>
        <a:accent3>
          <a:srgbClr val="FEF9C5"/>
        </a:accent3>
        <a:accent4>
          <a:srgbClr val="000000"/>
        </a:accent4>
        <a:accent5>
          <a:srgbClr val="FFB7B7"/>
        </a:accent5>
        <a:accent6>
          <a:srgbClr val="E7B016"/>
        </a:accent6>
        <a:hlink>
          <a:srgbClr val="A8D02A"/>
        </a:hlink>
        <a:folHlink>
          <a:srgbClr val="5CB1FE"/>
        </a:folHlink>
      </a:clrScheme>
      <a:clrMap bg1="lt1" tx1="dk1" bg2="lt2" tx2="dk2" accent1="accent1" accent2="accent2" accent3="accent3" accent4="accent4" accent5="accent5" accent6="accent6" hlink="hlink" folHlink="folHlink"/>
    </a:extraClrScheme>
    <a:extraClrScheme>
      <a:clrScheme name="12 2">
        <a:dk1>
          <a:srgbClr val="000000"/>
        </a:dk1>
        <a:lt1>
          <a:srgbClr val="E1F4D8"/>
        </a:lt1>
        <a:dk2>
          <a:srgbClr val="003366"/>
        </a:dk2>
        <a:lt2>
          <a:srgbClr val="808080"/>
        </a:lt2>
        <a:accent1>
          <a:srgbClr val="FFC319"/>
        </a:accent1>
        <a:accent2>
          <a:srgbClr val="A8D02A"/>
        </a:accent2>
        <a:accent3>
          <a:srgbClr val="EEF8E9"/>
        </a:accent3>
        <a:accent4>
          <a:srgbClr val="000000"/>
        </a:accent4>
        <a:accent5>
          <a:srgbClr val="FFDEAB"/>
        </a:accent5>
        <a:accent6>
          <a:srgbClr val="98BC25"/>
        </a:accent6>
        <a:hlink>
          <a:srgbClr val="5CB1FE"/>
        </a:hlink>
        <a:folHlink>
          <a:srgbClr val="FF6161"/>
        </a:folHlink>
      </a:clrScheme>
      <a:clrMap bg1="lt1" tx1="dk1" bg2="lt2" tx2="dk2" accent1="accent1" accent2="accent2" accent3="accent3" accent4="accent4" accent5="accent5" accent6="accent6" hlink="hlink" folHlink="folHlink"/>
    </a:extraClrScheme>
    <a:extraClrScheme>
      <a:clrScheme name="12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12">
  <a:themeElements>
    <a:clrScheme name="12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fontScheme name="1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2 1">
        <a:dk1>
          <a:srgbClr val="000000"/>
        </a:dk1>
        <a:lt1>
          <a:srgbClr val="FDF58D"/>
        </a:lt1>
        <a:dk2>
          <a:srgbClr val="CC3300"/>
        </a:dk2>
        <a:lt2>
          <a:srgbClr val="808080"/>
        </a:lt2>
        <a:accent1>
          <a:srgbClr val="FF6161"/>
        </a:accent1>
        <a:accent2>
          <a:srgbClr val="FFC319"/>
        </a:accent2>
        <a:accent3>
          <a:srgbClr val="FEF9C5"/>
        </a:accent3>
        <a:accent4>
          <a:srgbClr val="000000"/>
        </a:accent4>
        <a:accent5>
          <a:srgbClr val="FFB7B7"/>
        </a:accent5>
        <a:accent6>
          <a:srgbClr val="E7B016"/>
        </a:accent6>
        <a:hlink>
          <a:srgbClr val="A8D02A"/>
        </a:hlink>
        <a:folHlink>
          <a:srgbClr val="5CB1FE"/>
        </a:folHlink>
      </a:clrScheme>
      <a:clrMap bg1="lt1" tx1="dk1" bg2="lt2" tx2="dk2" accent1="accent1" accent2="accent2" accent3="accent3" accent4="accent4" accent5="accent5" accent6="accent6" hlink="hlink" folHlink="folHlink"/>
    </a:extraClrScheme>
    <a:extraClrScheme>
      <a:clrScheme name="12 2">
        <a:dk1>
          <a:srgbClr val="000000"/>
        </a:dk1>
        <a:lt1>
          <a:srgbClr val="E1F4D8"/>
        </a:lt1>
        <a:dk2>
          <a:srgbClr val="003366"/>
        </a:dk2>
        <a:lt2>
          <a:srgbClr val="808080"/>
        </a:lt2>
        <a:accent1>
          <a:srgbClr val="FFC319"/>
        </a:accent1>
        <a:accent2>
          <a:srgbClr val="A8D02A"/>
        </a:accent2>
        <a:accent3>
          <a:srgbClr val="EEF8E9"/>
        </a:accent3>
        <a:accent4>
          <a:srgbClr val="000000"/>
        </a:accent4>
        <a:accent5>
          <a:srgbClr val="FFDEAB"/>
        </a:accent5>
        <a:accent6>
          <a:srgbClr val="98BC25"/>
        </a:accent6>
        <a:hlink>
          <a:srgbClr val="5CB1FE"/>
        </a:hlink>
        <a:folHlink>
          <a:srgbClr val="FF6161"/>
        </a:folHlink>
      </a:clrScheme>
      <a:clrMap bg1="lt1" tx1="dk1" bg2="lt2" tx2="dk2" accent1="accent1" accent2="accent2" accent3="accent3" accent4="accent4" accent5="accent5" accent6="accent6" hlink="hlink" folHlink="folHlink"/>
    </a:extraClrScheme>
    <a:extraClrScheme>
      <a:clrScheme name="12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E:\ppt模版库\12.pot</Template>
  <TotalTime>0</TotalTime>
  <Words>566</Words>
  <Application>WPS 演示</Application>
  <PresentationFormat>自定义</PresentationFormat>
  <Paragraphs>50</Paragraphs>
  <Slides>10</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10</vt:i4>
      </vt:variant>
    </vt:vector>
  </HeadingPairs>
  <TitlesOfParts>
    <vt:vector size="25" baseType="lpstr">
      <vt:lpstr>Arial</vt:lpstr>
      <vt:lpstr>宋体</vt:lpstr>
      <vt:lpstr>Wingdings</vt:lpstr>
      <vt:lpstr>Times New Roman</vt:lpstr>
      <vt:lpstr>微软雅黑</vt:lpstr>
      <vt:lpstr>+mn-ea</vt:lpstr>
      <vt:lpstr>Segoe Print</vt:lpstr>
      <vt:lpstr>黑体</vt:lpstr>
      <vt:lpstr>方正卡通简体</vt:lpstr>
      <vt:lpstr>华文楷体</vt:lpstr>
      <vt:lpstr>方正魏碑简体</vt:lpstr>
      <vt:lpstr>CAD 数英斜</vt:lpstr>
      <vt:lpstr>Arial Unicode MS</vt:lpstr>
      <vt:lpstr>12</vt:lpstr>
      <vt:lpstr>1_12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jqe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平面构成 plane formation</dc:title>
  <dc:creator>jqe001</dc:creator>
  <cp:lastModifiedBy>舍士</cp:lastModifiedBy>
  <cp:revision>689</cp:revision>
  <dcterms:created xsi:type="dcterms:W3CDTF">2012-05-14T06:44:00Z</dcterms:created>
  <dcterms:modified xsi:type="dcterms:W3CDTF">2023-08-03T07:43:36Z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31D3819F8A8749AC8C4AE6850075A880_12</vt:lpwstr>
  </property>
</Properties>
</file>