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499" r:id="rId3"/>
    <p:sldId id="495" r:id="rId4"/>
    <p:sldId id="519" r:id="rId5"/>
    <p:sldId id="498" r:id="rId6"/>
  </p:sldIdLst>
  <p:sldSz cx="12192000" cy="6858000"/>
  <p:notesSz cx="6858000" cy="9144000"/>
  <p:custDataLst>
    <p:tags r:id="rId12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95E7A3"/>
    <a:srgbClr val="FBDB19"/>
    <a:srgbClr val="FDF58D"/>
    <a:srgbClr val="FFFFFF"/>
    <a:srgbClr val="E4F50B"/>
    <a:srgbClr val="FF9966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176"/>
    <p:restoredTop sz="43676"/>
  </p:normalViewPr>
  <p:slideViewPr>
    <p:cSldViewPr showGuides="1">
      <p:cViewPr>
        <p:scale>
          <a:sx n="73" d="100"/>
          <a:sy n="73" d="100"/>
        </p:scale>
        <p:origin x="-372" y="-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0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9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副标题 5"/>
          <p:cNvSpPr>
            <a:spLocks noGrp="1"/>
          </p:cNvSpPr>
          <p:nvPr>
            <p:ph type="subTitle" idx="1"/>
          </p:nvPr>
        </p:nvSpPr>
        <p:spPr>
          <a:xfrm>
            <a:off x="4062413" y="4668838"/>
            <a:ext cx="3600450" cy="257175"/>
          </a:xfrm>
        </p:spPr>
        <p:txBody>
          <a:bodyPr vert="horz" wrap="square" lIns="51435" tIns="25717" rIns="51435" bIns="25717" anchor="t"/>
          <a:p>
            <a:pPr algn="ctr"/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27063" y="477838"/>
            <a:ext cx="4035425" cy="827087"/>
          </a:xfrm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51435" tIns="25717" rIns="51435" bIns="25717" anchor="ctr"/>
          <a:p>
            <a:pPr algn="ctr"/>
            <a:r>
              <a:rPr lang="en-US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汽车</a:t>
            </a:r>
            <a:r>
              <a:rPr lang="zh-CN" altLang="x-none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车身</a:t>
            </a:r>
            <a:r>
              <a:rPr lang="en-US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制造</a:t>
            </a:r>
            <a:r>
              <a:rPr lang="zh-CN" altLang="x-none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技术</a:t>
            </a:r>
            <a:endParaRPr lang="zh-CN" altLang="x-none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544320" y="2831465"/>
            <a:ext cx="6847205" cy="4572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汽</a:t>
            </a:r>
            <a:r>
              <a:rPr kumimoji="0" lang="en-US" altLang="zh-CN" sz="3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0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车</a:t>
            </a:r>
            <a:r>
              <a:rPr kumimoji="0" lang="en-US" altLang="zh-CN" sz="3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kumimoji="0" lang="zh-CN" altLang="en-US" sz="3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车  身  涂  装  技  术 </a:t>
            </a:r>
            <a:r>
              <a:rPr kumimoji="0" lang="en-US" altLang="zh-CN" sz="360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endParaRPr kumimoji="0" lang="en-US" altLang="zh-CN" sz="360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5"/>
          <p:cNvSpPr txBox="1"/>
          <p:nvPr/>
        </p:nvSpPr>
        <p:spPr>
          <a:xfrm>
            <a:off x="1565275" y="611188"/>
            <a:ext cx="86106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Aft>
                <a:spcPts val="600"/>
              </a:spcAft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二、车身涂装的典型工艺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81200" y="2166938"/>
            <a:ext cx="8534400" cy="815975"/>
          </a:xfrm>
          <a:prstGeom prst="roundRect">
            <a:avLst>
              <a:gd name="adj" fmla="val 16667"/>
            </a:avLst>
          </a:prstGeom>
          <a:solidFill>
            <a:srgbClr val="FA9C6B"/>
          </a:solidFill>
          <a:ln w="9525">
            <a:noFill/>
          </a:ln>
        </p:spPr>
        <p:txBody>
          <a:bodyPr anchor="t">
            <a:spAutoFit/>
          </a:bodyPr>
          <a:p>
            <a:pPr indent="457200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1. 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涂三层烘三次体系</a:t>
            </a:r>
            <a:endParaRPr lang="zh-CN" altLang="en-US" dirty="0">
              <a:latin typeface="Arial" panose="020B0604020202020204" pitchFamily="34" charset="0"/>
            </a:endParaRPr>
          </a:p>
          <a:p>
            <a:pPr indent="457200"/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7400" y="3749675"/>
            <a:ext cx="8458200" cy="736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63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400" strike="noStrike" noProof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 涂三层烘两次体系</a:t>
            </a:r>
            <a:endParaRPr lang="en-US" altLang="zh-CN" sz="2400" strike="noStrike" noProof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57400" y="5367338"/>
            <a:ext cx="8458200" cy="460375"/>
          </a:xfrm>
          <a:prstGeom prst="rect">
            <a:avLst/>
          </a:prstGeom>
          <a:solidFill>
            <a:srgbClr val="FFFF00"/>
          </a:solidFill>
          <a:ln w="63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zh-CN" sz="2400" strike="noStrike" noProof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3. 涂两层烘两次体系</a:t>
            </a:r>
            <a:endParaRPr kumimoji="0" lang="en-US" altLang="zh-CN" sz="2400" b="0" i="0" u="none" strike="noStrike" kern="1200" cap="none" spc="0" normalizeH="0" baseline="0" noProof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标题 24883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ctr"/>
            <a:r>
              <a:rPr lang="zh-CN" altLang="en-US" sz="3200" dirty="0">
                <a:ea typeface="华文行楷" pitchFamily="2" charset="-122"/>
              </a:rPr>
              <a:t>涂装工艺</a:t>
            </a:r>
            <a:endParaRPr lang="zh-CN" altLang="en-US" sz="3200" dirty="0">
              <a:ea typeface="华文行楷" pitchFamily="2" charset="-122"/>
            </a:endParaRPr>
          </a:p>
        </p:txBody>
      </p:sp>
      <p:grpSp>
        <p:nvGrpSpPr>
          <p:cNvPr id="22530" name="组合 2"/>
          <p:cNvGrpSpPr/>
          <p:nvPr/>
        </p:nvGrpSpPr>
        <p:grpSpPr>
          <a:xfrm>
            <a:off x="1758950" y="1135063"/>
            <a:ext cx="8674100" cy="5334000"/>
            <a:chOff x="2760" y="2280"/>
            <a:chExt cx="13658" cy="8400"/>
          </a:xfrm>
        </p:grpSpPr>
        <p:sp>
          <p:nvSpPr>
            <p:cNvPr id="24578" name="矩形 248836"/>
            <p:cNvSpPr/>
            <p:nvPr/>
          </p:nvSpPr>
          <p:spPr>
            <a:xfrm>
              <a:off x="2782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准备上挂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579" name="矩形 248838"/>
            <p:cNvSpPr/>
            <p:nvPr/>
          </p:nvSpPr>
          <p:spPr>
            <a:xfrm>
              <a:off x="4527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手机擦洗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580" name="矩形 248839"/>
            <p:cNvSpPr/>
            <p:nvPr/>
          </p:nvSpPr>
          <p:spPr>
            <a:xfrm>
              <a:off x="6272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热水喷淋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34" name="直接箭头连接符 248840"/>
            <p:cNvCxnSpPr>
              <a:stCxn id="24578" idx="3"/>
              <a:endCxn id="24579" idx="1"/>
            </p:cNvCxnSpPr>
            <p:nvPr/>
          </p:nvCxnSpPr>
          <p:spPr>
            <a:xfrm>
              <a:off x="4200" y="2700"/>
              <a:ext cx="328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535" name="直接箭头连接符 248841"/>
            <p:cNvCxnSpPr>
              <a:stCxn id="24579" idx="3"/>
              <a:endCxn id="24580" idx="1"/>
            </p:cNvCxnSpPr>
            <p:nvPr/>
          </p:nvCxnSpPr>
          <p:spPr>
            <a:xfrm>
              <a:off x="5945" y="27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83" name="矩形 248843"/>
            <p:cNvSpPr/>
            <p:nvPr/>
          </p:nvSpPr>
          <p:spPr>
            <a:xfrm>
              <a:off x="8017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预脱脂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37" name="直接箭头连接符 248844"/>
            <p:cNvCxnSpPr>
              <a:stCxn id="24580" idx="3"/>
              <a:endCxn id="24583" idx="1"/>
            </p:cNvCxnSpPr>
            <p:nvPr/>
          </p:nvCxnSpPr>
          <p:spPr>
            <a:xfrm>
              <a:off x="7690" y="27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85" name="矩形 248845"/>
            <p:cNvSpPr/>
            <p:nvPr/>
          </p:nvSpPr>
          <p:spPr>
            <a:xfrm>
              <a:off x="9762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主脱脂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39" name="直接箭头连接符 248846"/>
            <p:cNvCxnSpPr>
              <a:stCxn id="24583" idx="3"/>
              <a:endCxn id="24585" idx="1"/>
            </p:cNvCxnSpPr>
            <p:nvPr/>
          </p:nvCxnSpPr>
          <p:spPr>
            <a:xfrm>
              <a:off x="9435" y="27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87" name="矩形 248847"/>
            <p:cNvSpPr/>
            <p:nvPr/>
          </p:nvSpPr>
          <p:spPr>
            <a:xfrm>
              <a:off x="11507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6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工业水喷淋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41" name="直接箭头连接符 248848"/>
            <p:cNvCxnSpPr>
              <a:stCxn id="24585" idx="3"/>
              <a:endCxn id="24587" idx="1"/>
            </p:cNvCxnSpPr>
            <p:nvPr/>
          </p:nvCxnSpPr>
          <p:spPr>
            <a:xfrm>
              <a:off x="11180" y="27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89" name="矩形 248849"/>
            <p:cNvSpPr/>
            <p:nvPr/>
          </p:nvSpPr>
          <p:spPr>
            <a:xfrm>
              <a:off x="13252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7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工业水浸洗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43" name="直接箭头连接符 248850"/>
            <p:cNvCxnSpPr>
              <a:stCxn id="24587" idx="3"/>
              <a:endCxn id="24589" idx="1"/>
            </p:cNvCxnSpPr>
            <p:nvPr/>
          </p:nvCxnSpPr>
          <p:spPr>
            <a:xfrm>
              <a:off x="12925" y="27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91" name="矩形 248851"/>
            <p:cNvSpPr/>
            <p:nvPr/>
          </p:nvSpPr>
          <p:spPr>
            <a:xfrm>
              <a:off x="15000" y="22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8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表面调整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45" name="直接箭头连接符 248852"/>
            <p:cNvCxnSpPr>
              <a:stCxn id="24589" idx="3"/>
              <a:endCxn id="24591" idx="1"/>
            </p:cNvCxnSpPr>
            <p:nvPr/>
          </p:nvCxnSpPr>
          <p:spPr>
            <a:xfrm>
              <a:off x="14670" y="270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93" name="矩形 248853"/>
            <p:cNvSpPr/>
            <p:nvPr/>
          </p:nvSpPr>
          <p:spPr>
            <a:xfrm>
              <a:off x="2760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16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UF</a:t>
              </a:r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槽上喷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594" name="矩形 248854"/>
            <p:cNvSpPr/>
            <p:nvPr/>
          </p:nvSpPr>
          <p:spPr>
            <a:xfrm>
              <a:off x="4505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15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电泳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595" name="矩形 248855"/>
            <p:cNvSpPr/>
            <p:nvPr/>
          </p:nvSpPr>
          <p:spPr>
            <a:xfrm>
              <a:off x="6250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14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新鲜纯水淋洗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49" name="直接箭头连接符 248856"/>
            <p:cNvCxnSpPr>
              <a:stCxn id="24594" idx="1"/>
              <a:endCxn id="24593" idx="3"/>
            </p:cNvCxnSpPr>
            <p:nvPr/>
          </p:nvCxnSpPr>
          <p:spPr>
            <a:xfrm rot="10800000">
              <a:off x="4177" y="378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550" name="直接箭头连接符 248857"/>
            <p:cNvCxnSpPr>
              <a:stCxn id="24595" idx="1"/>
              <a:endCxn id="24594" idx="3"/>
            </p:cNvCxnSpPr>
            <p:nvPr/>
          </p:nvCxnSpPr>
          <p:spPr>
            <a:xfrm rot="10800000">
              <a:off x="5922" y="378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598" name="矩形 248858"/>
            <p:cNvSpPr/>
            <p:nvPr/>
          </p:nvSpPr>
          <p:spPr>
            <a:xfrm>
              <a:off x="7995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13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新鲜纯水喷淋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52" name="直接箭头连接符 248859"/>
            <p:cNvCxnSpPr>
              <a:stCxn id="24598" idx="1"/>
              <a:endCxn id="24595" idx="3"/>
            </p:cNvCxnSpPr>
            <p:nvPr/>
          </p:nvCxnSpPr>
          <p:spPr>
            <a:xfrm rot="10800000">
              <a:off x="7667" y="378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00" name="矩形 248860"/>
            <p:cNvSpPr/>
            <p:nvPr/>
          </p:nvSpPr>
          <p:spPr>
            <a:xfrm>
              <a:off x="9740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12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纯水浸洗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54" name="直接箭头连接符 248861"/>
            <p:cNvCxnSpPr>
              <a:stCxn id="24600" idx="1"/>
              <a:endCxn id="24598" idx="3"/>
            </p:cNvCxnSpPr>
            <p:nvPr/>
          </p:nvCxnSpPr>
          <p:spPr>
            <a:xfrm rot="10800000">
              <a:off x="9412" y="378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02" name="矩形 248862"/>
            <p:cNvSpPr/>
            <p:nvPr/>
          </p:nvSpPr>
          <p:spPr>
            <a:xfrm>
              <a:off x="11485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11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工业水喷淋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56" name="直接箭头连接符 248863"/>
            <p:cNvCxnSpPr>
              <a:stCxn id="24602" idx="1"/>
              <a:endCxn id="24600" idx="3"/>
            </p:cNvCxnSpPr>
            <p:nvPr/>
          </p:nvCxnSpPr>
          <p:spPr>
            <a:xfrm rot="10800000">
              <a:off x="11157" y="378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04" name="矩形 248864"/>
            <p:cNvSpPr/>
            <p:nvPr/>
          </p:nvSpPr>
          <p:spPr>
            <a:xfrm>
              <a:off x="13230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10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工业水浸洗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58" name="直接箭头连接符 248865"/>
            <p:cNvCxnSpPr>
              <a:stCxn id="24604" idx="1"/>
              <a:endCxn id="24602" idx="3"/>
            </p:cNvCxnSpPr>
            <p:nvPr/>
          </p:nvCxnSpPr>
          <p:spPr>
            <a:xfrm rot="10800000">
              <a:off x="12902" y="378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06" name="矩形 248866"/>
            <p:cNvSpPr/>
            <p:nvPr/>
          </p:nvSpPr>
          <p:spPr>
            <a:xfrm>
              <a:off x="14977" y="33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9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磷化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60" name="直接箭头连接符 248867"/>
            <p:cNvCxnSpPr>
              <a:stCxn id="24606" idx="1"/>
              <a:endCxn id="24604" idx="3"/>
            </p:cNvCxnSpPr>
            <p:nvPr/>
          </p:nvCxnSpPr>
          <p:spPr>
            <a:xfrm rot="10800000">
              <a:off x="14647" y="378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08" name="矩形 248868"/>
            <p:cNvSpPr/>
            <p:nvPr/>
          </p:nvSpPr>
          <p:spPr>
            <a:xfrm>
              <a:off x="2760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17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UF1</a:t>
              </a:r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09" name="矩形 248869"/>
            <p:cNvSpPr/>
            <p:nvPr/>
          </p:nvSpPr>
          <p:spPr>
            <a:xfrm>
              <a:off x="4505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18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UF2</a:t>
              </a:r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浸洗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10" name="矩形 248870"/>
            <p:cNvSpPr/>
            <p:nvPr/>
          </p:nvSpPr>
          <p:spPr>
            <a:xfrm>
              <a:off x="6250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19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UF3</a:t>
              </a:r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64" name="直接箭头连接符 248871"/>
            <p:cNvCxnSpPr>
              <a:stCxn id="24608" idx="3"/>
              <a:endCxn id="24609" idx="1"/>
            </p:cNvCxnSpPr>
            <p:nvPr/>
          </p:nvCxnSpPr>
          <p:spPr>
            <a:xfrm>
              <a:off x="4177" y="48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565" name="直接箭头连接符 248872"/>
            <p:cNvCxnSpPr>
              <a:stCxn id="24609" idx="3"/>
              <a:endCxn id="24610" idx="1"/>
            </p:cNvCxnSpPr>
            <p:nvPr/>
          </p:nvCxnSpPr>
          <p:spPr>
            <a:xfrm>
              <a:off x="5922" y="48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13" name="矩形 248873"/>
            <p:cNvSpPr/>
            <p:nvPr/>
          </p:nvSpPr>
          <p:spPr>
            <a:xfrm>
              <a:off x="7995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20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纯水浸洗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67" name="直接箭头连接符 248874"/>
            <p:cNvCxnSpPr>
              <a:stCxn id="24610" idx="3"/>
              <a:endCxn id="24613" idx="1"/>
            </p:cNvCxnSpPr>
            <p:nvPr/>
          </p:nvCxnSpPr>
          <p:spPr>
            <a:xfrm>
              <a:off x="7667" y="48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15" name="矩形 248875"/>
            <p:cNvSpPr/>
            <p:nvPr/>
          </p:nvSpPr>
          <p:spPr>
            <a:xfrm>
              <a:off x="9740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21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纯水喷淋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69" name="直接箭头连接符 248876"/>
            <p:cNvCxnSpPr>
              <a:stCxn id="24613" idx="3"/>
              <a:endCxn id="24615" idx="1"/>
            </p:cNvCxnSpPr>
            <p:nvPr/>
          </p:nvCxnSpPr>
          <p:spPr>
            <a:xfrm>
              <a:off x="9412" y="48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17" name="矩形 248877"/>
            <p:cNvSpPr/>
            <p:nvPr/>
          </p:nvSpPr>
          <p:spPr>
            <a:xfrm>
              <a:off x="11485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22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新鲜纯水淋洗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71" name="直接箭头连接符 248878"/>
            <p:cNvCxnSpPr>
              <a:stCxn id="24615" idx="3"/>
              <a:endCxn id="24617" idx="1"/>
            </p:cNvCxnSpPr>
            <p:nvPr/>
          </p:nvCxnSpPr>
          <p:spPr>
            <a:xfrm>
              <a:off x="11157" y="48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19" name="矩形 248879"/>
            <p:cNvSpPr/>
            <p:nvPr/>
          </p:nvSpPr>
          <p:spPr>
            <a:xfrm>
              <a:off x="13230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23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沥干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73" name="直接箭头连接符 248880"/>
            <p:cNvCxnSpPr>
              <a:stCxn id="24617" idx="3"/>
              <a:endCxn id="24619" idx="1"/>
            </p:cNvCxnSpPr>
            <p:nvPr/>
          </p:nvCxnSpPr>
          <p:spPr>
            <a:xfrm>
              <a:off x="12902" y="48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21" name="矩形 248881"/>
            <p:cNvSpPr/>
            <p:nvPr/>
          </p:nvSpPr>
          <p:spPr>
            <a:xfrm>
              <a:off x="14977" y="44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24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75" name="直接箭头连接符 248882"/>
            <p:cNvCxnSpPr>
              <a:stCxn id="24619" idx="3"/>
              <a:endCxn id="24621" idx="1"/>
            </p:cNvCxnSpPr>
            <p:nvPr/>
          </p:nvCxnSpPr>
          <p:spPr>
            <a:xfrm>
              <a:off x="14647" y="486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23" name="矩形 248883"/>
            <p:cNvSpPr/>
            <p:nvPr/>
          </p:nvSpPr>
          <p:spPr>
            <a:xfrm>
              <a:off x="2760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32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强冷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24" name="矩形 248884"/>
            <p:cNvSpPr/>
            <p:nvPr/>
          </p:nvSpPr>
          <p:spPr>
            <a:xfrm>
              <a:off x="4505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31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25" name="矩形 248885"/>
            <p:cNvSpPr/>
            <p:nvPr/>
          </p:nvSpPr>
          <p:spPr>
            <a:xfrm>
              <a:off x="6250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30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放置阻尼板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79" name="直接箭头连接符 248886"/>
            <p:cNvCxnSpPr>
              <a:stCxn id="24624" idx="1"/>
              <a:endCxn id="24623" idx="3"/>
            </p:cNvCxnSpPr>
            <p:nvPr/>
          </p:nvCxnSpPr>
          <p:spPr>
            <a:xfrm rot="10800000">
              <a:off x="4177" y="594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580" name="直接箭头连接符 248887"/>
            <p:cNvCxnSpPr>
              <a:stCxn id="24625" idx="1"/>
              <a:endCxn id="24624" idx="3"/>
            </p:cNvCxnSpPr>
            <p:nvPr/>
          </p:nvCxnSpPr>
          <p:spPr>
            <a:xfrm rot="10800000">
              <a:off x="5922" y="594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28" name="矩形 248888"/>
            <p:cNvSpPr/>
            <p:nvPr/>
          </p:nvSpPr>
          <p:spPr>
            <a:xfrm>
              <a:off x="7995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29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细密封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82" name="直接箭头连接符 248889"/>
            <p:cNvCxnSpPr>
              <a:stCxn id="24628" idx="1"/>
              <a:endCxn id="24625" idx="3"/>
            </p:cNvCxnSpPr>
            <p:nvPr/>
          </p:nvCxnSpPr>
          <p:spPr>
            <a:xfrm rot="10800000">
              <a:off x="7667" y="594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30" name="矩形 248890"/>
            <p:cNvSpPr/>
            <p:nvPr/>
          </p:nvSpPr>
          <p:spPr>
            <a:xfrm>
              <a:off x="9740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28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喷防石击涂料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84" name="直接箭头连接符 248891"/>
            <p:cNvCxnSpPr>
              <a:stCxn id="24630" idx="1"/>
              <a:endCxn id="24628" idx="3"/>
            </p:cNvCxnSpPr>
            <p:nvPr/>
          </p:nvCxnSpPr>
          <p:spPr>
            <a:xfrm rot="10800000">
              <a:off x="9412" y="594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32" name="矩形 248892"/>
            <p:cNvSpPr/>
            <p:nvPr/>
          </p:nvSpPr>
          <p:spPr>
            <a:xfrm>
              <a:off x="11485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27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粗密封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86" name="直接箭头连接符 248893"/>
            <p:cNvCxnSpPr>
              <a:stCxn id="24632" idx="1"/>
              <a:endCxn id="24630" idx="3"/>
            </p:cNvCxnSpPr>
            <p:nvPr/>
          </p:nvCxnSpPr>
          <p:spPr>
            <a:xfrm rot="10800000">
              <a:off x="11157" y="594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34" name="矩形 248894"/>
            <p:cNvSpPr/>
            <p:nvPr/>
          </p:nvSpPr>
          <p:spPr>
            <a:xfrm>
              <a:off x="13230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26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下挂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88" name="直接箭头连接符 248895"/>
            <p:cNvCxnSpPr>
              <a:stCxn id="24634" idx="1"/>
              <a:endCxn id="24632" idx="3"/>
            </p:cNvCxnSpPr>
            <p:nvPr/>
          </p:nvCxnSpPr>
          <p:spPr>
            <a:xfrm rot="10800000">
              <a:off x="12902" y="594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36" name="矩形 248896"/>
            <p:cNvSpPr/>
            <p:nvPr/>
          </p:nvSpPr>
          <p:spPr>
            <a:xfrm>
              <a:off x="14977" y="552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25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强冷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90" name="直接箭头连接符 248897"/>
            <p:cNvCxnSpPr>
              <a:stCxn id="24636" idx="1"/>
              <a:endCxn id="24634" idx="3"/>
            </p:cNvCxnSpPr>
            <p:nvPr/>
          </p:nvCxnSpPr>
          <p:spPr>
            <a:xfrm rot="10800000">
              <a:off x="14647" y="594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38" name="矩形 248898"/>
            <p:cNvSpPr/>
            <p:nvPr/>
          </p:nvSpPr>
          <p:spPr>
            <a:xfrm>
              <a:off x="2760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33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钣金修整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39" name="矩形 248899"/>
            <p:cNvSpPr/>
            <p:nvPr/>
          </p:nvSpPr>
          <p:spPr>
            <a:xfrm>
              <a:off x="4505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34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刮一道原子灰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40" name="矩形 248900"/>
            <p:cNvSpPr/>
            <p:nvPr/>
          </p:nvSpPr>
          <p:spPr>
            <a:xfrm>
              <a:off x="6250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35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烘干打磨吹干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94" name="直接箭头连接符 248901"/>
            <p:cNvCxnSpPr>
              <a:stCxn id="24638" idx="3"/>
              <a:endCxn id="24639" idx="1"/>
            </p:cNvCxnSpPr>
            <p:nvPr/>
          </p:nvCxnSpPr>
          <p:spPr>
            <a:xfrm>
              <a:off x="4177" y="702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595" name="直接箭头连接符 248902"/>
            <p:cNvCxnSpPr>
              <a:stCxn id="24639" idx="3"/>
              <a:endCxn id="24640" idx="1"/>
            </p:cNvCxnSpPr>
            <p:nvPr/>
          </p:nvCxnSpPr>
          <p:spPr>
            <a:xfrm>
              <a:off x="5922" y="702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43" name="矩形 248903"/>
            <p:cNvSpPr/>
            <p:nvPr/>
          </p:nvSpPr>
          <p:spPr>
            <a:xfrm>
              <a:off x="7995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36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刮二道原子灰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97" name="直接箭头连接符 248904"/>
            <p:cNvCxnSpPr>
              <a:stCxn id="24640" idx="3"/>
              <a:endCxn id="24643" idx="1"/>
            </p:cNvCxnSpPr>
            <p:nvPr/>
          </p:nvCxnSpPr>
          <p:spPr>
            <a:xfrm>
              <a:off x="7667" y="702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45" name="矩形 248905"/>
            <p:cNvSpPr/>
            <p:nvPr/>
          </p:nvSpPr>
          <p:spPr>
            <a:xfrm>
              <a:off x="9740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37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烘干打磨吹干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599" name="直接箭头连接符 248906"/>
            <p:cNvCxnSpPr>
              <a:stCxn id="24643" idx="3"/>
              <a:endCxn id="24645" idx="1"/>
            </p:cNvCxnSpPr>
            <p:nvPr/>
          </p:nvCxnSpPr>
          <p:spPr>
            <a:xfrm>
              <a:off x="9412" y="702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47" name="矩形 248907"/>
            <p:cNvSpPr/>
            <p:nvPr/>
          </p:nvSpPr>
          <p:spPr>
            <a:xfrm>
              <a:off x="11485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38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喷一次中涂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01" name="直接箭头连接符 248908"/>
            <p:cNvCxnSpPr>
              <a:stCxn id="24645" idx="3"/>
              <a:endCxn id="24647" idx="1"/>
            </p:cNvCxnSpPr>
            <p:nvPr/>
          </p:nvCxnSpPr>
          <p:spPr>
            <a:xfrm>
              <a:off x="11157" y="702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49" name="矩形 248909"/>
            <p:cNvSpPr/>
            <p:nvPr/>
          </p:nvSpPr>
          <p:spPr>
            <a:xfrm>
              <a:off x="13230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39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03" name="直接箭头连接符 248910"/>
            <p:cNvCxnSpPr>
              <a:stCxn id="24647" idx="3"/>
              <a:endCxn id="24649" idx="1"/>
            </p:cNvCxnSpPr>
            <p:nvPr/>
          </p:nvCxnSpPr>
          <p:spPr>
            <a:xfrm>
              <a:off x="12902" y="702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51" name="矩形 248911"/>
            <p:cNvSpPr/>
            <p:nvPr/>
          </p:nvSpPr>
          <p:spPr>
            <a:xfrm>
              <a:off x="14977" y="660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40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补刮三道原子灰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05" name="直接箭头连接符 248912"/>
            <p:cNvCxnSpPr>
              <a:stCxn id="24649" idx="3"/>
              <a:endCxn id="24651" idx="1"/>
            </p:cNvCxnSpPr>
            <p:nvPr/>
          </p:nvCxnSpPr>
          <p:spPr>
            <a:xfrm>
              <a:off x="14647" y="702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53" name="矩形 248913"/>
            <p:cNvSpPr/>
            <p:nvPr/>
          </p:nvSpPr>
          <p:spPr>
            <a:xfrm>
              <a:off x="2760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48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二道色漆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54" name="矩形 248914"/>
            <p:cNvSpPr/>
            <p:nvPr/>
          </p:nvSpPr>
          <p:spPr>
            <a:xfrm>
              <a:off x="4505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47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一道色漆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55" name="矩形 248915"/>
            <p:cNvSpPr/>
            <p:nvPr/>
          </p:nvSpPr>
          <p:spPr>
            <a:xfrm>
              <a:off x="6250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46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精修擦净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09" name="直接箭头连接符 248916"/>
            <p:cNvCxnSpPr>
              <a:stCxn id="24654" idx="1"/>
              <a:endCxn id="24653" idx="3"/>
            </p:cNvCxnSpPr>
            <p:nvPr/>
          </p:nvCxnSpPr>
          <p:spPr>
            <a:xfrm rot="10800000">
              <a:off x="4177" y="81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10" name="直接箭头连接符 248917"/>
            <p:cNvCxnSpPr>
              <a:stCxn id="24655" idx="1"/>
              <a:endCxn id="24654" idx="3"/>
            </p:cNvCxnSpPr>
            <p:nvPr/>
          </p:nvCxnSpPr>
          <p:spPr>
            <a:xfrm rot="10800000">
              <a:off x="5922" y="81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58" name="矩形 248918"/>
            <p:cNvSpPr/>
            <p:nvPr/>
          </p:nvSpPr>
          <p:spPr>
            <a:xfrm>
              <a:off x="7995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45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打磨吹干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12" name="直接箭头连接符 248919"/>
            <p:cNvCxnSpPr>
              <a:stCxn id="24658" idx="1"/>
              <a:endCxn id="24655" idx="3"/>
            </p:cNvCxnSpPr>
            <p:nvPr/>
          </p:nvCxnSpPr>
          <p:spPr>
            <a:xfrm rot="10800000">
              <a:off x="7667" y="81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60" name="矩形 248920"/>
            <p:cNvSpPr/>
            <p:nvPr/>
          </p:nvSpPr>
          <p:spPr>
            <a:xfrm>
              <a:off x="9740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44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补红灰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14" name="直接箭头连接符 248921"/>
            <p:cNvCxnSpPr>
              <a:stCxn id="24660" idx="1"/>
              <a:endCxn id="24658" idx="3"/>
            </p:cNvCxnSpPr>
            <p:nvPr/>
          </p:nvCxnSpPr>
          <p:spPr>
            <a:xfrm rot="10800000">
              <a:off x="9412" y="81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62" name="矩形 248922"/>
            <p:cNvSpPr/>
            <p:nvPr/>
          </p:nvSpPr>
          <p:spPr>
            <a:xfrm>
              <a:off x="11485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43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16" name="直接箭头连接符 248923"/>
            <p:cNvCxnSpPr>
              <a:stCxn id="24662" idx="1"/>
              <a:endCxn id="24660" idx="3"/>
            </p:cNvCxnSpPr>
            <p:nvPr/>
          </p:nvCxnSpPr>
          <p:spPr>
            <a:xfrm rot="10800000">
              <a:off x="11157" y="81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64" name="矩形 248924"/>
            <p:cNvSpPr/>
            <p:nvPr/>
          </p:nvSpPr>
          <p:spPr>
            <a:xfrm>
              <a:off x="13230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42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喷二次中涂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18" name="直接箭头连接符 248925"/>
            <p:cNvCxnSpPr>
              <a:stCxn id="24664" idx="1"/>
              <a:endCxn id="24662" idx="3"/>
            </p:cNvCxnSpPr>
            <p:nvPr/>
          </p:nvCxnSpPr>
          <p:spPr>
            <a:xfrm rot="10800000">
              <a:off x="12902" y="810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66" name="矩形 248926"/>
            <p:cNvSpPr/>
            <p:nvPr/>
          </p:nvSpPr>
          <p:spPr>
            <a:xfrm>
              <a:off x="14977" y="768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41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烘干打磨吹干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20" name="直接箭头连接符 248927"/>
            <p:cNvCxnSpPr>
              <a:stCxn id="24666" idx="1"/>
              <a:endCxn id="24664" idx="3"/>
            </p:cNvCxnSpPr>
            <p:nvPr/>
          </p:nvCxnSpPr>
          <p:spPr>
            <a:xfrm rot="10800000">
              <a:off x="14647" y="810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68" name="矩形 248928"/>
            <p:cNvSpPr/>
            <p:nvPr/>
          </p:nvSpPr>
          <p:spPr>
            <a:xfrm>
              <a:off x="4505" y="87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48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二道面漆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69" name="矩形 248929"/>
            <p:cNvSpPr/>
            <p:nvPr/>
          </p:nvSpPr>
          <p:spPr>
            <a:xfrm>
              <a:off x="6262" y="876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47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一道面漆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23" name="直接箭头连接符 248931"/>
            <p:cNvCxnSpPr>
              <a:stCxn id="24669" idx="1"/>
              <a:endCxn id="24668" idx="3"/>
            </p:cNvCxnSpPr>
            <p:nvPr/>
          </p:nvCxnSpPr>
          <p:spPr>
            <a:xfrm rot="10800000">
              <a:off x="5922" y="9180"/>
              <a:ext cx="34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71" name="矩形 248943"/>
            <p:cNvSpPr/>
            <p:nvPr/>
          </p:nvSpPr>
          <p:spPr>
            <a:xfrm>
              <a:off x="2760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49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一道罩光漆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72" name="矩形 248944"/>
            <p:cNvSpPr/>
            <p:nvPr/>
          </p:nvSpPr>
          <p:spPr>
            <a:xfrm>
              <a:off x="4505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50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二道罩光漆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24673" name="矩形 248945"/>
            <p:cNvSpPr/>
            <p:nvPr/>
          </p:nvSpPr>
          <p:spPr>
            <a:xfrm>
              <a:off x="6250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51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流平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27" name="直接箭头连接符 248946"/>
            <p:cNvCxnSpPr>
              <a:stCxn id="24671" idx="3"/>
              <a:endCxn id="24672" idx="1"/>
            </p:cNvCxnSpPr>
            <p:nvPr/>
          </p:nvCxnSpPr>
          <p:spPr>
            <a:xfrm>
              <a:off x="4177" y="102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28" name="直接箭头连接符 248947"/>
            <p:cNvCxnSpPr>
              <a:stCxn id="24672" idx="3"/>
              <a:endCxn id="24673" idx="1"/>
            </p:cNvCxnSpPr>
            <p:nvPr/>
          </p:nvCxnSpPr>
          <p:spPr>
            <a:xfrm>
              <a:off x="5922" y="102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76" name="矩形 248948"/>
            <p:cNvSpPr/>
            <p:nvPr/>
          </p:nvSpPr>
          <p:spPr>
            <a:xfrm>
              <a:off x="7995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52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烘干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30" name="直接箭头连接符 248949"/>
            <p:cNvCxnSpPr>
              <a:stCxn id="24673" idx="3"/>
              <a:endCxn id="24676" idx="1"/>
            </p:cNvCxnSpPr>
            <p:nvPr/>
          </p:nvCxnSpPr>
          <p:spPr>
            <a:xfrm>
              <a:off x="7667" y="102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78" name="矩形 248950"/>
            <p:cNvSpPr/>
            <p:nvPr/>
          </p:nvSpPr>
          <p:spPr>
            <a:xfrm>
              <a:off x="9740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53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强冷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32" name="直接箭头连接符 248951"/>
            <p:cNvCxnSpPr>
              <a:stCxn id="24676" idx="3"/>
              <a:endCxn id="24678" idx="1"/>
            </p:cNvCxnSpPr>
            <p:nvPr/>
          </p:nvCxnSpPr>
          <p:spPr>
            <a:xfrm>
              <a:off x="9412" y="102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80" name="矩形 248952"/>
            <p:cNvSpPr/>
            <p:nvPr/>
          </p:nvSpPr>
          <p:spPr>
            <a:xfrm>
              <a:off x="11485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54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小修、抛光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34" name="直接箭头连接符 248953"/>
            <p:cNvCxnSpPr>
              <a:stCxn id="24678" idx="3"/>
              <a:endCxn id="24680" idx="1"/>
            </p:cNvCxnSpPr>
            <p:nvPr/>
          </p:nvCxnSpPr>
          <p:spPr>
            <a:xfrm>
              <a:off x="11157" y="102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82" name="矩形 248954"/>
            <p:cNvSpPr/>
            <p:nvPr/>
          </p:nvSpPr>
          <p:spPr>
            <a:xfrm>
              <a:off x="13230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55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检验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36" name="直接箭头连接符 248955"/>
            <p:cNvCxnSpPr>
              <a:stCxn id="24680" idx="3"/>
              <a:endCxn id="24682" idx="1"/>
            </p:cNvCxnSpPr>
            <p:nvPr/>
          </p:nvCxnSpPr>
          <p:spPr>
            <a:xfrm>
              <a:off x="12902" y="10260"/>
              <a:ext cx="327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sp>
          <p:nvSpPr>
            <p:cNvPr id="24684" name="矩形 248956"/>
            <p:cNvSpPr/>
            <p:nvPr/>
          </p:nvSpPr>
          <p:spPr>
            <a:xfrm>
              <a:off x="14977" y="9840"/>
              <a:ext cx="1417" cy="84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wrap="none" anchor="ctr"/>
            <a:p>
              <a:pPr algn="ctr" fontAlgn="base"/>
              <a:r>
                <a:rPr lang="en-US" altLang="zh-CN" sz="1400" b="1" noProof="1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56</a:t>
              </a:r>
              <a:endParaRPr lang="en-US" altLang="zh-CN" sz="1400" b="1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</a:endParaRPr>
            </a:p>
            <a:p>
              <a:pPr algn="ctr" fontAlgn="base"/>
              <a:r>
                <a:rPr lang="zh-CN" altLang="en-US" sz="1400" b="1" noProof="1" dirty="0">
                  <a:solidFill>
                    <a:schemeClr val="tx1"/>
                  </a:solidFill>
                  <a:uFillTx/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交总装</a:t>
              </a:r>
              <a:endParaRPr lang="zh-CN" altLang="en-US" sz="1400" b="1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endParaRPr>
            </a:p>
          </p:txBody>
        </p:sp>
        <p:cxnSp>
          <p:nvCxnSpPr>
            <p:cNvPr id="22638" name="直接箭头连接符 248957"/>
            <p:cNvCxnSpPr>
              <a:stCxn id="24682" idx="3"/>
              <a:endCxn id="24684" idx="1"/>
            </p:cNvCxnSpPr>
            <p:nvPr/>
          </p:nvCxnSpPr>
          <p:spPr>
            <a:xfrm>
              <a:off x="14647" y="10260"/>
              <a:ext cx="33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39" name="肘形连接符 248958"/>
            <p:cNvCxnSpPr>
              <a:stCxn id="24591" idx="2"/>
              <a:endCxn id="24606" idx="0"/>
            </p:cNvCxnSpPr>
            <p:nvPr/>
          </p:nvCxnSpPr>
          <p:spPr>
            <a:xfrm rot="5400000">
              <a:off x="15577" y="3227"/>
              <a:ext cx="240" cy="20"/>
            </a:xfrm>
            <a:prstGeom prst="bentConnector3">
              <a:avLst>
                <a:gd name="adj1" fmla="val 50000"/>
              </a:avLst>
            </a:prstGeom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2640" name="直接箭头连接符 248959"/>
            <p:cNvCxnSpPr>
              <a:stCxn id="24593" idx="2"/>
              <a:endCxn id="24608" idx="0"/>
            </p:cNvCxnSpPr>
            <p:nvPr/>
          </p:nvCxnSpPr>
          <p:spPr>
            <a:xfrm rot="5400000">
              <a:off x="3350" y="4320"/>
              <a:ext cx="24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41" name="直接箭头连接符 248960"/>
            <p:cNvCxnSpPr>
              <a:stCxn id="24621" idx="2"/>
              <a:endCxn id="24636" idx="0"/>
            </p:cNvCxnSpPr>
            <p:nvPr/>
          </p:nvCxnSpPr>
          <p:spPr>
            <a:xfrm rot="5400000">
              <a:off x="15567" y="5400"/>
              <a:ext cx="24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42" name="直接箭头连接符 248961"/>
            <p:cNvCxnSpPr>
              <a:stCxn id="24623" idx="2"/>
              <a:endCxn id="24638" idx="0"/>
            </p:cNvCxnSpPr>
            <p:nvPr/>
          </p:nvCxnSpPr>
          <p:spPr>
            <a:xfrm rot="5400000">
              <a:off x="3350" y="6480"/>
              <a:ext cx="24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43" name="直接箭头连接符 248962"/>
            <p:cNvCxnSpPr>
              <a:stCxn id="24651" idx="2"/>
              <a:endCxn id="24666" idx="0"/>
            </p:cNvCxnSpPr>
            <p:nvPr/>
          </p:nvCxnSpPr>
          <p:spPr>
            <a:xfrm rot="5400000">
              <a:off x="15567" y="7560"/>
              <a:ext cx="24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44" name="肘形连接符 248963"/>
            <p:cNvCxnSpPr>
              <a:stCxn id="24655" idx="2"/>
              <a:endCxn id="24669" idx="0"/>
            </p:cNvCxnSpPr>
            <p:nvPr/>
          </p:nvCxnSpPr>
          <p:spPr>
            <a:xfrm rot="-5400000" flipH="1">
              <a:off x="6842" y="8630"/>
              <a:ext cx="240" cy="12"/>
            </a:xfrm>
            <a:prstGeom prst="bentConnector3">
              <a:avLst>
                <a:gd name="adj1" fmla="val 50000"/>
              </a:avLst>
            </a:prstGeom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  <p:cxnSp>
          <p:nvCxnSpPr>
            <p:cNvPr id="22645" name="直接箭头连接符 248964"/>
            <p:cNvCxnSpPr>
              <a:stCxn id="24653" idx="2"/>
              <a:endCxn id="24671" idx="0"/>
            </p:cNvCxnSpPr>
            <p:nvPr/>
          </p:nvCxnSpPr>
          <p:spPr>
            <a:xfrm rot="5400000">
              <a:off x="2810" y="9180"/>
              <a:ext cx="1320" cy="0"/>
            </a:xfrm>
            <a:prstGeom prst="straightConnector1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cxnSp>
        <p:cxnSp>
          <p:nvCxnSpPr>
            <p:cNvPr id="22646" name="肘形连接符 248965"/>
            <p:cNvCxnSpPr>
              <a:stCxn id="24668" idx="2"/>
              <a:endCxn id="24673" idx="0"/>
            </p:cNvCxnSpPr>
            <p:nvPr/>
          </p:nvCxnSpPr>
          <p:spPr>
            <a:xfrm rot="-5400000" flipH="1">
              <a:off x="5966" y="8846"/>
              <a:ext cx="240" cy="1745"/>
            </a:xfrm>
            <a:prstGeom prst="bentConnector3">
              <a:avLst>
                <a:gd name="adj1" fmla="val 50000"/>
              </a:avLst>
            </a:prstGeom>
            <a:ln w="19050" cap="flat" cmpd="sng">
              <a:solidFill>
                <a:schemeClr val="tx1"/>
              </a:solidFill>
              <a:prstDash val="solid"/>
              <a:miter/>
              <a:headEnd type="none" w="med" len="med"/>
              <a:tailEnd type="triangle" w="med" len="med"/>
            </a:ln>
          </p:spPr>
        </p:cxn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Rectangle 4"/>
          <p:cNvSpPr txBox="1">
            <a:spLocks noChangeArrowheads="1"/>
          </p:cNvSpPr>
          <p:nvPr/>
        </p:nvSpPr>
        <p:spPr bwMode="gray">
          <a:xfrm>
            <a:off x="2057400" y="2209800"/>
            <a:ext cx="4924425" cy="1470025"/>
          </a:xfrm>
          <a:prstGeom prst="rect">
            <a:avLst/>
          </a:prstGeom>
          <a:blipFill>
            <a:blip r:embed="rId1" cstate="print"/>
            <a:tile tx="0" ty="0" sx="100000" sy="100000" flip="none" algn="tl"/>
          </a:blipFill>
          <a:ln w="9525">
            <a:noFill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FFFFFF"/>
            </a:outerShdw>
          </a:effectLst>
        </p:spPr>
        <p:txBody>
          <a:bodyPr anchor="ctr"/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6000" b="1" kern="0" cap="none" spc="0" normalizeH="0" baseline="0" noProof="0" dirty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kern="0" cap="none" spc="0" normalizeH="0" baseline="0" noProof="0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YmJhNzlkZmM0MWIwMDQ2MmI0ZThmOWJjM2FkZTgwZDMifQ==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WPS 演示</Application>
  <PresentationFormat>全屏显示(4:3)</PresentationFormat>
  <Paragraphs>194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Times New Roman</vt:lpstr>
      <vt:lpstr>微软雅黑</vt:lpstr>
      <vt:lpstr>黑体</vt:lpstr>
      <vt:lpstr>华文行楷</vt:lpstr>
      <vt:lpstr>Arial Unicode MS</vt:lpstr>
      <vt:lpstr>12</vt:lpstr>
      <vt:lpstr>汽车车身制造技术</vt:lpstr>
      <vt:lpstr>PowerPoint 演示文稿</vt:lpstr>
      <vt:lpstr>涂装工艺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813</cp:revision>
  <dcterms:created xsi:type="dcterms:W3CDTF">2012-05-14T06:44:00Z</dcterms:created>
  <dcterms:modified xsi:type="dcterms:W3CDTF">2023-08-03T08:02:27Z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9ABC6F97166F4C77AF68E6F053649966_12</vt:lpwstr>
  </property>
</Properties>
</file>