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notesMasterIdLst>
    <p:notesMasterId r:id="rId13"/>
  </p:notesMasterIdLst>
  <p:handoutMasterIdLst>
    <p:handoutMasterId r:id="rId14"/>
  </p:handoutMasterIdLst>
  <p:sldIdLst>
    <p:sldId id="523" r:id="rId4"/>
    <p:sldId id="527" r:id="rId5"/>
    <p:sldId id="528" r:id="rId6"/>
    <p:sldId id="529" r:id="rId7"/>
    <p:sldId id="534" r:id="rId8"/>
    <p:sldId id="533" r:id="rId9"/>
    <p:sldId id="531" r:id="rId10"/>
    <p:sldId id="532" r:id="rId11"/>
    <p:sldId id="285" r:id="rId12"/>
  </p:sldIdLst>
  <p:sldSz cx="12192000" cy="6858000"/>
  <p:notesSz cx="6858000" cy="9144000"/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1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DB19"/>
    <a:srgbClr val="FCB7FB"/>
    <a:srgbClr val="95E7A3"/>
    <a:srgbClr val="FFFFFF"/>
    <a:srgbClr val="FCD5B5"/>
    <a:srgbClr val="E480A4"/>
    <a:srgbClr val="C3D69B"/>
    <a:srgbClr val="FDF5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465"/>
    <p:restoredTop sz="43676"/>
  </p:normalViewPr>
  <p:slideViewPr>
    <p:cSldViewPr showGuides="1">
      <p:cViewPr>
        <p:scale>
          <a:sx n="70" d="100"/>
          <a:sy n="70" d="100"/>
        </p:scale>
        <p:origin x="-798" y="-96"/>
      </p:cViewPr>
      <p:guideLst>
        <p:guide orient="horz" pos="2217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199" cy="761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 noProof="1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noProof="1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 noProof="1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8194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 noProof="1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195" name="Rectangle 1027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noProof="1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196" name="Rectangle 1028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5125" name="Rectangle 1029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Click to edit Master text styles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Second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Third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Fourth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Fifth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198" name="Rectangle 1030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 noProof="1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199" name="Rectangle 1031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reeform 40"/>
          <p:cNvSpPr>
            <a:spLocks noChangeArrowheads="1"/>
          </p:cNvSpPr>
          <p:nvPr/>
        </p:nvSpPr>
        <p:spPr bwMode="auto">
          <a:xfrm>
            <a:off x="0" y="6048375"/>
            <a:ext cx="3683000" cy="809625"/>
          </a:xfrm>
          <a:custGeom>
            <a:avLst/>
            <a:gdLst>
              <a:gd name="T0" fmla="*/ 0 w 1740"/>
              <a:gd name="T1" fmla="*/ 0 h 510"/>
              <a:gd name="T2" fmla="*/ 0 w 1740"/>
              <a:gd name="T3" fmla="*/ 2147483647 h 510"/>
              <a:gd name="T4" fmla="*/ 2147483647 w 1740"/>
              <a:gd name="T5" fmla="*/ 2147483647 h 510"/>
              <a:gd name="T6" fmla="*/ 2147483647 w 1740"/>
              <a:gd name="T7" fmla="*/ 2147483647 h 510"/>
              <a:gd name="T8" fmla="*/ 0 w 1740"/>
              <a:gd name="T9" fmla="*/ 0 h 5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40" h="510">
                <a:moveTo>
                  <a:pt x="0" y="0"/>
                </a:moveTo>
                <a:lnTo>
                  <a:pt x="0" y="510"/>
                </a:lnTo>
                <a:cubicBezTo>
                  <a:pt x="0" y="510"/>
                  <a:pt x="870" y="510"/>
                  <a:pt x="1740" y="510"/>
                </a:cubicBezTo>
                <a:cubicBezTo>
                  <a:pt x="1650" y="258"/>
                  <a:pt x="1595" y="30"/>
                  <a:pt x="1595" y="30"/>
                </a:cubicBezTo>
                <a:cubicBezTo>
                  <a:pt x="798" y="54"/>
                  <a:pt x="0" y="0"/>
                  <a:pt x="0" y="0"/>
                </a:cubicBezTo>
                <a:close/>
              </a:path>
            </a:pathLst>
          </a:custGeom>
          <a:solidFill>
            <a:schemeClr val="folHlink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Freeform 41"/>
          <p:cNvSpPr>
            <a:spLocks noChangeArrowheads="1"/>
          </p:cNvSpPr>
          <p:nvPr/>
        </p:nvSpPr>
        <p:spPr bwMode="auto">
          <a:xfrm>
            <a:off x="3454400" y="4705350"/>
            <a:ext cx="8534400" cy="2152650"/>
          </a:xfrm>
          <a:custGeom>
            <a:avLst/>
            <a:gdLst>
              <a:gd name="T0" fmla="*/ 2147483647 w 4032"/>
              <a:gd name="T1" fmla="*/ 0 h 1356"/>
              <a:gd name="T2" fmla="*/ 2147483647 w 4032"/>
              <a:gd name="T3" fmla="*/ 2147483647 h 1356"/>
              <a:gd name="T4" fmla="*/ 2147483647 w 4032"/>
              <a:gd name="T5" fmla="*/ 2147483647 h 1356"/>
              <a:gd name="T6" fmla="*/ 2147483647 w 4032"/>
              <a:gd name="T7" fmla="*/ 2147483647 h 1356"/>
              <a:gd name="T8" fmla="*/ 0 w 4032"/>
              <a:gd name="T9" fmla="*/ 2147483647 h 1356"/>
              <a:gd name="T10" fmla="*/ 2147483647 w 4032"/>
              <a:gd name="T11" fmla="*/ 0 h 135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4032" h="1356">
                <a:moveTo>
                  <a:pt x="1116" y="0"/>
                </a:moveTo>
                <a:cubicBezTo>
                  <a:pt x="2370" y="1254"/>
                  <a:pt x="3840" y="636"/>
                  <a:pt x="3840" y="636"/>
                </a:cubicBezTo>
                <a:cubicBezTo>
                  <a:pt x="4032" y="966"/>
                  <a:pt x="4032" y="1356"/>
                  <a:pt x="4032" y="1356"/>
                </a:cubicBezTo>
                <a:cubicBezTo>
                  <a:pt x="4032" y="1356"/>
                  <a:pt x="2160" y="1356"/>
                  <a:pt x="288" y="1356"/>
                </a:cubicBezTo>
                <a:cubicBezTo>
                  <a:pt x="120" y="1140"/>
                  <a:pt x="0" y="828"/>
                  <a:pt x="0" y="828"/>
                </a:cubicBezTo>
                <a:lnTo>
                  <a:pt x="1116" y="0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Freeform 42"/>
          <p:cNvSpPr>
            <a:spLocks noChangeArrowheads="1"/>
          </p:cNvSpPr>
          <p:nvPr/>
        </p:nvSpPr>
        <p:spPr bwMode="auto">
          <a:xfrm>
            <a:off x="5867400" y="781050"/>
            <a:ext cx="6324600" cy="5048250"/>
          </a:xfrm>
          <a:custGeom>
            <a:avLst/>
            <a:gdLst>
              <a:gd name="T0" fmla="*/ 2147483647 w 2988"/>
              <a:gd name="T1" fmla="*/ 2147483647 h 3180"/>
              <a:gd name="T2" fmla="*/ 2147483647 w 2988"/>
              <a:gd name="T3" fmla="*/ 0 h 3180"/>
              <a:gd name="T4" fmla="*/ 2147483647 w 2988"/>
              <a:gd name="T5" fmla="*/ 2147483647 h 3180"/>
              <a:gd name="T6" fmla="*/ 2147483647 w 2988"/>
              <a:gd name="T7" fmla="*/ 2147483647 h 3180"/>
              <a:gd name="T8" fmla="*/ 2147483647 w 2988"/>
              <a:gd name="T9" fmla="*/ 2147483647 h 3180"/>
              <a:gd name="T10" fmla="*/ 0 w 2988"/>
              <a:gd name="T11" fmla="*/ 2147483647 h 3180"/>
              <a:gd name="T12" fmla="*/ 2147483647 w 2988"/>
              <a:gd name="T13" fmla="*/ 2147483647 h 318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988" h="3180">
                <a:moveTo>
                  <a:pt x="510" y="1098"/>
                </a:moveTo>
                <a:cubicBezTo>
                  <a:pt x="1710" y="840"/>
                  <a:pt x="2280" y="0"/>
                  <a:pt x="2280" y="0"/>
                </a:cubicBezTo>
                <a:cubicBezTo>
                  <a:pt x="2700" y="96"/>
                  <a:pt x="2988" y="342"/>
                  <a:pt x="2988" y="342"/>
                </a:cubicBezTo>
                <a:lnTo>
                  <a:pt x="2988" y="2772"/>
                </a:lnTo>
                <a:cubicBezTo>
                  <a:pt x="2988" y="2772"/>
                  <a:pt x="2202" y="3180"/>
                  <a:pt x="1452" y="3060"/>
                </a:cubicBezTo>
                <a:cubicBezTo>
                  <a:pt x="636" y="2940"/>
                  <a:pt x="0" y="2406"/>
                  <a:pt x="0" y="2406"/>
                </a:cubicBezTo>
                <a:lnTo>
                  <a:pt x="510" y="1098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Freeform 43"/>
          <p:cNvSpPr>
            <a:spLocks noChangeArrowheads="1"/>
          </p:cNvSpPr>
          <p:nvPr/>
        </p:nvSpPr>
        <p:spPr bwMode="auto">
          <a:xfrm>
            <a:off x="6400800" y="0"/>
            <a:ext cx="4368800" cy="2409825"/>
          </a:xfrm>
          <a:custGeom>
            <a:avLst/>
            <a:gdLst>
              <a:gd name="T0" fmla="*/ 0 w 2064"/>
              <a:gd name="T1" fmla="*/ 0 h 1518"/>
              <a:gd name="T2" fmla="*/ 2147483647 w 2064"/>
              <a:gd name="T3" fmla="*/ 2147483647 h 1518"/>
              <a:gd name="T4" fmla="*/ 2147483647 w 2064"/>
              <a:gd name="T5" fmla="*/ 0 h 1518"/>
              <a:gd name="T6" fmla="*/ 0 w 2064"/>
              <a:gd name="T7" fmla="*/ 0 h 151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64" h="1518">
                <a:moveTo>
                  <a:pt x="0" y="0"/>
                </a:moveTo>
                <a:cubicBezTo>
                  <a:pt x="0" y="0"/>
                  <a:pt x="138" y="759"/>
                  <a:pt x="276" y="1518"/>
                </a:cubicBezTo>
                <a:cubicBezTo>
                  <a:pt x="1518" y="1194"/>
                  <a:pt x="2064" y="0"/>
                  <a:pt x="2064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Freeform 79"/>
          <p:cNvSpPr>
            <a:spLocks noChangeArrowheads="1"/>
          </p:cNvSpPr>
          <p:nvPr/>
        </p:nvSpPr>
        <p:spPr bwMode="auto">
          <a:xfrm>
            <a:off x="0" y="0"/>
            <a:ext cx="8777288" cy="7267575"/>
          </a:xfrm>
          <a:custGeom>
            <a:avLst/>
            <a:gdLst>
              <a:gd name="T0" fmla="*/ 0 w 4014"/>
              <a:gd name="T1" fmla="*/ 0 h 4455"/>
              <a:gd name="T2" fmla="*/ 2147483647 w 4014"/>
              <a:gd name="T3" fmla="*/ 0 h 4455"/>
              <a:gd name="T4" fmla="*/ 2147483647 w 4014"/>
              <a:gd name="T5" fmla="*/ 2147483647 h 4455"/>
              <a:gd name="T6" fmla="*/ 0 w 4014"/>
              <a:gd name="T7" fmla="*/ 2147483647 h 4455"/>
              <a:gd name="T8" fmla="*/ 0 w 4014"/>
              <a:gd name="T9" fmla="*/ 0 h 445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8" name="Freeform 45"/>
          <p:cNvSpPr>
            <a:spLocks noChangeArrowheads="1"/>
          </p:cNvSpPr>
          <p:nvPr/>
        </p:nvSpPr>
        <p:spPr bwMode="auto">
          <a:xfrm>
            <a:off x="0" y="0"/>
            <a:ext cx="8496300" cy="7072313"/>
          </a:xfrm>
          <a:custGeom>
            <a:avLst/>
            <a:gdLst>
              <a:gd name="T0" fmla="*/ 0 w 4014"/>
              <a:gd name="T1" fmla="*/ 0 h 4455"/>
              <a:gd name="T2" fmla="*/ 2147483647 w 4014"/>
              <a:gd name="T3" fmla="*/ 0 h 4455"/>
              <a:gd name="T4" fmla="*/ 2147483647 w 4014"/>
              <a:gd name="T5" fmla="*/ 2147483647 h 4455"/>
              <a:gd name="T6" fmla="*/ 0 w 4014"/>
              <a:gd name="T7" fmla="*/ 2147483647 h 4455"/>
              <a:gd name="T8" fmla="*/ 0 w 4014"/>
              <a:gd name="T9" fmla="*/ 0 h 445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FFF9F7"/>
              </a:gs>
              <a:gs pos="100000">
                <a:schemeClr val="bg1"/>
              </a:gs>
            </a:gsLst>
            <a:lin ang="2700000" scaled="1"/>
          </a:gra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" name="Line 47"/>
          <p:cNvSpPr>
            <a:spLocks noChangeShapeType="1"/>
          </p:cNvSpPr>
          <p:nvPr/>
        </p:nvSpPr>
        <p:spPr bwMode="auto">
          <a:xfrm>
            <a:off x="334963" y="1588"/>
            <a:ext cx="0" cy="601503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" name="Line 48"/>
          <p:cNvSpPr>
            <a:spLocks noChangeShapeType="1"/>
          </p:cNvSpPr>
          <p:nvPr/>
        </p:nvSpPr>
        <p:spPr bwMode="auto">
          <a:xfrm>
            <a:off x="1725613" y="1588"/>
            <a:ext cx="0" cy="62071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" name="Line 49"/>
          <p:cNvSpPr>
            <a:spLocks noChangeShapeType="1"/>
          </p:cNvSpPr>
          <p:nvPr/>
        </p:nvSpPr>
        <p:spPr bwMode="auto">
          <a:xfrm>
            <a:off x="3117850" y="1588"/>
            <a:ext cx="0" cy="6183313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Line 50"/>
          <p:cNvSpPr>
            <a:spLocks noChangeShapeType="1"/>
          </p:cNvSpPr>
          <p:nvPr/>
        </p:nvSpPr>
        <p:spPr bwMode="auto">
          <a:xfrm>
            <a:off x="4510088" y="1588"/>
            <a:ext cx="0" cy="597217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Line 51"/>
          <p:cNvSpPr>
            <a:spLocks noChangeShapeType="1"/>
          </p:cNvSpPr>
          <p:nvPr/>
        </p:nvSpPr>
        <p:spPr bwMode="auto">
          <a:xfrm>
            <a:off x="5903913" y="1588"/>
            <a:ext cx="0" cy="544988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" name="Line 53"/>
          <p:cNvSpPr>
            <a:spLocks noChangeShapeType="1"/>
          </p:cNvSpPr>
          <p:nvPr/>
        </p:nvSpPr>
        <p:spPr bwMode="auto">
          <a:xfrm rot="5400000">
            <a:off x="3884613" y="-2654300"/>
            <a:ext cx="0" cy="58134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" name="Line 54"/>
          <p:cNvSpPr>
            <a:spLocks noChangeShapeType="1"/>
          </p:cNvSpPr>
          <p:nvPr/>
        </p:nvSpPr>
        <p:spPr bwMode="auto">
          <a:xfrm rot="5400000">
            <a:off x="4008438" y="-1682750"/>
            <a:ext cx="0" cy="6000750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" name="Line 55"/>
          <p:cNvSpPr>
            <a:spLocks noChangeShapeType="1"/>
          </p:cNvSpPr>
          <p:nvPr/>
        </p:nvSpPr>
        <p:spPr bwMode="auto">
          <a:xfrm rot="5400000">
            <a:off x="4014788" y="-622300"/>
            <a:ext cx="0" cy="601027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" name="Line 56"/>
          <p:cNvSpPr>
            <a:spLocks noChangeShapeType="1"/>
          </p:cNvSpPr>
          <p:nvPr/>
        </p:nvSpPr>
        <p:spPr bwMode="auto">
          <a:xfrm rot="5400000">
            <a:off x="3875881" y="548481"/>
            <a:ext cx="0" cy="5802313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Line 57"/>
          <p:cNvSpPr>
            <a:spLocks noChangeShapeType="1"/>
          </p:cNvSpPr>
          <p:nvPr/>
        </p:nvSpPr>
        <p:spPr bwMode="auto">
          <a:xfrm rot="5400000">
            <a:off x="3555206" y="1854994"/>
            <a:ext cx="0" cy="5319713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Line 58"/>
          <p:cNvSpPr>
            <a:spLocks noChangeShapeType="1"/>
          </p:cNvSpPr>
          <p:nvPr/>
        </p:nvSpPr>
        <p:spPr bwMode="auto">
          <a:xfrm rot="5400000">
            <a:off x="2820194" y="3472656"/>
            <a:ext cx="0" cy="421798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Rectangle 59"/>
          <p:cNvSpPr>
            <a:spLocks noChangeArrowheads="1"/>
          </p:cNvSpPr>
          <p:nvPr/>
        </p:nvSpPr>
        <p:spPr bwMode="auto">
          <a:xfrm>
            <a:off x="3149600" y="277813"/>
            <a:ext cx="1350963" cy="1025525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" name="Rectangle 60"/>
          <p:cNvSpPr>
            <a:spLocks noChangeArrowheads="1"/>
          </p:cNvSpPr>
          <p:nvPr/>
        </p:nvSpPr>
        <p:spPr bwMode="auto">
          <a:xfrm>
            <a:off x="381000" y="2427288"/>
            <a:ext cx="1350963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2" name="Rectangle 61"/>
          <p:cNvSpPr>
            <a:spLocks noChangeArrowheads="1"/>
          </p:cNvSpPr>
          <p:nvPr/>
        </p:nvSpPr>
        <p:spPr bwMode="auto">
          <a:xfrm>
            <a:off x="0" y="271463"/>
            <a:ext cx="334963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" name="Rectangle 62"/>
          <p:cNvSpPr>
            <a:spLocks noChangeArrowheads="1"/>
          </p:cNvSpPr>
          <p:nvPr/>
        </p:nvSpPr>
        <p:spPr bwMode="auto">
          <a:xfrm>
            <a:off x="1776413" y="1588"/>
            <a:ext cx="1349375" cy="234950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4" name="Freeform 64"/>
          <p:cNvSpPr>
            <a:spLocks noChangeArrowheads="1"/>
          </p:cNvSpPr>
          <p:nvPr/>
        </p:nvSpPr>
        <p:spPr bwMode="auto">
          <a:xfrm>
            <a:off x="3154363" y="4541838"/>
            <a:ext cx="1346200" cy="1033463"/>
          </a:xfrm>
          <a:custGeom>
            <a:avLst/>
            <a:gdLst>
              <a:gd name="T0" fmla="*/ 0 w 636"/>
              <a:gd name="T1" fmla="*/ 0 h 651"/>
              <a:gd name="T2" fmla="*/ 0 w 636"/>
              <a:gd name="T3" fmla="*/ 2147483647 h 651"/>
              <a:gd name="T4" fmla="*/ 2147483647 w 636"/>
              <a:gd name="T5" fmla="*/ 2147483647 h 651"/>
              <a:gd name="T6" fmla="*/ 2147483647 w 636"/>
              <a:gd name="T7" fmla="*/ 0 h 651"/>
              <a:gd name="T8" fmla="*/ 0 w 636"/>
              <a:gd name="T9" fmla="*/ 0 h 65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636" h="651">
                <a:moveTo>
                  <a:pt x="0" y="0"/>
                </a:moveTo>
                <a:lnTo>
                  <a:pt x="0" y="645"/>
                </a:lnTo>
                <a:lnTo>
                  <a:pt x="636" y="651"/>
                </a:lnTo>
                <a:lnTo>
                  <a:pt x="632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5" name="Rectangle 31"/>
          <p:cNvSpPr>
            <a:spLocks noChangeArrowheads="1"/>
          </p:cNvSpPr>
          <p:nvPr/>
        </p:nvSpPr>
        <p:spPr bwMode="auto">
          <a:xfrm>
            <a:off x="381000" y="2435225"/>
            <a:ext cx="1350963" cy="1025525"/>
          </a:xfrm>
          <a:prstGeom prst="rect">
            <a:avLst/>
          </a:prstGeom>
          <a:solidFill>
            <a:srgbClr val="FFFFFF">
              <a:alpha val="29803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097" name="Group 71"/>
          <p:cNvGrpSpPr/>
          <p:nvPr/>
        </p:nvGrpSpPr>
        <p:grpSpPr>
          <a:xfrm>
            <a:off x="10769600" y="0"/>
            <a:ext cx="1435100" cy="6858000"/>
            <a:chOff x="5088" y="0"/>
            <a:chExt cx="678" cy="4320"/>
          </a:xfrm>
        </p:grpSpPr>
        <p:sp>
          <p:nvSpPr>
            <p:cNvPr id="57" name="Freeform 66"/>
            <p:cNvSpPr>
              <a:spLocks noChangeArrowheads="1"/>
            </p:cNvSpPr>
            <p:nvPr/>
          </p:nvSpPr>
          <p:spPr bwMode="auto">
            <a:xfrm>
              <a:off x="5088" y="0"/>
              <a:ext cx="672" cy="702"/>
            </a:xfrm>
            <a:custGeom>
              <a:avLst/>
              <a:gdLst>
                <a:gd name="T0" fmla="*/ 0 w 672"/>
                <a:gd name="T1" fmla="*/ 371 h 720"/>
                <a:gd name="T2" fmla="*/ 288 w 672"/>
                <a:gd name="T3" fmla="*/ 0 h 720"/>
                <a:gd name="T4" fmla="*/ 672 w 672"/>
                <a:gd name="T5" fmla="*/ 0 h 720"/>
                <a:gd name="T6" fmla="*/ 672 w 672"/>
                <a:gd name="T7" fmla="*/ 618 h 720"/>
                <a:gd name="T8" fmla="*/ 0 w 672"/>
                <a:gd name="T9" fmla="*/ 371 h 7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72" h="720">
                  <a:moveTo>
                    <a:pt x="0" y="432"/>
                  </a:moveTo>
                  <a:cubicBezTo>
                    <a:pt x="186" y="216"/>
                    <a:pt x="288" y="0"/>
                    <a:pt x="288" y="0"/>
                  </a:cubicBezTo>
                  <a:lnTo>
                    <a:pt x="672" y="0"/>
                  </a:lnTo>
                  <a:lnTo>
                    <a:pt x="672" y="720"/>
                  </a:lnTo>
                  <a:cubicBezTo>
                    <a:pt x="672" y="720"/>
                    <a:pt x="384" y="516"/>
                    <a:pt x="0" y="432"/>
                  </a:cubicBezTo>
                  <a:close/>
                </a:path>
              </a:pathLst>
            </a:custGeom>
            <a:solidFill>
              <a:srgbClr val="E8E8E8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8" name="Freeform 67"/>
            <p:cNvSpPr>
              <a:spLocks noChangeArrowheads="1"/>
            </p:cNvSpPr>
            <p:nvPr/>
          </p:nvSpPr>
          <p:spPr bwMode="auto">
            <a:xfrm>
              <a:off x="5602" y="3496"/>
              <a:ext cx="164" cy="824"/>
            </a:xfrm>
            <a:custGeom>
              <a:avLst/>
              <a:gdLst>
                <a:gd name="T0" fmla="*/ 43 w 212"/>
                <a:gd name="T1" fmla="*/ 0 h 824"/>
                <a:gd name="T2" fmla="*/ 0 w 212"/>
                <a:gd name="T3" fmla="*/ 82 h 824"/>
                <a:gd name="T4" fmla="*/ 36 w 212"/>
                <a:gd name="T5" fmla="*/ 824 h 824"/>
                <a:gd name="T6" fmla="*/ 46 w 212"/>
                <a:gd name="T7" fmla="*/ 822 h 824"/>
                <a:gd name="T8" fmla="*/ 43 w 212"/>
                <a:gd name="T9" fmla="*/ 0 h 8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2" h="824">
                  <a:moveTo>
                    <a:pt x="206" y="0"/>
                  </a:moveTo>
                  <a:cubicBezTo>
                    <a:pt x="104" y="54"/>
                    <a:pt x="0" y="82"/>
                    <a:pt x="0" y="82"/>
                  </a:cubicBezTo>
                  <a:cubicBezTo>
                    <a:pt x="0" y="82"/>
                    <a:pt x="148" y="378"/>
                    <a:pt x="168" y="824"/>
                  </a:cubicBezTo>
                  <a:lnTo>
                    <a:pt x="212" y="822"/>
                  </a:lnTo>
                  <a:cubicBezTo>
                    <a:pt x="212" y="822"/>
                    <a:pt x="209" y="411"/>
                    <a:pt x="206" y="0"/>
                  </a:cubicBezTo>
                  <a:close/>
                </a:path>
              </a:pathLst>
            </a:custGeom>
            <a:solidFill>
              <a:srgbClr val="E8E8E8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9" name="Rectangle 80"/>
          <p:cNvSpPr>
            <a:spLocks noChangeArrowheads="1"/>
          </p:cNvSpPr>
          <p:nvPr/>
        </p:nvSpPr>
        <p:spPr bwMode="auto">
          <a:xfrm>
            <a:off x="7327900" y="1333500"/>
            <a:ext cx="881063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0" name="Line 81"/>
          <p:cNvSpPr>
            <a:spLocks noChangeShapeType="1"/>
          </p:cNvSpPr>
          <p:nvPr/>
        </p:nvSpPr>
        <p:spPr bwMode="auto">
          <a:xfrm>
            <a:off x="7307263" y="1588"/>
            <a:ext cx="0" cy="42386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" name="Rectangle 82"/>
          <p:cNvSpPr>
            <a:spLocks noChangeArrowheads="1"/>
          </p:cNvSpPr>
          <p:nvPr/>
        </p:nvSpPr>
        <p:spPr bwMode="auto">
          <a:xfrm>
            <a:off x="5943600" y="3495675"/>
            <a:ext cx="1350963" cy="1025525"/>
          </a:xfrm>
          <a:prstGeom prst="rect">
            <a:avLst/>
          </a:prstGeom>
          <a:solidFill>
            <a:srgbClr val="FFFFFF">
              <a:alpha val="29803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103" name="Picture 83" descr="water"/>
          <p:cNvPicPr>
            <a:picLocks noChangeAspect="1"/>
          </p:cNvPicPr>
          <p:nvPr/>
        </p:nvPicPr>
        <p:blipFill>
          <a:blip r:embed="rId2"/>
          <a:srcRect l="22409" t="16374" b="27486"/>
          <a:stretch>
            <a:fillRect/>
          </a:stretch>
        </p:blipFill>
        <p:spPr>
          <a:xfrm rot="393398">
            <a:off x="3556000" y="609600"/>
            <a:ext cx="3551238" cy="2197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44500" y="5084763"/>
            <a:ext cx="8534400" cy="457200"/>
          </a:xfrm>
        </p:spPr>
        <p:txBody>
          <a:bodyPr/>
          <a:lstStyle>
            <a:lvl1pPr marL="0" indent="0">
              <a:buFontTx/>
              <a:buNone/>
              <a:defRPr sz="1600">
                <a:latin typeface="Times New Roman" panose="02020603050405020304" pitchFamily="18" charset="0"/>
              </a:defRPr>
            </a:lvl1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gray">
          <a:xfrm>
            <a:off x="444500" y="2286000"/>
            <a:ext cx="9918700" cy="1470025"/>
          </a:xfrm>
          <a:effectLst/>
        </p:spPr>
        <p:txBody>
          <a:bodyPr/>
          <a:lstStyle>
            <a:lvl1pPr>
              <a:spcBef>
                <a:spcPts val="1800"/>
              </a:spcBef>
              <a:defRPr sz="4800" baseline="0">
                <a:latin typeface="Times New Roman" panose="02020603050405020304" pitchFamily="18" charset="0"/>
                <a:ea typeface="方正卡通简体" pitchFamily="65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63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609600" y="6407150"/>
            <a:ext cx="2844800" cy="314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4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4165600" y="6407150"/>
            <a:ext cx="3860800" cy="314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5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8737600" y="6407150"/>
            <a:ext cx="2844800" cy="314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 b="0" baseline="0">
                <a:latin typeface="Times New Roman" panose="02020603050405020304" pitchFamily="18" charset="0"/>
                <a:ea typeface="华文楷体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2133600" y="1828800"/>
            <a:ext cx="9245600" cy="3657600"/>
          </a:xfrm>
        </p:spPr>
        <p:txBody>
          <a:bodyPr/>
          <a:lstStyle>
            <a:lvl1pPr indent="342900" defTabSz="457200" eaLnBrk="1" hangingPunct="1">
              <a:spcBef>
                <a:spcPts val="600"/>
              </a:spcBef>
              <a:buNone/>
              <a:defRPr sz="2800" baseline="0">
                <a:latin typeface="Times New Roman" panose="02020603050405020304" pitchFamily="18" charset="0"/>
                <a:ea typeface="华文楷体" pitchFamily="2" charset="-122"/>
              </a:defRPr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6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325438"/>
            <a:ext cx="10972800" cy="588962"/>
          </a:xfrm>
        </p:spPr>
        <p:txBody>
          <a:bodyPr/>
          <a:lstStyle>
            <a:lvl1pPr>
              <a:defRPr sz="3200" baseline="0">
                <a:latin typeface="Times New Roman" panose="02020603050405020304" pitchFamily="18" charset="0"/>
                <a:ea typeface="方正魏碑简体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10" name="文本占位符 7"/>
          <p:cNvSpPr>
            <a:spLocks noGrp="1"/>
          </p:cNvSpPr>
          <p:nvPr>
            <p:ph type="body" sz="quarter" idx="13"/>
          </p:nvPr>
        </p:nvSpPr>
        <p:spPr>
          <a:xfrm>
            <a:off x="1320800" y="1600200"/>
            <a:ext cx="9652000" cy="3352800"/>
          </a:xfrm>
          <a:ln w="28575"/>
        </p:spPr>
        <p:txBody>
          <a:bodyPr/>
          <a:lstStyle>
            <a:lvl1pPr marL="0" indent="457200" defTabSz="457200" eaLnBrk="1" hangingPunct="1">
              <a:spcBef>
                <a:spcPts val="300"/>
              </a:spcBef>
              <a:buNone/>
              <a:defRPr sz="1800" b="1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buNone/>
              <a:defRPr/>
            </a:lvl2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6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3"/>
          </p:nvPr>
        </p:nvSpPr>
        <p:spPr>
          <a:xfrm>
            <a:off x="1320800" y="1447800"/>
            <a:ext cx="9652000" cy="3352800"/>
          </a:xfrm>
          <a:ln w="28575"/>
        </p:spPr>
        <p:txBody>
          <a:bodyPr/>
          <a:lstStyle>
            <a:lvl1pPr marL="0" indent="457200" defTabSz="457200" eaLnBrk="1" hangingPunct="1">
              <a:spcBef>
                <a:spcPts val="300"/>
              </a:spcBef>
              <a:buNone/>
              <a:defRPr sz="1800" b="1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buNone/>
              <a:defRPr/>
            </a:lvl2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种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325438"/>
            <a:ext cx="10972800" cy="588962"/>
          </a:xfrm>
        </p:spPr>
        <p:txBody>
          <a:bodyPr/>
          <a:lstStyle>
            <a:lvl1pPr>
              <a:defRPr sz="3200">
                <a:latin typeface="方正魏碑简体" pitchFamily="2" charset="-122"/>
                <a:ea typeface="方正魏碑简体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1524000" y="1371600"/>
            <a:ext cx="5689600" cy="457200"/>
          </a:xfrm>
        </p:spPr>
        <p:txBody>
          <a:bodyPr/>
          <a:lstStyle>
            <a:lvl1pPr>
              <a:buNone/>
              <a:defRPr sz="2000">
                <a:latin typeface="方正魏碑简体" pitchFamily="2" charset="-122"/>
                <a:ea typeface="方正魏碑简体" pitchFamily="2" charset="-122"/>
              </a:defRPr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6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结束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reeform 40"/>
          <p:cNvSpPr>
            <a:spLocks noChangeArrowheads="1"/>
          </p:cNvSpPr>
          <p:nvPr/>
        </p:nvSpPr>
        <p:spPr bwMode="auto">
          <a:xfrm>
            <a:off x="0" y="6048375"/>
            <a:ext cx="3683000" cy="809625"/>
          </a:xfrm>
          <a:custGeom>
            <a:avLst/>
            <a:gdLst>
              <a:gd name="T0" fmla="*/ 0 w 1740"/>
              <a:gd name="T1" fmla="*/ 0 h 510"/>
              <a:gd name="T2" fmla="*/ 0 w 1740"/>
              <a:gd name="T3" fmla="*/ 2147483647 h 510"/>
              <a:gd name="T4" fmla="*/ 2147483647 w 1740"/>
              <a:gd name="T5" fmla="*/ 2147483647 h 510"/>
              <a:gd name="T6" fmla="*/ 2147483647 w 1740"/>
              <a:gd name="T7" fmla="*/ 2147483647 h 510"/>
              <a:gd name="T8" fmla="*/ 0 w 1740"/>
              <a:gd name="T9" fmla="*/ 0 h 5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40" h="510">
                <a:moveTo>
                  <a:pt x="0" y="0"/>
                </a:moveTo>
                <a:lnTo>
                  <a:pt x="0" y="510"/>
                </a:lnTo>
                <a:cubicBezTo>
                  <a:pt x="0" y="510"/>
                  <a:pt x="870" y="510"/>
                  <a:pt x="1740" y="510"/>
                </a:cubicBezTo>
                <a:cubicBezTo>
                  <a:pt x="1650" y="258"/>
                  <a:pt x="1595" y="30"/>
                  <a:pt x="1595" y="30"/>
                </a:cubicBezTo>
                <a:cubicBezTo>
                  <a:pt x="798" y="54"/>
                  <a:pt x="0" y="0"/>
                  <a:pt x="0" y="0"/>
                </a:cubicBezTo>
                <a:close/>
              </a:path>
            </a:pathLst>
          </a:custGeom>
          <a:solidFill>
            <a:schemeClr val="folHlink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Freeform 41"/>
          <p:cNvSpPr>
            <a:spLocks noChangeArrowheads="1"/>
          </p:cNvSpPr>
          <p:nvPr/>
        </p:nvSpPr>
        <p:spPr bwMode="auto">
          <a:xfrm>
            <a:off x="3454400" y="4705350"/>
            <a:ext cx="8534400" cy="2152650"/>
          </a:xfrm>
          <a:custGeom>
            <a:avLst/>
            <a:gdLst>
              <a:gd name="T0" fmla="*/ 2147483647 w 4032"/>
              <a:gd name="T1" fmla="*/ 0 h 1356"/>
              <a:gd name="T2" fmla="*/ 2147483647 w 4032"/>
              <a:gd name="T3" fmla="*/ 2147483647 h 1356"/>
              <a:gd name="T4" fmla="*/ 2147483647 w 4032"/>
              <a:gd name="T5" fmla="*/ 2147483647 h 1356"/>
              <a:gd name="T6" fmla="*/ 2147483647 w 4032"/>
              <a:gd name="T7" fmla="*/ 2147483647 h 1356"/>
              <a:gd name="T8" fmla="*/ 0 w 4032"/>
              <a:gd name="T9" fmla="*/ 2147483647 h 1356"/>
              <a:gd name="T10" fmla="*/ 2147483647 w 4032"/>
              <a:gd name="T11" fmla="*/ 0 h 135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4032" h="1356">
                <a:moveTo>
                  <a:pt x="1116" y="0"/>
                </a:moveTo>
                <a:cubicBezTo>
                  <a:pt x="2370" y="1254"/>
                  <a:pt x="3840" y="636"/>
                  <a:pt x="3840" y="636"/>
                </a:cubicBezTo>
                <a:cubicBezTo>
                  <a:pt x="4032" y="966"/>
                  <a:pt x="4032" y="1356"/>
                  <a:pt x="4032" y="1356"/>
                </a:cubicBezTo>
                <a:cubicBezTo>
                  <a:pt x="4032" y="1356"/>
                  <a:pt x="2160" y="1356"/>
                  <a:pt x="288" y="1356"/>
                </a:cubicBezTo>
                <a:cubicBezTo>
                  <a:pt x="120" y="1140"/>
                  <a:pt x="0" y="828"/>
                  <a:pt x="0" y="828"/>
                </a:cubicBezTo>
                <a:lnTo>
                  <a:pt x="1116" y="0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Freeform 42"/>
          <p:cNvSpPr>
            <a:spLocks noChangeArrowheads="1"/>
          </p:cNvSpPr>
          <p:nvPr/>
        </p:nvSpPr>
        <p:spPr bwMode="auto">
          <a:xfrm>
            <a:off x="5867400" y="781050"/>
            <a:ext cx="6324600" cy="5048250"/>
          </a:xfrm>
          <a:custGeom>
            <a:avLst/>
            <a:gdLst>
              <a:gd name="T0" fmla="*/ 2147483647 w 2988"/>
              <a:gd name="T1" fmla="*/ 2147483647 h 3180"/>
              <a:gd name="T2" fmla="*/ 2147483647 w 2988"/>
              <a:gd name="T3" fmla="*/ 0 h 3180"/>
              <a:gd name="T4" fmla="*/ 2147483647 w 2988"/>
              <a:gd name="T5" fmla="*/ 2147483647 h 3180"/>
              <a:gd name="T6" fmla="*/ 2147483647 w 2988"/>
              <a:gd name="T7" fmla="*/ 2147483647 h 3180"/>
              <a:gd name="T8" fmla="*/ 2147483647 w 2988"/>
              <a:gd name="T9" fmla="*/ 2147483647 h 3180"/>
              <a:gd name="T10" fmla="*/ 0 w 2988"/>
              <a:gd name="T11" fmla="*/ 2147483647 h 3180"/>
              <a:gd name="T12" fmla="*/ 2147483647 w 2988"/>
              <a:gd name="T13" fmla="*/ 2147483647 h 318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988" h="3180">
                <a:moveTo>
                  <a:pt x="510" y="1098"/>
                </a:moveTo>
                <a:cubicBezTo>
                  <a:pt x="1710" y="840"/>
                  <a:pt x="2280" y="0"/>
                  <a:pt x="2280" y="0"/>
                </a:cubicBezTo>
                <a:cubicBezTo>
                  <a:pt x="2700" y="96"/>
                  <a:pt x="2988" y="342"/>
                  <a:pt x="2988" y="342"/>
                </a:cubicBezTo>
                <a:lnTo>
                  <a:pt x="2988" y="2772"/>
                </a:lnTo>
                <a:cubicBezTo>
                  <a:pt x="2988" y="2772"/>
                  <a:pt x="2202" y="3180"/>
                  <a:pt x="1452" y="3060"/>
                </a:cubicBezTo>
                <a:cubicBezTo>
                  <a:pt x="636" y="2940"/>
                  <a:pt x="0" y="2406"/>
                  <a:pt x="0" y="2406"/>
                </a:cubicBezTo>
                <a:lnTo>
                  <a:pt x="510" y="1098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Freeform 43"/>
          <p:cNvSpPr>
            <a:spLocks noChangeArrowheads="1"/>
          </p:cNvSpPr>
          <p:nvPr/>
        </p:nvSpPr>
        <p:spPr bwMode="auto">
          <a:xfrm>
            <a:off x="6400800" y="0"/>
            <a:ext cx="4368800" cy="2409825"/>
          </a:xfrm>
          <a:custGeom>
            <a:avLst/>
            <a:gdLst>
              <a:gd name="T0" fmla="*/ 0 w 2064"/>
              <a:gd name="T1" fmla="*/ 0 h 1518"/>
              <a:gd name="T2" fmla="*/ 2147483647 w 2064"/>
              <a:gd name="T3" fmla="*/ 2147483647 h 1518"/>
              <a:gd name="T4" fmla="*/ 2147483647 w 2064"/>
              <a:gd name="T5" fmla="*/ 0 h 1518"/>
              <a:gd name="T6" fmla="*/ 0 w 2064"/>
              <a:gd name="T7" fmla="*/ 0 h 151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64" h="1518">
                <a:moveTo>
                  <a:pt x="0" y="0"/>
                </a:moveTo>
                <a:cubicBezTo>
                  <a:pt x="0" y="0"/>
                  <a:pt x="138" y="759"/>
                  <a:pt x="276" y="1518"/>
                </a:cubicBezTo>
                <a:cubicBezTo>
                  <a:pt x="1518" y="1194"/>
                  <a:pt x="2064" y="0"/>
                  <a:pt x="2064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Freeform 79"/>
          <p:cNvSpPr>
            <a:spLocks noChangeArrowheads="1"/>
          </p:cNvSpPr>
          <p:nvPr/>
        </p:nvSpPr>
        <p:spPr bwMode="auto">
          <a:xfrm>
            <a:off x="0" y="0"/>
            <a:ext cx="8777288" cy="7267575"/>
          </a:xfrm>
          <a:custGeom>
            <a:avLst/>
            <a:gdLst>
              <a:gd name="T0" fmla="*/ 0 w 4014"/>
              <a:gd name="T1" fmla="*/ 0 h 4455"/>
              <a:gd name="T2" fmla="*/ 2147483647 w 4014"/>
              <a:gd name="T3" fmla="*/ 0 h 4455"/>
              <a:gd name="T4" fmla="*/ 2147483647 w 4014"/>
              <a:gd name="T5" fmla="*/ 2147483647 h 4455"/>
              <a:gd name="T6" fmla="*/ 0 w 4014"/>
              <a:gd name="T7" fmla="*/ 2147483647 h 4455"/>
              <a:gd name="T8" fmla="*/ 0 w 4014"/>
              <a:gd name="T9" fmla="*/ 0 h 445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8" name="Freeform 45"/>
          <p:cNvSpPr>
            <a:spLocks noChangeArrowheads="1"/>
          </p:cNvSpPr>
          <p:nvPr/>
        </p:nvSpPr>
        <p:spPr bwMode="auto">
          <a:xfrm>
            <a:off x="0" y="0"/>
            <a:ext cx="8496300" cy="7072313"/>
          </a:xfrm>
          <a:custGeom>
            <a:avLst/>
            <a:gdLst>
              <a:gd name="T0" fmla="*/ 0 w 4014"/>
              <a:gd name="T1" fmla="*/ 0 h 4455"/>
              <a:gd name="T2" fmla="*/ 2147483647 w 4014"/>
              <a:gd name="T3" fmla="*/ 0 h 4455"/>
              <a:gd name="T4" fmla="*/ 2147483647 w 4014"/>
              <a:gd name="T5" fmla="*/ 2147483647 h 4455"/>
              <a:gd name="T6" fmla="*/ 0 w 4014"/>
              <a:gd name="T7" fmla="*/ 2147483647 h 4455"/>
              <a:gd name="T8" fmla="*/ 0 w 4014"/>
              <a:gd name="T9" fmla="*/ 0 h 445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FFF9F7"/>
              </a:gs>
              <a:gs pos="100000">
                <a:schemeClr val="bg1"/>
              </a:gs>
            </a:gsLst>
            <a:lin ang="2700000" scaled="1"/>
          </a:gra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" name="Line 47"/>
          <p:cNvSpPr>
            <a:spLocks noChangeShapeType="1"/>
          </p:cNvSpPr>
          <p:nvPr/>
        </p:nvSpPr>
        <p:spPr bwMode="auto">
          <a:xfrm>
            <a:off x="334963" y="1588"/>
            <a:ext cx="0" cy="601503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" name="Line 48"/>
          <p:cNvSpPr>
            <a:spLocks noChangeShapeType="1"/>
          </p:cNvSpPr>
          <p:nvPr/>
        </p:nvSpPr>
        <p:spPr bwMode="auto">
          <a:xfrm>
            <a:off x="1725613" y="1588"/>
            <a:ext cx="0" cy="62071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" name="Line 49"/>
          <p:cNvSpPr>
            <a:spLocks noChangeShapeType="1"/>
          </p:cNvSpPr>
          <p:nvPr/>
        </p:nvSpPr>
        <p:spPr bwMode="auto">
          <a:xfrm>
            <a:off x="3117850" y="1588"/>
            <a:ext cx="0" cy="6183313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Line 50"/>
          <p:cNvSpPr>
            <a:spLocks noChangeShapeType="1"/>
          </p:cNvSpPr>
          <p:nvPr/>
        </p:nvSpPr>
        <p:spPr bwMode="auto">
          <a:xfrm>
            <a:off x="4510088" y="1588"/>
            <a:ext cx="0" cy="597217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Line 51"/>
          <p:cNvSpPr>
            <a:spLocks noChangeShapeType="1"/>
          </p:cNvSpPr>
          <p:nvPr/>
        </p:nvSpPr>
        <p:spPr bwMode="auto">
          <a:xfrm>
            <a:off x="5903913" y="1588"/>
            <a:ext cx="0" cy="544988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" name="Line 53"/>
          <p:cNvSpPr>
            <a:spLocks noChangeShapeType="1"/>
          </p:cNvSpPr>
          <p:nvPr/>
        </p:nvSpPr>
        <p:spPr bwMode="auto">
          <a:xfrm rot="5400000">
            <a:off x="3884613" y="-2654300"/>
            <a:ext cx="0" cy="58134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" name="Line 54"/>
          <p:cNvSpPr>
            <a:spLocks noChangeShapeType="1"/>
          </p:cNvSpPr>
          <p:nvPr/>
        </p:nvSpPr>
        <p:spPr bwMode="auto">
          <a:xfrm rot="5400000">
            <a:off x="4008438" y="-1682750"/>
            <a:ext cx="0" cy="6000750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" name="Line 55"/>
          <p:cNvSpPr>
            <a:spLocks noChangeShapeType="1"/>
          </p:cNvSpPr>
          <p:nvPr/>
        </p:nvSpPr>
        <p:spPr bwMode="auto">
          <a:xfrm rot="5400000">
            <a:off x="4014788" y="-622300"/>
            <a:ext cx="0" cy="601027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" name="Line 56"/>
          <p:cNvSpPr>
            <a:spLocks noChangeShapeType="1"/>
          </p:cNvSpPr>
          <p:nvPr/>
        </p:nvSpPr>
        <p:spPr bwMode="auto">
          <a:xfrm rot="5400000">
            <a:off x="3875881" y="548481"/>
            <a:ext cx="0" cy="5802313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Line 57"/>
          <p:cNvSpPr>
            <a:spLocks noChangeShapeType="1"/>
          </p:cNvSpPr>
          <p:nvPr/>
        </p:nvSpPr>
        <p:spPr bwMode="auto">
          <a:xfrm rot="5400000">
            <a:off x="3555206" y="1854994"/>
            <a:ext cx="0" cy="5319713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Line 58"/>
          <p:cNvSpPr>
            <a:spLocks noChangeShapeType="1"/>
          </p:cNvSpPr>
          <p:nvPr/>
        </p:nvSpPr>
        <p:spPr bwMode="auto">
          <a:xfrm rot="5400000">
            <a:off x="2820194" y="3472656"/>
            <a:ext cx="0" cy="421798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Rectangle 59"/>
          <p:cNvSpPr>
            <a:spLocks noChangeArrowheads="1"/>
          </p:cNvSpPr>
          <p:nvPr/>
        </p:nvSpPr>
        <p:spPr bwMode="auto">
          <a:xfrm>
            <a:off x="3149600" y="277813"/>
            <a:ext cx="1350963" cy="1025525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" name="Rectangle 60"/>
          <p:cNvSpPr>
            <a:spLocks noChangeArrowheads="1"/>
          </p:cNvSpPr>
          <p:nvPr/>
        </p:nvSpPr>
        <p:spPr bwMode="auto">
          <a:xfrm>
            <a:off x="381000" y="2427288"/>
            <a:ext cx="1350963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2" name="Rectangle 61"/>
          <p:cNvSpPr>
            <a:spLocks noChangeArrowheads="1"/>
          </p:cNvSpPr>
          <p:nvPr/>
        </p:nvSpPr>
        <p:spPr bwMode="auto">
          <a:xfrm>
            <a:off x="0" y="271463"/>
            <a:ext cx="334963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" name="Rectangle 62"/>
          <p:cNvSpPr>
            <a:spLocks noChangeArrowheads="1"/>
          </p:cNvSpPr>
          <p:nvPr/>
        </p:nvSpPr>
        <p:spPr bwMode="auto">
          <a:xfrm>
            <a:off x="1776413" y="1588"/>
            <a:ext cx="1349375" cy="234950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4" name="Freeform 64"/>
          <p:cNvSpPr>
            <a:spLocks noChangeArrowheads="1"/>
          </p:cNvSpPr>
          <p:nvPr/>
        </p:nvSpPr>
        <p:spPr bwMode="auto">
          <a:xfrm>
            <a:off x="3154363" y="4541838"/>
            <a:ext cx="1346200" cy="1033463"/>
          </a:xfrm>
          <a:custGeom>
            <a:avLst/>
            <a:gdLst>
              <a:gd name="T0" fmla="*/ 0 w 636"/>
              <a:gd name="T1" fmla="*/ 0 h 651"/>
              <a:gd name="T2" fmla="*/ 0 w 636"/>
              <a:gd name="T3" fmla="*/ 2147483647 h 651"/>
              <a:gd name="T4" fmla="*/ 2147483647 w 636"/>
              <a:gd name="T5" fmla="*/ 2147483647 h 651"/>
              <a:gd name="T6" fmla="*/ 2147483647 w 636"/>
              <a:gd name="T7" fmla="*/ 0 h 651"/>
              <a:gd name="T8" fmla="*/ 0 w 636"/>
              <a:gd name="T9" fmla="*/ 0 h 65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636" h="651">
                <a:moveTo>
                  <a:pt x="0" y="0"/>
                </a:moveTo>
                <a:lnTo>
                  <a:pt x="0" y="645"/>
                </a:lnTo>
                <a:lnTo>
                  <a:pt x="636" y="651"/>
                </a:lnTo>
                <a:lnTo>
                  <a:pt x="632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5" name="Rectangle 31"/>
          <p:cNvSpPr>
            <a:spLocks noChangeArrowheads="1"/>
          </p:cNvSpPr>
          <p:nvPr/>
        </p:nvSpPr>
        <p:spPr bwMode="auto">
          <a:xfrm>
            <a:off x="381000" y="2435225"/>
            <a:ext cx="1350963" cy="1025525"/>
          </a:xfrm>
          <a:prstGeom prst="rect">
            <a:avLst/>
          </a:prstGeom>
          <a:solidFill>
            <a:srgbClr val="FFFFFF">
              <a:alpha val="29803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169" name="Group 71"/>
          <p:cNvGrpSpPr/>
          <p:nvPr/>
        </p:nvGrpSpPr>
        <p:grpSpPr>
          <a:xfrm>
            <a:off x="10769600" y="0"/>
            <a:ext cx="1435100" cy="6858000"/>
            <a:chOff x="5088" y="0"/>
            <a:chExt cx="678" cy="4320"/>
          </a:xfrm>
        </p:grpSpPr>
        <p:sp>
          <p:nvSpPr>
            <p:cNvPr id="57" name="Freeform 66"/>
            <p:cNvSpPr>
              <a:spLocks noChangeArrowheads="1"/>
            </p:cNvSpPr>
            <p:nvPr/>
          </p:nvSpPr>
          <p:spPr bwMode="auto">
            <a:xfrm>
              <a:off x="5088" y="0"/>
              <a:ext cx="672" cy="702"/>
            </a:xfrm>
            <a:custGeom>
              <a:avLst/>
              <a:gdLst>
                <a:gd name="T0" fmla="*/ 0 w 672"/>
                <a:gd name="T1" fmla="*/ 371 h 720"/>
                <a:gd name="T2" fmla="*/ 288 w 672"/>
                <a:gd name="T3" fmla="*/ 0 h 720"/>
                <a:gd name="T4" fmla="*/ 672 w 672"/>
                <a:gd name="T5" fmla="*/ 0 h 720"/>
                <a:gd name="T6" fmla="*/ 672 w 672"/>
                <a:gd name="T7" fmla="*/ 618 h 720"/>
                <a:gd name="T8" fmla="*/ 0 w 672"/>
                <a:gd name="T9" fmla="*/ 371 h 7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72" h="720">
                  <a:moveTo>
                    <a:pt x="0" y="432"/>
                  </a:moveTo>
                  <a:cubicBezTo>
                    <a:pt x="186" y="216"/>
                    <a:pt x="288" y="0"/>
                    <a:pt x="288" y="0"/>
                  </a:cubicBezTo>
                  <a:lnTo>
                    <a:pt x="672" y="0"/>
                  </a:lnTo>
                  <a:lnTo>
                    <a:pt x="672" y="720"/>
                  </a:lnTo>
                  <a:cubicBezTo>
                    <a:pt x="672" y="720"/>
                    <a:pt x="384" y="516"/>
                    <a:pt x="0" y="432"/>
                  </a:cubicBezTo>
                  <a:close/>
                </a:path>
              </a:pathLst>
            </a:custGeom>
            <a:solidFill>
              <a:srgbClr val="E8E8E8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8" name="Freeform 67"/>
            <p:cNvSpPr>
              <a:spLocks noChangeArrowheads="1"/>
            </p:cNvSpPr>
            <p:nvPr/>
          </p:nvSpPr>
          <p:spPr bwMode="auto">
            <a:xfrm>
              <a:off x="5602" y="3496"/>
              <a:ext cx="164" cy="824"/>
            </a:xfrm>
            <a:custGeom>
              <a:avLst/>
              <a:gdLst>
                <a:gd name="T0" fmla="*/ 43 w 212"/>
                <a:gd name="T1" fmla="*/ 0 h 824"/>
                <a:gd name="T2" fmla="*/ 0 w 212"/>
                <a:gd name="T3" fmla="*/ 82 h 824"/>
                <a:gd name="T4" fmla="*/ 36 w 212"/>
                <a:gd name="T5" fmla="*/ 824 h 824"/>
                <a:gd name="T6" fmla="*/ 46 w 212"/>
                <a:gd name="T7" fmla="*/ 822 h 824"/>
                <a:gd name="T8" fmla="*/ 43 w 212"/>
                <a:gd name="T9" fmla="*/ 0 h 8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2" h="824">
                  <a:moveTo>
                    <a:pt x="206" y="0"/>
                  </a:moveTo>
                  <a:cubicBezTo>
                    <a:pt x="104" y="54"/>
                    <a:pt x="0" y="82"/>
                    <a:pt x="0" y="82"/>
                  </a:cubicBezTo>
                  <a:cubicBezTo>
                    <a:pt x="0" y="82"/>
                    <a:pt x="148" y="378"/>
                    <a:pt x="168" y="824"/>
                  </a:cubicBezTo>
                  <a:lnTo>
                    <a:pt x="212" y="822"/>
                  </a:lnTo>
                  <a:cubicBezTo>
                    <a:pt x="212" y="822"/>
                    <a:pt x="209" y="411"/>
                    <a:pt x="206" y="0"/>
                  </a:cubicBezTo>
                  <a:close/>
                </a:path>
              </a:pathLst>
            </a:custGeom>
            <a:solidFill>
              <a:srgbClr val="E8E8E8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9" name="Rectangle 80"/>
          <p:cNvSpPr>
            <a:spLocks noChangeArrowheads="1"/>
          </p:cNvSpPr>
          <p:nvPr/>
        </p:nvSpPr>
        <p:spPr bwMode="auto">
          <a:xfrm>
            <a:off x="7327900" y="1333500"/>
            <a:ext cx="881063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0" name="Line 81"/>
          <p:cNvSpPr>
            <a:spLocks noChangeShapeType="1"/>
          </p:cNvSpPr>
          <p:nvPr/>
        </p:nvSpPr>
        <p:spPr bwMode="auto">
          <a:xfrm>
            <a:off x="7307263" y="1588"/>
            <a:ext cx="0" cy="42386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" name="Rectangle 82"/>
          <p:cNvSpPr>
            <a:spLocks noChangeArrowheads="1"/>
          </p:cNvSpPr>
          <p:nvPr/>
        </p:nvSpPr>
        <p:spPr bwMode="auto">
          <a:xfrm>
            <a:off x="5943600" y="3495675"/>
            <a:ext cx="1350963" cy="1025525"/>
          </a:xfrm>
          <a:prstGeom prst="rect">
            <a:avLst/>
          </a:prstGeom>
          <a:solidFill>
            <a:srgbClr val="FFFFFF">
              <a:alpha val="29803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175" name="Picture 83" descr="water"/>
          <p:cNvPicPr>
            <a:picLocks noChangeAspect="1"/>
          </p:cNvPicPr>
          <p:nvPr/>
        </p:nvPicPr>
        <p:blipFill>
          <a:blip r:embed="rId2"/>
          <a:srcRect l="22409" t="16374" b="27486"/>
          <a:stretch>
            <a:fillRect/>
          </a:stretch>
        </p:blipFill>
        <p:spPr>
          <a:xfrm rot="393398">
            <a:off x="3556000" y="609600"/>
            <a:ext cx="3551238" cy="2197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gray">
          <a:xfrm>
            <a:off x="444500" y="1884363"/>
            <a:ext cx="10972800" cy="2382837"/>
          </a:xfrm>
          <a:effectLst/>
        </p:spPr>
        <p:txBody>
          <a:bodyPr/>
          <a:lstStyle>
            <a:lvl1pPr>
              <a:defRPr lang="zh-CN" altLang="en-US" sz="8000" b="1" i="1" dirty="0">
                <a:solidFill>
                  <a:schemeClr val="tx2"/>
                </a:solidFill>
                <a:latin typeface="CAD 数英斜" pitchFamily="65" charset="-122"/>
                <a:ea typeface="CAD 数英斜" pitchFamily="65" charset="-122"/>
                <a:cs typeface="+mj-cs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63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609600" y="6407150"/>
            <a:ext cx="2844800" cy="314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4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4165600" y="6407150"/>
            <a:ext cx="3860800" cy="314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5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8737600" y="6407150"/>
            <a:ext cx="2844800" cy="314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 b="0" baseline="0">
                <a:latin typeface="Times New Roman" panose="02020603050405020304" pitchFamily="18" charset="0"/>
                <a:ea typeface="华文楷体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2133600" y="1828800"/>
            <a:ext cx="9245600" cy="3657600"/>
          </a:xfrm>
        </p:spPr>
        <p:txBody>
          <a:bodyPr/>
          <a:lstStyle>
            <a:lvl1pPr indent="342900" defTabSz="457200" eaLnBrk="1" hangingPunct="1">
              <a:spcBef>
                <a:spcPts val="600"/>
              </a:spcBef>
              <a:buNone/>
              <a:defRPr sz="2800" baseline="0">
                <a:latin typeface="Times New Roman" panose="02020603050405020304" pitchFamily="18" charset="0"/>
                <a:ea typeface="华文楷体" pitchFamily="2" charset="-122"/>
              </a:defRPr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6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325438"/>
            <a:ext cx="10972800" cy="588962"/>
          </a:xfrm>
        </p:spPr>
        <p:txBody>
          <a:bodyPr/>
          <a:lstStyle>
            <a:lvl1pPr>
              <a:defRPr sz="3200" baseline="0">
                <a:latin typeface="Times New Roman" panose="02020603050405020304" pitchFamily="18" charset="0"/>
                <a:ea typeface="方正魏碑简体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10" name="文本占位符 7"/>
          <p:cNvSpPr>
            <a:spLocks noGrp="1"/>
          </p:cNvSpPr>
          <p:nvPr>
            <p:ph type="body" sz="quarter" idx="13"/>
          </p:nvPr>
        </p:nvSpPr>
        <p:spPr>
          <a:xfrm>
            <a:off x="1320800" y="1600200"/>
            <a:ext cx="9652000" cy="3352800"/>
          </a:xfrm>
          <a:ln w="28575"/>
        </p:spPr>
        <p:txBody>
          <a:bodyPr/>
          <a:lstStyle>
            <a:lvl1pPr marL="0" indent="457200" defTabSz="457200" eaLnBrk="1" hangingPunct="1">
              <a:spcBef>
                <a:spcPts val="300"/>
              </a:spcBef>
              <a:buNone/>
              <a:defRPr sz="1800" b="1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buNone/>
              <a:defRPr/>
            </a:lvl2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6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3"/>
          </p:nvPr>
        </p:nvSpPr>
        <p:spPr>
          <a:xfrm>
            <a:off x="1320800" y="1447800"/>
            <a:ext cx="9652000" cy="3352800"/>
          </a:xfrm>
          <a:ln w="28575"/>
        </p:spPr>
        <p:txBody>
          <a:bodyPr/>
          <a:lstStyle>
            <a:lvl1pPr marL="0" indent="457200" defTabSz="457200" eaLnBrk="1" hangingPunct="1">
              <a:spcBef>
                <a:spcPts val="300"/>
              </a:spcBef>
              <a:buNone/>
              <a:defRPr sz="1800" b="1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buNone/>
              <a:defRPr/>
            </a:lvl2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种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325438"/>
            <a:ext cx="10972800" cy="588962"/>
          </a:xfrm>
        </p:spPr>
        <p:txBody>
          <a:bodyPr/>
          <a:lstStyle>
            <a:lvl1pPr>
              <a:defRPr sz="3200">
                <a:latin typeface="方正魏碑简体" pitchFamily="2" charset="-122"/>
                <a:ea typeface="方正魏碑简体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1524000" y="1371600"/>
            <a:ext cx="5689600" cy="457200"/>
          </a:xfrm>
        </p:spPr>
        <p:txBody>
          <a:bodyPr/>
          <a:lstStyle>
            <a:lvl1pPr>
              <a:buNone/>
              <a:defRPr sz="2000">
                <a:latin typeface="方正魏碑简体" pitchFamily="2" charset="-122"/>
                <a:ea typeface="方正魏碑简体" pitchFamily="2" charset="-122"/>
              </a:defRPr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6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结束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reeform 40"/>
          <p:cNvSpPr>
            <a:spLocks noChangeArrowheads="1"/>
          </p:cNvSpPr>
          <p:nvPr/>
        </p:nvSpPr>
        <p:spPr bwMode="auto">
          <a:xfrm>
            <a:off x="0" y="6048375"/>
            <a:ext cx="3683000" cy="809625"/>
          </a:xfrm>
          <a:custGeom>
            <a:avLst/>
            <a:gdLst>
              <a:gd name="T0" fmla="*/ 0 w 1740"/>
              <a:gd name="T1" fmla="*/ 0 h 510"/>
              <a:gd name="T2" fmla="*/ 0 w 1740"/>
              <a:gd name="T3" fmla="*/ 2147483647 h 510"/>
              <a:gd name="T4" fmla="*/ 2147483647 w 1740"/>
              <a:gd name="T5" fmla="*/ 2147483647 h 510"/>
              <a:gd name="T6" fmla="*/ 2147483647 w 1740"/>
              <a:gd name="T7" fmla="*/ 2147483647 h 510"/>
              <a:gd name="T8" fmla="*/ 0 w 1740"/>
              <a:gd name="T9" fmla="*/ 0 h 5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40" h="510">
                <a:moveTo>
                  <a:pt x="0" y="0"/>
                </a:moveTo>
                <a:lnTo>
                  <a:pt x="0" y="510"/>
                </a:lnTo>
                <a:cubicBezTo>
                  <a:pt x="0" y="510"/>
                  <a:pt x="870" y="510"/>
                  <a:pt x="1740" y="510"/>
                </a:cubicBezTo>
                <a:cubicBezTo>
                  <a:pt x="1650" y="258"/>
                  <a:pt x="1595" y="30"/>
                  <a:pt x="1595" y="30"/>
                </a:cubicBezTo>
                <a:cubicBezTo>
                  <a:pt x="798" y="54"/>
                  <a:pt x="0" y="0"/>
                  <a:pt x="0" y="0"/>
                </a:cubicBezTo>
                <a:close/>
              </a:path>
            </a:pathLst>
          </a:custGeom>
          <a:solidFill>
            <a:schemeClr val="folHlink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Freeform 41"/>
          <p:cNvSpPr>
            <a:spLocks noChangeArrowheads="1"/>
          </p:cNvSpPr>
          <p:nvPr/>
        </p:nvSpPr>
        <p:spPr bwMode="auto">
          <a:xfrm>
            <a:off x="3454400" y="4705350"/>
            <a:ext cx="8534400" cy="2152650"/>
          </a:xfrm>
          <a:custGeom>
            <a:avLst/>
            <a:gdLst>
              <a:gd name="T0" fmla="*/ 2147483647 w 4032"/>
              <a:gd name="T1" fmla="*/ 0 h 1356"/>
              <a:gd name="T2" fmla="*/ 2147483647 w 4032"/>
              <a:gd name="T3" fmla="*/ 2147483647 h 1356"/>
              <a:gd name="T4" fmla="*/ 2147483647 w 4032"/>
              <a:gd name="T5" fmla="*/ 2147483647 h 1356"/>
              <a:gd name="T6" fmla="*/ 2147483647 w 4032"/>
              <a:gd name="T7" fmla="*/ 2147483647 h 1356"/>
              <a:gd name="T8" fmla="*/ 0 w 4032"/>
              <a:gd name="T9" fmla="*/ 2147483647 h 1356"/>
              <a:gd name="T10" fmla="*/ 2147483647 w 4032"/>
              <a:gd name="T11" fmla="*/ 0 h 135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4032" h="1356">
                <a:moveTo>
                  <a:pt x="1116" y="0"/>
                </a:moveTo>
                <a:cubicBezTo>
                  <a:pt x="2370" y="1254"/>
                  <a:pt x="3840" y="636"/>
                  <a:pt x="3840" y="636"/>
                </a:cubicBezTo>
                <a:cubicBezTo>
                  <a:pt x="4032" y="966"/>
                  <a:pt x="4032" y="1356"/>
                  <a:pt x="4032" y="1356"/>
                </a:cubicBezTo>
                <a:cubicBezTo>
                  <a:pt x="4032" y="1356"/>
                  <a:pt x="2160" y="1356"/>
                  <a:pt x="288" y="1356"/>
                </a:cubicBezTo>
                <a:cubicBezTo>
                  <a:pt x="120" y="1140"/>
                  <a:pt x="0" y="828"/>
                  <a:pt x="0" y="828"/>
                </a:cubicBezTo>
                <a:lnTo>
                  <a:pt x="1116" y="0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Freeform 42"/>
          <p:cNvSpPr>
            <a:spLocks noChangeArrowheads="1"/>
          </p:cNvSpPr>
          <p:nvPr/>
        </p:nvSpPr>
        <p:spPr bwMode="auto">
          <a:xfrm>
            <a:off x="5867400" y="781050"/>
            <a:ext cx="6324600" cy="5048250"/>
          </a:xfrm>
          <a:custGeom>
            <a:avLst/>
            <a:gdLst>
              <a:gd name="T0" fmla="*/ 2147483647 w 2988"/>
              <a:gd name="T1" fmla="*/ 2147483647 h 3180"/>
              <a:gd name="T2" fmla="*/ 2147483647 w 2988"/>
              <a:gd name="T3" fmla="*/ 0 h 3180"/>
              <a:gd name="T4" fmla="*/ 2147483647 w 2988"/>
              <a:gd name="T5" fmla="*/ 2147483647 h 3180"/>
              <a:gd name="T6" fmla="*/ 2147483647 w 2988"/>
              <a:gd name="T7" fmla="*/ 2147483647 h 3180"/>
              <a:gd name="T8" fmla="*/ 2147483647 w 2988"/>
              <a:gd name="T9" fmla="*/ 2147483647 h 3180"/>
              <a:gd name="T10" fmla="*/ 0 w 2988"/>
              <a:gd name="T11" fmla="*/ 2147483647 h 3180"/>
              <a:gd name="T12" fmla="*/ 2147483647 w 2988"/>
              <a:gd name="T13" fmla="*/ 2147483647 h 318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988" h="3180">
                <a:moveTo>
                  <a:pt x="510" y="1098"/>
                </a:moveTo>
                <a:cubicBezTo>
                  <a:pt x="1710" y="840"/>
                  <a:pt x="2280" y="0"/>
                  <a:pt x="2280" y="0"/>
                </a:cubicBezTo>
                <a:cubicBezTo>
                  <a:pt x="2700" y="96"/>
                  <a:pt x="2988" y="342"/>
                  <a:pt x="2988" y="342"/>
                </a:cubicBezTo>
                <a:lnTo>
                  <a:pt x="2988" y="2772"/>
                </a:lnTo>
                <a:cubicBezTo>
                  <a:pt x="2988" y="2772"/>
                  <a:pt x="2202" y="3180"/>
                  <a:pt x="1452" y="3060"/>
                </a:cubicBezTo>
                <a:cubicBezTo>
                  <a:pt x="636" y="2940"/>
                  <a:pt x="0" y="2406"/>
                  <a:pt x="0" y="2406"/>
                </a:cubicBezTo>
                <a:lnTo>
                  <a:pt x="510" y="1098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Freeform 43"/>
          <p:cNvSpPr>
            <a:spLocks noChangeArrowheads="1"/>
          </p:cNvSpPr>
          <p:nvPr/>
        </p:nvSpPr>
        <p:spPr bwMode="auto">
          <a:xfrm>
            <a:off x="6400800" y="0"/>
            <a:ext cx="4368800" cy="2409825"/>
          </a:xfrm>
          <a:custGeom>
            <a:avLst/>
            <a:gdLst>
              <a:gd name="T0" fmla="*/ 0 w 2064"/>
              <a:gd name="T1" fmla="*/ 0 h 1518"/>
              <a:gd name="T2" fmla="*/ 2147483647 w 2064"/>
              <a:gd name="T3" fmla="*/ 2147483647 h 1518"/>
              <a:gd name="T4" fmla="*/ 2147483647 w 2064"/>
              <a:gd name="T5" fmla="*/ 0 h 1518"/>
              <a:gd name="T6" fmla="*/ 0 w 2064"/>
              <a:gd name="T7" fmla="*/ 0 h 151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64" h="1518">
                <a:moveTo>
                  <a:pt x="0" y="0"/>
                </a:moveTo>
                <a:cubicBezTo>
                  <a:pt x="0" y="0"/>
                  <a:pt x="138" y="759"/>
                  <a:pt x="276" y="1518"/>
                </a:cubicBezTo>
                <a:cubicBezTo>
                  <a:pt x="1518" y="1194"/>
                  <a:pt x="2064" y="0"/>
                  <a:pt x="2064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Freeform 79"/>
          <p:cNvSpPr>
            <a:spLocks noChangeArrowheads="1"/>
          </p:cNvSpPr>
          <p:nvPr/>
        </p:nvSpPr>
        <p:spPr bwMode="auto">
          <a:xfrm>
            <a:off x="0" y="0"/>
            <a:ext cx="8777288" cy="7267575"/>
          </a:xfrm>
          <a:custGeom>
            <a:avLst/>
            <a:gdLst>
              <a:gd name="T0" fmla="*/ 0 w 4014"/>
              <a:gd name="T1" fmla="*/ 0 h 4455"/>
              <a:gd name="T2" fmla="*/ 2147483647 w 4014"/>
              <a:gd name="T3" fmla="*/ 0 h 4455"/>
              <a:gd name="T4" fmla="*/ 2147483647 w 4014"/>
              <a:gd name="T5" fmla="*/ 2147483647 h 4455"/>
              <a:gd name="T6" fmla="*/ 0 w 4014"/>
              <a:gd name="T7" fmla="*/ 2147483647 h 4455"/>
              <a:gd name="T8" fmla="*/ 0 w 4014"/>
              <a:gd name="T9" fmla="*/ 0 h 445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8" name="Freeform 45"/>
          <p:cNvSpPr>
            <a:spLocks noChangeArrowheads="1"/>
          </p:cNvSpPr>
          <p:nvPr/>
        </p:nvSpPr>
        <p:spPr bwMode="auto">
          <a:xfrm>
            <a:off x="0" y="0"/>
            <a:ext cx="8496300" cy="7072313"/>
          </a:xfrm>
          <a:custGeom>
            <a:avLst/>
            <a:gdLst>
              <a:gd name="T0" fmla="*/ 0 w 4014"/>
              <a:gd name="T1" fmla="*/ 0 h 4455"/>
              <a:gd name="T2" fmla="*/ 2147483647 w 4014"/>
              <a:gd name="T3" fmla="*/ 0 h 4455"/>
              <a:gd name="T4" fmla="*/ 2147483647 w 4014"/>
              <a:gd name="T5" fmla="*/ 2147483647 h 4455"/>
              <a:gd name="T6" fmla="*/ 0 w 4014"/>
              <a:gd name="T7" fmla="*/ 2147483647 h 4455"/>
              <a:gd name="T8" fmla="*/ 0 w 4014"/>
              <a:gd name="T9" fmla="*/ 0 h 445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FFF9F7"/>
              </a:gs>
              <a:gs pos="100000">
                <a:schemeClr val="bg1"/>
              </a:gs>
            </a:gsLst>
            <a:lin ang="2700000" scaled="1"/>
          </a:gra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" name="Line 47"/>
          <p:cNvSpPr>
            <a:spLocks noChangeShapeType="1"/>
          </p:cNvSpPr>
          <p:nvPr/>
        </p:nvSpPr>
        <p:spPr bwMode="auto">
          <a:xfrm>
            <a:off x="334963" y="1588"/>
            <a:ext cx="0" cy="601503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" name="Line 48"/>
          <p:cNvSpPr>
            <a:spLocks noChangeShapeType="1"/>
          </p:cNvSpPr>
          <p:nvPr/>
        </p:nvSpPr>
        <p:spPr bwMode="auto">
          <a:xfrm>
            <a:off x="1725613" y="1588"/>
            <a:ext cx="0" cy="62071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" name="Line 49"/>
          <p:cNvSpPr>
            <a:spLocks noChangeShapeType="1"/>
          </p:cNvSpPr>
          <p:nvPr/>
        </p:nvSpPr>
        <p:spPr bwMode="auto">
          <a:xfrm>
            <a:off x="3117850" y="1588"/>
            <a:ext cx="0" cy="6183313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Line 50"/>
          <p:cNvSpPr>
            <a:spLocks noChangeShapeType="1"/>
          </p:cNvSpPr>
          <p:nvPr/>
        </p:nvSpPr>
        <p:spPr bwMode="auto">
          <a:xfrm>
            <a:off x="4510088" y="1588"/>
            <a:ext cx="0" cy="597217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Line 51"/>
          <p:cNvSpPr>
            <a:spLocks noChangeShapeType="1"/>
          </p:cNvSpPr>
          <p:nvPr/>
        </p:nvSpPr>
        <p:spPr bwMode="auto">
          <a:xfrm>
            <a:off x="5903913" y="1588"/>
            <a:ext cx="0" cy="544988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" name="Line 53"/>
          <p:cNvSpPr>
            <a:spLocks noChangeShapeType="1"/>
          </p:cNvSpPr>
          <p:nvPr/>
        </p:nvSpPr>
        <p:spPr bwMode="auto">
          <a:xfrm rot="5400000">
            <a:off x="3884613" y="-2654300"/>
            <a:ext cx="0" cy="58134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" name="Line 54"/>
          <p:cNvSpPr>
            <a:spLocks noChangeShapeType="1"/>
          </p:cNvSpPr>
          <p:nvPr/>
        </p:nvSpPr>
        <p:spPr bwMode="auto">
          <a:xfrm rot="5400000">
            <a:off x="4008438" y="-1682750"/>
            <a:ext cx="0" cy="6000750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" name="Line 55"/>
          <p:cNvSpPr>
            <a:spLocks noChangeShapeType="1"/>
          </p:cNvSpPr>
          <p:nvPr/>
        </p:nvSpPr>
        <p:spPr bwMode="auto">
          <a:xfrm rot="5400000">
            <a:off x="4014788" y="-622300"/>
            <a:ext cx="0" cy="601027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" name="Line 56"/>
          <p:cNvSpPr>
            <a:spLocks noChangeShapeType="1"/>
          </p:cNvSpPr>
          <p:nvPr/>
        </p:nvSpPr>
        <p:spPr bwMode="auto">
          <a:xfrm rot="5400000">
            <a:off x="3875881" y="548481"/>
            <a:ext cx="0" cy="5802313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Line 57"/>
          <p:cNvSpPr>
            <a:spLocks noChangeShapeType="1"/>
          </p:cNvSpPr>
          <p:nvPr/>
        </p:nvSpPr>
        <p:spPr bwMode="auto">
          <a:xfrm rot="5400000">
            <a:off x="3555206" y="1854994"/>
            <a:ext cx="0" cy="5319713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Line 58"/>
          <p:cNvSpPr>
            <a:spLocks noChangeShapeType="1"/>
          </p:cNvSpPr>
          <p:nvPr/>
        </p:nvSpPr>
        <p:spPr bwMode="auto">
          <a:xfrm rot="5400000">
            <a:off x="2820194" y="3472656"/>
            <a:ext cx="0" cy="421798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Rectangle 59"/>
          <p:cNvSpPr>
            <a:spLocks noChangeArrowheads="1"/>
          </p:cNvSpPr>
          <p:nvPr/>
        </p:nvSpPr>
        <p:spPr bwMode="auto">
          <a:xfrm>
            <a:off x="3149600" y="277813"/>
            <a:ext cx="1350963" cy="1025525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" name="Rectangle 60"/>
          <p:cNvSpPr>
            <a:spLocks noChangeArrowheads="1"/>
          </p:cNvSpPr>
          <p:nvPr/>
        </p:nvSpPr>
        <p:spPr bwMode="auto">
          <a:xfrm>
            <a:off x="381000" y="2427288"/>
            <a:ext cx="1350963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2" name="Rectangle 61"/>
          <p:cNvSpPr>
            <a:spLocks noChangeArrowheads="1"/>
          </p:cNvSpPr>
          <p:nvPr/>
        </p:nvSpPr>
        <p:spPr bwMode="auto">
          <a:xfrm>
            <a:off x="0" y="271463"/>
            <a:ext cx="334963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" name="Rectangle 62"/>
          <p:cNvSpPr>
            <a:spLocks noChangeArrowheads="1"/>
          </p:cNvSpPr>
          <p:nvPr/>
        </p:nvSpPr>
        <p:spPr bwMode="auto">
          <a:xfrm>
            <a:off x="1776413" y="1588"/>
            <a:ext cx="1349375" cy="234950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4" name="Freeform 64"/>
          <p:cNvSpPr>
            <a:spLocks noChangeArrowheads="1"/>
          </p:cNvSpPr>
          <p:nvPr/>
        </p:nvSpPr>
        <p:spPr bwMode="auto">
          <a:xfrm>
            <a:off x="3154363" y="4541838"/>
            <a:ext cx="1346200" cy="1033463"/>
          </a:xfrm>
          <a:custGeom>
            <a:avLst/>
            <a:gdLst>
              <a:gd name="T0" fmla="*/ 0 w 636"/>
              <a:gd name="T1" fmla="*/ 0 h 651"/>
              <a:gd name="T2" fmla="*/ 0 w 636"/>
              <a:gd name="T3" fmla="*/ 2147483647 h 651"/>
              <a:gd name="T4" fmla="*/ 2147483647 w 636"/>
              <a:gd name="T5" fmla="*/ 2147483647 h 651"/>
              <a:gd name="T6" fmla="*/ 2147483647 w 636"/>
              <a:gd name="T7" fmla="*/ 0 h 651"/>
              <a:gd name="T8" fmla="*/ 0 w 636"/>
              <a:gd name="T9" fmla="*/ 0 h 65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636" h="651">
                <a:moveTo>
                  <a:pt x="0" y="0"/>
                </a:moveTo>
                <a:lnTo>
                  <a:pt x="0" y="645"/>
                </a:lnTo>
                <a:lnTo>
                  <a:pt x="636" y="651"/>
                </a:lnTo>
                <a:lnTo>
                  <a:pt x="632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5" name="Rectangle 31"/>
          <p:cNvSpPr>
            <a:spLocks noChangeArrowheads="1"/>
          </p:cNvSpPr>
          <p:nvPr/>
        </p:nvSpPr>
        <p:spPr bwMode="auto">
          <a:xfrm>
            <a:off x="381000" y="2435225"/>
            <a:ext cx="1350963" cy="1025525"/>
          </a:xfrm>
          <a:prstGeom prst="rect">
            <a:avLst/>
          </a:prstGeom>
          <a:solidFill>
            <a:srgbClr val="FFFFFF">
              <a:alpha val="29803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121" name="Group 71"/>
          <p:cNvGrpSpPr/>
          <p:nvPr/>
        </p:nvGrpSpPr>
        <p:grpSpPr>
          <a:xfrm>
            <a:off x="10769600" y="0"/>
            <a:ext cx="1435100" cy="6858000"/>
            <a:chOff x="5088" y="0"/>
            <a:chExt cx="678" cy="4320"/>
          </a:xfrm>
        </p:grpSpPr>
        <p:sp>
          <p:nvSpPr>
            <p:cNvPr id="57" name="Freeform 66"/>
            <p:cNvSpPr>
              <a:spLocks noChangeArrowheads="1"/>
            </p:cNvSpPr>
            <p:nvPr/>
          </p:nvSpPr>
          <p:spPr bwMode="auto">
            <a:xfrm>
              <a:off x="5088" y="0"/>
              <a:ext cx="672" cy="702"/>
            </a:xfrm>
            <a:custGeom>
              <a:avLst/>
              <a:gdLst>
                <a:gd name="T0" fmla="*/ 0 w 672"/>
                <a:gd name="T1" fmla="*/ 371 h 720"/>
                <a:gd name="T2" fmla="*/ 288 w 672"/>
                <a:gd name="T3" fmla="*/ 0 h 720"/>
                <a:gd name="T4" fmla="*/ 672 w 672"/>
                <a:gd name="T5" fmla="*/ 0 h 720"/>
                <a:gd name="T6" fmla="*/ 672 w 672"/>
                <a:gd name="T7" fmla="*/ 618 h 720"/>
                <a:gd name="T8" fmla="*/ 0 w 672"/>
                <a:gd name="T9" fmla="*/ 371 h 7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72" h="720">
                  <a:moveTo>
                    <a:pt x="0" y="432"/>
                  </a:moveTo>
                  <a:cubicBezTo>
                    <a:pt x="186" y="216"/>
                    <a:pt x="288" y="0"/>
                    <a:pt x="288" y="0"/>
                  </a:cubicBezTo>
                  <a:lnTo>
                    <a:pt x="672" y="0"/>
                  </a:lnTo>
                  <a:lnTo>
                    <a:pt x="672" y="720"/>
                  </a:lnTo>
                  <a:cubicBezTo>
                    <a:pt x="672" y="720"/>
                    <a:pt x="384" y="516"/>
                    <a:pt x="0" y="432"/>
                  </a:cubicBezTo>
                  <a:close/>
                </a:path>
              </a:pathLst>
            </a:custGeom>
            <a:solidFill>
              <a:srgbClr val="E8E8E8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8" name="Freeform 67"/>
            <p:cNvSpPr>
              <a:spLocks noChangeArrowheads="1"/>
            </p:cNvSpPr>
            <p:nvPr/>
          </p:nvSpPr>
          <p:spPr bwMode="auto">
            <a:xfrm>
              <a:off x="5602" y="3496"/>
              <a:ext cx="164" cy="824"/>
            </a:xfrm>
            <a:custGeom>
              <a:avLst/>
              <a:gdLst>
                <a:gd name="T0" fmla="*/ 43 w 212"/>
                <a:gd name="T1" fmla="*/ 0 h 824"/>
                <a:gd name="T2" fmla="*/ 0 w 212"/>
                <a:gd name="T3" fmla="*/ 82 h 824"/>
                <a:gd name="T4" fmla="*/ 36 w 212"/>
                <a:gd name="T5" fmla="*/ 824 h 824"/>
                <a:gd name="T6" fmla="*/ 46 w 212"/>
                <a:gd name="T7" fmla="*/ 822 h 824"/>
                <a:gd name="T8" fmla="*/ 43 w 212"/>
                <a:gd name="T9" fmla="*/ 0 h 8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2" h="824">
                  <a:moveTo>
                    <a:pt x="206" y="0"/>
                  </a:moveTo>
                  <a:cubicBezTo>
                    <a:pt x="104" y="54"/>
                    <a:pt x="0" y="82"/>
                    <a:pt x="0" y="82"/>
                  </a:cubicBezTo>
                  <a:cubicBezTo>
                    <a:pt x="0" y="82"/>
                    <a:pt x="148" y="378"/>
                    <a:pt x="168" y="824"/>
                  </a:cubicBezTo>
                  <a:lnTo>
                    <a:pt x="212" y="822"/>
                  </a:lnTo>
                  <a:cubicBezTo>
                    <a:pt x="212" y="822"/>
                    <a:pt x="209" y="411"/>
                    <a:pt x="206" y="0"/>
                  </a:cubicBezTo>
                  <a:close/>
                </a:path>
              </a:pathLst>
            </a:custGeom>
            <a:solidFill>
              <a:srgbClr val="E8E8E8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9" name="Rectangle 80"/>
          <p:cNvSpPr>
            <a:spLocks noChangeArrowheads="1"/>
          </p:cNvSpPr>
          <p:nvPr/>
        </p:nvSpPr>
        <p:spPr bwMode="auto">
          <a:xfrm>
            <a:off x="7327900" y="1333500"/>
            <a:ext cx="881063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0" name="Line 81"/>
          <p:cNvSpPr>
            <a:spLocks noChangeShapeType="1"/>
          </p:cNvSpPr>
          <p:nvPr/>
        </p:nvSpPr>
        <p:spPr bwMode="auto">
          <a:xfrm>
            <a:off x="7307263" y="1588"/>
            <a:ext cx="0" cy="42386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" name="Rectangle 82"/>
          <p:cNvSpPr>
            <a:spLocks noChangeArrowheads="1"/>
          </p:cNvSpPr>
          <p:nvPr/>
        </p:nvSpPr>
        <p:spPr bwMode="auto">
          <a:xfrm>
            <a:off x="5943600" y="3495675"/>
            <a:ext cx="1350963" cy="1025525"/>
          </a:xfrm>
          <a:prstGeom prst="rect">
            <a:avLst/>
          </a:prstGeom>
          <a:solidFill>
            <a:srgbClr val="FFFFFF">
              <a:alpha val="29803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127" name="Picture 83" descr="water"/>
          <p:cNvPicPr>
            <a:picLocks noChangeAspect="1"/>
          </p:cNvPicPr>
          <p:nvPr/>
        </p:nvPicPr>
        <p:blipFill>
          <a:blip r:embed="rId2"/>
          <a:srcRect l="22409" t="16374" b="27486"/>
          <a:stretch>
            <a:fillRect/>
          </a:stretch>
        </p:blipFill>
        <p:spPr>
          <a:xfrm rot="393398">
            <a:off x="3556000" y="609600"/>
            <a:ext cx="3551238" cy="2197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gray">
          <a:xfrm>
            <a:off x="444500" y="1884363"/>
            <a:ext cx="10972800" cy="2382837"/>
          </a:xfrm>
          <a:effectLst/>
        </p:spPr>
        <p:txBody>
          <a:bodyPr/>
          <a:lstStyle>
            <a:lvl1pPr>
              <a:defRPr lang="zh-CN" altLang="en-US" sz="8000" b="1" i="1" dirty="0">
                <a:solidFill>
                  <a:schemeClr val="tx2"/>
                </a:solidFill>
                <a:latin typeface="CAD 数英斜" pitchFamily="65" charset="-122"/>
                <a:ea typeface="CAD 数英斜" pitchFamily="65" charset="-122"/>
                <a:cs typeface="+mj-cs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63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609600" y="6407150"/>
            <a:ext cx="2844800" cy="314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4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4165600" y="6407150"/>
            <a:ext cx="3860800" cy="314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5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8737600" y="6407150"/>
            <a:ext cx="2844800" cy="314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reeform 40"/>
          <p:cNvSpPr>
            <a:spLocks noChangeArrowheads="1"/>
          </p:cNvSpPr>
          <p:nvPr/>
        </p:nvSpPr>
        <p:spPr bwMode="auto">
          <a:xfrm>
            <a:off x="0" y="6048375"/>
            <a:ext cx="3683000" cy="809625"/>
          </a:xfrm>
          <a:custGeom>
            <a:avLst/>
            <a:gdLst>
              <a:gd name="T0" fmla="*/ 0 w 1740"/>
              <a:gd name="T1" fmla="*/ 0 h 510"/>
              <a:gd name="T2" fmla="*/ 0 w 1740"/>
              <a:gd name="T3" fmla="*/ 2147483647 h 510"/>
              <a:gd name="T4" fmla="*/ 2147483647 w 1740"/>
              <a:gd name="T5" fmla="*/ 2147483647 h 510"/>
              <a:gd name="T6" fmla="*/ 2147483647 w 1740"/>
              <a:gd name="T7" fmla="*/ 2147483647 h 510"/>
              <a:gd name="T8" fmla="*/ 0 w 1740"/>
              <a:gd name="T9" fmla="*/ 0 h 5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40" h="510">
                <a:moveTo>
                  <a:pt x="0" y="0"/>
                </a:moveTo>
                <a:lnTo>
                  <a:pt x="0" y="510"/>
                </a:lnTo>
                <a:cubicBezTo>
                  <a:pt x="0" y="510"/>
                  <a:pt x="870" y="510"/>
                  <a:pt x="1740" y="510"/>
                </a:cubicBezTo>
                <a:cubicBezTo>
                  <a:pt x="1650" y="258"/>
                  <a:pt x="1595" y="30"/>
                  <a:pt x="1595" y="30"/>
                </a:cubicBezTo>
                <a:cubicBezTo>
                  <a:pt x="798" y="54"/>
                  <a:pt x="0" y="0"/>
                  <a:pt x="0" y="0"/>
                </a:cubicBezTo>
                <a:close/>
              </a:path>
            </a:pathLst>
          </a:custGeom>
          <a:solidFill>
            <a:schemeClr val="folHlink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Freeform 41"/>
          <p:cNvSpPr>
            <a:spLocks noChangeArrowheads="1"/>
          </p:cNvSpPr>
          <p:nvPr/>
        </p:nvSpPr>
        <p:spPr bwMode="auto">
          <a:xfrm>
            <a:off x="3454400" y="4705350"/>
            <a:ext cx="8534400" cy="2152650"/>
          </a:xfrm>
          <a:custGeom>
            <a:avLst/>
            <a:gdLst>
              <a:gd name="T0" fmla="*/ 2147483647 w 4032"/>
              <a:gd name="T1" fmla="*/ 0 h 1356"/>
              <a:gd name="T2" fmla="*/ 2147483647 w 4032"/>
              <a:gd name="T3" fmla="*/ 2147483647 h 1356"/>
              <a:gd name="T4" fmla="*/ 2147483647 w 4032"/>
              <a:gd name="T5" fmla="*/ 2147483647 h 1356"/>
              <a:gd name="T6" fmla="*/ 2147483647 w 4032"/>
              <a:gd name="T7" fmla="*/ 2147483647 h 1356"/>
              <a:gd name="T8" fmla="*/ 0 w 4032"/>
              <a:gd name="T9" fmla="*/ 2147483647 h 1356"/>
              <a:gd name="T10" fmla="*/ 2147483647 w 4032"/>
              <a:gd name="T11" fmla="*/ 0 h 135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4032" h="1356">
                <a:moveTo>
                  <a:pt x="1116" y="0"/>
                </a:moveTo>
                <a:cubicBezTo>
                  <a:pt x="2370" y="1254"/>
                  <a:pt x="3840" y="636"/>
                  <a:pt x="3840" y="636"/>
                </a:cubicBezTo>
                <a:cubicBezTo>
                  <a:pt x="4032" y="966"/>
                  <a:pt x="4032" y="1356"/>
                  <a:pt x="4032" y="1356"/>
                </a:cubicBezTo>
                <a:cubicBezTo>
                  <a:pt x="4032" y="1356"/>
                  <a:pt x="2160" y="1356"/>
                  <a:pt x="288" y="1356"/>
                </a:cubicBezTo>
                <a:cubicBezTo>
                  <a:pt x="120" y="1140"/>
                  <a:pt x="0" y="828"/>
                  <a:pt x="0" y="828"/>
                </a:cubicBezTo>
                <a:lnTo>
                  <a:pt x="1116" y="0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Freeform 42"/>
          <p:cNvSpPr>
            <a:spLocks noChangeArrowheads="1"/>
          </p:cNvSpPr>
          <p:nvPr/>
        </p:nvSpPr>
        <p:spPr bwMode="auto">
          <a:xfrm>
            <a:off x="5867400" y="781050"/>
            <a:ext cx="6324600" cy="5048250"/>
          </a:xfrm>
          <a:custGeom>
            <a:avLst/>
            <a:gdLst>
              <a:gd name="T0" fmla="*/ 2147483647 w 2988"/>
              <a:gd name="T1" fmla="*/ 2147483647 h 3180"/>
              <a:gd name="T2" fmla="*/ 2147483647 w 2988"/>
              <a:gd name="T3" fmla="*/ 0 h 3180"/>
              <a:gd name="T4" fmla="*/ 2147483647 w 2988"/>
              <a:gd name="T5" fmla="*/ 2147483647 h 3180"/>
              <a:gd name="T6" fmla="*/ 2147483647 w 2988"/>
              <a:gd name="T7" fmla="*/ 2147483647 h 3180"/>
              <a:gd name="T8" fmla="*/ 2147483647 w 2988"/>
              <a:gd name="T9" fmla="*/ 2147483647 h 3180"/>
              <a:gd name="T10" fmla="*/ 0 w 2988"/>
              <a:gd name="T11" fmla="*/ 2147483647 h 3180"/>
              <a:gd name="T12" fmla="*/ 2147483647 w 2988"/>
              <a:gd name="T13" fmla="*/ 2147483647 h 318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988" h="3180">
                <a:moveTo>
                  <a:pt x="510" y="1098"/>
                </a:moveTo>
                <a:cubicBezTo>
                  <a:pt x="1710" y="840"/>
                  <a:pt x="2280" y="0"/>
                  <a:pt x="2280" y="0"/>
                </a:cubicBezTo>
                <a:cubicBezTo>
                  <a:pt x="2700" y="96"/>
                  <a:pt x="2988" y="342"/>
                  <a:pt x="2988" y="342"/>
                </a:cubicBezTo>
                <a:lnTo>
                  <a:pt x="2988" y="2772"/>
                </a:lnTo>
                <a:cubicBezTo>
                  <a:pt x="2988" y="2772"/>
                  <a:pt x="2202" y="3180"/>
                  <a:pt x="1452" y="3060"/>
                </a:cubicBezTo>
                <a:cubicBezTo>
                  <a:pt x="636" y="2940"/>
                  <a:pt x="0" y="2406"/>
                  <a:pt x="0" y="2406"/>
                </a:cubicBezTo>
                <a:lnTo>
                  <a:pt x="510" y="1098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Freeform 43"/>
          <p:cNvSpPr>
            <a:spLocks noChangeArrowheads="1"/>
          </p:cNvSpPr>
          <p:nvPr/>
        </p:nvSpPr>
        <p:spPr bwMode="auto">
          <a:xfrm>
            <a:off x="6400800" y="0"/>
            <a:ext cx="4368800" cy="2409825"/>
          </a:xfrm>
          <a:custGeom>
            <a:avLst/>
            <a:gdLst>
              <a:gd name="T0" fmla="*/ 0 w 2064"/>
              <a:gd name="T1" fmla="*/ 0 h 1518"/>
              <a:gd name="T2" fmla="*/ 2147483647 w 2064"/>
              <a:gd name="T3" fmla="*/ 2147483647 h 1518"/>
              <a:gd name="T4" fmla="*/ 2147483647 w 2064"/>
              <a:gd name="T5" fmla="*/ 0 h 1518"/>
              <a:gd name="T6" fmla="*/ 0 w 2064"/>
              <a:gd name="T7" fmla="*/ 0 h 151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64" h="1518">
                <a:moveTo>
                  <a:pt x="0" y="0"/>
                </a:moveTo>
                <a:cubicBezTo>
                  <a:pt x="0" y="0"/>
                  <a:pt x="138" y="759"/>
                  <a:pt x="276" y="1518"/>
                </a:cubicBezTo>
                <a:cubicBezTo>
                  <a:pt x="1518" y="1194"/>
                  <a:pt x="2064" y="0"/>
                  <a:pt x="2064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Freeform 79"/>
          <p:cNvSpPr>
            <a:spLocks noChangeArrowheads="1"/>
          </p:cNvSpPr>
          <p:nvPr/>
        </p:nvSpPr>
        <p:spPr bwMode="auto">
          <a:xfrm>
            <a:off x="0" y="0"/>
            <a:ext cx="8777288" cy="7267575"/>
          </a:xfrm>
          <a:custGeom>
            <a:avLst/>
            <a:gdLst>
              <a:gd name="T0" fmla="*/ 0 w 4014"/>
              <a:gd name="T1" fmla="*/ 0 h 4455"/>
              <a:gd name="T2" fmla="*/ 2147483647 w 4014"/>
              <a:gd name="T3" fmla="*/ 0 h 4455"/>
              <a:gd name="T4" fmla="*/ 2147483647 w 4014"/>
              <a:gd name="T5" fmla="*/ 2147483647 h 4455"/>
              <a:gd name="T6" fmla="*/ 0 w 4014"/>
              <a:gd name="T7" fmla="*/ 2147483647 h 4455"/>
              <a:gd name="T8" fmla="*/ 0 w 4014"/>
              <a:gd name="T9" fmla="*/ 0 h 445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8" name="Freeform 45"/>
          <p:cNvSpPr>
            <a:spLocks noChangeArrowheads="1"/>
          </p:cNvSpPr>
          <p:nvPr/>
        </p:nvSpPr>
        <p:spPr bwMode="auto">
          <a:xfrm>
            <a:off x="0" y="0"/>
            <a:ext cx="8496300" cy="7072313"/>
          </a:xfrm>
          <a:custGeom>
            <a:avLst/>
            <a:gdLst>
              <a:gd name="T0" fmla="*/ 0 w 4014"/>
              <a:gd name="T1" fmla="*/ 0 h 4455"/>
              <a:gd name="T2" fmla="*/ 2147483647 w 4014"/>
              <a:gd name="T3" fmla="*/ 0 h 4455"/>
              <a:gd name="T4" fmla="*/ 2147483647 w 4014"/>
              <a:gd name="T5" fmla="*/ 2147483647 h 4455"/>
              <a:gd name="T6" fmla="*/ 0 w 4014"/>
              <a:gd name="T7" fmla="*/ 2147483647 h 4455"/>
              <a:gd name="T8" fmla="*/ 0 w 4014"/>
              <a:gd name="T9" fmla="*/ 0 h 445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FFF9F7"/>
              </a:gs>
              <a:gs pos="100000">
                <a:schemeClr val="bg1"/>
              </a:gs>
            </a:gsLst>
            <a:lin ang="2700000" scaled="1"/>
          </a:gra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" name="Line 47"/>
          <p:cNvSpPr>
            <a:spLocks noChangeShapeType="1"/>
          </p:cNvSpPr>
          <p:nvPr/>
        </p:nvSpPr>
        <p:spPr bwMode="auto">
          <a:xfrm>
            <a:off x="334963" y="1588"/>
            <a:ext cx="0" cy="601503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" name="Line 48"/>
          <p:cNvSpPr>
            <a:spLocks noChangeShapeType="1"/>
          </p:cNvSpPr>
          <p:nvPr/>
        </p:nvSpPr>
        <p:spPr bwMode="auto">
          <a:xfrm>
            <a:off x="1725613" y="1588"/>
            <a:ext cx="0" cy="62071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" name="Line 49"/>
          <p:cNvSpPr>
            <a:spLocks noChangeShapeType="1"/>
          </p:cNvSpPr>
          <p:nvPr/>
        </p:nvSpPr>
        <p:spPr bwMode="auto">
          <a:xfrm>
            <a:off x="3117850" y="1588"/>
            <a:ext cx="0" cy="6183313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Line 50"/>
          <p:cNvSpPr>
            <a:spLocks noChangeShapeType="1"/>
          </p:cNvSpPr>
          <p:nvPr/>
        </p:nvSpPr>
        <p:spPr bwMode="auto">
          <a:xfrm>
            <a:off x="4510088" y="1588"/>
            <a:ext cx="0" cy="597217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Line 51"/>
          <p:cNvSpPr>
            <a:spLocks noChangeShapeType="1"/>
          </p:cNvSpPr>
          <p:nvPr/>
        </p:nvSpPr>
        <p:spPr bwMode="auto">
          <a:xfrm>
            <a:off x="5903913" y="1588"/>
            <a:ext cx="0" cy="544988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" name="Line 53"/>
          <p:cNvSpPr>
            <a:spLocks noChangeShapeType="1"/>
          </p:cNvSpPr>
          <p:nvPr/>
        </p:nvSpPr>
        <p:spPr bwMode="auto">
          <a:xfrm rot="5400000">
            <a:off x="3884613" y="-2654300"/>
            <a:ext cx="0" cy="58134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" name="Line 54"/>
          <p:cNvSpPr>
            <a:spLocks noChangeShapeType="1"/>
          </p:cNvSpPr>
          <p:nvPr/>
        </p:nvSpPr>
        <p:spPr bwMode="auto">
          <a:xfrm rot="5400000">
            <a:off x="4008438" y="-1682750"/>
            <a:ext cx="0" cy="6000750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" name="Line 55"/>
          <p:cNvSpPr>
            <a:spLocks noChangeShapeType="1"/>
          </p:cNvSpPr>
          <p:nvPr/>
        </p:nvSpPr>
        <p:spPr bwMode="auto">
          <a:xfrm rot="5400000">
            <a:off x="4014788" y="-622300"/>
            <a:ext cx="0" cy="601027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" name="Line 56"/>
          <p:cNvSpPr>
            <a:spLocks noChangeShapeType="1"/>
          </p:cNvSpPr>
          <p:nvPr/>
        </p:nvSpPr>
        <p:spPr bwMode="auto">
          <a:xfrm rot="5400000">
            <a:off x="3875881" y="548481"/>
            <a:ext cx="0" cy="5802313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Line 57"/>
          <p:cNvSpPr>
            <a:spLocks noChangeShapeType="1"/>
          </p:cNvSpPr>
          <p:nvPr/>
        </p:nvSpPr>
        <p:spPr bwMode="auto">
          <a:xfrm rot="5400000">
            <a:off x="3555206" y="1854994"/>
            <a:ext cx="0" cy="5319713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Line 58"/>
          <p:cNvSpPr>
            <a:spLocks noChangeShapeType="1"/>
          </p:cNvSpPr>
          <p:nvPr/>
        </p:nvSpPr>
        <p:spPr bwMode="auto">
          <a:xfrm rot="5400000">
            <a:off x="2820194" y="3472656"/>
            <a:ext cx="0" cy="421798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Rectangle 59"/>
          <p:cNvSpPr>
            <a:spLocks noChangeArrowheads="1"/>
          </p:cNvSpPr>
          <p:nvPr/>
        </p:nvSpPr>
        <p:spPr bwMode="auto">
          <a:xfrm>
            <a:off x="3149600" y="277813"/>
            <a:ext cx="1350963" cy="1025525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" name="Rectangle 60"/>
          <p:cNvSpPr>
            <a:spLocks noChangeArrowheads="1"/>
          </p:cNvSpPr>
          <p:nvPr/>
        </p:nvSpPr>
        <p:spPr bwMode="auto">
          <a:xfrm>
            <a:off x="381000" y="2427288"/>
            <a:ext cx="1350963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2" name="Rectangle 61"/>
          <p:cNvSpPr>
            <a:spLocks noChangeArrowheads="1"/>
          </p:cNvSpPr>
          <p:nvPr/>
        </p:nvSpPr>
        <p:spPr bwMode="auto">
          <a:xfrm>
            <a:off x="0" y="271463"/>
            <a:ext cx="334963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" name="Rectangle 62"/>
          <p:cNvSpPr>
            <a:spLocks noChangeArrowheads="1"/>
          </p:cNvSpPr>
          <p:nvPr/>
        </p:nvSpPr>
        <p:spPr bwMode="auto">
          <a:xfrm>
            <a:off x="1776413" y="1588"/>
            <a:ext cx="1349375" cy="234950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4" name="Freeform 64"/>
          <p:cNvSpPr>
            <a:spLocks noChangeArrowheads="1"/>
          </p:cNvSpPr>
          <p:nvPr/>
        </p:nvSpPr>
        <p:spPr bwMode="auto">
          <a:xfrm>
            <a:off x="3154363" y="4541838"/>
            <a:ext cx="1346200" cy="1033463"/>
          </a:xfrm>
          <a:custGeom>
            <a:avLst/>
            <a:gdLst>
              <a:gd name="T0" fmla="*/ 0 w 636"/>
              <a:gd name="T1" fmla="*/ 0 h 651"/>
              <a:gd name="T2" fmla="*/ 0 w 636"/>
              <a:gd name="T3" fmla="*/ 2147483647 h 651"/>
              <a:gd name="T4" fmla="*/ 2147483647 w 636"/>
              <a:gd name="T5" fmla="*/ 2147483647 h 651"/>
              <a:gd name="T6" fmla="*/ 2147483647 w 636"/>
              <a:gd name="T7" fmla="*/ 0 h 651"/>
              <a:gd name="T8" fmla="*/ 0 w 636"/>
              <a:gd name="T9" fmla="*/ 0 h 65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636" h="651">
                <a:moveTo>
                  <a:pt x="0" y="0"/>
                </a:moveTo>
                <a:lnTo>
                  <a:pt x="0" y="645"/>
                </a:lnTo>
                <a:lnTo>
                  <a:pt x="636" y="651"/>
                </a:lnTo>
                <a:lnTo>
                  <a:pt x="632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5" name="Rectangle 31"/>
          <p:cNvSpPr>
            <a:spLocks noChangeArrowheads="1"/>
          </p:cNvSpPr>
          <p:nvPr/>
        </p:nvSpPr>
        <p:spPr bwMode="auto">
          <a:xfrm>
            <a:off x="381000" y="2435225"/>
            <a:ext cx="1350963" cy="1025525"/>
          </a:xfrm>
          <a:prstGeom prst="rect">
            <a:avLst/>
          </a:prstGeom>
          <a:solidFill>
            <a:srgbClr val="FFFFFF">
              <a:alpha val="29803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5145" name="Group 71"/>
          <p:cNvGrpSpPr/>
          <p:nvPr/>
        </p:nvGrpSpPr>
        <p:grpSpPr>
          <a:xfrm>
            <a:off x="10769600" y="0"/>
            <a:ext cx="1435100" cy="6858000"/>
            <a:chOff x="5088" y="0"/>
            <a:chExt cx="678" cy="4320"/>
          </a:xfrm>
        </p:grpSpPr>
        <p:sp>
          <p:nvSpPr>
            <p:cNvPr id="57" name="Freeform 66"/>
            <p:cNvSpPr>
              <a:spLocks noChangeArrowheads="1"/>
            </p:cNvSpPr>
            <p:nvPr/>
          </p:nvSpPr>
          <p:spPr bwMode="auto">
            <a:xfrm>
              <a:off x="5088" y="0"/>
              <a:ext cx="672" cy="702"/>
            </a:xfrm>
            <a:custGeom>
              <a:avLst/>
              <a:gdLst>
                <a:gd name="T0" fmla="*/ 0 w 672"/>
                <a:gd name="T1" fmla="*/ 371 h 720"/>
                <a:gd name="T2" fmla="*/ 288 w 672"/>
                <a:gd name="T3" fmla="*/ 0 h 720"/>
                <a:gd name="T4" fmla="*/ 672 w 672"/>
                <a:gd name="T5" fmla="*/ 0 h 720"/>
                <a:gd name="T6" fmla="*/ 672 w 672"/>
                <a:gd name="T7" fmla="*/ 618 h 720"/>
                <a:gd name="T8" fmla="*/ 0 w 672"/>
                <a:gd name="T9" fmla="*/ 371 h 7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72" h="720">
                  <a:moveTo>
                    <a:pt x="0" y="432"/>
                  </a:moveTo>
                  <a:cubicBezTo>
                    <a:pt x="186" y="216"/>
                    <a:pt x="288" y="0"/>
                    <a:pt x="288" y="0"/>
                  </a:cubicBezTo>
                  <a:lnTo>
                    <a:pt x="672" y="0"/>
                  </a:lnTo>
                  <a:lnTo>
                    <a:pt x="672" y="720"/>
                  </a:lnTo>
                  <a:cubicBezTo>
                    <a:pt x="672" y="720"/>
                    <a:pt x="384" y="516"/>
                    <a:pt x="0" y="432"/>
                  </a:cubicBezTo>
                  <a:close/>
                </a:path>
              </a:pathLst>
            </a:custGeom>
            <a:solidFill>
              <a:srgbClr val="E8E8E8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8" name="Freeform 67"/>
            <p:cNvSpPr>
              <a:spLocks noChangeArrowheads="1"/>
            </p:cNvSpPr>
            <p:nvPr/>
          </p:nvSpPr>
          <p:spPr bwMode="auto">
            <a:xfrm>
              <a:off x="5602" y="3496"/>
              <a:ext cx="164" cy="824"/>
            </a:xfrm>
            <a:custGeom>
              <a:avLst/>
              <a:gdLst>
                <a:gd name="T0" fmla="*/ 43 w 212"/>
                <a:gd name="T1" fmla="*/ 0 h 824"/>
                <a:gd name="T2" fmla="*/ 0 w 212"/>
                <a:gd name="T3" fmla="*/ 82 h 824"/>
                <a:gd name="T4" fmla="*/ 36 w 212"/>
                <a:gd name="T5" fmla="*/ 824 h 824"/>
                <a:gd name="T6" fmla="*/ 46 w 212"/>
                <a:gd name="T7" fmla="*/ 822 h 824"/>
                <a:gd name="T8" fmla="*/ 43 w 212"/>
                <a:gd name="T9" fmla="*/ 0 h 8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2" h="824">
                  <a:moveTo>
                    <a:pt x="206" y="0"/>
                  </a:moveTo>
                  <a:cubicBezTo>
                    <a:pt x="104" y="54"/>
                    <a:pt x="0" y="82"/>
                    <a:pt x="0" y="82"/>
                  </a:cubicBezTo>
                  <a:cubicBezTo>
                    <a:pt x="0" y="82"/>
                    <a:pt x="148" y="378"/>
                    <a:pt x="168" y="824"/>
                  </a:cubicBezTo>
                  <a:lnTo>
                    <a:pt x="212" y="822"/>
                  </a:lnTo>
                  <a:cubicBezTo>
                    <a:pt x="212" y="822"/>
                    <a:pt x="209" y="411"/>
                    <a:pt x="206" y="0"/>
                  </a:cubicBezTo>
                  <a:close/>
                </a:path>
              </a:pathLst>
            </a:custGeom>
            <a:solidFill>
              <a:srgbClr val="E8E8E8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9" name="Rectangle 80"/>
          <p:cNvSpPr>
            <a:spLocks noChangeArrowheads="1"/>
          </p:cNvSpPr>
          <p:nvPr/>
        </p:nvSpPr>
        <p:spPr bwMode="auto">
          <a:xfrm>
            <a:off x="7327900" y="1333500"/>
            <a:ext cx="881063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0" name="Line 81"/>
          <p:cNvSpPr>
            <a:spLocks noChangeShapeType="1"/>
          </p:cNvSpPr>
          <p:nvPr/>
        </p:nvSpPr>
        <p:spPr bwMode="auto">
          <a:xfrm>
            <a:off x="7307263" y="1588"/>
            <a:ext cx="0" cy="42386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" name="Rectangle 82"/>
          <p:cNvSpPr>
            <a:spLocks noChangeArrowheads="1"/>
          </p:cNvSpPr>
          <p:nvPr/>
        </p:nvSpPr>
        <p:spPr bwMode="auto">
          <a:xfrm>
            <a:off x="5943600" y="3495675"/>
            <a:ext cx="1350963" cy="1025525"/>
          </a:xfrm>
          <a:prstGeom prst="rect">
            <a:avLst/>
          </a:prstGeom>
          <a:solidFill>
            <a:srgbClr val="FFFFFF">
              <a:alpha val="29803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51" name="Picture 83" descr="water"/>
          <p:cNvPicPr>
            <a:picLocks noChangeAspect="1"/>
          </p:cNvPicPr>
          <p:nvPr/>
        </p:nvPicPr>
        <p:blipFill>
          <a:blip r:embed="rId2"/>
          <a:srcRect l="22409" t="16374" b="27486"/>
          <a:stretch>
            <a:fillRect/>
          </a:stretch>
        </p:blipFill>
        <p:spPr>
          <a:xfrm rot="393398">
            <a:off x="3556000" y="609600"/>
            <a:ext cx="3551238" cy="2197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44500" y="5084763"/>
            <a:ext cx="8534400" cy="457200"/>
          </a:xfrm>
        </p:spPr>
        <p:txBody>
          <a:bodyPr/>
          <a:lstStyle>
            <a:lvl1pPr marL="0" indent="0">
              <a:buFontTx/>
              <a:buNone/>
              <a:defRPr sz="1600">
                <a:latin typeface="Times New Roman" panose="02020603050405020304" pitchFamily="18" charset="0"/>
              </a:defRPr>
            </a:lvl1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gray">
          <a:xfrm>
            <a:off x="444500" y="2286000"/>
            <a:ext cx="9918700" cy="1470025"/>
          </a:xfrm>
          <a:effectLst/>
        </p:spPr>
        <p:txBody>
          <a:bodyPr/>
          <a:lstStyle>
            <a:lvl1pPr>
              <a:spcBef>
                <a:spcPts val="1800"/>
              </a:spcBef>
              <a:defRPr sz="4800" baseline="0">
                <a:latin typeface="Times New Roman" panose="02020603050405020304" pitchFamily="18" charset="0"/>
                <a:ea typeface="方正卡通简体" pitchFamily="65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63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609600" y="6407150"/>
            <a:ext cx="2844800" cy="314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4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4165600" y="6407150"/>
            <a:ext cx="3860800" cy="314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5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8737600" y="6407150"/>
            <a:ext cx="2844800" cy="314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pn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png"/><Relationship Id="rId8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1" Type="http://schemas.openxmlformats.org/officeDocument/2006/relationships/theme" Target="../theme/theme2.xml"/><Relationship Id="rId10" Type="http://schemas.openxmlformats.org/officeDocument/2006/relationships/image" Target="../media/image2.png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Freeform 7"/>
          <p:cNvSpPr>
            <a:spLocks noChangeArrowheads="1"/>
          </p:cNvSpPr>
          <p:nvPr/>
        </p:nvSpPr>
        <p:spPr bwMode="auto">
          <a:xfrm>
            <a:off x="-12700" y="-9525"/>
            <a:ext cx="12209463" cy="6872288"/>
          </a:xfrm>
          <a:custGeom>
            <a:avLst/>
            <a:gdLst>
              <a:gd name="T0" fmla="*/ 2147483647 w 5768"/>
              <a:gd name="T1" fmla="*/ 2147483647 h 4329"/>
              <a:gd name="T2" fmla="*/ 2147483647 w 5768"/>
              <a:gd name="T3" fmla="*/ 2147483647 h 4329"/>
              <a:gd name="T4" fmla="*/ 2147483647 w 5768"/>
              <a:gd name="T5" fmla="*/ 2147483647 h 4329"/>
              <a:gd name="T6" fmla="*/ 2147483647 w 5768"/>
              <a:gd name="T7" fmla="*/ 2147483647 h 4329"/>
              <a:gd name="T8" fmla="*/ 0 w 5768"/>
              <a:gd name="T9" fmla="*/ 0 h 4329"/>
              <a:gd name="T10" fmla="*/ 2147483647 w 5768"/>
              <a:gd name="T11" fmla="*/ 2147483647 h 4329"/>
              <a:gd name="T12" fmla="*/ 2147483647 w 5768"/>
              <a:gd name="T13" fmla="*/ 2147483647 h 432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768" h="4329">
                <a:moveTo>
                  <a:pt x="5766" y="605"/>
                </a:moveTo>
                <a:cubicBezTo>
                  <a:pt x="5767" y="2464"/>
                  <a:pt x="5768" y="4325"/>
                  <a:pt x="5768" y="4325"/>
                </a:cubicBezTo>
                <a:lnTo>
                  <a:pt x="1082" y="4329"/>
                </a:lnTo>
                <a:cubicBezTo>
                  <a:pt x="318" y="3809"/>
                  <a:pt x="9" y="3349"/>
                  <a:pt x="13" y="3351"/>
                </a:cubicBezTo>
                <a:lnTo>
                  <a:pt x="0" y="0"/>
                </a:lnTo>
                <a:lnTo>
                  <a:pt x="2428" y="7"/>
                </a:lnTo>
                <a:cubicBezTo>
                  <a:pt x="2428" y="12"/>
                  <a:pt x="3096" y="401"/>
                  <a:pt x="5766" y="605"/>
                </a:cubicBezTo>
                <a:close/>
              </a:path>
            </a:pathLst>
          </a:custGeom>
          <a:gradFill rotWithShape="1">
            <a:gsLst>
              <a:gs pos="0">
                <a:srgbClr val="FFFEFE"/>
              </a:gs>
              <a:gs pos="100000">
                <a:schemeClr val="bg1">
                  <a:alpha val="70000"/>
                </a:schemeClr>
              </a:gs>
            </a:gsLst>
            <a:lin ang="2700000" scaled="1"/>
          </a:gra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7" name="Freeform 9"/>
          <p:cNvSpPr>
            <a:spLocks noChangeArrowheads="1"/>
          </p:cNvSpPr>
          <p:nvPr/>
        </p:nvSpPr>
        <p:spPr bwMode="auto">
          <a:xfrm>
            <a:off x="-6350" y="5500688"/>
            <a:ext cx="1922463" cy="1358900"/>
          </a:xfrm>
          <a:custGeom>
            <a:avLst/>
            <a:gdLst>
              <a:gd name="T0" fmla="*/ 0 w 1089"/>
              <a:gd name="T1" fmla="*/ 0 h 1100"/>
              <a:gd name="T2" fmla="*/ 0 w 1089"/>
              <a:gd name="T3" fmla="*/ 2147483647 h 1100"/>
              <a:gd name="T4" fmla="*/ 2147483647 w 1089"/>
              <a:gd name="T5" fmla="*/ 2147483647 h 1100"/>
              <a:gd name="T6" fmla="*/ 0 w 1089"/>
              <a:gd name="T7" fmla="*/ 0 h 11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89" h="1100">
                <a:moveTo>
                  <a:pt x="0" y="0"/>
                </a:moveTo>
                <a:cubicBezTo>
                  <a:pt x="0" y="550"/>
                  <a:pt x="0" y="1100"/>
                  <a:pt x="0" y="1100"/>
                </a:cubicBezTo>
                <a:lnTo>
                  <a:pt x="1089" y="1100"/>
                </a:lnTo>
                <a:cubicBezTo>
                  <a:pt x="1089" y="1100"/>
                  <a:pt x="596" y="865"/>
                  <a:pt x="0" y="0"/>
                </a:cubicBezTo>
                <a:close/>
              </a:path>
            </a:pathLst>
          </a:custGeom>
          <a:solidFill>
            <a:schemeClr val="folHlink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8" name="Line 13"/>
          <p:cNvSpPr>
            <a:spLocks noChangeShapeType="1"/>
          </p:cNvSpPr>
          <p:nvPr/>
        </p:nvSpPr>
        <p:spPr bwMode="auto">
          <a:xfrm>
            <a:off x="703263" y="0"/>
            <a:ext cx="0" cy="5910263"/>
          </a:xfrm>
          <a:prstGeom prst="line">
            <a:avLst/>
          </a:prstGeom>
          <a:noFill/>
          <a:ln w="9525">
            <a:solidFill>
              <a:srgbClr val="FFFFFF">
                <a:alpha val="50195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Line 14"/>
          <p:cNvSpPr>
            <a:spLocks noChangeShapeType="1"/>
          </p:cNvSpPr>
          <p:nvPr/>
        </p:nvSpPr>
        <p:spPr bwMode="auto">
          <a:xfrm>
            <a:off x="2236788" y="0"/>
            <a:ext cx="0" cy="6832600"/>
          </a:xfrm>
          <a:prstGeom prst="line">
            <a:avLst/>
          </a:prstGeom>
          <a:noFill/>
          <a:ln w="9525">
            <a:solidFill>
              <a:srgbClr val="FFFFFF">
                <a:alpha val="50195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Line 15"/>
          <p:cNvSpPr>
            <a:spLocks noChangeShapeType="1"/>
          </p:cNvSpPr>
          <p:nvPr/>
        </p:nvSpPr>
        <p:spPr bwMode="auto">
          <a:xfrm>
            <a:off x="3773488" y="0"/>
            <a:ext cx="0" cy="6861175"/>
          </a:xfrm>
          <a:prstGeom prst="line">
            <a:avLst/>
          </a:prstGeom>
          <a:noFill/>
          <a:ln w="9525">
            <a:solidFill>
              <a:srgbClr val="FFFFFF">
                <a:alpha val="50195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1" name="Line 16"/>
          <p:cNvSpPr>
            <a:spLocks noChangeShapeType="1"/>
          </p:cNvSpPr>
          <p:nvPr/>
        </p:nvSpPr>
        <p:spPr bwMode="auto">
          <a:xfrm>
            <a:off x="5310188" y="0"/>
            <a:ext cx="0" cy="6875463"/>
          </a:xfrm>
          <a:prstGeom prst="line">
            <a:avLst/>
          </a:prstGeom>
          <a:noFill/>
          <a:ln w="9525">
            <a:solidFill>
              <a:srgbClr val="FFFFFF">
                <a:alpha val="50195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2" name="Line 17"/>
          <p:cNvSpPr>
            <a:spLocks noChangeShapeType="1"/>
          </p:cNvSpPr>
          <p:nvPr/>
        </p:nvSpPr>
        <p:spPr bwMode="auto">
          <a:xfrm>
            <a:off x="6845300" y="388938"/>
            <a:ext cx="0" cy="6486525"/>
          </a:xfrm>
          <a:prstGeom prst="line">
            <a:avLst/>
          </a:prstGeom>
          <a:noFill/>
          <a:ln w="9525">
            <a:solidFill>
              <a:srgbClr val="FFFFFF">
                <a:alpha val="50195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3" name="Line 18"/>
          <p:cNvSpPr>
            <a:spLocks noChangeShapeType="1"/>
          </p:cNvSpPr>
          <p:nvPr/>
        </p:nvSpPr>
        <p:spPr bwMode="auto">
          <a:xfrm>
            <a:off x="8382000" y="619125"/>
            <a:ext cx="0" cy="6256338"/>
          </a:xfrm>
          <a:prstGeom prst="line">
            <a:avLst/>
          </a:prstGeom>
          <a:noFill/>
          <a:ln w="9525">
            <a:solidFill>
              <a:srgbClr val="FFFFFF">
                <a:alpha val="50195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4" name="Line 19"/>
          <p:cNvSpPr>
            <a:spLocks noChangeShapeType="1"/>
          </p:cNvSpPr>
          <p:nvPr/>
        </p:nvSpPr>
        <p:spPr bwMode="auto">
          <a:xfrm>
            <a:off x="9918700" y="773113"/>
            <a:ext cx="0" cy="6102350"/>
          </a:xfrm>
          <a:prstGeom prst="line">
            <a:avLst/>
          </a:prstGeom>
          <a:noFill/>
          <a:ln w="9525">
            <a:solidFill>
              <a:srgbClr val="FFFFFF">
                <a:alpha val="50195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5" name="Line 20"/>
          <p:cNvSpPr>
            <a:spLocks noChangeShapeType="1"/>
          </p:cNvSpPr>
          <p:nvPr/>
        </p:nvSpPr>
        <p:spPr bwMode="auto">
          <a:xfrm>
            <a:off x="11455400" y="900113"/>
            <a:ext cx="0" cy="5975350"/>
          </a:xfrm>
          <a:prstGeom prst="line">
            <a:avLst/>
          </a:prstGeom>
          <a:noFill/>
          <a:ln w="9525">
            <a:solidFill>
              <a:srgbClr val="FFFFFF">
                <a:alpha val="50195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6" name="Line 22"/>
          <p:cNvSpPr>
            <a:spLocks noChangeShapeType="1"/>
          </p:cNvSpPr>
          <p:nvPr/>
        </p:nvSpPr>
        <p:spPr bwMode="auto">
          <a:xfrm rot="5400000">
            <a:off x="3460750" y="-2176462"/>
            <a:ext cx="0" cy="5191125"/>
          </a:xfrm>
          <a:prstGeom prst="line">
            <a:avLst/>
          </a:prstGeom>
          <a:noFill/>
          <a:ln w="9525">
            <a:solidFill>
              <a:srgbClr val="FFFFFF">
                <a:alpha val="50195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7" name="Line 23"/>
          <p:cNvSpPr>
            <a:spLocks noChangeShapeType="1"/>
          </p:cNvSpPr>
          <p:nvPr/>
        </p:nvSpPr>
        <p:spPr bwMode="auto">
          <a:xfrm rot="5400000">
            <a:off x="6103938" y="-3036887"/>
            <a:ext cx="0" cy="9156700"/>
          </a:xfrm>
          <a:prstGeom prst="line">
            <a:avLst/>
          </a:prstGeom>
          <a:noFill/>
          <a:ln w="9525">
            <a:solidFill>
              <a:srgbClr val="FFFFFF">
                <a:alpha val="50195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8" name="Line 24"/>
          <p:cNvSpPr>
            <a:spLocks noChangeShapeType="1"/>
          </p:cNvSpPr>
          <p:nvPr/>
        </p:nvSpPr>
        <p:spPr bwMode="auto">
          <a:xfrm rot="5400000">
            <a:off x="6103938" y="-1912937"/>
            <a:ext cx="0" cy="9156700"/>
          </a:xfrm>
          <a:prstGeom prst="line">
            <a:avLst/>
          </a:prstGeom>
          <a:noFill/>
          <a:ln w="9525">
            <a:solidFill>
              <a:srgbClr val="FFFFFF">
                <a:alpha val="50195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9" name="Line 25"/>
          <p:cNvSpPr>
            <a:spLocks noChangeShapeType="1"/>
          </p:cNvSpPr>
          <p:nvPr/>
        </p:nvSpPr>
        <p:spPr bwMode="auto">
          <a:xfrm rot="5400000">
            <a:off x="6107113" y="-788987"/>
            <a:ext cx="0" cy="9153525"/>
          </a:xfrm>
          <a:prstGeom prst="line">
            <a:avLst/>
          </a:prstGeom>
          <a:noFill/>
          <a:ln w="9525">
            <a:solidFill>
              <a:srgbClr val="FFFFFF">
                <a:alpha val="50195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0" name="Line 26"/>
          <p:cNvSpPr>
            <a:spLocks noChangeShapeType="1"/>
          </p:cNvSpPr>
          <p:nvPr/>
        </p:nvSpPr>
        <p:spPr bwMode="auto">
          <a:xfrm rot="5400000">
            <a:off x="6107113" y="334963"/>
            <a:ext cx="0" cy="9153525"/>
          </a:xfrm>
          <a:prstGeom prst="line">
            <a:avLst/>
          </a:prstGeom>
          <a:noFill/>
          <a:ln w="9525">
            <a:solidFill>
              <a:srgbClr val="FFFFFF">
                <a:alpha val="50195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1" name="Line 27"/>
          <p:cNvSpPr>
            <a:spLocks noChangeShapeType="1"/>
          </p:cNvSpPr>
          <p:nvPr/>
        </p:nvSpPr>
        <p:spPr bwMode="auto">
          <a:xfrm rot="5400000">
            <a:off x="6540500" y="1824038"/>
            <a:ext cx="0" cy="8423275"/>
          </a:xfrm>
          <a:prstGeom prst="line">
            <a:avLst/>
          </a:prstGeom>
          <a:noFill/>
          <a:ln w="9525">
            <a:solidFill>
              <a:srgbClr val="FFFFFF">
                <a:alpha val="50195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2" name="Rectangle 28"/>
          <p:cNvSpPr>
            <a:spLocks noChangeArrowheads="1"/>
          </p:cNvSpPr>
          <p:nvPr/>
        </p:nvSpPr>
        <p:spPr bwMode="auto">
          <a:xfrm>
            <a:off x="5340350" y="2692400"/>
            <a:ext cx="1504950" cy="1079500"/>
          </a:xfrm>
          <a:prstGeom prst="rect">
            <a:avLst/>
          </a:prstGeom>
          <a:solidFill>
            <a:srgbClr val="FFFFFF">
              <a:alpha val="25098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3" name="Rectangle 29"/>
          <p:cNvSpPr>
            <a:spLocks noChangeArrowheads="1"/>
          </p:cNvSpPr>
          <p:nvPr/>
        </p:nvSpPr>
        <p:spPr bwMode="auto">
          <a:xfrm>
            <a:off x="9945688" y="4937125"/>
            <a:ext cx="1495425" cy="1079500"/>
          </a:xfrm>
          <a:prstGeom prst="rect">
            <a:avLst/>
          </a:prstGeom>
          <a:solidFill>
            <a:srgbClr val="FFFFFF">
              <a:alpha val="29803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4" name="Rectangle 30"/>
          <p:cNvSpPr>
            <a:spLocks noChangeArrowheads="1"/>
          </p:cNvSpPr>
          <p:nvPr/>
        </p:nvSpPr>
        <p:spPr bwMode="auto">
          <a:xfrm>
            <a:off x="731838" y="3808413"/>
            <a:ext cx="1504950" cy="1079500"/>
          </a:xfrm>
          <a:prstGeom prst="rect">
            <a:avLst/>
          </a:prstGeom>
          <a:solidFill>
            <a:srgbClr val="FFFFFF">
              <a:alpha val="20000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5" name="Rectangle 31"/>
          <p:cNvSpPr>
            <a:spLocks noChangeArrowheads="1"/>
          </p:cNvSpPr>
          <p:nvPr/>
        </p:nvSpPr>
        <p:spPr bwMode="auto">
          <a:xfrm>
            <a:off x="8408988" y="6064250"/>
            <a:ext cx="1504950" cy="796925"/>
          </a:xfrm>
          <a:prstGeom prst="rect">
            <a:avLst/>
          </a:prstGeom>
          <a:solidFill>
            <a:srgbClr val="FFFFFF">
              <a:alpha val="20000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6" name="Rectangle 32"/>
          <p:cNvSpPr>
            <a:spLocks noChangeArrowheads="1"/>
          </p:cNvSpPr>
          <p:nvPr/>
        </p:nvSpPr>
        <p:spPr bwMode="auto">
          <a:xfrm>
            <a:off x="3795713" y="0"/>
            <a:ext cx="1504950" cy="404813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7" name="Rectangle 33"/>
          <p:cNvSpPr>
            <a:spLocks noChangeArrowheads="1"/>
          </p:cNvSpPr>
          <p:nvPr/>
        </p:nvSpPr>
        <p:spPr bwMode="auto">
          <a:xfrm>
            <a:off x="3803650" y="4938713"/>
            <a:ext cx="1493838" cy="1079500"/>
          </a:xfrm>
          <a:prstGeom prst="rect">
            <a:avLst/>
          </a:prstGeom>
          <a:solidFill>
            <a:srgbClr val="FFFFFF">
              <a:alpha val="29803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8" name="Rectangle 34"/>
          <p:cNvSpPr>
            <a:spLocks noChangeArrowheads="1"/>
          </p:cNvSpPr>
          <p:nvPr/>
        </p:nvSpPr>
        <p:spPr bwMode="auto">
          <a:xfrm>
            <a:off x="8401050" y="1566863"/>
            <a:ext cx="1493838" cy="1079500"/>
          </a:xfrm>
          <a:prstGeom prst="rect">
            <a:avLst/>
          </a:prstGeom>
          <a:solidFill>
            <a:srgbClr val="FFFFFF">
              <a:alpha val="29803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9" name="Rectangle 3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1053" name="Freeform 36"/>
          <p:cNvSpPr>
            <a:spLocks noChangeArrowheads="1"/>
          </p:cNvSpPr>
          <p:nvPr/>
        </p:nvSpPr>
        <p:spPr bwMode="auto">
          <a:xfrm>
            <a:off x="5389563" y="0"/>
            <a:ext cx="6807200" cy="739775"/>
          </a:xfrm>
          <a:custGeom>
            <a:avLst/>
            <a:gdLst>
              <a:gd name="T0" fmla="*/ 2147483647 w 3130"/>
              <a:gd name="T1" fmla="*/ 2147483647 h 453"/>
              <a:gd name="T2" fmla="*/ 2147483647 w 3130"/>
              <a:gd name="T3" fmla="*/ 0 h 453"/>
              <a:gd name="T4" fmla="*/ 0 w 3130"/>
              <a:gd name="T5" fmla="*/ 0 h 453"/>
              <a:gd name="T6" fmla="*/ 2147483647 w 3130"/>
              <a:gd name="T7" fmla="*/ 2147483647 h 453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130" h="453">
                <a:moveTo>
                  <a:pt x="3130" y="453"/>
                </a:moveTo>
                <a:cubicBezTo>
                  <a:pt x="3130" y="226"/>
                  <a:pt x="3130" y="0"/>
                  <a:pt x="3130" y="0"/>
                </a:cubicBezTo>
                <a:lnTo>
                  <a:pt x="0" y="0"/>
                </a:lnTo>
                <a:cubicBezTo>
                  <a:pt x="0" y="0"/>
                  <a:pt x="1298" y="389"/>
                  <a:pt x="3130" y="453"/>
                </a:cubicBezTo>
                <a:close/>
              </a:path>
            </a:pathLst>
          </a:custGeom>
          <a:solidFill>
            <a:schemeClr val="hlink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54" name="Rectangle 2"/>
          <p:cNvSpPr>
            <a:spLocks noGrp="1"/>
          </p:cNvSpPr>
          <p:nvPr>
            <p:ph type="title"/>
          </p:nvPr>
        </p:nvSpPr>
        <p:spPr>
          <a:xfrm>
            <a:off x="609600" y="325438"/>
            <a:ext cx="10972800" cy="92710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FFFFFF"/>
            </a:outerShdw>
          </a:effectLst>
        </p:spPr>
        <p:txBody>
          <a:bodyPr vert="horz" wrap="square" lIns="91440" tIns="45720" rIns="91440" bIns="45720"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pic>
        <p:nvPicPr>
          <p:cNvPr id="1055" name="Picture 37" descr="water"/>
          <p:cNvPicPr>
            <a:picLocks noChangeAspect="1"/>
          </p:cNvPicPr>
          <p:nvPr/>
        </p:nvPicPr>
        <p:blipFill>
          <a:blip r:embed="rId9"/>
          <a:srcRect l="22409" t="16374" b="27486"/>
          <a:stretch>
            <a:fillRect/>
          </a:stretch>
        </p:blipFill>
        <p:spPr>
          <a:xfrm rot="786797">
            <a:off x="8839200" y="-381000"/>
            <a:ext cx="3224213" cy="1995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56" name="Picture 38" descr="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-859267" flipH="1">
            <a:off x="65088" y="5726113"/>
            <a:ext cx="1631950" cy="13716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anose="02020603050405020304" pitchFamily="18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anose="02020603050405020304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anose="02020603050405020304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anose="02020603050405020304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anose="02020603050405020304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Times New Roman" panose="02020603050405020304" pitchFamily="18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Times New Roman" panose="02020603050405020304" pitchFamily="18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Times New Roman" panose="02020603050405020304" pitchFamily="18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anose="02020603050405020304" pitchFamily="18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Freeform 7"/>
          <p:cNvSpPr>
            <a:spLocks noChangeArrowheads="1"/>
          </p:cNvSpPr>
          <p:nvPr/>
        </p:nvSpPr>
        <p:spPr bwMode="auto">
          <a:xfrm>
            <a:off x="-12700" y="-9525"/>
            <a:ext cx="12209463" cy="6872288"/>
          </a:xfrm>
          <a:custGeom>
            <a:avLst/>
            <a:gdLst>
              <a:gd name="T0" fmla="*/ 2147483647 w 5768"/>
              <a:gd name="T1" fmla="*/ 2147483647 h 4329"/>
              <a:gd name="T2" fmla="*/ 2147483647 w 5768"/>
              <a:gd name="T3" fmla="*/ 2147483647 h 4329"/>
              <a:gd name="T4" fmla="*/ 2147483647 w 5768"/>
              <a:gd name="T5" fmla="*/ 2147483647 h 4329"/>
              <a:gd name="T6" fmla="*/ 2147483647 w 5768"/>
              <a:gd name="T7" fmla="*/ 2147483647 h 4329"/>
              <a:gd name="T8" fmla="*/ 0 w 5768"/>
              <a:gd name="T9" fmla="*/ 0 h 4329"/>
              <a:gd name="T10" fmla="*/ 2147483647 w 5768"/>
              <a:gd name="T11" fmla="*/ 2147483647 h 4329"/>
              <a:gd name="T12" fmla="*/ 2147483647 w 5768"/>
              <a:gd name="T13" fmla="*/ 2147483647 h 432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768" h="4329">
                <a:moveTo>
                  <a:pt x="5766" y="605"/>
                </a:moveTo>
                <a:cubicBezTo>
                  <a:pt x="5767" y="2464"/>
                  <a:pt x="5768" y="4325"/>
                  <a:pt x="5768" y="4325"/>
                </a:cubicBezTo>
                <a:lnTo>
                  <a:pt x="1082" y="4329"/>
                </a:lnTo>
                <a:cubicBezTo>
                  <a:pt x="318" y="3809"/>
                  <a:pt x="9" y="3349"/>
                  <a:pt x="13" y="3351"/>
                </a:cubicBezTo>
                <a:lnTo>
                  <a:pt x="0" y="0"/>
                </a:lnTo>
                <a:lnTo>
                  <a:pt x="2428" y="7"/>
                </a:lnTo>
                <a:cubicBezTo>
                  <a:pt x="2428" y="12"/>
                  <a:pt x="3096" y="401"/>
                  <a:pt x="5766" y="605"/>
                </a:cubicBezTo>
                <a:close/>
              </a:path>
            </a:pathLst>
          </a:custGeom>
          <a:gradFill rotWithShape="1">
            <a:gsLst>
              <a:gs pos="0">
                <a:srgbClr val="FFFEFE"/>
              </a:gs>
              <a:gs pos="100000">
                <a:schemeClr val="bg1">
                  <a:alpha val="70000"/>
                </a:schemeClr>
              </a:gs>
            </a:gsLst>
            <a:lin ang="2700000" scaled="1"/>
          </a:gra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7" name="Freeform 9"/>
          <p:cNvSpPr>
            <a:spLocks noChangeArrowheads="1"/>
          </p:cNvSpPr>
          <p:nvPr/>
        </p:nvSpPr>
        <p:spPr bwMode="auto">
          <a:xfrm>
            <a:off x="-6350" y="5500688"/>
            <a:ext cx="1922463" cy="1358900"/>
          </a:xfrm>
          <a:custGeom>
            <a:avLst/>
            <a:gdLst>
              <a:gd name="T0" fmla="*/ 0 w 1089"/>
              <a:gd name="T1" fmla="*/ 0 h 1100"/>
              <a:gd name="T2" fmla="*/ 0 w 1089"/>
              <a:gd name="T3" fmla="*/ 2147483647 h 1100"/>
              <a:gd name="T4" fmla="*/ 2147483647 w 1089"/>
              <a:gd name="T5" fmla="*/ 2147483647 h 1100"/>
              <a:gd name="T6" fmla="*/ 0 w 1089"/>
              <a:gd name="T7" fmla="*/ 0 h 11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89" h="1100">
                <a:moveTo>
                  <a:pt x="0" y="0"/>
                </a:moveTo>
                <a:cubicBezTo>
                  <a:pt x="0" y="550"/>
                  <a:pt x="0" y="1100"/>
                  <a:pt x="0" y="1100"/>
                </a:cubicBezTo>
                <a:lnTo>
                  <a:pt x="1089" y="1100"/>
                </a:lnTo>
                <a:cubicBezTo>
                  <a:pt x="1089" y="1100"/>
                  <a:pt x="596" y="865"/>
                  <a:pt x="0" y="0"/>
                </a:cubicBezTo>
                <a:close/>
              </a:path>
            </a:pathLst>
          </a:custGeom>
          <a:solidFill>
            <a:schemeClr val="folHlink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8" name="Line 13"/>
          <p:cNvSpPr>
            <a:spLocks noChangeShapeType="1"/>
          </p:cNvSpPr>
          <p:nvPr/>
        </p:nvSpPr>
        <p:spPr bwMode="auto">
          <a:xfrm>
            <a:off x="703263" y="0"/>
            <a:ext cx="0" cy="5910263"/>
          </a:xfrm>
          <a:prstGeom prst="line">
            <a:avLst/>
          </a:prstGeom>
          <a:noFill/>
          <a:ln w="9525">
            <a:solidFill>
              <a:srgbClr val="FFFFFF">
                <a:alpha val="50195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Line 14"/>
          <p:cNvSpPr>
            <a:spLocks noChangeShapeType="1"/>
          </p:cNvSpPr>
          <p:nvPr/>
        </p:nvSpPr>
        <p:spPr bwMode="auto">
          <a:xfrm>
            <a:off x="2236788" y="0"/>
            <a:ext cx="0" cy="6832600"/>
          </a:xfrm>
          <a:prstGeom prst="line">
            <a:avLst/>
          </a:prstGeom>
          <a:noFill/>
          <a:ln w="9525">
            <a:solidFill>
              <a:srgbClr val="FFFFFF">
                <a:alpha val="50195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Line 15"/>
          <p:cNvSpPr>
            <a:spLocks noChangeShapeType="1"/>
          </p:cNvSpPr>
          <p:nvPr/>
        </p:nvSpPr>
        <p:spPr bwMode="auto">
          <a:xfrm>
            <a:off x="3773488" y="0"/>
            <a:ext cx="0" cy="6861175"/>
          </a:xfrm>
          <a:prstGeom prst="line">
            <a:avLst/>
          </a:prstGeom>
          <a:noFill/>
          <a:ln w="9525">
            <a:solidFill>
              <a:srgbClr val="FFFFFF">
                <a:alpha val="50195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1" name="Line 16"/>
          <p:cNvSpPr>
            <a:spLocks noChangeShapeType="1"/>
          </p:cNvSpPr>
          <p:nvPr/>
        </p:nvSpPr>
        <p:spPr bwMode="auto">
          <a:xfrm>
            <a:off x="5310188" y="0"/>
            <a:ext cx="0" cy="6875463"/>
          </a:xfrm>
          <a:prstGeom prst="line">
            <a:avLst/>
          </a:prstGeom>
          <a:noFill/>
          <a:ln w="9525">
            <a:solidFill>
              <a:srgbClr val="FFFFFF">
                <a:alpha val="50195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2" name="Line 17"/>
          <p:cNvSpPr>
            <a:spLocks noChangeShapeType="1"/>
          </p:cNvSpPr>
          <p:nvPr/>
        </p:nvSpPr>
        <p:spPr bwMode="auto">
          <a:xfrm>
            <a:off x="6845300" y="388938"/>
            <a:ext cx="0" cy="6486525"/>
          </a:xfrm>
          <a:prstGeom prst="line">
            <a:avLst/>
          </a:prstGeom>
          <a:noFill/>
          <a:ln w="9525">
            <a:solidFill>
              <a:srgbClr val="FFFFFF">
                <a:alpha val="50195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3" name="Line 18"/>
          <p:cNvSpPr>
            <a:spLocks noChangeShapeType="1"/>
          </p:cNvSpPr>
          <p:nvPr/>
        </p:nvSpPr>
        <p:spPr bwMode="auto">
          <a:xfrm>
            <a:off x="8382000" y="619125"/>
            <a:ext cx="0" cy="6256338"/>
          </a:xfrm>
          <a:prstGeom prst="line">
            <a:avLst/>
          </a:prstGeom>
          <a:noFill/>
          <a:ln w="9525">
            <a:solidFill>
              <a:srgbClr val="FFFFFF">
                <a:alpha val="50195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4" name="Line 19"/>
          <p:cNvSpPr>
            <a:spLocks noChangeShapeType="1"/>
          </p:cNvSpPr>
          <p:nvPr/>
        </p:nvSpPr>
        <p:spPr bwMode="auto">
          <a:xfrm>
            <a:off x="9918700" y="773113"/>
            <a:ext cx="0" cy="6102350"/>
          </a:xfrm>
          <a:prstGeom prst="line">
            <a:avLst/>
          </a:prstGeom>
          <a:noFill/>
          <a:ln w="9525">
            <a:solidFill>
              <a:srgbClr val="FFFFFF">
                <a:alpha val="50195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5" name="Line 20"/>
          <p:cNvSpPr>
            <a:spLocks noChangeShapeType="1"/>
          </p:cNvSpPr>
          <p:nvPr/>
        </p:nvSpPr>
        <p:spPr bwMode="auto">
          <a:xfrm>
            <a:off x="11455400" y="900113"/>
            <a:ext cx="0" cy="5975350"/>
          </a:xfrm>
          <a:prstGeom prst="line">
            <a:avLst/>
          </a:prstGeom>
          <a:noFill/>
          <a:ln w="9525">
            <a:solidFill>
              <a:srgbClr val="FFFFFF">
                <a:alpha val="50195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6" name="Line 22"/>
          <p:cNvSpPr>
            <a:spLocks noChangeShapeType="1"/>
          </p:cNvSpPr>
          <p:nvPr/>
        </p:nvSpPr>
        <p:spPr bwMode="auto">
          <a:xfrm rot="5400000">
            <a:off x="3460750" y="-2176462"/>
            <a:ext cx="0" cy="5191125"/>
          </a:xfrm>
          <a:prstGeom prst="line">
            <a:avLst/>
          </a:prstGeom>
          <a:noFill/>
          <a:ln w="9525">
            <a:solidFill>
              <a:srgbClr val="FFFFFF">
                <a:alpha val="50195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7" name="Line 23"/>
          <p:cNvSpPr>
            <a:spLocks noChangeShapeType="1"/>
          </p:cNvSpPr>
          <p:nvPr/>
        </p:nvSpPr>
        <p:spPr bwMode="auto">
          <a:xfrm rot="5400000">
            <a:off x="6103938" y="-3036887"/>
            <a:ext cx="0" cy="9156700"/>
          </a:xfrm>
          <a:prstGeom prst="line">
            <a:avLst/>
          </a:prstGeom>
          <a:noFill/>
          <a:ln w="9525">
            <a:solidFill>
              <a:srgbClr val="FFFFFF">
                <a:alpha val="50195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8" name="Line 24"/>
          <p:cNvSpPr>
            <a:spLocks noChangeShapeType="1"/>
          </p:cNvSpPr>
          <p:nvPr/>
        </p:nvSpPr>
        <p:spPr bwMode="auto">
          <a:xfrm rot="5400000">
            <a:off x="6103938" y="-1912937"/>
            <a:ext cx="0" cy="9156700"/>
          </a:xfrm>
          <a:prstGeom prst="line">
            <a:avLst/>
          </a:prstGeom>
          <a:noFill/>
          <a:ln w="9525">
            <a:solidFill>
              <a:srgbClr val="FFFFFF">
                <a:alpha val="50195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9" name="Line 25"/>
          <p:cNvSpPr>
            <a:spLocks noChangeShapeType="1"/>
          </p:cNvSpPr>
          <p:nvPr/>
        </p:nvSpPr>
        <p:spPr bwMode="auto">
          <a:xfrm rot="5400000">
            <a:off x="6107113" y="-788987"/>
            <a:ext cx="0" cy="9153525"/>
          </a:xfrm>
          <a:prstGeom prst="line">
            <a:avLst/>
          </a:prstGeom>
          <a:noFill/>
          <a:ln w="9525">
            <a:solidFill>
              <a:srgbClr val="FFFFFF">
                <a:alpha val="50195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0" name="Line 26"/>
          <p:cNvSpPr>
            <a:spLocks noChangeShapeType="1"/>
          </p:cNvSpPr>
          <p:nvPr/>
        </p:nvSpPr>
        <p:spPr bwMode="auto">
          <a:xfrm rot="5400000">
            <a:off x="6107113" y="334963"/>
            <a:ext cx="0" cy="9153525"/>
          </a:xfrm>
          <a:prstGeom prst="line">
            <a:avLst/>
          </a:prstGeom>
          <a:noFill/>
          <a:ln w="9525">
            <a:solidFill>
              <a:srgbClr val="FFFFFF">
                <a:alpha val="50195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1" name="Line 27"/>
          <p:cNvSpPr>
            <a:spLocks noChangeShapeType="1"/>
          </p:cNvSpPr>
          <p:nvPr/>
        </p:nvSpPr>
        <p:spPr bwMode="auto">
          <a:xfrm rot="5400000">
            <a:off x="6540500" y="1824038"/>
            <a:ext cx="0" cy="8423275"/>
          </a:xfrm>
          <a:prstGeom prst="line">
            <a:avLst/>
          </a:prstGeom>
          <a:noFill/>
          <a:ln w="9525">
            <a:solidFill>
              <a:srgbClr val="FFFFFF">
                <a:alpha val="50195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2" name="Rectangle 28"/>
          <p:cNvSpPr>
            <a:spLocks noChangeArrowheads="1"/>
          </p:cNvSpPr>
          <p:nvPr/>
        </p:nvSpPr>
        <p:spPr bwMode="auto">
          <a:xfrm>
            <a:off x="5340350" y="2692400"/>
            <a:ext cx="1504950" cy="1079500"/>
          </a:xfrm>
          <a:prstGeom prst="rect">
            <a:avLst/>
          </a:prstGeom>
          <a:solidFill>
            <a:srgbClr val="FFFFFF">
              <a:alpha val="25098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3" name="Rectangle 29"/>
          <p:cNvSpPr>
            <a:spLocks noChangeArrowheads="1"/>
          </p:cNvSpPr>
          <p:nvPr/>
        </p:nvSpPr>
        <p:spPr bwMode="auto">
          <a:xfrm>
            <a:off x="9945688" y="4937125"/>
            <a:ext cx="1495425" cy="1079500"/>
          </a:xfrm>
          <a:prstGeom prst="rect">
            <a:avLst/>
          </a:prstGeom>
          <a:solidFill>
            <a:srgbClr val="FFFFFF">
              <a:alpha val="29803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4" name="Rectangle 30"/>
          <p:cNvSpPr>
            <a:spLocks noChangeArrowheads="1"/>
          </p:cNvSpPr>
          <p:nvPr/>
        </p:nvSpPr>
        <p:spPr bwMode="auto">
          <a:xfrm>
            <a:off x="731838" y="3808413"/>
            <a:ext cx="1504950" cy="1079500"/>
          </a:xfrm>
          <a:prstGeom prst="rect">
            <a:avLst/>
          </a:prstGeom>
          <a:solidFill>
            <a:srgbClr val="FFFFFF">
              <a:alpha val="20000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5" name="Rectangle 31"/>
          <p:cNvSpPr>
            <a:spLocks noChangeArrowheads="1"/>
          </p:cNvSpPr>
          <p:nvPr/>
        </p:nvSpPr>
        <p:spPr bwMode="auto">
          <a:xfrm>
            <a:off x="8408988" y="6064250"/>
            <a:ext cx="1504950" cy="796925"/>
          </a:xfrm>
          <a:prstGeom prst="rect">
            <a:avLst/>
          </a:prstGeom>
          <a:solidFill>
            <a:srgbClr val="FFFFFF">
              <a:alpha val="20000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6" name="Rectangle 32"/>
          <p:cNvSpPr>
            <a:spLocks noChangeArrowheads="1"/>
          </p:cNvSpPr>
          <p:nvPr/>
        </p:nvSpPr>
        <p:spPr bwMode="auto">
          <a:xfrm>
            <a:off x="3795713" y="0"/>
            <a:ext cx="1504950" cy="404813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7" name="Rectangle 33"/>
          <p:cNvSpPr>
            <a:spLocks noChangeArrowheads="1"/>
          </p:cNvSpPr>
          <p:nvPr/>
        </p:nvSpPr>
        <p:spPr bwMode="auto">
          <a:xfrm>
            <a:off x="3803650" y="4938713"/>
            <a:ext cx="1493838" cy="1079500"/>
          </a:xfrm>
          <a:prstGeom prst="rect">
            <a:avLst/>
          </a:prstGeom>
          <a:solidFill>
            <a:srgbClr val="FFFFFF">
              <a:alpha val="29803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8" name="Rectangle 34"/>
          <p:cNvSpPr>
            <a:spLocks noChangeArrowheads="1"/>
          </p:cNvSpPr>
          <p:nvPr/>
        </p:nvSpPr>
        <p:spPr bwMode="auto">
          <a:xfrm>
            <a:off x="8401050" y="1566863"/>
            <a:ext cx="1493838" cy="1079500"/>
          </a:xfrm>
          <a:prstGeom prst="rect">
            <a:avLst/>
          </a:prstGeom>
          <a:solidFill>
            <a:srgbClr val="FFFFFF">
              <a:alpha val="29803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73" name="Rectangle 3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1053" name="Freeform 36"/>
          <p:cNvSpPr>
            <a:spLocks noChangeArrowheads="1"/>
          </p:cNvSpPr>
          <p:nvPr/>
        </p:nvSpPr>
        <p:spPr bwMode="auto">
          <a:xfrm>
            <a:off x="5389563" y="0"/>
            <a:ext cx="6807200" cy="739775"/>
          </a:xfrm>
          <a:custGeom>
            <a:avLst/>
            <a:gdLst>
              <a:gd name="T0" fmla="*/ 2147483647 w 3130"/>
              <a:gd name="T1" fmla="*/ 2147483647 h 453"/>
              <a:gd name="T2" fmla="*/ 2147483647 w 3130"/>
              <a:gd name="T3" fmla="*/ 0 h 453"/>
              <a:gd name="T4" fmla="*/ 0 w 3130"/>
              <a:gd name="T5" fmla="*/ 0 h 453"/>
              <a:gd name="T6" fmla="*/ 2147483647 w 3130"/>
              <a:gd name="T7" fmla="*/ 2147483647 h 453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130" h="453">
                <a:moveTo>
                  <a:pt x="3130" y="453"/>
                </a:moveTo>
                <a:cubicBezTo>
                  <a:pt x="3130" y="226"/>
                  <a:pt x="3130" y="0"/>
                  <a:pt x="3130" y="0"/>
                </a:cubicBezTo>
                <a:lnTo>
                  <a:pt x="0" y="0"/>
                </a:lnTo>
                <a:cubicBezTo>
                  <a:pt x="0" y="0"/>
                  <a:pt x="1298" y="389"/>
                  <a:pt x="3130" y="453"/>
                </a:cubicBezTo>
                <a:close/>
              </a:path>
            </a:pathLst>
          </a:custGeom>
          <a:solidFill>
            <a:schemeClr val="hlink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78" name="Rectangle 2"/>
          <p:cNvSpPr>
            <a:spLocks noGrp="1"/>
          </p:cNvSpPr>
          <p:nvPr>
            <p:ph type="title"/>
          </p:nvPr>
        </p:nvSpPr>
        <p:spPr>
          <a:xfrm>
            <a:off x="609600" y="325438"/>
            <a:ext cx="10972800" cy="92710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FFFFFF"/>
            </a:outerShdw>
          </a:effectLst>
        </p:spPr>
        <p:txBody>
          <a:bodyPr vert="horz" wrap="square" lIns="91440" tIns="45720" rIns="91440" bIns="45720"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pic>
        <p:nvPicPr>
          <p:cNvPr id="2079" name="Picture 37" descr="water"/>
          <p:cNvPicPr>
            <a:picLocks noChangeAspect="1"/>
          </p:cNvPicPr>
          <p:nvPr/>
        </p:nvPicPr>
        <p:blipFill>
          <a:blip r:embed="rId9"/>
          <a:srcRect l="22409" t="16374" b="27486"/>
          <a:stretch>
            <a:fillRect/>
          </a:stretch>
        </p:blipFill>
        <p:spPr>
          <a:xfrm rot="786797">
            <a:off x="8839200" y="-381000"/>
            <a:ext cx="3224213" cy="1995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80" name="Picture 38" descr="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-859267" flipH="1">
            <a:off x="65088" y="5726113"/>
            <a:ext cx="1631950" cy="13716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anose="02020603050405020304" pitchFamily="18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anose="02020603050405020304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anose="02020603050405020304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anose="02020603050405020304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anose="02020603050405020304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Times New Roman" panose="02020603050405020304" pitchFamily="18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Times New Roman" panose="02020603050405020304" pitchFamily="18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Times New Roman" panose="02020603050405020304" pitchFamily="18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anose="02020603050405020304" pitchFamily="18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副标题 5"/>
          <p:cNvSpPr>
            <a:spLocks noGrp="1"/>
          </p:cNvSpPr>
          <p:nvPr>
            <p:ph type="subTitle" idx="1"/>
          </p:nvPr>
        </p:nvSpPr>
        <p:spPr>
          <a:xfrm>
            <a:off x="4533900" y="4379913"/>
            <a:ext cx="3600450" cy="342900"/>
          </a:xfrm>
        </p:spPr>
        <p:txBody>
          <a:bodyPr vert="horz" wrap="square" lIns="68580" tIns="34290" rIns="68580" bIns="34290" anchor="t" anchorCtr="0"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700" b="1" i="0" u="none" strike="noStrike" kern="0" cap="none" spc="0" normalizeH="0" baseline="0" noProof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endParaRPr kumimoji="0" lang="zh-CN" altLang="en-US" sz="2700" b="1" i="0" u="none" strike="noStrike" kern="0" cap="none" spc="0" normalizeH="0" baseline="0" noProof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标题 4"/>
          <p:cNvSpPr>
            <a:spLocks noGrp="1" noChangeArrowheads="1"/>
          </p:cNvSpPr>
          <p:nvPr>
            <p:ph type="ctrTitle"/>
          </p:nvPr>
        </p:nvSpPr>
        <p:spPr>
          <a:xfrm>
            <a:off x="960438" y="387350"/>
            <a:ext cx="4033838" cy="1101725"/>
          </a:xfrm>
        </p:spPr>
        <p:txBody>
          <a:bodyPr vert="horz" wrap="square" lIns="68580" tIns="34290" rIns="68580" bIns="34290" numCol="1" anchor="ctr" anchorCtr="0" compatLnSpc="1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ts val="18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n-US" sz="33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汽车</a:t>
            </a:r>
            <a:r>
              <a:rPr kumimoji="0" lang="zh-CN" sz="33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车身</a:t>
            </a:r>
            <a:r>
              <a:rPr kumimoji="0" lang="en-US" altLang="en-US" sz="33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制造</a:t>
            </a:r>
            <a:r>
              <a:rPr kumimoji="0" lang="zh-CN" sz="33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技术</a:t>
            </a:r>
            <a:endParaRPr kumimoji="0" lang="zh-CN" sz="33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58370" name="Rectangle 2"/>
          <p:cNvSpPr>
            <a:spLocks noGrp="1" noChangeArrowheads="1"/>
          </p:cNvSpPr>
          <p:nvPr/>
        </p:nvSpPr>
        <p:spPr>
          <a:xfrm>
            <a:off x="1906588" y="2519363"/>
            <a:ext cx="6115050" cy="60960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FFFFFF"/>
            </a:outerShdw>
          </a:effec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汽 车 齿 轮 制 造 技 术</a:t>
            </a:r>
            <a:r>
              <a:rPr kumimoji="0" lang="en-US" altLang="zh-CN" sz="360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3</a:t>
            </a:r>
            <a:endParaRPr kumimoji="0" lang="en-US" altLang="zh-CN" sz="360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837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290638" y="406400"/>
            <a:ext cx="4094162" cy="5207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一、齿轮的主要技术要求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66900" y="1422400"/>
            <a:ext cx="8458200" cy="1014413"/>
          </a:xfrm>
          <a:prstGeom prst="rect">
            <a:avLst/>
          </a:prstGeom>
          <a:ln w="63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为了保证齿轮正常工作并方便加工，齿轮主要表面的尺寸公差、位置公差和表面粗糙度均需达到一定的标准。汽车传动齿轮的主要技术要求包括以下几个方面。</a:t>
            </a:r>
            <a:endParaRPr kumimoji="0" lang="zh-CN" altLang="en-US" sz="20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66900" y="2641600"/>
            <a:ext cx="3687763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．齿轮精度和表面粗糙度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244" name="AutoShape 2" descr="http://img4.imgtn.bdimg.com/it/u=886320101,1427526641&amp;fm=21&amp;gp=0.jpg"/>
          <p:cNvSpPr>
            <a:spLocks noChangeAspect="1"/>
          </p:cNvSpPr>
          <p:nvPr/>
        </p:nvSpPr>
        <p:spPr>
          <a:xfrm>
            <a:off x="1679575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9" name="图片 8" descr="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19700" y="3451225"/>
            <a:ext cx="5238750" cy="2857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2.jpg"/>
          <p:cNvPicPr>
            <a:picLocks noChangeAspect="1"/>
          </p:cNvPicPr>
          <p:nvPr/>
        </p:nvPicPr>
        <p:blipFill>
          <a:blip r:embed="rId1"/>
          <a:srcRect l="2260" t="3477" b="6128"/>
          <a:stretch>
            <a:fillRect/>
          </a:stretch>
        </p:blipFill>
        <p:spPr>
          <a:xfrm>
            <a:off x="5842000" y="4259263"/>
            <a:ext cx="3295650" cy="1981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1639888" y="1076325"/>
            <a:ext cx="65754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2．齿轮孔或轴齿轮轴颈尺寸公差和表面粗糙度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957388" y="1682750"/>
            <a:ext cx="8534400" cy="796925"/>
          </a:xfrm>
          <a:prstGeom prst="roundRect">
            <a:avLst>
              <a:gd name="adj" fmla="val 16667"/>
            </a:avLst>
          </a:prstGeom>
          <a:solidFill>
            <a:srgbClr val="FDF58D"/>
          </a:solidFill>
          <a:ln w="9525">
            <a:noFill/>
          </a:ln>
        </p:spPr>
        <p:txBody>
          <a:bodyPr>
            <a:spAutoFit/>
          </a:bodyPr>
          <a:p>
            <a:pPr indent="457200" algn="l" fontAlgn="base">
              <a:lnSpc>
                <a:spcPct val="100000"/>
              </a:lnSpc>
              <a:buClrTx/>
              <a:buSzTx/>
              <a:buFontTx/>
              <a:defRPr/>
            </a:pPr>
            <a:r>
              <a:rPr lang="zh-CN" altLang="en-US" sz="2000" strike="noStrike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齿轮孔或轴齿轮轴颈是加工、测量和装配齿轮时的基面，它们对齿轮的加工精度有重要影响。</a:t>
            </a:r>
            <a:endParaRPr lang="zh-CN" altLang="en-US" sz="2000" strike="noStrike" noProof="1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39888" y="2479675"/>
            <a:ext cx="4297362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3．端面的圆跳动和表面粗糙度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828800" y="3155950"/>
            <a:ext cx="8662988" cy="782638"/>
          </a:xfrm>
          <a:prstGeom prst="roundRect">
            <a:avLst>
              <a:gd name="adj" fmla="val 16667"/>
            </a:avLst>
          </a:prstGeom>
          <a:solidFill>
            <a:srgbClr val="FDF58D"/>
          </a:solidFill>
          <a:ln w="9525">
            <a:noFill/>
          </a:ln>
        </p:spPr>
        <p:txBody>
          <a:bodyPr wrap="square">
            <a:spAutoFit/>
          </a:bodyPr>
          <a:p>
            <a:pPr indent="457200" algn="l" fontAlgn="base">
              <a:lnSpc>
                <a:spcPct val="100000"/>
              </a:lnSpc>
              <a:buClrTx/>
              <a:buSzTx/>
              <a:buFontTx/>
              <a:defRPr/>
            </a:pPr>
            <a:r>
              <a:rPr lang="zh-CN" altLang="en-US" sz="2000" strike="noStrike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加工带孔齿轮的齿廓时通常以齿坯端面为定位基准，端面相对内孔在分度圆上的跳动量直接影响着齿轮的加工精度。</a:t>
            </a:r>
            <a:endParaRPr lang="zh-CN" altLang="en-US" sz="2000" strike="noStrike" noProof="1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90638" y="406400"/>
            <a:ext cx="4805362" cy="5207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一、汽车齿轮的主要技术要求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  <p:bldP spid="4" grpId="0"/>
      <p:bldP spid="5" grpId="0" bldLvl="0" animBg="1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2011363" y="1270000"/>
            <a:ext cx="3078162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4．齿轮的热处理要求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2011363" y="1912938"/>
            <a:ext cx="8534400" cy="817563"/>
          </a:xfrm>
          <a:prstGeom prst="roundRect">
            <a:avLst>
              <a:gd name="adj" fmla="val 16667"/>
            </a:avLst>
          </a:prstGeom>
          <a:solidFill>
            <a:srgbClr val="FDF58D"/>
          </a:solidFill>
          <a:ln w="9525">
            <a:noFill/>
          </a:ln>
        </p:spPr>
        <p:txBody>
          <a:bodyPr>
            <a:spAutoFit/>
          </a:bodyPr>
          <a:p>
            <a:pPr indent="457200" fontAlgn="base">
              <a:lnSpc>
                <a:spcPts val="2500"/>
              </a:lnSpc>
            </a:pPr>
            <a:r>
              <a:rPr lang="zh-CN" altLang="en-US" sz="2000" strike="noStrike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对于常用的低碳合金钢材料的汽车齿轮，要求齿面淬火硬度56～64 HRC，心部硬度32～45 HRC。</a:t>
            </a:r>
            <a:endParaRPr lang="zh-CN" altLang="en-US" sz="2000" strike="noStrike" noProof="1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 descr="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37163" y="3044825"/>
            <a:ext cx="5238750" cy="2857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1279525" y="463550"/>
            <a:ext cx="4094163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一、齿轮的主要技术要求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bldLvl="0" animBg="1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" name="圆角矩形 11"/>
          <p:cNvSpPr/>
          <p:nvPr/>
        </p:nvSpPr>
        <p:spPr>
          <a:xfrm>
            <a:off x="1698625" y="1625600"/>
            <a:ext cx="9332913" cy="1179513"/>
          </a:xfrm>
          <a:prstGeom prst="roundRect">
            <a:avLst>
              <a:gd name="adj" fmla="val 16667"/>
            </a:avLst>
          </a:prstGeom>
          <a:solidFill>
            <a:srgbClr val="FDF58D"/>
          </a:solidFill>
          <a:ln w="9525">
            <a:noFill/>
          </a:ln>
        </p:spPr>
        <p:txBody>
          <a:bodyPr wrap="square" anchor="t" anchorCtr="0">
            <a:spAutoFit/>
          </a:bodyPr>
          <a:p>
            <a:pPr indent="457200">
              <a:lnSpc>
                <a:spcPts val="2500"/>
              </a:lnSpc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汽车中的齿轮工作情况比较复杂，转速较高，需要承受一定的冲击载荷。这就要求齿轮轮齿表面有较高的硬度，而心部具有良好的韧性。汽车传动齿轮常用的材料为低碳合金钢，也可采用低合金中碳钢。</a:t>
            </a:r>
            <a:endParaRPr lang="zh-CN" altLang="zh-CN" sz="2000" dirty="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314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00613" y="3163888"/>
            <a:ext cx="5127625" cy="342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矩形 3"/>
          <p:cNvSpPr/>
          <p:nvPr/>
        </p:nvSpPr>
        <p:spPr>
          <a:xfrm>
            <a:off x="1512888" y="433388"/>
            <a:ext cx="3387725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齿轮材料的选择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385888" y="498475"/>
            <a:ext cx="3382962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三、毛坯形式的选择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828800" y="1571625"/>
            <a:ext cx="8534400" cy="1790700"/>
          </a:xfrm>
          <a:prstGeom prst="roundRect">
            <a:avLst>
              <a:gd name="adj" fmla="val 16667"/>
            </a:avLst>
          </a:prstGeom>
          <a:solidFill>
            <a:srgbClr val="FDF58D"/>
          </a:solidFill>
          <a:ln w="9525">
            <a:noFill/>
          </a:ln>
        </p:spPr>
        <p:txBody>
          <a:bodyPr>
            <a:spAutoFit/>
          </a:bodyPr>
          <a:p>
            <a:pPr indent="457200" fontAlgn="base"/>
            <a:r>
              <a:rPr lang="zh-CN" altLang="en-US" sz="2000" strike="noStrike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齿轮的毛坯形式很多，有锻件、铸件、粉末冶金件、焊件等。一般在中、小批生产中，齿轮毛坯可以在空气锤上用胎模锻造；大批量生产时，齿轮毛坯一般采用模锻成形。精密锻造成形后的齿轮齿面不需要机械加工，只在内孔和端面留有适当的精加工余量。这样不仅大大提高了劳动生产效率，降低了生产成本，还节约了大量钢材。</a:t>
            </a:r>
            <a:endParaRPr lang="zh-CN" altLang="en-US" sz="2000" strike="noStrike" noProof="1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4577" name="Picture 1" descr="C:\Documents and Settings\hwhh\Application Data\Tencent\Users\502857085\QQ\WinTemp\RichOle\M~{TJ{S2F$YC7M2QTIEVSAK.png"/>
          <p:cNvPicPr>
            <a:picLocks noChangeAspect="1"/>
          </p:cNvPicPr>
          <p:nvPr/>
        </p:nvPicPr>
        <p:blipFill>
          <a:blip r:embed="rId1"/>
          <a:srcRect b="12442"/>
          <a:stretch>
            <a:fillRect/>
          </a:stretch>
        </p:blipFill>
        <p:spPr>
          <a:xfrm>
            <a:off x="2362200" y="3433763"/>
            <a:ext cx="7696200" cy="2743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圆角矩形 2"/>
          <p:cNvSpPr/>
          <p:nvPr/>
        </p:nvSpPr>
        <p:spPr>
          <a:xfrm>
            <a:off x="1943100" y="1722438"/>
            <a:ext cx="8305800" cy="1117600"/>
          </a:xfrm>
          <a:prstGeom prst="roundRect">
            <a:avLst>
              <a:gd name="adj" fmla="val 16667"/>
            </a:avLst>
          </a:prstGeom>
          <a:solidFill>
            <a:srgbClr val="FDF58D"/>
          </a:solidFill>
          <a:ln w="9525">
            <a:noFill/>
          </a:ln>
        </p:spPr>
        <p:txBody>
          <a:bodyPr>
            <a:spAutoFit/>
          </a:bodyPr>
          <a:p>
            <a:pPr indent="457200" algn="l" fontAlgn="base"/>
            <a:r>
              <a:rPr lang="zh-CN" altLang="en-US" sz="2000" strike="noStrike" noProof="1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为了减少被加工齿轮在渗碳和淬火时的变形，要求毛坯的金相组织和晶粒大小均匀。所以锻件毛坯必须进行热处理（正火或退火），以消除锻件内的应力，改善材料的切削加工性能。</a:t>
            </a:r>
            <a:endParaRPr lang="zh-CN" altLang="en-US" sz="2000" strike="noStrike" noProof="1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 descr="u=1175437858,217547536&amp;fm=21&amp;gp=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67075" y="3213100"/>
            <a:ext cx="5657850" cy="2860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矩形 3"/>
          <p:cNvSpPr/>
          <p:nvPr/>
        </p:nvSpPr>
        <p:spPr>
          <a:xfrm>
            <a:off x="1492250" y="657225"/>
            <a:ext cx="3743325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四、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齿轮材料的热处理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extBox 4"/>
          <p:cNvSpPr txBox="1"/>
          <p:nvPr/>
        </p:nvSpPr>
        <p:spPr>
          <a:xfrm>
            <a:off x="1858963" y="1709738"/>
            <a:ext cx="8415338" cy="1476375"/>
          </a:xfrm>
          <a:prstGeom prst="rect">
            <a:avLst/>
          </a:prstGeom>
          <a:ln w="63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50000"/>
              </a:lnSpc>
              <a:buNone/>
            </a:pPr>
            <a:r>
              <a:rPr kumimoji="0" lang="zh-CN" altLang="en-US" sz="2000" b="0" i="0" u="none" strike="noStrike" kern="1200" cap="none" spc="0" normalizeH="0" baseline="0" noProof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汽车变速器中的齿轮工作在高速、重载条件下，为保证齿轮工作的可靠性，提高其使用寿命，应根据性能要求安排合理的热处理。根据热处理工序所在阶段的不同，齿轮热处理包括齿坯热处理和轮齿热处理两部分。</a:t>
            </a:r>
            <a:endParaRPr kumimoji="0" lang="zh-CN" altLang="en-US" sz="2000" b="0" i="0" u="none" strike="noStrike" kern="1200" cap="none" spc="0" normalizeH="0" baseline="0" noProof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782763" y="3833813"/>
            <a:ext cx="8626475" cy="2147887"/>
          </a:xfrm>
          <a:prstGeom prst="roundRect">
            <a:avLst>
              <a:gd name="adj" fmla="val 16667"/>
            </a:avLst>
          </a:prstGeom>
          <a:solidFill>
            <a:srgbClr val="FDCAB0"/>
          </a:solidFill>
          <a:ln w="9525">
            <a:noFill/>
          </a:ln>
        </p:spPr>
        <p:txBody>
          <a:bodyPr wrap="square" anchor="t" anchorCtr="0">
            <a:spAutoFit/>
          </a:bodyPr>
          <a:p>
            <a:pPr indent="457200"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正火：通常安排在毛坯铸造或锻造之后，机械加工之前进行。其目的是消除钢件中的残留应力，细化晶粒，使组织均匀，改善切削性能。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调质：目的是细化晶粒和使组织均匀，增强齿坯的韧性。调质同样安排在机械加工之前进行。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387" name="矩形 3"/>
          <p:cNvSpPr/>
          <p:nvPr/>
        </p:nvSpPr>
        <p:spPr>
          <a:xfrm>
            <a:off x="1492250" y="657225"/>
            <a:ext cx="3743325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四、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齿轮材料的热处理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857375" y="2187575"/>
            <a:ext cx="4619625" cy="1470025"/>
          </a:xfrm>
          <a:blipFill dpi="0" rotWithShape="1">
            <a:blip r:embed="rId1"/>
            <a:srcRect/>
            <a:tile tx="0" ty="0" sx="100000" sy="100000" flip="none" algn="tl"/>
          </a:blipFill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18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j-cs"/>
              </a:rPr>
              <a:t>Thank You!</a:t>
            </a:r>
            <a:endParaRPr kumimoji="0" lang="en-US" altLang="zh-CN" sz="6000" b="1" i="0" u="none" strike="noStrike" kern="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 bldLvl="0" animBg="1"/>
    </p:bldLst>
  </p:timing>
</p:sld>
</file>

<file path=ppt/theme/theme1.xml><?xml version="1.0" encoding="utf-8"?>
<a:theme xmlns:a="http://schemas.openxmlformats.org/drawingml/2006/main" name="12">
  <a:themeElements>
    <a:clrScheme name="12 3">
      <a:dk1>
        <a:srgbClr val="000000"/>
      </a:dk1>
      <a:lt1>
        <a:srgbClr val="FEE9DE"/>
      </a:lt1>
      <a:dk2>
        <a:srgbClr val="000066"/>
      </a:dk2>
      <a:lt2>
        <a:srgbClr val="808080"/>
      </a:lt2>
      <a:accent1>
        <a:srgbClr val="5CB1FE"/>
      </a:accent1>
      <a:accent2>
        <a:srgbClr val="FF7575"/>
      </a:accent2>
      <a:accent3>
        <a:srgbClr val="FEF2EC"/>
      </a:accent3>
      <a:accent4>
        <a:srgbClr val="000000"/>
      </a:accent4>
      <a:accent5>
        <a:srgbClr val="B5D5FE"/>
      </a:accent5>
      <a:accent6>
        <a:srgbClr val="E76969"/>
      </a:accent6>
      <a:hlink>
        <a:srgbClr val="FFC319"/>
      </a:hlink>
      <a:folHlink>
        <a:srgbClr val="A8D02A"/>
      </a:folHlink>
    </a:clrScheme>
    <a:fontScheme name="1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12 1">
        <a:dk1>
          <a:srgbClr val="000000"/>
        </a:dk1>
        <a:lt1>
          <a:srgbClr val="FDF58D"/>
        </a:lt1>
        <a:dk2>
          <a:srgbClr val="CC3300"/>
        </a:dk2>
        <a:lt2>
          <a:srgbClr val="808080"/>
        </a:lt2>
        <a:accent1>
          <a:srgbClr val="FF6161"/>
        </a:accent1>
        <a:accent2>
          <a:srgbClr val="FFC319"/>
        </a:accent2>
        <a:accent3>
          <a:srgbClr val="FEF9C5"/>
        </a:accent3>
        <a:accent4>
          <a:srgbClr val="000000"/>
        </a:accent4>
        <a:accent5>
          <a:srgbClr val="FFB7B7"/>
        </a:accent5>
        <a:accent6>
          <a:srgbClr val="E7B016"/>
        </a:accent6>
        <a:hlink>
          <a:srgbClr val="A8D02A"/>
        </a:hlink>
        <a:folHlink>
          <a:srgbClr val="5CB1F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 2">
        <a:dk1>
          <a:srgbClr val="000000"/>
        </a:dk1>
        <a:lt1>
          <a:srgbClr val="E1F4D8"/>
        </a:lt1>
        <a:dk2>
          <a:srgbClr val="003366"/>
        </a:dk2>
        <a:lt2>
          <a:srgbClr val="808080"/>
        </a:lt2>
        <a:accent1>
          <a:srgbClr val="FFC319"/>
        </a:accent1>
        <a:accent2>
          <a:srgbClr val="A8D02A"/>
        </a:accent2>
        <a:accent3>
          <a:srgbClr val="EEF8E9"/>
        </a:accent3>
        <a:accent4>
          <a:srgbClr val="000000"/>
        </a:accent4>
        <a:accent5>
          <a:srgbClr val="FFDEAB"/>
        </a:accent5>
        <a:accent6>
          <a:srgbClr val="98BC25"/>
        </a:accent6>
        <a:hlink>
          <a:srgbClr val="5CB1FE"/>
        </a:hlink>
        <a:folHlink>
          <a:srgbClr val="FF616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 3">
        <a:dk1>
          <a:srgbClr val="000000"/>
        </a:dk1>
        <a:lt1>
          <a:srgbClr val="FEE9DE"/>
        </a:lt1>
        <a:dk2>
          <a:srgbClr val="000066"/>
        </a:dk2>
        <a:lt2>
          <a:srgbClr val="808080"/>
        </a:lt2>
        <a:accent1>
          <a:srgbClr val="5CB1FE"/>
        </a:accent1>
        <a:accent2>
          <a:srgbClr val="FF7575"/>
        </a:accent2>
        <a:accent3>
          <a:srgbClr val="FEF2EC"/>
        </a:accent3>
        <a:accent4>
          <a:srgbClr val="000000"/>
        </a:accent4>
        <a:accent5>
          <a:srgbClr val="B5D5FE"/>
        </a:accent5>
        <a:accent6>
          <a:srgbClr val="E76969"/>
        </a:accent6>
        <a:hlink>
          <a:srgbClr val="FFC319"/>
        </a:hlink>
        <a:folHlink>
          <a:srgbClr val="A8D02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12">
  <a:themeElements>
    <a:clrScheme name="12 3">
      <a:dk1>
        <a:srgbClr val="000000"/>
      </a:dk1>
      <a:lt1>
        <a:srgbClr val="FEE9DE"/>
      </a:lt1>
      <a:dk2>
        <a:srgbClr val="000066"/>
      </a:dk2>
      <a:lt2>
        <a:srgbClr val="808080"/>
      </a:lt2>
      <a:accent1>
        <a:srgbClr val="5CB1FE"/>
      </a:accent1>
      <a:accent2>
        <a:srgbClr val="FF7575"/>
      </a:accent2>
      <a:accent3>
        <a:srgbClr val="FEF2EC"/>
      </a:accent3>
      <a:accent4>
        <a:srgbClr val="000000"/>
      </a:accent4>
      <a:accent5>
        <a:srgbClr val="B5D5FE"/>
      </a:accent5>
      <a:accent6>
        <a:srgbClr val="E76969"/>
      </a:accent6>
      <a:hlink>
        <a:srgbClr val="FFC319"/>
      </a:hlink>
      <a:folHlink>
        <a:srgbClr val="A8D02A"/>
      </a:folHlink>
    </a:clrScheme>
    <a:fontScheme name="1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12 1">
        <a:dk1>
          <a:srgbClr val="000000"/>
        </a:dk1>
        <a:lt1>
          <a:srgbClr val="FDF58D"/>
        </a:lt1>
        <a:dk2>
          <a:srgbClr val="CC3300"/>
        </a:dk2>
        <a:lt2>
          <a:srgbClr val="808080"/>
        </a:lt2>
        <a:accent1>
          <a:srgbClr val="FF6161"/>
        </a:accent1>
        <a:accent2>
          <a:srgbClr val="FFC319"/>
        </a:accent2>
        <a:accent3>
          <a:srgbClr val="FEF9C5"/>
        </a:accent3>
        <a:accent4>
          <a:srgbClr val="000000"/>
        </a:accent4>
        <a:accent5>
          <a:srgbClr val="FFB7B7"/>
        </a:accent5>
        <a:accent6>
          <a:srgbClr val="E7B016"/>
        </a:accent6>
        <a:hlink>
          <a:srgbClr val="A8D02A"/>
        </a:hlink>
        <a:folHlink>
          <a:srgbClr val="5CB1F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 2">
        <a:dk1>
          <a:srgbClr val="000000"/>
        </a:dk1>
        <a:lt1>
          <a:srgbClr val="E1F4D8"/>
        </a:lt1>
        <a:dk2>
          <a:srgbClr val="003366"/>
        </a:dk2>
        <a:lt2>
          <a:srgbClr val="808080"/>
        </a:lt2>
        <a:accent1>
          <a:srgbClr val="FFC319"/>
        </a:accent1>
        <a:accent2>
          <a:srgbClr val="A8D02A"/>
        </a:accent2>
        <a:accent3>
          <a:srgbClr val="EEF8E9"/>
        </a:accent3>
        <a:accent4>
          <a:srgbClr val="000000"/>
        </a:accent4>
        <a:accent5>
          <a:srgbClr val="FFDEAB"/>
        </a:accent5>
        <a:accent6>
          <a:srgbClr val="98BC25"/>
        </a:accent6>
        <a:hlink>
          <a:srgbClr val="5CB1FE"/>
        </a:hlink>
        <a:folHlink>
          <a:srgbClr val="FF616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 3">
        <a:dk1>
          <a:srgbClr val="000000"/>
        </a:dk1>
        <a:lt1>
          <a:srgbClr val="FEE9DE"/>
        </a:lt1>
        <a:dk2>
          <a:srgbClr val="000066"/>
        </a:dk2>
        <a:lt2>
          <a:srgbClr val="808080"/>
        </a:lt2>
        <a:accent1>
          <a:srgbClr val="5CB1FE"/>
        </a:accent1>
        <a:accent2>
          <a:srgbClr val="FF7575"/>
        </a:accent2>
        <a:accent3>
          <a:srgbClr val="FEF2EC"/>
        </a:accent3>
        <a:accent4>
          <a:srgbClr val="000000"/>
        </a:accent4>
        <a:accent5>
          <a:srgbClr val="B5D5FE"/>
        </a:accent5>
        <a:accent6>
          <a:srgbClr val="E76969"/>
        </a:accent6>
        <a:hlink>
          <a:srgbClr val="FFC319"/>
        </a:hlink>
        <a:folHlink>
          <a:srgbClr val="A8D02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E:\ppt模版库\12.pot</Template>
  <TotalTime>0</TotalTime>
  <Words>890</Words>
  <Application>WPS 演示</Application>
  <PresentationFormat>全屏显示(4:3)</PresentationFormat>
  <Paragraphs>49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9" baseType="lpstr">
      <vt:lpstr>Arial</vt:lpstr>
      <vt:lpstr>宋体</vt:lpstr>
      <vt:lpstr>Wingdings</vt:lpstr>
      <vt:lpstr>Times New Roman</vt:lpstr>
      <vt:lpstr>微软雅黑</vt:lpstr>
      <vt:lpstr>黑体</vt:lpstr>
      <vt:lpstr>华文新魏</vt:lpstr>
      <vt:lpstr>方正魏碑简体</vt:lpstr>
      <vt:lpstr>Impact</vt:lpstr>
      <vt:lpstr>DFPYeaSong-B5</vt:lpstr>
      <vt:lpstr>Adobe 明體 Std L</vt:lpstr>
      <vt:lpstr>华文中宋</vt:lpstr>
      <vt:lpstr>Adobe 楷体 Std R</vt:lpstr>
      <vt:lpstr>方正卡通简体</vt:lpstr>
      <vt:lpstr>华文楷体</vt:lpstr>
      <vt:lpstr>CAD 数英斜</vt:lpstr>
      <vt:lpstr>Arial Unicode MS</vt:lpstr>
      <vt:lpstr>MingLiU</vt:lpstr>
      <vt:lpstr>12</vt:lpstr>
      <vt:lpstr>1_12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jqe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平面构成 plane formation</dc:title>
  <dc:creator>jqe001</dc:creator>
  <cp:lastModifiedBy>舍士</cp:lastModifiedBy>
  <cp:revision>709</cp:revision>
  <dcterms:created xsi:type="dcterms:W3CDTF">2012-05-14T06:44:00Z</dcterms:created>
  <dcterms:modified xsi:type="dcterms:W3CDTF">2023-08-03T07:49:36Z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B64D28369C254232ADA3812A2B20B9FA_13</vt:lpwstr>
  </property>
</Properties>
</file>