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11"/>
  </p:notesMasterIdLst>
  <p:handoutMasterIdLst>
    <p:handoutMasterId r:id="rId12"/>
  </p:handoutMasterIdLst>
  <p:sldIdLst>
    <p:sldId id="501" r:id="rId4"/>
    <p:sldId id="502" r:id="rId5"/>
    <p:sldId id="488" r:id="rId6"/>
    <p:sldId id="417" r:id="rId7"/>
    <p:sldId id="418" r:id="rId8"/>
    <p:sldId id="420" r:id="rId9"/>
    <p:sldId id="285" r:id="rId10"/>
  </p:sldIdLst>
  <p:sldSz cx="12192000" cy="6858000"/>
  <p:notesSz cx="6858000" cy="9144000"/>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DB19"/>
    <a:srgbClr val="FCB7FB"/>
    <a:srgbClr val="95E7A3"/>
    <a:srgbClr val="FFFFFF"/>
    <a:srgbClr val="FCD5B5"/>
    <a:srgbClr val="E480A4"/>
    <a:srgbClr val="C3D69B"/>
    <a:srgbClr val="FDF5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snapVertSplitter="1" vertBarState="minimized" horzBarState="maximized">
    <p:restoredLeft sz="15465"/>
    <p:restoredTop sz="43676"/>
  </p:normalViewPr>
  <p:slideViewPr>
    <p:cSldViewPr showGuides="1">
      <p:cViewPr>
        <p:scale>
          <a:sx n="75" d="100"/>
          <a:sy n="75" d="100"/>
        </p:scale>
        <p:origin x="-696" y="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6"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5125" name="Rectangle 1029"/>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097"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103"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2286000"/>
            <a:ext cx="9918700" cy="1470025"/>
          </a:xfrm>
          <a:effectLst/>
        </p:spPr>
        <p:txBody>
          <a:bodyPr/>
          <a:lstStyle>
            <a:lvl1pPr>
              <a:spcBef>
                <a:spcPts val="1800"/>
              </a:spcBef>
              <a:defRPr sz="4800" baseline="0">
                <a:latin typeface="Times New Roman" panose="02020603050405020304" pitchFamily="18" charset="0"/>
                <a:ea typeface="方正卡通简体" pitchFamily="65" charset="-122"/>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baseline="0">
                <a:latin typeface="Times New Roman" panose="02020603050405020304" pitchFamily="18" charset="0"/>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10" name="文本占位符 7"/>
          <p:cNvSpPr>
            <a:spLocks noGrp="1"/>
          </p:cNvSpPr>
          <p:nvPr>
            <p:ph type="body" sz="quarter" idx="13"/>
          </p:nvPr>
        </p:nvSpPr>
        <p:spPr>
          <a:xfrm>
            <a:off x="1320800" y="16002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文本">
    <p:spTree>
      <p:nvGrpSpPr>
        <p:cNvPr id="1" name=""/>
        <p:cNvGrpSpPr/>
        <p:nvPr/>
      </p:nvGrpSpPr>
      <p:grpSpPr>
        <a:xfrm>
          <a:off x="0" y="0"/>
          <a:ext cx="0" cy="0"/>
          <a:chOff x="0" y="0"/>
          <a:chExt cx="0" cy="0"/>
        </a:xfrm>
      </p:grpSpPr>
      <p:sp>
        <p:nvSpPr>
          <p:cNvPr id="8" name="文本占位符 7"/>
          <p:cNvSpPr>
            <a:spLocks noGrp="1"/>
          </p:cNvSpPr>
          <p:nvPr>
            <p:ph type="body" sz="quarter" idx="13"/>
          </p:nvPr>
        </p:nvSpPr>
        <p:spPr>
          <a:xfrm>
            <a:off x="1320800" y="14478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种类">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a:latin typeface="方正魏碑简体" pitchFamily="2" charset="-122"/>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1524000" y="1371600"/>
            <a:ext cx="5689600" cy="457200"/>
          </a:xfrm>
        </p:spPr>
        <p:txBody>
          <a:bodyPr/>
          <a:lstStyle>
            <a:lvl1pPr>
              <a:buNone/>
              <a:defRPr sz="2000">
                <a:latin typeface="方正魏碑简体" pitchFamily="2" charset="-122"/>
                <a:ea typeface="方正魏碑简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结束">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6169"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6175"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4" name="Rectangle 2"/>
          <p:cNvSpPr>
            <a:spLocks noGrp="1" noChangeArrowheads="1"/>
          </p:cNvSpPr>
          <p:nvPr>
            <p:ph type="ctrTitle"/>
          </p:nvPr>
        </p:nvSpPr>
        <p:spPr bwMode="gray">
          <a:xfrm>
            <a:off x="444500" y="1884363"/>
            <a:ext cx="10972800" cy="2382837"/>
          </a:xfrm>
          <a:effectLst/>
        </p:spPr>
        <p:txBody>
          <a:bodyPr/>
          <a:lstStyle>
            <a:lvl1pPr>
              <a:defRPr lang="zh-CN" altLang="en-US" sz="8000" b="1" i="1" dirty="0">
                <a:solidFill>
                  <a:schemeClr val="tx2"/>
                </a:solidFill>
                <a:latin typeface="CAD 数英斜" pitchFamily="65" charset="-122"/>
                <a:ea typeface="CAD 数英斜" pitchFamily="65" charset="-122"/>
                <a:cs typeface="+mj-cs"/>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b="0" baseline="0">
                <a:latin typeface="Times New Roman" panose="02020603050405020304" pitchFamily="18" charset="0"/>
                <a:ea typeface="华文楷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2133600" y="1828800"/>
            <a:ext cx="9245600" cy="3657600"/>
          </a:xfrm>
        </p:spPr>
        <p:txBody>
          <a:bodyPr/>
          <a:lstStyle>
            <a:lvl1pPr indent="342900" defTabSz="457200" eaLnBrk="1" hangingPunct="1">
              <a:spcBef>
                <a:spcPts val="600"/>
              </a:spcBef>
              <a:buNone/>
              <a:defRPr sz="2800" baseline="0">
                <a:latin typeface="Times New Roman" panose="02020603050405020304" pitchFamily="18" charset="0"/>
                <a:ea typeface="华文楷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baseline="0">
                <a:latin typeface="Times New Roman" panose="02020603050405020304" pitchFamily="18" charset="0"/>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10" name="文本占位符 7"/>
          <p:cNvSpPr>
            <a:spLocks noGrp="1"/>
          </p:cNvSpPr>
          <p:nvPr>
            <p:ph type="body" sz="quarter" idx="13"/>
          </p:nvPr>
        </p:nvSpPr>
        <p:spPr>
          <a:xfrm>
            <a:off x="1320800" y="16002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文本">
    <p:spTree>
      <p:nvGrpSpPr>
        <p:cNvPr id="1" name=""/>
        <p:cNvGrpSpPr/>
        <p:nvPr/>
      </p:nvGrpSpPr>
      <p:grpSpPr>
        <a:xfrm>
          <a:off x="0" y="0"/>
          <a:ext cx="0" cy="0"/>
          <a:chOff x="0" y="0"/>
          <a:chExt cx="0" cy="0"/>
        </a:xfrm>
      </p:grpSpPr>
      <p:sp>
        <p:nvSpPr>
          <p:cNvPr id="8" name="文本占位符 7"/>
          <p:cNvSpPr>
            <a:spLocks noGrp="1"/>
          </p:cNvSpPr>
          <p:nvPr>
            <p:ph type="body" sz="quarter" idx="13"/>
          </p:nvPr>
        </p:nvSpPr>
        <p:spPr>
          <a:xfrm>
            <a:off x="1320800" y="14478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种类">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a:latin typeface="方正魏碑简体" pitchFamily="2" charset="-122"/>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1524000" y="1371600"/>
            <a:ext cx="5689600" cy="457200"/>
          </a:xfrm>
        </p:spPr>
        <p:txBody>
          <a:bodyPr/>
          <a:lstStyle>
            <a:lvl1pPr>
              <a:buNone/>
              <a:defRPr sz="2000">
                <a:latin typeface="方正魏碑简体" pitchFamily="2" charset="-122"/>
                <a:ea typeface="方正魏碑简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结束">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21"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27"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4" name="Rectangle 2"/>
          <p:cNvSpPr>
            <a:spLocks noGrp="1" noChangeArrowheads="1"/>
          </p:cNvSpPr>
          <p:nvPr>
            <p:ph type="ctrTitle"/>
          </p:nvPr>
        </p:nvSpPr>
        <p:spPr bwMode="gray">
          <a:xfrm>
            <a:off x="444500" y="1884363"/>
            <a:ext cx="10972800" cy="2382837"/>
          </a:xfrm>
          <a:effectLst/>
        </p:spPr>
        <p:txBody>
          <a:bodyPr/>
          <a:lstStyle>
            <a:lvl1pPr>
              <a:defRPr lang="zh-CN" altLang="en-US" sz="8000" b="1" i="1" dirty="0">
                <a:solidFill>
                  <a:schemeClr val="tx2"/>
                </a:solidFill>
                <a:latin typeface="CAD 数英斜" pitchFamily="65" charset="-122"/>
                <a:ea typeface="CAD 数英斜" pitchFamily="65" charset="-122"/>
                <a:cs typeface="+mj-cs"/>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标题">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5145"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151"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2286000"/>
            <a:ext cx="9918700" cy="1470025"/>
          </a:xfrm>
          <a:effectLst/>
        </p:spPr>
        <p:txBody>
          <a:bodyPr/>
          <a:lstStyle>
            <a:lvl1pPr>
              <a:spcBef>
                <a:spcPts val="1800"/>
              </a:spcBef>
              <a:defRPr sz="4800" baseline="0">
                <a:latin typeface="Times New Roman" panose="02020603050405020304" pitchFamily="18" charset="0"/>
                <a:ea typeface="方正卡通简体" pitchFamily="65" charset="-122"/>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b="0" baseline="0">
                <a:latin typeface="Times New Roman" panose="02020603050405020304" pitchFamily="18" charset="0"/>
                <a:ea typeface="华文楷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2133600" y="1828800"/>
            <a:ext cx="9245600" cy="3657600"/>
          </a:xfrm>
        </p:spPr>
        <p:txBody>
          <a:bodyPr/>
          <a:lstStyle>
            <a:lvl1pPr indent="342900" defTabSz="457200" eaLnBrk="1" hangingPunct="1">
              <a:spcBef>
                <a:spcPts val="600"/>
              </a:spcBef>
              <a:buNone/>
              <a:defRPr sz="2800" baseline="0">
                <a:latin typeface="Times New Roman" panose="02020603050405020304" pitchFamily="18" charset="0"/>
                <a:ea typeface="华文楷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png"/><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0"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gd name="T0" fmla="*/ 2147483647 w 5768"/>
              <a:gd name="T1" fmla="*/ 2147483647 h 4329"/>
              <a:gd name="T2" fmla="*/ 2147483647 w 5768"/>
              <a:gd name="T3" fmla="*/ 2147483647 h 4329"/>
              <a:gd name="T4" fmla="*/ 2147483647 w 5768"/>
              <a:gd name="T5" fmla="*/ 2147483647 h 4329"/>
              <a:gd name="T6" fmla="*/ 2147483647 w 5768"/>
              <a:gd name="T7" fmla="*/ 2147483647 h 4329"/>
              <a:gd name="T8" fmla="*/ 0 w 5768"/>
              <a:gd name="T9" fmla="*/ 0 h 4329"/>
              <a:gd name="T10" fmla="*/ 2147483647 w 5768"/>
              <a:gd name="T11" fmla="*/ 2147483647 h 4329"/>
              <a:gd name="T12" fmla="*/ 2147483647 w 5768"/>
              <a:gd name="T13" fmla="*/ 2147483647 h 4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gd name="T0" fmla="*/ 0 w 1089"/>
              <a:gd name="T1" fmla="*/ 0 h 1100"/>
              <a:gd name="T2" fmla="*/ 0 w 1089"/>
              <a:gd name="T3" fmla="*/ 2147483647 h 1100"/>
              <a:gd name="T4" fmla="*/ 2147483647 w 1089"/>
              <a:gd name="T5" fmla="*/ 2147483647 h 1100"/>
              <a:gd name="T6" fmla="*/ 0 w 1089"/>
              <a:gd name="T7" fmla="*/ 0 h 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gd name="T0" fmla="*/ 2147483647 w 3130"/>
              <a:gd name="T1" fmla="*/ 2147483647 h 453"/>
              <a:gd name="T2" fmla="*/ 2147483647 w 3130"/>
              <a:gd name="T3" fmla="*/ 0 h 453"/>
              <a:gd name="T4" fmla="*/ 0 w 3130"/>
              <a:gd name="T5" fmla="*/ 0 h 453"/>
              <a:gd name="T6" fmla="*/ 2147483647 w 3130"/>
              <a:gd name="T7" fmla="*/ 2147483647 h 4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nchorCtr="0"/>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8"/>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9"/>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rtl="0" eaLnBrk="0" fontAlgn="base" hangingPunct="0">
        <a:spcBef>
          <a:spcPct val="0"/>
        </a:spcBef>
        <a:spcAft>
          <a:spcPct val="0"/>
        </a:spcAft>
        <a:defRPr sz="4400" b="1">
          <a:solidFill>
            <a:schemeClr val="tx2"/>
          </a:solidFill>
          <a:latin typeface="Times New Roman" panose="02020603050405020304" pitchFamily="18" charset="0"/>
          <a:ea typeface="+mj-ea"/>
          <a:cs typeface="+mj-cs"/>
        </a:defRPr>
      </a:lvl1pPr>
      <a:lvl2pPr algn="l" rtl="0" eaLnBrk="0" fontAlgn="base" hangingPunct="0">
        <a:spcBef>
          <a:spcPct val="0"/>
        </a:spcBef>
        <a:spcAft>
          <a:spcPct val="0"/>
        </a:spcAft>
        <a:defRPr sz="4400" b="1">
          <a:solidFill>
            <a:schemeClr val="tx2"/>
          </a:solidFill>
          <a:latin typeface="Times New Roman" panose="02020603050405020304" pitchFamily="18" charset="0"/>
        </a:defRPr>
      </a:lvl2pPr>
      <a:lvl3pPr algn="l" rtl="0" eaLnBrk="0" fontAlgn="base" hangingPunct="0">
        <a:spcBef>
          <a:spcPct val="0"/>
        </a:spcBef>
        <a:spcAft>
          <a:spcPct val="0"/>
        </a:spcAft>
        <a:defRPr sz="4400" b="1">
          <a:solidFill>
            <a:schemeClr val="tx2"/>
          </a:solidFill>
          <a:latin typeface="Times New Roman" panose="02020603050405020304" pitchFamily="18" charset="0"/>
        </a:defRPr>
      </a:lvl3pPr>
      <a:lvl4pPr algn="l" rtl="0" eaLnBrk="0" fontAlgn="base" hangingPunct="0">
        <a:spcBef>
          <a:spcPct val="0"/>
        </a:spcBef>
        <a:spcAft>
          <a:spcPct val="0"/>
        </a:spcAft>
        <a:defRPr sz="4400" b="1">
          <a:solidFill>
            <a:schemeClr val="tx2"/>
          </a:solidFill>
          <a:latin typeface="Times New Roman" panose="02020603050405020304" pitchFamily="18" charset="0"/>
        </a:defRPr>
      </a:lvl4pPr>
      <a:lvl5pPr algn="l" rtl="0" eaLnBrk="0" fontAlgn="base" hangingPunct="0">
        <a:spcBef>
          <a:spcPct val="0"/>
        </a:spcBef>
        <a:spcAft>
          <a:spcPct val="0"/>
        </a:spcAft>
        <a:defRPr sz="4400" b="1">
          <a:solidFill>
            <a:schemeClr val="tx2"/>
          </a:solidFill>
          <a:latin typeface="Times New Roman" panose="02020603050405020304" pitchFamily="18"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gd name="T0" fmla="*/ 2147483647 w 5768"/>
              <a:gd name="T1" fmla="*/ 2147483647 h 4329"/>
              <a:gd name="T2" fmla="*/ 2147483647 w 5768"/>
              <a:gd name="T3" fmla="*/ 2147483647 h 4329"/>
              <a:gd name="T4" fmla="*/ 2147483647 w 5768"/>
              <a:gd name="T5" fmla="*/ 2147483647 h 4329"/>
              <a:gd name="T6" fmla="*/ 2147483647 w 5768"/>
              <a:gd name="T7" fmla="*/ 2147483647 h 4329"/>
              <a:gd name="T8" fmla="*/ 0 w 5768"/>
              <a:gd name="T9" fmla="*/ 0 h 4329"/>
              <a:gd name="T10" fmla="*/ 2147483647 w 5768"/>
              <a:gd name="T11" fmla="*/ 2147483647 h 4329"/>
              <a:gd name="T12" fmla="*/ 2147483647 w 5768"/>
              <a:gd name="T13" fmla="*/ 2147483647 h 4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gd name="T0" fmla="*/ 0 w 1089"/>
              <a:gd name="T1" fmla="*/ 0 h 1100"/>
              <a:gd name="T2" fmla="*/ 0 w 1089"/>
              <a:gd name="T3" fmla="*/ 2147483647 h 1100"/>
              <a:gd name="T4" fmla="*/ 2147483647 w 1089"/>
              <a:gd name="T5" fmla="*/ 2147483647 h 1100"/>
              <a:gd name="T6" fmla="*/ 0 w 1089"/>
              <a:gd name="T7" fmla="*/ 0 h 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3" name="Rectangle 3"/>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gd name="T0" fmla="*/ 2147483647 w 3130"/>
              <a:gd name="T1" fmla="*/ 2147483647 h 453"/>
              <a:gd name="T2" fmla="*/ 2147483647 w 3130"/>
              <a:gd name="T3" fmla="*/ 0 h 453"/>
              <a:gd name="T4" fmla="*/ 0 w 3130"/>
              <a:gd name="T5" fmla="*/ 0 h 453"/>
              <a:gd name="T6" fmla="*/ 2147483647 w 3130"/>
              <a:gd name="T7" fmla="*/ 2147483647 h 4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8"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nchorCtr="0"/>
          <a:p>
            <a:pPr lvl="0"/>
            <a:r>
              <a:rPr lang="zh-CN" altLang="en-US" dirty="0"/>
              <a:t>单击此处编辑母版标题样式</a:t>
            </a:r>
            <a:endParaRPr lang="zh-CN" altLang="en-US" dirty="0"/>
          </a:p>
        </p:txBody>
      </p:sp>
      <p:pic>
        <p:nvPicPr>
          <p:cNvPr id="2079" name="Picture 37" descr="water"/>
          <p:cNvPicPr>
            <a:picLocks noChangeAspect="1"/>
          </p:cNvPicPr>
          <p:nvPr/>
        </p:nvPicPr>
        <p:blipFill>
          <a:blip r:embed="rId8"/>
          <a:srcRect l="22409" t="16374" b="27486"/>
          <a:stretch>
            <a:fillRect/>
          </a:stretch>
        </p:blipFill>
        <p:spPr>
          <a:xfrm rot="786797">
            <a:off x="8839200" y="-381000"/>
            <a:ext cx="3224213" cy="1995488"/>
          </a:xfrm>
          <a:prstGeom prst="rect">
            <a:avLst/>
          </a:prstGeom>
          <a:noFill/>
          <a:ln w="9525">
            <a:noFill/>
          </a:ln>
        </p:spPr>
      </p:pic>
      <p:pic>
        <p:nvPicPr>
          <p:cNvPr id="2080" name="Picture 38" descr="3"/>
          <p:cNvPicPr>
            <a:picLocks noChangeAspect="1"/>
          </p:cNvPicPr>
          <p:nvPr/>
        </p:nvPicPr>
        <p:blipFill>
          <a:blip r:embed="rId9"/>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sldNum="0" hdr="0" ftr="0" dt="0"/>
  <p:txStyles>
    <p:titleStyle>
      <a:lvl1pPr algn="l" rtl="0" eaLnBrk="0" fontAlgn="base" hangingPunct="0">
        <a:spcBef>
          <a:spcPct val="0"/>
        </a:spcBef>
        <a:spcAft>
          <a:spcPct val="0"/>
        </a:spcAft>
        <a:defRPr sz="4400" b="1">
          <a:solidFill>
            <a:schemeClr val="tx2"/>
          </a:solidFill>
          <a:latin typeface="Times New Roman" panose="02020603050405020304" pitchFamily="18" charset="0"/>
          <a:ea typeface="+mj-ea"/>
          <a:cs typeface="+mj-cs"/>
        </a:defRPr>
      </a:lvl1pPr>
      <a:lvl2pPr algn="l" rtl="0" eaLnBrk="0" fontAlgn="base" hangingPunct="0">
        <a:spcBef>
          <a:spcPct val="0"/>
        </a:spcBef>
        <a:spcAft>
          <a:spcPct val="0"/>
        </a:spcAft>
        <a:defRPr sz="4400" b="1">
          <a:solidFill>
            <a:schemeClr val="tx2"/>
          </a:solidFill>
          <a:latin typeface="Times New Roman" panose="02020603050405020304" pitchFamily="18" charset="0"/>
        </a:defRPr>
      </a:lvl2pPr>
      <a:lvl3pPr algn="l" rtl="0" eaLnBrk="0" fontAlgn="base" hangingPunct="0">
        <a:spcBef>
          <a:spcPct val="0"/>
        </a:spcBef>
        <a:spcAft>
          <a:spcPct val="0"/>
        </a:spcAft>
        <a:defRPr sz="4400" b="1">
          <a:solidFill>
            <a:schemeClr val="tx2"/>
          </a:solidFill>
          <a:latin typeface="Times New Roman" panose="02020603050405020304" pitchFamily="18" charset="0"/>
        </a:defRPr>
      </a:lvl3pPr>
      <a:lvl4pPr algn="l" rtl="0" eaLnBrk="0" fontAlgn="base" hangingPunct="0">
        <a:spcBef>
          <a:spcPct val="0"/>
        </a:spcBef>
        <a:spcAft>
          <a:spcPct val="0"/>
        </a:spcAft>
        <a:defRPr sz="4400" b="1">
          <a:solidFill>
            <a:schemeClr val="tx2"/>
          </a:solidFill>
          <a:latin typeface="Times New Roman" panose="02020603050405020304" pitchFamily="18" charset="0"/>
        </a:defRPr>
      </a:lvl4pPr>
      <a:lvl5pPr algn="l" rtl="0" eaLnBrk="0" fontAlgn="base" hangingPunct="0">
        <a:spcBef>
          <a:spcPct val="0"/>
        </a:spcBef>
        <a:spcAft>
          <a:spcPct val="0"/>
        </a:spcAft>
        <a:defRPr sz="4400" b="1">
          <a:solidFill>
            <a:schemeClr val="tx2"/>
          </a:solidFill>
          <a:latin typeface="Times New Roman" panose="02020603050405020304" pitchFamily="18"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副标题 5"/>
          <p:cNvSpPr>
            <a:spLocks noGrp="1"/>
          </p:cNvSpPr>
          <p:nvPr>
            <p:ph type="subTitle" idx="1"/>
          </p:nvPr>
        </p:nvSpPr>
        <p:spPr>
          <a:xfrm>
            <a:off x="4140200" y="4225925"/>
            <a:ext cx="4800600" cy="655638"/>
          </a:xfrm>
        </p:spPr>
        <p:txBody>
          <a:bodyPr vert="horz" wrap="square" lIns="68580" tIns="34290" rIns="68580" bIns="34290" anchor="t" anchorCtr="0"/>
          <a:p>
            <a:pPr marL="0" marR="0" indent="0" algn="ctr" defTabSz="914400" rtl="0" eaLnBrk="0" fontAlgn="base" latinLnBrk="0" hangingPunct="0">
              <a:lnSpc>
                <a:spcPct val="100000"/>
              </a:lnSpc>
              <a:spcBef>
                <a:spcPct val="20000"/>
              </a:spcBef>
              <a:spcAft>
                <a:spcPct val="0"/>
              </a:spcAft>
              <a:buClrTx/>
              <a:buSzTx/>
              <a:buFontTx/>
              <a:buNone/>
            </a:pPr>
            <a:r>
              <a:rPr kumimoji="0" lang="zh-CN" altLang="en-US" sz="2700" b="1" i="0" u="none" strike="noStrike" kern="0" cap="none" spc="0" normalizeH="0" baseline="0" noProof="1" dirty="0">
                <a:solidFill>
                  <a:schemeClr val="tx1"/>
                </a:solidFill>
                <a:latin typeface="微软雅黑" panose="020B0503020204020204" charset="-122"/>
                <a:ea typeface="微软雅黑" panose="020B0503020204020204" charset="-122"/>
                <a:cs typeface="+mn-cs"/>
              </a:rPr>
              <a:t> </a:t>
            </a:r>
            <a:endParaRPr kumimoji="0" lang="zh-CN" altLang="en-US" sz="2700" b="1" i="0" u="none" strike="noStrike" kern="0" cap="none" spc="0" normalizeH="0" baseline="0" noProof="1" dirty="0">
              <a:solidFill>
                <a:schemeClr val="tx1"/>
              </a:solidFill>
              <a:latin typeface="微软雅黑" panose="020B0503020204020204" charset="-122"/>
              <a:ea typeface="微软雅黑" panose="020B0503020204020204" charset="-122"/>
              <a:cs typeface="+mn-cs"/>
            </a:endParaRPr>
          </a:p>
        </p:txBody>
      </p:sp>
      <p:sp>
        <p:nvSpPr>
          <p:cNvPr id="5" name="标题 4"/>
          <p:cNvSpPr>
            <a:spLocks noGrp="1" noChangeArrowheads="1"/>
          </p:cNvSpPr>
          <p:nvPr>
            <p:ph type="ctrTitle"/>
          </p:nvPr>
        </p:nvSpPr>
        <p:spPr>
          <a:xfrm>
            <a:off x="744538" y="236538"/>
            <a:ext cx="5380038" cy="1101725"/>
          </a:xfrm>
        </p:spPr>
        <p:txBody>
          <a:bodyPr vert="horz" wrap="square" lIns="68580" tIns="34290" rIns="68580" bIns="3429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0" cap="none" spc="0" normalizeH="0" baseline="0" noProof="1" smtClean="0">
                <a:ln>
                  <a:noFill/>
                </a:ln>
                <a:solidFill>
                  <a:schemeClr val="tx1"/>
                </a:solidFill>
                <a:effectLst/>
                <a:uLnTx/>
                <a:uFillTx/>
                <a:latin typeface="微软雅黑" panose="020B0503020204020204" charset="-122"/>
                <a:ea typeface="微软雅黑" panose="020B0503020204020204" charset="-122"/>
                <a:cs typeface="+mj-cs"/>
              </a:rPr>
              <a:t>汽车</a:t>
            </a:r>
            <a:r>
              <a:rPr kumimoji="0" lang="zh-CN" sz="32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rPr>
              <a:t>车身</a:t>
            </a:r>
            <a:r>
              <a:rPr kumimoji="0" lang="zh-CN" altLang="en-US" sz="3200" b="1" i="0" u="none" strike="noStrike" kern="0" cap="none" spc="0" normalizeH="0" baseline="0" noProof="1" smtClean="0">
                <a:ln>
                  <a:noFill/>
                </a:ln>
                <a:solidFill>
                  <a:schemeClr val="tx1"/>
                </a:solidFill>
                <a:effectLst/>
                <a:uLnTx/>
                <a:uFillTx/>
                <a:latin typeface="微软雅黑" panose="020B0503020204020204" charset="-122"/>
                <a:ea typeface="微软雅黑" panose="020B0503020204020204" charset="-122"/>
                <a:cs typeface="+mj-cs"/>
              </a:rPr>
              <a:t>制造</a:t>
            </a:r>
            <a:r>
              <a:rPr kumimoji="0" lang="zh-CN" sz="32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rPr>
              <a:t>技术</a:t>
            </a:r>
            <a:endParaRPr kumimoji="0" lang="zh-CN" sz="32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endParaRPr>
          </a:p>
        </p:txBody>
      </p:sp>
      <p:sp>
        <p:nvSpPr>
          <p:cNvPr id="2" name="标题 4"/>
          <p:cNvSpPr>
            <a:spLocks noGrp="1" noChangeArrowheads="1"/>
          </p:cNvSpPr>
          <p:nvPr/>
        </p:nvSpPr>
        <p:spPr>
          <a:xfrm>
            <a:off x="1749425" y="2316163"/>
            <a:ext cx="5378450" cy="1101725"/>
          </a:xfrm>
          <a:prstGeom prst="rect">
            <a:avLst/>
          </a:prstGeom>
          <a:noFill/>
          <a:ln w="9525">
            <a:noFill/>
            <a:miter lim="800000"/>
          </a:ln>
          <a:effectLst/>
        </p:spPr>
        <p:txBody>
          <a:bodyPr vert="horz" wrap="square" lIns="68580" tIns="34290" rIns="68580" bIns="34290" numCol="1" anchor="ctr" anchorCtr="0" compatLnSpc="1"/>
          <a:lstStyle>
            <a:lvl1pPr algn="l" rtl="0" eaLnBrk="0" fontAlgn="base" hangingPunct="0">
              <a:spcBef>
                <a:spcPts val="1800"/>
              </a:spcBef>
              <a:spcAft>
                <a:spcPct val="0"/>
              </a:spcAft>
              <a:defRPr sz="4800" b="1" baseline="0">
                <a:solidFill>
                  <a:schemeClr val="tx2"/>
                </a:solidFill>
                <a:latin typeface="Times New Roman" panose="02020603050405020304" pitchFamily="18" charset="0"/>
                <a:ea typeface="方正卡通简体" pitchFamily="65" charset="-122"/>
                <a:cs typeface="+mj-cs"/>
              </a:defRPr>
            </a:lvl1pPr>
            <a:lvl2pPr algn="l" rtl="0" eaLnBrk="0" fontAlgn="base" hangingPunct="0">
              <a:spcBef>
                <a:spcPct val="0"/>
              </a:spcBef>
              <a:spcAft>
                <a:spcPct val="0"/>
              </a:spcAft>
              <a:defRPr sz="4400" b="1">
                <a:solidFill>
                  <a:schemeClr val="tx2"/>
                </a:solidFill>
                <a:latin typeface="Times New Roman" panose="02020603050405020304" pitchFamily="18" charset="0"/>
              </a:defRPr>
            </a:lvl2pPr>
            <a:lvl3pPr algn="l" rtl="0" eaLnBrk="0" fontAlgn="base" hangingPunct="0">
              <a:spcBef>
                <a:spcPct val="0"/>
              </a:spcBef>
              <a:spcAft>
                <a:spcPct val="0"/>
              </a:spcAft>
              <a:defRPr sz="4400" b="1">
                <a:solidFill>
                  <a:schemeClr val="tx2"/>
                </a:solidFill>
                <a:latin typeface="Times New Roman" panose="02020603050405020304" pitchFamily="18" charset="0"/>
              </a:defRPr>
            </a:lvl3pPr>
            <a:lvl4pPr algn="l" rtl="0" eaLnBrk="0" fontAlgn="base" hangingPunct="0">
              <a:spcBef>
                <a:spcPct val="0"/>
              </a:spcBef>
              <a:spcAft>
                <a:spcPct val="0"/>
              </a:spcAft>
              <a:defRPr sz="4400" b="1">
                <a:solidFill>
                  <a:schemeClr val="tx2"/>
                </a:solidFill>
                <a:latin typeface="Times New Roman" panose="02020603050405020304" pitchFamily="18" charset="0"/>
              </a:defRPr>
            </a:lvl4pPr>
            <a:lvl5pPr algn="l" rtl="0" eaLnBrk="0" fontAlgn="base" hangingPunct="0">
              <a:spcBef>
                <a:spcPct val="0"/>
              </a:spcBef>
              <a:spcAft>
                <a:spcPct val="0"/>
              </a:spcAft>
              <a:defRPr sz="4400" b="1">
                <a:solidFill>
                  <a:schemeClr val="tx2"/>
                </a:solidFill>
                <a:latin typeface="Times New Roman" panose="02020603050405020304" pitchFamily="18"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sz="36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rPr>
              <a:t> </a:t>
            </a:r>
            <a:r>
              <a:rPr kumimoji="0" lang="zh-CN" altLang="en-US" sz="36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rPr>
              <a:t>   铣   削   技   术 </a:t>
            </a:r>
            <a:r>
              <a:rPr kumimoji="0" lang="en-US" altLang="zh-CN" sz="36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rPr>
              <a:t>1</a:t>
            </a:r>
            <a:endParaRPr kumimoji="0" lang="en-US" altLang="zh-CN" sz="3600" b="1"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ppt_x</p:attrName>
                                        </p:attrNameLst>
                                      </p:cBhvr>
                                      <p:tavLst>
                                        <p:tav tm="0">
                                          <p:val>
                                            <p:strVal val="#ppt_x-.2"/>
                                          </p:val>
                                        </p:tav>
                                        <p:tav tm="100000">
                                          <p:val>
                                            <p:strVal val="#ppt_x"/>
                                          </p:val>
                                        </p:tav>
                                      </p:tavLst>
                                    </p:anim>
                                    <p:anim calcmode="lin" valueType="num">
                                      <p:cBhvr>
                                        <p:cTn id="1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noChangeArrowheads="1"/>
          </p:cNvSpPr>
          <p:nvPr>
            <p:ph type="title"/>
          </p:nvPr>
        </p:nvSpPr>
        <p:spPr>
          <a:xfrm>
            <a:off x="1462088" y="850900"/>
            <a:ext cx="8229600" cy="588963"/>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sym typeface="+mn-ea"/>
              </a:rPr>
              <a:t>一、什么是铣削</a:t>
            </a:r>
            <a:endPar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4" name="文本框 3"/>
          <p:cNvSpPr txBox="1"/>
          <p:nvPr/>
        </p:nvSpPr>
        <p:spPr>
          <a:xfrm>
            <a:off x="2101850" y="1730375"/>
            <a:ext cx="8505825" cy="1198563"/>
          </a:xfrm>
          <a:prstGeom prst="rect">
            <a:avLst/>
          </a:prstGeom>
          <a:solidFill>
            <a:schemeClr val="tx2">
              <a:lumMod val="20000"/>
              <a:lumOff val="80000"/>
            </a:schemeClr>
          </a:solidFill>
        </p:spPr>
        <p:txBody>
          <a:bodyPr wrap="square" rtlCol="0" anchor="t">
            <a:spAutoFit/>
          </a:bodyPr>
          <a:p>
            <a:pPr>
              <a:lnSpc>
                <a:spcPct val="150000"/>
              </a:lnSpc>
            </a:pPr>
            <a:r>
              <a:rPr lang="en-US" altLang="zh-CN" sz="2400" kern="0" noProof="1" smtClean="0">
                <a:solidFill>
                  <a:schemeClr val="dk1"/>
                </a:solidFill>
                <a:latin typeface="微软雅黑" panose="020B0503020204020204" charset="-122"/>
                <a:ea typeface="微软雅黑" panose="020B0503020204020204" charset="-122"/>
                <a:cs typeface="+mn-cs"/>
                <a:sym typeface="+mn-ea"/>
              </a:rPr>
              <a:t>      </a:t>
            </a:r>
            <a:r>
              <a:rPr lang="zh-CN" altLang="zh-CN" sz="2400" kern="0" noProof="1" smtClean="0">
                <a:solidFill>
                  <a:schemeClr val="dk1"/>
                </a:solidFill>
                <a:latin typeface="微软雅黑" panose="020B0503020204020204" charset="-122"/>
                <a:ea typeface="微软雅黑" panose="020B0503020204020204" charset="-122"/>
                <a:cs typeface="+mn-cs"/>
                <a:sym typeface="+mn-ea"/>
              </a:rPr>
              <a:t>铣削是指在铣床上利用铣刀进行的切削加工，是机械加工中最常用的方法之一。</a:t>
            </a:r>
            <a:endParaRPr lang="zh-CN" altLang="en-US" sz="2400" noProof="1">
              <a:latin typeface="微软雅黑" panose="020B0503020204020204" charset="-122"/>
              <a:ea typeface="微软雅黑" panose="020B0503020204020204" charset="-122"/>
            </a:endParaRPr>
          </a:p>
        </p:txBody>
      </p:sp>
      <p:pic>
        <p:nvPicPr>
          <p:cNvPr id="10243" name="图片 4"/>
          <p:cNvPicPr>
            <a:picLocks noChangeAspect="1"/>
          </p:cNvPicPr>
          <p:nvPr/>
        </p:nvPicPr>
        <p:blipFill>
          <a:blip r:embed="rId1"/>
          <a:srcRect b="3305"/>
          <a:stretch>
            <a:fillRect/>
          </a:stretch>
        </p:blipFill>
        <p:spPr>
          <a:xfrm>
            <a:off x="4395788" y="3078163"/>
            <a:ext cx="6072187" cy="3519487"/>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1"/>
          <p:cNvSpPr>
            <a:spLocks noGrp="1" noChangeArrowheads="1"/>
          </p:cNvSpPr>
          <p:nvPr>
            <p:ph type="title"/>
          </p:nvPr>
        </p:nvSpPr>
        <p:spPr>
          <a:xfrm>
            <a:off x="1462088" y="850900"/>
            <a:ext cx="8229600" cy="588963"/>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sym typeface="+mn-ea"/>
              </a:rPr>
              <a:t>二、铣削的特点及应用</a:t>
            </a:r>
            <a:endPar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endParaRPr>
          </a:p>
        </p:txBody>
      </p:sp>
      <p:sp>
        <p:nvSpPr>
          <p:cNvPr id="3" name="文本占位符 2"/>
          <p:cNvSpPr>
            <a:spLocks noGrp="1"/>
          </p:cNvSpPr>
          <p:nvPr>
            <p:ph type="body" sz="quarter" idx="13"/>
          </p:nvPr>
        </p:nvSpPr>
        <p:spPr>
          <a:xfrm>
            <a:off x="2339975" y="1943100"/>
            <a:ext cx="8489950" cy="1782763"/>
          </a:xfr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a:solidFill>
              <a:schemeClr val="accent2">
                <a:shade val="95000"/>
                <a:satMod val="105000"/>
              </a:schemeClr>
            </a:solidFill>
          </a:ln>
          <a:effectLst>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lstStyle/>
          <a:p>
            <a:pPr marL="0" marR="0" lvl="0" indent="457200" algn="l" defTabSz="457200" rtl="0" eaLnBrk="1" fontAlgn="base" latinLnBrk="0" hangingPunct="1">
              <a:lnSpc>
                <a:spcPct val="150000"/>
              </a:lnSpc>
              <a:spcBef>
                <a:spcPts val="300"/>
              </a:spcBef>
              <a:spcAft>
                <a:spcPct val="0"/>
              </a:spcAft>
              <a:buClrTx/>
              <a:buSzTx/>
              <a:buFontTx/>
              <a:buNone/>
              <a:defRPr/>
            </a:pPr>
            <a:r>
              <a:rPr kumimoji="0" lang="zh-CN" altLang="zh-CN" sz="2400" b="0" i="0" u="none" strike="noStrike" kern="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铣削时使用的铣刀为多齿刀具，它不像车刀和钻头那样连续进行切削，而是间歇性地切削，因此铣刀刀刃的散热条件好，切削速度比较高，相应地，生产效率也较高。</a:t>
            </a:r>
            <a:endParaRPr kumimoji="0" lang="zh-CN"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a:p>
            <a:pPr marL="0" marR="0" lvl="0" indent="457200" algn="l" defTabSz="457200" rtl="0" eaLnBrk="1" fontAlgn="base" latinLnBrk="0" hangingPunct="1">
              <a:lnSpc>
                <a:spcPct val="100000"/>
              </a:lnSpc>
              <a:spcBef>
                <a:spcPts val="300"/>
              </a:spcBef>
              <a:spcAft>
                <a:spcPct val="0"/>
              </a:spcAft>
              <a:buClrTx/>
              <a:buSzTx/>
              <a:buFontTx/>
              <a:buNone/>
              <a:defRPr/>
            </a:pPr>
            <a:endParaRPr kumimoji="0" lang="zh-CN"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a:p>
            <a:pPr marL="0" marR="0" lvl="0" indent="457200" algn="l" defTabSz="457200" rtl="0" eaLnBrk="1" fontAlgn="base" latinLnBrk="0" hangingPunct="1">
              <a:lnSpc>
                <a:spcPct val="100000"/>
              </a:lnSpc>
              <a:spcBef>
                <a:spcPts val="300"/>
              </a:spcBef>
              <a:spcAft>
                <a:spcPct val="0"/>
              </a:spcAft>
              <a:buClrTx/>
              <a:buSzTx/>
              <a:buFontTx/>
              <a:buNone/>
              <a:defRPr/>
            </a:pPr>
            <a:endParaRPr kumimoji="0" lang="zh-CN" altLang="en-US" sz="1800" b="1" i="0" u="none" strike="noStrike" kern="0" cap="none" spc="0" normalizeH="0" baseline="0" noProof="1">
              <a:ln>
                <a:noFill/>
              </a:ln>
              <a:solidFill>
                <a:schemeClr val="dk1"/>
              </a:solidFill>
              <a:effectLst/>
              <a:uLnTx/>
              <a:uFillTx/>
              <a:latin typeface="Times New Roman" panose="02020603050405020304" pitchFamily="18" charset="0"/>
              <a:ea typeface="宋体" panose="02010600030101010101" pitchFamily="2" charset="-122"/>
              <a:cs typeface="+mn-cs"/>
            </a:endParaRPr>
          </a:p>
        </p:txBody>
      </p:sp>
      <p:sp>
        <p:nvSpPr>
          <p:cNvPr id="5" name="文本占位符 2"/>
          <p:cNvSpPr>
            <a:spLocks noGrp="1"/>
          </p:cNvSpPr>
          <p:nvPr/>
        </p:nvSpPr>
        <p:spPr>
          <a:xfrm>
            <a:off x="2339975" y="4410075"/>
            <a:ext cx="8489950" cy="1920875"/>
          </a:xfrm>
          <a:prstGeom prst="rect">
            <a:avLst/>
          </a:prstGeom>
          <a:solidFill>
            <a:srgbClr val="FDF58D"/>
          </a:solidFill>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lstStyle>
            <a:lvl1pPr marL="0" indent="457200" algn="l" defTabSz="457200" rtl="0" eaLnBrk="1" fontAlgn="base" hangingPunct="1">
              <a:spcBef>
                <a:spcPts val="300"/>
              </a:spcBef>
              <a:spcAft>
                <a:spcPct val="0"/>
              </a:spcAft>
              <a:buNone/>
              <a:defRPr sz="1800" b="1" baseline="0">
                <a:solidFill>
                  <a:schemeClr val="dk1"/>
                </a:solidFill>
                <a:latin typeface="Times New Roman" panose="02020603050405020304" pitchFamily="18" charset="0"/>
                <a:ea typeface="宋体" panose="02010600030101010101" pitchFamily="2" charset="-122"/>
                <a:cs typeface="+mn-cs"/>
              </a:defRPr>
            </a:lvl1pPr>
            <a:lvl2pPr marL="742950" indent="-285750" algn="l" rtl="0" eaLnBrk="0" fontAlgn="base" hangingPunct="0">
              <a:spcBef>
                <a:spcPct val="20000"/>
              </a:spcBef>
              <a:spcAft>
                <a:spcPct val="0"/>
              </a:spcAft>
              <a:buNone/>
              <a:defRPr sz="2800">
                <a:solidFill>
                  <a:schemeClr val="dk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dk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dk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dk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dk1"/>
                </a:solidFill>
                <a:latin typeface="+mn-lt"/>
              </a:defRPr>
            </a:lvl6pPr>
            <a:lvl7pPr marL="2971800" indent="-228600" algn="l" rtl="0" fontAlgn="base">
              <a:spcBef>
                <a:spcPct val="20000"/>
              </a:spcBef>
              <a:spcAft>
                <a:spcPct val="0"/>
              </a:spcAft>
              <a:buChar char="»"/>
              <a:defRPr sz="2000">
                <a:solidFill>
                  <a:schemeClr val="dk1"/>
                </a:solidFill>
                <a:latin typeface="+mn-lt"/>
              </a:defRPr>
            </a:lvl7pPr>
            <a:lvl8pPr marL="3429000" indent="-228600" algn="l" rtl="0" fontAlgn="base">
              <a:spcBef>
                <a:spcPct val="20000"/>
              </a:spcBef>
              <a:spcAft>
                <a:spcPct val="0"/>
              </a:spcAft>
              <a:buChar char="»"/>
              <a:defRPr sz="2000">
                <a:solidFill>
                  <a:schemeClr val="dk1"/>
                </a:solidFill>
                <a:latin typeface="+mn-lt"/>
              </a:defRPr>
            </a:lvl8pPr>
            <a:lvl9pPr marL="3886200" indent="-228600" algn="l" rtl="0" fontAlgn="base">
              <a:spcBef>
                <a:spcPct val="20000"/>
              </a:spcBef>
              <a:spcAft>
                <a:spcPct val="0"/>
              </a:spcAft>
              <a:buChar char="»"/>
              <a:defRPr sz="2000">
                <a:solidFill>
                  <a:schemeClr val="dk1"/>
                </a:solidFill>
                <a:latin typeface="+mn-lt"/>
              </a:defRPr>
            </a:lvl9pPr>
          </a:lstStyle>
          <a:p>
            <a:pPr marL="0" marR="0" lvl="0" indent="457200" algn="l" defTabSz="457200" rtl="0" fontAlgn="base">
              <a:lnSpc>
                <a:spcPct val="150000"/>
              </a:lnSpc>
              <a:spcBef>
                <a:spcPts val="300"/>
              </a:spcBef>
              <a:spcAft>
                <a:spcPct val="0"/>
              </a:spcAft>
              <a:buClrTx/>
              <a:buSzTx/>
              <a:buFontTx/>
              <a:buNone/>
              <a:defRPr/>
            </a:pPr>
            <a:r>
              <a:rPr kumimoji="0" lang="zh-CN" altLang="zh-CN" sz="2400" b="0" i="0" u="none" strike="noStrike" kern="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铣削的加工范围很广，可以加工平面（包括水平面、斜面和垂直面）、各种沟槽、成形面、齿轮和切断等，还可以进行钻孔和镗孔的加工。</a:t>
            </a:r>
            <a:endParaRPr kumimoji="0" lang="zh-CN"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a:p>
            <a:pPr marL="0" marR="0" lvl="0" indent="457200" algn="l" defTabSz="457200" rtl="0" eaLnBrk="1" fontAlgn="base" latinLnBrk="0" hangingPunct="1">
              <a:lnSpc>
                <a:spcPct val="100000"/>
              </a:lnSpc>
              <a:spcBef>
                <a:spcPts val="300"/>
              </a:spcBef>
              <a:spcAft>
                <a:spcPct val="0"/>
              </a:spcAft>
              <a:buClrTx/>
              <a:buSzTx/>
              <a:buFontTx/>
              <a:buNone/>
              <a:defRPr/>
            </a:pPr>
            <a:endParaRPr kumimoji="0" lang="zh-CN" altLang="en-US" sz="1800" b="1" i="0" u="none" strike="noStrike" kern="0" cap="none" spc="0" normalizeH="0" baseline="0" noProof="1">
              <a:ln>
                <a:noFill/>
              </a:ln>
              <a:solidFill>
                <a:schemeClr val="dk1"/>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xEl>
                                              <p:charRg st="90" end="164"/>
                                            </p:txEl>
                                          </p:spTgt>
                                        </p:tgtEl>
                                        <p:attrNameLst>
                                          <p:attrName>style.visibility</p:attrName>
                                        </p:attrNameLst>
                                      </p:cBhvr>
                                      <p:to>
                                        <p:strVal val="visible"/>
                                      </p:to>
                                    </p:set>
                                    <p:animEffect transition="in" filter="box(in)">
                                      <p:cBhvr>
                                        <p:cTn id="10" dur="500"/>
                                        <p:tgtEl>
                                          <p:spTgt spid="3">
                                            <p:txEl>
                                              <p:charRg st="90" end="164"/>
                                            </p:txEl>
                                          </p:spTgt>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5">
                                            <p:txEl>
                                              <p:charRg st="164" end="235"/>
                                            </p:txEl>
                                          </p:spTgt>
                                        </p:tgtEl>
                                        <p:attrNameLst>
                                          <p:attrName>style.visibility</p:attrName>
                                        </p:attrNameLst>
                                      </p:cBhvr>
                                      <p:to>
                                        <p:strVal val="visible"/>
                                      </p:to>
                                    </p:set>
                                    <p:animEffect transition="in" filter="box(in)">
                                      <p:cBhvr>
                                        <p:cTn id="13" dur="500"/>
                                        <p:tgtEl>
                                          <p:spTgt spid="5">
                                            <p:txEl>
                                              <p:charRg st="164" end="2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5"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文本占位符 1"/>
          <p:cNvSpPr>
            <a:spLocks noGrp="1"/>
          </p:cNvSpPr>
          <p:nvPr>
            <p:ph type="body" sz="quarter" idx="13"/>
          </p:nvPr>
        </p:nvSpPr>
        <p:spPr>
          <a:xfrm>
            <a:off x="1270000" y="384175"/>
            <a:ext cx="9652000" cy="3352800"/>
          </a:xfrm>
          <a:ln/>
        </p:spPr>
        <p:txBody>
          <a:bodyPr vert="horz" wrap="square" lIns="91440" tIns="45720" rIns="91440" bIns="45720" anchor="t"/>
          <a:p>
            <a:pPr marL="0" marR="0" indent="457200" algn="l" defTabSz="457200" rtl="0" eaLnBrk="1" fontAlgn="base" latinLnBrk="0" hangingPunct="1">
              <a:lnSpc>
                <a:spcPct val="100000"/>
              </a:lnSpc>
              <a:spcBef>
                <a:spcPts val="300"/>
              </a:spcBef>
              <a:spcAft>
                <a:spcPct val="0"/>
              </a:spcAft>
              <a:buClrTx/>
              <a:buSzTx/>
              <a:buFontTx/>
              <a:buNone/>
            </a:pPr>
            <a:r>
              <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sym typeface="+mn-ea"/>
              </a:rPr>
              <a:t>三、铣削的加工范围</a:t>
            </a:r>
            <a:endPar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endParaRPr>
          </a:p>
        </p:txBody>
      </p:sp>
      <p:pic>
        <p:nvPicPr>
          <p:cNvPr id="464898" name="Picture 2"/>
          <p:cNvPicPr>
            <a:picLocks noChangeAspect="1"/>
          </p:cNvPicPr>
          <p:nvPr/>
        </p:nvPicPr>
        <p:blipFill>
          <a:blip r:embed="rId1"/>
          <a:srcRect b="3990"/>
          <a:stretch>
            <a:fillRect/>
          </a:stretch>
        </p:blipFill>
        <p:spPr>
          <a:xfrm>
            <a:off x="2470150" y="1125538"/>
            <a:ext cx="8528050" cy="55213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64898"/>
                                        </p:tgtEl>
                                        <p:attrNameLst>
                                          <p:attrName>style.visibility</p:attrName>
                                        </p:attrNameLst>
                                      </p:cBhvr>
                                      <p:to>
                                        <p:strVal val="visible"/>
                                      </p:to>
                                    </p:set>
                                    <p:animEffect transition="in" filter="fade">
                                      <p:cBhvr>
                                        <p:cTn id="7" dur="1000"/>
                                        <p:tgtEl>
                                          <p:spTgt spid="464898"/>
                                        </p:tgtEl>
                                      </p:cBhvr>
                                    </p:animEffect>
                                    <p:anim calcmode="lin" valueType="num">
                                      <p:cBhvr>
                                        <p:cTn id="8" dur="1000" fill="hold"/>
                                        <p:tgtEl>
                                          <p:spTgt spid="464898"/>
                                        </p:tgtEl>
                                        <p:attrNameLst>
                                          <p:attrName>style.rotation</p:attrName>
                                        </p:attrNameLst>
                                      </p:cBhvr>
                                      <p:tavLst>
                                        <p:tav tm="0">
                                          <p:val>
                                            <p:fltVal val="720.000000"/>
                                          </p:val>
                                        </p:tav>
                                        <p:tav tm="100000">
                                          <p:val>
                                            <p:fltVal val="0.000000"/>
                                          </p:val>
                                        </p:tav>
                                      </p:tavLst>
                                    </p:anim>
                                    <p:anim calcmode="lin" valueType="num">
                                      <p:cBhvr>
                                        <p:cTn id="9" dur="1000" fill="hold"/>
                                        <p:tgtEl>
                                          <p:spTgt spid="464898"/>
                                        </p:tgtEl>
                                        <p:attrNameLst>
                                          <p:attrName>ppt_h</p:attrName>
                                        </p:attrNameLst>
                                      </p:cBhvr>
                                      <p:tavLst>
                                        <p:tav tm="0">
                                          <p:val>
                                            <p:fltVal val="0.000000"/>
                                          </p:val>
                                        </p:tav>
                                        <p:tav tm="100000">
                                          <p:val>
                                            <p:strVal val="#ppt_h"/>
                                          </p:val>
                                        </p:tav>
                                      </p:tavLst>
                                    </p:anim>
                                    <p:anim calcmode="lin" valueType="num">
                                      <p:cBhvr>
                                        <p:cTn id="10" dur="1000" fill="hold"/>
                                        <p:tgtEl>
                                          <p:spTgt spid="464898"/>
                                        </p:tgtEl>
                                        <p:attrNameLst>
                                          <p:attrName>ppt_w</p:attrName>
                                        </p:attrNameLst>
                                      </p:cBhvr>
                                      <p:tavLst>
                                        <p:tav tm="0">
                                          <p:val>
                                            <p:fltVal val="0.00000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3"/>
          </p:nvPr>
        </p:nvSpPr>
        <p:spPr>
          <a:xfrm>
            <a:off x="1581150" y="1230313"/>
            <a:ext cx="9191625" cy="990600"/>
          </a:xfrm>
          <a:solidFill>
            <a:schemeClr val="lt1"/>
          </a:solidFill>
          <a:ln w="25400">
            <a:solidFill>
              <a:schemeClr val="accent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lvl="0" indent="457200" algn="l" defTabSz="457200" rtl="0" eaLnBrk="1" fontAlgn="base" latinLnBrk="0" hangingPunct="1">
              <a:lnSpc>
                <a:spcPct val="150000"/>
              </a:lnSpc>
              <a:spcBef>
                <a:spcPts val="300"/>
              </a:spcBef>
              <a:spcAft>
                <a:spcPct val="0"/>
              </a:spcAft>
              <a:buClrTx/>
              <a:buSzTx/>
              <a:buFontTx/>
              <a:buNone/>
              <a:defRPr/>
            </a:pPr>
            <a:r>
              <a:rPr kumimoji="0" lang="zh-CN" altLang="zh-CN" sz="2000" b="0" i="0" u="none" strike="noStrike" kern="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铣床的种类很多，在汽车箱体类零件的平面铣削加工中使用的机床主要有卧式升降台铣床、立式单轴及双轴转台式平面铣床、组合铣床和专用铣床等。</a:t>
            </a:r>
            <a:endParaRPr kumimoji="0" lang="zh-CN" altLang="zh-CN" sz="2000" b="0" i="0" u="none" strike="noStrike" kern="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endParaRPr>
          </a:p>
        </p:txBody>
      </p:sp>
      <p:pic>
        <p:nvPicPr>
          <p:cNvPr id="465922" name="Picture 2"/>
          <p:cNvPicPr>
            <a:picLocks noChangeAspect="1"/>
          </p:cNvPicPr>
          <p:nvPr/>
        </p:nvPicPr>
        <p:blipFill>
          <a:blip r:embed="rId1"/>
          <a:srcRect b="6744"/>
          <a:stretch>
            <a:fillRect/>
          </a:stretch>
        </p:blipFill>
        <p:spPr>
          <a:xfrm>
            <a:off x="5075238" y="2500313"/>
            <a:ext cx="5346700" cy="3832225"/>
          </a:xfrm>
          <a:prstGeom prst="rect">
            <a:avLst/>
          </a:prstGeom>
          <a:noFill/>
          <a:ln w="9525">
            <a:noFill/>
          </a:ln>
        </p:spPr>
      </p:pic>
      <p:sp>
        <p:nvSpPr>
          <p:cNvPr id="4" name="文本占位符 1"/>
          <p:cNvSpPr txBox="1"/>
          <p:nvPr/>
        </p:nvSpPr>
        <p:spPr bwMode="gray">
          <a:xfrm>
            <a:off x="1778000" y="2500313"/>
            <a:ext cx="2916238" cy="3706813"/>
          </a:xfrm>
          <a:prstGeom prst="rect">
            <a:avLst/>
          </a:prstGeom>
        </p:spPr>
        <p:style>
          <a:lnRef idx="2">
            <a:schemeClr val="accent1"/>
          </a:lnRef>
          <a:fillRef idx="1">
            <a:schemeClr val="lt1"/>
          </a:fillRef>
          <a:effectRef idx="0">
            <a:schemeClr val="accent1"/>
          </a:effectRef>
          <a:fontRef idx="minor">
            <a:schemeClr val="dk1"/>
          </a:fontRef>
        </p:style>
        <p:txBody>
          <a:bodyPr/>
          <a:lstStyle/>
          <a:p>
            <a:pPr marL="0" marR="0" lvl="0" indent="457200" algn="l" defTabSz="457200" rtl="0" fontAlgn="base">
              <a:lnSpc>
                <a:spcPct val="150000"/>
              </a:lnSpc>
              <a:spcBef>
                <a:spcPts val="300"/>
              </a:spcBef>
              <a:spcAft>
                <a:spcPct val="0"/>
              </a:spcAft>
              <a:buClrTx/>
              <a:buSzTx/>
              <a:buFontTx/>
              <a:buNone/>
              <a:defRPr/>
            </a:pPr>
            <a:r>
              <a:rPr kumimoji="0" lang="en-US" altLang="zh-CN" sz="2000" i="0" u="none" strike="noStrike" kern="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1. </a:t>
            </a:r>
            <a:r>
              <a:rPr kumimoji="0" lang="zh-CN" altLang="zh-CN" sz="2000" i="0" u="none" strike="noStrike" kern="0" cap="none" spc="0" normalizeH="0" baseline="0" noProof="0">
                <a:ln>
                  <a:noFill/>
                </a:ln>
                <a:solidFill>
                  <a:srgbClr val="FF0000"/>
                </a:solidFill>
                <a:effectLst/>
                <a:uLnTx/>
                <a:uFillTx/>
                <a:latin typeface="微软雅黑" panose="020B0503020204020204" charset="-122"/>
                <a:ea typeface="微软雅黑" panose="020B0503020204020204" charset="-122"/>
                <a:cs typeface="微软雅黑" panose="020B0503020204020204" charset="-122"/>
              </a:rPr>
              <a:t>卧式铣床</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，是应用最广的一种铣床。</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X6132</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型卧式铣床。其中，</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X</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表示铣床类，</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6</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表示卧式铣床，</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表示万能升降台铣床，</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32</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表示工作台宽度的</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1/10</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，即工作台宽度为</a:t>
            </a:r>
            <a:r>
              <a:rPr kumimoji="0" lang="en-US"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320 mm</a:t>
            </a:r>
            <a:r>
              <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2000" i="0" u="none" strike="noStrike" kern="0" cap="none" spc="0" normalizeH="0" baseline="0" noProof="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457200" rtl="0" eaLnBrk="1" fontAlgn="base" latinLnBrk="0" hangingPunct="1">
              <a:lnSpc>
                <a:spcPct val="150000"/>
              </a:lnSpc>
              <a:spcBef>
                <a:spcPts val="300"/>
              </a:spcBef>
              <a:spcAft>
                <a:spcPct val="0"/>
              </a:spcAft>
              <a:buClrTx/>
              <a:buSzTx/>
              <a:buFontTx/>
              <a:buNone/>
              <a:defRPr/>
            </a:pPr>
            <a:endParaRPr kumimoji="0" lang="zh-CN" altLang="en-US" sz="2000" i="0" u="none" strike="noStrike" kern="0" cap="none" spc="0" normalizeH="0" baseline="0" noProof="0" dirty="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40962" name="标题 1"/>
          <p:cNvSpPr>
            <a:spLocks noGrp="1" noChangeArrowheads="1"/>
          </p:cNvSpPr>
          <p:nvPr>
            <p:ph type="title" idx="4294967295"/>
          </p:nvPr>
        </p:nvSpPr>
        <p:spPr>
          <a:xfrm>
            <a:off x="1362075" y="412750"/>
            <a:ext cx="8229600" cy="588963"/>
          </a:xfrm>
        </p:spPr>
        <p:txBody>
          <a:bodyPr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sym typeface="+mn-ea"/>
              </a:rPr>
              <a:t>四、常用铣床</a:t>
            </a:r>
            <a:endPar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xEl>
                                              <p:charRg st="8" end="75"/>
                                            </p:txEl>
                                          </p:spTgt>
                                        </p:tgtEl>
                                        <p:attrNameLst>
                                          <p:attrName>style.visibility</p:attrName>
                                        </p:attrNameLst>
                                      </p:cBhvr>
                                      <p:to>
                                        <p:strVal val="visible"/>
                                      </p:to>
                                    </p:set>
                                    <p:anim calcmode="lin" valueType="num">
                                      <p:cBhvr>
                                        <p:cTn id="11" dur="500" fill="hold"/>
                                        <p:tgtEl>
                                          <p:spTgt spid="2">
                                            <p:txEl>
                                              <p:charRg st="8" end="75"/>
                                            </p:txEl>
                                          </p:spTgt>
                                        </p:tgtEl>
                                        <p:attrNameLst>
                                          <p:attrName>ppt_x</p:attrName>
                                        </p:attrNameLst>
                                      </p:cBhvr>
                                      <p:tavLst>
                                        <p:tav tm="0">
                                          <p:val>
                                            <p:strVal val="#ppt_x"/>
                                          </p:val>
                                        </p:tav>
                                        <p:tav tm="100000">
                                          <p:val>
                                            <p:strVal val="#ppt_x"/>
                                          </p:val>
                                        </p:tav>
                                      </p:tavLst>
                                    </p:anim>
                                    <p:anim calcmode="lin" valueType="num">
                                      <p:cBhvr>
                                        <p:cTn id="12" dur="500" fill="hold"/>
                                        <p:tgtEl>
                                          <p:spTgt spid="2">
                                            <p:txEl>
                                              <p:charRg st="8" end="75"/>
                                            </p:txEl>
                                          </p:spTgt>
                                        </p:tgtEl>
                                        <p:attrNameLst>
                                          <p:attrName>ppt_y</p:attrName>
                                        </p:attrNameLst>
                                      </p:cBhvr>
                                      <p:tavLst>
                                        <p:tav tm="0">
                                          <p:val>
                                            <p:strVal val="0-#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0-#ppt_w/2"/>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465922"/>
                                        </p:tgtEl>
                                        <p:attrNameLst>
                                          <p:attrName>style.visibility</p:attrName>
                                        </p:attrNameLst>
                                      </p:cBhvr>
                                      <p:to>
                                        <p:strVal val="visible"/>
                                      </p:to>
                                    </p:set>
                                    <p:anim calcmode="lin" valueType="num">
                                      <p:cBhvr>
                                        <p:cTn id="19" dur="500" fill="hold"/>
                                        <p:tgtEl>
                                          <p:spTgt spid="465922"/>
                                        </p:tgtEl>
                                        <p:attrNameLst>
                                          <p:attrName>ppt_x</p:attrName>
                                        </p:attrNameLst>
                                      </p:cBhvr>
                                      <p:tavLst>
                                        <p:tav tm="0">
                                          <p:val>
                                            <p:strVal val="1+#ppt_w/2"/>
                                          </p:val>
                                        </p:tav>
                                        <p:tav tm="100000">
                                          <p:val>
                                            <p:strVal val="#ppt_x"/>
                                          </p:val>
                                        </p:tav>
                                      </p:tavLst>
                                    </p:anim>
                                    <p:anim calcmode="lin" valueType="num">
                                      <p:cBhvr>
                                        <p:cTn id="20" dur="500" fill="hold"/>
                                        <p:tgtEl>
                                          <p:spTgt spid="4659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66947" name="Picture 3"/>
          <p:cNvPicPr>
            <a:picLocks noChangeAspect="1"/>
          </p:cNvPicPr>
          <p:nvPr/>
        </p:nvPicPr>
        <p:blipFill>
          <a:blip r:embed="rId1"/>
          <a:srcRect b="3873"/>
          <a:stretch>
            <a:fillRect/>
          </a:stretch>
        </p:blipFill>
        <p:spPr>
          <a:xfrm>
            <a:off x="6230938" y="1654175"/>
            <a:ext cx="4803775" cy="3862388"/>
          </a:xfrm>
          <a:prstGeom prst="rect">
            <a:avLst/>
          </a:prstGeom>
          <a:noFill/>
          <a:ln w="9525">
            <a:noFill/>
          </a:ln>
        </p:spPr>
      </p:pic>
      <p:sp>
        <p:nvSpPr>
          <p:cNvPr id="2" name="文本占位符 1"/>
          <p:cNvSpPr>
            <a:spLocks noGrp="1"/>
          </p:cNvSpPr>
          <p:nvPr>
            <p:ph type="body" sz="quarter" idx="13"/>
          </p:nvPr>
        </p:nvSpPr>
        <p:spPr>
          <a:xfrm>
            <a:off x="1319213" y="1654175"/>
            <a:ext cx="3998913" cy="3975100"/>
          </a:xfr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a:solidFill>
              <a:schemeClr val="accent1">
                <a:shade val="95000"/>
                <a:satMod val="105000"/>
              </a:schemeClr>
            </a:solidFill>
          </a:ln>
          <a:effectLst>
            <a:outerShdw blurRad="40000" dist="20000" dir="5400000" rotWithShape="0">
              <a:srgbClr val="000000">
                <a:alpha val="38000"/>
              </a:srgbClr>
            </a:outerShdw>
          </a:effectLst>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anchor="t" anchorCtr="0" compatLnSpc="1"/>
          <a:lstStyle/>
          <a:p>
            <a:pPr marL="0" marR="0" lvl="0" indent="457200" algn="l" defTabSz="914400" rtl="0" eaLnBrk="1" fontAlgn="base" latinLnBrk="0" hangingPunct="1">
              <a:lnSpc>
                <a:spcPct val="150000"/>
              </a:lnSpc>
              <a:spcBef>
                <a:spcPts val="300"/>
              </a:spcBef>
              <a:spcAft>
                <a:spcPct val="0"/>
              </a:spcAft>
              <a:buClrTx/>
              <a:buSzTx/>
              <a:buFontTx/>
              <a:buNone/>
              <a:defRPr/>
            </a:pP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2．立式铣床</a:t>
            </a:r>
            <a:endPar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eaLnBrk="1" fontAlgn="base" latinLnBrk="0" hangingPunct="1">
              <a:lnSpc>
                <a:spcPct val="150000"/>
              </a:lnSpc>
              <a:spcBef>
                <a:spcPts val="300"/>
              </a:spcBef>
              <a:spcAft>
                <a:spcPct val="0"/>
              </a:spcAft>
              <a:buClrTx/>
              <a:buSzTx/>
              <a:buFontTx/>
              <a:buNone/>
              <a:defRPr/>
            </a:pP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立式铣床简称立铣，它与卧式铣床的主要区别是主轴与工作台面相互垂直。图为</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X5030</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型立式铣床，其中，</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X</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表示铣床类，</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5</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表示立式床，</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0</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表示立式升降台铣床，</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30</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表示工作台宽度的</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1/10</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，即</a:t>
            </a:r>
            <a:r>
              <a:rPr kumimoji="0" lang="en-US"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300 mm</a:t>
            </a:r>
            <a:r>
              <a:rPr kumimoji="0" lang="zh-CN" altLang="zh-CN" sz="20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0" lang="zh-CN" altLang="zh-CN" sz="1800" b="1" i="0" u="none" strike="noStrike" kern="0" cap="none" spc="0" normalizeH="0" baseline="0" noProof="0" smtClean="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457200" algn="l" defTabSz="914400" rtl="0" eaLnBrk="1" fontAlgn="base" latinLnBrk="0" hangingPunct="1">
              <a:lnSpc>
                <a:spcPct val="100000"/>
              </a:lnSpc>
              <a:spcBef>
                <a:spcPts val="300"/>
              </a:spcBef>
              <a:spcAft>
                <a:spcPct val="0"/>
              </a:spcAft>
              <a:buClrTx/>
              <a:buSzTx/>
              <a:buFontTx/>
              <a:buNone/>
              <a:defRPr/>
            </a:pPr>
            <a:endParaRPr kumimoji="0" lang="zh-CN" altLang="en-US" sz="1800" b="1" i="0" u="none" strike="noStrike" kern="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40962" name="标题 1"/>
          <p:cNvSpPr>
            <a:spLocks noGrp="1" noChangeArrowheads="1"/>
          </p:cNvSpPr>
          <p:nvPr>
            <p:ph type="title" idx="4294967295"/>
          </p:nvPr>
        </p:nvSpPr>
        <p:spPr>
          <a:xfrm>
            <a:off x="1231900" y="479425"/>
            <a:ext cx="8229600" cy="588963"/>
          </a:xfrm>
        </p:spPr>
        <p:txBody>
          <a:bodyPr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sym typeface="+mn-ea"/>
              </a:rPr>
              <a:t>四、常用铣床</a:t>
            </a:r>
            <a:endParaRPr kumimoji="0" lang="zh-CN" altLang="zh-CN" sz="3200" b="0" i="0" u="none" strike="noStrike" kern="0" cap="none" spc="0" normalizeH="0" baseline="0" noProof="0" smtClean="0">
              <a:ln>
                <a:noFill/>
              </a:ln>
              <a:solidFill>
                <a:schemeClr val="tx2"/>
              </a:solidFill>
              <a:effectLst/>
              <a:uLnTx/>
              <a:uFillTx/>
              <a:latin typeface="微软雅黑" panose="020B0503020204020204" charset="-122"/>
              <a:ea typeface="微软雅黑" panose="020B0503020204020204"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xEl>
                                              <p:charRg st="0" end="7"/>
                                            </p:txEl>
                                          </p:spTgt>
                                        </p:tgtEl>
                                        <p:attrNameLst>
                                          <p:attrName>style.visibility</p:attrName>
                                        </p:attrNameLst>
                                      </p:cBhvr>
                                      <p:to>
                                        <p:strVal val="visible"/>
                                      </p:to>
                                    </p:set>
                                    <p:anim calcmode="lin" valueType="num">
                                      <p:cBhvr>
                                        <p:cTn id="11" dur="500" fill="hold"/>
                                        <p:tgtEl>
                                          <p:spTgt spid="2">
                                            <p:txEl>
                                              <p:charRg st="0" end="7"/>
                                            </p:txEl>
                                          </p:spTgt>
                                        </p:tgtEl>
                                        <p:attrNameLst>
                                          <p:attrName>ppt_x</p:attrName>
                                        </p:attrNameLst>
                                      </p:cBhvr>
                                      <p:tavLst>
                                        <p:tav tm="0">
                                          <p:val>
                                            <p:strVal val="#ppt_x"/>
                                          </p:val>
                                        </p:tav>
                                        <p:tav tm="100000">
                                          <p:val>
                                            <p:strVal val="#ppt_x"/>
                                          </p:val>
                                        </p:tav>
                                      </p:tavLst>
                                    </p:anim>
                                    <p:anim calcmode="lin" valueType="num">
                                      <p:cBhvr>
                                        <p:cTn id="12" dur="500" fill="hold"/>
                                        <p:tgtEl>
                                          <p:spTgt spid="2">
                                            <p:txEl>
                                              <p:charRg st="0" end="7"/>
                                            </p:txEl>
                                          </p:spTgt>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2">
                                            <p:txEl>
                                              <p:charRg st="7" end="111"/>
                                            </p:txEl>
                                          </p:spTgt>
                                        </p:tgtEl>
                                        <p:attrNameLst>
                                          <p:attrName>style.visibility</p:attrName>
                                        </p:attrNameLst>
                                      </p:cBhvr>
                                      <p:to>
                                        <p:strVal val="visible"/>
                                      </p:to>
                                    </p:set>
                                    <p:anim calcmode="lin" valueType="num">
                                      <p:cBhvr>
                                        <p:cTn id="15" dur="500" fill="hold"/>
                                        <p:tgtEl>
                                          <p:spTgt spid="2">
                                            <p:txEl>
                                              <p:charRg st="7" end="111"/>
                                            </p:txEl>
                                          </p:spTgt>
                                        </p:tgtEl>
                                        <p:attrNameLst>
                                          <p:attrName>ppt_x</p:attrName>
                                        </p:attrNameLst>
                                      </p:cBhvr>
                                      <p:tavLst>
                                        <p:tav tm="0">
                                          <p:val>
                                            <p:strVal val="#ppt_x"/>
                                          </p:val>
                                        </p:tav>
                                        <p:tav tm="100000">
                                          <p:val>
                                            <p:strVal val="#ppt_x"/>
                                          </p:val>
                                        </p:tav>
                                      </p:tavLst>
                                    </p:anim>
                                    <p:anim calcmode="lin" valueType="num">
                                      <p:cBhvr>
                                        <p:cTn id="16" dur="500" fill="hold"/>
                                        <p:tgtEl>
                                          <p:spTgt spid="2">
                                            <p:txEl>
                                              <p:charRg st="7" end="111"/>
                                            </p:txEl>
                                          </p:spTgt>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66947"/>
                                        </p:tgtEl>
                                        <p:attrNameLst>
                                          <p:attrName>style.visibility</p:attrName>
                                        </p:attrNameLst>
                                      </p:cBhvr>
                                      <p:to>
                                        <p:strVal val="visible"/>
                                      </p:to>
                                    </p:set>
                                    <p:anim calcmode="lin" valueType="num">
                                      <p:cBhvr>
                                        <p:cTn id="19" dur="500" fill="hold"/>
                                        <p:tgtEl>
                                          <p:spTgt spid="466947"/>
                                        </p:tgtEl>
                                        <p:attrNameLst>
                                          <p:attrName>ppt_x</p:attrName>
                                        </p:attrNameLst>
                                      </p:cBhvr>
                                      <p:tavLst>
                                        <p:tav tm="0">
                                          <p:val>
                                            <p:strVal val="#ppt_x"/>
                                          </p:val>
                                        </p:tav>
                                        <p:tav tm="100000">
                                          <p:val>
                                            <p:strVal val="#ppt_x"/>
                                          </p:val>
                                        </p:tav>
                                      </p:tavLst>
                                    </p:anim>
                                    <p:anim calcmode="lin" valueType="num">
                                      <p:cBhvr>
                                        <p:cTn id="20" dur="500" fill="hold"/>
                                        <p:tgtEl>
                                          <p:spTgt spid="4669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a:spLocks noGrp="1" noChangeArrowheads="1"/>
          </p:cNvSpPr>
          <p:nvPr>
            <p:ph type="ctrTitle"/>
          </p:nvPr>
        </p:nvSpPr>
        <p:spPr>
          <a:xfrm>
            <a:off x="1857375" y="2187575"/>
            <a:ext cx="4619625" cy="1470025"/>
          </a:xfrm>
          <a:blipFill dpi="0" rotWithShape="1">
            <a:blip r:embed="rId1"/>
            <a:srcRect/>
            <a:tile tx="0" ty="0" sx="100000" sy="100000" flip="none" algn="tl"/>
          </a:blipFill>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ts val="1800"/>
              </a:spcBef>
              <a:spcAft>
                <a:spcPct val="0"/>
              </a:spcAft>
              <a:buClrTx/>
              <a:buSzTx/>
              <a:buFontTx/>
              <a:buNone/>
              <a:defRPr/>
            </a:pPr>
            <a:r>
              <a:rPr kumimoji="0" lang="en-US" altLang="zh-CN" sz="60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t>Thank You!</a:t>
            </a:r>
            <a:endParaRPr kumimoji="0" lang="en-US" altLang="zh-CN" sz="60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heel(4)">
                                      <p:cBhvr>
                                        <p:cTn id="7"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ldLvl="0" animBg="1"/>
    </p:bldLst>
  </p:timing>
</p:sld>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E:\ppt模版库\12.pot</Template>
  <TotalTime>0</TotalTime>
  <Words>508</Words>
  <Application>WPS 演示</Application>
  <PresentationFormat>全屏显示(4:3)</PresentationFormat>
  <Paragraphs>36</Paragraphs>
  <Slides>7</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7</vt:i4>
      </vt:variant>
    </vt:vector>
  </HeadingPairs>
  <TitlesOfParts>
    <vt:vector size="22" baseType="lpstr">
      <vt:lpstr>Arial</vt:lpstr>
      <vt:lpstr>宋体</vt:lpstr>
      <vt:lpstr>Wingdings</vt:lpstr>
      <vt:lpstr>Times New Roman</vt:lpstr>
      <vt:lpstr>方正卡通简体</vt:lpstr>
      <vt:lpstr>华文楷体</vt:lpstr>
      <vt:lpstr>微软雅黑</vt:lpstr>
      <vt:lpstr>华文细黑</vt:lpstr>
      <vt:lpstr>方正魏碑简体</vt:lpstr>
      <vt:lpstr>华文新魏</vt:lpstr>
      <vt:lpstr>CAD 数英斜</vt:lpstr>
      <vt:lpstr>Arial Unicode MS</vt:lpstr>
      <vt:lpstr>黑体</vt:lpstr>
      <vt:lpstr>12</vt:lpstr>
      <vt:lpstr>1_12</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681</cp:revision>
  <dcterms:created xsi:type="dcterms:W3CDTF">2012-05-14T06:44:00Z</dcterms:created>
  <dcterms:modified xsi:type="dcterms:W3CDTF">2023-08-03T07:45:26Z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08EA43DB49674C7A8546AA407F3F2495_13</vt:lpwstr>
  </property>
</Properties>
</file>