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523" r:id="rId3"/>
    <p:sldId id="492" r:id="rId4"/>
    <p:sldId id="476" r:id="rId5"/>
    <p:sldId id="477" r:id="rId6"/>
    <p:sldId id="478" r:id="rId7"/>
    <p:sldId id="479" r:id="rId8"/>
    <p:sldId id="480" r:id="rId9"/>
    <p:sldId id="285" r:id="rId10"/>
  </p:sldIdLst>
  <p:sldSz cx="12192000" cy="6858000"/>
  <p:notesSz cx="6858000" cy="9144000"/>
  <p:custDataLst>
    <p:tags r:id="rId16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3" userDrawn="1">
          <p15:clr>
            <a:srgbClr val="A4A3A4"/>
          </p15:clr>
        </p15:guide>
        <p15:guide id="2" pos="38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DB19"/>
    <a:srgbClr val="FCB7FB"/>
    <a:srgbClr val="95E7A3"/>
    <a:srgbClr val="FFFFFF"/>
    <a:srgbClr val="FCD5B5"/>
    <a:srgbClr val="E480A4"/>
    <a:srgbClr val="C3D69B"/>
    <a:srgbClr val="FDF5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465"/>
    <p:restoredTop sz="43676"/>
  </p:normalViewPr>
  <p:slideViewPr>
    <p:cSldViewPr showGuides="1">
      <p:cViewPr>
        <p:scale>
          <a:sx n="70" d="100"/>
          <a:sy n="70" d="100"/>
        </p:scale>
        <p:origin x="-798" y="-96"/>
      </p:cViewPr>
      <p:guideLst>
        <p:guide orient="horz" pos="2143"/>
        <p:guide pos="38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195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124" name="Rectangle 1028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5125" name="Rectangle 1029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Click to edit Master text styles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Second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Third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Fourth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Fifth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198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199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40"/>
          <p:cNvSpPr>
            <a:spLocks noChangeArrowheads="1"/>
          </p:cNvSpPr>
          <p:nvPr/>
        </p:nvSpPr>
        <p:spPr bwMode="auto">
          <a:xfrm>
            <a:off x="0" y="6048375"/>
            <a:ext cx="3683000" cy="809625"/>
          </a:xfrm>
          <a:custGeom>
            <a:avLst/>
            <a:gdLst>
              <a:gd name="T0" fmla="*/ 0 w 1740"/>
              <a:gd name="T1" fmla="*/ 0 h 510"/>
              <a:gd name="T2" fmla="*/ 0 w 1740"/>
              <a:gd name="T3" fmla="*/ 2147483647 h 510"/>
              <a:gd name="T4" fmla="*/ 2147483647 w 1740"/>
              <a:gd name="T5" fmla="*/ 2147483647 h 510"/>
              <a:gd name="T6" fmla="*/ 2147483647 w 1740"/>
              <a:gd name="T7" fmla="*/ 2147483647 h 510"/>
              <a:gd name="T8" fmla="*/ 0 w 1740"/>
              <a:gd name="T9" fmla="*/ 0 h 5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Freeform 41"/>
          <p:cNvSpPr>
            <a:spLocks noChangeArrowheads="1"/>
          </p:cNvSpPr>
          <p:nvPr/>
        </p:nvSpPr>
        <p:spPr bwMode="auto">
          <a:xfrm>
            <a:off x="3454400" y="4705350"/>
            <a:ext cx="8534400" cy="2152650"/>
          </a:xfrm>
          <a:custGeom>
            <a:avLst/>
            <a:gdLst>
              <a:gd name="T0" fmla="*/ 2147483647 w 4032"/>
              <a:gd name="T1" fmla="*/ 0 h 1356"/>
              <a:gd name="T2" fmla="*/ 2147483647 w 4032"/>
              <a:gd name="T3" fmla="*/ 2147483647 h 1356"/>
              <a:gd name="T4" fmla="*/ 2147483647 w 4032"/>
              <a:gd name="T5" fmla="*/ 2147483647 h 1356"/>
              <a:gd name="T6" fmla="*/ 2147483647 w 4032"/>
              <a:gd name="T7" fmla="*/ 2147483647 h 1356"/>
              <a:gd name="T8" fmla="*/ 0 w 4032"/>
              <a:gd name="T9" fmla="*/ 2147483647 h 1356"/>
              <a:gd name="T10" fmla="*/ 2147483647 w 4032"/>
              <a:gd name="T11" fmla="*/ 0 h 13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Freeform 42"/>
          <p:cNvSpPr>
            <a:spLocks noChangeArrowheads="1"/>
          </p:cNvSpPr>
          <p:nvPr/>
        </p:nvSpPr>
        <p:spPr bwMode="auto">
          <a:xfrm>
            <a:off x="5867400" y="781050"/>
            <a:ext cx="6324600" cy="5048250"/>
          </a:xfrm>
          <a:custGeom>
            <a:avLst/>
            <a:gdLst>
              <a:gd name="T0" fmla="*/ 2147483647 w 2988"/>
              <a:gd name="T1" fmla="*/ 2147483647 h 3180"/>
              <a:gd name="T2" fmla="*/ 2147483647 w 2988"/>
              <a:gd name="T3" fmla="*/ 0 h 3180"/>
              <a:gd name="T4" fmla="*/ 2147483647 w 2988"/>
              <a:gd name="T5" fmla="*/ 2147483647 h 3180"/>
              <a:gd name="T6" fmla="*/ 2147483647 w 2988"/>
              <a:gd name="T7" fmla="*/ 2147483647 h 3180"/>
              <a:gd name="T8" fmla="*/ 2147483647 w 2988"/>
              <a:gd name="T9" fmla="*/ 2147483647 h 3180"/>
              <a:gd name="T10" fmla="*/ 0 w 2988"/>
              <a:gd name="T11" fmla="*/ 2147483647 h 3180"/>
              <a:gd name="T12" fmla="*/ 2147483647 w 2988"/>
              <a:gd name="T13" fmla="*/ 2147483647 h 318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Freeform 43"/>
          <p:cNvSpPr>
            <a:spLocks noChangeArrowheads="1"/>
          </p:cNvSpPr>
          <p:nvPr/>
        </p:nvSpPr>
        <p:spPr bwMode="auto">
          <a:xfrm>
            <a:off x="6400800" y="0"/>
            <a:ext cx="4368800" cy="2409825"/>
          </a:xfrm>
          <a:custGeom>
            <a:avLst/>
            <a:gdLst>
              <a:gd name="T0" fmla="*/ 0 w 2064"/>
              <a:gd name="T1" fmla="*/ 0 h 1518"/>
              <a:gd name="T2" fmla="*/ 2147483647 w 2064"/>
              <a:gd name="T3" fmla="*/ 2147483647 h 1518"/>
              <a:gd name="T4" fmla="*/ 2147483647 w 2064"/>
              <a:gd name="T5" fmla="*/ 0 h 1518"/>
              <a:gd name="T6" fmla="*/ 0 w 2064"/>
              <a:gd name="T7" fmla="*/ 0 h 151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Freeform 79"/>
          <p:cNvSpPr>
            <a:spLocks noChangeArrowheads="1"/>
          </p:cNvSpPr>
          <p:nvPr/>
        </p:nvSpPr>
        <p:spPr bwMode="auto">
          <a:xfrm>
            <a:off x="0" y="0"/>
            <a:ext cx="8777288" cy="7267575"/>
          </a:xfrm>
          <a:custGeom>
            <a:avLst/>
            <a:gdLst>
              <a:gd name="T0" fmla="*/ 0 w 4014"/>
              <a:gd name="T1" fmla="*/ 0 h 4455"/>
              <a:gd name="T2" fmla="*/ 2147483647 w 4014"/>
              <a:gd name="T3" fmla="*/ 0 h 4455"/>
              <a:gd name="T4" fmla="*/ 2147483647 w 4014"/>
              <a:gd name="T5" fmla="*/ 2147483647 h 4455"/>
              <a:gd name="T6" fmla="*/ 0 w 4014"/>
              <a:gd name="T7" fmla="*/ 2147483647 h 4455"/>
              <a:gd name="T8" fmla="*/ 0 w 4014"/>
              <a:gd name="T9" fmla="*/ 0 h 44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Freeform 45"/>
          <p:cNvSpPr>
            <a:spLocks noChangeArrowheads="1"/>
          </p:cNvSpPr>
          <p:nvPr/>
        </p:nvSpPr>
        <p:spPr bwMode="auto">
          <a:xfrm>
            <a:off x="0" y="0"/>
            <a:ext cx="8496300" cy="7072313"/>
          </a:xfrm>
          <a:custGeom>
            <a:avLst/>
            <a:gdLst>
              <a:gd name="T0" fmla="*/ 0 w 4014"/>
              <a:gd name="T1" fmla="*/ 0 h 4455"/>
              <a:gd name="T2" fmla="*/ 2147483647 w 4014"/>
              <a:gd name="T3" fmla="*/ 0 h 4455"/>
              <a:gd name="T4" fmla="*/ 2147483647 w 4014"/>
              <a:gd name="T5" fmla="*/ 2147483647 h 4455"/>
              <a:gd name="T6" fmla="*/ 0 w 4014"/>
              <a:gd name="T7" fmla="*/ 2147483647 h 4455"/>
              <a:gd name="T8" fmla="*/ 0 w 4014"/>
              <a:gd name="T9" fmla="*/ 0 h 44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FF9F7"/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Line 47"/>
          <p:cNvSpPr>
            <a:spLocks noChangeShapeType="1"/>
          </p:cNvSpPr>
          <p:nvPr/>
        </p:nvSpPr>
        <p:spPr bwMode="auto">
          <a:xfrm>
            <a:off x="334963" y="1588"/>
            <a:ext cx="0" cy="601503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Line 48"/>
          <p:cNvSpPr>
            <a:spLocks noChangeShapeType="1"/>
          </p:cNvSpPr>
          <p:nvPr/>
        </p:nvSpPr>
        <p:spPr bwMode="auto">
          <a:xfrm>
            <a:off x="1725613" y="1588"/>
            <a:ext cx="0" cy="62071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Line 49"/>
          <p:cNvSpPr>
            <a:spLocks noChangeShapeType="1"/>
          </p:cNvSpPr>
          <p:nvPr/>
        </p:nvSpPr>
        <p:spPr bwMode="auto">
          <a:xfrm>
            <a:off x="3117850" y="1588"/>
            <a:ext cx="0" cy="6183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Line 50"/>
          <p:cNvSpPr>
            <a:spLocks noChangeShapeType="1"/>
          </p:cNvSpPr>
          <p:nvPr/>
        </p:nvSpPr>
        <p:spPr bwMode="auto">
          <a:xfrm>
            <a:off x="4510088" y="1588"/>
            <a:ext cx="0" cy="59721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Line 51"/>
          <p:cNvSpPr>
            <a:spLocks noChangeShapeType="1"/>
          </p:cNvSpPr>
          <p:nvPr/>
        </p:nvSpPr>
        <p:spPr bwMode="auto">
          <a:xfrm>
            <a:off x="5903913" y="1588"/>
            <a:ext cx="0" cy="54498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Line 53"/>
          <p:cNvSpPr>
            <a:spLocks noChangeShapeType="1"/>
          </p:cNvSpPr>
          <p:nvPr/>
        </p:nvSpPr>
        <p:spPr bwMode="auto">
          <a:xfrm rot="5400000">
            <a:off x="3884613" y="-2654300"/>
            <a:ext cx="0" cy="58134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Line 54"/>
          <p:cNvSpPr>
            <a:spLocks noChangeShapeType="1"/>
          </p:cNvSpPr>
          <p:nvPr/>
        </p:nvSpPr>
        <p:spPr bwMode="auto">
          <a:xfrm rot="5400000">
            <a:off x="4008438" y="-1682750"/>
            <a:ext cx="0" cy="600075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Line 55"/>
          <p:cNvSpPr>
            <a:spLocks noChangeShapeType="1"/>
          </p:cNvSpPr>
          <p:nvPr/>
        </p:nvSpPr>
        <p:spPr bwMode="auto">
          <a:xfrm rot="5400000">
            <a:off x="4014788" y="-622300"/>
            <a:ext cx="0" cy="60102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Line 56"/>
          <p:cNvSpPr>
            <a:spLocks noChangeShapeType="1"/>
          </p:cNvSpPr>
          <p:nvPr/>
        </p:nvSpPr>
        <p:spPr bwMode="auto">
          <a:xfrm rot="5400000">
            <a:off x="3875881" y="548481"/>
            <a:ext cx="0" cy="5802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Line 57"/>
          <p:cNvSpPr>
            <a:spLocks noChangeShapeType="1"/>
          </p:cNvSpPr>
          <p:nvPr/>
        </p:nvSpPr>
        <p:spPr bwMode="auto">
          <a:xfrm rot="5400000">
            <a:off x="3555206" y="1854994"/>
            <a:ext cx="0" cy="53197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Line 58"/>
          <p:cNvSpPr>
            <a:spLocks noChangeShapeType="1"/>
          </p:cNvSpPr>
          <p:nvPr/>
        </p:nvSpPr>
        <p:spPr bwMode="auto">
          <a:xfrm rot="5400000">
            <a:off x="2820194" y="3472656"/>
            <a:ext cx="0" cy="42179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Rectangle 59"/>
          <p:cNvSpPr>
            <a:spLocks noChangeArrowheads="1"/>
          </p:cNvSpPr>
          <p:nvPr/>
        </p:nvSpPr>
        <p:spPr bwMode="auto">
          <a:xfrm>
            <a:off x="3149600" y="277813"/>
            <a:ext cx="1350963" cy="102552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Rectangle 60"/>
          <p:cNvSpPr>
            <a:spLocks noChangeArrowheads="1"/>
          </p:cNvSpPr>
          <p:nvPr/>
        </p:nvSpPr>
        <p:spPr bwMode="auto">
          <a:xfrm>
            <a:off x="381000" y="2427288"/>
            <a:ext cx="1350963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Rectangle 61"/>
          <p:cNvSpPr>
            <a:spLocks noChangeArrowheads="1"/>
          </p:cNvSpPr>
          <p:nvPr/>
        </p:nvSpPr>
        <p:spPr bwMode="auto">
          <a:xfrm>
            <a:off x="0" y="271463"/>
            <a:ext cx="334963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Rectangle 62"/>
          <p:cNvSpPr>
            <a:spLocks noChangeArrowheads="1"/>
          </p:cNvSpPr>
          <p:nvPr/>
        </p:nvSpPr>
        <p:spPr bwMode="auto">
          <a:xfrm>
            <a:off x="1776413" y="1588"/>
            <a:ext cx="1349375" cy="23495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Freeform 64"/>
          <p:cNvSpPr>
            <a:spLocks noChangeArrowheads="1"/>
          </p:cNvSpPr>
          <p:nvPr/>
        </p:nvSpPr>
        <p:spPr bwMode="auto">
          <a:xfrm>
            <a:off x="3154363" y="4541838"/>
            <a:ext cx="1346200" cy="1033463"/>
          </a:xfrm>
          <a:custGeom>
            <a:avLst/>
            <a:gdLst>
              <a:gd name="T0" fmla="*/ 0 w 636"/>
              <a:gd name="T1" fmla="*/ 0 h 651"/>
              <a:gd name="T2" fmla="*/ 0 w 636"/>
              <a:gd name="T3" fmla="*/ 2147483647 h 651"/>
              <a:gd name="T4" fmla="*/ 2147483647 w 636"/>
              <a:gd name="T5" fmla="*/ 2147483647 h 651"/>
              <a:gd name="T6" fmla="*/ 2147483647 w 636"/>
              <a:gd name="T7" fmla="*/ 0 h 651"/>
              <a:gd name="T8" fmla="*/ 0 w 636"/>
              <a:gd name="T9" fmla="*/ 0 h 6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Rectangle 31"/>
          <p:cNvSpPr>
            <a:spLocks noChangeArrowheads="1"/>
          </p:cNvSpPr>
          <p:nvPr/>
        </p:nvSpPr>
        <p:spPr bwMode="auto">
          <a:xfrm>
            <a:off x="381000" y="2435225"/>
            <a:ext cx="1350963" cy="1025525"/>
          </a:xfrm>
          <a:prstGeom prst="rect">
            <a:avLst/>
          </a:prstGeom>
          <a:solidFill>
            <a:srgbClr val="FFFFFF">
              <a:alpha val="29803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073" name="Group 71"/>
          <p:cNvGrpSpPr/>
          <p:nvPr/>
        </p:nvGrpSpPr>
        <p:grpSpPr>
          <a:xfrm>
            <a:off x="10769600" y="0"/>
            <a:ext cx="1435100" cy="6858000"/>
            <a:chOff x="5088" y="0"/>
            <a:chExt cx="678" cy="4320"/>
          </a:xfrm>
        </p:grpSpPr>
        <p:sp>
          <p:nvSpPr>
            <p:cNvPr id="57" name="Freeform 66"/>
            <p:cNvSpPr>
              <a:spLocks noChangeArrowheads="1"/>
            </p:cNvSpPr>
            <p:nvPr/>
          </p:nvSpPr>
          <p:spPr bwMode="auto">
            <a:xfrm>
              <a:off x="5088" y="0"/>
              <a:ext cx="672" cy="702"/>
            </a:xfrm>
            <a:custGeom>
              <a:avLst/>
              <a:gdLst>
                <a:gd name="T0" fmla="*/ 0 w 672"/>
                <a:gd name="T1" fmla="*/ 371 h 720"/>
                <a:gd name="T2" fmla="*/ 288 w 672"/>
                <a:gd name="T3" fmla="*/ 0 h 720"/>
                <a:gd name="T4" fmla="*/ 672 w 672"/>
                <a:gd name="T5" fmla="*/ 0 h 720"/>
                <a:gd name="T6" fmla="*/ 672 w 672"/>
                <a:gd name="T7" fmla="*/ 618 h 720"/>
                <a:gd name="T8" fmla="*/ 0 w 672"/>
                <a:gd name="T9" fmla="*/ 371 h 7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Freeform 67"/>
            <p:cNvSpPr>
              <a:spLocks noChangeArrowheads="1"/>
            </p:cNvSpPr>
            <p:nvPr/>
          </p:nvSpPr>
          <p:spPr bwMode="auto">
            <a:xfrm>
              <a:off x="5602" y="3496"/>
              <a:ext cx="164" cy="824"/>
            </a:xfrm>
            <a:custGeom>
              <a:avLst/>
              <a:gdLst>
                <a:gd name="T0" fmla="*/ 43 w 212"/>
                <a:gd name="T1" fmla="*/ 0 h 824"/>
                <a:gd name="T2" fmla="*/ 0 w 212"/>
                <a:gd name="T3" fmla="*/ 82 h 824"/>
                <a:gd name="T4" fmla="*/ 36 w 212"/>
                <a:gd name="T5" fmla="*/ 824 h 824"/>
                <a:gd name="T6" fmla="*/ 46 w 212"/>
                <a:gd name="T7" fmla="*/ 822 h 824"/>
                <a:gd name="T8" fmla="*/ 43 w 212"/>
                <a:gd name="T9" fmla="*/ 0 h 8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9" name="Rectangle 80"/>
          <p:cNvSpPr>
            <a:spLocks noChangeArrowheads="1"/>
          </p:cNvSpPr>
          <p:nvPr/>
        </p:nvSpPr>
        <p:spPr bwMode="auto">
          <a:xfrm>
            <a:off x="7327900" y="1333500"/>
            <a:ext cx="881063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Line 81"/>
          <p:cNvSpPr>
            <a:spLocks noChangeShapeType="1"/>
          </p:cNvSpPr>
          <p:nvPr/>
        </p:nvSpPr>
        <p:spPr bwMode="auto">
          <a:xfrm>
            <a:off x="7307263" y="1588"/>
            <a:ext cx="0" cy="42386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Rectangle 82"/>
          <p:cNvSpPr>
            <a:spLocks noChangeArrowheads="1"/>
          </p:cNvSpPr>
          <p:nvPr/>
        </p:nvSpPr>
        <p:spPr bwMode="auto">
          <a:xfrm>
            <a:off x="5943600" y="3495675"/>
            <a:ext cx="1350963" cy="1025525"/>
          </a:xfrm>
          <a:prstGeom prst="rect">
            <a:avLst/>
          </a:prstGeom>
          <a:solidFill>
            <a:srgbClr val="FFFFFF">
              <a:alpha val="29803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79" name="Picture 83" descr="water"/>
          <p:cNvPicPr>
            <a:picLocks noChangeAspect="1"/>
          </p:cNvPicPr>
          <p:nvPr/>
        </p:nvPicPr>
        <p:blipFill>
          <a:blip r:embed="rId2"/>
          <a:srcRect l="22409" t="16374" b="27486"/>
          <a:stretch>
            <a:fillRect/>
          </a:stretch>
        </p:blipFill>
        <p:spPr>
          <a:xfrm rot="393398">
            <a:off x="3556000" y="609600"/>
            <a:ext cx="3551238" cy="2197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44500" y="5084763"/>
            <a:ext cx="8534400" cy="457200"/>
          </a:xfrm>
        </p:spPr>
        <p:txBody>
          <a:bodyPr/>
          <a:lstStyle>
            <a:lvl1pPr marL="0" indent="0">
              <a:buFontTx/>
              <a:buNone/>
              <a:defRPr sz="1600">
                <a:latin typeface="Times New Roman" panose="02020603050405020304" pitchFamily="18" charset="0"/>
              </a:defRPr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444500" y="2286000"/>
            <a:ext cx="9918700" cy="1470025"/>
          </a:xfrm>
          <a:effectLst/>
        </p:spPr>
        <p:txBody>
          <a:bodyPr/>
          <a:lstStyle>
            <a:lvl1pPr>
              <a:spcBef>
                <a:spcPts val="1800"/>
              </a:spcBef>
              <a:defRPr sz="4800" baseline="0">
                <a:latin typeface="Times New Roman" panose="02020603050405020304" pitchFamily="18" charset="0"/>
                <a:ea typeface="方正卡通简体" pitchFamily="65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63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609600" y="6407150"/>
            <a:ext cx="2844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165600" y="6407150"/>
            <a:ext cx="3860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737600" y="6407150"/>
            <a:ext cx="2844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 b="0" baseline="0">
                <a:latin typeface="Times New Roman" panose="02020603050405020304" pitchFamily="18" charset="0"/>
                <a:ea typeface="华文楷体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2133600" y="1828800"/>
            <a:ext cx="9245600" cy="3657600"/>
          </a:xfrm>
        </p:spPr>
        <p:txBody>
          <a:bodyPr/>
          <a:lstStyle>
            <a:lvl1pPr indent="342900" defTabSz="457200" eaLnBrk="1" hangingPunct="1">
              <a:spcBef>
                <a:spcPts val="600"/>
              </a:spcBef>
              <a:buNone/>
              <a:defRPr sz="2800" baseline="0">
                <a:latin typeface="Times New Roman" panose="02020603050405020304" pitchFamily="18" charset="0"/>
                <a:ea typeface="华文楷体" pitchFamily="2" charset="-122"/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588962"/>
          </a:xfrm>
        </p:spPr>
        <p:txBody>
          <a:bodyPr/>
          <a:lstStyle>
            <a:lvl1pPr>
              <a:defRPr sz="3200" baseline="0">
                <a:latin typeface="Times New Roman" panose="02020603050405020304" pitchFamily="18" charset="0"/>
                <a:ea typeface="方正魏碑简体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10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1320800" y="1600200"/>
            <a:ext cx="9652000" cy="3352800"/>
          </a:xfrm>
          <a:ln w="28575"/>
        </p:spPr>
        <p:txBody>
          <a:bodyPr/>
          <a:lstStyle>
            <a:lvl1pPr marL="0" indent="457200" defTabSz="457200" eaLnBrk="1" hangingPunct="1">
              <a:spcBef>
                <a:spcPts val="300"/>
              </a:spcBef>
              <a:buNone/>
              <a:defRPr sz="1800" b="1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buNone/>
              <a:defRPr/>
            </a:lvl2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3"/>
          </p:nvPr>
        </p:nvSpPr>
        <p:spPr>
          <a:xfrm>
            <a:off x="1320800" y="1447800"/>
            <a:ext cx="9652000" cy="3352800"/>
          </a:xfrm>
          <a:ln w="28575"/>
        </p:spPr>
        <p:txBody>
          <a:bodyPr/>
          <a:lstStyle>
            <a:lvl1pPr marL="0" indent="457200" defTabSz="457200" eaLnBrk="1" hangingPunct="1">
              <a:spcBef>
                <a:spcPts val="300"/>
              </a:spcBef>
              <a:buNone/>
              <a:defRPr sz="1800" b="1" baseline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buNone/>
              <a:defRPr/>
            </a:lvl2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种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588962"/>
          </a:xfrm>
        </p:spPr>
        <p:txBody>
          <a:bodyPr/>
          <a:lstStyle>
            <a:lvl1pPr>
              <a:defRPr sz="3200">
                <a:latin typeface="方正魏碑简体" pitchFamily="2" charset="-122"/>
                <a:ea typeface="方正魏碑简体" pitchFamily="2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524000" y="1371600"/>
            <a:ext cx="5689600" cy="457200"/>
          </a:xfrm>
        </p:spPr>
        <p:txBody>
          <a:bodyPr/>
          <a:lstStyle>
            <a:lvl1pPr>
              <a:buNone/>
              <a:defRPr sz="2000">
                <a:latin typeface="方正魏碑简体" pitchFamily="2" charset="-122"/>
                <a:ea typeface="方正魏碑简体" pitchFamily="2" charset="-122"/>
              </a:defRPr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结束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40"/>
          <p:cNvSpPr>
            <a:spLocks noChangeArrowheads="1"/>
          </p:cNvSpPr>
          <p:nvPr/>
        </p:nvSpPr>
        <p:spPr bwMode="auto">
          <a:xfrm>
            <a:off x="0" y="6048375"/>
            <a:ext cx="3683000" cy="809625"/>
          </a:xfrm>
          <a:custGeom>
            <a:avLst/>
            <a:gdLst>
              <a:gd name="T0" fmla="*/ 0 w 1740"/>
              <a:gd name="T1" fmla="*/ 0 h 510"/>
              <a:gd name="T2" fmla="*/ 0 w 1740"/>
              <a:gd name="T3" fmla="*/ 2147483647 h 510"/>
              <a:gd name="T4" fmla="*/ 2147483647 w 1740"/>
              <a:gd name="T5" fmla="*/ 2147483647 h 510"/>
              <a:gd name="T6" fmla="*/ 2147483647 w 1740"/>
              <a:gd name="T7" fmla="*/ 2147483647 h 510"/>
              <a:gd name="T8" fmla="*/ 0 w 1740"/>
              <a:gd name="T9" fmla="*/ 0 h 5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Freeform 41"/>
          <p:cNvSpPr>
            <a:spLocks noChangeArrowheads="1"/>
          </p:cNvSpPr>
          <p:nvPr/>
        </p:nvSpPr>
        <p:spPr bwMode="auto">
          <a:xfrm>
            <a:off x="3454400" y="4705350"/>
            <a:ext cx="8534400" cy="2152650"/>
          </a:xfrm>
          <a:custGeom>
            <a:avLst/>
            <a:gdLst>
              <a:gd name="T0" fmla="*/ 2147483647 w 4032"/>
              <a:gd name="T1" fmla="*/ 0 h 1356"/>
              <a:gd name="T2" fmla="*/ 2147483647 w 4032"/>
              <a:gd name="T3" fmla="*/ 2147483647 h 1356"/>
              <a:gd name="T4" fmla="*/ 2147483647 w 4032"/>
              <a:gd name="T5" fmla="*/ 2147483647 h 1356"/>
              <a:gd name="T6" fmla="*/ 2147483647 w 4032"/>
              <a:gd name="T7" fmla="*/ 2147483647 h 1356"/>
              <a:gd name="T8" fmla="*/ 0 w 4032"/>
              <a:gd name="T9" fmla="*/ 2147483647 h 1356"/>
              <a:gd name="T10" fmla="*/ 2147483647 w 4032"/>
              <a:gd name="T11" fmla="*/ 0 h 135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Freeform 42"/>
          <p:cNvSpPr>
            <a:spLocks noChangeArrowheads="1"/>
          </p:cNvSpPr>
          <p:nvPr/>
        </p:nvSpPr>
        <p:spPr bwMode="auto">
          <a:xfrm>
            <a:off x="5867400" y="781050"/>
            <a:ext cx="6324600" cy="5048250"/>
          </a:xfrm>
          <a:custGeom>
            <a:avLst/>
            <a:gdLst>
              <a:gd name="T0" fmla="*/ 2147483647 w 2988"/>
              <a:gd name="T1" fmla="*/ 2147483647 h 3180"/>
              <a:gd name="T2" fmla="*/ 2147483647 w 2988"/>
              <a:gd name="T3" fmla="*/ 0 h 3180"/>
              <a:gd name="T4" fmla="*/ 2147483647 w 2988"/>
              <a:gd name="T5" fmla="*/ 2147483647 h 3180"/>
              <a:gd name="T6" fmla="*/ 2147483647 w 2988"/>
              <a:gd name="T7" fmla="*/ 2147483647 h 3180"/>
              <a:gd name="T8" fmla="*/ 2147483647 w 2988"/>
              <a:gd name="T9" fmla="*/ 2147483647 h 3180"/>
              <a:gd name="T10" fmla="*/ 0 w 2988"/>
              <a:gd name="T11" fmla="*/ 2147483647 h 3180"/>
              <a:gd name="T12" fmla="*/ 2147483647 w 2988"/>
              <a:gd name="T13" fmla="*/ 2147483647 h 318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Freeform 43"/>
          <p:cNvSpPr>
            <a:spLocks noChangeArrowheads="1"/>
          </p:cNvSpPr>
          <p:nvPr/>
        </p:nvSpPr>
        <p:spPr bwMode="auto">
          <a:xfrm>
            <a:off x="6400800" y="0"/>
            <a:ext cx="4368800" cy="2409825"/>
          </a:xfrm>
          <a:custGeom>
            <a:avLst/>
            <a:gdLst>
              <a:gd name="T0" fmla="*/ 0 w 2064"/>
              <a:gd name="T1" fmla="*/ 0 h 1518"/>
              <a:gd name="T2" fmla="*/ 2147483647 w 2064"/>
              <a:gd name="T3" fmla="*/ 2147483647 h 1518"/>
              <a:gd name="T4" fmla="*/ 2147483647 w 2064"/>
              <a:gd name="T5" fmla="*/ 0 h 1518"/>
              <a:gd name="T6" fmla="*/ 0 w 2064"/>
              <a:gd name="T7" fmla="*/ 0 h 151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Freeform 79"/>
          <p:cNvSpPr>
            <a:spLocks noChangeArrowheads="1"/>
          </p:cNvSpPr>
          <p:nvPr/>
        </p:nvSpPr>
        <p:spPr bwMode="auto">
          <a:xfrm>
            <a:off x="0" y="0"/>
            <a:ext cx="8777288" cy="7267575"/>
          </a:xfrm>
          <a:custGeom>
            <a:avLst/>
            <a:gdLst>
              <a:gd name="T0" fmla="*/ 0 w 4014"/>
              <a:gd name="T1" fmla="*/ 0 h 4455"/>
              <a:gd name="T2" fmla="*/ 2147483647 w 4014"/>
              <a:gd name="T3" fmla="*/ 0 h 4455"/>
              <a:gd name="T4" fmla="*/ 2147483647 w 4014"/>
              <a:gd name="T5" fmla="*/ 2147483647 h 4455"/>
              <a:gd name="T6" fmla="*/ 0 w 4014"/>
              <a:gd name="T7" fmla="*/ 2147483647 h 4455"/>
              <a:gd name="T8" fmla="*/ 0 w 4014"/>
              <a:gd name="T9" fmla="*/ 0 h 44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Freeform 45"/>
          <p:cNvSpPr>
            <a:spLocks noChangeArrowheads="1"/>
          </p:cNvSpPr>
          <p:nvPr/>
        </p:nvSpPr>
        <p:spPr bwMode="auto">
          <a:xfrm>
            <a:off x="0" y="0"/>
            <a:ext cx="8496300" cy="7072313"/>
          </a:xfrm>
          <a:custGeom>
            <a:avLst/>
            <a:gdLst>
              <a:gd name="T0" fmla="*/ 0 w 4014"/>
              <a:gd name="T1" fmla="*/ 0 h 4455"/>
              <a:gd name="T2" fmla="*/ 2147483647 w 4014"/>
              <a:gd name="T3" fmla="*/ 0 h 4455"/>
              <a:gd name="T4" fmla="*/ 2147483647 w 4014"/>
              <a:gd name="T5" fmla="*/ 2147483647 h 4455"/>
              <a:gd name="T6" fmla="*/ 0 w 4014"/>
              <a:gd name="T7" fmla="*/ 2147483647 h 4455"/>
              <a:gd name="T8" fmla="*/ 0 w 4014"/>
              <a:gd name="T9" fmla="*/ 0 h 445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FF9F7"/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Line 47"/>
          <p:cNvSpPr>
            <a:spLocks noChangeShapeType="1"/>
          </p:cNvSpPr>
          <p:nvPr/>
        </p:nvSpPr>
        <p:spPr bwMode="auto">
          <a:xfrm>
            <a:off x="334963" y="1588"/>
            <a:ext cx="0" cy="601503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Line 48"/>
          <p:cNvSpPr>
            <a:spLocks noChangeShapeType="1"/>
          </p:cNvSpPr>
          <p:nvPr/>
        </p:nvSpPr>
        <p:spPr bwMode="auto">
          <a:xfrm>
            <a:off x="1725613" y="1588"/>
            <a:ext cx="0" cy="62071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Line 49"/>
          <p:cNvSpPr>
            <a:spLocks noChangeShapeType="1"/>
          </p:cNvSpPr>
          <p:nvPr/>
        </p:nvSpPr>
        <p:spPr bwMode="auto">
          <a:xfrm>
            <a:off x="3117850" y="1588"/>
            <a:ext cx="0" cy="6183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Line 50"/>
          <p:cNvSpPr>
            <a:spLocks noChangeShapeType="1"/>
          </p:cNvSpPr>
          <p:nvPr/>
        </p:nvSpPr>
        <p:spPr bwMode="auto">
          <a:xfrm>
            <a:off x="4510088" y="1588"/>
            <a:ext cx="0" cy="59721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Line 51"/>
          <p:cNvSpPr>
            <a:spLocks noChangeShapeType="1"/>
          </p:cNvSpPr>
          <p:nvPr/>
        </p:nvSpPr>
        <p:spPr bwMode="auto">
          <a:xfrm>
            <a:off x="5903913" y="1588"/>
            <a:ext cx="0" cy="54498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Line 53"/>
          <p:cNvSpPr>
            <a:spLocks noChangeShapeType="1"/>
          </p:cNvSpPr>
          <p:nvPr/>
        </p:nvSpPr>
        <p:spPr bwMode="auto">
          <a:xfrm rot="5400000">
            <a:off x="3884613" y="-2654300"/>
            <a:ext cx="0" cy="58134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Line 54"/>
          <p:cNvSpPr>
            <a:spLocks noChangeShapeType="1"/>
          </p:cNvSpPr>
          <p:nvPr/>
        </p:nvSpPr>
        <p:spPr bwMode="auto">
          <a:xfrm rot="5400000">
            <a:off x="4008438" y="-1682750"/>
            <a:ext cx="0" cy="600075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Line 55"/>
          <p:cNvSpPr>
            <a:spLocks noChangeShapeType="1"/>
          </p:cNvSpPr>
          <p:nvPr/>
        </p:nvSpPr>
        <p:spPr bwMode="auto">
          <a:xfrm rot="5400000">
            <a:off x="4014788" y="-622300"/>
            <a:ext cx="0" cy="60102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Line 56"/>
          <p:cNvSpPr>
            <a:spLocks noChangeShapeType="1"/>
          </p:cNvSpPr>
          <p:nvPr/>
        </p:nvSpPr>
        <p:spPr bwMode="auto">
          <a:xfrm rot="5400000">
            <a:off x="3875881" y="548481"/>
            <a:ext cx="0" cy="5802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Line 57"/>
          <p:cNvSpPr>
            <a:spLocks noChangeShapeType="1"/>
          </p:cNvSpPr>
          <p:nvPr/>
        </p:nvSpPr>
        <p:spPr bwMode="auto">
          <a:xfrm rot="5400000">
            <a:off x="3555206" y="1854994"/>
            <a:ext cx="0" cy="53197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Line 58"/>
          <p:cNvSpPr>
            <a:spLocks noChangeShapeType="1"/>
          </p:cNvSpPr>
          <p:nvPr/>
        </p:nvSpPr>
        <p:spPr bwMode="auto">
          <a:xfrm rot="5400000">
            <a:off x="2820194" y="3472656"/>
            <a:ext cx="0" cy="42179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Rectangle 59"/>
          <p:cNvSpPr>
            <a:spLocks noChangeArrowheads="1"/>
          </p:cNvSpPr>
          <p:nvPr/>
        </p:nvSpPr>
        <p:spPr bwMode="auto">
          <a:xfrm>
            <a:off x="3149600" y="277813"/>
            <a:ext cx="1350963" cy="102552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Rectangle 60"/>
          <p:cNvSpPr>
            <a:spLocks noChangeArrowheads="1"/>
          </p:cNvSpPr>
          <p:nvPr/>
        </p:nvSpPr>
        <p:spPr bwMode="auto">
          <a:xfrm>
            <a:off x="381000" y="2427288"/>
            <a:ext cx="1350963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Rectangle 61"/>
          <p:cNvSpPr>
            <a:spLocks noChangeArrowheads="1"/>
          </p:cNvSpPr>
          <p:nvPr/>
        </p:nvSpPr>
        <p:spPr bwMode="auto">
          <a:xfrm>
            <a:off x="0" y="271463"/>
            <a:ext cx="334963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Rectangle 62"/>
          <p:cNvSpPr>
            <a:spLocks noChangeArrowheads="1"/>
          </p:cNvSpPr>
          <p:nvPr/>
        </p:nvSpPr>
        <p:spPr bwMode="auto">
          <a:xfrm>
            <a:off x="1776413" y="1588"/>
            <a:ext cx="1349375" cy="23495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Freeform 64"/>
          <p:cNvSpPr>
            <a:spLocks noChangeArrowheads="1"/>
          </p:cNvSpPr>
          <p:nvPr/>
        </p:nvSpPr>
        <p:spPr bwMode="auto">
          <a:xfrm>
            <a:off x="3154363" y="4541838"/>
            <a:ext cx="1346200" cy="1033463"/>
          </a:xfrm>
          <a:custGeom>
            <a:avLst/>
            <a:gdLst>
              <a:gd name="T0" fmla="*/ 0 w 636"/>
              <a:gd name="T1" fmla="*/ 0 h 651"/>
              <a:gd name="T2" fmla="*/ 0 w 636"/>
              <a:gd name="T3" fmla="*/ 2147483647 h 651"/>
              <a:gd name="T4" fmla="*/ 2147483647 w 636"/>
              <a:gd name="T5" fmla="*/ 2147483647 h 651"/>
              <a:gd name="T6" fmla="*/ 2147483647 w 636"/>
              <a:gd name="T7" fmla="*/ 0 h 651"/>
              <a:gd name="T8" fmla="*/ 0 w 636"/>
              <a:gd name="T9" fmla="*/ 0 h 6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Rectangle 31"/>
          <p:cNvSpPr>
            <a:spLocks noChangeArrowheads="1"/>
          </p:cNvSpPr>
          <p:nvPr/>
        </p:nvSpPr>
        <p:spPr bwMode="auto">
          <a:xfrm>
            <a:off x="381000" y="2435225"/>
            <a:ext cx="1350963" cy="1025525"/>
          </a:xfrm>
          <a:prstGeom prst="rect">
            <a:avLst/>
          </a:prstGeom>
          <a:solidFill>
            <a:srgbClr val="FFFFFF">
              <a:alpha val="29803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97" name="Group 71"/>
          <p:cNvGrpSpPr/>
          <p:nvPr/>
        </p:nvGrpSpPr>
        <p:grpSpPr>
          <a:xfrm>
            <a:off x="10769600" y="0"/>
            <a:ext cx="1435100" cy="6858000"/>
            <a:chOff x="5088" y="0"/>
            <a:chExt cx="678" cy="4320"/>
          </a:xfrm>
        </p:grpSpPr>
        <p:sp>
          <p:nvSpPr>
            <p:cNvPr id="57" name="Freeform 66"/>
            <p:cNvSpPr>
              <a:spLocks noChangeArrowheads="1"/>
            </p:cNvSpPr>
            <p:nvPr/>
          </p:nvSpPr>
          <p:spPr bwMode="auto">
            <a:xfrm>
              <a:off x="5088" y="0"/>
              <a:ext cx="672" cy="702"/>
            </a:xfrm>
            <a:custGeom>
              <a:avLst/>
              <a:gdLst>
                <a:gd name="T0" fmla="*/ 0 w 672"/>
                <a:gd name="T1" fmla="*/ 371 h 720"/>
                <a:gd name="T2" fmla="*/ 288 w 672"/>
                <a:gd name="T3" fmla="*/ 0 h 720"/>
                <a:gd name="T4" fmla="*/ 672 w 672"/>
                <a:gd name="T5" fmla="*/ 0 h 720"/>
                <a:gd name="T6" fmla="*/ 672 w 672"/>
                <a:gd name="T7" fmla="*/ 618 h 720"/>
                <a:gd name="T8" fmla="*/ 0 w 672"/>
                <a:gd name="T9" fmla="*/ 371 h 7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Freeform 67"/>
            <p:cNvSpPr>
              <a:spLocks noChangeArrowheads="1"/>
            </p:cNvSpPr>
            <p:nvPr/>
          </p:nvSpPr>
          <p:spPr bwMode="auto">
            <a:xfrm>
              <a:off x="5602" y="3496"/>
              <a:ext cx="164" cy="824"/>
            </a:xfrm>
            <a:custGeom>
              <a:avLst/>
              <a:gdLst>
                <a:gd name="T0" fmla="*/ 43 w 212"/>
                <a:gd name="T1" fmla="*/ 0 h 824"/>
                <a:gd name="T2" fmla="*/ 0 w 212"/>
                <a:gd name="T3" fmla="*/ 82 h 824"/>
                <a:gd name="T4" fmla="*/ 36 w 212"/>
                <a:gd name="T5" fmla="*/ 824 h 824"/>
                <a:gd name="T6" fmla="*/ 46 w 212"/>
                <a:gd name="T7" fmla="*/ 822 h 824"/>
                <a:gd name="T8" fmla="*/ 43 w 212"/>
                <a:gd name="T9" fmla="*/ 0 h 8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9" name="Rectangle 80"/>
          <p:cNvSpPr>
            <a:spLocks noChangeArrowheads="1"/>
          </p:cNvSpPr>
          <p:nvPr/>
        </p:nvSpPr>
        <p:spPr bwMode="auto">
          <a:xfrm>
            <a:off x="7327900" y="1333500"/>
            <a:ext cx="881063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Line 81"/>
          <p:cNvSpPr>
            <a:spLocks noChangeShapeType="1"/>
          </p:cNvSpPr>
          <p:nvPr/>
        </p:nvSpPr>
        <p:spPr bwMode="auto">
          <a:xfrm>
            <a:off x="7307263" y="1588"/>
            <a:ext cx="0" cy="42386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Rectangle 82"/>
          <p:cNvSpPr>
            <a:spLocks noChangeArrowheads="1"/>
          </p:cNvSpPr>
          <p:nvPr/>
        </p:nvSpPr>
        <p:spPr bwMode="auto">
          <a:xfrm>
            <a:off x="5943600" y="3495675"/>
            <a:ext cx="1350963" cy="1025525"/>
          </a:xfrm>
          <a:prstGeom prst="rect">
            <a:avLst/>
          </a:prstGeom>
          <a:solidFill>
            <a:srgbClr val="FFFFFF">
              <a:alpha val="29803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103" name="Picture 83" descr="water"/>
          <p:cNvPicPr>
            <a:picLocks noChangeAspect="1"/>
          </p:cNvPicPr>
          <p:nvPr/>
        </p:nvPicPr>
        <p:blipFill>
          <a:blip r:embed="rId2"/>
          <a:srcRect l="22409" t="16374" b="27486"/>
          <a:stretch>
            <a:fillRect/>
          </a:stretch>
        </p:blipFill>
        <p:spPr>
          <a:xfrm rot="393398">
            <a:off x="3556000" y="609600"/>
            <a:ext cx="3551238" cy="2197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444500" y="1884363"/>
            <a:ext cx="10972800" cy="2382837"/>
          </a:xfrm>
          <a:effectLst/>
        </p:spPr>
        <p:txBody>
          <a:bodyPr/>
          <a:lstStyle>
            <a:lvl1pPr>
              <a:defRPr lang="zh-CN" altLang="en-US" sz="8000" b="1" i="1" dirty="0">
                <a:solidFill>
                  <a:schemeClr val="tx2"/>
                </a:solidFill>
                <a:latin typeface="CAD 数英斜" pitchFamily="65" charset="-122"/>
                <a:ea typeface="CAD 数英斜" pitchFamily="65" charset="-122"/>
                <a:cs typeface="+mj-cs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63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609600" y="6407150"/>
            <a:ext cx="2844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165600" y="6407150"/>
            <a:ext cx="3860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737600" y="6407150"/>
            <a:ext cx="2844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Freeform 7"/>
          <p:cNvSpPr>
            <a:spLocks noChangeArrowheads="1"/>
          </p:cNvSpPr>
          <p:nvPr/>
        </p:nvSpPr>
        <p:spPr bwMode="auto">
          <a:xfrm>
            <a:off x="-12700" y="-9525"/>
            <a:ext cx="12209463" cy="6872288"/>
          </a:xfrm>
          <a:custGeom>
            <a:avLst/>
            <a:gdLst>
              <a:gd name="T0" fmla="*/ 2147483647 w 5768"/>
              <a:gd name="T1" fmla="*/ 2147483647 h 4329"/>
              <a:gd name="T2" fmla="*/ 2147483647 w 5768"/>
              <a:gd name="T3" fmla="*/ 2147483647 h 4329"/>
              <a:gd name="T4" fmla="*/ 2147483647 w 5768"/>
              <a:gd name="T5" fmla="*/ 2147483647 h 4329"/>
              <a:gd name="T6" fmla="*/ 2147483647 w 5768"/>
              <a:gd name="T7" fmla="*/ 2147483647 h 4329"/>
              <a:gd name="T8" fmla="*/ 0 w 5768"/>
              <a:gd name="T9" fmla="*/ 0 h 4329"/>
              <a:gd name="T10" fmla="*/ 2147483647 w 5768"/>
              <a:gd name="T11" fmla="*/ 2147483647 h 4329"/>
              <a:gd name="T12" fmla="*/ 2147483647 w 5768"/>
              <a:gd name="T13" fmla="*/ 2147483647 h 432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768" h="4329">
                <a:moveTo>
                  <a:pt x="5766" y="605"/>
                </a:moveTo>
                <a:cubicBezTo>
                  <a:pt x="5767" y="2464"/>
                  <a:pt x="5768" y="4325"/>
                  <a:pt x="5768" y="4325"/>
                </a:cubicBezTo>
                <a:lnTo>
                  <a:pt x="1082" y="4329"/>
                </a:lnTo>
                <a:cubicBezTo>
                  <a:pt x="318" y="3809"/>
                  <a:pt x="9" y="3349"/>
                  <a:pt x="13" y="3351"/>
                </a:cubicBezTo>
                <a:lnTo>
                  <a:pt x="0" y="0"/>
                </a:lnTo>
                <a:lnTo>
                  <a:pt x="2428" y="7"/>
                </a:lnTo>
                <a:cubicBezTo>
                  <a:pt x="2428" y="12"/>
                  <a:pt x="3096" y="401"/>
                  <a:pt x="5766" y="605"/>
                </a:cubicBezTo>
                <a:close/>
              </a:path>
            </a:pathLst>
          </a:custGeom>
          <a:gradFill rotWithShape="1">
            <a:gsLst>
              <a:gs pos="0">
                <a:srgbClr val="FFFEFE"/>
              </a:gs>
              <a:gs pos="100000">
                <a:schemeClr val="bg1">
                  <a:alpha val="70000"/>
                </a:schemeClr>
              </a:gs>
            </a:gsLst>
            <a:lin ang="2700000" scaled="1"/>
          </a:gra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7" name="Freeform 9"/>
          <p:cNvSpPr>
            <a:spLocks noChangeArrowheads="1"/>
          </p:cNvSpPr>
          <p:nvPr/>
        </p:nvSpPr>
        <p:spPr bwMode="auto">
          <a:xfrm>
            <a:off x="-6350" y="5500688"/>
            <a:ext cx="1922463" cy="1358900"/>
          </a:xfrm>
          <a:custGeom>
            <a:avLst/>
            <a:gdLst>
              <a:gd name="T0" fmla="*/ 0 w 1089"/>
              <a:gd name="T1" fmla="*/ 0 h 1100"/>
              <a:gd name="T2" fmla="*/ 0 w 1089"/>
              <a:gd name="T3" fmla="*/ 2147483647 h 1100"/>
              <a:gd name="T4" fmla="*/ 2147483647 w 1089"/>
              <a:gd name="T5" fmla="*/ 2147483647 h 1100"/>
              <a:gd name="T6" fmla="*/ 0 w 1089"/>
              <a:gd name="T7" fmla="*/ 0 h 11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89" h="1100">
                <a:moveTo>
                  <a:pt x="0" y="0"/>
                </a:moveTo>
                <a:cubicBezTo>
                  <a:pt x="0" y="550"/>
                  <a:pt x="0" y="1100"/>
                  <a:pt x="0" y="1100"/>
                </a:cubicBezTo>
                <a:lnTo>
                  <a:pt x="1089" y="1100"/>
                </a:lnTo>
                <a:cubicBezTo>
                  <a:pt x="1089" y="1100"/>
                  <a:pt x="596" y="865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8" name="Line 13"/>
          <p:cNvSpPr>
            <a:spLocks noChangeShapeType="1"/>
          </p:cNvSpPr>
          <p:nvPr/>
        </p:nvSpPr>
        <p:spPr bwMode="auto">
          <a:xfrm>
            <a:off x="703263" y="0"/>
            <a:ext cx="0" cy="5910263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Line 14"/>
          <p:cNvSpPr>
            <a:spLocks noChangeShapeType="1"/>
          </p:cNvSpPr>
          <p:nvPr/>
        </p:nvSpPr>
        <p:spPr bwMode="auto">
          <a:xfrm>
            <a:off x="2236788" y="0"/>
            <a:ext cx="0" cy="6832600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Line 15"/>
          <p:cNvSpPr>
            <a:spLocks noChangeShapeType="1"/>
          </p:cNvSpPr>
          <p:nvPr/>
        </p:nvSpPr>
        <p:spPr bwMode="auto">
          <a:xfrm>
            <a:off x="3773488" y="0"/>
            <a:ext cx="0" cy="6861175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Line 16"/>
          <p:cNvSpPr>
            <a:spLocks noChangeShapeType="1"/>
          </p:cNvSpPr>
          <p:nvPr/>
        </p:nvSpPr>
        <p:spPr bwMode="auto">
          <a:xfrm>
            <a:off x="5310188" y="0"/>
            <a:ext cx="0" cy="6875463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2" name="Line 17"/>
          <p:cNvSpPr>
            <a:spLocks noChangeShapeType="1"/>
          </p:cNvSpPr>
          <p:nvPr/>
        </p:nvSpPr>
        <p:spPr bwMode="auto">
          <a:xfrm>
            <a:off x="6845300" y="388938"/>
            <a:ext cx="0" cy="6486525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3" name="Line 18"/>
          <p:cNvSpPr>
            <a:spLocks noChangeShapeType="1"/>
          </p:cNvSpPr>
          <p:nvPr/>
        </p:nvSpPr>
        <p:spPr bwMode="auto">
          <a:xfrm>
            <a:off x="8382000" y="619125"/>
            <a:ext cx="0" cy="6256338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4" name="Line 19"/>
          <p:cNvSpPr>
            <a:spLocks noChangeShapeType="1"/>
          </p:cNvSpPr>
          <p:nvPr/>
        </p:nvSpPr>
        <p:spPr bwMode="auto">
          <a:xfrm>
            <a:off x="9918700" y="773113"/>
            <a:ext cx="0" cy="6102350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5" name="Line 20"/>
          <p:cNvSpPr>
            <a:spLocks noChangeShapeType="1"/>
          </p:cNvSpPr>
          <p:nvPr/>
        </p:nvSpPr>
        <p:spPr bwMode="auto">
          <a:xfrm>
            <a:off x="11455400" y="900113"/>
            <a:ext cx="0" cy="5975350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6" name="Line 22"/>
          <p:cNvSpPr>
            <a:spLocks noChangeShapeType="1"/>
          </p:cNvSpPr>
          <p:nvPr/>
        </p:nvSpPr>
        <p:spPr bwMode="auto">
          <a:xfrm rot="5400000">
            <a:off x="3460750" y="-2176462"/>
            <a:ext cx="0" cy="5191125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7" name="Line 23"/>
          <p:cNvSpPr>
            <a:spLocks noChangeShapeType="1"/>
          </p:cNvSpPr>
          <p:nvPr/>
        </p:nvSpPr>
        <p:spPr bwMode="auto">
          <a:xfrm rot="5400000">
            <a:off x="6103938" y="-303688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8" name="Line 24"/>
          <p:cNvSpPr>
            <a:spLocks noChangeShapeType="1"/>
          </p:cNvSpPr>
          <p:nvPr/>
        </p:nvSpPr>
        <p:spPr bwMode="auto">
          <a:xfrm rot="5400000">
            <a:off x="6103938" y="-191293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9" name="Line 25"/>
          <p:cNvSpPr>
            <a:spLocks noChangeShapeType="1"/>
          </p:cNvSpPr>
          <p:nvPr/>
        </p:nvSpPr>
        <p:spPr bwMode="auto">
          <a:xfrm rot="5400000">
            <a:off x="6107113" y="-788987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0" name="Line 26"/>
          <p:cNvSpPr>
            <a:spLocks noChangeShapeType="1"/>
          </p:cNvSpPr>
          <p:nvPr/>
        </p:nvSpPr>
        <p:spPr bwMode="auto">
          <a:xfrm rot="5400000">
            <a:off x="6107113" y="334963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1" name="Line 27"/>
          <p:cNvSpPr>
            <a:spLocks noChangeShapeType="1"/>
          </p:cNvSpPr>
          <p:nvPr/>
        </p:nvSpPr>
        <p:spPr bwMode="auto">
          <a:xfrm rot="5400000">
            <a:off x="6540500" y="1824038"/>
            <a:ext cx="0" cy="8423275"/>
          </a:xfrm>
          <a:prstGeom prst="line">
            <a:avLst/>
          </a:prstGeom>
          <a:noFill/>
          <a:ln w="9525">
            <a:solidFill>
              <a:srgbClr val="FFFFFF">
                <a:alpha val="50195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2" name="Rectangle 28"/>
          <p:cNvSpPr>
            <a:spLocks noChangeArrowheads="1"/>
          </p:cNvSpPr>
          <p:nvPr/>
        </p:nvSpPr>
        <p:spPr bwMode="auto">
          <a:xfrm>
            <a:off x="5340350" y="2692400"/>
            <a:ext cx="1504950" cy="1079500"/>
          </a:xfrm>
          <a:prstGeom prst="rect">
            <a:avLst/>
          </a:prstGeom>
          <a:solidFill>
            <a:srgbClr val="FFFFFF">
              <a:alpha val="25098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3" name="Rectangle 29"/>
          <p:cNvSpPr>
            <a:spLocks noChangeArrowheads="1"/>
          </p:cNvSpPr>
          <p:nvPr/>
        </p:nvSpPr>
        <p:spPr bwMode="auto">
          <a:xfrm>
            <a:off x="9945688" y="4937125"/>
            <a:ext cx="1495425" cy="1079500"/>
          </a:xfrm>
          <a:prstGeom prst="rect">
            <a:avLst/>
          </a:prstGeom>
          <a:solidFill>
            <a:srgbClr val="FFFFFF">
              <a:alpha val="29803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4" name="Rectangle 30"/>
          <p:cNvSpPr>
            <a:spLocks noChangeArrowheads="1"/>
          </p:cNvSpPr>
          <p:nvPr/>
        </p:nvSpPr>
        <p:spPr bwMode="auto">
          <a:xfrm>
            <a:off x="731838" y="3808413"/>
            <a:ext cx="1504950" cy="1079500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5" name="Rectangle 31"/>
          <p:cNvSpPr>
            <a:spLocks noChangeArrowheads="1"/>
          </p:cNvSpPr>
          <p:nvPr/>
        </p:nvSpPr>
        <p:spPr bwMode="auto">
          <a:xfrm>
            <a:off x="8408988" y="6064250"/>
            <a:ext cx="1504950" cy="796925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6" name="Rectangle 32"/>
          <p:cNvSpPr>
            <a:spLocks noChangeArrowheads="1"/>
          </p:cNvSpPr>
          <p:nvPr/>
        </p:nvSpPr>
        <p:spPr bwMode="auto">
          <a:xfrm>
            <a:off x="3795713" y="0"/>
            <a:ext cx="1504950" cy="404813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7" name="Rectangle 33"/>
          <p:cNvSpPr>
            <a:spLocks noChangeArrowheads="1"/>
          </p:cNvSpPr>
          <p:nvPr/>
        </p:nvSpPr>
        <p:spPr bwMode="auto">
          <a:xfrm>
            <a:off x="3803650" y="4938713"/>
            <a:ext cx="1493838" cy="1079500"/>
          </a:xfrm>
          <a:prstGeom prst="rect">
            <a:avLst/>
          </a:prstGeom>
          <a:solidFill>
            <a:srgbClr val="FFFFFF">
              <a:alpha val="29803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" name="Rectangle 34"/>
          <p:cNvSpPr>
            <a:spLocks noChangeArrowheads="1"/>
          </p:cNvSpPr>
          <p:nvPr/>
        </p:nvSpPr>
        <p:spPr bwMode="auto">
          <a:xfrm>
            <a:off x="8401050" y="1566863"/>
            <a:ext cx="1493838" cy="1079500"/>
          </a:xfrm>
          <a:prstGeom prst="rect">
            <a:avLst/>
          </a:prstGeom>
          <a:solidFill>
            <a:srgbClr val="FFFFFF">
              <a:alpha val="29803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9" name="Rectangle 3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53" name="Freeform 36"/>
          <p:cNvSpPr>
            <a:spLocks noChangeArrowheads="1"/>
          </p:cNvSpPr>
          <p:nvPr/>
        </p:nvSpPr>
        <p:spPr bwMode="auto">
          <a:xfrm>
            <a:off x="5389563" y="0"/>
            <a:ext cx="6807200" cy="739775"/>
          </a:xfrm>
          <a:custGeom>
            <a:avLst/>
            <a:gdLst>
              <a:gd name="T0" fmla="*/ 2147483647 w 3130"/>
              <a:gd name="T1" fmla="*/ 2147483647 h 453"/>
              <a:gd name="T2" fmla="*/ 2147483647 w 3130"/>
              <a:gd name="T3" fmla="*/ 0 h 453"/>
              <a:gd name="T4" fmla="*/ 0 w 3130"/>
              <a:gd name="T5" fmla="*/ 0 h 453"/>
              <a:gd name="T6" fmla="*/ 2147483647 w 3130"/>
              <a:gd name="T7" fmla="*/ 2147483647 h 45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130" h="453">
                <a:moveTo>
                  <a:pt x="3130" y="453"/>
                </a:moveTo>
                <a:cubicBezTo>
                  <a:pt x="3130" y="226"/>
                  <a:pt x="3130" y="0"/>
                  <a:pt x="3130" y="0"/>
                </a:cubicBezTo>
                <a:lnTo>
                  <a:pt x="0" y="0"/>
                </a:lnTo>
                <a:cubicBezTo>
                  <a:pt x="0" y="0"/>
                  <a:pt x="1298" y="389"/>
                  <a:pt x="3130" y="453"/>
                </a:cubicBezTo>
                <a:close/>
              </a:path>
            </a:pathLst>
          </a:custGeom>
          <a:solidFill>
            <a:schemeClr val="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4" name="Rectangle 2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9271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FF"/>
            </a:outerShdw>
          </a:effectLst>
        </p:spPr>
        <p:txBody>
          <a:bodyPr vert="horz" wrap="square" lIns="91440" tIns="45720" rIns="91440" bIns="45720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pic>
        <p:nvPicPr>
          <p:cNvPr id="1055" name="Picture 37" descr="water"/>
          <p:cNvPicPr>
            <a:picLocks noChangeAspect="1"/>
          </p:cNvPicPr>
          <p:nvPr/>
        </p:nvPicPr>
        <p:blipFill>
          <a:blip r:embed="rId9"/>
          <a:srcRect l="22409" t="16374" b="27486"/>
          <a:stretch>
            <a:fillRect/>
          </a:stretch>
        </p:blipFill>
        <p:spPr>
          <a:xfrm rot="786797">
            <a:off x="8839200" y="-381000"/>
            <a:ext cx="3224213" cy="1995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6" name="Picture 38" descr="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-859267" flipH="1">
            <a:off x="65088" y="5726113"/>
            <a:ext cx="1631950" cy="13716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Times New Roman" panose="02020603050405020304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Times New Roman" panose="02020603050405020304" pitchFamily="18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Times New Roman" panose="02020603050405020304" pitchFamily="18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Times New Roman" panose="02020603050405020304" pitchFamily="18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Times New Roman" panose="02020603050405020304" pitchFamily="18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Times New Roman" panose="02020603050405020304" pitchFamily="18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副标题 5"/>
          <p:cNvSpPr>
            <a:spLocks noGrp="1"/>
          </p:cNvSpPr>
          <p:nvPr>
            <p:ph type="subTitle" idx="1"/>
          </p:nvPr>
        </p:nvSpPr>
        <p:spPr>
          <a:xfrm>
            <a:off x="4533900" y="4379913"/>
            <a:ext cx="3600450" cy="342900"/>
          </a:xfrm>
          <a:ln/>
        </p:spPr>
        <p:txBody>
          <a:bodyPr vert="horz" wrap="square" lIns="68580" tIns="34290" rIns="68580" bIns="34290" anchor="t" anchorCtr="0"/>
          <a:p>
            <a:pPr algn="ctr">
              <a:buClrTx/>
              <a:buSzTx/>
            </a:pPr>
            <a:endParaRPr lang="zh-CN" altLang="en-US" sz="2700" b="1" dirty="0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标题 4"/>
          <p:cNvSpPr>
            <a:spLocks noGrp="1" noChangeArrowheads="1"/>
          </p:cNvSpPr>
          <p:nvPr>
            <p:ph type="ctrTitle"/>
          </p:nvPr>
        </p:nvSpPr>
        <p:spPr>
          <a:xfrm>
            <a:off x="960438" y="387350"/>
            <a:ext cx="4033838" cy="1101725"/>
          </a:xfrm>
        </p:spPr>
        <p:txBody>
          <a:bodyPr vert="horz" wrap="square" lIns="68580" tIns="34290" rIns="68580" bIns="34290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33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汽车</a:t>
            </a:r>
            <a:r>
              <a:rPr kumimoji="0" lang="zh-CN" sz="33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车身</a:t>
            </a:r>
            <a:r>
              <a:rPr kumimoji="0" lang="en-US" altLang="en-US" sz="33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制造</a:t>
            </a:r>
            <a:r>
              <a:rPr kumimoji="0" lang="zh-CN" sz="33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技术</a:t>
            </a:r>
            <a:endParaRPr kumimoji="0" lang="zh-CN" sz="33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58370" name="Rectangle 2"/>
          <p:cNvSpPr>
            <a:spLocks noGrp="1" noChangeArrowheads="1"/>
          </p:cNvSpPr>
          <p:nvPr/>
        </p:nvSpPr>
        <p:spPr>
          <a:xfrm>
            <a:off x="1570038" y="2519363"/>
            <a:ext cx="6219825" cy="6096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FF"/>
            </a:outerShdw>
          </a:effec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汽 车 齿 轮 的 制 造 技 术 </a:t>
            </a:r>
            <a:r>
              <a:rPr kumimoji="0" lang="en-US" altLang="zh-CN" sz="36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endParaRPr kumimoji="0" lang="en-US" altLang="zh-CN" sz="360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837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02" name="标题 1"/>
          <p:cNvSpPr>
            <a:spLocks noGrp="1" noChangeArrowheads="1"/>
          </p:cNvSpPr>
          <p:nvPr>
            <p:ph type="title"/>
          </p:nvPr>
        </p:nvSpPr>
        <p:spPr>
          <a:xfrm>
            <a:off x="1389063" y="685800"/>
            <a:ext cx="5638800" cy="588963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一、</a:t>
            </a: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轮齿</a:t>
            </a:r>
            <a:r>
              <a:rPr kumimoji="0" lang="zh-CN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的加工方法</a:t>
            </a:r>
            <a:b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华文新魏" pitchFamily="2" charset="-122"/>
                <a:ea typeface="华文新魏" pitchFamily="2" charset="-122"/>
                <a:cs typeface="+mj-cs"/>
              </a:rPr>
            </a:b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方正魏碑简体" pitchFamily="2" charset="-122"/>
              <a:cs typeface="+mj-cs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>
          <a:xfrm>
            <a:off x="1104900" y="2400300"/>
            <a:ext cx="4597400" cy="2797175"/>
          </a:xfrm>
          <a:solidFill>
            <a:schemeClr val="accent5"/>
          </a:solidFill>
          <a:ln w="38100">
            <a:solidFill>
              <a:schemeClr val="lt1"/>
            </a:solidFill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pPr marL="0" marR="0" lvl="0" indent="457200" algn="l" defTabSz="457200" rtl="0" eaLnBrk="1" fontAlgn="base" latinLnBrk="0" hangingPunct="1">
              <a:lnSpc>
                <a:spcPct val="15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2000" b="0" i="0" u="none" strike="noStrike" kern="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457200" algn="l" defTabSz="457200" rtl="0" eaLnBrk="1" fontAlgn="base" latinLnBrk="0" hangingPunct="1">
              <a:lnSpc>
                <a:spcPct val="15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2000" b="0" strike="noStrike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齿</a:t>
            </a:r>
            <a:r>
              <a:rPr kumimoji="0" lang="zh-CN" altLang="zh-CN" sz="2000" b="0" i="0" u="none" strike="noStrike" kern="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轮加工方法有很多，有</a:t>
            </a:r>
            <a:r>
              <a:rPr lang="zh-CN" altLang="zh-CN" sz="2000" strike="noStrike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+mn-ea"/>
              </a:rPr>
              <a:t>滚齿、插齿、剃齿、磨齿等，其中以滚齿和插齿最为常用，剃齿和磨齿多用于精度和表面质量要求较高的齿轮。</a:t>
            </a:r>
            <a:endParaRPr kumimoji="0" lang="zh-CN" altLang="zh-CN" sz="20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04900" y="1274763"/>
            <a:ext cx="10387013" cy="552450"/>
          </a:xfrm>
          <a:prstGeom prst="rect">
            <a:avLst/>
          </a:prstGeom>
          <a:ln w="63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457200" algn="l" defTabSz="457200" rtl="0" eaLnBrk="1" fontAlgn="base" latinLnBrk="0" hangingPunct="1">
              <a:lnSpc>
                <a:spcPct val="15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齿轮是汽车中的基础传动元件，齿轮的质量直接影响着汽车运行时的平稳性和使用寿命</a:t>
            </a:r>
            <a:r>
              <a:rPr kumimoji="0" lang="zh-CN" altLang="en-US" sz="20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。</a:t>
            </a:r>
            <a:endParaRPr kumimoji="0" lang="zh-CN" altLang="en-US" sz="2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717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7400" y="2400300"/>
            <a:ext cx="5810250" cy="3543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>
          <a:xfrm>
            <a:off x="2362200" y="1828800"/>
            <a:ext cx="7239000" cy="609600"/>
          </a:xfrm>
          <a:solidFill>
            <a:srgbClr val="92D050"/>
          </a:solidFill>
          <a:ln>
            <a:solidFill>
              <a:srgbClr val="BA0000"/>
            </a:solidFill>
            <a:miter/>
          </a:ln>
        </p:spPr>
        <p:txBody>
          <a:bodyPr vert="horz" wrap="square" lIns="91440" tIns="45720" rIns="91440" bIns="45720" anchor="t" anchorCtr="0"/>
          <a:p>
            <a:pPr>
              <a:buClrTx/>
              <a:buSzTx/>
              <a:buFontTx/>
            </a:pPr>
            <a:r>
              <a:rPr lang="zh-CN" altLang="zh-CN" baseline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滚齿法主要是利用带有切削刃的螺旋状滚刀进行展成加工的</a:t>
            </a:r>
            <a:r>
              <a:rPr lang="zh-CN" altLang="en-US" baseline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</a:t>
            </a:r>
            <a:endParaRPr lang="zh-CN" altLang="zh-CN" baseline="0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>
              <a:buClrTx/>
              <a:buSzTx/>
              <a:buFontTx/>
            </a:pPr>
            <a:endParaRPr lang="zh-CN" altLang="en-US" baseline="0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98689" name="Picture 1"/>
          <p:cNvPicPr>
            <a:picLocks noChangeAspect="1"/>
          </p:cNvPicPr>
          <p:nvPr/>
        </p:nvPicPr>
        <p:blipFill>
          <a:blip r:embed="rId1"/>
          <a:srcRect b="11096"/>
          <a:stretch>
            <a:fillRect/>
          </a:stretch>
        </p:blipFill>
        <p:spPr>
          <a:xfrm>
            <a:off x="1528763" y="2732088"/>
            <a:ext cx="9136062" cy="2651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矩形 4"/>
          <p:cNvSpPr/>
          <p:nvPr/>
        </p:nvSpPr>
        <p:spPr>
          <a:xfrm>
            <a:off x="1782763" y="533400"/>
            <a:ext cx="1782762" cy="5207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</a:t>
            </a:r>
            <a:r>
              <a:rPr lang="zh-CN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滚 齿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6" name="矩形 5"/>
          <p:cNvSpPr/>
          <p:nvPr/>
        </p:nvSpPr>
        <p:spPr>
          <a:xfrm>
            <a:off x="2438400" y="1219200"/>
            <a:ext cx="3200400" cy="3984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1．滚齿加工的基本原理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98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98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>
          <a:xfrm>
            <a:off x="1027113" y="1925638"/>
            <a:ext cx="5467350" cy="3802062"/>
          </a:xfrm>
          <a:solidFill>
            <a:srgbClr val="92D050"/>
          </a:solidFill>
          <a:ln>
            <a:solidFill>
              <a:srgbClr val="BA0000"/>
            </a:solidFill>
            <a:miter/>
          </a:ln>
        </p:spPr>
        <p:txBody>
          <a:bodyPr vert="horz" wrap="square" lIns="91440" tIns="45720" rIns="91440" bIns="45720" anchor="t" anchorCtr="0"/>
          <a:p>
            <a:pPr latinLnBrk="0">
              <a:lnSpc>
                <a:spcPct val="150000"/>
              </a:lnSpc>
              <a:buClrTx/>
              <a:buSzTx/>
              <a:buFontTx/>
            </a:pPr>
            <a:r>
              <a:rPr lang="zh-CN" altLang="zh-CN" baseline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滚齿是连续切削，无退刀和空行程，具有较高的生产效率；加工出的齿轮运动精度高，一般可达</a:t>
            </a:r>
            <a:r>
              <a:rPr lang="en-US" altLang="zh-CN" baseline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IT8</a:t>
            </a:r>
            <a:r>
              <a:rPr lang="zh-CN" altLang="zh-CN" baseline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～</a:t>
            </a:r>
            <a:r>
              <a:rPr lang="en-US" altLang="zh-CN" baseline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IT7</a:t>
            </a:r>
            <a:r>
              <a:rPr lang="zh-CN" altLang="zh-CN" baseline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级，但齿形精度低，齿面粗糙度</a:t>
            </a:r>
            <a:r>
              <a:rPr lang="en-US" altLang="zh-CN" i="1" baseline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Ra</a:t>
            </a:r>
            <a:r>
              <a:rPr lang="zh-CN" altLang="zh-CN" baseline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值较大，一般为</a:t>
            </a:r>
            <a:r>
              <a:rPr lang="en-US" altLang="zh-CN" baseline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3.2</a:t>
            </a:r>
            <a:r>
              <a:rPr lang="zh-CN" altLang="zh-CN" baseline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～</a:t>
            </a:r>
            <a:r>
              <a:rPr lang="en-US" altLang="zh-CN" baseline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1.6 mm</a:t>
            </a:r>
            <a:r>
              <a:rPr lang="zh-CN" altLang="zh-CN" baseline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；滚齿既能加工直齿、螺旋齿和变位圆柱齿轮，也能加工蜗轮，但无法加工内齿轮。</a:t>
            </a:r>
            <a:endParaRPr lang="zh-CN" altLang="zh-CN" baseline="0" dirty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latinLnBrk="0">
              <a:lnSpc>
                <a:spcPct val="150000"/>
              </a:lnSpc>
              <a:buClrTx/>
              <a:buSzTx/>
              <a:buFontTx/>
            </a:pPr>
            <a:r>
              <a:rPr lang="zh-CN" altLang="zh-CN" baseline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滚齿加工是目前齿形加工中应用最广泛的方法之一。汽车用齿轮一般用滚齿进行粗加工，以保证齿轮的运动精度，而齿形精度和齿面粗糙度在精加工阶段加以保证。</a:t>
            </a:r>
            <a:endParaRPr lang="zh-CN" altLang="zh-CN" baseline="0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>
              <a:buClrTx/>
              <a:buSzTx/>
              <a:buFontTx/>
            </a:pPr>
            <a:endParaRPr lang="zh-CN" altLang="en-US" baseline="0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218" name="矩形 3"/>
          <p:cNvSpPr/>
          <p:nvPr/>
        </p:nvSpPr>
        <p:spPr>
          <a:xfrm>
            <a:off x="2133600" y="609600"/>
            <a:ext cx="1604963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</a:t>
            </a:r>
            <a:r>
              <a:rPr lang="zh-CN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滚齿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19" name="矩形 4"/>
          <p:cNvSpPr/>
          <p:nvPr/>
        </p:nvSpPr>
        <p:spPr>
          <a:xfrm>
            <a:off x="2438400" y="1219200"/>
            <a:ext cx="374967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2．滚齿加工的特点及应用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220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97663" y="1925638"/>
            <a:ext cx="4910137" cy="3802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charRg st="0" end="1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charRg st="0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charRg st="0" end="1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20" end="1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charRg st="120" end="19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charRg st="120" end="19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charRg st="120" end="19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>
          <a:xfrm>
            <a:off x="1905000" y="1905000"/>
            <a:ext cx="8001000" cy="609600"/>
          </a:xfrm>
          <a:solidFill>
            <a:srgbClr val="C3D69B"/>
          </a:solidFill>
          <a:ln>
            <a:solidFill>
              <a:srgbClr val="015BAC"/>
            </a:solidFill>
            <a:miter/>
          </a:ln>
        </p:spPr>
        <p:txBody>
          <a:bodyPr vert="horz" wrap="square" lIns="91440" tIns="45720" rIns="91440" bIns="45720" anchor="t" anchorCtr="0"/>
          <a:p>
            <a:pPr>
              <a:buClrTx/>
              <a:buSzTx/>
              <a:buFontTx/>
            </a:pPr>
            <a:r>
              <a:rPr lang="zh-CN" altLang="zh-CN" baseline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插齿法主要是利用齿轮插刀或齿条插刀进行展成加工的</a:t>
            </a:r>
            <a:r>
              <a:rPr lang="zh-CN" altLang="en-US" baseline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</a:t>
            </a:r>
            <a:endParaRPr lang="zh-CN" altLang="zh-CN" baseline="0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>
              <a:buClrTx/>
              <a:buSzTx/>
              <a:buFontTx/>
            </a:pPr>
            <a:endParaRPr lang="zh-CN" altLang="en-US" baseline="0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96641" name="Picture 1"/>
          <p:cNvPicPr>
            <a:picLocks noChangeAspect="1"/>
          </p:cNvPicPr>
          <p:nvPr/>
        </p:nvPicPr>
        <p:blipFill>
          <a:blip r:embed="rId1"/>
          <a:srcRect b="11734"/>
          <a:stretch>
            <a:fillRect/>
          </a:stretch>
        </p:blipFill>
        <p:spPr>
          <a:xfrm>
            <a:off x="2373313" y="2622550"/>
            <a:ext cx="7620000" cy="2909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矩形 3"/>
          <p:cNvSpPr/>
          <p:nvPr/>
        </p:nvSpPr>
        <p:spPr>
          <a:xfrm>
            <a:off x="2209800" y="381000"/>
            <a:ext cx="1604963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</a:t>
            </a:r>
            <a:r>
              <a:rPr lang="zh-CN" altLang="zh-CN" sz="28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插齿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244" name="矩形 4"/>
          <p:cNvSpPr/>
          <p:nvPr/>
        </p:nvSpPr>
        <p:spPr>
          <a:xfrm>
            <a:off x="2819400" y="1143000"/>
            <a:ext cx="3382963" cy="7366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1．插齿加工的基本原理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9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>
          <a:xfrm>
            <a:off x="2514600" y="1371600"/>
            <a:ext cx="7239000" cy="2057400"/>
          </a:xfrm>
          <a:solidFill>
            <a:srgbClr val="92D050"/>
          </a:solidFill>
          <a:ln>
            <a:solidFill>
              <a:srgbClr val="015BAC"/>
            </a:solidFill>
            <a:miter/>
          </a:ln>
        </p:spPr>
        <p:txBody>
          <a:bodyPr vert="horz" wrap="square" lIns="91440" tIns="45720" rIns="91440" bIns="45720" anchor="t" anchorCtr="0"/>
          <a:p>
            <a:pPr>
              <a:lnSpc>
                <a:spcPct val="150000"/>
              </a:lnSpc>
              <a:buClrTx/>
              <a:buSzTx/>
              <a:buFontTx/>
            </a:pPr>
            <a:r>
              <a:rPr lang="zh-CN" altLang="zh-CN" sz="2000" b="0" baseline="0" dirty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插齿加工获得的齿形精度高，齿面粗糙度较低，同一把插刀加工出的齿轮都能准确啮合。但插齿加工时，由于插刀沿轴线是作间歇直线运动，故齿轮生产的效率不高，加工斜齿轮很不方便，且不能加工蜗轮。</a:t>
            </a:r>
            <a:endParaRPr lang="zh-CN" altLang="zh-CN" sz="2000" b="0" baseline="0" dirty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>
              <a:buClrTx/>
              <a:buSzTx/>
              <a:buFontTx/>
            </a:pPr>
            <a:endParaRPr lang="zh-CN" altLang="en-US" baseline="0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6" name="矩形 2"/>
          <p:cNvSpPr/>
          <p:nvPr/>
        </p:nvSpPr>
        <p:spPr>
          <a:xfrm>
            <a:off x="2438400" y="457200"/>
            <a:ext cx="3687763" cy="11064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2．插齿加工的特点及应用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文本占位符 1"/>
          <p:cNvSpPr txBox="1"/>
          <p:nvPr/>
        </p:nvSpPr>
        <p:spPr>
          <a:xfrm>
            <a:off x="2514600" y="4114800"/>
            <a:ext cx="7239000" cy="2057400"/>
          </a:xfrm>
          <a:prstGeom prst="rect">
            <a:avLst/>
          </a:prstGeom>
          <a:solidFill>
            <a:schemeClr val="accent2"/>
          </a:solidFill>
          <a:ln w="28575" cap="flat" cmpd="sng">
            <a:solidFill>
              <a:srgbClr val="015BA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indent="457200">
              <a:lnSpc>
                <a:spcPct val="150000"/>
              </a:lnSpc>
              <a:spcBef>
                <a:spcPts val="300"/>
              </a:spcBef>
            </a:pP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插齿加工的应用也很广泛，插齿除能加工一般的外啮合圆柱齿轮外，在特殊结构的齿轮加工中，如内齿、多联齿轮上的小齿轮等。汽车用齿轮加工中，插齿一般作为滚齿加工的补充，常用于不能应用滚齿的场合。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>
              <a:spcBef>
                <a:spcPts val="300"/>
              </a:spcBef>
            </a:pP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charRg st="0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charRg st="0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charRg st="0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charRg st="0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  <p:bldP spid="4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>
          <a:xfrm>
            <a:off x="558800" y="1409700"/>
            <a:ext cx="5232400" cy="4305300"/>
          </a:xfrm>
          <a:solidFill>
            <a:srgbClr val="C3D69B"/>
          </a:solidFill>
          <a:ln>
            <a:solidFill>
              <a:srgbClr val="015BAC"/>
            </a:solidFill>
            <a:miter/>
          </a:ln>
        </p:spPr>
        <p:txBody>
          <a:bodyPr vert="horz" wrap="square" lIns="91440" tIns="45720" rIns="91440" bIns="45720" anchor="t" anchorCtr="0"/>
          <a:p>
            <a:pPr>
              <a:buClrTx/>
              <a:buSzTx/>
              <a:buFontTx/>
            </a:pPr>
            <a:r>
              <a:rPr lang="zh-CN" altLang="zh-CN" baseline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大多数圆柱齿轮既可滚齿，又可插齿，掌握着两种加工方法的各自特点，有利于选择最佳的加工方案。滚齿和插齿的对比如下：</a:t>
            </a:r>
            <a:endParaRPr lang="zh-CN" altLang="zh-CN" baseline="0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>
              <a:buClrTx/>
              <a:buSzTx/>
              <a:buFontTx/>
            </a:pPr>
            <a:r>
              <a:rPr lang="zh-CN" altLang="zh-CN" baseline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① 应用范围。一般的圆柱齿轮既可滚齿也可插齿，但插齿更宜加工内齿轮、扇形齿轮等，多联齿轮上的小齿轮只能用插齿加工，对于斜齿轮的加工，则滚齿比插齿方便。</a:t>
            </a:r>
            <a:endParaRPr lang="zh-CN" altLang="zh-CN" baseline="0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>
              <a:buClrTx/>
              <a:buSzTx/>
              <a:buFontTx/>
            </a:pPr>
            <a:r>
              <a:rPr lang="zh-CN" altLang="zh-CN" baseline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② 加工精度和齿面粗糙度。插齿的齿形误差比滚齿小，这是因为插齿刀的齿形可通过磨齿获得精确的渐开线齿形，不存在近似造型误差。</a:t>
            </a:r>
            <a:endParaRPr lang="zh-CN" altLang="zh-CN" baseline="0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>
              <a:buClrTx/>
              <a:buSzTx/>
              <a:buFontTx/>
            </a:pPr>
            <a:r>
              <a:rPr lang="zh-CN" altLang="zh-CN" baseline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③ 生产效率。一般来说滚齿的生产效率比插齿高，特别是对模数大于</a:t>
            </a:r>
            <a:r>
              <a:rPr lang="en-US" altLang="zh-CN" baseline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2.5 mm</a:t>
            </a:r>
            <a:r>
              <a:rPr lang="zh-CN" altLang="zh-CN" baseline="0" dirty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的齿轮，以及可以重叠加工的齿轮。</a:t>
            </a:r>
            <a:endParaRPr lang="zh-CN" altLang="zh-CN" baseline="0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>
              <a:buClrTx/>
              <a:buSzTx/>
              <a:buFontTx/>
            </a:pPr>
            <a:endParaRPr lang="zh-CN" altLang="en-US" baseline="0" dirty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290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18250" y="1368425"/>
            <a:ext cx="5427663" cy="4121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矩形 2"/>
          <p:cNvSpPr/>
          <p:nvPr/>
        </p:nvSpPr>
        <p:spPr>
          <a:xfrm>
            <a:off x="1846263" y="325438"/>
            <a:ext cx="3078162" cy="7381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．插齿与滚齿的比较</a:t>
            </a:r>
            <a:endParaRPr lang="zh-CN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charRg st="0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57" end="1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charRg st="57" end="1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33" end="1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charRg st="133" end="1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195" end="2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charRg st="195" end="2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857375" y="2187575"/>
            <a:ext cx="4619625" cy="1470025"/>
          </a:xfrm>
          <a:blipFill dpi="0" rotWithShape="1">
            <a:blip r:embed="rId1"/>
            <a:srcRect/>
            <a:tile tx="0" ty="0" sx="100000" sy="100000" flip="none" algn="tl"/>
          </a:blipFill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j-cs"/>
              </a:rPr>
              <a:t>Thank You!</a:t>
            </a:r>
            <a:endParaRPr kumimoji="0" lang="en-US" altLang="zh-CN" sz="6000" b="1" i="0" u="none" strike="noStrike" kern="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bldLvl="0" animBg="1"/>
    </p:bldLst>
  </p:timing>
</p:sld>
</file>

<file path=ppt/tags/tag1.xml><?xml version="1.0" encoding="utf-8"?>
<p:tagLst xmlns:p="http://schemas.openxmlformats.org/presentationml/2006/main">
  <p:tag name="COMMONDATA" val="eyJoZGlkIjoiYmJhNzlkZmM0MWIwMDQ2MmI0ZThmOWJjM2FkZTgwZDMifQ=="/>
</p:tagLst>
</file>

<file path=ppt/theme/theme1.xml><?xml version="1.0" encoding="utf-8"?>
<a:theme xmlns:a="http://schemas.openxmlformats.org/drawingml/2006/main" name="12">
  <a:themeElements>
    <a:clrScheme name="12 3">
      <a:dk1>
        <a:srgbClr val="000000"/>
      </a:dk1>
      <a:lt1>
        <a:srgbClr val="FEE9DE"/>
      </a:lt1>
      <a:dk2>
        <a:srgbClr val="000066"/>
      </a:dk2>
      <a:lt2>
        <a:srgbClr val="808080"/>
      </a:lt2>
      <a:accent1>
        <a:srgbClr val="5CB1FE"/>
      </a:accent1>
      <a:accent2>
        <a:srgbClr val="FF7575"/>
      </a:accent2>
      <a:accent3>
        <a:srgbClr val="FEF2EC"/>
      </a:accent3>
      <a:accent4>
        <a:srgbClr val="000000"/>
      </a:accent4>
      <a:accent5>
        <a:srgbClr val="B5D5FE"/>
      </a:accent5>
      <a:accent6>
        <a:srgbClr val="E76969"/>
      </a:accent6>
      <a:hlink>
        <a:srgbClr val="FFC319"/>
      </a:hlink>
      <a:folHlink>
        <a:srgbClr val="A8D02A"/>
      </a:folHlink>
    </a:clrScheme>
    <a:fontScheme name="1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12 1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2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EF8E9"/>
        </a:accent3>
        <a:accent4>
          <a:srgbClr val="000000"/>
        </a:accent4>
        <a:accent5>
          <a:srgbClr val="FFDEAB"/>
        </a:accent5>
        <a:accent6>
          <a:srgbClr val="98BC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3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EF2EC"/>
        </a:accent3>
        <a:accent4>
          <a:srgbClr val="000000"/>
        </a:accent4>
        <a:accent5>
          <a:srgbClr val="B5D5FE"/>
        </a:accent5>
        <a:accent6>
          <a:srgbClr val="E76969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E:\ppt模版库\12.pot</Template>
  <TotalTime>0</TotalTime>
  <Words>890</Words>
  <Application>WPS 演示</Application>
  <PresentationFormat>全屏显示(4:3)</PresentationFormat>
  <Paragraphs>55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7" baseType="lpstr">
      <vt:lpstr>Arial</vt:lpstr>
      <vt:lpstr>宋体</vt:lpstr>
      <vt:lpstr>Wingdings</vt:lpstr>
      <vt:lpstr>Times New Roman</vt:lpstr>
      <vt:lpstr>微软雅黑</vt:lpstr>
      <vt:lpstr>黑体</vt:lpstr>
      <vt:lpstr>华文新魏</vt:lpstr>
      <vt:lpstr>方正魏碑简体</vt:lpstr>
      <vt:lpstr>Impact</vt:lpstr>
      <vt:lpstr>DFPYeaSong-B5</vt:lpstr>
      <vt:lpstr>Adobe 明體 Std L</vt:lpstr>
      <vt:lpstr>华文中宋</vt:lpstr>
      <vt:lpstr>Adobe 楷体 Std R</vt:lpstr>
      <vt:lpstr>方正卡通简体</vt:lpstr>
      <vt:lpstr>华文楷体</vt:lpstr>
      <vt:lpstr>CAD 数英斜</vt:lpstr>
      <vt:lpstr>Arial Unicode MS</vt:lpstr>
      <vt:lpstr>MingLiU</vt:lpstr>
      <vt:lpstr>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jqe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平面构成 plane formation</dc:title>
  <dc:creator>jqe001</dc:creator>
  <cp:lastModifiedBy>舍士</cp:lastModifiedBy>
  <cp:revision>706</cp:revision>
  <dcterms:created xsi:type="dcterms:W3CDTF">2012-05-14T06:44:00Z</dcterms:created>
  <dcterms:modified xsi:type="dcterms:W3CDTF">2023-08-03T07:47:13Z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DC77CCC326764B0284300B60FB220B74_13</vt:lpwstr>
  </property>
</Properties>
</file>