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9"/>
  </p:handoutMasterIdLst>
  <p:sldIdLst>
    <p:sldId id="540" r:id="rId3"/>
    <p:sldId id="517" r:id="rId4"/>
    <p:sldId id="518" r:id="rId6"/>
    <p:sldId id="522" r:id="rId7"/>
    <p:sldId id="285" r:id="rId8"/>
  </p:sldIdLst>
  <p:sldSz cx="12192000" cy="6858000"/>
  <p:notesSz cx="6858000" cy="9144000"/>
  <p:custDataLst>
    <p:tags r:id="rId13"/>
  </p:custDataLst>
  <p:defaultTextStyle>
    <a:defPPr>
      <a:defRPr lang="en-US"/>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280" userDrawn="1">
          <p15:clr>
            <a:srgbClr val="A4A3A4"/>
          </p15:clr>
        </p15:guide>
        <p15:guide id="2"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CCFF66"/>
    <a:srgbClr val="E4F50B"/>
    <a:srgbClr val="C3D109"/>
    <a:srgbClr val="FDF58D"/>
    <a:srgbClr val="95E7A3"/>
    <a:srgbClr val="FBDB19"/>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7146"/>
    <p:restoredTop sz="43676"/>
  </p:normalViewPr>
  <p:slideViewPr>
    <p:cSldViewPr showGuides="1">
      <p:cViewPr>
        <p:scale>
          <a:sx n="75" d="100"/>
          <a:sy n="75" d="100"/>
        </p:scale>
        <p:origin x="84" y="-132"/>
      </p:cViewPr>
      <p:guideLst>
        <p:guide orient="horz" pos="2280"/>
        <p:guide pos="386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42"/>
    </p:cViewPr>
  </p:sorterViewPr>
  <p:gridSpacing cx="76199" cy="76199"/>
</p:viewPr>
</file>

<file path=ppt/_rels/presentation.xml.rels><?xml version="1.0" encoding="UTF-8" standalone="yes"?>
<Relationships xmlns="http://schemas.openxmlformats.org/package/2006/relationships"><Relationship Id="rId9" Type="http://schemas.openxmlformats.org/officeDocument/2006/relationships/handoutMaster" Target="handoutMasters/handout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gs" Target="tags/tag1.xml"/><Relationship Id="rId12" Type="http://schemas.openxmlformats.org/officeDocument/2006/relationships/tableStyles" Target="tableStyles.xml"/><Relationship Id="rId11" Type="http://schemas.openxmlformats.org/officeDocument/2006/relationships/viewProps" Target="viewProps.xml"/><Relationship Id="rId10" Type="http://schemas.openxmlformats.org/officeDocument/2006/relationships/presProps" Target="presProps.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46082"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3" name="Rectangle 3"/>
          <p:cNvSpPr>
            <a:spLocks noGrp="1" noChangeArrowheads="1"/>
          </p:cNvSpPr>
          <p:nvPr>
            <p:ph type="dt" sz="quarter"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4" name="Rectangle 4"/>
          <p:cNvSpPr>
            <a:spLocks noGrp="1" noChangeArrowheads="1"/>
          </p:cNvSpPr>
          <p:nvPr>
            <p:ph type="ftr" sz="quarter" idx="2"/>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6085" name="Rectangle 5"/>
          <p:cNvSpPr>
            <a:spLocks noGrp="1" noChangeArrowheads="1"/>
          </p:cNvSpPr>
          <p:nvPr>
            <p:ph type="sldNum" sz="quarter" idx="3"/>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1026"/>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5" name="Rectangle 1027"/>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sz="1200" noProof="1">
                <a:latin typeface="Arial" panose="020B0604020202020204" pitchFamily="34" charset="0"/>
                <a:ea typeface="+mn-ea"/>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4100" name="Rectangle 1028"/>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
        <p:nvSpPr>
          <p:cNvPr id="4101" name="Rectangle 1029"/>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Click to edit Master text styles</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Second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Third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Fourth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rPr>
              <a:t>Fifth level</a:t>
            </a:r>
            <a:endParaRPr kumimoji="0" lang="en-US" altLang="zh-CN" sz="1200" b="0" i="0" u="none" strike="noStrike" kern="1200" cap="none" spc="0" normalizeH="0" baseline="0" noProof="0" smtClean="0">
              <a:ln>
                <a:noFill/>
              </a:ln>
              <a:solidFill>
                <a:schemeClr val="tx1"/>
              </a:solidFill>
              <a:effectLst/>
              <a:uLnTx/>
              <a:uFillTx/>
              <a:latin typeface="Arial" panose="020B0604020202020204" pitchFamily="34" charset="0"/>
              <a:ea typeface="+mn-ea"/>
              <a:cs typeface="+mn-cs"/>
            </a:endParaRPr>
          </a:p>
        </p:txBody>
      </p:sp>
      <p:sp>
        <p:nvSpPr>
          <p:cNvPr id="8198" name="Rectangle 1030"/>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sz="1200" noProof="1">
                <a:latin typeface="Arial" panose="020B0604020202020204" pitchFamily="34" charset="0"/>
                <a:ea typeface="+mn-ea"/>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solidFill>
              <a:effectLst/>
              <a:uLnTx/>
              <a:uFillTx/>
              <a:latin typeface="Arial" panose="020B0604020202020204" pitchFamily="34" charset="0"/>
              <a:ea typeface="+mn-ea"/>
              <a:cs typeface="+mn-cs"/>
            </a:endParaRPr>
          </a:p>
        </p:txBody>
      </p:sp>
      <p:sp>
        <p:nvSpPr>
          <p:cNvPr id="8199" name="Rectangle 1031"/>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p:sp>
      <p:sp>
        <p:nvSpPr>
          <p:cNvPr id="16386"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63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3" name="幻灯片图像占位符 1"/>
          <p:cNvSpPr>
            <a:spLocks noGrp="1" noRot="1" noChangeAspect="1" noTextEdit="1"/>
          </p:cNvSpPr>
          <p:nvPr>
            <p:ph type="sldImg"/>
          </p:nvPr>
        </p:nvSpPr>
        <p:spPr/>
      </p:sp>
      <p:sp>
        <p:nvSpPr>
          <p:cNvPr id="18434"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18435"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1" name="幻灯片图像占位符 1"/>
          <p:cNvSpPr>
            <a:spLocks noGrp="1" noRot="1" noChangeAspect="1" noTextEdit="1"/>
          </p:cNvSpPr>
          <p:nvPr>
            <p:ph type="sldImg"/>
          </p:nvPr>
        </p:nvSpPr>
        <p:spPr/>
      </p:sp>
      <p:sp>
        <p:nvSpPr>
          <p:cNvPr id="20482" name="备注占位符 2"/>
          <p:cNvSpPr>
            <a:spLocks noGrp="1"/>
          </p:cNvSpPr>
          <p:nvPr>
            <p:ph type="body"/>
          </p:nvPr>
        </p:nvSpPr>
        <p:spPr/>
        <p:txBody>
          <a:bodyPr wrap="square" lIns="91440" tIns="45720" rIns="91440" bIns="45720" anchor="t"/>
          <a:p>
            <a:pPr lvl="0"/>
            <a:endParaRPr lang="zh-CN" altLang="en-US" dirty="0">
              <a:ea typeface="宋体" panose="02010600030101010101" pitchFamily="2" charset="-122"/>
            </a:endParaRPr>
          </a:p>
        </p:txBody>
      </p:sp>
      <p:sp>
        <p:nvSpPr>
          <p:cNvPr id="2048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p>
            <a:pPr lvl="0" indent="0" algn="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bg>
      <p:bgPr>
        <a:solidFill>
          <a:srgbClr val="FFFFFF"/>
        </a:solidFill>
        <a:effectLst/>
      </p:bgPr>
    </p:bg>
    <p:spTree>
      <p:nvGrpSpPr>
        <p:cNvPr id="1" name=""/>
        <p:cNvGrpSpPr/>
        <p:nvPr/>
      </p:nvGrpSpPr>
      <p:grpSpPr>
        <a:xfrm>
          <a:off x="0" y="0"/>
          <a:ext cx="0" cy="0"/>
          <a:chOff x="0" y="0"/>
          <a:chExt cx="0" cy="0"/>
        </a:xfrm>
      </p:grpSpPr>
      <p:sp>
        <p:nvSpPr>
          <p:cNvPr id="33" name="Freeform 40"/>
          <p:cNvSpPr>
            <a:spLocks noChangeArrowheads="1"/>
          </p:cNvSpPr>
          <p:nvPr/>
        </p:nvSpPr>
        <p:spPr bwMode="auto">
          <a:xfrm>
            <a:off x="0" y="6048375"/>
            <a:ext cx="3683000" cy="809625"/>
          </a:xfrm>
          <a:custGeom>
            <a:avLst/>
            <a:gdLst/>
            <a:ahLst/>
            <a:cxnLst>
              <a:cxn ang="0">
                <a:pos x="0" y="0"/>
              </a:cxn>
              <a:cxn ang="0">
                <a:pos x="0" y="510"/>
              </a:cxn>
              <a:cxn ang="0">
                <a:pos x="1740" y="510"/>
              </a:cxn>
              <a:cxn ang="0">
                <a:pos x="1595" y="30"/>
              </a:cxn>
              <a:cxn ang="0">
                <a:pos x="0" y="0"/>
              </a:cxn>
            </a:cxnLst>
            <a:rect l="0" t="0" r="r" b="b"/>
            <a:pathLst>
              <a:path w="1740" h="510">
                <a:moveTo>
                  <a:pt x="0" y="0"/>
                </a:moveTo>
                <a:lnTo>
                  <a:pt x="0" y="510"/>
                </a:lnTo>
                <a:cubicBezTo>
                  <a:pt x="0" y="510"/>
                  <a:pt x="870" y="510"/>
                  <a:pt x="1740" y="510"/>
                </a:cubicBezTo>
                <a:cubicBezTo>
                  <a:pt x="1650" y="258"/>
                  <a:pt x="1595" y="30"/>
                  <a:pt x="1595" y="30"/>
                </a:cubicBezTo>
                <a:cubicBezTo>
                  <a:pt x="798" y="54"/>
                  <a:pt x="0" y="0"/>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4" name="Freeform 41"/>
          <p:cNvSpPr>
            <a:spLocks noChangeArrowheads="1"/>
          </p:cNvSpPr>
          <p:nvPr/>
        </p:nvSpPr>
        <p:spPr bwMode="auto">
          <a:xfrm>
            <a:off x="3454400" y="4705350"/>
            <a:ext cx="8534400" cy="2152650"/>
          </a:xfrm>
          <a:custGeom>
            <a:avLst/>
            <a:gdLst/>
            <a:ahLst/>
            <a:cxnLst>
              <a:cxn ang="0">
                <a:pos x="1116" y="0"/>
              </a:cxn>
              <a:cxn ang="0">
                <a:pos x="3840" y="636"/>
              </a:cxn>
              <a:cxn ang="0">
                <a:pos x="4032" y="1356"/>
              </a:cxn>
              <a:cxn ang="0">
                <a:pos x="288" y="1356"/>
              </a:cxn>
              <a:cxn ang="0">
                <a:pos x="0" y="828"/>
              </a:cxn>
              <a:cxn ang="0">
                <a:pos x="1116" y="0"/>
              </a:cxn>
            </a:cxnLst>
            <a:rect l="0" t="0" r="r" b="b"/>
            <a:pathLst>
              <a:path w="4032" h="1356">
                <a:moveTo>
                  <a:pt x="1116" y="0"/>
                </a:moveTo>
                <a:cubicBezTo>
                  <a:pt x="2370" y="1254"/>
                  <a:pt x="3840" y="636"/>
                  <a:pt x="3840" y="636"/>
                </a:cubicBezTo>
                <a:cubicBezTo>
                  <a:pt x="4032" y="966"/>
                  <a:pt x="4032" y="1356"/>
                  <a:pt x="4032" y="1356"/>
                </a:cubicBezTo>
                <a:cubicBezTo>
                  <a:pt x="4032" y="1356"/>
                  <a:pt x="2160" y="1356"/>
                  <a:pt x="288" y="1356"/>
                </a:cubicBezTo>
                <a:cubicBezTo>
                  <a:pt x="120" y="1140"/>
                  <a:pt x="0" y="828"/>
                  <a:pt x="0" y="828"/>
                </a:cubicBezTo>
                <a:lnTo>
                  <a:pt x="1116" y="0"/>
                </a:ln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 name="Freeform 42"/>
          <p:cNvSpPr>
            <a:spLocks noChangeArrowheads="1"/>
          </p:cNvSpPr>
          <p:nvPr/>
        </p:nvSpPr>
        <p:spPr bwMode="auto">
          <a:xfrm>
            <a:off x="5867400" y="781050"/>
            <a:ext cx="6324600" cy="5048250"/>
          </a:xfrm>
          <a:custGeom>
            <a:avLst/>
            <a:gdLst/>
            <a:ahLst/>
            <a:cxnLst>
              <a:cxn ang="0">
                <a:pos x="510" y="1098"/>
              </a:cxn>
              <a:cxn ang="0">
                <a:pos x="2280" y="0"/>
              </a:cxn>
              <a:cxn ang="0">
                <a:pos x="2988" y="342"/>
              </a:cxn>
              <a:cxn ang="0">
                <a:pos x="2988" y="2772"/>
              </a:cxn>
              <a:cxn ang="0">
                <a:pos x="1452" y="3060"/>
              </a:cxn>
              <a:cxn ang="0">
                <a:pos x="0" y="2406"/>
              </a:cxn>
              <a:cxn ang="0">
                <a:pos x="510" y="1098"/>
              </a:cxn>
            </a:cxnLst>
            <a:rect l="0" t="0" r="r" b="b"/>
            <a:pathLst>
              <a:path w="2988" h="3180">
                <a:moveTo>
                  <a:pt x="510" y="1098"/>
                </a:moveTo>
                <a:cubicBezTo>
                  <a:pt x="1710" y="840"/>
                  <a:pt x="2280" y="0"/>
                  <a:pt x="2280" y="0"/>
                </a:cubicBezTo>
                <a:cubicBezTo>
                  <a:pt x="2700" y="96"/>
                  <a:pt x="2988" y="342"/>
                  <a:pt x="2988" y="342"/>
                </a:cubicBezTo>
                <a:lnTo>
                  <a:pt x="2988" y="2772"/>
                </a:lnTo>
                <a:cubicBezTo>
                  <a:pt x="2988" y="2772"/>
                  <a:pt x="2202" y="3180"/>
                  <a:pt x="1452" y="3060"/>
                </a:cubicBezTo>
                <a:cubicBezTo>
                  <a:pt x="636" y="2940"/>
                  <a:pt x="0" y="2406"/>
                  <a:pt x="0" y="2406"/>
                </a:cubicBezTo>
                <a:lnTo>
                  <a:pt x="510" y="1098"/>
                </a:lnTo>
                <a:close/>
              </a:path>
            </a:pathLst>
          </a:custGeom>
          <a:solidFill>
            <a:schemeClr val="accent2"/>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6" name="Freeform 43"/>
          <p:cNvSpPr>
            <a:spLocks noChangeArrowheads="1"/>
          </p:cNvSpPr>
          <p:nvPr/>
        </p:nvSpPr>
        <p:spPr bwMode="auto">
          <a:xfrm>
            <a:off x="6400800" y="0"/>
            <a:ext cx="4368800" cy="2409825"/>
          </a:xfrm>
          <a:custGeom>
            <a:avLst/>
            <a:gdLst/>
            <a:ahLst/>
            <a:cxnLst>
              <a:cxn ang="0">
                <a:pos x="0" y="0"/>
              </a:cxn>
              <a:cxn ang="0">
                <a:pos x="276" y="1518"/>
              </a:cxn>
              <a:cxn ang="0">
                <a:pos x="2064" y="0"/>
              </a:cxn>
              <a:cxn ang="0">
                <a:pos x="0" y="0"/>
              </a:cxn>
            </a:cxnLst>
            <a:rect l="0" t="0" r="r" b="b"/>
            <a:pathLst>
              <a:path w="2064" h="1518">
                <a:moveTo>
                  <a:pt x="0" y="0"/>
                </a:moveTo>
                <a:cubicBezTo>
                  <a:pt x="0" y="0"/>
                  <a:pt x="138" y="759"/>
                  <a:pt x="276" y="1518"/>
                </a:cubicBezTo>
                <a:cubicBezTo>
                  <a:pt x="1518" y="1194"/>
                  <a:pt x="2064" y="0"/>
                  <a:pt x="2064" y="0"/>
                </a:cubicBezTo>
                <a:lnTo>
                  <a:pt x="0" y="0"/>
                </a:lnTo>
                <a:close/>
              </a:path>
            </a:pathLst>
          </a:custGeom>
          <a:solidFill>
            <a:schemeClr val="accent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7" name="Freeform 79"/>
          <p:cNvSpPr>
            <a:spLocks noChangeArrowheads="1"/>
          </p:cNvSpPr>
          <p:nvPr/>
        </p:nvSpPr>
        <p:spPr bwMode="auto">
          <a:xfrm>
            <a:off x="0" y="0"/>
            <a:ext cx="8777288" cy="7267575"/>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solidFill>
            <a:srgbClr val="FFFFFF"/>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8" name="Freeform 45"/>
          <p:cNvSpPr>
            <a:spLocks noChangeArrowheads="1"/>
          </p:cNvSpPr>
          <p:nvPr/>
        </p:nvSpPr>
        <p:spPr bwMode="auto">
          <a:xfrm>
            <a:off x="0" y="0"/>
            <a:ext cx="8496300" cy="7072313"/>
          </a:xfrm>
          <a:custGeom>
            <a:avLst/>
            <a:gdLst/>
            <a:ahLst/>
            <a:cxnLst>
              <a:cxn ang="0">
                <a:pos x="0" y="0"/>
              </a:cxn>
              <a:cxn ang="0">
                <a:pos x="3612" y="0"/>
              </a:cxn>
              <a:cxn ang="0">
                <a:pos x="3222" y="3042"/>
              </a:cxn>
              <a:cxn ang="0">
                <a:pos x="0" y="3744"/>
              </a:cxn>
              <a:cxn ang="0">
                <a:pos x="0" y="0"/>
              </a:cxn>
            </a:cxnLst>
            <a:rect l="0" t="0" r="r" b="b"/>
            <a:pathLst>
              <a:path w="4014" h="4455">
                <a:moveTo>
                  <a:pt x="0" y="0"/>
                </a:moveTo>
                <a:lnTo>
                  <a:pt x="3612" y="0"/>
                </a:lnTo>
                <a:cubicBezTo>
                  <a:pt x="4014" y="984"/>
                  <a:pt x="3812" y="2307"/>
                  <a:pt x="3222" y="3042"/>
                </a:cubicBezTo>
                <a:cubicBezTo>
                  <a:pt x="1988" y="4455"/>
                  <a:pt x="0" y="3744"/>
                  <a:pt x="0" y="3744"/>
                </a:cubicBezTo>
                <a:lnTo>
                  <a:pt x="0" y="0"/>
                </a:lnTo>
                <a:close/>
              </a:path>
            </a:pathLst>
          </a:custGeom>
          <a:gradFill rotWithShape="1">
            <a:gsLst>
              <a:gs pos="0">
                <a:srgbClr val="FFF9F7"/>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9" name="Line 47"/>
          <p:cNvSpPr>
            <a:spLocks noChangeShapeType="1"/>
          </p:cNvSpPr>
          <p:nvPr/>
        </p:nvSpPr>
        <p:spPr bwMode="auto">
          <a:xfrm>
            <a:off x="334963" y="1588"/>
            <a:ext cx="0" cy="601503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0" name="Line 48"/>
          <p:cNvSpPr>
            <a:spLocks noChangeShapeType="1"/>
          </p:cNvSpPr>
          <p:nvPr/>
        </p:nvSpPr>
        <p:spPr bwMode="auto">
          <a:xfrm>
            <a:off x="1725613" y="1588"/>
            <a:ext cx="0" cy="62071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1" name="Line 49"/>
          <p:cNvSpPr>
            <a:spLocks noChangeShapeType="1"/>
          </p:cNvSpPr>
          <p:nvPr/>
        </p:nvSpPr>
        <p:spPr bwMode="auto">
          <a:xfrm>
            <a:off x="3117850" y="1588"/>
            <a:ext cx="0" cy="6183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2" name="Line 50"/>
          <p:cNvSpPr>
            <a:spLocks noChangeShapeType="1"/>
          </p:cNvSpPr>
          <p:nvPr/>
        </p:nvSpPr>
        <p:spPr bwMode="auto">
          <a:xfrm>
            <a:off x="4510088" y="1588"/>
            <a:ext cx="0" cy="59721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3" name="Line 51"/>
          <p:cNvSpPr>
            <a:spLocks noChangeShapeType="1"/>
          </p:cNvSpPr>
          <p:nvPr/>
        </p:nvSpPr>
        <p:spPr bwMode="auto">
          <a:xfrm>
            <a:off x="5903913" y="1588"/>
            <a:ext cx="0" cy="54498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4" name="Line 53"/>
          <p:cNvSpPr>
            <a:spLocks noChangeShapeType="1"/>
          </p:cNvSpPr>
          <p:nvPr/>
        </p:nvSpPr>
        <p:spPr bwMode="auto">
          <a:xfrm rot="5400000">
            <a:off x="3884613" y="-2654300"/>
            <a:ext cx="0" cy="58134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5" name="Line 54"/>
          <p:cNvSpPr>
            <a:spLocks noChangeShapeType="1"/>
          </p:cNvSpPr>
          <p:nvPr/>
        </p:nvSpPr>
        <p:spPr bwMode="auto">
          <a:xfrm rot="5400000">
            <a:off x="4008438" y="-1682750"/>
            <a:ext cx="0" cy="6000750"/>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6" name="Line 55"/>
          <p:cNvSpPr>
            <a:spLocks noChangeShapeType="1"/>
          </p:cNvSpPr>
          <p:nvPr/>
        </p:nvSpPr>
        <p:spPr bwMode="auto">
          <a:xfrm rot="5400000">
            <a:off x="4014788" y="-622300"/>
            <a:ext cx="0" cy="601027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7" name="Line 56"/>
          <p:cNvSpPr>
            <a:spLocks noChangeShapeType="1"/>
          </p:cNvSpPr>
          <p:nvPr/>
        </p:nvSpPr>
        <p:spPr bwMode="auto">
          <a:xfrm rot="5400000">
            <a:off x="3875881" y="548481"/>
            <a:ext cx="0" cy="58023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8" name="Line 57"/>
          <p:cNvSpPr>
            <a:spLocks noChangeShapeType="1"/>
          </p:cNvSpPr>
          <p:nvPr/>
        </p:nvSpPr>
        <p:spPr bwMode="auto">
          <a:xfrm rot="5400000">
            <a:off x="3555206" y="1854994"/>
            <a:ext cx="0" cy="5319713"/>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9" name="Line 58"/>
          <p:cNvSpPr>
            <a:spLocks noChangeShapeType="1"/>
          </p:cNvSpPr>
          <p:nvPr/>
        </p:nvSpPr>
        <p:spPr bwMode="auto">
          <a:xfrm rot="5400000">
            <a:off x="2820194" y="3472656"/>
            <a:ext cx="0" cy="4217988"/>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0" name="Rectangle 59"/>
          <p:cNvSpPr>
            <a:spLocks noChangeArrowheads="1"/>
          </p:cNvSpPr>
          <p:nvPr/>
        </p:nvSpPr>
        <p:spPr bwMode="auto">
          <a:xfrm>
            <a:off x="3149600" y="277813"/>
            <a:ext cx="1350963" cy="1025525"/>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1" name="Rectangle 60"/>
          <p:cNvSpPr>
            <a:spLocks noChangeArrowheads="1"/>
          </p:cNvSpPr>
          <p:nvPr/>
        </p:nvSpPr>
        <p:spPr bwMode="auto">
          <a:xfrm>
            <a:off x="381000" y="2427288"/>
            <a:ext cx="1350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2" name="Rectangle 61"/>
          <p:cNvSpPr>
            <a:spLocks noChangeArrowheads="1"/>
          </p:cNvSpPr>
          <p:nvPr/>
        </p:nvSpPr>
        <p:spPr bwMode="auto">
          <a:xfrm>
            <a:off x="0" y="271463"/>
            <a:ext cx="3349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3" name="Rectangle 62"/>
          <p:cNvSpPr>
            <a:spLocks noChangeArrowheads="1"/>
          </p:cNvSpPr>
          <p:nvPr/>
        </p:nvSpPr>
        <p:spPr bwMode="auto">
          <a:xfrm>
            <a:off x="1776413" y="1588"/>
            <a:ext cx="1349375" cy="234950"/>
          </a:xfrm>
          <a:prstGeom prst="rect">
            <a:avLst/>
          </a:prstGeom>
          <a:solidFill>
            <a:srgbClr val="FFFFFF">
              <a:alpha val="5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4" name="Freeform 64"/>
          <p:cNvSpPr>
            <a:spLocks noChangeArrowheads="1"/>
          </p:cNvSpPr>
          <p:nvPr/>
        </p:nvSpPr>
        <p:spPr bwMode="auto">
          <a:xfrm>
            <a:off x="3154363" y="4541838"/>
            <a:ext cx="1346200" cy="1033463"/>
          </a:xfrm>
          <a:custGeom>
            <a:avLst/>
            <a:gdLst/>
            <a:ahLst/>
            <a:cxnLst>
              <a:cxn ang="0">
                <a:pos x="0" y="0"/>
              </a:cxn>
              <a:cxn ang="0">
                <a:pos x="0" y="645"/>
              </a:cxn>
              <a:cxn ang="0">
                <a:pos x="636" y="651"/>
              </a:cxn>
              <a:cxn ang="0">
                <a:pos x="632" y="0"/>
              </a:cxn>
              <a:cxn ang="0">
                <a:pos x="0" y="0"/>
              </a:cxn>
            </a:cxnLst>
            <a:rect l="0" t="0" r="r" b="b"/>
            <a:pathLst>
              <a:path w="636" h="651">
                <a:moveTo>
                  <a:pt x="0" y="0"/>
                </a:moveTo>
                <a:lnTo>
                  <a:pt x="0" y="645"/>
                </a:lnTo>
                <a:lnTo>
                  <a:pt x="636" y="651"/>
                </a:lnTo>
                <a:lnTo>
                  <a:pt x="632" y="0"/>
                </a:lnTo>
                <a:lnTo>
                  <a:pt x="0" y="0"/>
                </a:lnTo>
                <a:close/>
              </a:path>
            </a:pathLst>
          </a:custGeom>
          <a:solidFill>
            <a:srgbClr val="FFFFFF">
              <a:alpha val="39998"/>
            </a:srgbClr>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5" name="Rectangle 31"/>
          <p:cNvSpPr>
            <a:spLocks noChangeArrowheads="1"/>
          </p:cNvSpPr>
          <p:nvPr/>
        </p:nvSpPr>
        <p:spPr bwMode="auto">
          <a:xfrm>
            <a:off x="381000" y="243522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2073" name="Group 71"/>
          <p:cNvGrpSpPr/>
          <p:nvPr/>
        </p:nvGrpSpPr>
        <p:grpSpPr>
          <a:xfrm>
            <a:off x="10769600" y="0"/>
            <a:ext cx="1435100" cy="6858000"/>
            <a:chOff x="5088" y="0"/>
            <a:chExt cx="678" cy="4320"/>
          </a:xfrm>
        </p:grpSpPr>
        <p:sp>
          <p:nvSpPr>
            <p:cNvPr id="57" name="Freeform 66"/>
            <p:cNvSpPr>
              <a:spLocks noChangeArrowheads="1"/>
            </p:cNvSpPr>
            <p:nvPr/>
          </p:nvSpPr>
          <p:spPr bwMode="auto">
            <a:xfrm>
              <a:off x="5088" y="0"/>
              <a:ext cx="672" cy="702"/>
            </a:xfrm>
            <a:custGeom>
              <a:avLst/>
              <a:gdLst/>
              <a:ahLst/>
              <a:cxnLst>
                <a:cxn ang="0">
                  <a:pos x="0" y="432"/>
                </a:cxn>
                <a:cxn ang="0">
                  <a:pos x="288" y="0"/>
                </a:cxn>
                <a:cxn ang="0">
                  <a:pos x="672" y="0"/>
                </a:cxn>
                <a:cxn ang="0">
                  <a:pos x="672" y="720"/>
                </a:cxn>
                <a:cxn ang="0">
                  <a:pos x="0" y="432"/>
                </a:cxn>
              </a:cxnLst>
              <a:rect l="0" t="0" r="r" b="b"/>
              <a:pathLst>
                <a:path w="672" h="720">
                  <a:moveTo>
                    <a:pt x="0" y="432"/>
                  </a:moveTo>
                  <a:cubicBezTo>
                    <a:pt x="186" y="216"/>
                    <a:pt x="288" y="0"/>
                    <a:pt x="288" y="0"/>
                  </a:cubicBezTo>
                  <a:lnTo>
                    <a:pt x="672" y="0"/>
                  </a:lnTo>
                  <a:lnTo>
                    <a:pt x="672" y="720"/>
                  </a:lnTo>
                  <a:cubicBezTo>
                    <a:pt x="672" y="720"/>
                    <a:pt x="384" y="516"/>
                    <a:pt x="0" y="432"/>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8" name="Freeform 67"/>
            <p:cNvSpPr>
              <a:spLocks noChangeArrowheads="1"/>
            </p:cNvSpPr>
            <p:nvPr/>
          </p:nvSpPr>
          <p:spPr bwMode="auto">
            <a:xfrm>
              <a:off x="5602" y="3496"/>
              <a:ext cx="164" cy="824"/>
            </a:xfrm>
            <a:custGeom>
              <a:avLst/>
              <a:gdLst/>
              <a:ahLst/>
              <a:cxnLst>
                <a:cxn ang="0">
                  <a:pos x="206" y="0"/>
                </a:cxn>
                <a:cxn ang="0">
                  <a:pos x="0" y="82"/>
                </a:cxn>
                <a:cxn ang="0">
                  <a:pos x="168" y="824"/>
                </a:cxn>
                <a:cxn ang="0">
                  <a:pos x="212" y="822"/>
                </a:cxn>
                <a:cxn ang="0">
                  <a:pos x="206" y="0"/>
                </a:cxn>
              </a:cxnLst>
              <a:rect l="0" t="0" r="r" b="b"/>
              <a:pathLst>
                <a:path w="212" h="824">
                  <a:moveTo>
                    <a:pt x="206" y="0"/>
                  </a:moveTo>
                  <a:cubicBezTo>
                    <a:pt x="104" y="54"/>
                    <a:pt x="0" y="82"/>
                    <a:pt x="0" y="82"/>
                  </a:cubicBezTo>
                  <a:cubicBezTo>
                    <a:pt x="0" y="82"/>
                    <a:pt x="148" y="378"/>
                    <a:pt x="168" y="824"/>
                  </a:cubicBezTo>
                  <a:lnTo>
                    <a:pt x="212" y="822"/>
                  </a:lnTo>
                  <a:cubicBezTo>
                    <a:pt x="212" y="822"/>
                    <a:pt x="209" y="411"/>
                    <a:pt x="206" y="0"/>
                  </a:cubicBezTo>
                  <a:close/>
                </a:path>
              </a:pathLst>
            </a:custGeom>
            <a:solidFill>
              <a:srgbClr val="E8E8E8"/>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grpSp>
      <p:sp>
        <p:nvSpPr>
          <p:cNvPr id="59" name="Rectangle 80"/>
          <p:cNvSpPr>
            <a:spLocks noChangeArrowheads="1"/>
          </p:cNvSpPr>
          <p:nvPr/>
        </p:nvSpPr>
        <p:spPr bwMode="auto">
          <a:xfrm>
            <a:off x="7327900" y="1333500"/>
            <a:ext cx="881063" cy="1025525"/>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0" name="Line 81"/>
          <p:cNvSpPr>
            <a:spLocks noChangeShapeType="1"/>
          </p:cNvSpPr>
          <p:nvPr/>
        </p:nvSpPr>
        <p:spPr bwMode="auto">
          <a:xfrm>
            <a:off x="7307263" y="1588"/>
            <a:ext cx="0" cy="4238625"/>
          </a:xfrm>
          <a:prstGeom prst="line">
            <a:avLst/>
          </a:prstGeom>
          <a:noFill/>
          <a:ln w="9525">
            <a:solidFill>
              <a:srgbClr val="FFFFFF"/>
            </a:solidFill>
            <a:round/>
          </a:ln>
          <a:effectLst>
            <a:outerShdw dist="17961" dir="2700000" algn="ctr" rotWithShape="0">
              <a:schemeClr val="accent2">
                <a:alpha val="50000"/>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1" name="Rectangle 82"/>
          <p:cNvSpPr>
            <a:spLocks noChangeArrowheads="1"/>
          </p:cNvSpPr>
          <p:nvPr/>
        </p:nvSpPr>
        <p:spPr bwMode="auto">
          <a:xfrm>
            <a:off x="5943600" y="3495675"/>
            <a:ext cx="1350963" cy="1025525"/>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pic>
        <p:nvPicPr>
          <p:cNvPr id="2079" name="Picture 83" descr="water"/>
          <p:cNvPicPr>
            <a:picLocks noChangeAspect="1"/>
          </p:cNvPicPr>
          <p:nvPr/>
        </p:nvPicPr>
        <p:blipFill>
          <a:blip r:embed="rId2"/>
          <a:srcRect l="22409" t="16374" b="27486"/>
          <a:stretch>
            <a:fillRect/>
          </a:stretch>
        </p:blipFill>
        <p:spPr>
          <a:xfrm rot="393398">
            <a:off x="3556000" y="609600"/>
            <a:ext cx="3551238" cy="2197100"/>
          </a:xfrm>
          <a:prstGeom prst="rect">
            <a:avLst/>
          </a:prstGeom>
          <a:noFill/>
          <a:ln w="9525">
            <a:noFill/>
          </a:ln>
        </p:spPr>
      </p:pic>
      <p:sp>
        <p:nvSpPr>
          <p:cNvPr id="3075" name="Rectangle 3"/>
          <p:cNvSpPr>
            <a:spLocks noGrp="1" noChangeArrowheads="1"/>
          </p:cNvSpPr>
          <p:nvPr>
            <p:ph type="subTitle" idx="1"/>
          </p:nvPr>
        </p:nvSpPr>
        <p:spPr>
          <a:xfrm>
            <a:off x="444500" y="5084763"/>
            <a:ext cx="8534400" cy="457200"/>
          </a:xfrm>
        </p:spPr>
        <p:txBody>
          <a:bodyPr/>
          <a:lstStyle>
            <a:lvl1pPr marL="0" indent="0">
              <a:buFontTx/>
              <a:buNone/>
              <a:defRPr sz="1600">
                <a:latin typeface="Times New Roman" panose="02020603050405020304" pitchFamily="18" charset="0"/>
              </a:defRPr>
            </a:lvl1pPr>
          </a:lstStyle>
          <a:p>
            <a:pPr fontAlgn="base"/>
            <a:r>
              <a:rPr lang="zh-CN" altLang="en-US" strike="noStrike" noProof="1"/>
              <a:t>单击此处编辑母版副标题样式</a:t>
            </a:r>
            <a:endParaRPr lang="zh-CN" altLang="en-US" strike="noStrike" noProof="1"/>
          </a:p>
        </p:txBody>
      </p:sp>
      <p:sp>
        <p:nvSpPr>
          <p:cNvPr id="3074" name="Rectangle 2"/>
          <p:cNvSpPr>
            <a:spLocks noGrp="1" noChangeArrowheads="1"/>
          </p:cNvSpPr>
          <p:nvPr>
            <p:ph type="ctrTitle"/>
          </p:nvPr>
        </p:nvSpPr>
        <p:spPr bwMode="gray">
          <a:xfrm>
            <a:off x="444500" y="1884363"/>
            <a:ext cx="10972800" cy="1470025"/>
          </a:xfrm>
          <a:effectLst/>
        </p:spPr>
        <p:txBody>
          <a:bodyPr/>
          <a:lstStyle>
            <a:lvl1pPr>
              <a:defRPr sz="4800"/>
            </a:lvl1pPr>
          </a:lstStyle>
          <a:p>
            <a:pPr fontAlgn="base"/>
            <a:r>
              <a:rPr lang="zh-CN" altLang="en-US" strike="noStrike" noProof="1"/>
              <a:t>单击此处编辑母版标题样式</a:t>
            </a:r>
            <a:endParaRPr lang="zh-CN" altLang="en-US" strike="noStrike" noProof="1"/>
          </a:p>
        </p:txBody>
      </p:sp>
      <p:sp>
        <p:nvSpPr>
          <p:cNvPr id="63" name="Rectangle 4"/>
          <p:cNvSpPr>
            <a:spLocks noGrp="1" noChangeArrowheads="1"/>
          </p:cNvSpPr>
          <p:nvPr>
            <p:ph type="dt" sz="half" idx="2"/>
          </p:nvPr>
        </p:nvSpPr>
        <p:spPr bwMode="gray">
          <a:xfrm>
            <a:off x="609600" y="6407150"/>
            <a:ext cx="2844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4" name="Rectangle 5"/>
          <p:cNvSpPr>
            <a:spLocks noGrp="1" noChangeArrowheads="1"/>
          </p:cNvSpPr>
          <p:nvPr>
            <p:ph type="ftr" sz="quarter" idx="3"/>
          </p:nvPr>
        </p:nvSpPr>
        <p:spPr bwMode="gray">
          <a:xfrm>
            <a:off x="4165600" y="6407150"/>
            <a:ext cx="3860800" cy="314325"/>
          </a:xfrm>
          <a:prstGeom prst="rect">
            <a:avLst/>
          </a:prstGeom>
          <a:noFill/>
          <a:ln w="9525">
            <a:noFill/>
            <a:miter lim="800000"/>
          </a:ln>
          <a:effec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5" name="Rectangle 6"/>
          <p:cNvSpPr>
            <a:spLocks noGrp="1" noChangeArrowheads="1"/>
          </p:cNvSpPr>
          <p:nvPr>
            <p:ph type="sldNum" sz="quarter" idx="4"/>
          </p:nvPr>
        </p:nvSpPr>
        <p:spPr bwMode="gray">
          <a:xfrm>
            <a:off x="8737600" y="6407150"/>
            <a:ext cx="2844800" cy="314325"/>
          </a:xfrm>
          <a:prstGeom prst="rect">
            <a:avLst/>
          </a:prstGeom>
          <a:noFill/>
          <a:ln w="9525">
            <a:noFill/>
            <a:miter lim="800000"/>
          </a:ln>
          <a:effectLst/>
        </p:spPr>
        <p:txBody>
          <a:bodyPr vert="horz" wrap="square" lIns="91440" tIns="45720" rIns="91440" bIns="45720" numCol="1" anchor="t" anchorCtr="0" compatLnSpc="1"/>
          <a:p>
            <a:pPr algn="r" fontAlgn="base"/>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325438"/>
            <a:ext cx="2743200" cy="58007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609600" y="325438"/>
            <a:ext cx="8026400" cy="58007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标题和文本在内容之上">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09600" y="1600200"/>
            <a:ext cx="10972800" cy="21859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09600" y="3938588"/>
            <a:ext cx="10972800" cy="2187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609600" y="325438"/>
            <a:ext cx="10972800" cy="927100"/>
          </a:xfrm>
        </p:spPr>
        <p:txBody>
          <a:bodyPr/>
          <a:lstStyle/>
          <a:p>
            <a:pPr fontAlgn="base"/>
            <a:r>
              <a:rPr lang="zh-CN" altLang="en-US" strike="noStrike" noProof="1" smtClean="0"/>
              <a:t>单击此处编辑母版标题样式</a:t>
            </a:r>
            <a:endParaRPr lang="zh-CN" altLang="en-US" strike="noStrike" noProof="1"/>
          </a:p>
        </p:txBody>
      </p:sp>
      <p:sp>
        <p:nvSpPr>
          <p:cNvPr id="3" name="图表占位符 2"/>
          <p:cNvSpPr>
            <a:spLocks noGrp="1"/>
          </p:cNvSpPr>
          <p:nvPr>
            <p:ph type="chart" idx="1"/>
          </p:nvPr>
        </p:nvSpPr>
        <p:spPr>
          <a:xfrm>
            <a:off x="609600" y="1600200"/>
            <a:ext cx="109728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0"/>
            <a:ext cx="10363200" cy="1362075"/>
          </a:xfrm>
        </p:spPr>
        <p:txBody>
          <a:bodyPr anchor="t"/>
          <a:lstStyle>
            <a:lvl1pPr algn="l">
              <a:defRPr sz="4000" b="1" cap="all"/>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084" cy="1162050"/>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image" Target="../media/image2.png"/><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p:sp>
        <p:nvSpPr>
          <p:cNvPr id="1026" name="Freeform 7"/>
          <p:cNvSpPr>
            <a:spLocks noChangeArrowheads="1"/>
          </p:cNvSpPr>
          <p:nvPr/>
        </p:nvSpPr>
        <p:spPr bwMode="auto">
          <a:xfrm>
            <a:off x="-12700" y="-9525"/>
            <a:ext cx="12209463" cy="6872288"/>
          </a:xfrm>
          <a:custGeom>
            <a:avLst/>
            <a:gdLst/>
            <a:ahLst/>
            <a:cxnLst>
              <a:cxn ang="0">
                <a:pos x="5766" y="605"/>
              </a:cxn>
              <a:cxn ang="0">
                <a:pos x="5768" y="4325"/>
              </a:cxn>
              <a:cxn ang="0">
                <a:pos x="1082" y="4329"/>
              </a:cxn>
              <a:cxn ang="0">
                <a:pos x="13" y="3351"/>
              </a:cxn>
              <a:cxn ang="0">
                <a:pos x="0" y="0"/>
              </a:cxn>
              <a:cxn ang="0">
                <a:pos x="2428" y="7"/>
              </a:cxn>
              <a:cxn ang="0">
                <a:pos x="5766" y="605"/>
              </a:cxn>
            </a:cxnLst>
            <a:rect l="0" t="0" r="r" b="b"/>
            <a:pathLst>
              <a:path w="5768" h="4329">
                <a:moveTo>
                  <a:pt x="5766" y="605"/>
                </a:moveTo>
                <a:cubicBezTo>
                  <a:pt x="5767" y="2464"/>
                  <a:pt x="5768" y="4325"/>
                  <a:pt x="5768" y="4325"/>
                </a:cubicBezTo>
                <a:lnTo>
                  <a:pt x="1082" y="4329"/>
                </a:lnTo>
                <a:cubicBezTo>
                  <a:pt x="318" y="3809"/>
                  <a:pt x="9" y="3349"/>
                  <a:pt x="13" y="3351"/>
                </a:cubicBezTo>
                <a:lnTo>
                  <a:pt x="0" y="0"/>
                </a:lnTo>
                <a:lnTo>
                  <a:pt x="2428" y="7"/>
                </a:lnTo>
                <a:cubicBezTo>
                  <a:pt x="2428" y="12"/>
                  <a:pt x="3096" y="401"/>
                  <a:pt x="5766" y="605"/>
                </a:cubicBezTo>
                <a:close/>
              </a:path>
            </a:pathLst>
          </a:custGeom>
          <a:gradFill rotWithShape="1">
            <a:gsLst>
              <a:gs pos="0">
                <a:srgbClr val="FFFEFE"/>
              </a:gs>
              <a:gs pos="100000">
                <a:schemeClr val="bg1">
                  <a:alpha val="70000"/>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7" name="Freeform 9"/>
          <p:cNvSpPr>
            <a:spLocks noChangeArrowheads="1"/>
          </p:cNvSpPr>
          <p:nvPr/>
        </p:nvSpPr>
        <p:spPr bwMode="auto">
          <a:xfrm>
            <a:off x="-6350" y="5500688"/>
            <a:ext cx="1922463" cy="1358900"/>
          </a:xfrm>
          <a:custGeom>
            <a:avLst/>
            <a:gdLst/>
            <a:ahLst/>
            <a:cxnLst>
              <a:cxn ang="0">
                <a:pos x="0" y="0"/>
              </a:cxn>
              <a:cxn ang="0">
                <a:pos x="0" y="1100"/>
              </a:cxn>
              <a:cxn ang="0">
                <a:pos x="1089" y="1100"/>
              </a:cxn>
              <a:cxn ang="0">
                <a:pos x="0" y="0"/>
              </a:cxn>
            </a:cxnLst>
            <a:rect l="0" t="0" r="r" b="b"/>
            <a:pathLst>
              <a:path w="1089" h="1100">
                <a:moveTo>
                  <a:pt x="0" y="0"/>
                </a:moveTo>
                <a:cubicBezTo>
                  <a:pt x="0" y="550"/>
                  <a:pt x="0" y="1100"/>
                  <a:pt x="0" y="1100"/>
                </a:cubicBezTo>
                <a:lnTo>
                  <a:pt x="1089" y="1100"/>
                </a:lnTo>
                <a:cubicBezTo>
                  <a:pt x="1089" y="1100"/>
                  <a:pt x="596" y="865"/>
                  <a:pt x="0" y="0"/>
                </a:cubicBezTo>
                <a:close/>
              </a:path>
            </a:pathLst>
          </a:custGeom>
          <a:solidFill>
            <a:schemeClr val="fo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8" name="Line 13"/>
          <p:cNvSpPr>
            <a:spLocks noChangeShapeType="1"/>
          </p:cNvSpPr>
          <p:nvPr/>
        </p:nvSpPr>
        <p:spPr bwMode="auto">
          <a:xfrm>
            <a:off x="703263" y="0"/>
            <a:ext cx="0" cy="59102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Line 14"/>
          <p:cNvSpPr>
            <a:spLocks noChangeShapeType="1"/>
          </p:cNvSpPr>
          <p:nvPr/>
        </p:nvSpPr>
        <p:spPr bwMode="auto">
          <a:xfrm>
            <a:off x="2236788" y="0"/>
            <a:ext cx="0" cy="68326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Line 15"/>
          <p:cNvSpPr>
            <a:spLocks noChangeShapeType="1"/>
          </p:cNvSpPr>
          <p:nvPr/>
        </p:nvSpPr>
        <p:spPr bwMode="auto">
          <a:xfrm>
            <a:off x="3773488" y="0"/>
            <a:ext cx="0" cy="68611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1" name="Line 16"/>
          <p:cNvSpPr>
            <a:spLocks noChangeShapeType="1"/>
          </p:cNvSpPr>
          <p:nvPr/>
        </p:nvSpPr>
        <p:spPr bwMode="auto">
          <a:xfrm>
            <a:off x="5310188" y="0"/>
            <a:ext cx="0" cy="6875463"/>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2" name="Line 17"/>
          <p:cNvSpPr>
            <a:spLocks noChangeShapeType="1"/>
          </p:cNvSpPr>
          <p:nvPr/>
        </p:nvSpPr>
        <p:spPr bwMode="auto">
          <a:xfrm>
            <a:off x="6845300" y="388938"/>
            <a:ext cx="0" cy="6486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3" name="Line 18"/>
          <p:cNvSpPr>
            <a:spLocks noChangeShapeType="1"/>
          </p:cNvSpPr>
          <p:nvPr/>
        </p:nvSpPr>
        <p:spPr bwMode="auto">
          <a:xfrm>
            <a:off x="8382000" y="619125"/>
            <a:ext cx="0" cy="6256338"/>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4" name="Line 19"/>
          <p:cNvSpPr>
            <a:spLocks noChangeShapeType="1"/>
          </p:cNvSpPr>
          <p:nvPr/>
        </p:nvSpPr>
        <p:spPr bwMode="auto">
          <a:xfrm>
            <a:off x="9918700" y="773113"/>
            <a:ext cx="0" cy="6102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5" name="Line 20"/>
          <p:cNvSpPr>
            <a:spLocks noChangeShapeType="1"/>
          </p:cNvSpPr>
          <p:nvPr/>
        </p:nvSpPr>
        <p:spPr bwMode="auto">
          <a:xfrm>
            <a:off x="11455400" y="900113"/>
            <a:ext cx="0" cy="597535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6" name="Line 22"/>
          <p:cNvSpPr>
            <a:spLocks noChangeShapeType="1"/>
          </p:cNvSpPr>
          <p:nvPr/>
        </p:nvSpPr>
        <p:spPr bwMode="auto">
          <a:xfrm rot="5400000">
            <a:off x="3460750" y="-2176462"/>
            <a:ext cx="0" cy="51911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7" name="Line 23"/>
          <p:cNvSpPr>
            <a:spLocks noChangeShapeType="1"/>
          </p:cNvSpPr>
          <p:nvPr/>
        </p:nvSpPr>
        <p:spPr bwMode="auto">
          <a:xfrm rot="5400000">
            <a:off x="6103938" y="-303688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8" name="Line 24"/>
          <p:cNvSpPr>
            <a:spLocks noChangeShapeType="1"/>
          </p:cNvSpPr>
          <p:nvPr/>
        </p:nvSpPr>
        <p:spPr bwMode="auto">
          <a:xfrm rot="5400000">
            <a:off x="6103938" y="-1912937"/>
            <a:ext cx="0" cy="9156700"/>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9" name="Line 25"/>
          <p:cNvSpPr>
            <a:spLocks noChangeShapeType="1"/>
          </p:cNvSpPr>
          <p:nvPr/>
        </p:nvSpPr>
        <p:spPr bwMode="auto">
          <a:xfrm rot="5400000">
            <a:off x="6107113" y="-788987"/>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0" name="Line 26"/>
          <p:cNvSpPr>
            <a:spLocks noChangeShapeType="1"/>
          </p:cNvSpPr>
          <p:nvPr/>
        </p:nvSpPr>
        <p:spPr bwMode="auto">
          <a:xfrm rot="5400000">
            <a:off x="6107113" y="334963"/>
            <a:ext cx="0" cy="915352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1" name="Line 27"/>
          <p:cNvSpPr>
            <a:spLocks noChangeShapeType="1"/>
          </p:cNvSpPr>
          <p:nvPr/>
        </p:nvSpPr>
        <p:spPr bwMode="auto">
          <a:xfrm rot="5400000">
            <a:off x="6540500" y="1824038"/>
            <a:ext cx="0" cy="8423275"/>
          </a:xfrm>
          <a:prstGeom prst="line">
            <a:avLst/>
          </a:prstGeom>
          <a:noFill/>
          <a:ln w="9525">
            <a:solidFill>
              <a:srgbClr val="FFFFFF">
                <a:alpha val="50000"/>
              </a:srgbClr>
            </a:solidFill>
            <a:round/>
          </a:ln>
          <a:effectLst>
            <a:outerShdw dist="17961" dir="2700000" algn="ctr" rotWithShape="0">
              <a:schemeClr val="accent2">
                <a:alpha val="35001"/>
              </a:schemeClr>
            </a:outerShdw>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2" name="Rectangle 28"/>
          <p:cNvSpPr>
            <a:spLocks noChangeArrowheads="1"/>
          </p:cNvSpPr>
          <p:nvPr/>
        </p:nvSpPr>
        <p:spPr bwMode="auto">
          <a:xfrm>
            <a:off x="5340350" y="2692400"/>
            <a:ext cx="1504950" cy="1079500"/>
          </a:xfrm>
          <a:prstGeom prst="rect">
            <a:avLst/>
          </a:prstGeom>
          <a:solidFill>
            <a:srgbClr val="FFFFFF">
              <a:alpha val="25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3" name="Rectangle 29"/>
          <p:cNvSpPr>
            <a:spLocks noChangeArrowheads="1"/>
          </p:cNvSpPr>
          <p:nvPr/>
        </p:nvSpPr>
        <p:spPr bwMode="auto">
          <a:xfrm>
            <a:off x="9945688" y="4937125"/>
            <a:ext cx="1495425"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4" name="Rectangle 30"/>
          <p:cNvSpPr>
            <a:spLocks noChangeArrowheads="1"/>
          </p:cNvSpPr>
          <p:nvPr/>
        </p:nvSpPr>
        <p:spPr bwMode="auto">
          <a:xfrm>
            <a:off x="731838" y="3808413"/>
            <a:ext cx="1504950" cy="1079500"/>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5" name="Rectangle 31"/>
          <p:cNvSpPr>
            <a:spLocks noChangeArrowheads="1"/>
          </p:cNvSpPr>
          <p:nvPr/>
        </p:nvSpPr>
        <p:spPr bwMode="auto">
          <a:xfrm>
            <a:off x="8408988" y="6064250"/>
            <a:ext cx="1504950" cy="796925"/>
          </a:xfrm>
          <a:prstGeom prst="rect">
            <a:avLst/>
          </a:prstGeom>
          <a:solidFill>
            <a:srgbClr val="FFFFFF">
              <a:alpha val="20000"/>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6" name="Rectangle 32"/>
          <p:cNvSpPr>
            <a:spLocks noChangeArrowheads="1"/>
          </p:cNvSpPr>
          <p:nvPr/>
        </p:nvSpPr>
        <p:spPr bwMode="auto">
          <a:xfrm>
            <a:off x="3795713" y="0"/>
            <a:ext cx="1504950" cy="404813"/>
          </a:xfrm>
          <a:prstGeom prst="rect">
            <a:avLst/>
          </a:prstGeom>
          <a:solidFill>
            <a:srgbClr val="FFFFFF">
              <a:alpha val="39998"/>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7" name="Rectangle 33"/>
          <p:cNvSpPr>
            <a:spLocks noChangeArrowheads="1"/>
          </p:cNvSpPr>
          <p:nvPr/>
        </p:nvSpPr>
        <p:spPr bwMode="auto">
          <a:xfrm>
            <a:off x="3803650" y="493871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8" name="Rectangle 34"/>
          <p:cNvSpPr>
            <a:spLocks noChangeArrowheads="1"/>
          </p:cNvSpPr>
          <p:nvPr/>
        </p:nvSpPr>
        <p:spPr bwMode="auto">
          <a:xfrm>
            <a:off x="8401050" y="1566863"/>
            <a:ext cx="1493838" cy="1079500"/>
          </a:xfrm>
          <a:prstGeom prst="rect">
            <a:avLst/>
          </a:prstGeom>
          <a:solidFill>
            <a:srgbClr val="FFFFFF">
              <a:alpha val="29999"/>
            </a:srgbClr>
          </a:solidFill>
          <a:ln w="9525">
            <a:noFill/>
            <a:miter lim="800000"/>
          </a:ln>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49" name="Rectangle 3"/>
          <p:cNvSpPr>
            <a:spLocks noGrp="1"/>
          </p:cNvSpPr>
          <p:nvPr>
            <p:ph type="body"/>
          </p:nvPr>
        </p:nvSpPr>
        <p:spPr>
          <a:xfrm>
            <a:off x="609600" y="1600200"/>
            <a:ext cx="10972800" cy="4525963"/>
          </a:xfrm>
          <a:prstGeom prst="rect">
            <a:avLst/>
          </a:prstGeom>
          <a:noFill/>
          <a:ln w="9525">
            <a:noFill/>
          </a:ln>
        </p:spPr>
        <p:txBody>
          <a:bodyPr anchor="t"/>
          <a:p>
            <a:pPr lvl="0" indent="-342900"/>
            <a:r>
              <a:rPr lang="zh-CN" altLang="en-US" dirty="0"/>
              <a:t>单击此处编辑母版文本样式</a:t>
            </a:r>
            <a:endParaRPr lang="zh-CN" altLang="en-US" dirty="0"/>
          </a:p>
          <a:p>
            <a:pPr lvl="1" indent="-285750"/>
            <a:r>
              <a:rPr lang="zh-CN" altLang="en-US" dirty="0"/>
              <a:t>第二级</a:t>
            </a:r>
            <a:endParaRPr lang="zh-CN" altLang="en-US" dirty="0"/>
          </a:p>
          <a:p>
            <a:pPr lvl="2" indent="-228600"/>
            <a:r>
              <a:rPr lang="zh-CN" altLang="en-US" dirty="0"/>
              <a:t>第三级</a:t>
            </a:r>
            <a:endParaRPr lang="zh-CN" altLang="en-US" dirty="0"/>
          </a:p>
          <a:p>
            <a:pPr lvl="3" indent="-228600"/>
            <a:r>
              <a:rPr lang="zh-CN" altLang="en-US" dirty="0"/>
              <a:t>第四级</a:t>
            </a:r>
            <a:endParaRPr lang="zh-CN" altLang="en-US" dirty="0"/>
          </a:p>
          <a:p>
            <a:pPr lvl="4" indent="-228600"/>
            <a:r>
              <a:rPr lang="zh-CN" altLang="en-US" dirty="0"/>
              <a:t>第五级</a:t>
            </a:r>
            <a:endParaRPr lang="zh-CN" altLang="en-US" dirty="0"/>
          </a:p>
        </p:txBody>
      </p:sp>
      <p:sp>
        <p:nvSpPr>
          <p:cNvPr id="2" name="Rectangle 4"/>
          <p:cNvSpPr>
            <a:spLocks noGrp="1" noChangeArrowheads="1"/>
          </p:cNvSpPr>
          <p:nvPr>
            <p:ph type="dt" sz="half" idx="2"/>
          </p:nvPr>
        </p:nvSpPr>
        <p:spPr bwMode="gray">
          <a:xfrm>
            <a:off x="609600" y="6245225"/>
            <a:ext cx="2844800" cy="476250"/>
          </a:xfrm>
          <a:prstGeom prst="rect">
            <a:avLst/>
          </a:prstGeom>
          <a:noFill/>
          <a:ln w="9525">
            <a:noFill/>
            <a:miter lim="800000"/>
          </a:ln>
          <a:effectLst/>
        </p:spPr>
        <p:txBody>
          <a:bodyPr vert="horz" wrap="square" lIns="91440" tIns="45720" rIns="91440" bIns="45720" numCol="1" anchor="t" anchorCtr="0" compatLnSpc="1"/>
          <a:lstStyle>
            <a:lvl1pPr>
              <a:buFontTx/>
              <a:buNone/>
              <a:defRPr sz="1400" noProof="1">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Rectangle 5"/>
          <p:cNvSpPr>
            <a:spLocks noGrp="1" noChangeArrowheads="1"/>
          </p:cNvSpPr>
          <p:nvPr>
            <p:ph type="ftr" sz="quarter" idx="3"/>
          </p:nvPr>
        </p:nvSpPr>
        <p:spPr bwMode="gray">
          <a:xfrm>
            <a:off x="4165600" y="6245225"/>
            <a:ext cx="3860800" cy="476250"/>
          </a:xfrm>
          <a:prstGeom prst="rect">
            <a:avLst/>
          </a:prstGeom>
          <a:noFill/>
          <a:ln w="9525">
            <a:noFill/>
            <a:miter lim="800000"/>
          </a:ln>
          <a:effectLst/>
        </p:spPr>
        <p:txBody>
          <a:bodyPr vert="horz" wrap="square" lIns="91440" tIns="45720" rIns="91440" bIns="45720" numCol="1" anchor="t" anchorCtr="0" compatLnSpc="1"/>
          <a:lstStyle>
            <a:lvl1pPr algn="ctr">
              <a:buFontTx/>
              <a:buNone/>
              <a:defRPr sz="1400" noProof="1">
                <a:latin typeface="Arial" panose="020B060402020202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4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Rectangle 6"/>
          <p:cNvSpPr>
            <a:spLocks noGrp="1" noChangeArrowheads="1"/>
          </p:cNvSpPr>
          <p:nvPr>
            <p:ph type="sldNum" sz="quarter" idx="4"/>
          </p:nvPr>
        </p:nvSpPr>
        <p:spPr bwMode="gray">
          <a:xfrm>
            <a:off x="8737600" y="6245225"/>
            <a:ext cx="28448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fld id="{9A0DB2DC-4C9A-4742-B13C-FB6460FD3503}" type="slidenum">
              <a:rPr lang="zh-CN" altLang="en-US" strike="noStrike" noProof="1" dirty="0">
                <a:latin typeface="Arial" panose="020B0604020202020204" pitchFamily="34" charset="0"/>
                <a:ea typeface="宋体" panose="02010600030101010101" pitchFamily="2" charset="-122"/>
                <a:cs typeface="+mn-cs"/>
              </a:rPr>
            </a:fld>
            <a:endParaRPr lang="zh-CN" altLang="en-US" strike="noStrike" noProof="1" dirty="0">
              <a:latin typeface="Arial" panose="020B0604020202020204" pitchFamily="34" charset="0"/>
            </a:endParaRPr>
          </a:p>
        </p:txBody>
      </p:sp>
      <p:sp>
        <p:nvSpPr>
          <p:cNvPr id="1053" name="Freeform 36"/>
          <p:cNvSpPr>
            <a:spLocks noChangeArrowheads="1"/>
          </p:cNvSpPr>
          <p:nvPr/>
        </p:nvSpPr>
        <p:spPr bwMode="auto">
          <a:xfrm>
            <a:off x="5389563" y="0"/>
            <a:ext cx="6807200" cy="739775"/>
          </a:xfrm>
          <a:custGeom>
            <a:avLst/>
            <a:gdLst/>
            <a:ahLst/>
            <a:cxnLst>
              <a:cxn ang="0">
                <a:pos x="3130" y="453"/>
              </a:cxn>
              <a:cxn ang="0">
                <a:pos x="3130" y="0"/>
              </a:cxn>
              <a:cxn ang="0">
                <a:pos x="0" y="0"/>
              </a:cxn>
              <a:cxn ang="0">
                <a:pos x="3130" y="453"/>
              </a:cxn>
            </a:cxnLst>
            <a:rect l="0" t="0" r="r" b="b"/>
            <a:pathLst>
              <a:path w="3130" h="453">
                <a:moveTo>
                  <a:pt x="3130" y="453"/>
                </a:moveTo>
                <a:cubicBezTo>
                  <a:pt x="3130" y="226"/>
                  <a:pt x="3130" y="0"/>
                  <a:pt x="3130" y="0"/>
                </a:cubicBezTo>
                <a:lnTo>
                  <a:pt x="0" y="0"/>
                </a:lnTo>
                <a:cubicBezTo>
                  <a:pt x="0" y="0"/>
                  <a:pt x="1298" y="389"/>
                  <a:pt x="3130" y="453"/>
                </a:cubicBezTo>
                <a:close/>
              </a:path>
            </a:pathLst>
          </a:custGeom>
          <a:solidFill>
            <a:schemeClr val="hlink"/>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54" name="Rectangle 2"/>
          <p:cNvSpPr>
            <a:spLocks noGrp="1"/>
          </p:cNvSpPr>
          <p:nvPr>
            <p:ph type="title"/>
          </p:nvPr>
        </p:nvSpPr>
        <p:spPr>
          <a:xfrm>
            <a:off x="609600" y="325438"/>
            <a:ext cx="10972800" cy="927100"/>
          </a:xfrm>
          <a:prstGeom prst="rect">
            <a:avLst/>
          </a:prstGeom>
          <a:noFill/>
          <a:ln w="9525">
            <a:noFill/>
          </a:ln>
          <a:effectLst>
            <a:outerShdw dist="35921" dir="2699999" algn="ctr" rotWithShape="0">
              <a:srgbClr val="FFFFFF"/>
            </a:outerShdw>
          </a:effectLst>
        </p:spPr>
        <p:txBody>
          <a:bodyPr vert="horz" wrap="square" lIns="91440" tIns="45720" rIns="91440" bIns="45720" anchor="ctr"/>
          <a:p>
            <a:pPr lvl="0"/>
            <a:r>
              <a:rPr lang="zh-CN" altLang="en-US" dirty="0"/>
              <a:t>单击此处编辑母版标题样式</a:t>
            </a:r>
            <a:endParaRPr lang="zh-CN" altLang="en-US" dirty="0"/>
          </a:p>
        </p:txBody>
      </p:sp>
      <p:pic>
        <p:nvPicPr>
          <p:cNvPr id="1055" name="Picture 37" descr="water"/>
          <p:cNvPicPr>
            <a:picLocks noChangeAspect="1"/>
          </p:cNvPicPr>
          <p:nvPr/>
        </p:nvPicPr>
        <p:blipFill>
          <a:blip r:embed="rId15"/>
          <a:srcRect l="22409" t="16374" b="27486"/>
          <a:stretch>
            <a:fillRect/>
          </a:stretch>
        </p:blipFill>
        <p:spPr>
          <a:xfrm rot="786797">
            <a:off x="8839200" y="-381000"/>
            <a:ext cx="3224213" cy="1995488"/>
          </a:xfrm>
          <a:prstGeom prst="rect">
            <a:avLst/>
          </a:prstGeom>
          <a:noFill/>
          <a:ln w="9525">
            <a:noFill/>
          </a:ln>
        </p:spPr>
      </p:pic>
      <p:pic>
        <p:nvPicPr>
          <p:cNvPr id="1056" name="Picture 38" descr="3"/>
          <p:cNvPicPr>
            <a:picLocks noChangeAspect="1"/>
          </p:cNvPicPr>
          <p:nvPr/>
        </p:nvPicPr>
        <p:blipFill>
          <a:blip r:embed="rId16"/>
          <a:stretch>
            <a:fillRect/>
          </a:stretch>
        </p:blipFill>
        <p:spPr>
          <a:xfrm rot="-859267" flipH="1">
            <a:off x="65088" y="5726113"/>
            <a:ext cx="1631950" cy="13716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副标题 5"/>
          <p:cNvSpPr>
            <a:spLocks noGrp="1"/>
          </p:cNvSpPr>
          <p:nvPr>
            <p:ph type="subTitle" idx="1"/>
          </p:nvPr>
        </p:nvSpPr>
        <p:spPr>
          <a:xfrm>
            <a:off x="4406900" y="4530725"/>
            <a:ext cx="3600450" cy="257175"/>
          </a:xfrm>
        </p:spPr>
        <p:txBody>
          <a:bodyPr vert="horz" wrap="square" lIns="51435" tIns="25717" rIns="51435" bIns="25717" anchor="t"/>
          <a:p>
            <a:pPr algn="ctr"/>
            <a:r>
              <a:rPr lang="en-US" altLang="en-US" sz="2400" b="1" dirty="0">
                <a:latin typeface="微软雅黑" panose="020B0503020204020204" pitchFamily="34" charset="-122"/>
                <a:ea typeface="微软雅黑" panose="020B0503020204020204" pitchFamily="34" charset="-122"/>
                <a:cs typeface="+mn-cs"/>
              </a:rPr>
              <a:t> </a:t>
            </a:r>
            <a:endParaRPr lang="en-US" altLang="en-US" sz="2400" b="1" dirty="0">
              <a:latin typeface="微软雅黑" panose="020B0503020204020204" pitchFamily="34" charset="-122"/>
              <a:ea typeface="微软雅黑" panose="020B0503020204020204" pitchFamily="34" charset="-122"/>
              <a:cs typeface="+mn-cs"/>
            </a:endParaRPr>
          </a:p>
        </p:txBody>
      </p:sp>
      <p:sp>
        <p:nvSpPr>
          <p:cNvPr id="5" name="标题 4"/>
          <p:cNvSpPr>
            <a:spLocks noGrp="1"/>
          </p:cNvSpPr>
          <p:nvPr>
            <p:ph type="ctrTitle"/>
          </p:nvPr>
        </p:nvSpPr>
        <p:spPr>
          <a:xfrm>
            <a:off x="750888" y="557213"/>
            <a:ext cx="4035425" cy="827088"/>
          </a:xfrm>
          <a:effectLst>
            <a:outerShdw dist="35921" dir="2699999" algn="ctr" rotWithShape="0">
              <a:srgbClr val="FFFFFF"/>
            </a:outerShdw>
          </a:effectLst>
        </p:spPr>
        <p:txBody>
          <a:bodyPr vert="horz" wrap="square" lIns="51435" tIns="25717" rIns="51435" bIns="25717" numCol="1" anchor="ctr" anchorCtr="0" compatLnSpc="1"/>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en-US" sz="2475" b="1"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j-cs"/>
              </a:rPr>
              <a:t>汽车</a:t>
            </a:r>
            <a:r>
              <a:rPr kumimoji="0" lang="zh-CN" altLang="x-none" sz="2475" b="1"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j-cs"/>
              </a:rPr>
              <a:t>车身</a:t>
            </a:r>
            <a:r>
              <a:rPr kumimoji="0" lang="en-US" altLang="en-US" sz="2475" b="1"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j-cs"/>
              </a:rPr>
              <a:t>制造</a:t>
            </a:r>
            <a:r>
              <a:rPr kumimoji="0" lang="zh-CN" altLang="x-none" sz="2475" b="1"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j-cs"/>
              </a:rPr>
              <a:t>技术</a:t>
            </a:r>
            <a:endParaRPr kumimoji="0" lang="zh-CN" altLang="x-none" sz="2475" b="1" i="0" u="none" strike="noStrike" kern="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mj-cs"/>
            </a:endParaRPr>
          </a:p>
        </p:txBody>
      </p:sp>
      <p:sp>
        <p:nvSpPr>
          <p:cNvPr id="58370" name="Rectangle 2"/>
          <p:cNvSpPr>
            <a:spLocks noGrp="1" noChangeArrowheads="1"/>
          </p:cNvSpPr>
          <p:nvPr/>
        </p:nvSpPr>
        <p:spPr>
          <a:xfrm>
            <a:off x="1513840" y="2765425"/>
            <a:ext cx="6493510" cy="479425"/>
          </a:xfrm>
          <a:prstGeom prst="rect">
            <a:avLst/>
          </a:prstGeom>
          <a:noFill/>
          <a:ln w="9525">
            <a:noFill/>
          </a:ln>
          <a:effectLst>
            <a:outerShdw dist="35921" dir="2699999" algn="ctr" rotWithShape="0">
              <a:srgbClr val="FFFFFF"/>
            </a:outerShdw>
          </a:effectLst>
        </p:spPr>
        <p:txBody>
          <a:bodyPr anchor="ctr"/>
          <a:lstStyle>
            <a:lvl1pPr algn="l" rtl="0" eaLnBrk="0" fontAlgn="base" hangingPunct="0">
              <a:spcBef>
                <a:spcPct val="0"/>
              </a:spcBef>
              <a:spcAft>
                <a:spcPct val="0"/>
              </a:spcAft>
              <a:defRPr sz="4400" b="1">
                <a:solidFill>
                  <a:schemeClr val="tx2"/>
                </a:solidFill>
                <a:latin typeface="+mj-lt"/>
                <a:ea typeface="+mj-ea"/>
                <a:cs typeface="+mj-cs"/>
              </a:defRPr>
            </a:lvl1pPr>
            <a:lvl2pPr algn="l" rtl="0" eaLnBrk="0" fontAlgn="base" hangingPunct="0">
              <a:spcBef>
                <a:spcPct val="0"/>
              </a:spcBef>
              <a:spcAft>
                <a:spcPct val="0"/>
              </a:spcAft>
              <a:defRPr sz="4400" b="1">
                <a:solidFill>
                  <a:schemeClr val="tx2"/>
                </a:solidFill>
                <a:latin typeface="Arial" panose="020B0604020202020204" pitchFamily="34" charset="0"/>
              </a:defRPr>
            </a:lvl2pPr>
            <a:lvl3pPr algn="l" rtl="0" eaLnBrk="0" fontAlgn="base" hangingPunct="0">
              <a:spcBef>
                <a:spcPct val="0"/>
              </a:spcBef>
              <a:spcAft>
                <a:spcPct val="0"/>
              </a:spcAft>
              <a:defRPr sz="4400" b="1">
                <a:solidFill>
                  <a:schemeClr val="tx2"/>
                </a:solidFill>
                <a:latin typeface="Arial" panose="020B0604020202020204" pitchFamily="34" charset="0"/>
              </a:defRPr>
            </a:lvl3pPr>
            <a:lvl4pPr algn="l" rtl="0" eaLnBrk="0" fontAlgn="base" hangingPunct="0">
              <a:spcBef>
                <a:spcPct val="0"/>
              </a:spcBef>
              <a:spcAft>
                <a:spcPct val="0"/>
              </a:spcAft>
              <a:defRPr sz="4400" b="1">
                <a:solidFill>
                  <a:schemeClr val="tx2"/>
                </a:solidFill>
                <a:latin typeface="Arial" panose="020B0604020202020204" pitchFamily="34" charset="0"/>
              </a:defRPr>
            </a:lvl4pPr>
            <a:lvl5pPr algn="l" rtl="0" eaLnBrk="0" fontAlgn="base" hangingPunct="0">
              <a:spcBef>
                <a:spcPct val="0"/>
              </a:spcBef>
              <a:spcAft>
                <a:spcPct val="0"/>
              </a:spcAft>
              <a:defRPr sz="4400" b="1">
                <a:solidFill>
                  <a:schemeClr val="tx2"/>
                </a:solidFill>
                <a:latin typeface="Arial" panose="020B0604020202020204" pitchFamily="34" charset="0"/>
              </a:defRPr>
            </a:lvl5pPr>
            <a:lvl6pPr marL="457200" algn="l" rtl="0" fontAlgn="base">
              <a:spcBef>
                <a:spcPct val="0"/>
              </a:spcBef>
              <a:spcAft>
                <a:spcPct val="0"/>
              </a:spcAft>
              <a:defRPr sz="4400" b="1">
                <a:solidFill>
                  <a:schemeClr val="tx2"/>
                </a:solidFill>
                <a:latin typeface="Arial" panose="020B0604020202020204" pitchFamily="34" charset="0"/>
              </a:defRPr>
            </a:lvl6pPr>
            <a:lvl7pPr marL="914400" algn="l" rtl="0" fontAlgn="base">
              <a:spcBef>
                <a:spcPct val="0"/>
              </a:spcBef>
              <a:spcAft>
                <a:spcPct val="0"/>
              </a:spcAft>
              <a:defRPr sz="4400" b="1">
                <a:solidFill>
                  <a:schemeClr val="tx2"/>
                </a:solidFill>
                <a:latin typeface="Arial" panose="020B0604020202020204" pitchFamily="34" charset="0"/>
              </a:defRPr>
            </a:lvl7pPr>
            <a:lvl8pPr marL="1371600" algn="l" rtl="0" fontAlgn="base">
              <a:spcBef>
                <a:spcPct val="0"/>
              </a:spcBef>
              <a:spcAft>
                <a:spcPct val="0"/>
              </a:spcAft>
              <a:defRPr sz="4400" b="1">
                <a:solidFill>
                  <a:schemeClr val="tx2"/>
                </a:solidFill>
                <a:latin typeface="Arial" panose="020B0604020202020204" pitchFamily="34" charset="0"/>
              </a:defRPr>
            </a:lvl8pPr>
            <a:lvl9pPr marL="1828800" algn="l" rtl="0" fontAlgn="base">
              <a:spcBef>
                <a:spcPct val="0"/>
              </a:spcBef>
              <a:spcAft>
                <a:spcPct val="0"/>
              </a:spcAft>
              <a:defRPr sz="4400" b="1">
                <a:solidFill>
                  <a:schemeClr val="tx2"/>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汽</a:t>
            </a:r>
            <a:r>
              <a:rPr kumimoji="0" lang="en-US" altLang="zh-CN" sz="36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6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车</a:t>
            </a:r>
            <a:r>
              <a:rPr kumimoji="0" lang="en-US" altLang="zh-CN" sz="36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36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车  身  焊  接  技  术</a:t>
            </a:r>
            <a:r>
              <a:rPr kumimoji="0" lang="en-US" altLang="zh-CN" sz="36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a:t>
            </a:r>
            <a:endParaRPr kumimoji="0" lang="en-US" altLang="zh-CN" sz="3600" b="1" i="0" u="none" strike="noStrike" kern="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par>
                                <p:cTn id="10" presetID="3" presetClass="entr" presetSubtype="10" fill="hold" grpId="0" nodeType="withEffect">
                                  <p:stCondLst>
                                    <p:cond delay="0"/>
                                  </p:stCondLst>
                                  <p:childTnLst>
                                    <p:set>
                                      <p:cBhvr>
                                        <p:cTn id="11" dur="1" fill="hold">
                                          <p:stCondLst>
                                            <p:cond delay="0"/>
                                          </p:stCondLst>
                                        </p:cTn>
                                        <p:tgtEl>
                                          <p:spTgt spid="58370"/>
                                        </p:tgtEl>
                                        <p:attrNameLst>
                                          <p:attrName>style.visibility</p:attrName>
                                        </p:attrNameLst>
                                      </p:cBhvr>
                                      <p:to>
                                        <p:strVal val="visible"/>
                                      </p:to>
                                    </p:set>
                                    <p:animEffect transition="in" filter="blinds(horizontal)">
                                      <p:cBhvr>
                                        <p:cTn id="12" dur="5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837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5362"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5363" name="Rectangle 2"/>
          <p:cNvSpPr/>
          <p:nvPr/>
        </p:nvSpPr>
        <p:spPr>
          <a:xfrm>
            <a:off x="1524000" y="55563"/>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5364" name="Rectangle 2"/>
          <p:cNvSpPr/>
          <p:nvPr/>
        </p:nvSpPr>
        <p:spPr>
          <a:xfrm>
            <a:off x="1524000" y="444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5365" name="Rectangle 2"/>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4" name="圆角矩形 13"/>
          <p:cNvSpPr/>
          <p:nvPr/>
        </p:nvSpPr>
        <p:spPr>
          <a:xfrm>
            <a:off x="1752600" y="2027238"/>
            <a:ext cx="8534400" cy="819150"/>
          </a:xfrm>
          <a:prstGeom prst="roundRect">
            <a:avLst>
              <a:gd name="adj" fmla="val 16667"/>
            </a:avLst>
          </a:prstGeom>
          <a:solidFill>
            <a:srgbClr val="00B0F0"/>
          </a:solidFill>
          <a:ln w="9525">
            <a:noFill/>
          </a:ln>
        </p:spPr>
        <p:txBody>
          <a:bodyPr anchor="t">
            <a:spAutoFit/>
          </a:bodyPr>
          <a:p>
            <a:pPr>
              <a:lnSpc>
                <a:spcPts val="2500"/>
              </a:lnSpc>
            </a:pPr>
            <a:r>
              <a:rPr lang="en-US" altLang="zh-CN" dirty="0">
                <a:solidFill>
                  <a:srgbClr val="FFFFFF"/>
                </a:solidFill>
                <a:latin typeface="华文中宋" pitchFamily="2" charset="-122"/>
                <a:ea typeface="华文中宋" pitchFamily="2" charset="-122"/>
              </a:rPr>
              <a:t>      </a:t>
            </a:r>
            <a:r>
              <a:rPr lang="zh-CN" altLang="zh-CN" sz="2400" dirty="0">
                <a:latin typeface="黑体" panose="02010609060101010101" pitchFamily="49" charset="-122"/>
                <a:ea typeface="黑体" panose="02010609060101010101" pitchFamily="49" charset="-122"/>
              </a:rPr>
              <a:t>二氧化碳气体保护焊简称CO2焊，它是利用CO2作为保护气体，以连续送进的焊丝为电极的焊接方法。</a:t>
            </a:r>
            <a:endParaRPr lang="zh-CN" altLang="zh-CN" dirty="0">
              <a:solidFill>
                <a:srgbClr val="FFFFFF"/>
              </a:solidFill>
              <a:latin typeface="华文中宋" pitchFamily="2" charset="-122"/>
              <a:ea typeface="华文中宋" pitchFamily="2" charset="-122"/>
            </a:endParaRPr>
          </a:p>
        </p:txBody>
      </p:sp>
      <p:sp>
        <p:nvSpPr>
          <p:cNvPr id="23" name="圆角矩形 22"/>
          <p:cNvSpPr/>
          <p:nvPr/>
        </p:nvSpPr>
        <p:spPr>
          <a:xfrm>
            <a:off x="1752600" y="3578225"/>
            <a:ext cx="8534400" cy="909638"/>
          </a:xfrm>
          <a:prstGeom prst="roundRect">
            <a:avLst>
              <a:gd name="adj" fmla="val 16667"/>
            </a:avLst>
          </a:prstGeom>
          <a:solidFill>
            <a:srgbClr val="00B050"/>
          </a:solidFill>
          <a:ln w="9525">
            <a:noFill/>
          </a:ln>
        </p:spPr>
        <p:txBody>
          <a:bodyPr anchor="t">
            <a:spAutoFit/>
          </a:bodyPr>
          <a:p>
            <a:r>
              <a:rPr lang="en-US" altLang="zh-CN" dirty="0">
                <a:solidFill>
                  <a:srgbClr val="FFFFFF"/>
                </a:solidFill>
                <a:latin typeface="华文中宋" pitchFamily="2" charset="-122"/>
                <a:ea typeface="华文中宋" pitchFamily="2" charset="-122"/>
              </a:rPr>
              <a:t>      </a:t>
            </a:r>
            <a:r>
              <a:rPr lang="zh-CN" altLang="zh-CN" sz="2400" dirty="0">
                <a:latin typeface="黑体" panose="02010609060101010101" pitchFamily="49" charset="-122"/>
                <a:ea typeface="黑体" panose="02010609060101010101" pitchFamily="49" charset="-122"/>
              </a:rPr>
              <a:t>由于焊接采用CO2气体，因此成本低廉；焊接电流密度大，热量利用率高，因此生产效率高，焊接质量高。</a:t>
            </a:r>
            <a:endParaRPr lang="zh-CN" altLang="zh-CN" sz="2400" dirty="0">
              <a:latin typeface="黑体" panose="02010609060101010101" pitchFamily="49" charset="-122"/>
              <a:ea typeface="黑体" panose="02010609060101010101" pitchFamily="49" charset="-122"/>
            </a:endParaRPr>
          </a:p>
        </p:txBody>
      </p:sp>
      <p:sp>
        <p:nvSpPr>
          <p:cNvPr id="26" name="圆角矩形 25"/>
          <p:cNvSpPr/>
          <p:nvPr/>
        </p:nvSpPr>
        <p:spPr>
          <a:xfrm>
            <a:off x="1752600" y="5264150"/>
            <a:ext cx="8534400" cy="811213"/>
          </a:xfrm>
          <a:prstGeom prst="roundRect">
            <a:avLst>
              <a:gd name="adj" fmla="val 16667"/>
            </a:avLst>
          </a:prstGeom>
          <a:solidFill>
            <a:srgbClr val="5C5CFF"/>
          </a:solidFill>
          <a:ln w="9525">
            <a:noFill/>
          </a:ln>
        </p:spPr>
        <p:txBody>
          <a:bodyPr anchor="t">
            <a:spAutoFit/>
          </a:bodyPr>
          <a:p>
            <a:pPr>
              <a:lnSpc>
                <a:spcPts val="2500"/>
              </a:lnSpc>
            </a:pPr>
            <a:r>
              <a:rPr lang="en-US" altLang="zh-CN" dirty="0">
                <a:solidFill>
                  <a:srgbClr val="FFFFFF"/>
                </a:solidFill>
                <a:latin typeface="华文中宋" pitchFamily="2" charset="-122"/>
                <a:ea typeface="华文中宋" pitchFamily="2" charset="-122"/>
              </a:rPr>
              <a:t>       </a:t>
            </a:r>
            <a:r>
              <a:rPr lang="zh-CN" altLang="zh-CN" sz="2400" dirty="0">
                <a:latin typeface="黑体" panose="02010609060101010101" pitchFamily="49" charset="-122"/>
                <a:ea typeface="黑体" panose="02010609060101010101" pitchFamily="49" charset="-122"/>
              </a:rPr>
              <a:t>焊缝成形差，飞溅大；烟雾较大，控制不当时焊缝中容易产生气孔；设备使用和维修不便。</a:t>
            </a:r>
            <a:endParaRPr lang="zh-CN" altLang="zh-CN" sz="2400" dirty="0">
              <a:latin typeface="黑体" panose="02010609060101010101" pitchFamily="49" charset="-122"/>
              <a:ea typeface="黑体" panose="02010609060101010101" pitchFamily="49" charset="-122"/>
            </a:endParaRPr>
          </a:p>
        </p:txBody>
      </p:sp>
      <p:sp>
        <p:nvSpPr>
          <p:cNvPr id="15369" name="矩形 20"/>
          <p:cNvSpPr/>
          <p:nvPr/>
        </p:nvSpPr>
        <p:spPr>
          <a:xfrm>
            <a:off x="1833563" y="2844800"/>
            <a:ext cx="1744662" cy="460375"/>
          </a:xfrm>
          <a:prstGeom prst="rect">
            <a:avLst/>
          </a:prstGeom>
          <a:noFill/>
          <a:ln w="9525">
            <a:noFill/>
          </a:ln>
        </p:spPr>
        <p:txBody>
          <a:bodyPr wrap="none" anchor="t">
            <a:spAutoFit/>
          </a:bodyPr>
          <a:p>
            <a:r>
              <a:rPr lang="zh-CN" altLang="en-US" dirty="0">
                <a:latin typeface="华文新魏" pitchFamily="2" charset="-122"/>
                <a:ea typeface="华文新魏" pitchFamily="2" charset="-122"/>
              </a:rPr>
              <a:t>       </a:t>
            </a:r>
            <a:r>
              <a:rPr lang="zh-CN" altLang="zh-CN" sz="2400" dirty="0">
                <a:latin typeface="黑体" panose="02010609060101010101" pitchFamily="49" charset="-122"/>
                <a:ea typeface="黑体" panose="02010609060101010101" pitchFamily="49" charset="-122"/>
              </a:rPr>
              <a:t>优点:</a:t>
            </a:r>
            <a:endParaRPr lang="zh-CN" altLang="zh-CN" sz="2400" dirty="0">
              <a:latin typeface="黑体" panose="02010609060101010101" pitchFamily="49" charset="-122"/>
              <a:ea typeface="黑体" panose="02010609060101010101" pitchFamily="49" charset="-122"/>
            </a:endParaRPr>
          </a:p>
        </p:txBody>
      </p:sp>
      <p:sp>
        <p:nvSpPr>
          <p:cNvPr id="15370" name="矩形 21"/>
          <p:cNvSpPr/>
          <p:nvPr/>
        </p:nvSpPr>
        <p:spPr>
          <a:xfrm>
            <a:off x="2633663" y="4660900"/>
            <a:ext cx="944562" cy="460375"/>
          </a:xfrm>
          <a:prstGeom prst="rect">
            <a:avLst/>
          </a:prstGeom>
          <a:noFill/>
          <a:ln w="9525">
            <a:noFill/>
          </a:ln>
        </p:spPr>
        <p:txBody>
          <a:bodyPr wrap="none" anchor="t">
            <a:spAutoFit/>
          </a:bodyPr>
          <a:p>
            <a:r>
              <a:rPr lang="zh-CN" altLang="zh-CN" sz="2400" dirty="0">
                <a:latin typeface="黑体" panose="02010609060101010101" pitchFamily="49" charset="-122"/>
                <a:ea typeface="黑体" panose="02010609060101010101" pitchFamily="49" charset="-122"/>
              </a:rPr>
              <a:t>缺点:</a:t>
            </a:r>
            <a:endParaRPr lang="zh-CN" altLang="zh-CN" sz="2400" dirty="0">
              <a:latin typeface="黑体" panose="02010609060101010101" pitchFamily="49" charset="-122"/>
              <a:ea typeface="黑体" panose="02010609060101010101" pitchFamily="49" charset="-122"/>
            </a:endParaRPr>
          </a:p>
        </p:txBody>
      </p:sp>
      <p:grpSp>
        <p:nvGrpSpPr>
          <p:cNvPr id="2" name="组合 33"/>
          <p:cNvGrpSpPr/>
          <p:nvPr/>
        </p:nvGrpSpPr>
        <p:grpSpPr>
          <a:xfrm>
            <a:off x="2030413" y="1281113"/>
            <a:ext cx="2928937" cy="460375"/>
            <a:chOff x="304800" y="712186"/>
            <a:chExt cx="2929085" cy="381064"/>
          </a:xfrm>
        </p:grpSpPr>
        <p:sp>
          <p:nvSpPr>
            <p:cNvPr id="15372" name="矩形 23"/>
            <p:cNvSpPr/>
            <p:nvPr/>
          </p:nvSpPr>
          <p:spPr>
            <a:xfrm>
              <a:off x="484509" y="712186"/>
              <a:ext cx="2749376" cy="381064"/>
            </a:xfrm>
            <a:prstGeom prst="rect">
              <a:avLst/>
            </a:prstGeom>
            <a:noFill/>
            <a:ln w="9525">
              <a:noFill/>
            </a:ln>
          </p:spPr>
          <p:txBody>
            <a:bodyPr wrap="none" anchor="t">
              <a:spAutoFit/>
            </a:bodyPr>
            <a:p>
              <a:r>
                <a:rPr lang="en-US" altLang="zh-CN" sz="2400" dirty="0">
                  <a:latin typeface="微软雅黑" panose="020B0503020204020204" pitchFamily="34" charset="-122"/>
                  <a:ea typeface="微软雅黑" panose="020B0503020204020204" pitchFamily="34" charset="-122"/>
                </a:rPr>
                <a:t>1.  </a:t>
              </a:r>
              <a:r>
                <a:rPr lang="zh-CN" altLang="en-US" sz="2400" dirty="0">
                  <a:latin typeface="微软雅黑" panose="020B0503020204020204" pitchFamily="34" charset="-122"/>
                  <a:ea typeface="微软雅黑" panose="020B0503020204020204" pitchFamily="34" charset="-122"/>
                </a:rPr>
                <a:t>气体保护电弧焊</a:t>
              </a:r>
              <a:endParaRPr lang="zh-CN" altLang="en-US" sz="2400" dirty="0">
                <a:latin typeface="微软雅黑" panose="020B0503020204020204" pitchFamily="34" charset="-122"/>
                <a:ea typeface="微软雅黑" panose="020B0503020204020204" pitchFamily="34" charset="-122"/>
              </a:endParaRPr>
            </a:p>
          </p:txBody>
        </p:sp>
        <p:sp>
          <p:nvSpPr>
            <p:cNvPr id="15373" name="等腰三角形 24"/>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6" name="Rectangle 13"/>
          <p:cNvSpPr/>
          <p:nvPr/>
        </p:nvSpPr>
        <p:spPr>
          <a:xfrm>
            <a:off x="1373188" y="423863"/>
            <a:ext cx="6248400" cy="522287"/>
          </a:xfrm>
          <a:prstGeom prst="rect">
            <a:avLst/>
          </a:prstGeom>
          <a:noFill/>
          <a:ln w="9525">
            <a:noFill/>
          </a:ln>
        </p:spPr>
        <p:txBody>
          <a:bodyPr anchor="t">
            <a:spAutoFit/>
          </a:bodyPr>
          <a:p>
            <a:pPr marL="92075">
              <a:spcBef>
                <a:spcPct val="20000"/>
              </a:spcBef>
              <a:buClr>
                <a:srgbClr val="E1B40C"/>
              </a:buClr>
            </a:pPr>
            <a:r>
              <a:rPr lang="en-US" altLang="en-US" sz="2800" dirty="0">
                <a:solidFill>
                  <a:srgbClr val="000000"/>
                </a:solidFill>
                <a:latin typeface="华文细黑" pitchFamily="2" charset="-122"/>
                <a:ea typeface="华文细黑" pitchFamily="2" charset="-122"/>
                <a:sym typeface="+mn-ea"/>
              </a:rPr>
              <a:t>三、汽车车身常用焊接方法</a:t>
            </a:r>
            <a:endParaRPr lang="en-US" altLang="en-US" sz="2800" dirty="0">
              <a:solidFill>
                <a:srgbClr val="000000"/>
              </a:solidFill>
              <a:latin typeface="华文细黑" pitchFamily="2" charset="-122"/>
              <a:ea typeface="华文细黑" pitchFamily="2" charset="-122"/>
            </a:endParaRPr>
          </a:p>
        </p:txBody>
      </p:sp>
      <p:sp>
        <p:nvSpPr>
          <p:cNvPr id="17" name="矩形 16"/>
          <p:cNvSpPr/>
          <p:nvPr/>
        </p:nvSpPr>
        <p:spPr>
          <a:xfrm>
            <a:off x="5762625" y="1281113"/>
            <a:ext cx="3992563" cy="830262"/>
          </a:xfrm>
          <a:prstGeom prst="rect">
            <a:avLst/>
          </a:prstGeom>
          <a:noFill/>
          <a:ln w="9525">
            <a:noFill/>
          </a:ln>
        </p:spPr>
        <p:txBody>
          <a:bodyPr wrap="none" anchor="t">
            <a:spAutoFit/>
          </a:bodyPr>
          <a:p>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2</a:t>
            </a:r>
            <a:r>
              <a:rPr lang="zh-CN" altLang="en-US" sz="2400" dirty="0">
                <a:latin typeface="黑体" panose="02010609060101010101" pitchFamily="49" charset="-122"/>
                <a:ea typeface="黑体" panose="02010609060101010101" pitchFamily="49" charset="-122"/>
              </a:rPr>
              <a:t>）</a:t>
            </a:r>
            <a:r>
              <a:rPr lang="zh-CN" altLang="zh-CN" sz="2400" dirty="0">
                <a:latin typeface="黑体" panose="02010609060101010101" pitchFamily="49" charset="-122"/>
                <a:ea typeface="黑体" panose="02010609060101010101" pitchFamily="49" charset="-122"/>
              </a:rPr>
              <a:t>二氧化碳气体保护弧焊</a:t>
            </a:r>
            <a:endParaRPr lang="zh-CN" altLang="en-US" sz="2400" dirty="0">
              <a:latin typeface="华文新魏" pitchFamily="2" charset="-122"/>
              <a:ea typeface="华文新魏" pitchFamily="2" charset="-122"/>
            </a:endParaRPr>
          </a:p>
          <a:p>
            <a:endParaRPr lang="zh-CN" altLang="en-US"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ppt_x</p:attrName>
                                        </p:attrNameLst>
                                      </p:cBhvr>
                                      <p:tavLst>
                                        <p:tav tm="0">
                                          <p:val>
                                            <p:strVal val="#ppt_x"/>
                                          </p:val>
                                        </p:tav>
                                        <p:tav tm="100000">
                                          <p:val>
                                            <p:strVal val="#ppt_x"/>
                                          </p:val>
                                        </p:tav>
                                      </p:tavLst>
                                    </p:anim>
                                    <p:anim calcmode="lin" valueType="num">
                                      <p:cBhvr>
                                        <p:cTn id="8" dur="500" fill="hold"/>
                                        <p:tgtEl>
                                          <p:spTgt spid="14"/>
                                        </p:tgtEl>
                                        <p:attrNameLst>
                                          <p:attrName>ppt_y</p:attrName>
                                        </p:attrNameLst>
                                      </p:cBhvr>
                                      <p:tavLst>
                                        <p:tav tm="0">
                                          <p:val>
                                            <p:strVal val="1+#ppt_h/2"/>
                                          </p:val>
                                        </p:tav>
                                        <p:tav tm="100000">
                                          <p:val>
                                            <p:strVal val="#ppt_y"/>
                                          </p:val>
                                        </p:tav>
                                      </p:tavLst>
                                    </p:anim>
                                  </p:childTnLst>
                                </p:cTn>
                              </p:par>
                              <p:par>
                                <p:cTn id="9" presetID="54" presetClass="entr" presetSubtype="0" accel="10000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strVal val="#ppt_w*0.05"/>
                                          </p:val>
                                        </p:tav>
                                        <p:tav tm="100000">
                                          <p:val>
                                            <p:strVal val="#ppt_w"/>
                                          </p:val>
                                        </p:tav>
                                      </p:tavLst>
                                    </p:anim>
                                    <p:anim calcmode="lin" valueType="num">
                                      <p:cBhvr>
                                        <p:cTn id="12" dur="500" fill="hold"/>
                                        <p:tgtEl>
                                          <p:spTgt spid="23"/>
                                        </p:tgtEl>
                                        <p:attrNameLst>
                                          <p:attrName>ppt_h</p:attrName>
                                        </p:attrNameLst>
                                      </p:cBhvr>
                                      <p:tavLst>
                                        <p:tav tm="0">
                                          <p:val>
                                            <p:strVal val="#ppt_h"/>
                                          </p:val>
                                        </p:tav>
                                        <p:tav tm="100000">
                                          <p:val>
                                            <p:strVal val="#ppt_h"/>
                                          </p:val>
                                        </p:tav>
                                      </p:tavLst>
                                    </p:anim>
                                    <p:anim calcmode="lin" valueType="num">
                                      <p:cBhvr>
                                        <p:cTn id="13" dur="500" fill="hold"/>
                                        <p:tgtEl>
                                          <p:spTgt spid="23"/>
                                        </p:tgtEl>
                                        <p:attrNameLst>
                                          <p:attrName>ppt_x</p:attrName>
                                        </p:attrNameLst>
                                      </p:cBhvr>
                                      <p:tavLst>
                                        <p:tav tm="0">
                                          <p:val>
                                            <p:strVal val="#ppt_x-.2"/>
                                          </p:val>
                                        </p:tav>
                                        <p:tav tm="100000">
                                          <p:val>
                                            <p:strVal val="#ppt_x"/>
                                          </p:val>
                                        </p:tav>
                                      </p:tavLst>
                                    </p:anim>
                                    <p:anim calcmode="lin" valueType="num">
                                      <p:cBhvr>
                                        <p:cTn id="14" dur="500" fill="hold"/>
                                        <p:tgtEl>
                                          <p:spTgt spid="23"/>
                                        </p:tgtEl>
                                        <p:attrNameLst>
                                          <p:attrName>ppt_y</p:attrName>
                                        </p:attrNameLst>
                                      </p:cBhvr>
                                      <p:tavLst>
                                        <p:tav tm="0">
                                          <p:val>
                                            <p:strVal val="#ppt_y"/>
                                          </p:val>
                                        </p:tav>
                                        <p:tav tm="100000">
                                          <p:val>
                                            <p:strVal val="#ppt_y"/>
                                          </p:val>
                                        </p:tav>
                                      </p:tavLst>
                                    </p:anim>
                                    <p:animEffect transition="in" filter="fade">
                                      <p:cBhvr>
                                        <p:cTn id="15" dur="500"/>
                                        <p:tgtEl>
                                          <p:spTgt spid="23"/>
                                        </p:tgtEl>
                                      </p:cBhvr>
                                    </p:animEffect>
                                  </p:childTnLst>
                                </p:cTn>
                              </p:par>
                              <p:par>
                                <p:cTn id="16" presetID="29" presetClass="entr" presetSubtype="0" fill="hold" grpId="0" nodeType="with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1000" fill="hold"/>
                                        <p:tgtEl>
                                          <p:spTgt spid="26"/>
                                        </p:tgtEl>
                                        <p:attrNameLst>
                                          <p:attrName>ppt_x</p:attrName>
                                        </p:attrNameLst>
                                      </p:cBhvr>
                                      <p:tavLst>
                                        <p:tav tm="0">
                                          <p:val>
                                            <p:strVal val="#ppt_x-.2"/>
                                          </p:val>
                                        </p:tav>
                                        <p:tav tm="100000">
                                          <p:val>
                                            <p:strVal val="#ppt_x"/>
                                          </p:val>
                                        </p:tav>
                                      </p:tavLst>
                                    </p:anim>
                                    <p:anim calcmode="lin" valueType="num">
                                      <p:cBhvr>
                                        <p:cTn id="19"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20" dur="1000"/>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ppt_x</p:attrName>
                                        </p:attrNameLst>
                                      </p:cBhvr>
                                      <p:tavLst>
                                        <p:tav tm="0">
                                          <p:val>
                                            <p:strVal val="#ppt_x"/>
                                          </p:val>
                                        </p:tav>
                                        <p:tav tm="100000">
                                          <p:val>
                                            <p:strVal val="#ppt_x"/>
                                          </p:val>
                                        </p:tav>
                                      </p:tavLst>
                                    </p:anim>
                                    <p:anim calcmode="lin" valueType="num">
                                      <p:cBhvr>
                                        <p:cTn id="26" dur="500" fill="hold"/>
                                        <p:tgtEl>
                                          <p:spTgt spid="2"/>
                                        </p:tgtEl>
                                        <p:attrNameLst>
                                          <p:attrName>ppt_y</p:attrName>
                                        </p:attrNameLst>
                                      </p:cBhvr>
                                      <p:tavLst>
                                        <p:tav tm="0">
                                          <p:val>
                                            <p:strVal val="1+#ppt_h/2"/>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p:cTn id="36" dur="500" fill="hold"/>
                                        <p:tgtEl>
                                          <p:spTgt spid="17"/>
                                        </p:tgtEl>
                                        <p:attrNameLst>
                                          <p:attrName>ppt_w</p:attrName>
                                        </p:attrNameLst>
                                      </p:cBhvr>
                                      <p:tavLst>
                                        <p:tav tm="0">
                                          <p:val>
                                            <p:fltVal val="0.000000"/>
                                          </p:val>
                                        </p:tav>
                                        <p:tav tm="100000">
                                          <p:val>
                                            <p:strVal val="#ppt_w"/>
                                          </p:val>
                                        </p:tav>
                                      </p:tavLst>
                                    </p:anim>
                                    <p:anim calcmode="lin" valueType="num">
                                      <p:cBhvr>
                                        <p:cTn id="37" dur="500" fill="hold"/>
                                        <p:tgtEl>
                                          <p:spTgt spid="17"/>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23" grpId="0" bldLvl="0" animBg="1"/>
      <p:bldP spid="26" grpId="0" bldLvl="0" animBg="1"/>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7410"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7411" name="Rectangle 2"/>
          <p:cNvSpPr/>
          <p:nvPr/>
        </p:nvSpPr>
        <p:spPr>
          <a:xfrm>
            <a:off x="1524000" y="55563"/>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7412" name="Rectangle 2"/>
          <p:cNvSpPr/>
          <p:nvPr/>
        </p:nvSpPr>
        <p:spPr>
          <a:xfrm>
            <a:off x="1524000" y="444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7413" name="Rectangle 2"/>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38" name="圆角矩形 37"/>
          <p:cNvSpPr/>
          <p:nvPr/>
        </p:nvSpPr>
        <p:spPr>
          <a:xfrm>
            <a:off x="1603375" y="1741488"/>
            <a:ext cx="9134475" cy="1125537"/>
          </a:xfrm>
          <a:prstGeom prst="roundRect">
            <a:avLst>
              <a:gd name="adj" fmla="val 16667"/>
            </a:avLst>
          </a:prstGeom>
          <a:solidFill>
            <a:srgbClr val="00B0F0"/>
          </a:solidFill>
          <a:ln w="9525">
            <a:noFill/>
          </a:ln>
        </p:spPr>
        <p:txBody>
          <a:bodyPr anchor="t">
            <a:spAutoFit/>
          </a:bodyPr>
          <a:p>
            <a:pPr>
              <a:lnSpc>
                <a:spcPct val="150000"/>
              </a:lnSpc>
            </a:pPr>
            <a:r>
              <a:rPr lang="en-US" altLang="zh-CN" dirty="0">
                <a:solidFill>
                  <a:srgbClr val="FFFFFF"/>
                </a:solidFill>
                <a:latin typeface="华文中宋" pitchFamily="2" charset="-122"/>
                <a:ea typeface="华文中宋" pitchFamily="2" charset="-122"/>
              </a:rPr>
              <a:t>     </a:t>
            </a:r>
            <a:r>
              <a:rPr lang="en-US" altLang="zh-CN" sz="2000" dirty="0">
                <a:solidFill>
                  <a:srgbClr val="FFFFFF"/>
                </a:solidFill>
                <a:latin typeface="黑体" panose="02010609060101010101" pitchFamily="49" charset="-122"/>
                <a:ea typeface="黑体" panose="02010609060101010101" pitchFamily="49" charset="-122"/>
              </a:rPr>
              <a:t> </a:t>
            </a:r>
            <a:r>
              <a:rPr lang="zh-CN" altLang="zh-CN" sz="2000" b="1" dirty="0">
                <a:solidFill>
                  <a:srgbClr val="FFACAC"/>
                </a:solidFill>
                <a:latin typeface="黑体" panose="02010609060101010101" pitchFamily="49" charset="-122"/>
                <a:ea typeface="黑体" panose="02010609060101010101" pitchFamily="49" charset="-122"/>
              </a:rPr>
              <a:t>电阻焊</a:t>
            </a:r>
            <a:r>
              <a:rPr lang="zh-CN" altLang="zh-CN" sz="2000" dirty="0">
                <a:solidFill>
                  <a:srgbClr val="FFFFFF"/>
                </a:solidFill>
                <a:latin typeface="黑体" panose="02010609060101010101" pitchFamily="49" charset="-122"/>
                <a:ea typeface="黑体" panose="02010609060101010101" pitchFamily="49" charset="-122"/>
              </a:rPr>
              <a:t>是利用电流通过接头的接触面及邻近区域产生的电阻热，将焊件加热到塑性变形或局部熔化的状态，再施加压力形成焊接接头的一种焊接方法。</a:t>
            </a:r>
            <a:endParaRPr lang="zh-CN" altLang="zh-CN" sz="2000" dirty="0">
              <a:solidFill>
                <a:srgbClr val="FFFFFF"/>
              </a:solidFill>
              <a:latin typeface="黑体" panose="02010609060101010101" pitchFamily="49" charset="-122"/>
              <a:ea typeface="黑体" panose="02010609060101010101" pitchFamily="49" charset="-122"/>
            </a:endParaRPr>
          </a:p>
        </p:txBody>
      </p:sp>
      <p:grpSp>
        <p:nvGrpSpPr>
          <p:cNvPr id="2" name="组合 33"/>
          <p:cNvGrpSpPr/>
          <p:nvPr/>
        </p:nvGrpSpPr>
        <p:grpSpPr>
          <a:xfrm>
            <a:off x="2030413" y="1114425"/>
            <a:ext cx="1709737" cy="460375"/>
            <a:chOff x="304800" y="712186"/>
            <a:chExt cx="1709680" cy="381064"/>
          </a:xfrm>
        </p:grpSpPr>
        <p:sp>
          <p:nvSpPr>
            <p:cNvPr id="17416" name="矩形 23"/>
            <p:cNvSpPr/>
            <p:nvPr/>
          </p:nvSpPr>
          <p:spPr>
            <a:xfrm>
              <a:off x="484509" y="712186"/>
              <a:ext cx="1529971" cy="381064"/>
            </a:xfrm>
            <a:prstGeom prst="rect">
              <a:avLst/>
            </a:prstGeom>
            <a:noFill/>
            <a:ln w="9525">
              <a:noFill/>
            </a:ln>
          </p:spPr>
          <p:txBody>
            <a:bodyPr wrap="none" anchor="t">
              <a:spAutoFit/>
            </a:bodyPr>
            <a:p>
              <a:r>
                <a:rPr lang="en-US" altLang="zh-CN" sz="2400" dirty="0">
                  <a:latin typeface="微软雅黑" panose="020B0503020204020204" pitchFamily="34" charset="-122"/>
                  <a:ea typeface="微软雅黑" panose="020B0503020204020204" pitchFamily="34" charset="-122"/>
                </a:rPr>
                <a:t>2.  </a:t>
              </a:r>
              <a:r>
                <a:rPr lang="zh-CN" altLang="en-US" sz="2400" dirty="0">
                  <a:latin typeface="微软雅黑" panose="020B0503020204020204" pitchFamily="34" charset="-122"/>
                  <a:ea typeface="微软雅黑" panose="020B0503020204020204" pitchFamily="34" charset="-122"/>
                </a:rPr>
                <a:t>电阻焊</a:t>
              </a:r>
              <a:endParaRPr lang="zh-CN" altLang="en-US" sz="2400" dirty="0">
                <a:latin typeface="微软雅黑" panose="020B0503020204020204" pitchFamily="34" charset="-122"/>
                <a:ea typeface="微软雅黑" panose="020B0503020204020204" pitchFamily="34" charset="-122"/>
              </a:endParaRPr>
            </a:p>
          </p:txBody>
        </p:sp>
        <p:sp>
          <p:nvSpPr>
            <p:cNvPr id="17417" name="等腰三角形 24"/>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6" name="Rectangle 13"/>
          <p:cNvSpPr/>
          <p:nvPr/>
        </p:nvSpPr>
        <p:spPr>
          <a:xfrm>
            <a:off x="1373188" y="423863"/>
            <a:ext cx="6248400" cy="522287"/>
          </a:xfrm>
          <a:prstGeom prst="rect">
            <a:avLst/>
          </a:prstGeom>
          <a:noFill/>
          <a:ln w="9525">
            <a:noFill/>
          </a:ln>
        </p:spPr>
        <p:txBody>
          <a:bodyPr anchor="t">
            <a:spAutoFit/>
          </a:bodyPr>
          <a:p>
            <a:pPr marL="92075">
              <a:spcBef>
                <a:spcPct val="20000"/>
              </a:spcBef>
              <a:buClr>
                <a:srgbClr val="E1B40C"/>
              </a:buClr>
            </a:pPr>
            <a:r>
              <a:rPr lang="en-US" altLang="en-US" sz="2800" dirty="0">
                <a:solidFill>
                  <a:srgbClr val="000000"/>
                </a:solidFill>
                <a:latin typeface="华文细黑" pitchFamily="2" charset="-122"/>
                <a:ea typeface="华文细黑" pitchFamily="2" charset="-122"/>
                <a:sym typeface="+mn-ea"/>
              </a:rPr>
              <a:t>三、汽车车身常用焊接方法</a:t>
            </a:r>
            <a:endParaRPr lang="en-US" altLang="en-US" sz="2800" dirty="0">
              <a:solidFill>
                <a:srgbClr val="000000"/>
              </a:solidFill>
              <a:latin typeface="华文细黑" pitchFamily="2" charset="-122"/>
              <a:ea typeface="华文细黑" pitchFamily="2" charset="-122"/>
            </a:endParaRPr>
          </a:p>
        </p:txBody>
      </p:sp>
      <p:sp>
        <p:nvSpPr>
          <p:cNvPr id="4" name="圆角矩形 3"/>
          <p:cNvSpPr/>
          <p:nvPr/>
        </p:nvSpPr>
        <p:spPr>
          <a:xfrm>
            <a:off x="1679575" y="4327525"/>
            <a:ext cx="9134475" cy="1123950"/>
          </a:xfrm>
          <a:prstGeom prst="roundRect">
            <a:avLst>
              <a:gd name="adj" fmla="val 16667"/>
            </a:avLst>
          </a:prstGeom>
          <a:solidFill>
            <a:srgbClr val="FBDB19"/>
          </a:solidFill>
          <a:ln w="9525">
            <a:noFill/>
          </a:ln>
        </p:spPr>
        <p:txBody>
          <a:bodyPr anchor="t">
            <a:spAutoFit/>
          </a:bodyPr>
          <a:p>
            <a:pPr indent="457200">
              <a:lnSpc>
                <a:spcPct val="150000"/>
              </a:lnSpc>
            </a:pPr>
            <a:r>
              <a:rPr lang="zh-CN" altLang="zh-CN" sz="2000" dirty="0">
                <a:latin typeface="黑体" panose="02010609060101010101" pitchFamily="49" charset="-122"/>
                <a:ea typeface="黑体" panose="02010609060101010101" pitchFamily="49" charset="-122"/>
              </a:rPr>
              <a:t>电阻焊在车身制造中应用广泛，其中点焊生产效率高、成本低，占汽车车身焊接总工作量的60%以上。</a:t>
            </a:r>
            <a:endParaRPr lang="zh-CN" altLang="zh-CN" sz="2000" dirty="0">
              <a:latin typeface="黑体" panose="02010609060101010101" pitchFamily="49" charset="-122"/>
              <a:ea typeface="黑体" panose="02010609060101010101" pitchFamily="49" charset="-122"/>
            </a:endParaRPr>
          </a:p>
        </p:txBody>
      </p:sp>
      <p:sp>
        <p:nvSpPr>
          <p:cNvPr id="17420" name="文本框 4"/>
          <p:cNvSpPr txBox="1"/>
          <p:nvPr/>
        </p:nvSpPr>
        <p:spPr>
          <a:xfrm>
            <a:off x="2209800" y="3505200"/>
            <a:ext cx="3878263" cy="460375"/>
          </a:xfrm>
          <a:prstGeom prst="rect">
            <a:avLst/>
          </a:prstGeom>
          <a:noFill/>
          <a:ln w="9525">
            <a:noFill/>
          </a:ln>
        </p:spPr>
        <p:txBody>
          <a:bodyPr anchor="t">
            <a:spAutoFit/>
          </a:bodyPr>
          <a:p>
            <a:r>
              <a:rPr lang="zh-CN" altLang="en-US" sz="2400" dirty="0">
                <a:latin typeface="微软雅黑" panose="020B0503020204020204" pitchFamily="34" charset="-122"/>
                <a:ea typeface="微软雅黑" panose="020B0503020204020204" pitchFamily="34" charset="-122"/>
              </a:rPr>
              <a:t>电阻焊的应用</a:t>
            </a:r>
            <a:endParaRPr lang="zh-CN" altLang="en-US" sz="24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000000"/>
                                          </p:val>
                                        </p:tav>
                                        <p:tav tm="100000">
                                          <p:val>
                                            <p:strVal val="#ppt_w"/>
                                          </p:val>
                                        </p:tav>
                                      </p:tavLst>
                                    </p:anim>
                                    <p:anim calcmode="lin" valueType="num">
                                      <p:cBhvr>
                                        <p:cTn id="8" dur="500" fill="hold"/>
                                        <p:tgtEl>
                                          <p:spTgt spid="38"/>
                                        </p:tgtEl>
                                        <p:attrNameLst>
                                          <p:attrName>ppt_h</p:attrName>
                                        </p:attrNameLst>
                                      </p:cBhvr>
                                      <p:tavLst>
                                        <p:tav tm="0">
                                          <p:val>
                                            <p:fltVal val="0.00000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ppt_x</p:attrName>
                                        </p:attrNameLst>
                                      </p:cBhvr>
                                      <p:tavLst>
                                        <p:tav tm="0">
                                          <p:val>
                                            <p:strVal val="#ppt_x"/>
                                          </p:val>
                                        </p:tav>
                                        <p:tav tm="100000">
                                          <p:val>
                                            <p:strVal val="#ppt_x"/>
                                          </p:val>
                                        </p:tav>
                                      </p:tavLst>
                                    </p:anim>
                                    <p:anim calcmode="lin" valueType="num">
                                      <p:cBhvr>
                                        <p:cTn id="14" dur="500" fill="hold"/>
                                        <p:tgtEl>
                                          <p:spTgt spid="2"/>
                                        </p:tgtEl>
                                        <p:attrNameLst>
                                          <p:attrName>ppt_y</p:attrName>
                                        </p:attrNameLst>
                                      </p:cBhvr>
                                      <p:tavLst>
                                        <p:tav tm="0">
                                          <p:val>
                                            <p:strVal val="1+#ppt_h/2"/>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linds(horizontal)">
                                      <p:cBhvr>
                                        <p:cTn id="2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16" grpId="0"/>
      <p:bldP spid="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28"/>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9458" name="Rectangle 30"/>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35" name="Rectangle 13"/>
          <p:cNvSpPr>
            <a:spLocks noChangeArrowheads="1"/>
          </p:cNvSpPr>
          <p:nvPr/>
        </p:nvSpPr>
        <p:spPr bwMode="black">
          <a:xfrm>
            <a:off x="1373188" y="412750"/>
            <a:ext cx="6248400" cy="1038225"/>
          </a:xfrm>
          <a:prstGeom prst="rect">
            <a:avLst/>
          </a:prstGeom>
          <a:noFill/>
          <a:ln w="9525" algn="ctr">
            <a:noFill/>
            <a:miter lim="800000"/>
          </a:ln>
        </p:spPr>
        <p:txBody>
          <a:bodyPr>
            <a:spAutoFit/>
          </a:bodyPr>
          <a:lstStyle/>
          <a:p>
            <a:pPr marL="92075" marR="0" lvl="0" indent="0" algn="l" defTabSz="914400" rtl="0" eaLnBrk="1" fontAlgn="base" latinLnBrk="0" hangingPunct="1">
              <a:lnSpc>
                <a:spcPct val="100000"/>
              </a:lnSpc>
              <a:spcBef>
                <a:spcPct val="20000"/>
              </a:spcBef>
              <a:spcAft>
                <a:spcPct val="0"/>
              </a:spcAft>
              <a:buClr>
                <a:srgbClr val="E1B40C"/>
              </a:buClr>
              <a:buSzTx/>
              <a:buFontTx/>
              <a:buNone/>
              <a:defRPr/>
            </a:pPr>
            <a:r>
              <a:rPr kumimoji="0" lang="zh-CN" altLang="en-US" sz="28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四、</a:t>
            </a:r>
            <a:r>
              <a:rPr kumimoji="0" lang="en-US" altLang="zh-CN" sz="2800" b="1"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sym typeface="+mn-ea"/>
              </a:rPr>
              <a:t> </a:t>
            </a:r>
            <a:r>
              <a:rPr kumimoji="0" lang="zh-CN" altLang="en-US" sz="2800" b="0" i="0" u="none" strike="noStrike" kern="1200" cap="none" spc="0" normalizeH="0" baseline="0" noProof="1">
                <a:ln>
                  <a:noFill/>
                </a:ln>
                <a:solidFill>
                  <a:srgbClr val="000000"/>
                </a:solidFill>
                <a:effectLst/>
                <a:uLnTx/>
                <a:uFillTx/>
                <a:latin typeface="华文细黑" pitchFamily="2" charset="-122"/>
                <a:ea typeface="华文细黑" pitchFamily="2" charset="-122"/>
                <a:cs typeface="+mn-cs"/>
                <a:sym typeface="+mn-ea"/>
              </a:rPr>
              <a:t>材料的焊接性能</a:t>
            </a:r>
            <a:endParaRPr kumimoji="0" lang="zh-CN" altLang="en-US" sz="2800" b="0" i="0" u="none" strike="noStrike" kern="1200" cap="none" spc="0" normalizeH="0" baseline="0" noProof="1">
              <a:ln>
                <a:noFill/>
              </a:ln>
              <a:solidFill>
                <a:srgbClr val="000000"/>
              </a:solidFill>
              <a:effectLst/>
              <a:uLnTx/>
              <a:uFillTx/>
              <a:latin typeface="华文细黑" pitchFamily="2" charset="-122"/>
              <a:ea typeface="华文细黑" pitchFamily="2" charset="-122"/>
              <a:cs typeface="+mn-cs"/>
            </a:endParaRPr>
          </a:p>
          <a:p>
            <a:pPr marL="92075" marR="0" lvl="0" indent="0" algn="l" defTabSz="914400" rtl="0" eaLnBrk="1" fontAlgn="base" latinLnBrk="0" hangingPunct="1">
              <a:lnSpc>
                <a:spcPct val="100000"/>
              </a:lnSpc>
              <a:spcBef>
                <a:spcPct val="20000"/>
              </a:spcBef>
              <a:spcAft>
                <a:spcPct val="0"/>
              </a:spcAft>
              <a:buClr>
                <a:srgbClr val="E1B40C"/>
              </a:buClr>
              <a:buSzTx/>
              <a:buFontTx/>
              <a:buNone/>
              <a:defRPr/>
            </a:pPr>
            <a:endParaRPr kumimoji="0" lang="zh-CN" altLang="en-US" sz="2800" b="1" i="0" u="none" strike="noStrike" kern="1200" cap="none" spc="0" normalizeH="0" baseline="0" noProof="1">
              <a:ln>
                <a:noFill/>
              </a:ln>
              <a:solidFill>
                <a:srgbClr val="000000"/>
              </a:solidFill>
              <a:effectLst>
                <a:outerShdw blurRad="38100" dist="38100" dir="2700000" algn="tl">
                  <a:srgbClr val="C0C0C0"/>
                </a:outerShdw>
              </a:effectLst>
              <a:uLnTx/>
              <a:uFillTx/>
              <a:latin typeface="华文细黑" pitchFamily="2" charset="-122"/>
              <a:ea typeface="华文细黑" pitchFamily="2" charset="-122"/>
              <a:cs typeface="+mn-cs"/>
            </a:endParaRPr>
          </a:p>
        </p:txBody>
      </p:sp>
      <p:sp>
        <p:nvSpPr>
          <p:cNvPr id="19460" name="Rectangle 2"/>
          <p:cNvSpPr/>
          <p:nvPr/>
        </p:nvSpPr>
        <p:spPr>
          <a:xfrm>
            <a:off x="1524000" y="55563"/>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9461" name="Rectangle 2"/>
          <p:cNvSpPr/>
          <p:nvPr/>
        </p:nvSpPr>
        <p:spPr>
          <a:xfrm>
            <a:off x="1524000" y="444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9462" name="Rectangle 2"/>
          <p:cNvSpPr/>
          <p:nvPr/>
        </p:nvSpPr>
        <p:spPr>
          <a:xfrm>
            <a:off x="1524000" y="-1841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sp>
        <p:nvSpPr>
          <p:cNvPr id="19463" name="Rectangle 5"/>
          <p:cNvSpPr/>
          <p:nvPr/>
        </p:nvSpPr>
        <p:spPr>
          <a:xfrm>
            <a:off x="1524000" y="44450"/>
            <a:ext cx="309563" cy="368300"/>
          </a:xfrm>
          <a:prstGeom prst="rect">
            <a:avLst/>
          </a:prstGeom>
          <a:noFill/>
          <a:ln w="9525">
            <a:noFill/>
          </a:ln>
        </p:spPr>
        <p:txBody>
          <a:bodyPr wrap="none" anchor="ctr">
            <a:spAutoFit/>
          </a:bodyPr>
          <a:p>
            <a:endParaRPr lang="zh-CN" altLang="en-US" dirty="0">
              <a:latin typeface="Arial" panose="020B0604020202020204" pitchFamily="34" charset="0"/>
            </a:endParaRPr>
          </a:p>
        </p:txBody>
      </p:sp>
      <p:grpSp>
        <p:nvGrpSpPr>
          <p:cNvPr id="2" name="组合 33"/>
          <p:cNvGrpSpPr/>
          <p:nvPr/>
        </p:nvGrpSpPr>
        <p:grpSpPr>
          <a:xfrm>
            <a:off x="2057400" y="981075"/>
            <a:ext cx="2773363" cy="460375"/>
            <a:chOff x="304800" y="697469"/>
            <a:chExt cx="2774848" cy="382706"/>
          </a:xfrm>
        </p:grpSpPr>
        <p:sp>
          <p:nvSpPr>
            <p:cNvPr id="19465" name="矩形 22"/>
            <p:cNvSpPr/>
            <p:nvPr/>
          </p:nvSpPr>
          <p:spPr>
            <a:xfrm>
              <a:off x="457200" y="697469"/>
              <a:ext cx="2622448" cy="382706"/>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1.  </a:t>
              </a:r>
              <a:r>
                <a:rPr lang="zh-CN" altLang="en-US" sz="2400" dirty="0">
                  <a:latin typeface="黑体" panose="02010609060101010101" pitchFamily="49" charset="-122"/>
                  <a:ea typeface="黑体" panose="02010609060101010101" pitchFamily="49" charset="-122"/>
                </a:rPr>
                <a:t>焊接性的概念</a:t>
              </a:r>
              <a:endParaRPr lang="zh-CN" altLang="en-US" sz="2400" dirty="0">
                <a:latin typeface="黑体" panose="02010609060101010101" pitchFamily="49" charset="-122"/>
                <a:ea typeface="黑体" panose="02010609060101010101" pitchFamily="49" charset="-122"/>
              </a:endParaRPr>
            </a:p>
          </p:txBody>
        </p:sp>
        <p:sp>
          <p:nvSpPr>
            <p:cNvPr id="19466" name="等腰三角形 25"/>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16" name="圆角矩形 15"/>
          <p:cNvSpPr/>
          <p:nvPr/>
        </p:nvSpPr>
        <p:spPr>
          <a:xfrm>
            <a:off x="1828800" y="1646238"/>
            <a:ext cx="8534400" cy="1120775"/>
          </a:xfrm>
          <a:prstGeom prst="roundRect">
            <a:avLst>
              <a:gd name="adj" fmla="val 16667"/>
            </a:avLst>
          </a:prstGeom>
          <a:solidFill>
            <a:srgbClr val="00B0F0"/>
          </a:solidFill>
          <a:ln w="9525">
            <a:noFill/>
          </a:ln>
        </p:spPr>
        <p:txBody>
          <a:bodyPr anchor="t">
            <a:spAutoFit/>
          </a:bodyPr>
          <a:p>
            <a:pPr>
              <a:lnSpc>
                <a:spcPct val="150000"/>
              </a:lnSpc>
            </a:pPr>
            <a:r>
              <a:rPr lang="en-US" altLang="zh-CN" dirty="0">
                <a:solidFill>
                  <a:srgbClr val="FFFFFF"/>
                </a:solidFill>
                <a:latin typeface="华文中宋" pitchFamily="2" charset="-122"/>
                <a:ea typeface="华文中宋" pitchFamily="2" charset="-122"/>
              </a:rPr>
              <a:t>      </a:t>
            </a:r>
            <a:r>
              <a:rPr lang="en-US" altLang="zh-CN" sz="2000" dirty="0">
                <a:solidFill>
                  <a:srgbClr val="FFFFFF"/>
                </a:solidFill>
                <a:latin typeface="黑体" panose="02010609060101010101" pitchFamily="49" charset="-122"/>
                <a:ea typeface="黑体" panose="02010609060101010101" pitchFamily="49" charset="-122"/>
              </a:rPr>
              <a:t> </a:t>
            </a:r>
            <a:r>
              <a:rPr lang="zh-CN" altLang="zh-CN" sz="2000" b="1" dirty="0">
                <a:solidFill>
                  <a:srgbClr val="FF0000"/>
                </a:solidFill>
                <a:latin typeface="黑体" panose="02010609060101010101" pitchFamily="49" charset="-122"/>
                <a:ea typeface="黑体" panose="02010609060101010101" pitchFamily="49" charset="-122"/>
              </a:rPr>
              <a:t>焊接性</a:t>
            </a:r>
            <a:r>
              <a:rPr lang="zh-CN" altLang="zh-CN" sz="2000" dirty="0">
                <a:solidFill>
                  <a:srgbClr val="FFFFFF"/>
                </a:solidFill>
                <a:latin typeface="黑体" panose="02010609060101010101" pitchFamily="49" charset="-122"/>
                <a:ea typeface="黑体" panose="02010609060101010101" pitchFamily="49" charset="-122"/>
              </a:rPr>
              <a:t>是指金属材料在一定的焊接工艺条件下获得优质焊接接头的难易程度，其代表了金属材料对焊接加工的适应性。</a:t>
            </a:r>
            <a:endParaRPr lang="en-US" altLang="zh-CN" sz="2000" dirty="0">
              <a:solidFill>
                <a:srgbClr val="FFFFFF"/>
              </a:solidFill>
              <a:latin typeface="黑体" panose="02010609060101010101" pitchFamily="49" charset="-122"/>
              <a:ea typeface="黑体" panose="02010609060101010101" pitchFamily="49" charset="-122"/>
            </a:endParaRPr>
          </a:p>
        </p:txBody>
      </p:sp>
      <p:grpSp>
        <p:nvGrpSpPr>
          <p:cNvPr id="3" name="组合 33"/>
          <p:cNvGrpSpPr/>
          <p:nvPr/>
        </p:nvGrpSpPr>
        <p:grpSpPr>
          <a:xfrm>
            <a:off x="2057400" y="2962275"/>
            <a:ext cx="4297363" cy="460375"/>
            <a:chOff x="304800" y="697469"/>
            <a:chExt cx="4297444" cy="382706"/>
          </a:xfrm>
        </p:grpSpPr>
        <p:sp>
          <p:nvSpPr>
            <p:cNvPr id="19469" name="矩形 17"/>
            <p:cNvSpPr/>
            <p:nvPr/>
          </p:nvSpPr>
          <p:spPr>
            <a:xfrm>
              <a:off x="457200" y="697469"/>
              <a:ext cx="4145044" cy="382706"/>
            </a:xfrm>
            <a:prstGeom prst="rect">
              <a:avLst/>
            </a:prstGeom>
            <a:noFill/>
            <a:ln w="9525">
              <a:noFill/>
            </a:ln>
          </p:spPr>
          <p:txBody>
            <a:bodyPr wrap="none" anchor="t">
              <a:spAutoFit/>
            </a:bodyPr>
            <a:p>
              <a:r>
                <a:rPr lang="en-US" altLang="zh-CN" sz="2400" dirty="0">
                  <a:latin typeface="黑体" panose="02010609060101010101" pitchFamily="49" charset="-122"/>
                  <a:ea typeface="黑体" panose="02010609060101010101" pitchFamily="49" charset="-122"/>
                </a:rPr>
                <a:t>2.  碳钢及合金钢的的焊接性</a:t>
              </a:r>
              <a:endParaRPr lang="en-US" altLang="zh-CN" sz="2400" dirty="0">
                <a:latin typeface="黑体" panose="02010609060101010101" pitchFamily="49" charset="-122"/>
                <a:ea typeface="黑体" panose="02010609060101010101" pitchFamily="49" charset="-122"/>
              </a:endParaRPr>
            </a:p>
          </p:txBody>
        </p:sp>
        <p:sp>
          <p:nvSpPr>
            <p:cNvPr id="19470" name="等腰三角形 19"/>
            <p:cNvSpPr/>
            <p:nvPr/>
          </p:nvSpPr>
          <p:spPr>
            <a:xfrm rot="5400000">
              <a:off x="292200" y="774600"/>
              <a:ext cx="205200" cy="180000"/>
            </a:xfrm>
            <a:prstGeom prst="triangle">
              <a:avLst>
                <a:gd name="adj" fmla="val 50000"/>
              </a:avLst>
            </a:prstGeom>
            <a:solidFill>
              <a:srgbClr val="FFC000"/>
            </a:solidFill>
            <a:ln w="9525">
              <a:noFill/>
            </a:ln>
          </p:spPr>
          <p:txBody>
            <a:bodyPr anchor="ctr"/>
            <a:p>
              <a:pPr algn="ctr"/>
              <a:endParaRPr lang="zh-CN" altLang="en-US" sz="2400" b="1" dirty="0">
                <a:solidFill>
                  <a:srgbClr val="FFFFFF"/>
                </a:solidFill>
                <a:latin typeface="微软雅黑" panose="020B0503020204020204" pitchFamily="34" charset="-122"/>
                <a:ea typeface="微软雅黑" panose="020B0503020204020204" pitchFamily="34" charset="-122"/>
              </a:endParaRPr>
            </a:p>
          </p:txBody>
        </p:sp>
      </p:grpSp>
      <p:sp>
        <p:nvSpPr>
          <p:cNvPr id="22" name="圆角矩形 21"/>
          <p:cNvSpPr/>
          <p:nvPr/>
        </p:nvSpPr>
        <p:spPr>
          <a:xfrm>
            <a:off x="1833563" y="3422650"/>
            <a:ext cx="8529637" cy="509588"/>
          </a:xfrm>
          <a:prstGeom prst="roundRect">
            <a:avLst>
              <a:gd name="adj" fmla="val 16667"/>
            </a:avLst>
          </a:prstGeom>
          <a:solidFill>
            <a:srgbClr val="00B050"/>
          </a:solidFill>
          <a:ln w="9525">
            <a:noFill/>
          </a:ln>
        </p:spPr>
        <p:txBody>
          <a:bodyPr anchor="t">
            <a:spAutoFit/>
          </a:bodyPr>
          <a:p>
            <a:r>
              <a:rPr lang="en-US" altLang="zh-CN" dirty="0">
                <a:solidFill>
                  <a:srgbClr val="FFFFFF"/>
                </a:solidFill>
                <a:latin typeface="华文中宋" pitchFamily="2" charset="-122"/>
                <a:ea typeface="华文中宋" pitchFamily="2" charset="-122"/>
              </a:rPr>
              <a:t>    </a:t>
            </a:r>
            <a:r>
              <a:rPr lang="en-US" altLang="zh-CN" sz="2400" dirty="0">
                <a:latin typeface="黑体" panose="02010609060101010101" pitchFamily="49" charset="-122"/>
                <a:ea typeface="黑体" panose="02010609060101010101" pitchFamily="49" charset="-122"/>
              </a:rPr>
              <a:t>（1）低碳钢的焊接性</a:t>
            </a:r>
            <a:endParaRPr lang="zh-CN" altLang="zh-CN" dirty="0">
              <a:solidFill>
                <a:srgbClr val="FFFFFF"/>
              </a:solidFill>
              <a:latin typeface="华文中宋" pitchFamily="2" charset="-122"/>
              <a:ea typeface="华文中宋" pitchFamily="2" charset="-122"/>
            </a:endParaRPr>
          </a:p>
        </p:txBody>
      </p:sp>
      <p:sp>
        <p:nvSpPr>
          <p:cNvPr id="25" name="圆角矩形 24"/>
          <p:cNvSpPr/>
          <p:nvPr/>
        </p:nvSpPr>
        <p:spPr>
          <a:xfrm>
            <a:off x="1833563" y="4259263"/>
            <a:ext cx="8534400" cy="544512"/>
          </a:xfrm>
          <a:prstGeom prst="roundRect">
            <a:avLst>
              <a:gd name="adj" fmla="val 16667"/>
            </a:avLst>
          </a:prstGeom>
          <a:solidFill>
            <a:srgbClr val="00B050"/>
          </a:solidFill>
          <a:ln w="9525">
            <a:noFill/>
          </a:ln>
        </p:spPr>
        <p:txBody>
          <a:bodyPr anchor="t">
            <a:spAutoFit/>
          </a:bodyPr>
          <a:p>
            <a:r>
              <a:rPr lang="en-US" altLang="zh-CN" dirty="0">
                <a:solidFill>
                  <a:srgbClr val="FFFFFF"/>
                </a:solidFill>
                <a:latin typeface="华文中宋" pitchFamily="2" charset="-122"/>
                <a:ea typeface="华文中宋" pitchFamily="2" charset="-122"/>
              </a:rPr>
              <a:t>    </a:t>
            </a:r>
            <a:r>
              <a:rPr lang="zh-CN" altLang="en-US" sz="2400" dirty="0">
                <a:latin typeface="黑体" panose="02010609060101010101" pitchFamily="49" charset="-122"/>
                <a:ea typeface="黑体" panose="02010609060101010101" pitchFamily="49" charset="-122"/>
              </a:rPr>
              <a:t>（</a:t>
            </a:r>
            <a:r>
              <a:rPr lang="en-US" altLang="zh-CN" sz="2400" dirty="0">
                <a:latin typeface="黑体" panose="02010609060101010101" pitchFamily="49" charset="-122"/>
                <a:ea typeface="黑体" panose="02010609060101010101" pitchFamily="49" charset="-122"/>
              </a:rPr>
              <a:t>2）中、高碳钢的焊接性</a:t>
            </a:r>
            <a:endParaRPr lang="zh-CN" altLang="zh-CN" dirty="0">
              <a:solidFill>
                <a:srgbClr val="FFFFFF"/>
              </a:solidFill>
              <a:latin typeface="华文中宋" pitchFamily="2" charset="-122"/>
              <a:ea typeface="华文中宋" pitchFamily="2" charset="-122"/>
            </a:endParaRPr>
          </a:p>
        </p:txBody>
      </p:sp>
      <p:sp>
        <p:nvSpPr>
          <p:cNvPr id="4" name="圆角矩形 3"/>
          <p:cNvSpPr/>
          <p:nvPr/>
        </p:nvSpPr>
        <p:spPr>
          <a:xfrm>
            <a:off x="1833563" y="5186363"/>
            <a:ext cx="8534400" cy="455612"/>
          </a:xfrm>
          <a:prstGeom prst="roundRect">
            <a:avLst>
              <a:gd name="adj" fmla="val 16667"/>
            </a:avLst>
          </a:prstGeom>
          <a:solidFill>
            <a:srgbClr val="00B050"/>
          </a:solidFill>
          <a:ln w="9525">
            <a:noFill/>
          </a:ln>
        </p:spPr>
        <p:txBody>
          <a:bodyPr anchor="t">
            <a:spAutoFit/>
          </a:bodyPr>
          <a:p>
            <a:pPr>
              <a:lnSpc>
                <a:spcPts val="2500"/>
              </a:lnSpc>
            </a:pPr>
            <a:r>
              <a:rPr lang="en-US" altLang="zh-CN" dirty="0">
                <a:solidFill>
                  <a:srgbClr val="FFFFFF"/>
                </a:solidFill>
                <a:latin typeface="华文中宋" pitchFamily="2" charset="-122"/>
                <a:ea typeface="华文中宋" pitchFamily="2" charset="-122"/>
              </a:rPr>
              <a:t>    </a:t>
            </a:r>
            <a:r>
              <a:rPr lang="en-US" altLang="zh-CN" sz="2400" dirty="0">
                <a:latin typeface="黑体" panose="02010609060101010101" pitchFamily="49" charset="-122"/>
                <a:ea typeface="黑体" panose="02010609060101010101" pitchFamily="49" charset="-122"/>
              </a:rPr>
              <a:t>（3）合金钢的焊接性</a:t>
            </a:r>
            <a:endParaRPr lang="en-US" altLang="zh-CN" sz="2400" dirty="0">
              <a:latin typeface="黑体" panose="02010609060101010101" pitchFamily="49" charset="-122"/>
              <a:ea typeface="黑体" panose="02010609060101010101" pitchFamily="49" charset="-122"/>
            </a:endParaRPr>
          </a:p>
        </p:txBody>
      </p:sp>
      <p:sp>
        <p:nvSpPr>
          <p:cNvPr id="5" name="圆角矩形 4"/>
          <p:cNvSpPr/>
          <p:nvPr/>
        </p:nvSpPr>
        <p:spPr>
          <a:xfrm>
            <a:off x="1833563" y="5915025"/>
            <a:ext cx="8534400" cy="455613"/>
          </a:xfrm>
          <a:prstGeom prst="roundRect">
            <a:avLst>
              <a:gd name="adj" fmla="val 16667"/>
            </a:avLst>
          </a:prstGeom>
          <a:solidFill>
            <a:srgbClr val="00B050"/>
          </a:solidFill>
          <a:ln w="9525">
            <a:noFill/>
          </a:ln>
        </p:spPr>
        <p:txBody>
          <a:bodyPr anchor="t">
            <a:spAutoFit/>
          </a:bodyPr>
          <a:p>
            <a:pPr>
              <a:lnSpc>
                <a:spcPts val="2500"/>
              </a:lnSpc>
            </a:pPr>
            <a:r>
              <a:rPr lang="en-US" altLang="zh-CN" dirty="0">
                <a:solidFill>
                  <a:srgbClr val="FFFFFF"/>
                </a:solidFill>
                <a:latin typeface="华文中宋" pitchFamily="2" charset="-122"/>
                <a:ea typeface="华文中宋" pitchFamily="2" charset="-122"/>
              </a:rPr>
              <a:t>    </a:t>
            </a:r>
            <a:r>
              <a:rPr lang="en-US" altLang="zh-CN" sz="2400" dirty="0">
                <a:latin typeface="黑体" panose="02010609060101010101" pitchFamily="49" charset="-122"/>
                <a:ea typeface="黑体" panose="02010609060101010101" pitchFamily="49" charset="-122"/>
              </a:rPr>
              <a:t>（4）</a:t>
            </a:r>
            <a:r>
              <a:rPr lang="zh-CN" altLang="en-US" sz="2400" dirty="0">
                <a:latin typeface="黑体" panose="02010609060101010101" pitchFamily="49" charset="-122"/>
                <a:ea typeface="黑体" panose="02010609060101010101" pitchFamily="49" charset="-122"/>
              </a:rPr>
              <a:t>有色金属</a:t>
            </a:r>
            <a:r>
              <a:rPr lang="en-US" altLang="zh-CN" sz="2400" dirty="0">
                <a:latin typeface="黑体" panose="02010609060101010101" pitchFamily="49" charset="-122"/>
                <a:ea typeface="黑体" panose="02010609060101010101" pitchFamily="49" charset="-122"/>
              </a:rPr>
              <a:t>的焊接性</a:t>
            </a:r>
            <a:endParaRPr lang="en-US" altLang="zh-CN" sz="2400"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54" presetClass="entr" presetSubtype="0" accel="10000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ppt_w*0.05"/>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anim calcmode="lin" valueType="num">
                                      <p:cBhvr>
                                        <p:cTn id="14" dur="500" fill="hold"/>
                                        <p:tgtEl>
                                          <p:spTgt spid="2"/>
                                        </p:tgtEl>
                                        <p:attrNameLst>
                                          <p:attrName>ppt_x</p:attrName>
                                        </p:attrNameLst>
                                      </p:cBhvr>
                                      <p:tavLst>
                                        <p:tav tm="0">
                                          <p:val>
                                            <p:strVal val="#ppt_x-.2"/>
                                          </p:val>
                                        </p:tav>
                                        <p:tav tm="100000">
                                          <p:val>
                                            <p:strVal val="#ppt_x"/>
                                          </p:val>
                                        </p:tav>
                                      </p:tavLst>
                                    </p:anim>
                                    <p:anim calcmode="lin" valueType="num">
                                      <p:cBhvr>
                                        <p:cTn id="15" dur="500" fill="hold"/>
                                        <p:tgtEl>
                                          <p:spTgt spid="2"/>
                                        </p:tgtEl>
                                        <p:attrNameLst>
                                          <p:attrName>ppt_y</p:attrName>
                                        </p:attrNameLst>
                                      </p:cBhvr>
                                      <p:tavLst>
                                        <p:tav tm="0">
                                          <p:val>
                                            <p:strVal val="#ppt_y"/>
                                          </p:val>
                                        </p:tav>
                                        <p:tav tm="100000">
                                          <p:val>
                                            <p:strVal val="#ppt_y"/>
                                          </p:val>
                                        </p:tav>
                                      </p:tavLst>
                                    </p:anim>
                                    <p:animEffect transition="in" filter="fade">
                                      <p:cBhvr>
                                        <p:cTn id="16" dur="500"/>
                                        <p:tgtEl>
                                          <p:spTgt spid="2"/>
                                        </p:tgtEl>
                                      </p:cBhvr>
                                    </p:animEffect>
                                  </p:childTnLst>
                                </p:cTn>
                              </p:par>
                              <p:par>
                                <p:cTn id="17" presetID="54" presetClass="entr" presetSubtype="0" accel="10000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strVal val="#ppt_w*0.05"/>
                                          </p:val>
                                        </p:tav>
                                        <p:tav tm="100000">
                                          <p:val>
                                            <p:strVal val="#ppt_w"/>
                                          </p:val>
                                        </p:tav>
                                      </p:tavLst>
                                    </p:anim>
                                    <p:anim calcmode="lin" valueType="num">
                                      <p:cBhvr>
                                        <p:cTn id="20" dur="500" fill="hold"/>
                                        <p:tgtEl>
                                          <p:spTgt spid="16"/>
                                        </p:tgtEl>
                                        <p:attrNameLst>
                                          <p:attrName>ppt_h</p:attrName>
                                        </p:attrNameLst>
                                      </p:cBhvr>
                                      <p:tavLst>
                                        <p:tav tm="0">
                                          <p:val>
                                            <p:strVal val="#ppt_h"/>
                                          </p:val>
                                        </p:tav>
                                        <p:tav tm="100000">
                                          <p:val>
                                            <p:strVal val="#ppt_h"/>
                                          </p:val>
                                        </p:tav>
                                      </p:tavLst>
                                    </p:anim>
                                    <p:anim calcmode="lin" valueType="num">
                                      <p:cBhvr>
                                        <p:cTn id="21" dur="500" fill="hold"/>
                                        <p:tgtEl>
                                          <p:spTgt spid="16"/>
                                        </p:tgtEl>
                                        <p:attrNameLst>
                                          <p:attrName>ppt_x</p:attrName>
                                        </p:attrNameLst>
                                      </p:cBhvr>
                                      <p:tavLst>
                                        <p:tav tm="0">
                                          <p:val>
                                            <p:strVal val="#ppt_x-.2"/>
                                          </p:val>
                                        </p:tav>
                                        <p:tav tm="100000">
                                          <p:val>
                                            <p:strVal val="#ppt_x"/>
                                          </p:val>
                                        </p:tav>
                                      </p:tavLst>
                                    </p:anim>
                                    <p:anim calcmode="lin" valueType="num">
                                      <p:cBhvr>
                                        <p:cTn id="22" dur="500" fill="hold"/>
                                        <p:tgtEl>
                                          <p:spTgt spid="16"/>
                                        </p:tgtEl>
                                        <p:attrNameLst>
                                          <p:attrName>ppt_y</p:attrName>
                                        </p:attrNameLst>
                                      </p:cBhvr>
                                      <p:tavLst>
                                        <p:tav tm="0">
                                          <p:val>
                                            <p:strVal val="#ppt_y"/>
                                          </p:val>
                                        </p:tav>
                                        <p:tav tm="100000">
                                          <p:val>
                                            <p:strVal val="#ppt_y"/>
                                          </p:val>
                                        </p:tav>
                                      </p:tavLst>
                                    </p:anim>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500" fill="hold"/>
                                        <p:tgtEl>
                                          <p:spTgt spid="3"/>
                                        </p:tgtEl>
                                        <p:attrNameLst>
                                          <p:attrName>ppt_w</p:attrName>
                                        </p:attrNameLst>
                                      </p:cBhvr>
                                      <p:tavLst>
                                        <p:tav tm="0">
                                          <p:val>
                                            <p:fltVal val="0.000000"/>
                                          </p:val>
                                        </p:tav>
                                        <p:tav tm="100000">
                                          <p:val>
                                            <p:strVal val="#ppt_w"/>
                                          </p:val>
                                        </p:tav>
                                      </p:tavLst>
                                    </p:anim>
                                    <p:anim calcmode="lin" valueType="num">
                                      <p:cBhvr>
                                        <p:cTn id="29" dur="500" fill="hold"/>
                                        <p:tgtEl>
                                          <p:spTgt spid="3"/>
                                        </p:tgtEl>
                                        <p:attrNameLst>
                                          <p:attrName>ppt_h</p:attrName>
                                        </p:attrNameLst>
                                      </p:cBhvr>
                                      <p:tavLst>
                                        <p:tav tm="0">
                                          <p:val>
                                            <p:fltVal val="0.00000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 calcmode="lin" valueType="num">
                                      <p:cBhvr>
                                        <p:cTn id="32" dur="500" fill="hold"/>
                                        <p:tgtEl>
                                          <p:spTgt spid="22"/>
                                        </p:tgtEl>
                                        <p:attrNameLst>
                                          <p:attrName>ppt_w</p:attrName>
                                        </p:attrNameLst>
                                      </p:cBhvr>
                                      <p:tavLst>
                                        <p:tav tm="0">
                                          <p:val>
                                            <p:fltVal val="0.000000"/>
                                          </p:val>
                                        </p:tav>
                                        <p:tav tm="100000">
                                          <p:val>
                                            <p:strVal val="#ppt_w"/>
                                          </p:val>
                                        </p:tav>
                                      </p:tavLst>
                                    </p:anim>
                                    <p:anim calcmode="lin" valueType="num">
                                      <p:cBhvr>
                                        <p:cTn id="33" dur="500" fill="hold"/>
                                        <p:tgtEl>
                                          <p:spTgt spid="22"/>
                                        </p:tgtEl>
                                        <p:attrNameLst>
                                          <p:attrName>ppt_h</p:attrName>
                                        </p:attrNameLst>
                                      </p:cBhvr>
                                      <p:tavLst>
                                        <p:tav tm="0">
                                          <p:val>
                                            <p:fltVal val="0.000000"/>
                                          </p:val>
                                        </p:tav>
                                        <p:tav tm="100000">
                                          <p:val>
                                            <p:strVal val="#ppt_h"/>
                                          </p:val>
                                        </p:tav>
                                      </p:tavLst>
                                    </p:anim>
                                  </p:childTnLst>
                                </p:cTn>
                              </p:par>
                              <p:par>
                                <p:cTn id="34" presetID="52"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Scale>
                                      <p:cBhvr>
                                        <p:cTn id="36"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25"/>
                                        </p:tgtEl>
                                        <p:attrNameLst>
                                          <p:attrName>ppt_x</p:attrName>
                                          <p:attrName>ppt_y</p:attrName>
                                        </p:attrNameLst>
                                      </p:cBhvr>
                                    </p:animMotion>
                                    <p:animEffect transition="in" filter="fade">
                                      <p:cBhvr>
                                        <p:cTn id="38" dur="1000"/>
                                        <p:tgtEl>
                                          <p:spTgt spid="25"/>
                                        </p:tgtEl>
                                      </p:cBhvr>
                                    </p:animEffect>
                                  </p:childTnLst>
                                </p:cTn>
                              </p:par>
                              <p:par>
                                <p:cTn id="39" presetID="2" presetClass="entr" presetSubtype="4" fill="hold" grpId="0" nodeType="with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ppt_x</p:attrName>
                                        </p:attrNameLst>
                                      </p:cBhvr>
                                      <p:tavLst>
                                        <p:tav tm="0">
                                          <p:val>
                                            <p:strVal val="#ppt_x"/>
                                          </p:val>
                                        </p:tav>
                                        <p:tav tm="100000">
                                          <p:val>
                                            <p:strVal val="#ppt_x"/>
                                          </p:val>
                                        </p:tav>
                                      </p:tavLst>
                                    </p:anim>
                                    <p:anim calcmode="lin" valueType="num">
                                      <p:cBhvr>
                                        <p:cTn id="42" dur="500" fill="hold"/>
                                        <p:tgtEl>
                                          <p:spTgt spid="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ppt_x</p:attrName>
                                        </p:attrNameLst>
                                      </p:cBhvr>
                                      <p:tavLst>
                                        <p:tav tm="0">
                                          <p:val>
                                            <p:strVal val="#ppt_x"/>
                                          </p:val>
                                        </p:tav>
                                        <p:tav tm="100000">
                                          <p:val>
                                            <p:strVal val="#ppt_x"/>
                                          </p:val>
                                        </p:tav>
                                      </p:tavLst>
                                    </p:anim>
                                    <p:anim calcmode="lin" valueType="num">
                                      <p:cBhvr>
                                        <p:cTn id="4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16" grpId="0" bldLvl="0" animBg="1"/>
      <p:bldP spid="22" grpId="0" bldLvl="0" animBg="1"/>
      <p:bldP spid="25" grpId="0" bldLvl="0" animBg="1"/>
      <p:bldP spid="4" grpId="0" bldLvl="0" animBg="1"/>
      <p:bldP spid="5"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4"/>
          <p:cNvSpPr>
            <a:spLocks noGrp="1" noChangeArrowheads="1"/>
          </p:cNvSpPr>
          <p:nvPr>
            <p:ph type="ctrTitle"/>
          </p:nvPr>
        </p:nvSpPr>
        <p:spPr bwMode="auto">
          <a:xfrm>
            <a:off x="1857375" y="2111373"/>
            <a:ext cx="4924425" cy="1470025"/>
          </a:xfrm>
          <a:blipFill>
            <a:blip r:embed="rId1" cstate="print"/>
            <a:tile tx="0" ty="0" sx="100000" sy="100000" flip="none" algn="tl"/>
          </a:blipFill>
          <a:ln>
            <a:miter lim="800000"/>
          </a:ln>
          <a:effectLst>
            <a:glow rad="228600">
              <a:schemeClr val="accent1">
                <a:satMod val="175000"/>
                <a:alpha val="40000"/>
              </a:schemeClr>
            </a:glow>
            <a:outerShdw dist="35921" dir="2700000" algn="ctr" rotWithShape="0">
              <a:srgbClr val="FFFFFF"/>
            </a:outerShdw>
          </a:effectLst>
          <a:scene3d>
            <a:camera prst="orthographicFront"/>
            <a:lightRig rig="balanced" dir="t"/>
          </a:scene3d>
          <a:sp3d prstMaterial="plastic"/>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rPr>
              <a:t>Thank You!</a:t>
            </a:r>
            <a:endParaRPr kumimoji="0" lang="en-US" altLang="zh-CN" sz="6000" b="1" i="0" u="none" strike="noStrike" kern="0" cap="none" spc="0" normalizeH="0" baseline="0" noProof="1" smtClean="0">
              <a:ln>
                <a:noFill/>
              </a:ln>
              <a:solidFill>
                <a:schemeClr val="tx2"/>
              </a:solidFill>
              <a:effectLst/>
              <a:uLnTx/>
              <a:uFillTx/>
              <a:latin typeface="+mj-lt"/>
              <a:ea typeface="宋体" panose="02010600030101010101" pitchFamily="2"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9938"/>
                                        </p:tgtEl>
                                        <p:attrNameLst>
                                          <p:attrName>style.visibility</p:attrName>
                                        </p:attrNameLst>
                                      </p:cBhvr>
                                      <p:to>
                                        <p:strVal val="visible"/>
                                      </p:to>
                                    </p:set>
                                    <p:anim calcmode="lin" valueType="num">
                                      <p:cBhvr>
                                        <p:cTn id="7" dur="500" fill="hold"/>
                                        <p:tgtEl>
                                          <p:spTgt spid="39938"/>
                                        </p:tgtEl>
                                        <p:attrNameLst>
                                          <p:attrName>ppt_w</p:attrName>
                                        </p:attrNameLst>
                                      </p:cBhvr>
                                      <p:tavLst>
                                        <p:tav tm="0">
                                          <p:val>
                                            <p:fltVal val="0.000000"/>
                                          </p:val>
                                        </p:tav>
                                        <p:tav tm="100000">
                                          <p:val>
                                            <p:strVal val="#ppt_w"/>
                                          </p:val>
                                        </p:tav>
                                      </p:tavLst>
                                    </p:anim>
                                    <p:anim calcmode="lin" valueType="num">
                                      <p:cBhvr>
                                        <p:cTn id="8" dur="500" fill="hold"/>
                                        <p:tgtEl>
                                          <p:spTgt spid="39938"/>
                                        </p:tgtEl>
                                        <p:attrNameLst>
                                          <p:attrName>ppt_h</p:attrName>
                                        </p:attrNameLst>
                                      </p:cBhvr>
                                      <p:tavLst>
                                        <p:tav tm="0">
                                          <p:val>
                                            <p:fltVal val="0.00000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COMMONDATA" val="eyJoZGlkIjoiYmJhNzlkZmM0MWIwMDQ2MmI0ZThmOWJjM2FkZTgwZDMifQ=="/>
</p:tagLst>
</file>

<file path=ppt/theme/theme1.xml><?xml version="1.0" encoding="utf-8"?>
<a:theme xmlns:a="http://schemas.openxmlformats.org/drawingml/2006/main" name="12">
  <a:themeElements>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fontScheme name="1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2 1">
        <a:dk1>
          <a:srgbClr val="000000"/>
        </a:dk1>
        <a:lt1>
          <a:srgbClr val="FDF58D"/>
        </a:lt1>
        <a:dk2>
          <a:srgbClr val="CC3300"/>
        </a:dk2>
        <a:lt2>
          <a:srgbClr val="808080"/>
        </a:lt2>
        <a:accent1>
          <a:srgbClr val="FF6161"/>
        </a:accent1>
        <a:accent2>
          <a:srgbClr val="FFC319"/>
        </a:accent2>
        <a:accent3>
          <a:srgbClr val="FEF9C5"/>
        </a:accent3>
        <a:accent4>
          <a:srgbClr val="000000"/>
        </a:accent4>
        <a:accent5>
          <a:srgbClr val="FFB7B7"/>
        </a:accent5>
        <a:accent6>
          <a:srgbClr val="E7B016"/>
        </a:accent6>
        <a:hlink>
          <a:srgbClr val="A8D02A"/>
        </a:hlink>
        <a:folHlink>
          <a:srgbClr val="5CB1FE"/>
        </a:folHlink>
      </a:clrScheme>
      <a:clrMap bg1="lt1" tx1="dk1" bg2="lt2" tx2="dk2" accent1="accent1" accent2="accent2" accent3="accent3" accent4="accent4" accent5="accent5" accent6="accent6" hlink="hlink" folHlink="folHlink"/>
    </a:extraClrScheme>
    <a:extraClrScheme>
      <a:clrScheme name="12 2">
        <a:dk1>
          <a:srgbClr val="000000"/>
        </a:dk1>
        <a:lt1>
          <a:srgbClr val="E1F4D8"/>
        </a:lt1>
        <a:dk2>
          <a:srgbClr val="003366"/>
        </a:dk2>
        <a:lt2>
          <a:srgbClr val="808080"/>
        </a:lt2>
        <a:accent1>
          <a:srgbClr val="FFC319"/>
        </a:accent1>
        <a:accent2>
          <a:srgbClr val="A8D02A"/>
        </a:accent2>
        <a:accent3>
          <a:srgbClr val="EEF8E9"/>
        </a:accent3>
        <a:accent4>
          <a:srgbClr val="000000"/>
        </a:accent4>
        <a:accent5>
          <a:srgbClr val="FFDEAB"/>
        </a:accent5>
        <a:accent6>
          <a:srgbClr val="98BC25"/>
        </a:accent6>
        <a:hlink>
          <a:srgbClr val="5CB1FE"/>
        </a:hlink>
        <a:folHlink>
          <a:srgbClr val="FF6161"/>
        </a:folHlink>
      </a:clrScheme>
      <a:clrMap bg1="lt1" tx1="dk1" bg2="lt2" tx2="dk2" accent1="accent1" accent2="accent2" accent3="accent3" accent4="accent4" accent5="accent5" accent6="accent6" hlink="hlink" folHlink="folHlink"/>
    </a:extraClrScheme>
    <a:extraClrScheme>
      <a:clrScheme name="12 3">
        <a:dk1>
          <a:srgbClr val="000000"/>
        </a:dk1>
        <a:lt1>
          <a:srgbClr val="FEE9DE"/>
        </a:lt1>
        <a:dk2>
          <a:srgbClr val="000066"/>
        </a:dk2>
        <a:lt2>
          <a:srgbClr val="808080"/>
        </a:lt2>
        <a:accent1>
          <a:srgbClr val="5CB1FE"/>
        </a:accent1>
        <a:accent2>
          <a:srgbClr val="FF7575"/>
        </a:accent2>
        <a:accent3>
          <a:srgbClr val="FEF2EC"/>
        </a:accent3>
        <a:accent4>
          <a:srgbClr val="000000"/>
        </a:accent4>
        <a:accent5>
          <a:srgbClr val="B5D5FE"/>
        </a:accent5>
        <a:accent6>
          <a:srgbClr val="E76969"/>
        </a:accent6>
        <a:hlink>
          <a:srgbClr val="FFC319"/>
        </a:hlink>
        <a:folHlink>
          <a:srgbClr val="A8D02A"/>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E:\ppt模版库\12.pot</Template>
  <TotalTime>0</TotalTime>
  <Words>544</Words>
  <Application>WPS 演示</Application>
  <PresentationFormat>自定义</PresentationFormat>
  <Paragraphs>52</Paragraphs>
  <Slides>5</Slides>
  <Notes>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vt:i4>
      </vt:variant>
    </vt:vector>
  </HeadingPairs>
  <TitlesOfParts>
    <vt:vector size="16" baseType="lpstr">
      <vt:lpstr>Arial</vt:lpstr>
      <vt:lpstr>宋体</vt:lpstr>
      <vt:lpstr>Wingdings</vt:lpstr>
      <vt:lpstr>Times New Roman</vt:lpstr>
      <vt:lpstr>微软雅黑</vt:lpstr>
      <vt:lpstr>华文中宋</vt:lpstr>
      <vt:lpstr>黑体</vt:lpstr>
      <vt:lpstr>华文新魏</vt:lpstr>
      <vt:lpstr>华文细黑</vt:lpstr>
      <vt:lpstr>Arial Unicode MS</vt:lpstr>
      <vt:lpstr>12</vt:lpstr>
      <vt:lpstr>汽车车身制造技术</vt:lpstr>
      <vt:lpstr>PowerPoint 演示文稿</vt:lpstr>
      <vt:lpstr>PowerPoint 演示文稿</vt:lpstr>
      <vt:lpstr>PowerPoint 演示文稿</vt:lpstr>
      <vt:lpstr>Thank You!</vt:lpstr>
    </vt:vector>
  </TitlesOfParts>
  <Company>jqe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平面构成 plane formation</dc:title>
  <dc:creator>jqe001</dc:creator>
  <cp:lastModifiedBy>舍士</cp:lastModifiedBy>
  <cp:revision>603</cp:revision>
  <dcterms:created xsi:type="dcterms:W3CDTF">2012-05-14T06:44:00Z</dcterms:created>
  <dcterms:modified xsi:type="dcterms:W3CDTF">2023-08-03T07:58:48Z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2052-12.1.0.15120</vt:lpwstr>
  </property>
  <property fmtid="{D5CDD505-2E9C-101B-9397-08002B2CF9AE}" pid="3" name="ICV">
    <vt:lpwstr>FDAA100B53714CEF8D4DD7CDBDABC1A2_12</vt:lpwstr>
  </property>
</Properties>
</file>