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3"/>
  </p:sldMasterIdLst>
  <p:notesMasterIdLst>
    <p:notesMasterId r:id="rId14"/>
  </p:notesMasterIdLst>
  <p:handoutMasterIdLst>
    <p:handoutMasterId r:id="rId15"/>
  </p:handoutMasterIdLst>
  <p:sldIdLst>
    <p:sldId id="540" r:id="rId4"/>
    <p:sldId id="580" r:id="rId5"/>
    <p:sldId id="570" r:id="rId6"/>
    <p:sldId id="592" r:id="rId7"/>
    <p:sldId id="572" r:id="rId8"/>
    <p:sldId id="573" r:id="rId9"/>
    <p:sldId id="525" r:id="rId10"/>
    <p:sldId id="526" r:id="rId11"/>
    <p:sldId id="527" r:id="rId12"/>
    <p:sldId id="285" r:id="rId13"/>
  </p:sldIdLst>
  <p:sldSz cx="12192000" cy="6858000"/>
  <p:notesSz cx="6858000" cy="9144000"/>
  <p:custDataLst>
    <p:tags r:id="rId19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4" userDrawn="1">
          <p15:clr>
            <a:srgbClr val="A4A3A4"/>
          </p15:clr>
        </p15:guide>
        <p15:guide id="2" pos="38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CCFF66"/>
    <a:srgbClr val="E4F50B"/>
    <a:srgbClr val="C3D109"/>
    <a:srgbClr val="FDF58D"/>
    <a:srgbClr val="95E7A3"/>
    <a:srgbClr val="FBDB19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7146"/>
    <p:restoredTop sz="43676"/>
  </p:normalViewPr>
  <p:slideViewPr>
    <p:cSldViewPr showGuides="1">
      <p:cViewPr>
        <p:scale>
          <a:sx n="75" d="100"/>
          <a:sy n="75" d="100"/>
        </p:scale>
        <p:origin x="84" y="-132"/>
      </p:cViewPr>
      <p:guideLst>
        <p:guide orient="horz" pos="2254"/>
        <p:guide pos="385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542"/>
    </p:cViewPr>
  </p:sorter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Tx/>
              <a:buNone/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195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148" name="Rectangle 1028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101" name="Rectangle 1029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Click to edit Master text styles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Second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Third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Fourth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Fifth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198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Tx/>
              <a:buNone/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199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40"/>
          <p:cNvSpPr>
            <a:spLocks noChangeArrowheads="1"/>
          </p:cNvSpPr>
          <p:nvPr/>
        </p:nvSpPr>
        <p:spPr bwMode="auto">
          <a:xfrm>
            <a:off x="0" y="6048375"/>
            <a:ext cx="3683000" cy="8096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510"/>
              </a:cxn>
              <a:cxn ang="0">
                <a:pos x="1740" y="510"/>
              </a:cxn>
              <a:cxn ang="0">
                <a:pos x="1595" y="30"/>
              </a:cxn>
              <a:cxn ang="0">
                <a:pos x="0" y="0"/>
              </a:cxn>
            </a:cxnLst>
            <a:rect l="0" t="0" r="r" b="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Freeform 41"/>
          <p:cNvSpPr>
            <a:spLocks noChangeArrowheads="1"/>
          </p:cNvSpPr>
          <p:nvPr/>
        </p:nvSpPr>
        <p:spPr bwMode="auto">
          <a:xfrm>
            <a:off x="3454400" y="4705350"/>
            <a:ext cx="8534400" cy="2152650"/>
          </a:xfrm>
          <a:custGeom>
            <a:avLst/>
            <a:gdLst/>
            <a:ahLst/>
            <a:cxnLst>
              <a:cxn ang="0">
                <a:pos x="1116" y="0"/>
              </a:cxn>
              <a:cxn ang="0">
                <a:pos x="3840" y="636"/>
              </a:cxn>
              <a:cxn ang="0">
                <a:pos x="4032" y="1356"/>
              </a:cxn>
              <a:cxn ang="0">
                <a:pos x="288" y="1356"/>
              </a:cxn>
              <a:cxn ang="0">
                <a:pos x="0" y="828"/>
              </a:cxn>
              <a:cxn ang="0">
                <a:pos x="1116" y="0"/>
              </a:cxn>
            </a:cxnLst>
            <a:rect l="0" t="0" r="r" b="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Freeform 42"/>
          <p:cNvSpPr>
            <a:spLocks noChangeArrowheads="1"/>
          </p:cNvSpPr>
          <p:nvPr/>
        </p:nvSpPr>
        <p:spPr bwMode="auto">
          <a:xfrm>
            <a:off x="5867400" y="781050"/>
            <a:ext cx="6324600" cy="5048250"/>
          </a:xfrm>
          <a:custGeom>
            <a:avLst/>
            <a:gdLst/>
            <a:ahLst/>
            <a:cxnLst>
              <a:cxn ang="0">
                <a:pos x="510" y="1098"/>
              </a:cxn>
              <a:cxn ang="0">
                <a:pos x="2280" y="0"/>
              </a:cxn>
              <a:cxn ang="0">
                <a:pos x="2988" y="342"/>
              </a:cxn>
              <a:cxn ang="0">
                <a:pos x="2988" y="2772"/>
              </a:cxn>
              <a:cxn ang="0">
                <a:pos x="1452" y="3060"/>
              </a:cxn>
              <a:cxn ang="0">
                <a:pos x="0" y="2406"/>
              </a:cxn>
              <a:cxn ang="0">
                <a:pos x="510" y="1098"/>
              </a:cxn>
            </a:cxnLst>
            <a:rect l="0" t="0" r="r" b="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Freeform 43"/>
          <p:cNvSpPr>
            <a:spLocks noChangeArrowheads="1"/>
          </p:cNvSpPr>
          <p:nvPr/>
        </p:nvSpPr>
        <p:spPr bwMode="auto">
          <a:xfrm>
            <a:off x="6400800" y="0"/>
            <a:ext cx="4368800" cy="2409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76" y="1518"/>
              </a:cxn>
              <a:cxn ang="0">
                <a:pos x="2064" y="0"/>
              </a:cxn>
              <a:cxn ang="0">
                <a:pos x="0" y="0"/>
              </a:cxn>
            </a:cxnLst>
            <a:rect l="0" t="0" r="r" b="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Freeform 79"/>
          <p:cNvSpPr>
            <a:spLocks noChangeArrowheads="1"/>
          </p:cNvSpPr>
          <p:nvPr/>
        </p:nvSpPr>
        <p:spPr bwMode="auto">
          <a:xfrm>
            <a:off x="0" y="0"/>
            <a:ext cx="8777288" cy="72675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Freeform 45"/>
          <p:cNvSpPr>
            <a:spLocks noChangeArrowheads="1"/>
          </p:cNvSpPr>
          <p:nvPr/>
        </p:nvSpPr>
        <p:spPr bwMode="auto">
          <a:xfrm>
            <a:off x="0" y="0"/>
            <a:ext cx="8496300" cy="70723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FF9F7"/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Line 47"/>
          <p:cNvSpPr>
            <a:spLocks noChangeShapeType="1"/>
          </p:cNvSpPr>
          <p:nvPr/>
        </p:nvSpPr>
        <p:spPr bwMode="auto">
          <a:xfrm>
            <a:off x="334963" y="1588"/>
            <a:ext cx="0" cy="601503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Line 48"/>
          <p:cNvSpPr>
            <a:spLocks noChangeShapeType="1"/>
          </p:cNvSpPr>
          <p:nvPr/>
        </p:nvSpPr>
        <p:spPr bwMode="auto">
          <a:xfrm>
            <a:off x="1725613" y="1588"/>
            <a:ext cx="0" cy="62071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Line 49"/>
          <p:cNvSpPr>
            <a:spLocks noChangeShapeType="1"/>
          </p:cNvSpPr>
          <p:nvPr/>
        </p:nvSpPr>
        <p:spPr bwMode="auto">
          <a:xfrm>
            <a:off x="3117850" y="1588"/>
            <a:ext cx="0" cy="6183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Line 50"/>
          <p:cNvSpPr>
            <a:spLocks noChangeShapeType="1"/>
          </p:cNvSpPr>
          <p:nvPr/>
        </p:nvSpPr>
        <p:spPr bwMode="auto">
          <a:xfrm>
            <a:off x="4510088" y="1588"/>
            <a:ext cx="0" cy="59721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Line 51"/>
          <p:cNvSpPr>
            <a:spLocks noChangeShapeType="1"/>
          </p:cNvSpPr>
          <p:nvPr/>
        </p:nvSpPr>
        <p:spPr bwMode="auto">
          <a:xfrm>
            <a:off x="5903913" y="1588"/>
            <a:ext cx="0" cy="54498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Line 53"/>
          <p:cNvSpPr>
            <a:spLocks noChangeShapeType="1"/>
          </p:cNvSpPr>
          <p:nvPr/>
        </p:nvSpPr>
        <p:spPr bwMode="auto">
          <a:xfrm rot="5400000">
            <a:off x="3884613" y="-2654300"/>
            <a:ext cx="0" cy="58134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Line 54"/>
          <p:cNvSpPr>
            <a:spLocks noChangeShapeType="1"/>
          </p:cNvSpPr>
          <p:nvPr/>
        </p:nvSpPr>
        <p:spPr bwMode="auto">
          <a:xfrm rot="5400000">
            <a:off x="4008438" y="-1682750"/>
            <a:ext cx="0" cy="600075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Line 55"/>
          <p:cNvSpPr>
            <a:spLocks noChangeShapeType="1"/>
          </p:cNvSpPr>
          <p:nvPr/>
        </p:nvSpPr>
        <p:spPr bwMode="auto">
          <a:xfrm rot="5400000">
            <a:off x="4014788" y="-622300"/>
            <a:ext cx="0" cy="60102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Line 56"/>
          <p:cNvSpPr>
            <a:spLocks noChangeShapeType="1"/>
          </p:cNvSpPr>
          <p:nvPr/>
        </p:nvSpPr>
        <p:spPr bwMode="auto">
          <a:xfrm rot="5400000">
            <a:off x="3875881" y="548481"/>
            <a:ext cx="0" cy="5802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Line 57"/>
          <p:cNvSpPr>
            <a:spLocks noChangeShapeType="1"/>
          </p:cNvSpPr>
          <p:nvPr/>
        </p:nvSpPr>
        <p:spPr bwMode="auto">
          <a:xfrm rot="5400000">
            <a:off x="3555206" y="1854994"/>
            <a:ext cx="0" cy="53197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Line 58"/>
          <p:cNvSpPr>
            <a:spLocks noChangeShapeType="1"/>
          </p:cNvSpPr>
          <p:nvPr/>
        </p:nvSpPr>
        <p:spPr bwMode="auto">
          <a:xfrm rot="5400000">
            <a:off x="2820194" y="3472656"/>
            <a:ext cx="0" cy="42179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Rectangle 59"/>
          <p:cNvSpPr>
            <a:spLocks noChangeArrowheads="1"/>
          </p:cNvSpPr>
          <p:nvPr/>
        </p:nvSpPr>
        <p:spPr bwMode="auto">
          <a:xfrm>
            <a:off x="3149600" y="277813"/>
            <a:ext cx="1350963" cy="1025525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Rectangle 60"/>
          <p:cNvSpPr>
            <a:spLocks noChangeArrowheads="1"/>
          </p:cNvSpPr>
          <p:nvPr/>
        </p:nvSpPr>
        <p:spPr bwMode="auto">
          <a:xfrm>
            <a:off x="381000" y="2427288"/>
            <a:ext cx="1350963" cy="1025525"/>
          </a:xfrm>
          <a:prstGeom prst="rect">
            <a:avLst/>
          </a:prstGeom>
          <a:solidFill>
            <a:srgbClr val="FFFFFF">
              <a:alpha val="39998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Rectangle 61"/>
          <p:cNvSpPr>
            <a:spLocks noChangeArrowheads="1"/>
          </p:cNvSpPr>
          <p:nvPr/>
        </p:nvSpPr>
        <p:spPr bwMode="auto">
          <a:xfrm>
            <a:off x="0" y="271463"/>
            <a:ext cx="334963" cy="1025525"/>
          </a:xfrm>
          <a:prstGeom prst="rect">
            <a:avLst/>
          </a:prstGeom>
          <a:solidFill>
            <a:srgbClr val="FFFFFF">
              <a:alpha val="39998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Rectangle 62"/>
          <p:cNvSpPr>
            <a:spLocks noChangeArrowheads="1"/>
          </p:cNvSpPr>
          <p:nvPr/>
        </p:nvSpPr>
        <p:spPr bwMode="auto">
          <a:xfrm>
            <a:off x="1776413" y="1588"/>
            <a:ext cx="1349375" cy="234950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Freeform 64"/>
          <p:cNvSpPr>
            <a:spLocks noChangeArrowheads="1"/>
          </p:cNvSpPr>
          <p:nvPr/>
        </p:nvSpPr>
        <p:spPr bwMode="auto">
          <a:xfrm>
            <a:off x="3154363" y="4541838"/>
            <a:ext cx="1346200" cy="10334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45"/>
              </a:cxn>
              <a:cxn ang="0">
                <a:pos x="636" y="651"/>
              </a:cxn>
              <a:cxn ang="0">
                <a:pos x="632" y="0"/>
              </a:cxn>
              <a:cxn ang="0">
                <a:pos x="0" y="0"/>
              </a:cxn>
            </a:cxnLst>
            <a:rect l="0" t="0" r="r" b="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8"/>
            </a:srgbClr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Rectangle 31"/>
          <p:cNvSpPr>
            <a:spLocks noChangeArrowheads="1"/>
          </p:cNvSpPr>
          <p:nvPr/>
        </p:nvSpPr>
        <p:spPr bwMode="auto">
          <a:xfrm>
            <a:off x="381000" y="2435225"/>
            <a:ext cx="1350963" cy="102552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97" name="Group 71"/>
          <p:cNvGrpSpPr/>
          <p:nvPr/>
        </p:nvGrpSpPr>
        <p:grpSpPr>
          <a:xfrm>
            <a:off x="10769600" y="0"/>
            <a:ext cx="1435100" cy="6858000"/>
            <a:chOff x="5088" y="0"/>
            <a:chExt cx="678" cy="4320"/>
          </a:xfrm>
        </p:grpSpPr>
        <p:sp>
          <p:nvSpPr>
            <p:cNvPr id="57" name="Freeform 66"/>
            <p:cNvSpPr>
              <a:spLocks noChangeArrowheads="1"/>
            </p:cNvSpPr>
            <p:nvPr/>
          </p:nvSpPr>
          <p:spPr bwMode="auto">
            <a:xfrm>
              <a:off x="5088" y="0"/>
              <a:ext cx="672" cy="702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288" y="0"/>
                </a:cxn>
                <a:cxn ang="0">
                  <a:pos x="672" y="0"/>
                </a:cxn>
                <a:cxn ang="0">
                  <a:pos x="672" y="720"/>
                </a:cxn>
                <a:cxn ang="0">
                  <a:pos x="0" y="432"/>
                </a:cxn>
              </a:cxnLst>
              <a:rect l="0" t="0" r="r" b="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Freeform 67"/>
            <p:cNvSpPr>
              <a:spLocks noChangeArrowheads="1"/>
            </p:cNvSpPr>
            <p:nvPr/>
          </p:nvSpPr>
          <p:spPr bwMode="auto">
            <a:xfrm>
              <a:off x="5602" y="3496"/>
              <a:ext cx="164" cy="824"/>
            </a:xfrm>
            <a:custGeom>
              <a:avLst/>
              <a:gdLst/>
              <a:ahLst/>
              <a:cxnLst>
                <a:cxn ang="0">
                  <a:pos x="206" y="0"/>
                </a:cxn>
                <a:cxn ang="0">
                  <a:pos x="0" y="82"/>
                </a:cxn>
                <a:cxn ang="0">
                  <a:pos x="168" y="824"/>
                </a:cxn>
                <a:cxn ang="0">
                  <a:pos x="212" y="822"/>
                </a:cxn>
                <a:cxn ang="0">
                  <a:pos x="206" y="0"/>
                </a:cxn>
              </a:cxnLst>
              <a:rect l="0" t="0" r="r" b="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9" name="Rectangle 80"/>
          <p:cNvSpPr>
            <a:spLocks noChangeArrowheads="1"/>
          </p:cNvSpPr>
          <p:nvPr/>
        </p:nvSpPr>
        <p:spPr bwMode="auto">
          <a:xfrm>
            <a:off x="7327900" y="1333500"/>
            <a:ext cx="881063" cy="1025525"/>
          </a:xfrm>
          <a:prstGeom prst="rect">
            <a:avLst/>
          </a:prstGeom>
          <a:solidFill>
            <a:srgbClr val="FFFFFF">
              <a:alpha val="39998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Line 81"/>
          <p:cNvSpPr>
            <a:spLocks noChangeShapeType="1"/>
          </p:cNvSpPr>
          <p:nvPr/>
        </p:nvSpPr>
        <p:spPr bwMode="auto">
          <a:xfrm>
            <a:off x="7307263" y="1588"/>
            <a:ext cx="0" cy="42386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Rectangle 82"/>
          <p:cNvSpPr>
            <a:spLocks noChangeArrowheads="1"/>
          </p:cNvSpPr>
          <p:nvPr/>
        </p:nvSpPr>
        <p:spPr bwMode="auto">
          <a:xfrm>
            <a:off x="5943600" y="3495675"/>
            <a:ext cx="1350963" cy="102552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103" name="Picture 83" descr="water"/>
          <p:cNvPicPr>
            <a:picLocks noChangeAspect="1"/>
          </p:cNvPicPr>
          <p:nvPr/>
        </p:nvPicPr>
        <p:blipFill>
          <a:blip r:embed="rId2"/>
          <a:srcRect l="22409" t="16374" b="27486"/>
          <a:stretch>
            <a:fillRect/>
          </a:stretch>
        </p:blipFill>
        <p:spPr>
          <a:xfrm rot="393398">
            <a:off x="3556000" y="609600"/>
            <a:ext cx="3551238" cy="2197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44500" y="5084763"/>
            <a:ext cx="8534400" cy="457200"/>
          </a:xfrm>
        </p:spPr>
        <p:txBody>
          <a:bodyPr/>
          <a:lstStyle>
            <a:lvl1pPr marL="0" indent="0">
              <a:buFontTx/>
              <a:buNone/>
              <a:defRPr sz="1600">
                <a:latin typeface="Times New Roman" panose="02020603050405020304" pitchFamily="18" charset="0"/>
              </a:defRPr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444500" y="1884363"/>
            <a:ext cx="10972800" cy="1470025"/>
          </a:xfrm>
          <a:effectLst/>
        </p:spPr>
        <p:txBody>
          <a:bodyPr/>
          <a:lstStyle>
            <a:lvl1pPr>
              <a:defRPr sz="48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63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609600" y="6407150"/>
            <a:ext cx="2844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165600" y="6407150"/>
            <a:ext cx="3860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737600" y="6407150"/>
            <a:ext cx="2844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325438"/>
            <a:ext cx="2743200" cy="58007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325438"/>
            <a:ext cx="8026400" cy="58007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9271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9271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10972800" cy="21859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3938588"/>
            <a:ext cx="10972800" cy="21875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9271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609600" y="1600200"/>
            <a:ext cx="109728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40"/>
          <p:cNvSpPr>
            <a:spLocks noChangeArrowheads="1"/>
          </p:cNvSpPr>
          <p:nvPr/>
        </p:nvSpPr>
        <p:spPr bwMode="auto">
          <a:xfrm>
            <a:off x="0" y="6048375"/>
            <a:ext cx="3683000" cy="8096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510"/>
              </a:cxn>
              <a:cxn ang="0">
                <a:pos x="1740" y="510"/>
              </a:cxn>
              <a:cxn ang="0">
                <a:pos x="1595" y="30"/>
              </a:cxn>
              <a:cxn ang="0">
                <a:pos x="0" y="0"/>
              </a:cxn>
            </a:cxnLst>
            <a:rect l="0" t="0" r="r" b="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Freeform 41"/>
          <p:cNvSpPr>
            <a:spLocks noChangeArrowheads="1"/>
          </p:cNvSpPr>
          <p:nvPr/>
        </p:nvSpPr>
        <p:spPr bwMode="auto">
          <a:xfrm>
            <a:off x="3454400" y="4705350"/>
            <a:ext cx="8534400" cy="2152650"/>
          </a:xfrm>
          <a:custGeom>
            <a:avLst/>
            <a:gdLst/>
            <a:ahLst/>
            <a:cxnLst>
              <a:cxn ang="0">
                <a:pos x="1116" y="0"/>
              </a:cxn>
              <a:cxn ang="0">
                <a:pos x="3840" y="636"/>
              </a:cxn>
              <a:cxn ang="0">
                <a:pos x="4032" y="1356"/>
              </a:cxn>
              <a:cxn ang="0">
                <a:pos x="288" y="1356"/>
              </a:cxn>
              <a:cxn ang="0">
                <a:pos x="0" y="828"/>
              </a:cxn>
              <a:cxn ang="0">
                <a:pos x="1116" y="0"/>
              </a:cxn>
            </a:cxnLst>
            <a:rect l="0" t="0" r="r" b="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Freeform 42"/>
          <p:cNvSpPr>
            <a:spLocks noChangeArrowheads="1"/>
          </p:cNvSpPr>
          <p:nvPr/>
        </p:nvSpPr>
        <p:spPr bwMode="auto">
          <a:xfrm>
            <a:off x="5867400" y="781050"/>
            <a:ext cx="6324600" cy="5048250"/>
          </a:xfrm>
          <a:custGeom>
            <a:avLst/>
            <a:gdLst/>
            <a:ahLst/>
            <a:cxnLst>
              <a:cxn ang="0">
                <a:pos x="510" y="1098"/>
              </a:cxn>
              <a:cxn ang="0">
                <a:pos x="2280" y="0"/>
              </a:cxn>
              <a:cxn ang="0">
                <a:pos x="2988" y="342"/>
              </a:cxn>
              <a:cxn ang="0">
                <a:pos x="2988" y="2772"/>
              </a:cxn>
              <a:cxn ang="0">
                <a:pos x="1452" y="3060"/>
              </a:cxn>
              <a:cxn ang="0">
                <a:pos x="0" y="2406"/>
              </a:cxn>
              <a:cxn ang="0">
                <a:pos x="510" y="1098"/>
              </a:cxn>
            </a:cxnLst>
            <a:rect l="0" t="0" r="r" b="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Freeform 43"/>
          <p:cNvSpPr>
            <a:spLocks noChangeArrowheads="1"/>
          </p:cNvSpPr>
          <p:nvPr/>
        </p:nvSpPr>
        <p:spPr bwMode="auto">
          <a:xfrm>
            <a:off x="6400800" y="0"/>
            <a:ext cx="4368800" cy="2409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76" y="1518"/>
              </a:cxn>
              <a:cxn ang="0">
                <a:pos x="2064" y="0"/>
              </a:cxn>
              <a:cxn ang="0">
                <a:pos x="0" y="0"/>
              </a:cxn>
            </a:cxnLst>
            <a:rect l="0" t="0" r="r" b="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Freeform 79"/>
          <p:cNvSpPr>
            <a:spLocks noChangeArrowheads="1"/>
          </p:cNvSpPr>
          <p:nvPr/>
        </p:nvSpPr>
        <p:spPr bwMode="auto">
          <a:xfrm>
            <a:off x="0" y="0"/>
            <a:ext cx="8777288" cy="72675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Freeform 45"/>
          <p:cNvSpPr>
            <a:spLocks noChangeArrowheads="1"/>
          </p:cNvSpPr>
          <p:nvPr/>
        </p:nvSpPr>
        <p:spPr bwMode="auto">
          <a:xfrm>
            <a:off x="0" y="0"/>
            <a:ext cx="8496300" cy="70723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FF9F7"/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Line 47"/>
          <p:cNvSpPr>
            <a:spLocks noChangeShapeType="1"/>
          </p:cNvSpPr>
          <p:nvPr/>
        </p:nvSpPr>
        <p:spPr bwMode="auto">
          <a:xfrm>
            <a:off x="334963" y="1588"/>
            <a:ext cx="0" cy="601503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Line 48"/>
          <p:cNvSpPr>
            <a:spLocks noChangeShapeType="1"/>
          </p:cNvSpPr>
          <p:nvPr/>
        </p:nvSpPr>
        <p:spPr bwMode="auto">
          <a:xfrm>
            <a:off x="1725613" y="1588"/>
            <a:ext cx="0" cy="62071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Line 49"/>
          <p:cNvSpPr>
            <a:spLocks noChangeShapeType="1"/>
          </p:cNvSpPr>
          <p:nvPr/>
        </p:nvSpPr>
        <p:spPr bwMode="auto">
          <a:xfrm>
            <a:off x="3117850" y="1588"/>
            <a:ext cx="0" cy="6183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Line 50"/>
          <p:cNvSpPr>
            <a:spLocks noChangeShapeType="1"/>
          </p:cNvSpPr>
          <p:nvPr/>
        </p:nvSpPr>
        <p:spPr bwMode="auto">
          <a:xfrm>
            <a:off x="4510088" y="1588"/>
            <a:ext cx="0" cy="59721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Line 51"/>
          <p:cNvSpPr>
            <a:spLocks noChangeShapeType="1"/>
          </p:cNvSpPr>
          <p:nvPr/>
        </p:nvSpPr>
        <p:spPr bwMode="auto">
          <a:xfrm>
            <a:off x="5903913" y="1588"/>
            <a:ext cx="0" cy="54498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Line 53"/>
          <p:cNvSpPr>
            <a:spLocks noChangeShapeType="1"/>
          </p:cNvSpPr>
          <p:nvPr/>
        </p:nvSpPr>
        <p:spPr bwMode="auto">
          <a:xfrm rot="5400000">
            <a:off x="3884613" y="-2654300"/>
            <a:ext cx="0" cy="58134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Line 54"/>
          <p:cNvSpPr>
            <a:spLocks noChangeShapeType="1"/>
          </p:cNvSpPr>
          <p:nvPr/>
        </p:nvSpPr>
        <p:spPr bwMode="auto">
          <a:xfrm rot="5400000">
            <a:off x="4008438" y="-1682750"/>
            <a:ext cx="0" cy="600075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Line 55"/>
          <p:cNvSpPr>
            <a:spLocks noChangeShapeType="1"/>
          </p:cNvSpPr>
          <p:nvPr/>
        </p:nvSpPr>
        <p:spPr bwMode="auto">
          <a:xfrm rot="5400000">
            <a:off x="4014788" y="-622300"/>
            <a:ext cx="0" cy="60102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Line 56"/>
          <p:cNvSpPr>
            <a:spLocks noChangeShapeType="1"/>
          </p:cNvSpPr>
          <p:nvPr/>
        </p:nvSpPr>
        <p:spPr bwMode="auto">
          <a:xfrm rot="5400000">
            <a:off x="3875881" y="548481"/>
            <a:ext cx="0" cy="5802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Line 57"/>
          <p:cNvSpPr>
            <a:spLocks noChangeShapeType="1"/>
          </p:cNvSpPr>
          <p:nvPr/>
        </p:nvSpPr>
        <p:spPr bwMode="auto">
          <a:xfrm rot="5400000">
            <a:off x="3555206" y="1854994"/>
            <a:ext cx="0" cy="53197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Line 58"/>
          <p:cNvSpPr>
            <a:spLocks noChangeShapeType="1"/>
          </p:cNvSpPr>
          <p:nvPr/>
        </p:nvSpPr>
        <p:spPr bwMode="auto">
          <a:xfrm rot="5400000">
            <a:off x="2820194" y="3472656"/>
            <a:ext cx="0" cy="42179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Rectangle 59"/>
          <p:cNvSpPr>
            <a:spLocks noChangeArrowheads="1"/>
          </p:cNvSpPr>
          <p:nvPr/>
        </p:nvSpPr>
        <p:spPr bwMode="auto">
          <a:xfrm>
            <a:off x="3149600" y="277813"/>
            <a:ext cx="1350963" cy="1025525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Rectangle 60"/>
          <p:cNvSpPr>
            <a:spLocks noChangeArrowheads="1"/>
          </p:cNvSpPr>
          <p:nvPr/>
        </p:nvSpPr>
        <p:spPr bwMode="auto">
          <a:xfrm>
            <a:off x="381000" y="2427288"/>
            <a:ext cx="1350963" cy="1025525"/>
          </a:xfrm>
          <a:prstGeom prst="rect">
            <a:avLst/>
          </a:prstGeom>
          <a:solidFill>
            <a:srgbClr val="FFFFFF">
              <a:alpha val="39998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Rectangle 61"/>
          <p:cNvSpPr>
            <a:spLocks noChangeArrowheads="1"/>
          </p:cNvSpPr>
          <p:nvPr/>
        </p:nvSpPr>
        <p:spPr bwMode="auto">
          <a:xfrm>
            <a:off x="0" y="271463"/>
            <a:ext cx="334963" cy="1025525"/>
          </a:xfrm>
          <a:prstGeom prst="rect">
            <a:avLst/>
          </a:prstGeom>
          <a:solidFill>
            <a:srgbClr val="FFFFFF">
              <a:alpha val="39998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Rectangle 62"/>
          <p:cNvSpPr>
            <a:spLocks noChangeArrowheads="1"/>
          </p:cNvSpPr>
          <p:nvPr/>
        </p:nvSpPr>
        <p:spPr bwMode="auto">
          <a:xfrm>
            <a:off x="1776413" y="1588"/>
            <a:ext cx="1349375" cy="234950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Freeform 64"/>
          <p:cNvSpPr>
            <a:spLocks noChangeArrowheads="1"/>
          </p:cNvSpPr>
          <p:nvPr/>
        </p:nvSpPr>
        <p:spPr bwMode="auto">
          <a:xfrm>
            <a:off x="3154363" y="4541838"/>
            <a:ext cx="1346200" cy="10334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45"/>
              </a:cxn>
              <a:cxn ang="0">
                <a:pos x="636" y="651"/>
              </a:cxn>
              <a:cxn ang="0">
                <a:pos x="632" y="0"/>
              </a:cxn>
              <a:cxn ang="0">
                <a:pos x="0" y="0"/>
              </a:cxn>
            </a:cxnLst>
            <a:rect l="0" t="0" r="r" b="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8"/>
            </a:srgbClr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Rectangle 31"/>
          <p:cNvSpPr>
            <a:spLocks noChangeArrowheads="1"/>
          </p:cNvSpPr>
          <p:nvPr/>
        </p:nvSpPr>
        <p:spPr bwMode="auto">
          <a:xfrm>
            <a:off x="381000" y="2435225"/>
            <a:ext cx="1350963" cy="102552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121" name="Group 71"/>
          <p:cNvGrpSpPr/>
          <p:nvPr/>
        </p:nvGrpSpPr>
        <p:grpSpPr>
          <a:xfrm>
            <a:off x="10769600" y="0"/>
            <a:ext cx="1435100" cy="6858000"/>
            <a:chOff x="5088" y="0"/>
            <a:chExt cx="678" cy="4320"/>
          </a:xfrm>
        </p:grpSpPr>
        <p:sp>
          <p:nvSpPr>
            <p:cNvPr id="57" name="Freeform 66"/>
            <p:cNvSpPr>
              <a:spLocks noChangeArrowheads="1"/>
            </p:cNvSpPr>
            <p:nvPr/>
          </p:nvSpPr>
          <p:spPr bwMode="auto">
            <a:xfrm>
              <a:off x="5088" y="0"/>
              <a:ext cx="672" cy="702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288" y="0"/>
                </a:cxn>
                <a:cxn ang="0">
                  <a:pos x="672" y="0"/>
                </a:cxn>
                <a:cxn ang="0">
                  <a:pos x="672" y="720"/>
                </a:cxn>
                <a:cxn ang="0">
                  <a:pos x="0" y="432"/>
                </a:cxn>
              </a:cxnLst>
              <a:rect l="0" t="0" r="r" b="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Freeform 67"/>
            <p:cNvSpPr>
              <a:spLocks noChangeArrowheads="1"/>
            </p:cNvSpPr>
            <p:nvPr/>
          </p:nvSpPr>
          <p:spPr bwMode="auto">
            <a:xfrm>
              <a:off x="5602" y="3496"/>
              <a:ext cx="164" cy="824"/>
            </a:xfrm>
            <a:custGeom>
              <a:avLst/>
              <a:gdLst/>
              <a:ahLst/>
              <a:cxnLst>
                <a:cxn ang="0">
                  <a:pos x="206" y="0"/>
                </a:cxn>
                <a:cxn ang="0">
                  <a:pos x="0" y="82"/>
                </a:cxn>
                <a:cxn ang="0">
                  <a:pos x="168" y="824"/>
                </a:cxn>
                <a:cxn ang="0">
                  <a:pos x="212" y="822"/>
                </a:cxn>
                <a:cxn ang="0">
                  <a:pos x="206" y="0"/>
                </a:cxn>
              </a:cxnLst>
              <a:rect l="0" t="0" r="r" b="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9" name="Rectangle 80"/>
          <p:cNvSpPr>
            <a:spLocks noChangeArrowheads="1"/>
          </p:cNvSpPr>
          <p:nvPr/>
        </p:nvSpPr>
        <p:spPr bwMode="auto">
          <a:xfrm>
            <a:off x="7327900" y="1333500"/>
            <a:ext cx="881063" cy="1025525"/>
          </a:xfrm>
          <a:prstGeom prst="rect">
            <a:avLst/>
          </a:prstGeom>
          <a:solidFill>
            <a:srgbClr val="FFFFFF">
              <a:alpha val="39998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Line 81"/>
          <p:cNvSpPr>
            <a:spLocks noChangeShapeType="1"/>
          </p:cNvSpPr>
          <p:nvPr/>
        </p:nvSpPr>
        <p:spPr bwMode="auto">
          <a:xfrm>
            <a:off x="7307263" y="1588"/>
            <a:ext cx="0" cy="42386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Rectangle 82"/>
          <p:cNvSpPr>
            <a:spLocks noChangeArrowheads="1"/>
          </p:cNvSpPr>
          <p:nvPr/>
        </p:nvSpPr>
        <p:spPr bwMode="auto">
          <a:xfrm>
            <a:off x="5943600" y="3495675"/>
            <a:ext cx="1350963" cy="102552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127" name="Picture 83" descr="water"/>
          <p:cNvPicPr>
            <a:picLocks noChangeAspect="1"/>
          </p:cNvPicPr>
          <p:nvPr/>
        </p:nvPicPr>
        <p:blipFill>
          <a:blip r:embed="rId2"/>
          <a:srcRect l="22409" t="16374" b="27486"/>
          <a:stretch>
            <a:fillRect/>
          </a:stretch>
        </p:blipFill>
        <p:spPr>
          <a:xfrm rot="393398">
            <a:off x="3556000" y="609600"/>
            <a:ext cx="3551238" cy="2197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44500" y="5084763"/>
            <a:ext cx="8534400" cy="457200"/>
          </a:xfrm>
        </p:spPr>
        <p:txBody>
          <a:bodyPr/>
          <a:lstStyle>
            <a:lvl1pPr marL="0" indent="0">
              <a:buFontTx/>
              <a:buNone/>
              <a:defRPr sz="1600">
                <a:latin typeface="Times New Roman" panose="02020603050405020304" pitchFamily="18" charset="0"/>
              </a:defRPr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444500" y="1884363"/>
            <a:ext cx="10972800" cy="1470025"/>
          </a:xfrm>
          <a:effectLst/>
        </p:spPr>
        <p:txBody>
          <a:bodyPr/>
          <a:lstStyle>
            <a:lvl1pPr>
              <a:defRPr sz="48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63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609600" y="6407150"/>
            <a:ext cx="2844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165600" y="6407150"/>
            <a:ext cx="3860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737600" y="6407150"/>
            <a:ext cx="2844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325438"/>
            <a:ext cx="2743200" cy="58007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325438"/>
            <a:ext cx="8026400" cy="58007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9271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9271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10972800" cy="21859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3938588"/>
            <a:ext cx="10972800" cy="21875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9271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609600" y="1600200"/>
            <a:ext cx="109728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2.png"/><Relationship Id="rId15" Type="http://schemas.openxmlformats.org/officeDocument/2006/relationships/image" Target="../media/image1.pn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7" Type="http://schemas.openxmlformats.org/officeDocument/2006/relationships/theme" Target="../theme/theme2.xml"/><Relationship Id="rId16" Type="http://schemas.openxmlformats.org/officeDocument/2006/relationships/image" Target="../media/image2.png"/><Relationship Id="rId15" Type="http://schemas.openxmlformats.org/officeDocument/2006/relationships/image" Target="../media/image1.png"/><Relationship Id="rId14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Freeform 7"/>
          <p:cNvSpPr>
            <a:spLocks noChangeArrowheads="1"/>
          </p:cNvSpPr>
          <p:nvPr/>
        </p:nvSpPr>
        <p:spPr bwMode="auto">
          <a:xfrm>
            <a:off x="-12700" y="-9525"/>
            <a:ext cx="12209463" cy="6872288"/>
          </a:xfrm>
          <a:custGeom>
            <a:avLst/>
            <a:gdLst/>
            <a:ahLst/>
            <a:cxnLst>
              <a:cxn ang="0">
                <a:pos x="5766" y="605"/>
              </a:cxn>
              <a:cxn ang="0">
                <a:pos x="5768" y="4325"/>
              </a:cxn>
              <a:cxn ang="0">
                <a:pos x="1082" y="4329"/>
              </a:cxn>
              <a:cxn ang="0">
                <a:pos x="13" y="3351"/>
              </a:cxn>
              <a:cxn ang="0">
                <a:pos x="0" y="0"/>
              </a:cxn>
              <a:cxn ang="0">
                <a:pos x="2428" y="7"/>
              </a:cxn>
              <a:cxn ang="0">
                <a:pos x="5766" y="605"/>
              </a:cxn>
            </a:cxnLst>
            <a:rect l="0" t="0" r="r" b="b"/>
            <a:pathLst>
              <a:path w="5768" h="4329">
                <a:moveTo>
                  <a:pt x="5766" y="605"/>
                </a:moveTo>
                <a:cubicBezTo>
                  <a:pt x="5767" y="2464"/>
                  <a:pt x="5768" y="4325"/>
                  <a:pt x="5768" y="4325"/>
                </a:cubicBezTo>
                <a:lnTo>
                  <a:pt x="1082" y="4329"/>
                </a:lnTo>
                <a:cubicBezTo>
                  <a:pt x="318" y="3809"/>
                  <a:pt x="9" y="3349"/>
                  <a:pt x="13" y="3351"/>
                </a:cubicBezTo>
                <a:lnTo>
                  <a:pt x="0" y="0"/>
                </a:lnTo>
                <a:lnTo>
                  <a:pt x="2428" y="7"/>
                </a:lnTo>
                <a:cubicBezTo>
                  <a:pt x="2428" y="12"/>
                  <a:pt x="3096" y="401"/>
                  <a:pt x="5766" y="605"/>
                </a:cubicBezTo>
                <a:close/>
              </a:path>
            </a:pathLst>
          </a:custGeom>
          <a:gradFill rotWithShape="1">
            <a:gsLst>
              <a:gs pos="0">
                <a:srgbClr val="FFFEFE"/>
              </a:gs>
              <a:gs pos="100000">
                <a:schemeClr val="bg1">
                  <a:alpha val="70000"/>
                </a:schemeClr>
              </a:gs>
            </a:gsLst>
            <a:lin ang="2700000" scaled="1"/>
          </a:gra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7" name="Freeform 9"/>
          <p:cNvSpPr>
            <a:spLocks noChangeArrowheads="1"/>
          </p:cNvSpPr>
          <p:nvPr/>
        </p:nvSpPr>
        <p:spPr bwMode="auto">
          <a:xfrm>
            <a:off x="-6350" y="5500688"/>
            <a:ext cx="1922463" cy="13589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100"/>
              </a:cxn>
              <a:cxn ang="0">
                <a:pos x="1089" y="1100"/>
              </a:cxn>
              <a:cxn ang="0">
                <a:pos x="0" y="0"/>
              </a:cxn>
            </a:cxnLst>
            <a:rect l="0" t="0" r="r" b="b"/>
            <a:pathLst>
              <a:path w="1089" h="1100">
                <a:moveTo>
                  <a:pt x="0" y="0"/>
                </a:moveTo>
                <a:cubicBezTo>
                  <a:pt x="0" y="550"/>
                  <a:pt x="0" y="1100"/>
                  <a:pt x="0" y="1100"/>
                </a:cubicBezTo>
                <a:lnTo>
                  <a:pt x="1089" y="1100"/>
                </a:lnTo>
                <a:cubicBezTo>
                  <a:pt x="1089" y="1100"/>
                  <a:pt x="596" y="865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8" name="Line 13"/>
          <p:cNvSpPr>
            <a:spLocks noChangeShapeType="1"/>
          </p:cNvSpPr>
          <p:nvPr/>
        </p:nvSpPr>
        <p:spPr bwMode="auto">
          <a:xfrm>
            <a:off x="703263" y="0"/>
            <a:ext cx="0" cy="5910263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Line 14"/>
          <p:cNvSpPr>
            <a:spLocks noChangeShapeType="1"/>
          </p:cNvSpPr>
          <p:nvPr/>
        </p:nvSpPr>
        <p:spPr bwMode="auto">
          <a:xfrm>
            <a:off x="2236788" y="0"/>
            <a:ext cx="0" cy="68326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Line 15"/>
          <p:cNvSpPr>
            <a:spLocks noChangeShapeType="1"/>
          </p:cNvSpPr>
          <p:nvPr/>
        </p:nvSpPr>
        <p:spPr bwMode="auto">
          <a:xfrm>
            <a:off x="3773488" y="0"/>
            <a:ext cx="0" cy="686117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Line 16"/>
          <p:cNvSpPr>
            <a:spLocks noChangeShapeType="1"/>
          </p:cNvSpPr>
          <p:nvPr/>
        </p:nvSpPr>
        <p:spPr bwMode="auto">
          <a:xfrm>
            <a:off x="5310188" y="0"/>
            <a:ext cx="0" cy="6875463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2" name="Line 17"/>
          <p:cNvSpPr>
            <a:spLocks noChangeShapeType="1"/>
          </p:cNvSpPr>
          <p:nvPr/>
        </p:nvSpPr>
        <p:spPr bwMode="auto">
          <a:xfrm>
            <a:off x="6845300" y="388938"/>
            <a:ext cx="0" cy="6486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3" name="Line 18"/>
          <p:cNvSpPr>
            <a:spLocks noChangeShapeType="1"/>
          </p:cNvSpPr>
          <p:nvPr/>
        </p:nvSpPr>
        <p:spPr bwMode="auto">
          <a:xfrm>
            <a:off x="8382000" y="619125"/>
            <a:ext cx="0" cy="6256338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4" name="Line 19"/>
          <p:cNvSpPr>
            <a:spLocks noChangeShapeType="1"/>
          </p:cNvSpPr>
          <p:nvPr/>
        </p:nvSpPr>
        <p:spPr bwMode="auto">
          <a:xfrm>
            <a:off x="9918700" y="773113"/>
            <a:ext cx="0" cy="6102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5" name="Line 20"/>
          <p:cNvSpPr>
            <a:spLocks noChangeShapeType="1"/>
          </p:cNvSpPr>
          <p:nvPr/>
        </p:nvSpPr>
        <p:spPr bwMode="auto">
          <a:xfrm>
            <a:off x="11455400" y="900113"/>
            <a:ext cx="0" cy="5975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6" name="Line 22"/>
          <p:cNvSpPr>
            <a:spLocks noChangeShapeType="1"/>
          </p:cNvSpPr>
          <p:nvPr/>
        </p:nvSpPr>
        <p:spPr bwMode="auto">
          <a:xfrm rot="5400000">
            <a:off x="3460750" y="-2176462"/>
            <a:ext cx="0" cy="51911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7" name="Line 23"/>
          <p:cNvSpPr>
            <a:spLocks noChangeShapeType="1"/>
          </p:cNvSpPr>
          <p:nvPr/>
        </p:nvSpPr>
        <p:spPr bwMode="auto">
          <a:xfrm rot="5400000">
            <a:off x="6103938" y="-303688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8" name="Line 24"/>
          <p:cNvSpPr>
            <a:spLocks noChangeShapeType="1"/>
          </p:cNvSpPr>
          <p:nvPr/>
        </p:nvSpPr>
        <p:spPr bwMode="auto">
          <a:xfrm rot="5400000">
            <a:off x="6103938" y="-191293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9" name="Line 25"/>
          <p:cNvSpPr>
            <a:spLocks noChangeShapeType="1"/>
          </p:cNvSpPr>
          <p:nvPr/>
        </p:nvSpPr>
        <p:spPr bwMode="auto">
          <a:xfrm rot="5400000">
            <a:off x="6107113" y="-788987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0" name="Line 26"/>
          <p:cNvSpPr>
            <a:spLocks noChangeShapeType="1"/>
          </p:cNvSpPr>
          <p:nvPr/>
        </p:nvSpPr>
        <p:spPr bwMode="auto">
          <a:xfrm rot="5400000">
            <a:off x="6107113" y="334963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1" name="Line 27"/>
          <p:cNvSpPr>
            <a:spLocks noChangeShapeType="1"/>
          </p:cNvSpPr>
          <p:nvPr/>
        </p:nvSpPr>
        <p:spPr bwMode="auto">
          <a:xfrm rot="5400000">
            <a:off x="6540500" y="1824038"/>
            <a:ext cx="0" cy="842327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2" name="Rectangle 28"/>
          <p:cNvSpPr>
            <a:spLocks noChangeArrowheads="1"/>
          </p:cNvSpPr>
          <p:nvPr/>
        </p:nvSpPr>
        <p:spPr bwMode="auto">
          <a:xfrm>
            <a:off x="5340350" y="2692400"/>
            <a:ext cx="1504950" cy="1079500"/>
          </a:xfrm>
          <a:prstGeom prst="rect">
            <a:avLst/>
          </a:prstGeom>
          <a:solidFill>
            <a:srgbClr val="FFFFFF">
              <a:alpha val="25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3" name="Rectangle 29"/>
          <p:cNvSpPr>
            <a:spLocks noChangeArrowheads="1"/>
          </p:cNvSpPr>
          <p:nvPr/>
        </p:nvSpPr>
        <p:spPr bwMode="auto">
          <a:xfrm>
            <a:off x="9945688" y="4937125"/>
            <a:ext cx="1495425" cy="1079500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4" name="Rectangle 30"/>
          <p:cNvSpPr>
            <a:spLocks noChangeArrowheads="1"/>
          </p:cNvSpPr>
          <p:nvPr/>
        </p:nvSpPr>
        <p:spPr bwMode="auto">
          <a:xfrm>
            <a:off x="731838" y="3808413"/>
            <a:ext cx="1504950" cy="1079500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5" name="Rectangle 31"/>
          <p:cNvSpPr>
            <a:spLocks noChangeArrowheads="1"/>
          </p:cNvSpPr>
          <p:nvPr/>
        </p:nvSpPr>
        <p:spPr bwMode="auto">
          <a:xfrm>
            <a:off x="8408988" y="6064250"/>
            <a:ext cx="1504950" cy="796925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6" name="Rectangle 32"/>
          <p:cNvSpPr>
            <a:spLocks noChangeArrowheads="1"/>
          </p:cNvSpPr>
          <p:nvPr/>
        </p:nvSpPr>
        <p:spPr bwMode="auto">
          <a:xfrm>
            <a:off x="3795713" y="0"/>
            <a:ext cx="1504950" cy="404813"/>
          </a:xfrm>
          <a:prstGeom prst="rect">
            <a:avLst/>
          </a:prstGeom>
          <a:solidFill>
            <a:srgbClr val="FFFFFF">
              <a:alpha val="39998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7" name="Rectangle 33"/>
          <p:cNvSpPr>
            <a:spLocks noChangeArrowheads="1"/>
          </p:cNvSpPr>
          <p:nvPr/>
        </p:nvSpPr>
        <p:spPr bwMode="auto">
          <a:xfrm>
            <a:off x="3803650" y="4938713"/>
            <a:ext cx="1493838" cy="1079500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" name="Rectangle 34"/>
          <p:cNvSpPr>
            <a:spLocks noChangeArrowheads="1"/>
          </p:cNvSpPr>
          <p:nvPr/>
        </p:nvSpPr>
        <p:spPr bwMode="auto">
          <a:xfrm>
            <a:off x="8401050" y="1566863"/>
            <a:ext cx="1493838" cy="1079500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9" name="Rectangle 3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53" name="Freeform 36"/>
          <p:cNvSpPr>
            <a:spLocks noChangeArrowheads="1"/>
          </p:cNvSpPr>
          <p:nvPr/>
        </p:nvSpPr>
        <p:spPr bwMode="auto">
          <a:xfrm>
            <a:off x="5389563" y="0"/>
            <a:ext cx="6807200" cy="739775"/>
          </a:xfrm>
          <a:custGeom>
            <a:avLst/>
            <a:gdLst/>
            <a:ahLst/>
            <a:cxnLst>
              <a:cxn ang="0">
                <a:pos x="3130" y="453"/>
              </a:cxn>
              <a:cxn ang="0">
                <a:pos x="3130" y="0"/>
              </a:cxn>
              <a:cxn ang="0">
                <a:pos x="0" y="0"/>
              </a:cxn>
              <a:cxn ang="0">
                <a:pos x="3130" y="453"/>
              </a:cxn>
            </a:cxnLst>
            <a:rect l="0" t="0" r="r" b="b"/>
            <a:pathLst>
              <a:path w="3130" h="453">
                <a:moveTo>
                  <a:pt x="3130" y="453"/>
                </a:moveTo>
                <a:cubicBezTo>
                  <a:pt x="3130" y="226"/>
                  <a:pt x="3130" y="0"/>
                  <a:pt x="3130" y="0"/>
                </a:cubicBezTo>
                <a:lnTo>
                  <a:pt x="0" y="0"/>
                </a:lnTo>
                <a:cubicBezTo>
                  <a:pt x="0" y="0"/>
                  <a:pt x="1298" y="389"/>
                  <a:pt x="3130" y="453"/>
                </a:cubicBezTo>
                <a:close/>
              </a:path>
            </a:pathLst>
          </a:custGeom>
          <a:solidFill>
            <a:schemeClr val="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4" name="Rectangle 2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9271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FF"/>
            </a:outerShdw>
          </a:effectLst>
        </p:spPr>
        <p:txBody>
          <a:bodyPr vert="horz" wrap="square" lIns="91440" tIns="45720" rIns="91440" bIns="45720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pic>
        <p:nvPicPr>
          <p:cNvPr id="1055" name="Picture 37" descr="water"/>
          <p:cNvPicPr>
            <a:picLocks noChangeAspect="1"/>
          </p:cNvPicPr>
          <p:nvPr/>
        </p:nvPicPr>
        <p:blipFill>
          <a:blip r:embed="rId15"/>
          <a:srcRect l="22409" t="16374" b="27486"/>
          <a:stretch>
            <a:fillRect/>
          </a:stretch>
        </p:blipFill>
        <p:spPr>
          <a:xfrm rot="786797">
            <a:off x="8839200" y="-381000"/>
            <a:ext cx="3224213" cy="1995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6" name="Picture 38" descr="3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-859267" flipH="1">
            <a:off x="65088" y="5726113"/>
            <a:ext cx="1631950" cy="13716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Freeform 7"/>
          <p:cNvSpPr>
            <a:spLocks noChangeArrowheads="1"/>
          </p:cNvSpPr>
          <p:nvPr/>
        </p:nvSpPr>
        <p:spPr bwMode="auto">
          <a:xfrm>
            <a:off x="-12700" y="-9525"/>
            <a:ext cx="12209463" cy="6872288"/>
          </a:xfrm>
          <a:custGeom>
            <a:avLst/>
            <a:gdLst/>
            <a:ahLst/>
            <a:cxnLst>
              <a:cxn ang="0">
                <a:pos x="5766" y="605"/>
              </a:cxn>
              <a:cxn ang="0">
                <a:pos x="5768" y="4325"/>
              </a:cxn>
              <a:cxn ang="0">
                <a:pos x="1082" y="4329"/>
              </a:cxn>
              <a:cxn ang="0">
                <a:pos x="13" y="3351"/>
              </a:cxn>
              <a:cxn ang="0">
                <a:pos x="0" y="0"/>
              </a:cxn>
              <a:cxn ang="0">
                <a:pos x="2428" y="7"/>
              </a:cxn>
              <a:cxn ang="0">
                <a:pos x="5766" y="605"/>
              </a:cxn>
            </a:cxnLst>
            <a:rect l="0" t="0" r="r" b="b"/>
            <a:pathLst>
              <a:path w="5768" h="4329">
                <a:moveTo>
                  <a:pt x="5766" y="605"/>
                </a:moveTo>
                <a:cubicBezTo>
                  <a:pt x="5767" y="2464"/>
                  <a:pt x="5768" y="4325"/>
                  <a:pt x="5768" y="4325"/>
                </a:cubicBezTo>
                <a:lnTo>
                  <a:pt x="1082" y="4329"/>
                </a:lnTo>
                <a:cubicBezTo>
                  <a:pt x="318" y="3809"/>
                  <a:pt x="9" y="3349"/>
                  <a:pt x="13" y="3351"/>
                </a:cubicBezTo>
                <a:lnTo>
                  <a:pt x="0" y="0"/>
                </a:lnTo>
                <a:lnTo>
                  <a:pt x="2428" y="7"/>
                </a:lnTo>
                <a:cubicBezTo>
                  <a:pt x="2428" y="12"/>
                  <a:pt x="3096" y="401"/>
                  <a:pt x="5766" y="605"/>
                </a:cubicBezTo>
                <a:close/>
              </a:path>
            </a:pathLst>
          </a:custGeom>
          <a:gradFill rotWithShape="1">
            <a:gsLst>
              <a:gs pos="0">
                <a:srgbClr val="FFFEFE"/>
              </a:gs>
              <a:gs pos="100000">
                <a:schemeClr val="bg1">
                  <a:alpha val="70000"/>
                </a:schemeClr>
              </a:gs>
            </a:gsLst>
            <a:lin ang="2700000" scaled="1"/>
          </a:gra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7" name="Freeform 9"/>
          <p:cNvSpPr>
            <a:spLocks noChangeArrowheads="1"/>
          </p:cNvSpPr>
          <p:nvPr/>
        </p:nvSpPr>
        <p:spPr bwMode="auto">
          <a:xfrm>
            <a:off x="-6350" y="5500688"/>
            <a:ext cx="1922463" cy="13589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100"/>
              </a:cxn>
              <a:cxn ang="0">
                <a:pos x="1089" y="1100"/>
              </a:cxn>
              <a:cxn ang="0">
                <a:pos x="0" y="0"/>
              </a:cxn>
            </a:cxnLst>
            <a:rect l="0" t="0" r="r" b="b"/>
            <a:pathLst>
              <a:path w="1089" h="1100">
                <a:moveTo>
                  <a:pt x="0" y="0"/>
                </a:moveTo>
                <a:cubicBezTo>
                  <a:pt x="0" y="550"/>
                  <a:pt x="0" y="1100"/>
                  <a:pt x="0" y="1100"/>
                </a:cubicBezTo>
                <a:lnTo>
                  <a:pt x="1089" y="1100"/>
                </a:lnTo>
                <a:cubicBezTo>
                  <a:pt x="1089" y="1100"/>
                  <a:pt x="596" y="865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8" name="Line 13"/>
          <p:cNvSpPr>
            <a:spLocks noChangeShapeType="1"/>
          </p:cNvSpPr>
          <p:nvPr/>
        </p:nvSpPr>
        <p:spPr bwMode="auto">
          <a:xfrm>
            <a:off x="703263" y="0"/>
            <a:ext cx="0" cy="5910263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Line 14"/>
          <p:cNvSpPr>
            <a:spLocks noChangeShapeType="1"/>
          </p:cNvSpPr>
          <p:nvPr/>
        </p:nvSpPr>
        <p:spPr bwMode="auto">
          <a:xfrm>
            <a:off x="2236788" y="0"/>
            <a:ext cx="0" cy="68326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Line 15"/>
          <p:cNvSpPr>
            <a:spLocks noChangeShapeType="1"/>
          </p:cNvSpPr>
          <p:nvPr/>
        </p:nvSpPr>
        <p:spPr bwMode="auto">
          <a:xfrm>
            <a:off x="3773488" y="0"/>
            <a:ext cx="0" cy="686117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Line 16"/>
          <p:cNvSpPr>
            <a:spLocks noChangeShapeType="1"/>
          </p:cNvSpPr>
          <p:nvPr/>
        </p:nvSpPr>
        <p:spPr bwMode="auto">
          <a:xfrm>
            <a:off x="5310188" y="0"/>
            <a:ext cx="0" cy="6875463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2" name="Line 17"/>
          <p:cNvSpPr>
            <a:spLocks noChangeShapeType="1"/>
          </p:cNvSpPr>
          <p:nvPr/>
        </p:nvSpPr>
        <p:spPr bwMode="auto">
          <a:xfrm>
            <a:off x="6845300" y="388938"/>
            <a:ext cx="0" cy="6486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3" name="Line 18"/>
          <p:cNvSpPr>
            <a:spLocks noChangeShapeType="1"/>
          </p:cNvSpPr>
          <p:nvPr/>
        </p:nvSpPr>
        <p:spPr bwMode="auto">
          <a:xfrm>
            <a:off x="8382000" y="619125"/>
            <a:ext cx="0" cy="6256338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4" name="Line 19"/>
          <p:cNvSpPr>
            <a:spLocks noChangeShapeType="1"/>
          </p:cNvSpPr>
          <p:nvPr/>
        </p:nvSpPr>
        <p:spPr bwMode="auto">
          <a:xfrm>
            <a:off x="9918700" y="773113"/>
            <a:ext cx="0" cy="6102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5" name="Line 20"/>
          <p:cNvSpPr>
            <a:spLocks noChangeShapeType="1"/>
          </p:cNvSpPr>
          <p:nvPr/>
        </p:nvSpPr>
        <p:spPr bwMode="auto">
          <a:xfrm>
            <a:off x="11455400" y="900113"/>
            <a:ext cx="0" cy="5975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6" name="Line 22"/>
          <p:cNvSpPr>
            <a:spLocks noChangeShapeType="1"/>
          </p:cNvSpPr>
          <p:nvPr/>
        </p:nvSpPr>
        <p:spPr bwMode="auto">
          <a:xfrm rot="5400000">
            <a:off x="3460750" y="-2176462"/>
            <a:ext cx="0" cy="51911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7" name="Line 23"/>
          <p:cNvSpPr>
            <a:spLocks noChangeShapeType="1"/>
          </p:cNvSpPr>
          <p:nvPr/>
        </p:nvSpPr>
        <p:spPr bwMode="auto">
          <a:xfrm rot="5400000">
            <a:off x="6103938" y="-303688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8" name="Line 24"/>
          <p:cNvSpPr>
            <a:spLocks noChangeShapeType="1"/>
          </p:cNvSpPr>
          <p:nvPr/>
        </p:nvSpPr>
        <p:spPr bwMode="auto">
          <a:xfrm rot="5400000">
            <a:off x="6103938" y="-191293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9" name="Line 25"/>
          <p:cNvSpPr>
            <a:spLocks noChangeShapeType="1"/>
          </p:cNvSpPr>
          <p:nvPr/>
        </p:nvSpPr>
        <p:spPr bwMode="auto">
          <a:xfrm rot="5400000">
            <a:off x="6107113" y="-788987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0" name="Line 26"/>
          <p:cNvSpPr>
            <a:spLocks noChangeShapeType="1"/>
          </p:cNvSpPr>
          <p:nvPr/>
        </p:nvSpPr>
        <p:spPr bwMode="auto">
          <a:xfrm rot="5400000">
            <a:off x="6107113" y="334963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1" name="Line 27"/>
          <p:cNvSpPr>
            <a:spLocks noChangeShapeType="1"/>
          </p:cNvSpPr>
          <p:nvPr/>
        </p:nvSpPr>
        <p:spPr bwMode="auto">
          <a:xfrm rot="5400000">
            <a:off x="6540500" y="1824038"/>
            <a:ext cx="0" cy="842327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2" name="Rectangle 28"/>
          <p:cNvSpPr>
            <a:spLocks noChangeArrowheads="1"/>
          </p:cNvSpPr>
          <p:nvPr/>
        </p:nvSpPr>
        <p:spPr bwMode="auto">
          <a:xfrm>
            <a:off x="5340350" y="2692400"/>
            <a:ext cx="1504950" cy="1079500"/>
          </a:xfrm>
          <a:prstGeom prst="rect">
            <a:avLst/>
          </a:prstGeom>
          <a:solidFill>
            <a:srgbClr val="FFFFFF">
              <a:alpha val="25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3" name="Rectangle 29"/>
          <p:cNvSpPr>
            <a:spLocks noChangeArrowheads="1"/>
          </p:cNvSpPr>
          <p:nvPr/>
        </p:nvSpPr>
        <p:spPr bwMode="auto">
          <a:xfrm>
            <a:off x="9945688" y="4937125"/>
            <a:ext cx="1495425" cy="1079500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4" name="Rectangle 30"/>
          <p:cNvSpPr>
            <a:spLocks noChangeArrowheads="1"/>
          </p:cNvSpPr>
          <p:nvPr/>
        </p:nvSpPr>
        <p:spPr bwMode="auto">
          <a:xfrm>
            <a:off x="731838" y="3808413"/>
            <a:ext cx="1504950" cy="1079500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5" name="Rectangle 31"/>
          <p:cNvSpPr>
            <a:spLocks noChangeArrowheads="1"/>
          </p:cNvSpPr>
          <p:nvPr/>
        </p:nvSpPr>
        <p:spPr bwMode="auto">
          <a:xfrm>
            <a:off x="8408988" y="6064250"/>
            <a:ext cx="1504950" cy="796925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6" name="Rectangle 32"/>
          <p:cNvSpPr>
            <a:spLocks noChangeArrowheads="1"/>
          </p:cNvSpPr>
          <p:nvPr/>
        </p:nvSpPr>
        <p:spPr bwMode="auto">
          <a:xfrm>
            <a:off x="3795713" y="0"/>
            <a:ext cx="1504950" cy="404813"/>
          </a:xfrm>
          <a:prstGeom prst="rect">
            <a:avLst/>
          </a:prstGeom>
          <a:solidFill>
            <a:srgbClr val="FFFFFF">
              <a:alpha val="39998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7" name="Rectangle 33"/>
          <p:cNvSpPr>
            <a:spLocks noChangeArrowheads="1"/>
          </p:cNvSpPr>
          <p:nvPr/>
        </p:nvSpPr>
        <p:spPr bwMode="auto">
          <a:xfrm>
            <a:off x="3803650" y="4938713"/>
            <a:ext cx="1493838" cy="1079500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" name="Rectangle 34"/>
          <p:cNvSpPr>
            <a:spLocks noChangeArrowheads="1"/>
          </p:cNvSpPr>
          <p:nvPr/>
        </p:nvSpPr>
        <p:spPr bwMode="auto">
          <a:xfrm>
            <a:off x="8401050" y="1566863"/>
            <a:ext cx="1493838" cy="1079500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73" name="Rectangle 3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53" name="Freeform 36"/>
          <p:cNvSpPr>
            <a:spLocks noChangeArrowheads="1"/>
          </p:cNvSpPr>
          <p:nvPr/>
        </p:nvSpPr>
        <p:spPr bwMode="auto">
          <a:xfrm>
            <a:off x="5389563" y="0"/>
            <a:ext cx="6807200" cy="739775"/>
          </a:xfrm>
          <a:custGeom>
            <a:avLst/>
            <a:gdLst/>
            <a:ahLst/>
            <a:cxnLst>
              <a:cxn ang="0">
                <a:pos x="3130" y="453"/>
              </a:cxn>
              <a:cxn ang="0">
                <a:pos x="3130" y="0"/>
              </a:cxn>
              <a:cxn ang="0">
                <a:pos x="0" y="0"/>
              </a:cxn>
              <a:cxn ang="0">
                <a:pos x="3130" y="453"/>
              </a:cxn>
            </a:cxnLst>
            <a:rect l="0" t="0" r="r" b="b"/>
            <a:pathLst>
              <a:path w="3130" h="453">
                <a:moveTo>
                  <a:pt x="3130" y="453"/>
                </a:moveTo>
                <a:cubicBezTo>
                  <a:pt x="3130" y="226"/>
                  <a:pt x="3130" y="0"/>
                  <a:pt x="3130" y="0"/>
                </a:cubicBezTo>
                <a:lnTo>
                  <a:pt x="0" y="0"/>
                </a:lnTo>
                <a:cubicBezTo>
                  <a:pt x="0" y="0"/>
                  <a:pt x="1298" y="389"/>
                  <a:pt x="3130" y="453"/>
                </a:cubicBezTo>
                <a:close/>
              </a:path>
            </a:pathLst>
          </a:custGeom>
          <a:solidFill>
            <a:schemeClr val="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78" name="Rectangle 2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9271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FF"/>
            </a:outerShdw>
          </a:effectLst>
        </p:spPr>
        <p:txBody>
          <a:bodyPr vert="horz" wrap="square" lIns="91440" tIns="45720" rIns="91440" bIns="45720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pic>
        <p:nvPicPr>
          <p:cNvPr id="2079" name="Picture 37" descr="water"/>
          <p:cNvPicPr>
            <a:picLocks noChangeAspect="1"/>
          </p:cNvPicPr>
          <p:nvPr/>
        </p:nvPicPr>
        <p:blipFill>
          <a:blip r:embed="rId15"/>
          <a:srcRect l="22409" t="16374" b="27486"/>
          <a:stretch>
            <a:fillRect/>
          </a:stretch>
        </p:blipFill>
        <p:spPr>
          <a:xfrm rot="786797">
            <a:off x="8839200" y="-381000"/>
            <a:ext cx="3224213" cy="1995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80" name="Picture 38" descr="3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-859267" flipH="1">
            <a:off x="65088" y="5726113"/>
            <a:ext cx="1631950" cy="13716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副标题 5"/>
          <p:cNvSpPr>
            <a:spLocks noGrp="1"/>
          </p:cNvSpPr>
          <p:nvPr>
            <p:ph type="subTitle" idx="1"/>
          </p:nvPr>
        </p:nvSpPr>
        <p:spPr>
          <a:xfrm>
            <a:off x="4406900" y="4530725"/>
            <a:ext cx="3600450" cy="257175"/>
          </a:xfrm>
          <a:ln/>
        </p:spPr>
        <p:txBody>
          <a:bodyPr vert="horz" wrap="square" lIns="51435" tIns="25717" rIns="51435" bIns="25717" anchor="t" anchorCtr="0"/>
          <a:p>
            <a:pPr algn="ctr">
              <a:buClrTx/>
              <a:buSzTx/>
            </a:pPr>
            <a:r>
              <a:rPr lang="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endParaRPr lang="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750888" y="557213"/>
            <a:ext cx="4035425" cy="827088"/>
          </a:xfrm>
          <a:effectLst>
            <a:outerShdw dist="35921" dir="2699999" algn="ctr" rotWithShape="0">
              <a:srgbClr val="FFFFFF"/>
            </a:outerShdw>
          </a:effectLst>
        </p:spPr>
        <p:txBody>
          <a:bodyPr vert="horz" wrap="square" lIns="51435" tIns="25717" rIns="51435" bIns="25717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2475" b="1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汽车</a:t>
            </a:r>
            <a:r>
              <a:rPr kumimoji="0" lang="zh-CN" altLang="x-none" sz="2475" b="1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车身</a:t>
            </a:r>
            <a:r>
              <a:rPr kumimoji="0" lang="en-US" altLang="en-US" sz="2475" b="1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制造</a:t>
            </a:r>
            <a:r>
              <a:rPr kumimoji="0" lang="zh-CN" altLang="x-none" sz="2475" b="1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技术</a:t>
            </a:r>
            <a:endParaRPr kumimoji="0" lang="zh-CN" altLang="x-none" sz="2475" b="1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58370" name="Rectangle 2"/>
          <p:cNvSpPr>
            <a:spLocks noGrp="1" noChangeArrowheads="1"/>
          </p:cNvSpPr>
          <p:nvPr/>
        </p:nvSpPr>
        <p:spPr>
          <a:xfrm>
            <a:off x="1670685" y="2765425"/>
            <a:ext cx="6336665" cy="47942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FF"/>
            </a:outerShdw>
          </a:effec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汽</a:t>
            </a:r>
            <a:r>
              <a:rPr kumimoji="0" lang="en-US" altLang="zh-CN" sz="36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车</a:t>
            </a:r>
            <a:r>
              <a:rPr kumimoji="0" lang="en-US" altLang="zh-CN" sz="36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车  身  焊  接  技  术 </a:t>
            </a:r>
            <a:r>
              <a:rPr kumimoji="0" lang="en-US" altLang="zh-CN" sz="36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endParaRPr kumimoji="0" lang="en-US" altLang="zh-CN" sz="36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8370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4"/>
          <p:cNvSpPr>
            <a:spLocks noGrp="1" noChangeArrowheads="1"/>
          </p:cNvSpPr>
          <p:nvPr>
            <p:ph type="ctrTitle"/>
          </p:nvPr>
        </p:nvSpPr>
        <p:spPr bwMode="auto">
          <a:xfrm>
            <a:off x="1857375" y="2111373"/>
            <a:ext cx="4924425" cy="1470025"/>
          </a:xfrm>
          <a:blipFill>
            <a:blip r:embed="rId1" cstate="print"/>
            <a:tile tx="0" ty="0" sx="100000" sy="100000" flip="none" algn="tl"/>
          </a:blipFill>
          <a:ln>
            <a:miter lim="800000"/>
          </a:ln>
          <a:effectLst>
            <a:glow rad="228600">
              <a:schemeClr val="accent1">
                <a:satMod val="175000"/>
                <a:alpha val="40000"/>
              </a:schemeClr>
            </a:glow>
            <a:outerShdw dist="35921" dir="2700000" algn="ctr" rotWithShape="0">
              <a:srgbClr val="FFFFFF"/>
            </a:outerShdw>
          </a:effectLst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0" cap="none" spc="0" normalizeH="0" baseline="0" noProof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Thank You!</a:t>
            </a:r>
            <a:endParaRPr kumimoji="0" lang="en-US" altLang="zh-CN" sz="6000" b="1" i="0" u="none" strike="noStrike" kern="0" cap="none" spc="0" normalizeH="0" baseline="0" noProof="1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Rectangle 13"/>
          <p:cNvSpPr/>
          <p:nvPr/>
        </p:nvSpPr>
        <p:spPr>
          <a:xfrm>
            <a:off x="1198563" y="561975"/>
            <a:ext cx="6248400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92075">
              <a:spcBef>
                <a:spcPct val="20000"/>
              </a:spcBef>
              <a:buClr>
                <a:srgbClr val="E1B40C"/>
              </a:buClr>
            </a:pPr>
            <a:r>
              <a:rPr lang="zh-CN" altLang="" sz="280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sym typeface="+mn-ea"/>
              </a:rPr>
              <a:t>一</a:t>
            </a:r>
            <a:r>
              <a:rPr lang="" altLang="en-US" sz="280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sym typeface="+mn-ea"/>
              </a:rPr>
              <a:t>、</a:t>
            </a:r>
            <a:r>
              <a:rPr lang="zh-CN" altLang="" sz="280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sym typeface="+mn-ea"/>
              </a:rPr>
              <a:t>电阻焊</a:t>
            </a:r>
            <a:endParaRPr lang="zh-CN" altLang="" sz="2800" dirty="0">
              <a:solidFill>
                <a:srgbClr val="000000"/>
              </a:solidFill>
              <a:latin typeface="华文细黑" pitchFamily="2" charset="-122"/>
              <a:ea typeface="华文细黑" pitchFamily="2" charset="-122"/>
              <a:sym typeface="+mn-ea"/>
            </a:endParaRPr>
          </a:p>
        </p:txBody>
      </p:sp>
      <p:grpSp>
        <p:nvGrpSpPr>
          <p:cNvPr id="8194" name="组合 5"/>
          <p:cNvGrpSpPr/>
          <p:nvPr/>
        </p:nvGrpSpPr>
        <p:grpSpPr>
          <a:xfrm>
            <a:off x="3114675" y="2927350"/>
            <a:ext cx="7964488" cy="3517900"/>
            <a:chOff x="4246" y="4862"/>
            <a:chExt cx="12542" cy="5539"/>
          </a:xfrm>
        </p:grpSpPr>
        <p:pic>
          <p:nvPicPr>
            <p:cNvPr id="8195" name="Picture 6" descr="2-2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422" y="4862"/>
              <a:ext cx="12366" cy="39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6" name="矩形 38"/>
            <p:cNvSpPr/>
            <p:nvPr/>
          </p:nvSpPr>
          <p:spPr>
            <a:xfrm>
              <a:off x="4246" y="8675"/>
              <a:ext cx="11326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zh-CN" sz="2000" dirty="0">
                  <a:solidFill>
                    <a:srgbClr val="FF181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（</a:t>
              </a:r>
              <a:r>
                <a:rPr lang="en-US" altLang="zh-CN" sz="2000" dirty="0">
                  <a:solidFill>
                    <a:srgbClr val="FF181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a</a:t>
              </a:r>
              <a:r>
                <a:rPr lang="zh-CN" altLang="zh-CN" sz="2000" dirty="0">
                  <a:solidFill>
                    <a:srgbClr val="FF181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）点焊</a:t>
              </a:r>
              <a:r>
                <a:rPr lang="en-US" altLang="zh-CN" sz="2000" dirty="0">
                  <a:solidFill>
                    <a:srgbClr val="FF181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        </a:t>
              </a:r>
              <a:r>
                <a:rPr lang="zh-CN" altLang="zh-CN" sz="2000" dirty="0">
                  <a:solidFill>
                    <a:srgbClr val="FF181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（</a:t>
              </a:r>
              <a:r>
                <a:rPr lang="en-US" altLang="zh-CN" sz="2000" dirty="0">
                  <a:solidFill>
                    <a:srgbClr val="FF181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b</a:t>
              </a:r>
              <a:r>
                <a:rPr lang="zh-CN" altLang="zh-CN" sz="2000" dirty="0">
                  <a:solidFill>
                    <a:srgbClr val="FF181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）缝焊</a:t>
              </a:r>
              <a:r>
                <a:rPr lang="en-US" altLang="zh-CN" sz="2000" dirty="0">
                  <a:solidFill>
                    <a:srgbClr val="FF181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             </a:t>
              </a:r>
              <a:r>
                <a:rPr lang="zh-CN" altLang="zh-CN" sz="2000" dirty="0">
                  <a:solidFill>
                    <a:srgbClr val="FF181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（</a:t>
              </a:r>
              <a:r>
                <a:rPr lang="en-US" altLang="zh-CN" sz="2000" dirty="0">
                  <a:solidFill>
                    <a:srgbClr val="FF181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c</a:t>
              </a:r>
              <a:r>
                <a:rPr lang="zh-CN" altLang="zh-CN" sz="2000" dirty="0">
                  <a:solidFill>
                    <a:srgbClr val="FF181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）对焊</a:t>
              </a:r>
              <a:endParaRPr lang="zh-CN" altLang="en-US" sz="2000" dirty="0">
                <a:solidFill>
                  <a:srgbClr val="FF1818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8197" name="矩形 39"/>
            <p:cNvSpPr/>
            <p:nvPr/>
          </p:nvSpPr>
          <p:spPr>
            <a:xfrm>
              <a:off x="7644" y="9773"/>
              <a:ext cx="3848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1600" dirty="0">
                  <a:solidFill>
                    <a:srgbClr val="FF1818"/>
                  </a:solidFill>
                  <a:latin typeface="华文楷体" pitchFamily="2" charset="-122"/>
                  <a:ea typeface="华文楷体" pitchFamily="2" charset="-122"/>
                </a:rPr>
                <a:t> </a:t>
              </a:r>
              <a:r>
                <a:rPr lang="en-US" altLang="zh-CN" sz="2000" dirty="0">
                  <a:solidFill>
                    <a:srgbClr val="FF181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zh-CN" sz="2000" dirty="0">
                  <a:solidFill>
                    <a:srgbClr val="FF1818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电阻焊的基本形式</a:t>
              </a:r>
              <a:endParaRPr lang="zh-CN" altLang="en-US" sz="2000" dirty="0">
                <a:solidFill>
                  <a:srgbClr val="FF1818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" name="圆角矩形 3"/>
          <p:cNvSpPr/>
          <p:nvPr/>
        </p:nvSpPr>
        <p:spPr>
          <a:xfrm>
            <a:off x="1790700" y="1282700"/>
            <a:ext cx="9134475" cy="1123950"/>
          </a:xfrm>
          <a:prstGeom prst="roundRect">
            <a:avLst>
              <a:gd name="adj" fmla="val 16667"/>
            </a:avLst>
          </a:prstGeom>
          <a:solidFill>
            <a:srgbClr val="FBDB19"/>
          </a:solidFill>
          <a:ln w="9525">
            <a:noFill/>
          </a:ln>
        </p:spPr>
        <p:txBody>
          <a:bodyPr anchor="t" anchorCtr="0">
            <a:spAutoFit/>
          </a:bodyPr>
          <a:p>
            <a:pPr indent="457200">
              <a:lnSpc>
                <a:spcPct val="150000"/>
              </a:lnSpc>
            </a:pP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电阻焊在车身制造中应用广泛，其中点焊生产效率高、成本低，占汽车车身焊接总工作量的60%以上。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1524000" y="1317625"/>
            <a:ext cx="9310688" cy="1631950"/>
          </a:xfrm>
          <a:prstGeom prst="roundRect">
            <a:avLst>
              <a:gd name="adj" fmla="val 16667"/>
            </a:avLst>
          </a:prstGeom>
          <a:solidFill>
            <a:srgbClr val="CCFF66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点焊是电阻焊的一种，向待焊工件之间施加电压，在焊接处通以电流，利用电流通过工件电阻时产生的热量局部加热熔化形成熔核，断电后冷却并在压力作用下形成牢固的焊接点</a:t>
            </a:r>
            <a:r>
              <a:rPr lang="zh-CN" altLang="zh-CN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6865" name="Picture 1" descr="C:\Users\Administrator\AppData\Roaming\Tencent\Users\502857085\QQ\WinTemp\RichOle\2G`]QIQ{_XHZ7F~MX(FFYCV.png"/>
          <p:cNvPicPr>
            <a:picLocks noChangeAspect="1"/>
          </p:cNvPicPr>
          <p:nvPr/>
        </p:nvPicPr>
        <p:blipFill>
          <a:blip r:embed="rId1"/>
          <a:srcRect b="20551"/>
          <a:stretch>
            <a:fillRect/>
          </a:stretch>
        </p:blipFill>
        <p:spPr>
          <a:xfrm>
            <a:off x="6421438" y="3524250"/>
            <a:ext cx="4413250" cy="309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866" name="Picture 2" descr="提示-粉色(机械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7013" y="3336925"/>
            <a:ext cx="1828800" cy="53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/>
        </p:nvSpPr>
        <p:spPr>
          <a:xfrm>
            <a:off x="1497013" y="4133850"/>
            <a:ext cx="4648200" cy="1631950"/>
          </a:xfrm>
          <a:prstGeom prst="roundRect">
            <a:avLst>
              <a:gd name="adj" fmla="val 16667"/>
            </a:avLst>
          </a:prstGeom>
          <a:solidFill>
            <a:srgbClr val="CCFF66"/>
          </a:solidFill>
          <a:ln w="9525">
            <a:noFill/>
          </a:ln>
        </p:spPr>
        <p:txBody>
          <a:bodyPr anchor="t" anchorCtr="0">
            <a:spAutoFit/>
          </a:bodyPr>
          <a:p>
            <a:pPr indent="457200">
              <a:lnSpc>
                <a:spcPct val="150000"/>
              </a:lnSpc>
            </a:pP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点焊在汽车车身焊接中应用最为广泛，轿车车身上一般有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4 000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多个焊点，焊缝长度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40 m</a:t>
            </a:r>
            <a:r>
              <a:rPr lang="zh-CN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以上。</a:t>
            </a:r>
            <a:endParaRPr lang="zh-CN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24000" y="528638"/>
            <a:ext cx="2238375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二、 点     焊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6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706563" y="865188"/>
            <a:ext cx="2524125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．点焊的过程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7889" name="Picture 1" descr="C:\Users\Administrator\AppData\Roaming\Tencent\Users\502857085\QQ\WinTemp\RichOle\TLUP8N]K{JI9T$1J6Y]O{QX.png"/>
          <p:cNvPicPr>
            <a:picLocks noChangeAspect="1"/>
          </p:cNvPicPr>
          <p:nvPr/>
        </p:nvPicPr>
        <p:blipFill>
          <a:blip r:embed="rId1"/>
          <a:srcRect b="14250"/>
          <a:stretch>
            <a:fillRect/>
          </a:stretch>
        </p:blipFill>
        <p:spPr>
          <a:xfrm>
            <a:off x="901700" y="2606675"/>
            <a:ext cx="10388600" cy="260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441450" y="698500"/>
            <a:ext cx="2524125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．点焊的特点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314450" y="1749425"/>
            <a:ext cx="9732963" cy="1635125"/>
          </a:xfrm>
          <a:prstGeom prst="roundRect">
            <a:avLst>
              <a:gd name="adj" fmla="val 16667"/>
            </a:avLst>
          </a:prstGeom>
          <a:solidFill>
            <a:srgbClr val="ADADFF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冶金过程简单、加热集中，热影响区域小、容易获得优质焊接接头；同铆接相比，无需多余的金属材料，方便简化车身结构，降低车重，可满足汽车轻量化、节能降耗的要求；点焊过程中，没有弧光、噪声，劳动条件好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圆角矩形 2"/>
          <p:cNvSpPr/>
          <p:nvPr/>
        </p:nvSpPr>
        <p:spPr>
          <a:xfrm>
            <a:off x="1981200" y="1935163"/>
            <a:ext cx="8081963" cy="815975"/>
          </a:xfrm>
          <a:prstGeom prst="roundRect">
            <a:avLst>
              <a:gd name="adj" fmla="val 16667"/>
            </a:avLst>
          </a:prstGeom>
          <a:solidFill>
            <a:srgbClr val="95E7A3"/>
          </a:solidFill>
          <a:ln w="9525">
            <a:noFill/>
          </a:ln>
        </p:spPr>
        <p:txBody>
          <a:bodyPr anchor="t" anchorCtr="0">
            <a:spAutoFit/>
          </a:bodyPr>
          <a:p>
            <a:pPr indent="457200"/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）焊点间距及数目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indent="457200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0" name="Rectangle 2"/>
          <p:cNvSpPr/>
          <p:nvPr/>
        </p:nvSpPr>
        <p:spPr>
          <a:xfrm>
            <a:off x="1524000" y="-184150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981200" y="3398838"/>
            <a:ext cx="8081963" cy="919162"/>
          </a:xfrm>
          <a:prstGeom prst="roundRect">
            <a:avLst>
              <a:gd name="adj" fmla="val 16667"/>
            </a:avLst>
          </a:prstGeom>
          <a:solidFill>
            <a:srgbClr val="FFCC00"/>
          </a:solidFill>
          <a:ln w="9525">
            <a:noFill/>
          </a:ln>
        </p:spPr>
        <p:txBody>
          <a:bodyPr anchor="t" anchorCtr="0">
            <a:spAutoFit/>
          </a:bodyPr>
          <a:p>
            <a:pPr indent="457200"/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（2）焊点尺寸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/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981200" y="4857750"/>
            <a:ext cx="8081963" cy="920750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ln w="9525">
            <a:noFill/>
          </a:ln>
        </p:spPr>
        <p:txBody>
          <a:bodyPr anchor="t" anchorCtr="0">
            <a:spAutoFit/>
          </a:bodyPr>
          <a:p>
            <a:pPr indent="457200"/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（3）点焊参数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/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47825" y="798513"/>
            <a:ext cx="3946525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3．点焊质量的影响因素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  <p:bldP spid="8" grpId="0" bldLvl="0" animBg="1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Rectangle 13"/>
          <p:cNvSpPr>
            <a:spLocks noChangeArrowheads="1"/>
          </p:cNvSpPr>
          <p:nvPr/>
        </p:nvSpPr>
        <p:spPr bwMode="black">
          <a:xfrm>
            <a:off x="1311275" y="615950"/>
            <a:ext cx="5181600" cy="522288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marL="92075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E1B40C"/>
              </a:buClr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细黑" pitchFamily="2" charset="-122"/>
                <a:ea typeface="华文细黑" pitchFamily="2" charset="-122"/>
                <a:cs typeface="+mn-cs"/>
              </a:rPr>
              <a:t>三、汽车车身焊接工艺</a:t>
            </a:r>
            <a:endParaRPr kumimoji="0" lang="zh-CN" altLang="en-US" sz="2800" b="0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细黑" pitchFamily="2" charset="-122"/>
              <a:ea typeface="华文细黑" pitchFamily="2" charset="-122"/>
              <a:cs typeface="+mn-cs"/>
            </a:endParaRPr>
          </a:p>
        </p:txBody>
      </p:sp>
      <p:sp>
        <p:nvSpPr>
          <p:cNvPr id="3" name="TextBox 15"/>
          <p:cNvSpPr txBox="1"/>
          <p:nvPr/>
        </p:nvSpPr>
        <p:spPr>
          <a:xfrm>
            <a:off x="1887538" y="2767013"/>
            <a:ext cx="86106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Aft>
                <a:spcPts val="600"/>
              </a:spcAft>
            </a:pPr>
            <a:r>
              <a:rPr lang="en-US" altLang="zh-CN" sz="2400" b="1" dirty="0">
                <a:latin typeface="Arial" panose="020B0604020202020204" pitchFamily="34" charset="0"/>
              </a:rPr>
              <a:t>1.  </a:t>
            </a:r>
            <a:r>
              <a:rPr lang="zh-CN" altLang="en-US" sz="2400" b="1" dirty="0">
                <a:latin typeface="Arial" panose="020B0604020202020204" pitchFamily="34" charset="0"/>
              </a:rPr>
              <a:t>汽车车身焊接的工艺特点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14500" y="1444625"/>
            <a:ext cx="9082088" cy="1016000"/>
          </a:xfrm>
          <a:prstGeom prst="rect">
            <a:avLst/>
          </a:prstGeom>
          <a:ln w="63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汽车车身是由各种冲压件通过装配和焊接而形成的一个复杂结构体，焊接的质量直接影响汽车车身制造的质量。</a:t>
            </a:r>
            <a:endParaRPr kumimoji="0" lang="zh-CN" altLang="en-US" sz="20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311275" y="3452813"/>
            <a:ext cx="5334000" cy="2447925"/>
          </a:xfrm>
          <a:prstGeom prst="roundRect">
            <a:avLst>
              <a:gd name="adj" fmla="val 16667"/>
            </a:avLst>
          </a:prstGeom>
          <a:solidFill>
            <a:srgbClr val="ADADFF"/>
          </a:solidFill>
          <a:ln w="9525">
            <a:noFill/>
          </a:ln>
        </p:spPr>
        <p:txBody>
          <a:bodyPr anchor="t" anchorCtr="0">
            <a:spAutoFit/>
          </a:bodyPr>
          <a:p>
            <a:pPr indent="457200">
              <a:lnSpc>
                <a:spcPct val="150000"/>
              </a:lnSpc>
            </a:pP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① 车身材料具有良好的焊接性能。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② 车身制造中常采用电阻焊。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③ 车身焊接试焊难度大。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7200">
              <a:lnSpc>
                <a:spcPct val="150000"/>
              </a:lnSpc>
            </a:pP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④ 车身板件通常很薄，焊接刚性很差。</a:t>
            </a:r>
            <a:endParaRPr lang="zh-CN" altLang="zh-CN" dirty="0">
              <a:latin typeface="Arial" panose="020B0604020202020204" pitchFamily="34" charset="0"/>
            </a:endParaRPr>
          </a:p>
          <a:p>
            <a:pPr indent="457200"/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6" name="图片 5" descr="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0" y="2994025"/>
            <a:ext cx="4302125" cy="29067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Box 15"/>
          <p:cNvSpPr txBox="1"/>
          <p:nvPr/>
        </p:nvSpPr>
        <p:spPr>
          <a:xfrm>
            <a:off x="1209675" y="474663"/>
            <a:ext cx="86106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Aft>
                <a:spcPts val="600"/>
              </a:spcAft>
            </a:pPr>
            <a:r>
              <a:rPr lang="en-US" altLang="zh-CN" sz="2400" b="1" dirty="0">
                <a:latin typeface="Arial" panose="020B0604020202020204" pitchFamily="34" charset="0"/>
              </a:rPr>
              <a:t>2. </a:t>
            </a:r>
            <a:r>
              <a:rPr lang="zh-CN" altLang="en-US" sz="2400" b="1" dirty="0">
                <a:latin typeface="Arial" panose="020B0604020202020204" pitchFamily="34" charset="0"/>
              </a:rPr>
              <a:t> 轿车白车身的焊接程序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98588" y="1209675"/>
            <a:ext cx="9144000" cy="1476375"/>
          </a:xfrm>
          <a:prstGeom prst="rect">
            <a:avLst/>
          </a:prstGeom>
          <a:ln w="63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车身焊接的一般过程是先将整车分为各个分总成进行焊接，然后再将这些总成焊接为白车身。轿车白车身主要由底板、前围、后围、左右侧围、顶盖、车门等分总成组成。焊接顺序一般为：零件→组件→合件→分总成→总成（白车身）。</a:t>
            </a:r>
            <a:endParaRPr kumimoji="0" lang="zh-CN" altLang="zh-CN" sz="2000" b="0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025" name="Picture 1" descr="C:\Users\Administrator\AppData\Roaming\Tencent\Users\502857085\QQ\WinTemp\RichOle\~S2O{DUB3ICTO_(74SZ0}RJ.png"/>
          <p:cNvPicPr>
            <a:picLocks noChangeAspect="1"/>
          </p:cNvPicPr>
          <p:nvPr/>
        </p:nvPicPr>
        <p:blipFill>
          <a:blip r:embed="rId1"/>
          <a:srcRect b="6561"/>
          <a:stretch>
            <a:fillRect/>
          </a:stretch>
        </p:blipFill>
        <p:spPr>
          <a:xfrm>
            <a:off x="3402013" y="2906713"/>
            <a:ext cx="5848350" cy="35623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4817" name="Picture 1" descr="C:\Users\Administrator\AppData\Roaming\Tencent\Users\502857085\QQ\WinTemp\RichOle\$BKHX57JGWLNTS9A~YFRV68.png"/>
          <p:cNvPicPr>
            <a:picLocks noChangeAspect="1"/>
          </p:cNvPicPr>
          <p:nvPr/>
        </p:nvPicPr>
        <p:blipFill>
          <a:blip r:embed="rId1"/>
          <a:srcRect b="8865"/>
          <a:stretch>
            <a:fillRect/>
          </a:stretch>
        </p:blipFill>
        <p:spPr>
          <a:xfrm>
            <a:off x="2262188" y="463550"/>
            <a:ext cx="7570787" cy="5576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文本框 1"/>
          <p:cNvSpPr txBox="1"/>
          <p:nvPr/>
        </p:nvSpPr>
        <p:spPr>
          <a:xfrm>
            <a:off x="4511675" y="6184900"/>
            <a:ext cx="467677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轿车车身的焊接程序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YmJhNzlkZmM0MWIwMDQ2MmI0ZThmOWJjM2FkZTgwZDMifQ=="/>
</p:tagLst>
</file>

<file path=ppt/theme/theme1.xml><?xml version="1.0" encoding="utf-8"?>
<a:theme xmlns:a="http://schemas.openxmlformats.org/drawingml/2006/main" name="12">
  <a:themeElements>
    <a:clrScheme name="12 3">
      <a:dk1>
        <a:srgbClr val="000000"/>
      </a:dk1>
      <a:lt1>
        <a:srgbClr val="FEE9DE"/>
      </a:lt1>
      <a:dk2>
        <a:srgbClr val="000066"/>
      </a:dk2>
      <a:lt2>
        <a:srgbClr val="808080"/>
      </a:lt2>
      <a:accent1>
        <a:srgbClr val="5CB1FE"/>
      </a:accent1>
      <a:accent2>
        <a:srgbClr val="FF7575"/>
      </a:accent2>
      <a:accent3>
        <a:srgbClr val="FEF2EC"/>
      </a:accent3>
      <a:accent4>
        <a:srgbClr val="000000"/>
      </a:accent4>
      <a:accent5>
        <a:srgbClr val="B5D5FE"/>
      </a:accent5>
      <a:accent6>
        <a:srgbClr val="E76969"/>
      </a:accent6>
      <a:hlink>
        <a:srgbClr val="FFC319"/>
      </a:hlink>
      <a:folHlink>
        <a:srgbClr val="A8D02A"/>
      </a:folHlink>
    </a:clrScheme>
    <a:fontScheme name="1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12 1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2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EF8E9"/>
        </a:accent3>
        <a:accent4>
          <a:srgbClr val="000000"/>
        </a:accent4>
        <a:accent5>
          <a:srgbClr val="FFDEAB"/>
        </a:accent5>
        <a:accent6>
          <a:srgbClr val="98BC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3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EF2EC"/>
        </a:accent3>
        <a:accent4>
          <a:srgbClr val="000000"/>
        </a:accent4>
        <a:accent5>
          <a:srgbClr val="B5D5FE"/>
        </a:accent5>
        <a:accent6>
          <a:srgbClr val="E76969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12">
  <a:themeElements>
    <a:clrScheme name="12 3">
      <a:dk1>
        <a:srgbClr val="000000"/>
      </a:dk1>
      <a:lt1>
        <a:srgbClr val="FEE9DE"/>
      </a:lt1>
      <a:dk2>
        <a:srgbClr val="000066"/>
      </a:dk2>
      <a:lt2>
        <a:srgbClr val="808080"/>
      </a:lt2>
      <a:accent1>
        <a:srgbClr val="5CB1FE"/>
      </a:accent1>
      <a:accent2>
        <a:srgbClr val="FF7575"/>
      </a:accent2>
      <a:accent3>
        <a:srgbClr val="FEF2EC"/>
      </a:accent3>
      <a:accent4>
        <a:srgbClr val="000000"/>
      </a:accent4>
      <a:accent5>
        <a:srgbClr val="B5D5FE"/>
      </a:accent5>
      <a:accent6>
        <a:srgbClr val="E76969"/>
      </a:accent6>
      <a:hlink>
        <a:srgbClr val="FFC319"/>
      </a:hlink>
      <a:folHlink>
        <a:srgbClr val="A8D02A"/>
      </a:folHlink>
    </a:clrScheme>
    <a:fontScheme name="1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12 1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2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EF8E9"/>
        </a:accent3>
        <a:accent4>
          <a:srgbClr val="000000"/>
        </a:accent4>
        <a:accent5>
          <a:srgbClr val="FFDEAB"/>
        </a:accent5>
        <a:accent6>
          <a:srgbClr val="98BC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3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EF2EC"/>
        </a:accent3>
        <a:accent4>
          <a:srgbClr val="000000"/>
        </a:accent4>
        <a:accent5>
          <a:srgbClr val="B5D5FE"/>
        </a:accent5>
        <a:accent6>
          <a:srgbClr val="E76969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E:\ppt模版库\12.pot</Template>
  <TotalTime>0</TotalTime>
  <Words>703</Words>
  <Application>WPS 演示</Application>
  <PresentationFormat>自定义</PresentationFormat>
  <Paragraphs>57</Paragraphs>
  <Slides>10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+mn-ea</vt:lpstr>
      <vt:lpstr>Segoe Print</vt:lpstr>
      <vt:lpstr>华文细黑</vt:lpstr>
      <vt:lpstr>华文中宋</vt:lpstr>
      <vt:lpstr>黑体</vt:lpstr>
      <vt:lpstr>华文楷体</vt:lpstr>
      <vt:lpstr>华文新魏</vt:lpstr>
      <vt:lpstr>Times New Roman</vt:lpstr>
      <vt:lpstr>Arial Unicode MS</vt:lpstr>
      <vt:lpstr>12</vt:lpstr>
      <vt:lpstr>1_12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jqe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平面构成 plane formation</dc:title>
  <dc:creator>jqe001</dc:creator>
  <cp:lastModifiedBy>舍士</cp:lastModifiedBy>
  <cp:revision>605</cp:revision>
  <dcterms:created xsi:type="dcterms:W3CDTF">2012-05-14T06:44:00Z</dcterms:created>
  <dcterms:modified xsi:type="dcterms:W3CDTF">2023-08-03T07:58:57Z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CF2033043E91415097BEBAE540339992_12</vt:lpwstr>
  </property>
</Properties>
</file>