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716" r:id="rId3"/>
    <p:sldMasterId id="2147483728" r:id="rId4"/>
  </p:sldMasterIdLst>
  <p:notesMasterIdLst>
    <p:notesMasterId r:id="rId6"/>
  </p:notesMasterIdLst>
  <p:handoutMasterIdLst>
    <p:handoutMasterId r:id="rId64"/>
  </p:handoutMasterIdLst>
  <p:sldIdLst>
    <p:sldId id="376" r:id="rId5"/>
    <p:sldId id="465" r:id="rId7"/>
    <p:sldId id="453" r:id="rId8"/>
    <p:sldId id="616" r:id="rId9"/>
    <p:sldId id="464" r:id="rId10"/>
    <p:sldId id="450" r:id="rId11"/>
    <p:sldId id="467" r:id="rId12"/>
    <p:sldId id="468" r:id="rId13"/>
    <p:sldId id="469" r:id="rId14"/>
    <p:sldId id="532" r:id="rId15"/>
    <p:sldId id="533" r:id="rId16"/>
    <p:sldId id="534" r:id="rId17"/>
    <p:sldId id="535" r:id="rId18"/>
    <p:sldId id="536" r:id="rId19"/>
    <p:sldId id="542" r:id="rId20"/>
    <p:sldId id="543" r:id="rId21"/>
    <p:sldId id="544" r:id="rId22"/>
    <p:sldId id="545" r:id="rId23"/>
    <p:sldId id="546" r:id="rId24"/>
    <p:sldId id="548" r:id="rId25"/>
    <p:sldId id="547" r:id="rId26"/>
    <p:sldId id="549" r:id="rId27"/>
    <p:sldId id="550" r:id="rId28"/>
    <p:sldId id="551" r:id="rId29"/>
    <p:sldId id="552" r:id="rId30"/>
    <p:sldId id="572" r:id="rId31"/>
    <p:sldId id="555" r:id="rId32"/>
    <p:sldId id="557" r:id="rId33"/>
    <p:sldId id="558" r:id="rId34"/>
    <p:sldId id="559" r:id="rId35"/>
    <p:sldId id="562" r:id="rId36"/>
    <p:sldId id="560" r:id="rId37"/>
    <p:sldId id="564" r:id="rId38"/>
    <p:sldId id="565" r:id="rId39"/>
    <p:sldId id="571" r:id="rId40"/>
    <p:sldId id="567" r:id="rId41"/>
    <p:sldId id="585" r:id="rId42"/>
    <p:sldId id="586" r:id="rId43"/>
    <p:sldId id="587" r:id="rId44"/>
    <p:sldId id="588" r:id="rId45"/>
    <p:sldId id="590" r:id="rId46"/>
    <p:sldId id="591" r:id="rId47"/>
    <p:sldId id="592" r:id="rId48"/>
    <p:sldId id="596" r:id="rId49"/>
    <p:sldId id="593" r:id="rId50"/>
    <p:sldId id="594" r:id="rId51"/>
    <p:sldId id="595" r:id="rId52"/>
    <p:sldId id="597" r:id="rId53"/>
    <p:sldId id="602" r:id="rId54"/>
    <p:sldId id="603" r:id="rId55"/>
    <p:sldId id="604" r:id="rId56"/>
    <p:sldId id="609" r:id="rId57"/>
    <p:sldId id="610" r:id="rId58"/>
    <p:sldId id="606" r:id="rId59"/>
    <p:sldId id="611" r:id="rId60"/>
    <p:sldId id="607" r:id="rId61"/>
    <p:sldId id="608" r:id="rId62"/>
    <p:sldId id="568" r:id="rId63"/>
  </p:sldIdLst>
  <p:sldSz cx="12192000" cy="6858000"/>
  <p:notesSz cx="6858000" cy="9144000"/>
  <p:embeddedFontLst>
    <p:embeddedFont>
      <p:font typeface="微软雅黑" panose="020B0503020204020204" charset="-122"/>
      <p:regular r:id="rId69"/>
    </p:embeddedFont>
    <p:embeddedFont>
      <p:font typeface="汉仪全唐诗简" panose="00020600040101010101" pitchFamily="18" charset="-122"/>
      <p:regular r:id="rId70"/>
    </p:embeddedFont>
    <p:embeddedFont>
      <p:font typeface="标准粗黑" panose="02000503000000000000" charset="-122"/>
      <p:regular r:id="rId71"/>
    </p:embeddedFont>
    <p:embeddedFont>
      <p:font typeface="Arial Narrow" panose="020B0606020202030204" charset="0"/>
      <p:regular r:id="rId72"/>
      <p:bold r:id="rId73"/>
      <p:italic r:id="rId74"/>
      <p:boldItalic r:id="rId75"/>
    </p:embeddedFont>
    <p:embeddedFont>
      <p:font typeface="Calibri" panose="020F0502020204030204" charset="0"/>
      <p:regular r:id="rId76"/>
      <p:bold r:id="rId77"/>
      <p:italic r:id="rId78"/>
      <p:boldItalic r:id="rId79"/>
    </p:embeddedFont>
    <p:embeddedFont>
      <p:font typeface="楷体" panose="02010609060101010101" charset="-122"/>
      <p:regular r:id="rId80"/>
    </p:embeddedFont>
    <p:embeddedFont>
      <p:font typeface="微软雅黑 Light" panose="020B0502040204020203" pitchFamily="34" charset="-122"/>
      <p:regular r:id="rId81"/>
    </p:embeddedFont>
  </p:embeddedFontLst>
  <p:custDataLst>
    <p:tags r:id="rId8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1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A" lastIdx="0" clrIdx="1"/>
  <p:cmAuthor id="0" name="pengshufeng" initials="psf"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13742F"/>
    <a:srgbClr val="48A088"/>
    <a:srgbClr val="6F49DD"/>
    <a:srgbClr val="42ACEE"/>
    <a:srgbClr val="5CAC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8234" autoAdjust="0"/>
    <p:restoredTop sz="96469" autoAdjust="0"/>
  </p:normalViewPr>
  <p:slideViewPr>
    <p:cSldViewPr snapToGrid="0" showGuides="1">
      <p:cViewPr varScale="1">
        <p:scale>
          <a:sx n="77" d="100"/>
          <a:sy n="77" d="100"/>
        </p:scale>
        <p:origin x="77" y="163"/>
      </p:cViewPr>
      <p:guideLst>
        <p:guide orient="horz" pos="2160"/>
        <p:guide pos="3818"/>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861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2" Type="http://schemas.openxmlformats.org/officeDocument/2006/relationships/tags" Target="tags/tag143.xml"/><Relationship Id="rId81" Type="http://schemas.openxmlformats.org/officeDocument/2006/relationships/font" Target="fonts/font13.fntdata"/><Relationship Id="rId80" Type="http://schemas.openxmlformats.org/officeDocument/2006/relationships/font" Target="fonts/font12.fntdata"/><Relationship Id="rId8" Type="http://schemas.openxmlformats.org/officeDocument/2006/relationships/slide" Target="slides/slide3.xml"/><Relationship Id="rId79" Type="http://schemas.openxmlformats.org/officeDocument/2006/relationships/font" Target="fonts/font11.fntdata"/><Relationship Id="rId78" Type="http://schemas.openxmlformats.org/officeDocument/2006/relationships/font" Target="fonts/font10.fntdata"/><Relationship Id="rId77" Type="http://schemas.openxmlformats.org/officeDocument/2006/relationships/font" Target="fonts/font9.fntdata"/><Relationship Id="rId76" Type="http://schemas.openxmlformats.org/officeDocument/2006/relationships/font" Target="fonts/font8.fntdata"/><Relationship Id="rId75" Type="http://schemas.openxmlformats.org/officeDocument/2006/relationships/font" Target="fonts/font7.fntdata"/><Relationship Id="rId74" Type="http://schemas.openxmlformats.org/officeDocument/2006/relationships/font" Target="fonts/font6.fntdata"/><Relationship Id="rId73" Type="http://schemas.openxmlformats.org/officeDocument/2006/relationships/font" Target="fonts/font5.fntdata"/><Relationship Id="rId72" Type="http://schemas.openxmlformats.org/officeDocument/2006/relationships/font" Target="fonts/font4.fntdata"/><Relationship Id="rId71" Type="http://schemas.openxmlformats.org/officeDocument/2006/relationships/font" Target="fonts/font3.fntdata"/><Relationship Id="rId70" Type="http://schemas.openxmlformats.org/officeDocument/2006/relationships/font" Target="fonts/font2.fntdata"/><Relationship Id="rId7" Type="http://schemas.openxmlformats.org/officeDocument/2006/relationships/slide" Target="slides/slide2.xml"/><Relationship Id="rId69" Type="http://schemas.openxmlformats.org/officeDocument/2006/relationships/font" Target="fonts/font1.fntdata"/><Relationship Id="rId68" Type="http://schemas.openxmlformats.org/officeDocument/2006/relationships/commentAuthors" Target="commentAuthors.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61AB6C-AFE0-4DFD-A3BB-82E4179AFCF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1CC8E9-8CCE-456B-B840-17D175C53E0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6275E458-CC16-44BB-82FC-CF6C47E97F2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23" name="Picture Placeholder 13"/>
          <p:cNvSpPr>
            <a:spLocks noGrp="1"/>
          </p:cNvSpPr>
          <p:nvPr>
            <p:ph type="pic" sz="quarter" idx="19"/>
          </p:nvPr>
        </p:nvSpPr>
        <p:spPr>
          <a:xfrm>
            <a:off x="4723877" y="1616464"/>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5" name="Picture Placeholder 13"/>
          <p:cNvSpPr>
            <a:spLocks noGrp="1"/>
          </p:cNvSpPr>
          <p:nvPr>
            <p:ph type="pic" sz="quarter" idx="18"/>
          </p:nvPr>
        </p:nvSpPr>
        <p:spPr>
          <a:xfrm>
            <a:off x="1190615" y="1596087"/>
            <a:ext cx="3302245" cy="188788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1" name="Picture Placeholder 13"/>
          <p:cNvSpPr>
            <a:spLocks noGrp="1"/>
          </p:cNvSpPr>
          <p:nvPr>
            <p:ph type="pic" sz="quarter" idx="16"/>
          </p:nvPr>
        </p:nvSpPr>
        <p:spPr>
          <a:xfrm>
            <a:off x="9235260" y="1552688"/>
            <a:ext cx="1931285" cy="1931285"/>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5" grpId="0"/>
      <p:bldP spid="11"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9301965"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4636791"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12" name="Picture Placeholder 13"/>
          <p:cNvSpPr>
            <a:spLocks noGrp="1"/>
          </p:cNvSpPr>
          <p:nvPr>
            <p:ph type="pic" sz="quarter" idx="17"/>
          </p:nvPr>
        </p:nvSpPr>
        <p:spPr>
          <a:xfrm>
            <a:off x="6941199" y="2053390"/>
            <a:ext cx="2544389" cy="2544389"/>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88942" y="1608281"/>
            <a:ext cx="3125157" cy="4166877"/>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862578" y="1574046"/>
            <a:ext cx="2206198" cy="367699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649022" y="1336204"/>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5" name="Picture Placeholder 13"/>
          <p:cNvSpPr>
            <a:spLocks noGrp="1"/>
          </p:cNvSpPr>
          <p:nvPr>
            <p:ph type="pic" sz="quarter" idx="17"/>
          </p:nvPr>
        </p:nvSpPr>
        <p:spPr>
          <a:xfrm>
            <a:off x="1649023" y="3111106"/>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6" name="Picture Placeholder 13"/>
          <p:cNvSpPr>
            <a:spLocks noGrp="1"/>
          </p:cNvSpPr>
          <p:nvPr>
            <p:ph type="pic" sz="quarter" idx="18"/>
          </p:nvPr>
        </p:nvSpPr>
        <p:spPr>
          <a:xfrm>
            <a:off x="1649021" y="4886008"/>
            <a:ext cx="2194333" cy="12235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5" grpId="0"/>
      <p:bldP spid="26"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8738368" y="1909426"/>
            <a:ext cx="2356392" cy="351834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6" name="图片占位符 2"/>
          <p:cNvSpPr>
            <a:spLocks noGrp="1"/>
          </p:cNvSpPr>
          <p:nvPr>
            <p:ph type="pic" sz="quarter" idx="16"/>
          </p:nvPr>
        </p:nvSpPr>
        <p:spPr>
          <a:xfrm>
            <a:off x="8551584" y="1419239"/>
            <a:ext cx="2608812" cy="3291117"/>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411705" y="1304607"/>
            <a:ext cx="4620128" cy="2127486"/>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8" name="Picture Placeholder 13"/>
          <p:cNvSpPr>
            <a:spLocks noGrp="1"/>
          </p:cNvSpPr>
          <p:nvPr>
            <p:ph type="pic" sz="quarter" idx="17"/>
          </p:nvPr>
        </p:nvSpPr>
        <p:spPr>
          <a:xfrm>
            <a:off x="4168058" y="1805371"/>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49357" y="1805372"/>
            <a:ext cx="2432043" cy="364881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529389" y="1573143"/>
            <a:ext cx="3192376" cy="411737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106793"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6416194" y="2026823"/>
            <a:ext cx="1710642" cy="17106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1254270" y="3368517"/>
            <a:ext cx="3879204" cy="218205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260405" y="1759171"/>
            <a:ext cx="3386879" cy="3386879"/>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563979" y="1896980"/>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232056" y="2335391"/>
            <a:ext cx="3064042" cy="306404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11" name="Picture Placeholder 13"/>
          <p:cNvSpPr>
            <a:spLocks noGrp="1"/>
          </p:cNvSpPr>
          <p:nvPr>
            <p:ph type="pic" sz="quarter" idx="16"/>
          </p:nvPr>
        </p:nvSpPr>
        <p:spPr>
          <a:xfrm>
            <a:off x="2121569" y="1941096"/>
            <a:ext cx="1263316" cy="126331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964595" y="170671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844083" y="1768081"/>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5" name="Picture Placeholder 13"/>
          <p:cNvSpPr>
            <a:spLocks noGrp="1"/>
          </p:cNvSpPr>
          <p:nvPr>
            <p:ph type="pic" sz="quarter" idx="18"/>
          </p:nvPr>
        </p:nvSpPr>
        <p:spPr>
          <a:xfrm>
            <a:off x="6754687" y="169987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6" name="Picture Placeholder 13"/>
          <p:cNvSpPr>
            <a:spLocks noGrp="1"/>
          </p:cNvSpPr>
          <p:nvPr>
            <p:ph type="pic" sz="quarter" idx="19"/>
          </p:nvPr>
        </p:nvSpPr>
        <p:spPr>
          <a:xfrm>
            <a:off x="9634175" y="1761243"/>
            <a:ext cx="1796406" cy="1796406"/>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5"/>
                                        </p:tgtEl>
                                        <p:attrNameLst>
                                          <p:attrName>style.visibility</p:attrName>
                                        </p:attrNameLst>
                                      </p:cBhvr>
                                      <p:to>
                                        <p:strVal val="visible"/>
                                      </p:to>
                                    </p:set>
                                    <p:animEffect transition="in" filter="fade">
                                      <p:cBhvr>
                                        <p:cTn id="13" dur="500"/>
                                        <p:tgtEl>
                                          <p:spTgt spid="25"/>
                                        </p:tgtEl>
                                      </p:cBhvr>
                                    </p:animEffect>
                                  </p:childTnLst>
                                </p:cTn>
                              </p:par>
                              <p:par>
                                <p:cTn id="14" presetID="10" presetClass="entr" presetSubtype="0" fill="hold" grpId="0" nodeType="withEffect" nodePh="1">
                                  <p:stCondLst>
                                    <p:cond delay="1000"/>
                                  </p:stCondLst>
                                  <p:endCondLst>
                                    <p:cond evt="begin" delay="0">
                                      <p:tn val="14"/>
                                    </p:cond>
                                  </p:end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5" grpId="0"/>
      <p:bldP spid="26"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447672" y="1850054"/>
            <a:ext cx="2209800" cy="2209800"/>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1597943" y="1707288"/>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6" name="Picture Placeholder 13"/>
          <p:cNvSpPr>
            <a:spLocks noGrp="1"/>
          </p:cNvSpPr>
          <p:nvPr>
            <p:ph type="pic" sz="quarter" idx="18"/>
          </p:nvPr>
        </p:nvSpPr>
        <p:spPr>
          <a:xfrm>
            <a:off x="4850002" y="1707289"/>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7" name="Picture Placeholder 13"/>
          <p:cNvSpPr>
            <a:spLocks noGrp="1"/>
          </p:cNvSpPr>
          <p:nvPr>
            <p:ph type="pic" sz="quarter" idx="19"/>
          </p:nvPr>
        </p:nvSpPr>
        <p:spPr>
          <a:xfrm>
            <a:off x="8095448" y="1700643"/>
            <a:ext cx="2179757" cy="1892256"/>
          </a:xfrm>
          <a:prstGeom prst="hex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5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55918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9" name="Picture Placeholder 13"/>
          <p:cNvSpPr>
            <a:spLocks noGrp="1"/>
          </p:cNvSpPr>
          <p:nvPr>
            <p:ph type="pic" sz="quarter" idx="18"/>
          </p:nvPr>
        </p:nvSpPr>
        <p:spPr>
          <a:xfrm>
            <a:off x="8792258" y="1465498"/>
            <a:ext cx="2883801" cy="4325701"/>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Titelfolie">
    <p:spTree>
      <p:nvGrpSpPr>
        <p:cNvPr id="1" name=""/>
        <p:cNvGrpSpPr/>
        <p:nvPr/>
      </p:nvGrpSpPr>
      <p:grpSpPr>
        <a:xfrm>
          <a:off x="0" y="0"/>
          <a:ext cx="0" cy="0"/>
          <a:chOff x="0" y="0"/>
          <a:chExt cx="0" cy="0"/>
        </a:xfrm>
      </p:grpSpPr>
      <p:sp>
        <p:nvSpPr>
          <p:cNvPr id="5" name="Picture Placeholder 13"/>
          <p:cNvSpPr>
            <a:spLocks noGrp="1"/>
          </p:cNvSpPr>
          <p:nvPr>
            <p:ph type="pic" sz="quarter" idx="17"/>
          </p:nvPr>
        </p:nvSpPr>
        <p:spPr>
          <a:xfrm>
            <a:off x="1222462" y="1236675"/>
            <a:ext cx="4255423" cy="2836949"/>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20" name="Picture Placeholder 13"/>
          <p:cNvSpPr>
            <a:spLocks noGrp="1"/>
          </p:cNvSpPr>
          <p:nvPr>
            <p:ph type="pic" sz="quarter" idx="18"/>
          </p:nvPr>
        </p:nvSpPr>
        <p:spPr>
          <a:xfrm>
            <a:off x="5794339" y="1505279"/>
            <a:ext cx="5681281" cy="2054349"/>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772127" y="1547994"/>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3437469" y="1589512"/>
            <a:ext cx="1563330" cy="1563330"/>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1" grpId="0"/>
      <p:bldP spid="12"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4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470897" y="1486601"/>
            <a:ext cx="5090324" cy="1907906"/>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975297"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5" name="Picture Placeholder 13"/>
          <p:cNvSpPr>
            <a:spLocks noGrp="1"/>
          </p:cNvSpPr>
          <p:nvPr>
            <p:ph type="pic" sz="quarter" idx="17"/>
          </p:nvPr>
        </p:nvSpPr>
        <p:spPr>
          <a:xfrm>
            <a:off x="5775160" y="1621183"/>
            <a:ext cx="2367642" cy="3551463"/>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24049" y="1862519"/>
            <a:ext cx="5165552" cy="2905623"/>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3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731573" y="914401"/>
            <a:ext cx="5377667" cy="3144252"/>
          </a:xfrm>
          <a:prstGeom prst="round2Diag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1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6590529" y="3152246"/>
            <a:ext cx="4674736" cy="2626953"/>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5089702" y="1460635"/>
            <a:ext cx="4438640" cy="2496735"/>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8_Titelfolie">
    <p:spTree>
      <p:nvGrpSpPr>
        <p:cNvPr id="1" name=""/>
        <p:cNvGrpSpPr/>
        <p:nvPr/>
      </p:nvGrpSpPr>
      <p:grpSpPr>
        <a:xfrm>
          <a:off x="0" y="0"/>
          <a:ext cx="0" cy="0"/>
          <a:chOff x="0" y="0"/>
          <a:chExt cx="0" cy="0"/>
        </a:xfrm>
      </p:grpSpPr>
      <p:sp>
        <p:nvSpPr>
          <p:cNvPr id="4" name="Picture Placeholder 13"/>
          <p:cNvSpPr>
            <a:spLocks noGrp="1"/>
          </p:cNvSpPr>
          <p:nvPr>
            <p:ph type="pic" sz="quarter" idx="16"/>
          </p:nvPr>
        </p:nvSpPr>
        <p:spPr>
          <a:xfrm>
            <a:off x="1277374" y="1437437"/>
            <a:ext cx="2917255" cy="3889305"/>
          </a:xfrm>
          <a:prstGeom prst="roundRect">
            <a:avLst/>
          </a:prstGeom>
          <a:noFill/>
          <a:effectLst>
            <a:outerShdw blurRad="50800" dist="38100" dir="5400000" algn="t" rotWithShape="0">
              <a:prstClr val="black">
                <a:alpha val="40000"/>
              </a:prstClr>
            </a:outerShdw>
          </a:effectLst>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64018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4" name="Picture Placeholder 13"/>
          <p:cNvSpPr>
            <a:spLocks noGrp="1"/>
          </p:cNvSpPr>
          <p:nvPr>
            <p:ph type="pic" sz="quarter" idx="17"/>
          </p:nvPr>
        </p:nvSpPr>
        <p:spPr>
          <a:xfrm>
            <a:off x="4816349" y="1613256"/>
            <a:ext cx="2306211" cy="4326968"/>
          </a:xfrm>
          <a:custGeom>
            <a:avLst/>
            <a:gdLst>
              <a:gd name="connsiteX0" fmla="*/ 14010 w 5330699"/>
              <a:gd name="connsiteY0" fmla="*/ 0 h 3735977"/>
              <a:gd name="connsiteX1" fmla="*/ 5316689 w 5330699"/>
              <a:gd name="connsiteY1" fmla="*/ 0 h 3735977"/>
              <a:gd name="connsiteX2" fmla="*/ 5330699 w 5330699"/>
              <a:gd name="connsiteY2" fmla="*/ 14010 h 3735977"/>
              <a:gd name="connsiteX3" fmla="*/ 5330699 w 5330699"/>
              <a:gd name="connsiteY3" fmla="*/ 3721967 h 3735977"/>
              <a:gd name="connsiteX4" fmla="*/ 5316689 w 5330699"/>
              <a:gd name="connsiteY4" fmla="*/ 3735977 h 3735977"/>
              <a:gd name="connsiteX5" fmla="*/ 14010 w 5330699"/>
              <a:gd name="connsiteY5" fmla="*/ 3735977 h 3735977"/>
              <a:gd name="connsiteX6" fmla="*/ 0 w 5330699"/>
              <a:gd name="connsiteY6" fmla="*/ 3721967 h 3735977"/>
              <a:gd name="connsiteX7" fmla="*/ 0 w 5330699"/>
              <a:gd name="connsiteY7" fmla="*/ 14010 h 3735977"/>
              <a:gd name="connsiteX8" fmla="*/ 14010 w 5330699"/>
              <a:gd name="connsiteY8" fmla="*/ 0 h 3735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0699" h="3735977">
                <a:moveTo>
                  <a:pt x="14010" y="0"/>
                </a:moveTo>
                <a:lnTo>
                  <a:pt x="5316689" y="0"/>
                </a:lnTo>
                <a:cubicBezTo>
                  <a:pt x="5324427" y="0"/>
                  <a:pt x="5330699" y="6272"/>
                  <a:pt x="5330699" y="14010"/>
                </a:cubicBezTo>
                <a:lnTo>
                  <a:pt x="5330699" y="3721967"/>
                </a:lnTo>
                <a:cubicBezTo>
                  <a:pt x="5330699" y="3729705"/>
                  <a:pt x="5324427" y="3735977"/>
                  <a:pt x="5316689" y="3735977"/>
                </a:cubicBezTo>
                <a:lnTo>
                  <a:pt x="14010" y="3735977"/>
                </a:lnTo>
                <a:cubicBezTo>
                  <a:pt x="6272" y="3735977"/>
                  <a:pt x="0" y="3729705"/>
                  <a:pt x="0" y="3721967"/>
                </a:cubicBezTo>
                <a:lnTo>
                  <a:pt x="0" y="14010"/>
                </a:lnTo>
                <a:cubicBezTo>
                  <a:pt x="0" y="6272"/>
                  <a:pt x="6272" y="0"/>
                  <a:pt x="14010" y="0"/>
                </a:cubicBezTo>
                <a:close/>
              </a:path>
            </a:pathLst>
          </a:cu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1059542" y="2700613"/>
            <a:ext cx="2525487" cy="2827086"/>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3" name="Picture Placeholder 13"/>
          <p:cNvSpPr>
            <a:spLocks noGrp="1"/>
          </p:cNvSpPr>
          <p:nvPr>
            <p:ph type="pic" sz="quarter" idx="16"/>
          </p:nvPr>
        </p:nvSpPr>
        <p:spPr>
          <a:xfrm>
            <a:off x="500499" y="2081588"/>
            <a:ext cx="2984851" cy="3109223"/>
          </a:xfrm>
          <a:prstGeom prst="parallelogram">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6941959"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9132424" y="1585875"/>
            <a:ext cx="2101429" cy="2802608"/>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8_内容与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1509924" y="1410751"/>
            <a:ext cx="3589856" cy="2003171"/>
          </a:xfrm>
          <a:prstGeom prst="rect">
            <a:avLst/>
          </a:prstGeom>
        </p:spPr>
        <p:txBody>
          <a:bodyPr/>
          <a:lstStyle/>
          <a:p>
            <a:endParaRPr lang="zh-CN" altLang="en-US"/>
          </a:p>
        </p:txBody>
      </p:sp>
      <p:sp>
        <p:nvSpPr>
          <p:cNvPr id="6" name="图片占位符 4"/>
          <p:cNvSpPr>
            <a:spLocks noGrp="1"/>
          </p:cNvSpPr>
          <p:nvPr>
            <p:ph type="pic" sz="quarter" idx="11"/>
          </p:nvPr>
        </p:nvSpPr>
        <p:spPr>
          <a:xfrm>
            <a:off x="7100013" y="3756829"/>
            <a:ext cx="3589856" cy="2019294"/>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18_空白">
    <p:spTree>
      <p:nvGrpSpPr>
        <p:cNvPr id="1" name=""/>
        <p:cNvGrpSpPr/>
        <p:nvPr/>
      </p:nvGrpSpPr>
      <p:grpSpPr>
        <a:xfrm>
          <a:off x="0" y="0"/>
          <a:ext cx="0" cy="0"/>
          <a:chOff x="0" y="0"/>
          <a:chExt cx="0" cy="0"/>
        </a:xfrm>
      </p:grpSpPr>
      <p:sp>
        <p:nvSpPr>
          <p:cNvPr id="3" name="图片占位符 3"/>
          <p:cNvSpPr>
            <a:spLocks noGrp="1"/>
          </p:cNvSpPr>
          <p:nvPr>
            <p:ph type="pic" sz="quarter" idx="12"/>
          </p:nvPr>
        </p:nvSpPr>
        <p:spPr>
          <a:xfrm>
            <a:off x="1678805" y="3299889"/>
            <a:ext cx="4160385" cy="227541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85_空白">
    <p:spTree>
      <p:nvGrpSpPr>
        <p:cNvPr id="1" name=""/>
        <p:cNvGrpSpPr/>
        <p:nvPr/>
      </p:nvGrpSpPr>
      <p:grpSpPr>
        <a:xfrm>
          <a:off x="0" y="0"/>
          <a:ext cx="0" cy="0"/>
          <a:chOff x="0" y="0"/>
          <a:chExt cx="0" cy="0"/>
        </a:xfrm>
      </p:grpSpPr>
      <p:sp>
        <p:nvSpPr>
          <p:cNvPr id="10" name="图片占位符 3"/>
          <p:cNvSpPr>
            <a:spLocks noGrp="1"/>
          </p:cNvSpPr>
          <p:nvPr>
            <p:ph type="pic" sz="quarter" idx="11"/>
          </p:nvPr>
        </p:nvSpPr>
        <p:spPr>
          <a:xfrm>
            <a:off x="764405" y="1666567"/>
            <a:ext cx="10724588" cy="1732935"/>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2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30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74_空白">
    <p:spTree>
      <p:nvGrpSpPr>
        <p:cNvPr id="1" name=""/>
        <p:cNvGrpSpPr/>
        <p:nvPr/>
      </p:nvGrpSpPr>
      <p:grpSpPr>
        <a:xfrm>
          <a:off x="0" y="0"/>
          <a:ext cx="0" cy="0"/>
          <a:chOff x="0" y="0"/>
          <a:chExt cx="0" cy="0"/>
        </a:xfrm>
      </p:grpSpPr>
      <p:sp>
        <p:nvSpPr>
          <p:cNvPr id="5" name="图片占位符 7"/>
          <p:cNvSpPr>
            <a:spLocks noGrp="1"/>
          </p:cNvSpPr>
          <p:nvPr>
            <p:ph type="pic" sz="quarter" idx="10"/>
          </p:nvPr>
        </p:nvSpPr>
        <p:spPr>
          <a:xfrm>
            <a:off x="1371161" y="2565652"/>
            <a:ext cx="2707229" cy="1470436"/>
          </a:xfrm>
          <a:prstGeom prst="rect">
            <a:avLst/>
          </a:prstGeom>
        </p:spPr>
      </p:sp>
      <p:sp>
        <p:nvSpPr>
          <p:cNvPr id="6" name="图片占位符 8"/>
          <p:cNvSpPr>
            <a:spLocks noGrp="1"/>
          </p:cNvSpPr>
          <p:nvPr>
            <p:ph type="pic" sz="quarter" idx="11"/>
          </p:nvPr>
        </p:nvSpPr>
        <p:spPr>
          <a:xfrm>
            <a:off x="4742385" y="2541768"/>
            <a:ext cx="2707229" cy="1470436"/>
          </a:xfrm>
          <a:prstGeom prst="rect">
            <a:avLst/>
          </a:prstGeom>
        </p:spPr>
      </p:sp>
      <p:sp>
        <p:nvSpPr>
          <p:cNvPr id="7" name="图片占位符 9"/>
          <p:cNvSpPr>
            <a:spLocks noGrp="1"/>
          </p:cNvSpPr>
          <p:nvPr>
            <p:ph type="pic" sz="quarter" idx="12"/>
          </p:nvPr>
        </p:nvSpPr>
        <p:spPr>
          <a:xfrm>
            <a:off x="8096773" y="2606906"/>
            <a:ext cx="2707229" cy="1470436"/>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06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66_空白">
    <p:spTree>
      <p:nvGrpSpPr>
        <p:cNvPr id="1" name=""/>
        <p:cNvGrpSpPr/>
        <p:nvPr/>
      </p:nvGrpSpPr>
      <p:grpSpPr>
        <a:xfrm>
          <a:off x="0" y="0"/>
          <a:ext cx="0" cy="0"/>
          <a:chOff x="0" y="0"/>
          <a:chExt cx="0" cy="0"/>
        </a:xfrm>
      </p:grpSpPr>
      <p:sp>
        <p:nvSpPr>
          <p:cNvPr id="5" name="图片占位符 1"/>
          <p:cNvSpPr>
            <a:spLocks noGrp="1"/>
          </p:cNvSpPr>
          <p:nvPr>
            <p:ph type="pic" sz="quarter" idx="10"/>
          </p:nvPr>
        </p:nvSpPr>
        <p:spPr>
          <a:xfrm>
            <a:off x="4279901" y="2252382"/>
            <a:ext cx="1885017" cy="3364953"/>
          </a:xfrm>
          <a:prstGeom prst="rect">
            <a:avLst/>
          </a:prstGeom>
        </p:spPr>
      </p:sp>
      <p:sp>
        <p:nvSpPr>
          <p:cNvPr id="7" name="图片占位符 3"/>
          <p:cNvSpPr>
            <a:spLocks noGrp="1"/>
          </p:cNvSpPr>
          <p:nvPr>
            <p:ph type="pic" sz="quarter" idx="11"/>
          </p:nvPr>
        </p:nvSpPr>
        <p:spPr>
          <a:xfrm>
            <a:off x="6244623" y="2252382"/>
            <a:ext cx="1095977" cy="3364953"/>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59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10" name="Picture Placeholder 13"/>
          <p:cNvSpPr>
            <a:spLocks noGrp="1"/>
          </p:cNvSpPr>
          <p:nvPr>
            <p:ph type="pic" sz="quarter" idx="18"/>
          </p:nvPr>
        </p:nvSpPr>
        <p:spPr>
          <a:xfrm>
            <a:off x="8557179" y="1931505"/>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2284249"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454017" y="1812306"/>
            <a:ext cx="1325977" cy="1325977"/>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32_空白">
    <p:spTree>
      <p:nvGrpSpPr>
        <p:cNvPr id="1" name=""/>
        <p:cNvGrpSpPr/>
        <p:nvPr/>
      </p:nvGrpSpPr>
      <p:grpSpPr>
        <a:xfrm>
          <a:off x="0" y="0"/>
          <a:ext cx="0" cy="0"/>
          <a:chOff x="0" y="0"/>
          <a:chExt cx="0" cy="0"/>
        </a:xfrm>
      </p:grpSpPr>
      <p:sp>
        <p:nvSpPr>
          <p:cNvPr id="6" name="图片占位符 3"/>
          <p:cNvSpPr>
            <a:spLocks noGrp="1"/>
          </p:cNvSpPr>
          <p:nvPr>
            <p:ph type="pic" sz="quarter" idx="11"/>
          </p:nvPr>
        </p:nvSpPr>
        <p:spPr>
          <a:xfrm>
            <a:off x="4881380" y="1752437"/>
            <a:ext cx="2268778" cy="2210117"/>
          </a:xfrm>
          <a:prstGeom prst="diamond">
            <a:avLst/>
          </a:prstGeom>
        </p:spPr>
        <p:txBody>
          <a:bodyPr/>
          <a:lstStyle/>
          <a:p>
            <a:endParaRPr lang="zh-CN" altLang="en-US"/>
          </a:p>
        </p:txBody>
      </p:sp>
      <p:sp>
        <p:nvSpPr>
          <p:cNvPr id="4" name="图片占位符 3"/>
          <p:cNvSpPr>
            <a:spLocks noGrp="1"/>
          </p:cNvSpPr>
          <p:nvPr>
            <p:ph type="pic" sz="quarter" idx="10"/>
          </p:nvPr>
        </p:nvSpPr>
        <p:spPr>
          <a:xfrm>
            <a:off x="1559859" y="1752437"/>
            <a:ext cx="2268778" cy="2210117"/>
          </a:xfrm>
          <a:prstGeom prst="diamond">
            <a:avLst/>
          </a:prstGeom>
        </p:spPr>
        <p:txBody>
          <a:bodyPr/>
          <a:lstStyle/>
          <a:p>
            <a:endParaRPr lang="zh-CN" altLang="en-US"/>
          </a:p>
        </p:txBody>
      </p:sp>
      <p:sp>
        <p:nvSpPr>
          <p:cNvPr id="9" name="图片占位符 3"/>
          <p:cNvSpPr>
            <a:spLocks noGrp="1"/>
          </p:cNvSpPr>
          <p:nvPr>
            <p:ph type="pic" sz="quarter" idx="12"/>
          </p:nvPr>
        </p:nvSpPr>
        <p:spPr>
          <a:xfrm>
            <a:off x="8233375" y="1752436"/>
            <a:ext cx="2268778" cy="2210117"/>
          </a:xfrm>
          <a:prstGeom prst="diamond">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7_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6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63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95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2_空白">
    <p:spTree>
      <p:nvGrpSpPr>
        <p:cNvPr id="1" name=""/>
        <p:cNvGrpSpPr/>
        <p:nvPr/>
      </p:nvGrpSpPr>
      <p:grpSpPr>
        <a:xfrm>
          <a:off x="0" y="0"/>
          <a:ext cx="0" cy="0"/>
          <a:chOff x="0" y="0"/>
          <a:chExt cx="0" cy="0"/>
        </a:xfrm>
      </p:grpSpPr>
      <p:sp>
        <p:nvSpPr>
          <p:cNvPr id="3" name="图片占位符 30"/>
          <p:cNvSpPr>
            <a:spLocks noGrp="1"/>
          </p:cNvSpPr>
          <p:nvPr>
            <p:ph type="pic" sz="quarter" idx="11"/>
          </p:nvPr>
        </p:nvSpPr>
        <p:spPr>
          <a:xfrm>
            <a:off x="5743071" y="1395662"/>
            <a:ext cx="5325983" cy="2293561"/>
          </a:xfrm>
          <a:prstGeom prst="rect">
            <a:avLst/>
          </a:prstGeom>
        </p:spPr>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171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1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234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1114598" y="1951764"/>
            <a:ext cx="2097346" cy="2096376"/>
          </a:xfrm>
          <a:prstGeom prst="rect">
            <a:avLst/>
          </a:prstGeom>
        </p:spPr>
        <p:txBody>
          <a:bodyPr/>
          <a:lstStyle/>
          <a:p>
            <a:endParaRPr lang="zh-CN" altLang="en-US"/>
          </a:p>
        </p:txBody>
      </p:sp>
      <p:sp>
        <p:nvSpPr>
          <p:cNvPr id="8" name="图片占位符 3"/>
          <p:cNvSpPr>
            <a:spLocks noGrp="1"/>
          </p:cNvSpPr>
          <p:nvPr>
            <p:ph type="pic" sz="quarter" idx="11"/>
          </p:nvPr>
        </p:nvSpPr>
        <p:spPr>
          <a:xfrm>
            <a:off x="8980057" y="1951764"/>
            <a:ext cx="2097346" cy="2096376"/>
          </a:xfrm>
          <a:prstGeom prst="rect">
            <a:avLst/>
          </a:prstGeom>
        </p:spPr>
        <p:txBody>
          <a:bodyPr/>
          <a:lstStyle/>
          <a:p>
            <a:endParaRPr lang="zh-CN" altLang="en-US"/>
          </a:p>
        </p:txBody>
      </p:sp>
      <p:sp>
        <p:nvSpPr>
          <p:cNvPr id="9" name="图片占位符 3"/>
          <p:cNvSpPr>
            <a:spLocks noGrp="1"/>
          </p:cNvSpPr>
          <p:nvPr>
            <p:ph type="pic" sz="quarter" idx="12"/>
          </p:nvPr>
        </p:nvSpPr>
        <p:spPr>
          <a:xfrm>
            <a:off x="6357730" y="1951764"/>
            <a:ext cx="2097346" cy="2096376"/>
          </a:xfrm>
          <a:prstGeom prst="rect">
            <a:avLst/>
          </a:prstGeom>
        </p:spPr>
        <p:txBody>
          <a:bodyPr/>
          <a:lstStyle/>
          <a:p>
            <a:endParaRPr lang="zh-CN" altLang="en-US"/>
          </a:p>
        </p:txBody>
      </p:sp>
      <p:sp>
        <p:nvSpPr>
          <p:cNvPr id="10" name="图片占位符 3"/>
          <p:cNvSpPr>
            <a:spLocks noGrp="1"/>
          </p:cNvSpPr>
          <p:nvPr>
            <p:ph type="pic" sz="quarter" idx="13"/>
          </p:nvPr>
        </p:nvSpPr>
        <p:spPr>
          <a:xfrm>
            <a:off x="3732359" y="1951764"/>
            <a:ext cx="2097346" cy="2096376"/>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8335539" y="154342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2_内容与标题">
    <p:spTree>
      <p:nvGrpSpPr>
        <p:cNvPr id="1" name=""/>
        <p:cNvGrpSpPr/>
        <p:nvPr/>
      </p:nvGrpSpPr>
      <p:grpSpPr>
        <a:xfrm>
          <a:off x="0" y="0"/>
          <a:ext cx="0" cy="0"/>
          <a:chOff x="0" y="0"/>
          <a:chExt cx="0" cy="0"/>
        </a:xfrm>
      </p:grpSpPr>
      <p:sp>
        <p:nvSpPr>
          <p:cNvPr id="2" name="文本框 1"/>
          <p:cNvSpPr txBox="1"/>
          <p:nvPr userDrawn="1"/>
        </p:nvSpPr>
        <p:spPr>
          <a:xfrm>
            <a:off x="164465" y="1125855"/>
            <a:ext cx="4064000" cy="368300"/>
          </a:xfrm>
          <a:prstGeom prst="rect">
            <a:avLst/>
          </a:prstGeom>
          <a:noFill/>
        </p:spPr>
        <p:txBody>
          <a:bodyPr wrap="square" rtlCol="0">
            <a:spAutoFit/>
          </a:bodyPr>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9" name="图片占位符 3"/>
          <p:cNvSpPr>
            <a:spLocks noGrp="1"/>
          </p:cNvSpPr>
          <p:nvPr>
            <p:ph type="pic" sz="quarter" idx="13"/>
          </p:nvPr>
        </p:nvSpPr>
        <p:spPr>
          <a:xfrm>
            <a:off x="8103344" y="2095402"/>
            <a:ext cx="2853414" cy="2853414"/>
          </a:xfrm>
          <a:prstGeom prst="ellipse">
            <a:avLst/>
          </a:prstGeom>
        </p:spPr>
        <p:txBody>
          <a:bodyPr/>
          <a:lstStyle/>
          <a:p>
            <a:endParaRPr lang="zh-CN" altLang="en-US"/>
          </a:p>
        </p:txBody>
      </p:sp>
    </p:spTree>
  </p:cSld>
  <p:clrMapOvr>
    <a:masterClrMapping/>
  </p:clrMapOvr>
  <p:transition advTm="2000">
    <p:pull/>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98_空白">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687388" y="3592513"/>
            <a:ext cx="5707062" cy="258921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cSld name="24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7" name="Picture Placeholder 13"/>
          <p:cNvSpPr>
            <a:spLocks noGrp="1"/>
          </p:cNvSpPr>
          <p:nvPr>
            <p:ph type="pic" sz="quarter" idx="17"/>
          </p:nvPr>
        </p:nvSpPr>
        <p:spPr>
          <a:xfrm>
            <a:off x="4576667" y="1909667"/>
            <a:ext cx="3038663" cy="3038663"/>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showMasterSp="0">
  <p:cSld name="仅标题">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2" name="Picture Placeholder 13"/>
          <p:cNvSpPr>
            <a:spLocks noGrp="1"/>
          </p:cNvSpPr>
          <p:nvPr>
            <p:ph type="pic" sz="quarter" idx="17"/>
          </p:nvPr>
        </p:nvSpPr>
        <p:spPr>
          <a:xfrm>
            <a:off x="4175883" y="1555607"/>
            <a:ext cx="4096906" cy="4096906"/>
          </a:xfrm>
          <a:prstGeom prst="octagon">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cxnSp>
        <p:nvCxnSpPr>
          <p:cNvPr id="6" name="直接连接符 5"/>
          <p:cNvCxnSpPr/>
          <p:nvPr userDrawn="1"/>
        </p:nvCxnSpPr>
        <p:spPr>
          <a:xfrm>
            <a:off x="745490" y="851535"/>
            <a:ext cx="1094740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10" name="图片 9" descr="摄图网_401332921"/>
          <p:cNvPicPr>
            <a:picLocks noChangeAspect="1"/>
          </p:cNvPicPr>
          <p:nvPr userDrawn="1"/>
        </p:nvPicPr>
        <p:blipFill>
          <a:blip r:embed="rId2"/>
          <a:stretch>
            <a:fillRect/>
          </a:stretch>
        </p:blipFill>
        <p:spPr>
          <a:xfrm>
            <a:off x="92075" y="50165"/>
            <a:ext cx="1018540" cy="1018540"/>
          </a:xfrm>
          <a:prstGeom prst="rect">
            <a:avLst/>
          </a:prstGeom>
        </p:spPr>
      </p:pic>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教学过程">
    <p:spTree>
      <p:nvGrpSpPr>
        <p:cNvPr id="1" name=""/>
        <p:cNvGrpSpPr/>
        <p:nvPr/>
      </p:nvGrpSpPr>
      <p:grpSpPr>
        <a:xfrm>
          <a:off x="0" y="0"/>
          <a:ext cx="0" cy="0"/>
          <a:chOff x="0" y="0"/>
          <a:chExt cx="0" cy="0"/>
        </a:xfrm>
      </p:grpSpPr>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14" name="矩形 13"/>
          <p:cNvSpPr/>
          <p:nvPr userDrawn="1"/>
        </p:nvSpPr>
        <p:spPr>
          <a:xfrm>
            <a:off x="-25400" y="6774815"/>
            <a:ext cx="12217400" cy="83820"/>
          </a:xfrm>
          <a:prstGeom prst="rect">
            <a:avLst/>
          </a:prstGeom>
          <a:solidFill>
            <a:srgbClr val="E147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527051" y="933449"/>
            <a:ext cx="8832849" cy="5278967"/>
          </a:xfrm>
          <a:prstGeom prst="rect">
            <a:avLst/>
          </a:prstGeom>
        </p:spPr>
        <p:txBody>
          <a:bodyPr/>
          <a:lstStyle>
            <a:lvl1pPr marL="0" indent="719455" eaLnBrk="1" hangingPunct="1">
              <a:lnSpc>
                <a:spcPct val="140000"/>
              </a:lnSpc>
              <a:spcBef>
                <a:spcPts val="0"/>
              </a:spcBef>
              <a:buNone/>
              <a:defRPr sz="2400">
                <a:solidFill>
                  <a:schemeClr val="tx1"/>
                </a:solidFill>
                <a:latin typeface="微软雅黑" panose="020B0503020204020204" charset="-122"/>
                <a:ea typeface="微软雅黑" panose="020B0503020204020204" charset="-122"/>
              </a:defRPr>
            </a:lvl1pPr>
            <a:lvl2pPr>
              <a:lnSpc>
                <a:spcPct val="150000"/>
              </a:lnSpc>
              <a:buNone/>
              <a:defRPr sz="2935">
                <a:solidFill>
                  <a:srgbClr val="FFCC99"/>
                </a:solidFill>
                <a:latin typeface="黑体" panose="02010609060101010101" charset="-122"/>
                <a:ea typeface="黑体" panose="02010609060101010101" charset="-122"/>
              </a:defRPr>
            </a:lvl2pPr>
            <a:lvl3pPr>
              <a:lnSpc>
                <a:spcPct val="150000"/>
              </a:lnSpc>
              <a:buNone/>
              <a:defRPr sz="2935">
                <a:solidFill>
                  <a:srgbClr val="FFCC99"/>
                </a:solidFill>
                <a:latin typeface="黑体" panose="02010609060101010101" charset="-122"/>
                <a:ea typeface="黑体" panose="02010609060101010101" charset="-122"/>
              </a:defRPr>
            </a:lvl3pPr>
            <a:lvl4pPr>
              <a:lnSpc>
                <a:spcPct val="150000"/>
              </a:lnSpc>
              <a:buNone/>
              <a:defRPr sz="2935">
                <a:solidFill>
                  <a:srgbClr val="FFCC99"/>
                </a:solidFill>
                <a:latin typeface="黑体" panose="02010609060101010101" charset="-122"/>
                <a:ea typeface="黑体" panose="02010609060101010101" charset="-122"/>
              </a:defRPr>
            </a:lvl4pPr>
            <a:lvl5pPr>
              <a:lnSpc>
                <a:spcPct val="150000"/>
              </a:lnSpc>
              <a:buNone/>
              <a:defRPr sz="2935">
                <a:solidFill>
                  <a:srgbClr val="FFCC99"/>
                </a:solidFill>
                <a:latin typeface="黑体" panose="02010609060101010101" charset="-122"/>
                <a:ea typeface="黑体" panose="02010609060101010101" charset="-122"/>
              </a:defRPr>
            </a:lvl5pPr>
          </a:lstStyle>
          <a:p>
            <a:pPr lvl="0"/>
            <a:r>
              <a:rPr lang="zh-CN" altLang="en-US" dirty="0"/>
              <a:t>单击此处编辑母版文本样式</a:t>
            </a:r>
            <a:endParaRPr lang="zh-CN" altLang="en-US" dirty="0"/>
          </a:p>
        </p:txBody>
      </p:sp>
      <p:grpSp>
        <p:nvGrpSpPr>
          <p:cNvPr id="10" name="组合 9"/>
          <p:cNvGrpSpPr/>
          <p:nvPr userDrawn="1"/>
        </p:nvGrpSpPr>
        <p:grpSpPr>
          <a:xfrm>
            <a:off x="9075565" y="6363132"/>
            <a:ext cx="1829900" cy="209140"/>
            <a:chOff x="7531084" y="4876401"/>
            <a:chExt cx="1372425" cy="156855"/>
          </a:xfrm>
        </p:grpSpPr>
        <p:sp>
          <p:nvSpPr>
            <p:cNvPr id="5" name="燕尾形 4"/>
            <p:cNvSpPr/>
            <p:nvPr userDrawn="1"/>
          </p:nvSpPr>
          <p:spPr>
            <a:xfrm>
              <a:off x="7531084"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6" name="燕尾形 5"/>
            <p:cNvSpPr/>
            <p:nvPr userDrawn="1"/>
          </p:nvSpPr>
          <p:spPr>
            <a:xfrm>
              <a:off x="7833825" y="4876401"/>
              <a:ext cx="161462" cy="156855"/>
            </a:xfrm>
            <a:prstGeom prst="chevron">
              <a:avLst/>
            </a:prstGeom>
            <a:solidFill>
              <a:schemeClr val="accent3"/>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7" name="燕尾形 6"/>
            <p:cNvSpPr/>
            <p:nvPr userDrawn="1"/>
          </p:nvSpPr>
          <p:spPr>
            <a:xfrm>
              <a:off x="8136566" y="4876401"/>
              <a:ext cx="161462" cy="156855"/>
            </a:xfrm>
            <a:prstGeom prst="chevron">
              <a:avLst/>
            </a:prstGeom>
            <a:solidFill>
              <a:schemeClr val="accent4"/>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8" name="燕尾形 7"/>
            <p:cNvSpPr/>
            <p:nvPr userDrawn="1"/>
          </p:nvSpPr>
          <p:spPr>
            <a:xfrm>
              <a:off x="8439306" y="4876401"/>
              <a:ext cx="161462" cy="156855"/>
            </a:xfrm>
            <a:prstGeom prst="chevron">
              <a:avLst/>
            </a:prstGeom>
            <a:solidFill>
              <a:schemeClr val="accent1"/>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sp>
          <p:nvSpPr>
            <p:cNvPr id="9" name="燕尾形 8"/>
            <p:cNvSpPr/>
            <p:nvPr userDrawn="1"/>
          </p:nvSpPr>
          <p:spPr>
            <a:xfrm>
              <a:off x="8742047" y="4876401"/>
              <a:ext cx="161462" cy="156855"/>
            </a:xfrm>
            <a:prstGeom prst="chevron">
              <a:avLst/>
            </a:prstGeom>
            <a:solidFill>
              <a:schemeClr val="accent2"/>
            </a:solidFill>
            <a:ln w="12700">
              <a:noFill/>
            </a:ln>
            <a:effectLst>
              <a:outerShdw blurRad="457200" dist="3048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140"/>
            </a:p>
          </p:txBody>
        </p:sp>
      </p:gr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15" name="Picture Placeholder 13"/>
          <p:cNvSpPr>
            <a:spLocks noGrp="1"/>
          </p:cNvSpPr>
          <p:nvPr>
            <p:ph type="pic" sz="quarter" idx="18"/>
          </p:nvPr>
        </p:nvSpPr>
        <p:spPr>
          <a:xfrm>
            <a:off x="987818" y="1223961"/>
            <a:ext cx="3960432" cy="2203712"/>
          </a:xfrm>
          <a:prstGeom prst="rect">
            <a:avLst/>
          </a:prstGeom>
          <a:noFill/>
        </p:spPr>
        <p:txBody>
          <a:bodyPr wrap="square">
            <a:noAutofit/>
          </a:bodyPr>
          <a:lstStyle>
            <a:lvl1pPr marL="0" indent="0" algn="ctr">
              <a:buNone/>
              <a:defRPr sz="1750">
                <a:solidFill>
                  <a:schemeClr val="bg1">
                    <a:lumMod val="75000"/>
                  </a:schemeClr>
                </a:solidFill>
              </a:defRPr>
            </a:lvl1pPr>
          </a:lstStyle>
          <a:p>
            <a:endParaRPr lang="id-ID" dirty="0"/>
          </a:p>
        </p:txBody>
      </p:sp>
      <p:sp>
        <p:nvSpPr>
          <p:cNvPr id="2" name="日期占位符 1"/>
          <p:cNvSpPr>
            <a:spLocks noGrp="1"/>
          </p:cNvSpPr>
          <p:nvPr>
            <p:ph type="dt" sz="half" idx="10"/>
          </p:nvPr>
        </p:nvSpPr>
        <p:spPr>
          <a:xfrm>
            <a:off x="838200" y="6356350"/>
            <a:ext cx="2743200" cy="365125"/>
          </a:xfrm>
          <a:prstGeom prst="rect">
            <a:avLst/>
          </a:prstGeom>
        </p:spPr>
        <p:txBody>
          <a:bodyPr/>
          <a:lstStyle/>
          <a:p>
            <a:fld id="{007DD9CE-C082-409F-B2E5-523622B6039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1E34D5B0-C9BF-4F46-858D-01F2E61E9490}" type="slidenum">
              <a:rPr lang="zh-CN" altLang="en-US" smtClean="0"/>
            </a:fld>
            <a:endParaRPr lang="zh-CN" altLang="en-US"/>
          </a:p>
        </p:txBody>
      </p:sp>
      <p:sp>
        <p:nvSpPr>
          <p:cNvPr id="11" name="Picture Placeholder 13"/>
          <p:cNvSpPr>
            <a:spLocks noGrp="1"/>
          </p:cNvSpPr>
          <p:nvPr>
            <p:ph type="pic" sz="quarter" idx="16"/>
          </p:nvPr>
        </p:nvSpPr>
        <p:spPr>
          <a:xfrm>
            <a:off x="5262104" y="1652581"/>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
        <p:nvSpPr>
          <p:cNvPr id="12" name="Picture Placeholder 13"/>
          <p:cNvSpPr>
            <a:spLocks noGrp="1"/>
          </p:cNvSpPr>
          <p:nvPr>
            <p:ph type="pic" sz="quarter" idx="17"/>
          </p:nvPr>
        </p:nvSpPr>
        <p:spPr>
          <a:xfrm>
            <a:off x="5262104" y="3799799"/>
            <a:ext cx="1562432" cy="1562432"/>
          </a:xfrm>
          <a:prstGeom prst="ellipse">
            <a:avLst/>
          </a:prstGeom>
          <a:noFill/>
        </p:spPr>
        <p:txBody>
          <a:bodyPr wrap="square">
            <a:noAutofit/>
          </a:bodyPr>
          <a:lstStyle>
            <a:lvl1pPr marL="0" indent="0" algn="ctr">
              <a:buNone/>
              <a:defRPr sz="1750">
                <a:solidFill>
                  <a:schemeClr val="bg1">
                    <a:lumMod val="75000"/>
                  </a:schemeClr>
                </a:solidFill>
              </a:defRPr>
            </a:lvl1pPr>
          </a:lstStyle>
          <a:p>
            <a:endParaRPr lang="id-ID"/>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nodePh="1">
                                  <p:stCondLst>
                                    <p:cond delay="1000"/>
                                  </p:stCondLst>
                                  <p:endCondLst>
                                    <p:cond evt="begin" delay="0">
                                      <p:tn val="5"/>
                                    </p:cond>
                                  </p:end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nodePh="1">
                                  <p:stCondLst>
                                    <p:cond delay="1000"/>
                                  </p:stCondLst>
                                  <p:endCondLst>
                                    <p:cond evt="begin" delay="0">
                                      <p:tn val="8"/>
                                    </p:cond>
                                  </p:end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nodePh="1">
                                  <p:stCondLst>
                                    <p:cond delay="1000"/>
                                  </p:stCondLst>
                                  <p:endCondLst>
                                    <p:cond evt="begin" delay="0">
                                      <p:tn val="11"/>
                                    </p:cond>
                                  </p:end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1" grpId="0"/>
      <p:bldP spid="12" grpId="0"/>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noProof="1"/>
              <a:t>单击此处编辑母版标题样式</a:t>
            </a:r>
            <a:endParaRPr lang="zh-CN" altLang="en-US" noProof="1"/>
          </a:p>
        </p:txBody>
      </p:sp>
      <p:sp>
        <p:nvSpPr>
          <p:cNvPr id="3" name="文本占位符 2"/>
          <p:cNvSpPr>
            <a:spLocks noGrp="1"/>
          </p:cNvSpPr>
          <p:nvPr>
            <p:ph type="body" sz="half" idx="1"/>
          </p:nvPr>
        </p:nvSpPr>
        <p:spPr>
          <a:xfrm>
            <a:off x="609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6197600" y="1600200"/>
            <a:ext cx="5384800" cy="4525963"/>
          </a:xfrm>
          <a:prstGeom prst="rect">
            <a:avLst/>
          </a:prstGeo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Tree>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1055351" cy="922337"/>
          </a:xfrm>
        </p:spPr>
        <p:txBody>
          <a:bodyPr/>
          <a:lstStyle/>
          <a:p>
            <a:r>
              <a:rPr lang="zh-CN" altLang="en-US" noProof="1"/>
              <a:t>单击此处编辑母版标题样式</a:t>
            </a:r>
            <a:endParaRPr lang="zh-CN" altLang="en-US" noProof="1"/>
          </a:p>
        </p:txBody>
      </p:sp>
      <p:sp>
        <p:nvSpPr>
          <p:cNvPr id="3" name="表格占位符 2"/>
          <p:cNvSpPr>
            <a:spLocks noGrp="1"/>
          </p:cNvSpPr>
          <p:nvPr>
            <p:ph type="tbl" idx="1"/>
          </p:nvPr>
        </p:nvSpPr>
        <p:spPr/>
        <p:txBody>
          <a:bodyPr/>
          <a:lstStyle/>
          <a:p>
            <a:pPr lvl="0"/>
            <a:endParaRPr lang="zh-CN" altLang="en-US" noProof="1"/>
          </a:p>
        </p:txBody>
      </p:sp>
      <p:sp>
        <p:nvSpPr>
          <p:cNvPr id="4" name="日期占位符 2051"/>
          <p:cNvSpPr>
            <a:spLocks noGrp="1"/>
          </p:cNvSpPr>
          <p:nvPr>
            <p:ph type="dt" sz="half" idx="10"/>
          </p:nvPr>
        </p:nvSpPr>
        <p:spPr>
          <a:xfrm>
            <a:off x="609275" y="6245225"/>
            <a:ext cx="2844365" cy="476250"/>
          </a:xfrm>
          <a:prstGeom prst="rect">
            <a:avLst/>
          </a:prstGeom>
        </p:spPr>
        <p:txBody>
          <a:bodyPr/>
          <a:lstStyle>
            <a:lvl1pPr>
              <a:defRPr/>
            </a:lvl1pPr>
          </a:lstStyle>
          <a:p>
            <a:pPr>
              <a:defRPr/>
            </a:pPr>
            <a:fld id="{88F4562C-DA09-48AB-BA34-345EB2C306C4}" type="datetimeFigureOut">
              <a:rPr lang="zh-CN" altLang="en-US"/>
            </a:fld>
            <a:endParaRPr lang="zh-CN" altLang="en-US"/>
          </a:p>
        </p:txBody>
      </p:sp>
      <p:sp>
        <p:nvSpPr>
          <p:cNvPr id="5" name="页脚占位符 2052"/>
          <p:cNvSpPr>
            <a:spLocks noGrp="1"/>
          </p:cNvSpPr>
          <p:nvPr>
            <p:ph type="ftr" sz="quarter" idx="11"/>
          </p:nvPr>
        </p:nvSpPr>
        <p:spPr>
          <a:xfrm>
            <a:off x="4165547" y="6245225"/>
            <a:ext cx="3860908" cy="476250"/>
          </a:xfrm>
          <a:prstGeom prst="rect">
            <a:avLst/>
          </a:prstGeom>
        </p:spPr>
        <p:txBody>
          <a:bodyPr/>
          <a:lstStyle>
            <a:lvl1pPr>
              <a:defRPr/>
            </a:lvl1pPr>
          </a:lstStyle>
          <a:p>
            <a:pPr>
              <a:defRPr/>
            </a:pPr>
            <a:endParaRPr lang="zh-CN" altLang="en-US"/>
          </a:p>
        </p:txBody>
      </p:sp>
      <p:sp>
        <p:nvSpPr>
          <p:cNvPr id="6" name="灯片编号占位符 2053"/>
          <p:cNvSpPr>
            <a:spLocks noGrp="1"/>
          </p:cNvSpPr>
          <p:nvPr>
            <p:ph type="sldNum" sz="quarter" idx="12"/>
          </p:nvPr>
        </p:nvSpPr>
        <p:spPr>
          <a:xfrm>
            <a:off x="8738361" y="6245225"/>
            <a:ext cx="2844365" cy="476250"/>
          </a:xfrm>
          <a:prstGeom prst="rect">
            <a:avLst/>
          </a:prstGeom>
        </p:spPr>
        <p:txBody>
          <a:bodyPr/>
          <a:lstStyle>
            <a:lvl1pPr>
              <a:defRPr/>
            </a:lvl1pPr>
          </a:lstStyle>
          <a:p>
            <a:pPr>
              <a:defRPr/>
            </a:pPr>
            <a:fld id="{2EBDC179-F6F4-4663-870C-67B3C0934342}" type="slidenum">
              <a:rPr lang="zh-CN" altLang="en-US"/>
            </a:fld>
            <a:endParaRPr lang="zh-CN" altLang="en-US"/>
          </a:p>
        </p:txBody>
      </p:sp>
    </p:spTree>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0"/>
            <a:ext cx="2844800" cy="365125"/>
          </a:xfrm>
        </p:spPr>
        <p:txBody>
          <a:bodyPr/>
          <a:lstStyle/>
          <a:p>
            <a:fld id="{739644C2-E6E3-4251-908E-A27FD6A9FD4B}" type="datetimeFigureOut">
              <a:rPr lang="zh-CN" altLang="en-US" smtClean="0"/>
            </a:fld>
            <a:endParaRPr lang="zh-CN" altLang="en-US"/>
          </a:p>
        </p:txBody>
      </p:sp>
      <p:sp>
        <p:nvSpPr>
          <p:cNvPr id="5" name="页脚占位符 4"/>
          <p:cNvSpPr>
            <a:spLocks noGrp="1"/>
          </p:cNvSpPr>
          <p:nvPr>
            <p:ph type="ftr" sz="quarter" idx="11"/>
          </p:nvPr>
        </p:nvSpPr>
        <p:spPr>
          <a:xfrm>
            <a:off x="4165600" y="6356350"/>
            <a:ext cx="3860800" cy="365125"/>
          </a:xfrm>
        </p:spPr>
        <p:txBody>
          <a:bodyPr/>
          <a:lstStyle/>
          <a:p>
            <a:endParaRPr lang="zh-CN" altLang="en-US"/>
          </a:p>
        </p:txBody>
      </p:sp>
      <p:sp>
        <p:nvSpPr>
          <p:cNvPr id="6" name="灯片编号占位符 5"/>
          <p:cNvSpPr>
            <a:spLocks noGrp="1"/>
          </p:cNvSpPr>
          <p:nvPr>
            <p:ph type="sldNum" sz="quarter" idx="12"/>
          </p:nvPr>
        </p:nvSpPr>
        <p:spPr>
          <a:xfrm>
            <a:off x="8737600" y="6356350"/>
            <a:ext cx="2844800" cy="365125"/>
          </a:xfrm>
        </p:spPr>
        <p:txBody>
          <a:bodyPr/>
          <a:lstStyle/>
          <a:p>
            <a:fld id="{2177C49E-8F3E-4CF9-A292-0711F12C8E05}"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8" Type="http://schemas.openxmlformats.org/officeDocument/2006/relationships/theme" Target="../theme/theme1.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76.xml"/><Relationship Id="rId8" Type="http://schemas.openxmlformats.org/officeDocument/2006/relationships/slideLayout" Target="../slideLayouts/slideLayout75.xml"/><Relationship Id="rId7" Type="http://schemas.openxmlformats.org/officeDocument/2006/relationships/slideLayout" Target="../slideLayouts/slideLayout74.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3" Type="http://schemas.openxmlformats.org/officeDocument/2006/relationships/slideLayout" Target="../slideLayouts/slideLayout70.xml"/><Relationship Id="rId2" Type="http://schemas.openxmlformats.org/officeDocument/2006/relationships/slideLayout" Target="../slideLayouts/slideLayout69.xml"/><Relationship Id="rId18" Type="http://schemas.openxmlformats.org/officeDocument/2006/relationships/theme" Target="../theme/theme2.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78.xml"/><Relationship Id="rId10" Type="http://schemas.openxmlformats.org/officeDocument/2006/relationships/slideLayout" Target="../slideLayouts/slideLayout77.xml"/><Relationship Id="rId1"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87.xml"/><Relationship Id="rId8" Type="http://schemas.openxmlformats.org/officeDocument/2006/relationships/slideLayout" Target="../slideLayouts/slideLayout86.xml"/><Relationship Id="rId7" Type="http://schemas.openxmlformats.org/officeDocument/2006/relationships/slideLayout" Target="../slideLayouts/slideLayout85.xml"/><Relationship Id="rId6" Type="http://schemas.openxmlformats.org/officeDocument/2006/relationships/slideLayout" Target="../slideLayouts/slideLayout84.xml"/><Relationship Id="rId5" Type="http://schemas.openxmlformats.org/officeDocument/2006/relationships/slideLayout" Target="../slideLayouts/slideLayout83.xml"/><Relationship Id="rId4" Type="http://schemas.openxmlformats.org/officeDocument/2006/relationships/slideLayout" Target="../slideLayouts/slideLayout82.xml"/><Relationship Id="rId3" Type="http://schemas.openxmlformats.org/officeDocument/2006/relationships/slideLayout" Target="../slideLayouts/slideLayout81.xml"/><Relationship Id="rId2" Type="http://schemas.openxmlformats.org/officeDocument/2006/relationships/slideLayout" Target="../slideLayouts/slideLayout80.xml"/><Relationship Id="rId16" Type="http://schemas.openxmlformats.org/officeDocument/2006/relationships/theme" Target="../theme/theme3.xml"/><Relationship Id="rId15" Type="http://schemas.openxmlformats.org/officeDocument/2006/relationships/image" Target="../media/image2.jpeg"/><Relationship Id="rId14" Type="http://schemas.openxmlformats.org/officeDocument/2006/relationships/slideLayout" Target="../slideLayouts/slideLayout92.xml"/><Relationship Id="rId13" Type="http://schemas.openxmlformats.org/officeDocument/2006/relationships/slideLayout" Target="../slideLayouts/slideLayout91.xml"/><Relationship Id="rId12" Type="http://schemas.openxmlformats.org/officeDocument/2006/relationships/slideLayout" Target="../slideLayouts/slideLayout90.xml"/><Relationship Id="rId11" Type="http://schemas.openxmlformats.org/officeDocument/2006/relationships/slideLayout" Target="../slideLayouts/slideLayout89.xml"/><Relationship Id="rId10" Type="http://schemas.openxmlformats.org/officeDocument/2006/relationships/slideLayout" Target="../slideLayouts/slideLayout88.xml"/><Relationship Id="rId1"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矩形 25"/>
          <p:cNvSpPr/>
          <p:nvPr userDrawn="1"/>
        </p:nvSpPr>
        <p:spPr>
          <a:xfrm>
            <a:off x="0" y="6559"/>
            <a:ext cx="6726477" cy="6851441"/>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矩形 25"/>
          <p:cNvSpPr/>
          <p:nvPr userDrawn="1"/>
        </p:nvSpPr>
        <p:spPr>
          <a:xfrm flipH="1" flipV="1">
            <a:off x="5624186" y="-1"/>
            <a:ext cx="6567814" cy="6830974"/>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userDrawn="1"/>
        </p:nvSpPr>
        <p:spPr>
          <a:xfrm>
            <a:off x="479739" y="436380"/>
            <a:ext cx="11232097" cy="59917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txStyles>
    <p:titleStyle>
      <a:lvl1pPr algn="l" defTabSz="914400" rtl="0" eaLnBrk="1" latinLnBrk="0" hangingPunct="1">
        <a:lnSpc>
          <a:spcPct val="90000"/>
        </a:lnSpc>
        <a:spcBef>
          <a:spcPct val="0"/>
        </a:spcBef>
        <a:buNone/>
        <a:defRPr sz="4400" kern="1200">
          <a:solidFill>
            <a:schemeClr val="tx1"/>
          </a:solidFill>
          <a:latin typeface="思源宋体 CN" panose="02020400000000000000" pitchFamily="18" charset="-122"/>
          <a:ea typeface="思源宋体 CN" panose="02020400000000000000"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panose="02020400000000000000" pitchFamily="18" charset="-122"/>
          <a:ea typeface="思源宋体 CN" panose="020204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panose="02020400000000000000" pitchFamily="18" charset="-122"/>
          <a:ea typeface="思源宋体 CN" panose="020204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panose="02020400000000000000" pitchFamily="18" charset="-122"/>
          <a:ea typeface="思源宋体 CN" panose="020204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panose="02020400000000000000" pitchFamily="18" charset="-122"/>
          <a:ea typeface="思源宋体 CN" panose="020204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1">
          <a:blip r:embed="rId15"/>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64.xml"/><Relationship Id="rId2" Type="http://schemas.openxmlformats.org/officeDocument/2006/relationships/image" Target="../media/image3.png"/><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6.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98.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vmlDrawing" Target="../drawings/vmlDrawing1.vml"/><Relationship Id="rId4" Type="http://schemas.openxmlformats.org/officeDocument/2006/relationships/slideLayout" Target="../slideLayouts/slideLayout69.xml"/><Relationship Id="rId3" Type="http://schemas.openxmlformats.org/officeDocument/2006/relationships/tags" Target="../tags/tag99.xml"/><Relationship Id="rId2" Type="http://schemas.openxmlformats.org/officeDocument/2006/relationships/image" Target="../media/image13.wmf"/><Relationship Id="rId1"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69.xml"/><Relationship Id="rId5" Type="http://schemas.openxmlformats.org/officeDocument/2006/relationships/tags" Target="../tags/tag100.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01.xml"/><Relationship Id="rId2" Type="http://schemas.openxmlformats.org/officeDocument/2006/relationships/image" Target="../media/image17.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2.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03.xml"/><Relationship Id="rId2" Type="http://schemas.openxmlformats.org/officeDocument/2006/relationships/image" Target="../media/image18.pn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5" Type="http://schemas.openxmlformats.org/officeDocument/2006/relationships/slideLayout" Target="../slideLayouts/slideLayout1.xml"/><Relationship Id="rId24" Type="http://schemas.openxmlformats.org/officeDocument/2006/relationships/tags" Target="../tags/tag86.xml"/><Relationship Id="rId23" Type="http://schemas.openxmlformats.org/officeDocument/2006/relationships/tags" Target="../tags/tag85.xml"/><Relationship Id="rId22" Type="http://schemas.openxmlformats.org/officeDocument/2006/relationships/tags" Target="../tags/tag84.xml"/><Relationship Id="rId21" Type="http://schemas.openxmlformats.org/officeDocument/2006/relationships/tags" Target="../tags/tag83.xml"/><Relationship Id="rId20" Type="http://schemas.openxmlformats.org/officeDocument/2006/relationships/tags" Target="../tags/tag82.xml"/><Relationship Id="rId2" Type="http://schemas.openxmlformats.org/officeDocument/2006/relationships/tags" Target="../tags/tag65.xml"/><Relationship Id="rId19" Type="http://schemas.openxmlformats.org/officeDocument/2006/relationships/image" Target="../media/image4.png"/><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tags" Target="../tags/tag6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9.xml"/><Relationship Id="rId1" Type="http://schemas.openxmlformats.org/officeDocument/2006/relationships/tags" Target="../tags/tag104.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vmlDrawing" Target="../drawings/vmlDrawing2.vml"/><Relationship Id="rId4" Type="http://schemas.openxmlformats.org/officeDocument/2006/relationships/slideLayout" Target="../slideLayouts/slideLayout69.xml"/><Relationship Id="rId3" Type="http://schemas.openxmlformats.org/officeDocument/2006/relationships/tags" Target="../tags/tag105.xml"/><Relationship Id="rId2" Type="http://schemas.openxmlformats.org/officeDocument/2006/relationships/image" Target="../media/image13.wmf"/><Relationship Id="rId1"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69.xml"/><Relationship Id="rId6" Type="http://schemas.openxmlformats.org/officeDocument/2006/relationships/tags" Target="../tags/tag106.xml"/><Relationship Id="rId5" Type="http://schemas.openxmlformats.org/officeDocument/2006/relationships/image" Target="../media/image22.png"/><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9.jpe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69.xml"/><Relationship Id="rId5" Type="http://schemas.openxmlformats.org/officeDocument/2006/relationships/tags" Target="../tags/tag107.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9.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08.xml"/><Relationship Id="rId1"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09.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0.xml"/><Relationship Id="rId1" Type="http://schemas.openxmlformats.org/officeDocument/2006/relationships/image" Target="../media/image26.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69.xml"/><Relationship Id="rId2" Type="http://schemas.openxmlformats.org/officeDocument/2006/relationships/tags" Target="../tags/tag111.xml"/><Relationship Id="rId1" Type="http://schemas.openxmlformats.org/officeDocument/2006/relationships/image" Target="../media/image11.png"/></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tags" Target="../tags/tag112.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69.xml"/><Relationship Id="rId4" Type="http://schemas.openxmlformats.org/officeDocument/2006/relationships/image" Target="../media/image6.png"/><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69.xml"/><Relationship Id="rId5" Type="http://schemas.openxmlformats.org/officeDocument/2006/relationships/tags" Target="../tags/tag113.xml"/><Relationship Id="rId4" Type="http://schemas.openxmlformats.org/officeDocument/2006/relationships/image" Target="../media/image31.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9.jpeg"/></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69.xml"/><Relationship Id="rId6" Type="http://schemas.openxmlformats.org/officeDocument/2006/relationships/tags" Target="../tags/tag114.xml"/><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9.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5.xml"/><Relationship Id="rId1" Type="http://schemas.openxmlformats.org/officeDocument/2006/relationships/image" Target="../media/image11.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1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4.xml"/><Relationship Id="rId1" Type="http://schemas.openxmlformats.org/officeDocument/2006/relationships/tags" Target="../tags/tag117.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18.xml"/><Relationship Id="rId1" Type="http://schemas.openxmlformats.org/officeDocument/2006/relationships/image" Target="../media/image36.png"/></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69.xml"/><Relationship Id="rId5" Type="http://schemas.openxmlformats.org/officeDocument/2006/relationships/tags" Target="../tags/tag120.xml"/><Relationship Id="rId4" Type="http://schemas.openxmlformats.org/officeDocument/2006/relationships/image" Target="../media/image6.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tags" Target="../tags/tag119.xml"/></Relationships>
</file>

<file path=ppt/slides/_rels/slide38.xml.rels><?xml version="1.0" encoding="UTF-8" standalone="yes"?>
<Relationships xmlns="http://schemas.openxmlformats.org/package/2006/relationships"><Relationship Id="rId7" Type="http://schemas.openxmlformats.org/officeDocument/2006/relationships/slideLayout" Target="../slideLayouts/slideLayout69.xml"/><Relationship Id="rId6" Type="http://schemas.openxmlformats.org/officeDocument/2006/relationships/tags" Target="../tags/tag121.xml"/><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9.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22.xml"/><Relationship Id="rId1" Type="http://schemas.openxmlformats.org/officeDocument/2006/relationships/image" Target="../media/image1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image" Target="../media/image6.png"/><Relationship Id="rId2" Type="http://schemas.openxmlformats.org/officeDocument/2006/relationships/tags" Target="../tags/tag90.xml"/><Relationship Id="rId1" Type="http://schemas.openxmlformats.org/officeDocument/2006/relationships/tags" Target="../tags/tag89.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23.xml"/><Relationship Id="rId1" Type="http://schemas.openxmlformats.org/officeDocument/2006/relationships/image" Target="../media/image43.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24.xml"/><Relationship Id="rId1" Type="http://schemas.openxmlformats.org/officeDocument/2006/relationships/image" Target="../media/image44.png"/></Relationships>
</file>

<file path=ppt/slides/_rels/slide43.xml.rels><?xml version="1.0" encoding="UTF-8" standalone="yes"?>
<Relationships xmlns="http://schemas.openxmlformats.org/package/2006/relationships"><Relationship Id="rId8" Type="http://schemas.openxmlformats.org/officeDocument/2006/relationships/notesSlide" Target="../notesSlides/notesSlide16.xml"/><Relationship Id="rId7" Type="http://schemas.openxmlformats.org/officeDocument/2006/relationships/slideLayout" Target="../slideLayouts/slideLayout69.xml"/><Relationship Id="rId6" Type="http://schemas.openxmlformats.org/officeDocument/2006/relationships/tags" Target="../tags/tag127.xml"/><Relationship Id="rId5" Type="http://schemas.openxmlformats.org/officeDocument/2006/relationships/tags" Target="../tags/tag126.xml"/><Relationship Id="rId4" Type="http://schemas.openxmlformats.org/officeDocument/2006/relationships/image" Target="../media/image45.png"/><Relationship Id="rId3" Type="http://schemas.openxmlformats.org/officeDocument/2006/relationships/tags" Target="../tags/tag125.xml"/><Relationship Id="rId2" Type="http://schemas.openxmlformats.org/officeDocument/2006/relationships/image" Target="../media/image6.png"/><Relationship Id="rId1" Type="http://schemas.openxmlformats.org/officeDocument/2006/relationships/image" Target="../media/image38.png"/></Relationships>
</file>

<file path=ppt/slides/_rels/slide44.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69.xml"/><Relationship Id="rId6" Type="http://schemas.openxmlformats.org/officeDocument/2006/relationships/tags" Target="../tags/tag130.xml"/><Relationship Id="rId5" Type="http://schemas.openxmlformats.org/officeDocument/2006/relationships/image" Target="../media/image46.png"/><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image" Target="../media/image6.png"/><Relationship Id="rId1" Type="http://schemas.openxmlformats.org/officeDocument/2006/relationships/image" Target="../media/image38.pn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31.xml"/><Relationship Id="rId2" Type="http://schemas.openxmlformats.org/officeDocument/2006/relationships/image" Target="../media/image47.png"/><Relationship Id="rId1" Type="http://schemas.openxmlformats.org/officeDocument/2006/relationships/image" Target="../media/image9.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32.xml"/><Relationship Id="rId1" Type="http://schemas.openxmlformats.org/officeDocument/2006/relationships/image" Target="../media/image11.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33.xml"/><Relationship Id="rId1" Type="http://schemas.openxmlformats.org/officeDocument/2006/relationships/image" Target="../media/image48.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4.xml"/><Relationship Id="rId1" Type="http://schemas.openxmlformats.org/officeDocument/2006/relationships/tags" Target="../tags/tag13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tags" Target="../tags/tag91.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135.xml"/><Relationship Id="rId2" Type="http://schemas.openxmlformats.org/officeDocument/2006/relationships/image" Target="../media/image6.png"/><Relationship Id="rId1" Type="http://schemas.openxmlformats.org/officeDocument/2006/relationships/image" Target="../media/image49.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69.xml"/><Relationship Id="rId2" Type="http://schemas.openxmlformats.org/officeDocument/2006/relationships/tags" Target="../tags/tag136.xml"/><Relationship Id="rId1" Type="http://schemas.openxmlformats.org/officeDocument/2006/relationships/image" Target="../media/image9.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9.xml"/><Relationship Id="rId1" Type="http://schemas.openxmlformats.org/officeDocument/2006/relationships/tags" Target="../tags/tag137.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9.xml"/><Relationship Id="rId1" Type="http://schemas.openxmlformats.org/officeDocument/2006/relationships/tags" Target="../tags/tag138.xml"/></Relationships>
</file>

<file path=ppt/slides/_rels/slide54.xml.rels><?xml version="1.0" encoding="UTF-8" standalone="yes"?>
<Relationships xmlns="http://schemas.openxmlformats.org/package/2006/relationships"><Relationship Id="rId8" Type="http://schemas.openxmlformats.org/officeDocument/2006/relationships/slideLayout" Target="../slideLayouts/slideLayout69.xml"/><Relationship Id="rId7" Type="http://schemas.openxmlformats.org/officeDocument/2006/relationships/tags" Target="../tags/tag139.xml"/><Relationship Id="rId6" Type="http://schemas.openxmlformats.org/officeDocument/2006/relationships/image" Target="../media/image6.png"/><Relationship Id="rId5" Type="http://schemas.openxmlformats.org/officeDocument/2006/relationships/image" Target="../media/image53.png"/><Relationship Id="rId4" Type="http://schemas.openxmlformats.org/officeDocument/2006/relationships/image" Target="../media/image52.png"/><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image" Target="../media/image9.jpeg"/></Relationships>
</file>

<file path=ppt/slides/_rels/slide55.xml.rels><?xml version="1.0" encoding="UTF-8" standalone="yes"?>
<Relationships xmlns="http://schemas.openxmlformats.org/package/2006/relationships"><Relationship Id="rId9" Type="http://schemas.openxmlformats.org/officeDocument/2006/relationships/notesSlide" Target="../notesSlides/notesSlide23.xml"/><Relationship Id="rId8" Type="http://schemas.openxmlformats.org/officeDocument/2006/relationships/slideLayout" Target="../slideLayouts/slideLayout69.xml"/><Relationship Id="rId7" Type="http://schemas.openxmlformats.org/officeDocument/2006/relationships/tags" Target="../tags/tag140.xml"/><Relationship Id="rId6" Type="http://schemas.openxmlformats.org/officeDocument/2006/relationships/image" Target="../media/image6.png"/><Relationship Id="rId5" Type="http://schemas.openxmlformats.org/officeDocument/2006/relationships/image" Target="../media/image57.png"/><Relationship Id="rId4" Type="http://schemas.openxmlformats.org/officeDocument/2006/relationships/image" Target="../media/image56.png"/><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9.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41.xml"/><Relationship Id="rId1" Type="http://schemas.openxmlformats.org/officeDocument/2006/relationships/image" Target="../media/image11.pn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69.xml"/><Relationship Id="rId2" Type="http://schemas.openxmlformats.org/officeDocument/2006/relationships/tags" Target="../tags/tag142.xml"/><Relationship Id="rId1" Type="http://schemas.openxmlformats.org/officeDocument/2006/relationships/image" Target="../media/image58.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8.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9.xml"/><Relationship Id="rId1" Type="http://schemas.openxmlformats.org/officeDocument/2006/relationships/tags" Target="../tags/tag92.xml"/></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69.xml"/><Relationship Id="rId3" Type="http://schemas.openxmlformats.org/officeDocument/2006/relationships/tags" Target="../tags/tag94.xml"/><Relationship Id="rId2" Type="http://schemas.openxmlformats.org/officeDocument/2006/relationships/image" Target="../media/image8.png"/><Relationship Id="rId1" Type="http://schemas.openxmlformats.org/officeDocument/2006/relationships/tags" Target="../tags/tag93.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69.xml"/><Relationship Id="rId3" Type="http://schemas.openxmlformats.org/officeDocument/2006/relationships/tags" Target="../tags/tag95.xml"/><Relationship Id="rId2" Type="http://schemas.openxmlformats.org/officeDocument/2006/relationships/image" Target="../media/image10.png"/><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8"/>
          <p:cNvSpPr txBox="1"/>
          <p:nvPr>
            <p:custDataLst>
              <p:tags r:id="rId1"/>
            </p:custDataLst>
          </p:nvPr>
        </p:nvSpPr>
        <p:spPr>
          <a:xfrm>
            <a:off x="1467485" y="4674870"/>
            <a:ext cx="1402715" cy="307975"/>
          </a:xfrm>
          <a:prstGeom prst="rect">
            <a:avLst/>
          </a:prstGeom>
          <a:noFill/>
        </p:spPr>
        <p:txBody>
          <a:bodyPr wrap="square" rtlCol="0">
            <a:spAutoFit/>
            <a:scene3d>
              <a:camera prst="orthographicFront"/>
              <a:lightRig rig="threePt" dir="t"/>
            </a:scene3d>
            <a:sp3d contourW="12700"/>
          </a:bodyPr>
          <a:lstStyle/>
          <a:p>
            <a:pPr algn="ctr"/>
            <a:r>
              <a:rPr lang="zh-CN" altLang="en-US" sz="1400" dirty="0" smtClean="0">
                <a:solidFill>
                  <a:schemeClr val="bg1"/>
                </a:solidFill>
                <a:latin typeface="汉仪全唐诗简" panose="00020600040101010101" pitchFamily="18" charset="-122"/>
                <a:ea typeface="汉仪全唐诗简" panose="00020600040101010101" pitchFamily="18" charset="-122"/>
              </a:rPr>
              <a:t>输入姓名</a:t>
            </a:r>
            <a:endParaRPr lang="zh-CN" altLang="en-US" sz="1400" dirty="0" smtClean="0">
              <a:solidFill>
                <a:schemeClr val="bg1"/>
              </a:solidFill>
              <a:latin typeface="汉仪全唐诗简" panose="00020600040101010101" pitchFamily="18" charset="-122"/>
              <a:ea typeface="汉仪全唐诗简" panose="00020600040101010101" pitchFamily="18" charset="-122"/>
            </a:endParaRPr>
          </a:p>
        </p:txBody>
      </p:sp>
      <p:pic>
        <p:nvPicPr>
          <p:cNvPr id="7" name="图片 6" descr="Excel在财务中的应用（第2版）"/>
          <p:cNvPicPr>
            <a:picLocks noChangeAspect="1"/>
          </p:cNvPicPr>
          <p:nvPr/>
        </p:nvPicPr>
        <p:blipFill>
          <a:blip r:embed="rId2"/>
          <a:stretch>
            <a:fillRect/>
          </a:stretch>
        </p:blipFill>
        <p:spPr>
          <a:xfrm>
            <a:off x="7177405" y="631190"/>
            <a:ext cx="5596255" cy="5596255"/>
          </a:xfrm>
          <a:prstGeom prst="rect">
            <a:avLst/>
          </a:prstGeom>
        </p:spPr>
      </p:pic>
      <p:grpSp>
        <p:nvGrpSpPr>
          <p:cNvPr id="15" name="组合 14"/>
          <p:cNvGrpSpPr/>
          <p:nvPr/>
        </p:nvGrpSpPr>
        <p:grpSpPr>
          <a:xfrm>
            <a:off x="902970" y="1764030"/>
            <a:ext cx="8623935" cy="1397635"/>
            <a:chOff x="1573" y="2449"/>
            <a:chExt cx="13581" cy="2201"/>
          </a:xfrm>
        </p:grpSpPr>
        <p:grpSp>
          <p:nvGrpSpPr>
            <p:cNvPr id="47" name="组合 46"/>
            <p:cNvGrpSpPr/>
            <p:nvPr/>
          </p:nvGrpSpPr>
          <p:grpSpPr>
            <a:xfrm rot="0" flipH="1">
              <a:off x="8857" y="2524"/>
              <a:ext cx="2126" cy="2127"/>
              <a:chOff x="2848131" y="1860029"/>
              <a:chExt cx="3807502" cy="3807502"/>
            </a:xfrm>
          </p:grpSpPr>
          <p:sp>
            <p:nvSpPr>
              <p:cNvPr id="48" name="椭圆 4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49" name="椭圆 4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77" name="组合 76"/>
            <p:cNvGrpSpPr/>
            <p:nvPr/>
          </p:nvGrpSpPr>
          <p:grpSpPr>
            <a:xfrm rot="0" flipH="1">
              <a:off x="3321" y="2449"/>
              <a:ext cx="2126" cy="2127"/>
              <a:chOff x="2848131" y="1860029"/>
              <a:chExt cx="3807502" cy="3807502"/>
            </a:xfrm>
          </p:grpSpPr>
          <p:sp>
            <p:nvSpPr>
              <p:cNvPr id="78" name="椭圆 7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79" name="椭圆 7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2" name="组合 81"/>
            <p:cNvGrpSpPr/>
            <p:nvPr/>
          </p:nvGrpSpPr>
          <p:grpSpPr>
            <a:xfrm rot="0" flipH="1">
              <a:off x="1573" y="2450"/>
              <a:ext cx="2126" cy="2127"/>
              <a:chOff x="2848131" y="1860029"/>
              <a:chExt cx="3807502" cy="3807502"/>
            </a:xfrm>
          </p:grpSpPr>
          <p:sp>
            <p:nvSpPr>
              <p:cNvPr id="83" name="椭圆 8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4" name="椭圆 8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12" name="组合 11"/>
            <p:cNvGrpSpPr/>
            <p:nvPr/>
          </p:nvGrpSpPr>
          <p:grpSpPr>
            <a:xfrm rot="0" flipH="1">
              <a:off x="10716" y="2524"/>
              <a:ext cx="2126" cy="2127"/>
              <a:chOff x="2848131" y="1860029"/>
              <a:chExt cx="3807502" cy="3807502"/>
            </a:xfrm>
          </p:grpSpPr>
          <p:sp>
            <p:nvSpPr>
              <p:cNvPr id="13" name="椭圆 1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14" name="椭圆 1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87" name="组合 86"/>
            <p:cNvGrpSpPr/>
            <p:nvPr/>
          </p:nvGrpSpPr>
          <p:grpSpPr>
            <a:xfrm rot="0" flipH="1">
              <a:off x="4989" y="2519"/>
              <a:ext cx="2126" cy="2127"/>
              <a:chOff x="2848131" y="1860029"/>
              <a:chExt cx="3807502" cy="3807502"/>
            </a:xfrm>
          </p:grpSpPr>
          <p:sp>
            <p:nvSpPr>
              <p:cNvPr id="88" name="椭圆 87"/>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89" name="椭圆 88"/>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grpSp>
          <p:nvGrpSpPr>
            <p:cNvPr id="92" name="组合 91"/>
            <p:cNvGrpSpPr/>
            <p:nvPr/>
          </p:nvGrpSpPr>
          <p:grpSpPr>
            <a:xfrm rot="0" flipH="1">
              <a:off x="6923" y="2519"/>
              <a:ext cx="2126" cy="2127"/>
              <a:chOff x="2848131" y="1860029"/>
              <a:chExt cx="3807502" cy="3807502"/>
            </a:xfrm>
          </p:grpSpPr>
          <p:sp>
            <p:nvSpPr>
              <p:cNvPr id="93" name="椭圆 92"/>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177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sp>
            <p:nvSpPr>
              <p:cNvPr id="94" name="椭圆 93"/>
              <p:cNvSpPr/>
              <p:nvPr/>
            </p:nvSpPr>
            <p:spPr>
              <a:xfrm>
                <a:off x="2936814" y="1948725"/>
                <a:ext cx="3630123" cy="3630123"/>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1735">
                  <a:solidFill>
                    <a:schemeClr val="accent1"/>
                  </a:solidFill>
                </a:endParaRPr>
              </a:p>
            </p:txBody>
          </p:sp>
        </p:grpSp>
        <p:sp>
          <p:nvSpPr>
            <p:cNvPr id="10" name="文本框 9"/>
            <p:cNvSpPr txBox="1"/>
            <p:nvPr/>
          </p:nvSpPr>
          <p:spPr>
            <a:xfrm>
              <a:off x="1970" y="2798"/>
              <a:ext cx="13185" cy="1452"/>
            </a:xfrm>
            <a:prstGeom prst="rect">
              <a:avLst/>
            </a:prstGeom>
            <a:noFill/>
          </p:spPr>
          <p:txBody>
            <a:bodyPr wrap="square" rtlCol="0" anchor="t">
              <a:spAutoFit/>
              <a:scene3d>
                <a:camera prst="orthographicFront"/>
                <a:lightRig rig="threePt" dir="t"/>
              </a:scene3d>
            </a:bodyPr>
            <a:p>
              <a:r>
                <a:rPr lang="en-US" altLang="zh-CN"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Excel</a:t>
              </a:r>
              <a:r>
                <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rPr>
                <a:t>在财务中的应用</a:t>
              </a:r>
              <a:endParaRPr lang="zh-CN" altLang="en-US" sz="5400" b="1" dirty="0">
                <a:solidFill>
                  <a:schemeClr val="accent1"/>
                </a:solidFill>
                <a:effectLst>
                  <a:outerShdw blurRad="38100" dist="25400" dir="5400000" algn="ctr" rotWithShape="0">
                    <a:srgbClr val="6E747A">
                      <a:alpha val="43000"/>
                    </a:srgbClr>
                  </a:outerShdw>
                </a:effectLst>
                <a:latin typeface="标准粗黑" panose="02000503000000000000" charset="-122"/>
                <a:ea typeface="标准粗黑" panose="02000503000000000000" charset="-122"/>
                <a:cs typeface="标准粗黑" panose="02000503000000000000" charset="-122"/>
                <a:sym typeface="+mn-ea"/>
              </a:endParaRPr>
            </a:p>
          </p:txBody>
        </p:sp>
      </p:grpSp>
      <p:sp>
        <p:nvSpPr>
          <p:cNvPr id="16" name="文本框 15"/>
          <p:cNvSpPr txBox="1"/>
          <p:nvPr/>
        </p:nvSpPr>
        <p:spPr>
          <a:xfrm>
            <a:off x="2128520" y="3639820"/>
            <a:ext cx="4311650" cy="521970"/>
          </a:xfrm>
          <a:prstGeom prst="rect">
            <a:avLst/>
          </a:prstGeom>
          <a:noFill/>
        </p:spPr>
        <p:txBody>
          <a:bodyPr wrap="square" rtlCol="0">
            <a:spAutoFit/>
            <a:scene3d>
              <a:camera prst="orthographicFront"/>
              <a:lightRig rig="threePt" dir="t"/>
            </a:scene3d>
          </a:bodyPr>
          <a:p>
            <a:pPr algn="ctr"/>
            <a:r>
              <a:rPr lang="en-US" altLang="zh-CN" sz="2800" b="1" dirty="0">
                <a:solidFill>
                  <a:schemeClr val="accent1"/>
                </a:solidFill>
                <a:effectLst>
                  <a:outerShdw blurRad="38100" dist="25400" dir="5400000" algn="ctr" rotWithShape="0">
                    <a:srgbClr val="6E747A">
                      <a:alpha val="43000"/>
                    </a:srgbClr>
                  </a:outerShdw>
                </a:effectLst>
                <a:sym typeface="+mn-ea"/>
              </a:rPr>
              <a:t>—— </a:t>
            </a:r>
            <a:r>
              <a:rPr lang="zh-CN" altLang="en-US" sz="2800" b="1" dirty="0">
                <a:solidFill>
                  <a:schemeClr val="accent1"/>
                </a:solidFill>
                <a:effectLst>
                  <a:outerShdw blurRad="38100" dist="25400" dir="5400000" algn="ctr" rotWithShape="0">
                    <a:srgbClr val="6E747A">
                      <a:alpha val="43000"/>
                    </a:srgbClr>
                  </a:outerShdw>
                </a:effectLst>
                <a:sym typeface="+mn-ea"/>
              </a:rPr>
              <a:t>基于</a:t>
            </a:r>
            <a:r>
              <a:rPr lang="en-US" altLang="zh-CN" sz="2800" b="1" dirty="0">
                <a:solidFill>
                  <a:schemeClr val="accent1"/>
                </a:solidFill>
                <a:effectLst>
                  <a:outerShdw blurRad="38100" dist="25400" dir="5400000" algn="ctr" rotWithShape="0">
                    <a:srgbClr val="6E747A">
                      <a:alpha val="43000"/>
                    </a:srgbClr>
                  </a:outerShdw>
                </a:effectLst>
                <a:sym typeface="+mn-ea"/>
              </a:rPr>
              <a:t>WPS</a:t>
            </a:r>
            <a:r>
              <a:rPr lang="zh-CN" altLang="en-US" sz="2800" b="1" dirty="0">
                <a:solidFill>
                  <a:schemeClr val="accent1"/>
                </a:solidFill>
                <a:effectLst>
                  <a:outerShdw blurRad="38100" dist="25400" dir="5400000" algn="ctr" rotWithShape="0">
                    <a:srgbClr val="6E747A">
                      <a:alpha val="43000"/>
                    </a:srgbClr>
                  </a:outerShdw>
                </a:effectLst>
                <a:sym typeface="+mn-ea"/>
              </a:rPr>
              <a:t>版本</a:t>
            </a:r>
            <a:r>
              <a:rPr lang="en-US" altLang="zh-CN" sz="2800" b="1" dirty="0">
                <a:solidFill>
                  <a:schemeClr val="accent1"/>
                </a:solidFill>
                <a:effectLst>
                  <a:outerShdw blurRad="38100" dist="25400" dir="5400000" algn="ctr" rotWithShape="0">
                    <a:srgbClr val="6E747A">
                      <a:alpha val="43000"/>
                    </a:srgbClr>
                  </a:outerShdw>
                </a:effectLst>
                <a:sym typeface="+mn-ea"/>
              </a:rPr>
              <a:t> ——</a:t>
            </a:r>
            <a:endParaRPr lang="en-US" altLang="zh-CN" sz="2800" b="1" dirty="0">
              <a:solidFill>
                <a:schemeClr val="accent1"/>
              </a:solidFill>
              <a:effectLst>
                <a:outerShdw blurRad="38100" dist="25400" dir="5400000" algn="ctr" rotWithShape="0">
                  <a:srgbClr val="6E747A">
                    <a:alpha val="43000"/>
                  </a:srgbClr>
                </a:outerShdw>
              </a:effectLst>
              <a:sym typeface="+mn-ea"/>
            </a:endParaRPr>
          </a:p>
        </p:txBody>
      </p:sp>
      <p:sp>
        <p:nvSpPr>
          <p:cNvPr id="26" name="矩形: 圆角 87"/>
          <p:cNvSpPr/>
          <p:nvPr/>
        </p:nvSpPr>
        <p:spPr>
          <a:xfrm>
            <a:off x="3529330" y="4718050"/>
            <a:ext cx="1766570" cy="387985"/>
          </a:xfrm>
          <a:prstGeom prst="roundRect">
            <a:avLst>
              <a:gd name="adj" fmla="val 50000"/>
            </a:avLst>
          </a:prstGeom>
        </p:spPr>
        <p:style>
          <a:lnRef idx="2">
            <a:schemeClr val="lt1"/>
          </a:lnRef>
          <a:fillRef idx="1">
            <a:schemeClr val="accent1"/>
          </a:fillRef>
          <a:effectRef idx="1">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rPr>
              <a:t>主编：丁贵娥</a:t>
            </a:r>
            <a:endParaRPr lang="zh-CN" altLang="en-US" sz="1600" b="1" dirty="0">
              <a:solidFill>
                <a:schemeClr val="bg1"/>
              </a:solidFill>
              <a:latin typeface="汉仪文黑-75简" panose="00020600040101010101" charset="-122"/>
              <a:ea typeface="汉仪文黑-75简" panose="00020600040101010101" charset="-122"/>
              <a:cs typeface="汉仪文黑-75简" panose="00020600040101010101"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11" name="矩形 10"/>
          <p:cNvSpPr/>
          <p:nvPr/>
        </p:nvSpPr>
        <p:spPr>
          <a:xfrm>
            <a:off x="960120" y="1503680"/>
            <a:ext cx="10217150" cy="19253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32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rPr>
              <a:t>常见单元格格式的设置：如数值设置、货币设置、日期设置、分数设置等</a:t>
            </a:r>
            <a:endParaRPr lang="zh-CN" altLang="en-US" sz="28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692785" y="1638300"/>
            <a:ext cx="8952230" cy="1423670"/>
          </a:xfrm>
          <a:prstGeom prst="rect">
            <a:avLst/>
          </a:prstGeom>
          <a:noFill/>
          <a:ln w="9525">
            <a:noFill/>
          </a:ln>
        </p:spPr>
        <p:txBody>
          <a:bodyPr>
            <a:noAutofit/>
          </a:bodyPr>
          <a:p>
            <a:pPr marL="533400" indent="-533400">
              <a:lnSpc>
                <a:spcPct val="150000"/>
              </a:lnSpc>
            </a:pPr>
            <a:r>
              <a:rPr lang="en-US" altLang="zh-CN" b="0">
                <a:solidFill>
                  <a:srgbClr val="000000"/>
                </a:solidFill>
                <a:cs typeface="Arial" panose="020B0604020202020204" pitchFamily="34" charset="0"/>
              </a:rPr>
              <a:t>   </a:t>
            </a:r>
            <a:r>
              <a:rPr lang="zh-CN" altLang="en-US" sz="2800" b="1" dirty="0" smtClean="0">
                <a:solidFill>
                  <a:srgbClr val="C00000"/>
                </a:solidFill>
                <a:sym typeface="+mn-ea"/>
              </a:rPr>
              <a:t>思考？？</a:t>
            </a:r>
            <a:endParaRPr lang="en-US" altLang="zh-CN" sz="2800" b="1" dirty="0" smtClean="0">
              <a:solidFill>
                <a:srgbClr val="C00000"/>
              </a:solidFill>
            </a:endParaRPr>
          </a:p>
          <a:p>
            <a:pPr marL="533400" indent="-533400">
              <a:lnSpc>
                <a:spcPct val="150000"/>
              </a:lnSpc>
            </a:pPr>
            <a:r>
              <a:rPr lang="en-US" altLang="zh-CN" sz="2800" b="0">
                <a:solidFill>
                  <a:srgbClr val="000000"/>
                </a:solidFill>
                <a:cs typeface="Arial" panose="020B0604020202020204" pitchFamily="34" charset="0"/>
              </a:rPr>
              <a:t>         </a:t>
            </a:r>
            <a:r>
              <a:rPr lang="zh-CN" sz="2800" b="0">
                <a:solidFill>
                  <a:srgbClr val="000000"/>
                </a:solidFill>
                <a:cs typeface="Arial" panose="020B0604020202020204" pitchFamily="34" charset="0"/>
              </a:rPr>
              <a:t>将单元格设置为日期格式后，202</a:t>
            </a:r>
            <a:r>
              <a:rPr lang="en-US" altLang="zh-CN" sz="2800" b="0">
                <a:solidFill>
                  <a:srgbClr val="000000"/>
                </a:solidFill>
                <a:cs typeface="Arial" panose="020B0604020202020204" pitchFamily="34" charset="0"/>
              </a:rPr>
              <a:t>4</a:t>
            </a:r>
            <a:r>
              <a:rPr lang="zh-CN" sz="2800" b="0">
                <a:solidFill>
                  <a:srgbClr val="000000"/>
                </a:solidFill>
                <a:cs typeface="Arial" panose="020B0604020202020204" pitchFamily="34" charset="0"/>
              </a:rPr>
              <a:t>年的国庆节将在该单元格应如何显示？</a:t>
            </a:r>
            <a:endParaRPr lang="zh-CN" sz="2800" b="0">
              <a:solidFill>
                <a:srgbClr val="000000"/>
              </a:solidFill>
              <a:cs typeface="Arial" panose="020B0604020202020204" pitchFamily="34" charset="0"/>
            </a:endParaRPr>
          </a:p>
          <a:p>
            <a:pPr marL="533400" indent="-533400"/>
            <a:endParaRPr lang="zh-CN" altLang="en-US" sz="2800" b="0">
              <a:solidFill>
                <a:srgbClr val="000000"/>
              </a:solidFill>
              <a:cs typeface="Arial" panose="020B0604020202020204" pitchFamily="34" charset="0"/>
              <a:sym typeface="+mn-ea"/>
            </a:endParaRPr>
          </a:p>
        </p:txBody>
      </p:sp>
      <p:grpSp>
        <p:nvGrpSpPr>
          <p:cNvPr id="4" name="Group 144"/>
          <p:cNvGrpSpPr>
            <a:grpSpLocks noChangeAspect="1"/>
          </p:cNvGrpSpPr>
          <p:nvPr/>
        </p:nvGrpSpPr>
        <p:grpSpPr bwMode="auto">
          <a:xfrm flipH="1">
            <a:off x="9629775" y="4389120"/>
            <a:ext cx="2230120" cy="2232660"/>
            <a:chOff x="192" y="1920"/>
            <a:chExt cx="1100" cy="1155"/>
          </a:xfrm>
        </p:grpSpPr>
        <p:sp>
          <p:nvSpPr>
            <p:cNvPr id="11" name="AutoShape 145"/>
            <p:cNvSpPr>
              <a:spLocks noChangeAspect="1" noChangeArrowheads="1" noTextEdit="1"/>
            </p:cNvSpPr>
            <p:nvPr/>
          </p:nvSpPr>
          <p:spPr bwMode="auto">
            <a:xfrm>
              <a:off x="192" y="1920"/>
              <a:ext cx="1100" cy="1155"/>
            </a:xfrm>
            <a:prstGeom prst="rect">
              <a:avLst/>
            </a:prstGeom>
            <a:no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2" name="Freeform 146"/>
            <p:cNvSpPr/>
            <p:nvPr/>
          </p:nvSpPr>
          <p:spPr bwMode="auto">
            <a:xfrm>
              <a:off x="198" y="1937"/>
              <a:ext cx="1086" cy="1133"/>
            </a:xfrm>
            <a:custGeom>
              <a:avLst/>
              <a:gdLst/>
              <a:ahLst/>
              <a:cxnLst>
                <a:cxn ang="0">
                  <a:pos x="2110" y="793"/>
                </a:cxn>
                <a:cxn ang="0">
                  <a:pos x="2022" y="811"/>
                </a:cxn>
                <a:cxn ang="0">
                  <a:pos x="1939" y="616"/>
                </a:cxn>
                <a:cxn ang="0">
                  <a:pos x="1938" y="435"/>
                </a:cxn>
                <a:cxn ang="0">
                  <a:pos x="1871" y="336"/>
                </a:cxn>
                <a:cxn ang="0">
                  <a:pos x="1836" y="111"/>
                </a:cxn>
                <a:cxn ang="0">
                  <a:pos x="1764" y="124"/>
                </a:cxn>
                <a:cxn ang="0">
                  <a:pos x="1711" y="72"/>
                </a:cxn>
                <a:cxn ang="0">
                  <a:pos x="1590" y="3"/>
                </a:cxn>
                <a:cxn ang="0">
                  <a:pos x="1449" y="140"/>
                </a:cxn>
                <a:cxn ang="0">
                  <a:pos x="1320" y="351"/>
                </a:cxn>
                <a:cxn ang="0">
                  <a:pos x="1135" y="605"/>
                </a:cxn>
                <a:cxn ang="0">
                  <a:pos x="941" y="743"/>
                </a:cxn>
                <a:cxn ang="0">
                  <a:pos x="724" y="626"/>
                </a:cxn>
                <a:cxn ang="0">
                  <a:pos x="457" y="654"/>
                </a:cxn>
                <a:cxn ang="0">
                  <a:pos x="254" y="940"/>
                </a:cxn>
                <a:cxn ang="0">
                  <a:pos x="116" y="1008"/>
                </a:cxn>
                <a:cxn ang="0">
                  <a:pos x="0" y="1179"/>
                </a:cxn>
                <a:cxn ang="0">
                  <a:pos x="70" y="1184"/>
                </a:cxn>
                <a:cxn ang="0">
                  <a:pos x="138" y="1099"/>
                </a:cxn>
                <a:cxn ang="0">
                  <a:pos x="114" y="1174"/>
                </a:cxn>
                <a:cxn ang="0">
                  <a:pos x="123" y="1258"/>
                </a:cxn>
                <a:cxn ang="0">
                  <a:pos x="179" y="1251"/>
                </a:cxn>
                <a:cxn ang="0">
                  <a:pos x="227" y="1155"/>
                </a:cxn>
                <a:cxn ang="0">
                  <a:pos x="250" y="1132"/>
                </a:cxn>
                <a:cxn ang="0">
                  <a:pos x="341" y="1176"/>
                </a:cxn>
                <a:cxn ang="0">
                  <a:pos x="380" y="1126"/>
                </a:cxn>
                <a:cxn ang="0">
                  <a:pos x="335" y="1027"/>
                </a:cxn>
                <a:cxn ang="0">
                  <a:pos x="496" y="882"/>
                </a:cxn>
                <a:cxn ang="0">
                  <a:pos x="594" y="880"/>
                </a:cxn>
                <a:cxn ang="0">
                  <a:pos x="631" y="1030"/>
                </a:cxn>
                <a:cxn ang="0">
                  <a:pos x="503" y="1333"/>
                </a:cxn>
                <a:cxn ang="0">
                  <a:pos x="576" y="1910"/>
                </a:cxn>
                <a:cxn ang="0">
                  <a:pos x="672" y="2202"/>
                </a:cxn>
                <a:cxn ang="0">
                  <a:pos x="490" y="2197"/>
                </a:cxn>
                <a:cxn ang="0">
                  <a:pos x="587" y="2265"/>
                </a:cxn>
                <a:cxn ang="0">
                  <a:pos x="737" y="2235"/>
                </a:cxn>
                <a:cxn ang="0">
                  <a:pos x="786" y="2200"/>
                </a:cxn>
                <a:cxn ang="0">
                  <a:pos x="1434" y="2205"/>
                </a:cxn>
                <a:cxn ang="0">
                  <a:pos x="1488" y="2235"/>
                </a:cxn>
                <a:cxn ang="0">
                  <a:pos x="1658" y="2265"/>
                </a:cxn>
                <a:cxn ang="0">
                  <a:pos x="1718" y="2193"/>
                </a:cxn>
                <a:cxn ang="0">
                  <a:pos x="1544" y="2201"/>
                </a:cxn>
                <a:cxn ang="0">
                  <a:pos x="1467" y="1849"/>
                </a:cxn>
                <a:cxn ang="0">
                  <a:pos x="1420" y="1472"/>
                </a:cxn>
                <a:cxn ang="0">
                  <a:pos x="1620" y="1517"/>
                </a:cxn>
                <a:cxn ang="0">
                  <a:pos x="1619" y="1231"/>
                </a:cxn>
                <a:cxn ang="0">
                  <a:pos x="1449" y="1107"/>
                </a:cxn>
                <a:cxn ang="0">
                  <a:pos x="1573" y="829"/>
                </a:cxn>
                <a:cxn ang="0">
                  <a:pos x="1681" y="908"/>
                </a:cxn>
                <a:cxn ang="0">
                  <a:pos x="1825" y="933"/>
                </a:cxn>
                <a:cxn ang="0">
                  <a:pos x="1908" y="893"/>
                </a:cxn>
                <a:cxn ang="0">
                  <a:pos x="1907" y="946"/>
                </a:cxn>
                <a:cxn ang="0">
                  <a:pos x="1871" y="1034"/>
                </a:cxn>
                <a:cxn ang="0">
                  <a:pos x="1807" y="1214"/>
                </a:cxn>
                <a:cxn ang="0">
                  <a:pos x="1702" y="1272"/>
                </a:cxn>
                <a:cxn ang="0">
                  <a:pos x="1756" y="1508"/>
                </a:cxn>
                <a:cxn ang="0">
                  <a:pos x="1909" y="1348"/>
                </a:cxn>
                <a:cxn ang="0">
                  <a:pos x="1984" y="1127"/>
                </a:cxn>
                <a:cxn ang="0">
                  <a:pos x="2112" y="1074"/>
                </a:cxn>
                <a:cxn ang="0">
                  <a:pos x="2180" y="969"/>
                </a:cxn>
              </a:cxnLst>
              <a:rect l="0" t="0" r="r" b="b"/>
              <a:pathLst>
                <a:path w="2181" h="2265">
                  <a:moveTo>
                    <a:pt x="2152" y="908"/>
                  </a:moveTo>
                  <a:lnTo>
                    <a:pt x="2154" y="887"/>
                  </a:lnTo>
                  <a:lnTo>
                    <a:pt x="2151" y="861"/>
                  </a:lnTo>
                  <a:lnTo>
                    <a:pt x="2144" y="831"/>
                  </a:lnTo>
                  <a:lnTo>
                    <a:pt x="2129" y="807"/>
                  </a:lnTo>
                  <a:lnTo>
                    <a:pt x="2125" y="802"/>
                  </a:lnTo>
                  <a:lnTo>
                    <a:pt x="2120" y="799"/>
                  </a:lnTo>
                  <a:lnTo>
                    <a:pt x="2114" y="795"/>
                  </a:lnTo>
                  <a:lnTo>
                    <a:pt x="2110" y="793"/>
                  </a:lnTo>
                  <a:lnTo>
                    <a:pt x="2104" y="791"/>
                  </a:lnTo>
                  <a:lnTo>
                    <a:pt x="2097" y="790"/>
                  </a:lnTo>
                  <a:lnTo>
                    <a:pt x="2091" y="790"/>
                  </a:lnTo>
                  <a:lnTo>
                    <a:pt x="2084" y="790"/>
                  </a:lnTo>
                  <a:lnTo>
                    <a:pt x="2072" y="791"/>
                  </a:lnTo>
                  <a:lnTo>
                    <a:pt x="2058" y="794"/>
                  </a:lnTo>
                  <a:lnTo>
                    <a:pt x="2045" y="799"/>
                  </a:lnTo>
                  <a:lnTo>
                    <a:pt x="2034" y="804"/>
                  </a:lnTo>
                  <a:lnTo>
                    <a:pt x="2022" y="811"/>
                  </a:lnTo>
                  <a:lnTo>
                    <a:pt x="2011" y="818"/>
                  </a:lnTo>
                  <a:lnTo>
                    <a:pt x="2000" y="826"/>
                  </a:lnTo>
                  <a:lnTo>
                    <a:pt x="1990" y="834"/>
                  </a:lnTo>
                  <a:lnTo>
                    <a:pt x="1879" y="710"/>
                  </a:lnTo>
                  <a:lnTo>
                    <a:pt x="1894" y="693"/>
                  </a:lnTo>
                  <a:lnTo>
                    <a:pt x="1908" y="676"/>
                  </a:lnTo>
                  <a:lnTo>
                    <a:pt x="1920" y="656"/>
                  </a:lnTo>
                  <a:lnTo>
                    <a:pt x="1930" y="636"/>
                  </a:lnTo>
                  <a:lnTo>
                    <a:pt x="1939" y="616"/>
                  </a:lnTo>
                  <a:lnTo>
                    <a:pt x="1946" y="594"/>
                  </a:lnTo>
                  <a:lnTo>
                    <a:pt x="1951" y="572"/>
                  </a:lnTo>
                  <a:lnTo>
                    <a:pt x="1953" y="549"/>
                  </a:lnTo>
                  <a:lnTo>
                    <a:pt x="1987" y="563"/>
                  </a:lnTo>
                  <a:lnTo>
                    <a:pt x="2002" y="537"/>
                  </a:lnTo>
                  <a:lnTo>
                    <a:pt x="1953" y="502"/>
                  </a:lnTo>
                  <a:lnTo>
                    <a:pt x="1950" y="479"/>
                  </a:lnTo>
                  <a:lnTo>
                    <a:pt x="1945" y="457"/>
                  </a:lnTo>
                  <a:lnTo>
                    <a:pt x="1938" y="435"/>
                  </a:lnTo>
                  <a:lnTo>
                    <a:pt x="1929" y="414"/>
                  </a:lnTo>
                  <a:lnTo>
                    <a:pt x="1919" y="395"/>
                  </a:lnTo>
                  <a:lnTo>
                    <a:pt x="1907" y="375"/>
                  </a:lnTo>
                  <a:lnTo>
                    <a:pt x="1893" y="358"/>
                  </a:lnTo>
                  <a:lnTo>
                    <a:pt x="1877" y="340"/>
                  </a:lnTo>
                  <a:lnTo>
                    <a:pt x="1876" y="339"/>
                  </a:lnTo>
                  <a:lnTo>
                    <a:pt x="1875" y="338"/>
                  </a:lnTo>
                  <a:lnTo>
                    <a:pt x="1873" y="337"/>
                  </a:lnTo>
                  <a:lnTo>
                    <a:pt x="1871" y="336"/>
                  </a:lnTo>
                  <a:lnTo>
                    <a:pt x="1874" y="324"/>
                  </a:lnTo>
                  <a:lnTo>
                    <a:pt x="1884" y="276"/>
                  </a:lnTo>
                  <a:lnTo>
                    <a:pt x="1891" y="230"/>
                  </a:lnTo>
                  <a:lnTo>
                    <a:pt x="1892" y="188"/>
                  </a:lnTo>
                  <a:lnTo>
                    <a:pt x="1883" y="157"/>
                  </a:lnTo>
                  <a:lnTo>
                    <a:pt x="1870" y="139"/>
                  </a:lnTo>
                  <a:lnTo>
                    <a:pt x="1859" y="125"/>
                  </a:lnTo>
                  <a:lnTo>
                    <a:pt x="1847" y="117"/>
                  </a:lnTo>
                  <a:lnTo>
                    <a:pt x="1836" y="111"/>
                  </a:lnTo>
                  <a:lnTo>
                    <a:pt x="1824" y="110"/>
                  </a:lnTo>
                  <a:lnTo>
                    <a:pt x="1813" y="110"/>
                  </a:lnTo>
                  <a:lnTo>
                    <a:pt x="1800" y="114"/>
                  </a:lnTo>
                  <a:lnTo>
                    <a:pt x="1787" y="117"/>
                  </a:lnTo>
                  <a:lnTo>
                    <a:pt x="1783" y="118"/>
                  </a:lnTo>
                  <a:lnTo>
                    <a:pt x="1778" y="119"/>
                  </a:lnTo>
                  <a:lnTo>
                    <a:pt x="1773" y="122"/>
                  </a:lnTo>
                  <a:lnTo>
                    <a:pt x="1769" y="123"/>
                  </a:lnTo>
                  <a:lnTo>
                    <a:pt x="1764" y="124"/>
                  </a:lnTo>
                  <a:lnTo>
                    <a:pt x="1760" y="124"/>
                  </a:lnTo>
                  <a:lnTo>
                    <a:pt x="1754" y="125"/>
                  </a:lnTo>
                  <a:lnTo>
                    <a:pt x="1749" y="125"/>
                  </a:lnTo>
                  <a:lnTo>
                    <a:pt x="1740" y="124"/>
                  </a:lnTo>
                  <a:lnTo>
                    <a:pt x="1734" y="119"/>
                  </a:lnTo>
                  <a:lnTo>
                    <a:pt x="1729" y="109"/>
                  </a:lnTo>
                  <a:lnTo>
                    <a:pt x="1722" y="94"/>
                  </a:lnTo>
                  <a:lnTo>
                    <a:pt x="1717" y="84"/>
                  </a:lnTo>
                  <a:lnTo>
                    <a:pt x="1711" y="72"/>
                  </a:lnTo>
                  <a:lnTo>
                    <a:pt x="1706" y="59"/>
                  </a:lnTo>
                  <a:lnTo>
                    <a:pt x="1697" y="48"/>
                  </a:lnTo>
                  <a:lnTo>
                    <a:pt x="1687" y="36"/>
                  </a:lnTo>
                  <a:lnTo>
                    <a:pt x="1676" y="25"/>
                  </a:lnTo>
                  <a:lnTo>
                    <a:pt x="1661" y="13"/>
                  </a:lnTo>
                  <a:lnTo>
                    <a:pt x="1642" y="4"/>
                  </a:lnTo>
                  <a:lnTo>
                    <a:pt x="1625" y="0"/>
                  </a:lnTo>
                  <a:lnTo>
                    <a:pt x="1608" y="0"/>
                  </a:lnTo>
                  <a:lnTo>
                    <a:pt x="1590" y="3"/>
                  </a:lnTo>
                  <a:lnTo>
                    <a:pt x="1573" y="11"/>
                  </a:lnTo>
                  <a:lnTo>
                    <a:pt x="1555" y="21"/>
                  </a:lnTo>
                  <a:lnTo>
                    <a:pt x="1537" y="35"/>
                  </a:lnTo>
                  <a:lnTo>
                    <a:pt x="1521" y="50"/>
                  </a:lnTo>
                  <a:lnTo>
                    <a:pt x="1505" y="67"/>
                  </a:lnTo>
                  <a:lnTo>
                    <a:pt x="1489" y="86"/>
                  </a:lnTo>
                  <a:lnTo>
                    <a:pt x="1475" y="104"/>
                  </a:lnTo>
                  <a:lnTo>
                    <a:pt x="1461" y="123"/>
                  </a:lnTo>
                  <a:lnTo>
                    <a:pt x="1449" y="140"/>
                  </a:lnTo>
                  <a:lnTo>
                    <a:pt x="1438" y="157"/>
                  </a:lnTo>
                  <a:lnTo>
                    <a:pt x="1428" y="172"/>
                  </a:lnTo>
                  <a:lnTo>
                    <a:pt x="1420" y="186"/>
                  </a:lnTo>
                  <a:lnTo>
                    <a:pt x="1414" y="196"/>
                  </a:lnTo>
                  <a:lnTo>
                    <a:pt x="1323" y="143"/>
                  </a:lnTo>
                  <a:lnTo>
                    <a:pt x="1266" y="254"/>
                  </a:lnTo>
                  <a:lnTo>
                    <a:pt x="1368" y="298"/>
                  </a:lnTo>
                  <a:lnTo>
                    <a:pt x="1344" y="324"/>
                  </a:lnTo>
                  <a:lnTo>
                    <a:pt x="1320" y="351"/>
                  </a:lnTo>
                  <a:lnTo>
                    <a:pt x="1295" y="380"/>
                  </a:lnTo>
                  <a:lnTo>
                    <a:pt x="1272" y="408"/>
                  </a:lnTo>
                  <a:lnTo>
                    <a:pt x="1251" y="438"/>
                  </a:lnTo>
                  <a:lnTo>
                    <a:pt x="1229" y="467"/>
                  </a:lnTo>
                  <a:lnTo>
                    <a:pt x="1208" y="496"/>
                  </a:lnTo>
                  <a:lnTo>
                    <a:pt x="1188" y="525"/>
                  </a:lnTo>
                  <a:lnTo>
                    <a:pt x="1170" y="553"/>
                  </a:lnTo>
                  <a:lnTo>
                    <a:pt x="1152" y="580"/>
                  </a:lnTo>
                  <a:lnTo>
                    <a:pt x="1135" y="605"/>
                  </a:lnTo>
                  <a:lnTo>
                    <a:pt x="1120" y="629"/>
                  </a:lnTo>
                  <a:lnTo>
                    <a:pt x="1107" y="652"/>
                  </a:lnTo>
                  <a:lnTo>
                    <a:pt x="1094" y="672"/>
                  </a:lnTo>
                  <a:lnTo>
                    <a:pt x="1084" y="690"/>
                  </a:lnTo>
                  <a:lnTo>
                    <a:pt x="1074" y="705"/>
                  </a:lnTo>
                  <a:lnTo>
                    <a:pt x="998" y="623"/>
                  </a:lnTo>
                  <a:lnTo>
                    <a:pt x="968" y="763"/>
                  </a:lnTo>
                  <a:lnTo>
                    <a:pt x="956" y="754"/>
                  </a:lnTo>
                  <a:lnTo>
                    <a:pt x="941" y="743"/>
                  </a:lnTo>
                  <a:lnTo>
                    <a:pt x="923" y="731"/>
                  </a:lnTo>
                  <a:lnTo>
                    <a:pt x="905" y="718"/>
                  </a:lnTo>
                  <a:lnTo>
                    <a:pt x="883" y="704"/>
                  </a:lnTo>
                  <a:lnTo>
                    <a:pt x="860" y="690"/>
                  </a:lnTo>
                  <a:lnTo>
                    <a:pt x="835" y="677"/>
                  </a:lnTo>
                  <a:lnTo>
                    <a:pt x="808" y="663"/>
                  </a:lnTo>
                  <a:lnTo>
                    <a:pt x="782" y="649"/>
                  </a:lnTo>
                  <a:lnTo>
                    <a:pt x="753" y="636"/>
                  </a:lnTo>
                  <a:lnTo>
                    <a:pt x="724" y="626"/>
                  </a:lnTo>
                  <a:lnTo>
                    <a:pt x="695" y="616"/>
                  </a:lnTo>
                  <a:lnTo>
                    <a:pt x="667" y="608"/>
                  </a:lnTo>
                  <a:lnTo>
                    <a:pt x="637" y="602"/>
                  </a:lnTo>
                  <a:lnTo>
                    <a:pt x="608" y="600"/>
                  </a:lnTo>
                  <a:lnTo>
                    <a:pt x="579" y="598"/>
                  </a:lnTo>
                  <a:lnTo>
                    <a:pt x="548" y="603"/>
                  </a:lnTo>
                  <a:lnTo>
                    <a:pt x="517" y="614"/>
                  </a:lnTo>
                  <a:lnTo>
                    <a:pt x="487" y="632"/>
                  </a:lnTo>
                  <a:lnTo>
                    <a:pt x="457" y="654"/>
                  </a:lnTo>
                  <a:lnTo>
                    <a:pt x="428" y="680"/>
                  </a:lnTo>
                  <a:lnTo>
                    <a:pt x="401" y="710"/>
                  </a:lnTo>
                  <a:lnTo>
                    <a:pt x="374" y="742"/>
                  </a:lnTo>
                  <a:lnTo>
                    <a:pt x="350" y="777"/>
                  </a:lnTo>
                  <a:lnTo>
                    <a:pt x="327" y="811"/>
                  </a:lnTo>
                  <a:lnTo>
                    <a:pt x="305" y="846"/>
                  </a:lnTo>
                  <a:lnTo>
                    <a:pt x="286" y="879"/>
                  </a:lnTo>
                  <a:lnTo>
                    <a:pt x="269" y="910"/>
                  </a:lnTo>
                  <a:lnTo>
                    <a:pt x="254" y="940"/>
                  </a:lnTo>
                  <a:lnTo>
                    <a:pt x="242" y="965"/>
                  </a:lnTo>
                  <a:lnTo>
                    <a:pt x="231" y="986"/>
                  </a:lnTo>
                  <a:lnTo>
                    <a:pt x="224" y="1001"/>
                  </a:lnTo>
                  <a:lnTo>
                    <a:pt x="212" y="999"/>
                  </a:lnTo>
                  <a:lnTo>
                    <a:pt x="197" y="998"/>
                  </a:lnTo>
                  <a:lnTo>
                    <a:pt x="178" y="997"/>
                  </a:lnTo>
                  <a:lnTo>
                    <a:pt x="159" y="998"/>
                  </a:lnTo>
                  <a:lnTo>
                    <a:pt x="137" y="1001"/>
                  </a:lnTo>
                  <a:lnTo>
                    <a:pt x="116" y="1008"/>
                  </a:lnTo>
                  <a:lnTo>
                    <a:pt x="94" y="1018"/>
                  </a:lnTo>
                  <a:lnTo>
                    <a:pt x="73" y="1030"/>
                  </a:lnTo>
                  <a:lnTo>
                    <a:pt x="55" y="1047"/>
                  </a:lnTo>
                  <a:lnTo>
                    <a:pt x="38" y="1068"/>
                  </a:lnTo>
                  <a:lnTo>
                    <a:pt x="24" y="1090"/>
                  </a:lnTo>
                  <a:lnTo>
                    <a:pt x="12" y="1114"/>
                  </a:lnTo>
                  <a:lnTo>
                    <a:pt x="4" y="1137"/>
                  </a:lnTo>
                  <a:lnTo>
                    <a:pt x="0" y="1159"/>
                  </a:lnTo>
                  <a:lnTo>
                    <a:pt x="0" y="1179"/>
                  </a:lnTo>
                  <a:lnTo>
                    <a:pt x="3" y="1194"/>
                  </a:lnTo>
                  <a:lnTo>
                    <a:pt x="9" y="1202"/>
                  </a:lnTo>
                  <a:lnTo>
                    <a:pt x="16" y="1206"/>
                  </a:lnTo>
                  <a:lnTo>
                    <a:pt x="24" y="1209"/>
                  </a:lnTo>
                  <a:lnTo>
                    <a:pt x="33" y="1209"/>
                  </a:lnTo>
                  <a:lnTo>
                    <a:pt x="42" y="1205"/>
                  </a:lnTo>
                  <a:lnTo>
                    <a:pt x="53" y="1201"/>
                  </a:lnTo>
                  <a:lnTo>
                    <a:pt x="61" y="1194"/>
                  </a:lnTo>
                  <a:lnTo>
                    <a:pt x="70" y="1184"/>
                  </a:lnTo>
                  <a:lnTo>
                    <a:pt x="78" y="1175"/>
                  </a:lnTo>
                  <a:lnTo>
                    <a:pt x="86" y="1164"/>
                  </a:lnTo>
                  <a:lnTo>
                    <a:pt x="94" y="1153"/>
                  </a:lnTo>
                  <a:lnTo>
                    <a:pt x="102" y="1142"/>
                  </a:lnTo>
                  <a:lnTo>
                    <a:pt x="110" y="1129"/>
                  </a:lnTo>
                  <a:lnTo>
                    <a:pt x="121" y="1115"/>
                  </a:lnTo>
                  <a:lnTo>
                    <a:pt x="129" y="1105"/>
                  </a:lnTo>
                  <a:lnTo>
                    <a:pt x="136" y="1100"/>
                  </a:lnTo>
                  <a:lnTo>
                    <a:pt x="138" y="1099"/>
                  </a:lnTo>
                  <a:lnTo>
                    <a:pt x="141" y="1099"/>
                  </a:lnTo>
                  <a:lnTo>
                    <a:pt x="144" y="1099"/>
                  </a:lnTo>
                  <a:lnTo>
                    <a:pt x="146" y="1098"/>
                  </a:lnTo>
                  <a:lnTo>
                    <a:pt x="142" y="1107"/>
                  </a:lnTo>
                  <a:lnTo>
                    <a:pt x="138" y="1119"/>
                  </a:lnTo>
                  <a:lnTo>
                    <a:pt x="133" y="1130"/>
                  </a:lnTo>
                  <a:lnTo>
                    <a:pt x="128" y="1143"/>
                  </a:lnTo>
                  <a:lnTo>
                    <a:pt x="121" y="1159"/>
                  </a:lnTo>
                  <a:lnTo>
                    <a:pt x="114" y="1174"/>
                  </a:lnTo>
                  <a:lnTo>
                    <a:pt x="108" y="1188"/>
                  </a:lnTo>
                  <a:lnTo>
                    <a:pt x="103" y="1202"/>
                  </a:lnTo>
                  <a:lnTo>
                    <a:pt x="101" y="1214"/>
                  </a:lnTo>
                  <a:lnTo>
                    <a:pt x="101" y="1226"/>
                  </a:lnTo>
                  <a:lnTo>
                    <a:pt x="102" y="1236"/>
                  </a:lnTo>
                  <a:lnTo>
                    <a:pt x="107" y="1244"/>
                  </a:lnTo>
                  <a:lnTo>
                    <a:pt x="111" y="1250"/>
                  </a:lnTo>
                  <a:lnTo>
                    <a:pt x="117" y="1254"/>
                  </a:lnTo>
                  <a:lnTo>
                    <a:pt x="123" y="1258"/>
                  </a:lnTo>
                  <a:lnTo>
                    <a:pt x="129" y="1260"/>
                  </a:lnTo>
                  <a:lnTo>
                    <a:pt x="134" y="1263"/>
                  </a:lnTo>
                  <a:lnTo>
                    <a:pt x="141" y="1264"/>
                  </a:lnTo>
                  <a:lnTo>
                    <a:pt x="147" y="1264"/>
                  </a:lnTo>
                  <a:lnTo>
                    <a:pt x="154" y="1264"/>
                  </a:lnTo>
                  <a:lnTo>
                    <a:pt x="160" y="1263"/>
                  </a:lnTo>
                  <a:lnTo>
                    <a:pt x="166" y="1260"/>
                  </a:lnTo>
                  <a:lnTo>
                    <a:pt x="172" y="1257"/>
                  </a:lnTo>
                  <a:lnTo>
                    <a:pt x="179" y="1251"/>
                  </a:lnTo>
                  <a:lnTo>
                    <a:pt x="186" y="1244"/>
                  </a:lnTo>
                  <a:lnTo>
                    <a:pt x="192" y="1235"/>
                  </a:lnTo>
                  <a:lnTo>
                    <a:pt x="199" y="1225"/>
                  </a:lnTo>
                  <a:lnTo>
                    <a:pt x="205" y="1211"/>
                  </a:lnTo>
                  <a:lnTo>
                    <a:pt x="209" y="1199"/>
                  </a:lnTo>
                  <a:lnTo>
                    <a:pt x="214" y="1189"/>
                  </a:lnTo>
                  <a:lnTo>
                    <a:pt x="217" y="1179"/>
                  </a:lnTo>
                  <a:lnTo>
                    <a:pt x="221" y="1168"/>
                  </a:lnTo>
                  <a:lnTo>
                    <a:pt x="227" y="1155"/>
                  </a:lnTo>
                  <a:lnTo>
                    <a:pt x="231" y="1141"/>
                  </a:lnTo>
                  <a:lnTo>
                    <a:pt x="237" y="1128"/>
                  </a:lnTo>
                  <a:lnTo>
                    <a:pt x="242" y="1120"/>
                  </a:lnTo>
                  <a:lnTo>
                    <a:pt x="243" y="1121"/>
                  </a:lnTo>
                  <a:lnTo>
                    <a:pt x="243" y="1121"/>
                  </a:lnTo>
                  <a:lnTo>
                    <a:pt x="243" y="1122"/>
                  </a:lnTo>
                  <a:lnTo>
                    <a:pt x="244" y="1123"/>
                  </a:lnTo>
                  <a:lnTo>
                    <a:pt x="246" y="1128"/>
                  </a:lnTo>
                  <a:lnTo>
                    <a:pt x="250" y="1132"/>
                  </a:lnTo>
                  <a:lnTo>
                    <a:pt x="253" y="1136"/>
                  </a:lnTo>
                  <a:lnTo>
                    <a:pt x="258" y="1141"/>
                  </a:lnTo>
                  <a:lnTo>
                    <a:pt x="263" y="1145"/>
                  </a:lnTo>
                  <a:lnTo>
                    <a:pt x="272" y="1151"/>
                  </a:lnTo>
                  <a:lnTo>
                    <a:pt x="281" y="1156"/>
                  </a:lnTo>
                  <a:lnTo>
                    <a:pt x="292" y="1160"/>
                  </a:lnTo>
                  <a:lnTo>
                    <a:pt x="311" y="1167"/>
                  </a:lnTo>
                  <a:lnTo>
                    <a:pt x="327" y="1173"/>
                  </a:lnTo>
                  <a:lnTo>
                    <a:pt x="341" y="1176"/>
                  </a:lnTo>
                  <a:lnTo>
                    <a:pt x="352" y="1178"/>
                  </a:lnTo>
                  <a:lnTo>
                    <a:pt x="362" y="1178"/>
                  </a:lnTo>
                  <a:lnTo>
                    <a:pt x="371" y="1176"/>
                  </a:lnTo>
                  <a:lnTo>
                    <a:pt x="377" y="1173"/>
                  </a:lnTo>
                  <a:lnTo>
                    <a:pt x="383" y="1168"/>
                  </a:lnTo>
                  <a:lnTo>
                    <a:pt x="389" y="1157"/>
                  </a:lnTo>
                  <a:lnTo>
                    <a:pt x="388" y="1144"/>
                  </a:lnTo>
                  <a:lnTo>
                    <a:pt x="384" y="1133"/>
                  </a:lnTo>
                  <a:lnTo>
                    <a:pt x="380" y="1126"/>
                  </a:lnTo>
                  <a:lnTo>
                    <a:pt x="372" y="1114"/>
                  </a:lnTo>
                  <a:lnTo>
                    <a:pt x="364" y="1102"/>
                  </a:lnTo>
                  <a:lnTo>
                    <a:pt x="356" y="1091"/>
                  </a:lnTo>
                  <a:lnTo>
                    <a:pt x="346" y="1080"/>
                  </a:lnTo>
                  <a:lnTo>
                    <a:pt x="338" y="1070"/>
                  </a:lnTo>
                  <a:lnTo>
                    <a:pt x="330" y="1061"/>
                  </a:lnTo>
                  <a:lnTo>
                    <a:pt x="323" y="1053"/>
                  </a:lnTo>
                  <a:lnTo>
                    <a:pt x="316" y="1046"/>
                  </a:lnTo>
                  <a:lnTo>
                    <a:pt x="335" y="1027"/>
                  </a:lnTo>
                  <a:lnTo>
                    <a:pt x="354" y="1007"/>
                  </a:lnTo>
                  <a:lnTo>
                    <a:pt x="373" y="989"/>
                  </a:lnTo>
                  <a:lnTo>
                    <a:pt x="392" y="970"/>
                  </a:lnTo>
                  <a:lnTo>
                    <a:pt x="411" y="953"/>
                  </a:lnTo>
                  <a:lnTo>
                    <a:pt x="429" y="936"/>
                  </a:lnTo>
                  <a:lnTo>
                    <a:pt x="448" y="921"/>
                  </a:lnTo>
                  <a:lnTo>
                    <a:pt x="465" y="906"/>
                  </a:lnTo>
                  <a:lnTo>
                    <a:pt x="481" y="893"/>
                  </a:lnTo>
                  <a:lnTo>
                    <a:pt x="496" y="882"/>
                  </a:lnTo>
                  <a:lnTo>
                    <a:pt x="511" y="872"/>
                  </a:lnTo>
                  <a:lnTo>
                    <a:pt x="524" y="864"/>
                  </a:lnTo>
                  <a:lnTo>
                    <a:pt x="534" y="859"/>
                  </a:lnTo>
                  <a:lnTo>
                    <a:pt x="544" y="855"/>
                  </a:lnTo>
                  <a:lnTo>
                    <a:pt x="551" y="854"/>
                  </a:lnTo>
                  <a:lnTo>
                    <a:pt x="557" y="855"/>
                  </a:lnTo>
                  <a:lnTo>
                    <a:pt x="568" y="862"/>
                  </a:lnTo>
                  <a:lnTo>
                    <a:pt x="580" y="870"/>
                  </a:lnTo>
                  <a:lnTo>
                    <a:pt x="594" y="880"/>
                  </a:lnTo>
                  <a:lnTo>
                    <a:pt x="610" y="893"/>
                  </a:lnTo>
                  <a:lnTo>
                    <a:pt x="626" y="907"/>
                  </a:lnTo>
                  <a:lnTo>
                    <a:pt x="642" y="921"/>
                  </a:lnTo>
                  <a:lnTo>
                    <a:pt x="660" y="936"/>
                  </a:lnTo>
                  <a:lnTo>
                    <a:pt x="676" y="951"/>
                  </a:lnTo>
                  <a:lnTo>
                    <a:pt x="668" y="965"/>
                  </a:lnTo>
                  <a:lnTo>
                    <a:pt x="657" y="983"/>
                  </a:lnTo>
                  <a:lnTo>
                    <a:pt x="645" y="1005"/>
                  </a:lnTo>
                  <a:lnTo>
                    <a:pt x="631" y="1030"/>
                  </a:lnTo>
                  <a:lnTo>
                    <a:pt x="617" y="1058"/>
                  </a:lnTo>
                  <a:lnTo>
                    <a:pt x="601" y="1088"/>
                  </a:lnTo>
                  <a:lnTo>
                    <a:pt x="585" y="1120"/>
                  </a:lnTo>
                  <a:lnTo>
                    <a:pt x="570" y="1155"/>
                  </a:lnTo>
                  <a:lnTo>
                    <a:pt x="554" y="1190"/>
                  </a:lnTo>
                  <a:lnTo>
                    <a:pt x="539" y="1226"/>
                  </a:lnTo>
                  <a:lnTo>
                    <a:pt x="525" y="1262"/>
                  </a:lnTo>
                  <a:lnTo>
                    <a:pt x="513" y="1297"/>
                  </a:lnTo>
                  <a:lnTo>
                    <a:pt x="503" y="1333"/>
                  </a:lnTo>
                  <a:lnTo>
                    <a:pt x="495" y="1368"/>
                  </a:lnTo>
                  <a:lnTo>
                    <a:pt x="489" y="1400"/>
                  </a:lnTo>
                  <a:lnTo>
                    <a:pt x="487" y="1431"/>
                  </a:lnTo>
                  <a:lnTo>
                    <a:pt x="490" y="1505"/>
                  </a:lnTo>
                  <a:lnTo>
                    <a:pt x="501" y="1589"/>
                  </a:lnTo>
                  <a:lnTo>
                    <a:pt x="518" y="1677"/>
                  </a:lnTo>
                  <a:lnTo>
                    <a:pt x="538" y="1764"/>
                  </a:lnTo>
                  <a:lnTo>
                    <a:pt x="557" y="1844"/>
                  </a:lnTo>
                  <a:lnTo>
                    <a:pt x="576" y="1910"/>
                  </a:lnTo>
                  <a:lnTo>
                    <a:pt x="589" y="1956"/>
                  </a:lnTo>
                  <a:lnTo>
                    <a:pt x="595" y="1977"/>
                  </a:lnTo>
                  <a:lnTo>
                    <a:pt x="597" y="1987"/>
                  </a:lnTo>
                  <a:lnTo>
                    <a:pt x="638" y="1987"/>
                  </a:lnTo>
                  <a:lnTo>
                    <a:pt x="715" y="2187"/>
                  </a:lnTo>
                  <a:lnTo>
                    <a:pt x="708" y="2191"/>
                  </a:lnTo>
                  <a:lnTo>
                    <a:pt x="698" y="2194"/>
                  </a:lnTo>
                  <a:lnTo>
                    <a:pt x="686" y="2199"/>
                  </a:lnTo>
                  <a:lnTo>
                    <a:pt x="672" y="2202"/>
                  </a:lnTo>
                  <a:lnTo>
                    <a:pt x="656" y="2205"/>
                  </a:lnTo>
                  <a:lnTo>
                    <a:pt x="638" y="2206"/>
                  </a:lnTo>
                  <a:lnTo>
                    <a:pt x="618" y="2206"/>
                  </a:lnTo>
                  <a:lnTo>
                    <a:pt x="597" y="2202"/>
                  </a:lnTo>
                  <a:lnTo>
                    <a:pt x="571" y="2198"/>
                  </a:lnTo>
                  <a:lnTo>
                    <a:pt x="546" y="2194"/>
                  </a:lnTo>
                  <a:lnTo>
                    <a:pt x="523" y="2192"/>
                  </a:lnTo>
                  <a:lnTo>
                    <a:pt x="504" y="2193"/>
                  </a:lnTo>
                  <a:lnTo>
                    <a:pt x="490" y="2197"/>
                  </a:lnTo>
                  <a:lnTo>
                    <a:pt x="481" y="2202"/>
                  </a:lnTo>
                  <a:lnTo>
                    <a:pt x="480" y="2213"/>
                  </a:lnTo>
                  <a:lnTo>
                    <a:pt x="486" y="2225"/>
                  </a:lnTo>
                  <a:lnTo>
                    <a:pt x="497" y="2239"/>
                  </a:lnTo>
                  <a:lnTo>
                    <a:pt x="510" y="2250"/>
                  </a:lnTo>
                  <a:lnTo>
                    <a:pt x="525" y="2258"/>
                  </a:lnTo>
                  <a:lnTo>
                    <a:pt x="543" y="2262"/>
                  </a:lnTo>
                  <a:lnTo>
                    <a:pt x="563" y="2265"/>
                  </a:lnTo>
                  <a:lnTo>
                    <a:pt x="587" y="2265"/>
                  </a:lnTo>
                  <a:lnTo>
                    <a:pt x="614" y="2261"/>
                  </a:lnTo>
                  <a:lnTo>
                    <a:pt x="645" y="2255"/>
                  </a:lnTo>
                  <a:lnTo>
                    <a:pt x="675" y="2249"/>
                  </a:lnTo>
                  <a:lnTo>
                    <a:pt x="697" y="2244"/>
                  </a:lnTo>
                  <a:lnTo>
                    <a:pt x="713" y="2239"/>
                  </a:lnTo>
                  <a:lnTo>
                    <a:pt x="724" y="2237"/>
                  </a:lnTo>
                  <a:lnTo>
                    <a:pt x="731" y="2236"/>
                  </a:lnTo>
                  <a:lnTo>
                    <a:pt x="735" y="2235"/>
                  </a:lnTo>
                  <a:lnTo>
                    <a:pt x="737" y="2235"/>
                  </a:lnTo>
                  <a:lnTo>
                    <a:pt x="737" y="2235"/>
                  </a:lnTo>
                  <a:lnTo>
                    <a:pt x="738" y="2253"/>
                  </a:lnTo>
                  <a:lnTo>
                    <a:pt x="791" y="2253"/>
                  </a:lnTo>
                  <a:lnTo>
                    <a:pt x="792" y="2250"/>
                  </a:lnTo>
                  <a:lnTo>
                    <a:pt x="796" y="2240"/>
                  </a:lnTo>
                  <a:lnTo>
                    <a:pt x="796" y="2228"/>
                  </a:lnTo>
                  <a:lnTo>
                    <a:pt x="791" y="2212"/>
                  </a:lnTo>
                  <a:lnTo>
                    <a:pt x="789" y="2206"/>
                  </a:lnTo>
                  <a:lnTo>
                    <a:pt x="786" y="2200"/>
                  </a:lnTo>
                  <a:lnTo>
                    <a:pt x="784" y="2196"/>
                  </a:lnTo>
                  <a:lnTo>
                    <a:pt x="782" y="2192"/>
                  </a:lnTo>
                  <a:lnTo>
                    <a:pt x="785" y="2192"/>
                  </a:lnTo>
                  <a:lnTo>
                    <a:pt x="790" y="1987"/>
                  </a:lnTo>
                  <a:lnTo>
                    <a:pt x="1307" y="1987"/>
                  </a:lnTo>
                  <a:lnTo>
                    <a:pt x="1442" y="2190"/>
                  </a:lnTo>
                  <a:lnTo>
                    <a:pt x="1439" y="2194"/>
                  </a:lnTo>
                  <a:lnTo>
                    <a:pt x="1436" y="2199"/>
                  </a:lnTo>
                  <a:lnTo>
                    <a:pt x="1434" y="2205"/>
                  </a:lnTo>
                  <a:lnTo>
                    <a:pt x="1430" y="2212"/>
                  </a:lnTo>
                  <a:lnTo>
                    <a:pt x="1426" y="2228"/>
                  </a:lnTo>
                  <a:lnTo>
                    <a:pt x="1427" y="2240"/>
                  </a:lnTo>
                  <a:lnTo>
                    <a:pt x="1429" y="2250"/>
                  </a:lnTo>
                  <a:lnTo>
                    <a:pt x="1430" y="2253"/>
                  </a:lnTo>
                  <a:lnTo>
                    <a:pt x="1483" y="2253"/>
                  </a:lnTo>
                  <a:lnTo>
                    <a:pt x="1486" y="2235"/>
                  </a:lnTo>
                  <a:lnTo>
                    <a:pt x="1486" y="2235"/>
                  </a:lnTo>
                  <a:lnTo>
                    <a:pt x="1488" y="2235"/>
                  </a:lnTo>
                  <a:lnTo>
                    <a:pt x="1491" y="2236"/>
                  </a:lnTo>
                  <a:lnTo>
                    <a:pt x="1498" y="2237"/>
                  </a:lnTo>
                  <a:lnTo>
                    <a:pt x="1510" y="2239"/>
                  </a:lnTo>
                  <a:lnTo>
                    <a:pt x="1526" y="2244"/>
                  </a:lnTo>
                  <a:lnTo>
                    <a:pt x="1548" y="2249"/>
                  </a:lnTo>
                  <a:lnTo>
                    <a:pt x="1577" y="2255"/>
                  </a:lnTo>
                  <a:lnTo>
                    <a:pt x="1608" y="2261"/>
                  </a:lnTo>
                  <a:lnTo>
                    <a:pt x="1635" y="2265"/>
                  </a:lnTo>
                  <a:lnTo>
                    <a:pt x="1658" y="2265"/>
                  </a:lnTo>
                  <a:lnTo>
                    <a:pt x="1679" y="2262"/>
                  </a:lnTo>
                  <a:lnTo>
                    <a:pt x="1697" y="2258"/>
                  </a:lnTo>
                  <a:lnTo>
                    <a:pt x="1712" y="2250"/>
                  </a:lnTo>
                  <a:lnTo>
                    <a:pt x="1725" y="2239"/>
                  </a:lnTo>
                  <a:lnTo>
                    <a:pt x="1737" y="2225"/>
                  </a:lnTo>
                  <a:lnTo>
                    <a:pt x="1742" y="2213"/>
                  </a:lnTo>
                  <a:lnTo>
                    <a:pt x="1740" y="2202"/>
                  </a:lnTo>
                  <a:lnTo>
                    <a:pt x="1732" y="2197"/>
                  </a:lnTo>
                  <a:lnTo>
                    <a:pt x="1718" y="2193"/>
                  </a:lnTo>
                  <a:lnTo>
                    <a:pt x="1699" y="2192"/>
                  </a:lnTo>
                  <a:lnTo>
                    <a:pt x="1677" y="2194"/>
                  </a:lnTo>
                  <a:lnTo>
                    <a:pt x="1651" y="2198"/>
                  </a:lnTo>
                  <a:lnTo>
                    <a:pt x="1625" y="2202"/>
                  </a:lnTo>
                  <a:lnTo>
                    <a:pt x="1606" y="2205"/>
                  </a:lnTo>
                  <a:lnTo>
                    <a:pt x="1589" y="2206"/>
                  </a:lnTo>
                  <a:lnTo>
                    <a:pt x="1573" y="2206"/>
                  </a:lnTo>
                  <a:lnTo>
                    <a:pt x="1558" y="2204"/>
                  </a:lnTo>
                  <a:lnTo>
                    <a:pt x="1544" y="2201"/>
                  </a:lnTo>
                  <a:lnTo>
                    <a:pt x="1533" y="2198"/>
                  </a:lnTo>
                  <a:lnTo>
                    <a:pt x="1522" y="2194"/>
                  </a:lnTo>
                  <a:lnTo>
                    <a:pt x="1514" y="2191"/>
                  </a:lnTo>
                  <a:lnTo>
                    <a:pt x="1459" y="1987"/>
                  </a:lnTo>
                  <a:lnTo>
                    <a:pt x="1511" y="1987"/>
                  </a:lnTo>
                  <a:lnTo>
                    <a:pt x="1504" y="1968"/>
                  </a:lnTo>
                  <a:lnTo>
                    <a:pt x="1499" y="1951"/>
                  </a:lnTo>
                  <a:lnTo>
                    <a:pt x="1486" y="1910"/>
                  </a:lnTo>
                  <a:lnTo>
                    <a:pt x="1467" y="1849"/>
                  </a:lnTo>
                  <a:lnTo>
                    <a:pt x="1445" y="1774"/>
                  </a:lnTo>
                  <a:lnTo>
                    <a:pt x="1421" y="1691"/>
                  </a:lnTo>
                  <a:lnTo>
                    <a:pt x="1399" y="1606"/>
                  </a:lnTo>
                  <a:lnTo>
                    <a:pt x="1380" y="1524"/>
                  </a:lnTo>
                  <a:lnTo>
                    <a:pt x="1365" y="1452"/>
                  </a:lnTo>
                  <a:lnTo>
                    <a:pt x="1375" y="1456"/>
                  </a:lnTo>
                  <a:lnTo>
                    <a:pt x="1388" y="1461"/>
                  </a:lnTo>
                  <a:lnTo>
                    <a:pt x="1403" y="1467"/>
                  </a:lnTo>
                  <a:lnTo>
                    <a:pt x="1420" y="1472"/>
                  </a:lnTo>
                  <a:lnTo>
                    <a:pt x="1437" y="1478"/>
                  </a:lnTo>
                  <a:lnTo>
                    <a:pt x="1457" y="1484"/>
                  </a:lnTo>
                  <a:lnTo>
                    <a:pt x="1479" y="1491"/>
                  </a:lnTo>
                  <a:lnTo>
                    <a:pt x="1501" y="1497"/>
                  </a:lnTo>
                  <a:lnTo>
                    <a:pt x="1524" y="1502"/>
                  </a:lnTo>
                  <a:lnTo>
                    <a:pt x="1547" y="1507"/>
                  </a:lnTo>
                  <a:lnTo>
                    <a:pt x="1571" y="1512"/>
                  </a:lnTo>
                  <a:lnTo>
                    <a:pt x="1596" y="1515"/>
                  </a:lnTo>
                  <a:lnTo>
                    <a:pt x="1620" y="1517"/>
                  </a:lnTo>
                  <a:lnTo>
                    <a:pt x="1646" y="1520"/>
                  </a:lnTo>
                  <a:lnTo>
                    <a:pt x="1671" y="1520"/>
                  </a:lnTo>
                  <a:lnTo>
                    <a:pt x="1695" y="1518"/>
                  </a:lnTo>
                  <a:lnTo>
                    <a:pt x="1695" y="1271"/>
                  </a:lnTo>
                  <a:lnTo>
                    <a:pt x="1682" y="1265"/>
                  </a:lnTo>
                  <a:lnTo>
                    <a:pt x="1669" y="1258"/>
                  </a:lnTo>
                  <a:lnTo>
                    <a:pt x="1653" y="1250"/>
                  </a:lnTo>
                  <a:lnTo>
                    <a:pt x="1636" y="1241"/>
                  </a:lnTo>
                  <a:lnTo>
                    <a:pt x="1619" y="1231"/>
                  </a:lnTo>
                  <a:lnTo>
                    <a:pt x="1602" y="1219"/>
                  </a:lnTo>
                  <a:lnTo>
                    <a:pt x="1583" y="1206"/>
                  </a:lnTo>
                  <a:lnTo>
                    <a:pt x="1565" y="1194"/>
                  </a:lnTo>
                  <a:lnTo>
                    <a:pt x="1545" y="1180"/>
                  </a:lnTo>
                  <a:lnTo>
                    <a:pt x="1526" y="1166"/>
                  </a:lnTo>
                  <a:lnTo>
                    <a:pt x="1506" y="1152"/>
                  </a:lnTo>
                  <a:lnTo>
                    <a:pt x="1487" y="1137"/>
                  </a:lnTo>
                  <a:lnTo>
                    <a:pt x="1468" y="1122"/>
                  </a:lnTo>
                  <a:lnTo>
                    <a:pt x="1449" y="1107"/>
                  </a:lnTo>
                  <a:lnTo>
                    <a:pt x="1430" y="1094"/>
                  </a:lnTo>
                  <a:lnTo>
                    <a:pt x="1413" y="1079"/>
                  </a:lnTo>
                  <a:lnTo>
                    <a:pt x="1559" y="1058"/>
                  </a:lnTo>
                  <a:lnTo>
                    <a:pt x="1444" y="967"/>
                  </a:lnTo>
                  <a:lnTo>
                    <a:pt x="1549" y="796"/>
                  </a:lnTo>
                  <a:lnTo>
                    <a:pt x="1553" y="803"/>
                  </a:lnTo>
                  <a:lnTo>
                    <a:pt x="1559" y="811"/>
                  </a:lnTo>
                  <a:lnTo>
                    <a:pt x="1565" y="819"/>
                  </a:lnTo>
                  <a:lnTo>
                    <a:pt x="1573" y="829"/>
                  </a:lnTo>
                  <a:lnTo>
                    <a:pt x="1581" y="837"/>
                  </a:lnTo>
                  <a:lnTo>
                    <a:pt x="1590" y="846"/>
                  </a:lnTo>
                  <a:lnTo>
                    <a:pt x="1600" y="855"/>
                  </a:lnTo>
                  <a:lnTo>
                    <a:pt x="1611" y="866"/>
                  </a:lnTo>
                  <a:lnTo>
                    <a:pt x="1623" y="875"/>
                  </a:lnTo>
                  <a:lnTo>
                    <a:pt x="1636" y="884"/>
                  </a:lnTo>
                  <a:lnTo>
                    <a:pt x="1650" y="892"/>
                  </a:lnTo>
                  <a:lnTo>
                    <a:pt x="1665" y="900"/>
                  </a:lnTo>
                  <a:lnTo>
                    <a:pt x="1681" y="908"/>
                  </a:lnTo>
                  <a:lnTo>
                    <a:pt x="1699" y="915"/>
                  </a:lnTo>
                  <a:lnTo>
                    <a:pt x="1718" y="922"/>
                  </a:lnTo>
                  <a:lnTo>
                    <a:pt x="1738" y="928"/>
                  </a:lnTo>
                  <a:lnTo>
                    <a:pt x="1753" y="931"/>
                  </a:lnTo>
                  <a:lnTo>
                    <a:pt x="1768" y="935"/>
                  </a:lnTo>
                  <a:lnTo>
                    <a:pt x="1783" y="937"/>
                  </a:lnTo>
                  <a:lnTo>
                    <a:pt x="1798" y="938"/>
                  </a:lnTo>
                  <a:lnTo>
                    <a:pt x="1812" y="937"/>
                  </a:lnTo>
                  <a:lnTo>
                    <a:pt x="1825" y="933"/>
                  </a:lnTo>
                  <a:lnTo>
                    <a:pt x="1838" y="929"/>
                  </a:lnTo>
                  <a:lnTo>
                    <a:pt x="1850" y="921"/>
                  </a:lnTo>
                  <a:lnTo>
                    <a:pt x="1862" y="908"/>
                  </a:lnTo>
                  <a:lnTo>
                    <a:pt x="1871" y="892"/>
                  </a:lnTo>
                  <a:lnTo>
                    <a:pt x="1878" y="872"/>
                  </a:lnTo>
                  <a:lnTo>
                    <a:pt x="1883" y="849"/>
                  </a:lnTo>
                  <a:lnTo>
                    <a:pt x="1913" y="884"/>
                  </a:lnTo>
                  <a:lnTo>
                    <a:pt x="1909" y="889"/>
                  </a:lnTo>
                  <a:lnTo>
                    <a:pt x="1908" y="893"/>
                  </a:lnTo>
                  <a:lnTo>
                    <a:pt x="1906" y="898"/>
                  </a:lnTo>
                  <a:lnTo>
                    <a:pt x="1906" y="904"/>
                  </a:lnTo>
                  <a:lnTo>
                    <a:pt x="1907" y="912"/>
                  </a:lnTo>
                  <a:lnTo>
                    <a:pt x="1911" y="920"/>
                  </a:lnTo>
                  <a:lnTo>
                    <a:pt x="1915" y="929"/>
                  </a:lnTo>
                  <a:lnTo>
                    <a:pt x="1921" y="937"/>
                  </a:lnTo>
                  <a:lnTo>
                    <a:pt x="1916" y="940"/>
                  </a:lnTo>
                  <a:lnTo>
                    <a:pt x="1912" y="943"/>
                  </a:lnTo>
                  <a:lnTo>
                    <a:pt x="1907" y="946"/>
                  </a:lnTo>
                  <a:lnTo>
                    <a:pt x="1902" y="950"/>
                  </a:lnTo>
                  <a:lnTo>
                    <a:pt x="1898" y="954"/>
                  </a:lnTo>
                  <a:lnTo>
                    <a:pt x="1893" y="958"/>
                  </a:lnTo>
                  <a:lnTo>
                    <a:pt x="1889" y="962"/>
                  </a:lnTo>
                  <a:lnTo>
                    <a:pt x="1884" y="967"/>
                  </a:lnTo>
                  <a:lnTo>
                    <a:pt x="1874" y="983"/>
                  </a:lnTo>
                  <a:lnTo>
                    <a:pt x="1869" y="999"/>
                  </a:lnTo>
                  <a:lnTo>
                    <a:pt x="1868" y="1018"/>
                  </a:lnTo>
                  <a:lnTo>
                    <a:pt x="1871" y="1034"/>
                  </a:lnTo>
                  <a:lnTo>
                    <a:pt x="1877" y="1050"/>
                  </a:lnTo>
                  <a:lnTo>
                    <a:pt x="1883" y="1065"/>
                  </a:lnTo>
                  <a:lnTo>
                    <a:pt x="1891" y="1077"/>
                  </a:lnTo>
                  <a:lnTo>
                    <a:pt x="1897" y="1087"/>
                  </a:lnTo>
                  <a:lnTo>
                    <a:pt x="1886" y="1104"/>
                  </a:lnTo>
                  <a:lnTo>
                    <a:pt x="1871" y="1127"/>
                  </a:lnTo>
                  <a:lnTo>
                    <a:pt x="1853" y="1156"/>
                  </a:lnTo>
                  <a:lnTo>
                    <a:pt x="1831" y="1186"/>
                  </a:lnTo>
                  <a:lnTo>
                    <a:pt x="1807" y="1214"/>
                  </a:lnTo>
                  <a:lnTo>
                    <a:pt x="1782" y="1241"/>
                  </a:lnTo>
                  <a:lnTo>
                    <a:pt x="1755" y="1262"/>
                  </a:lnTo>
                  <a:lnTo>
                    <a:pt x="1730" y="1275"/>
                  </a:lnTo>
                  <a:lnTo>
                    <a:pt x="1727" y="1275"/>
                  </a:lnTo>
                  <a:lnTo>
                    <a:pt x="1724" y="1275"/>
                  </a:lnTo>
                  <a:lnTo>
                    <a:pt x="1719" y="1274"/>
                  </a:lnTo>
                  <a:lnTo>
                    <a:pt x="1714" y="1273"/>
                  </a:lnTo>
                  <a:lnTo>
                    <a:pt x="1708" y="1273"/>
                  </a:lnTo>
                  <a:lnTo>
                    <a:pt x="1702" y="1272"/>
                  </a:lnTo>
                  <a:lnTo>
                    <a:pt x="1699" y="1271"/>
                  </a:lnTo>
                  <a:lnTo>
                    <a:pt x="1695" y="1271"/>
                  </a:lnTo>
                  <a:lnTo>
                    <a:pt x="1695" y="1518"/>
                  </a:lnTo>
                  <a:lnTo>
                    <a:pt x="1703" y="1517"/>
                  </a:lnTo>
                  <a:lnTo>
                    <a:pt x="1714" y="1516"/>
                  </a:lnTo>
                  <a:lnTo>
                    <a:pt x="1724" y="1514"/>
                  </a:lnTo>
                  <a:lnTo>
                    <a:pt x="1735" y="1513"/>
                  </a:lnTo>
                  <a:lnTo>
                    <a:pt x="1746" y="1510"/>
                  </a:lnTo>
                  <a:lnTo>
                    <a:pt x="1756" y="1508"/>
                  </a:lnTo>
                  <a:lnTo>
                    <a:pt x="1765" y="1506"/>
                  </a:lnTo>
                  <a:lnTo>
                    <a:pt x="1773" y="1503"/>
                  </a:lnTo>
                  <a:lnTo>
                    <a:pt x="1797" y="1492"/>
                  </a:lnTo>
                  <a:lnTo>
                    <a:pt x="1820" y="1477"/>
                  </a:lnTo>
                  <a:lnTo>
                    <a:pt x="1840" y="1456"/>
                  </a:lnTo>
                  <a:lnTo>
                    <a:pt x="1859" y="1433"/>
                  </a:lnTo>
                  <a:lnTo>
                    <a:pt x="1877" y="1407"/>
                  </a:lnTo>
                  <a:lnTo>
                    <a:pt x="1893" y="1378"/>
                  </a:lnTo>
                  <a:lnTo>
                    <a:pt x="1909" y="1348"/>
                  </a:lnTo>
                  <a:lnTo>
                    <a:pt x="1923" y="1318"/>
                  </a:lnTo>
                  <a:lnTo>
                    <a:pt x="1936" y="1287"/>
                  </a:lnTo>
                  <a:lnTo>
                    <a:pt x="1946" y="1257"/>
                  </a:lnTo>
                  <a:lnTo>
                    <a:pt x="1957" y="1228"/>
                  </a:lnTo>
                  <a:lnTo>
                    <a:pt x="1965" y="1202"/>
                  </a:lnTo>
                  <a:lnTo>
                    <a:pt x="1972" y="1178"/>
                  </a:lnTo>
                  <a:lnTo>
                    <a:pt x="1977" y="1156"/>
                  </a:lnTo>
                  <a:lnTo>
                    <a:pt x="1982" y="1140"/>
                  </a:lnTo>
                  <a:lnTo>
                    <a:pt x="1984" y="1127"/>
                  </a:lnTo>
                  <a:lnTo>
                    <a:pt x="1993" y="1123"/>
                  </a:lnTo>
                  <a:lnTo>
                    <a:pt x="2006" y="1120"/>
                  </a:lnTo>
                  <a:lnTo>
                    <a:pt x="2019" y="1115"/>
                  </a:lnTo>
                  <a:lnTo>
                    <a:pt x="2034" y="1111"/>
                  </a:lnTo>
                  <a:lnTo>
                    <a:pt x="2049" y="1104"/>
                  </a:lnTo>
                  <a:lnTo>
                    <a:pt x="2065" y="1098"/>
                  </a:lnTo>
                  <a:lnTo>
                    <a:pt x="2081" y="1090"/>
                  </a:lnTo>
                  <a:lnTo>
                    <a:pt x="2097" y="1082"/>
                  </a:lnTo>
                  <a:lnTo>
                    <a:pt x="2112" y="1074"/>
                  </a:lnTo>
                  <a:lnTo>
                    <a:pt x="2127" y="1066"/>
                  </a:lnTo>
                  <a:lnTo>
                    <a:pt x="2141" y="1056"/>
                  </a:lnTo>
                  <a:lnTo>
                    <a:pt x="2154" y="1046"/>
                  </a:lnTo>
                  <a:lnTo>
                    <a:pt x="2164" y="1036"/>
                  </a:lnTo>
                  <a:lnTo>
                    <a:pt x="2172" y="1026"/>
                  </a:lnTo>
                  <a:lnTo>
                    <a:pt x="2178" y="1015"/>
                  </a:lnTo>
                  <a:lnTo>
                    <a:pt x="2180" y="1004"/>
                  </a:lnTo>
                  <a:lnTo>
                    <a:pt x="2181" y="985"/>
                  </a:lnTo>
                  <a:lnTo>
                    <a:pt x="2180" y="969"/>
                  </a:lnTo>
                  <a:lnTo>
                    <a:pt x="2178" y="954"/>
                  </a:lnTo>
                  <a:lnTo>
                    <a:pt x="2173" y="942"/>
                  </a:lnTo>
                  <a:lnTo>
                    <a:pt x="2169" y="930"/>
                  </a:lnTo>
                  <a:lnTo>
                    <a:pt x="2163" y="921"/>
                  </a:lnTo>
                  <a:lnTo>
                    <a:pt x="2157" y="914"/>
                  </a:lnTo>
                  <a:lnTo>
                    <a:pt x="2152" y="908"/>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3" name="Freeform 147"/>
            <p:cNvSpPr/>
            <p:nvPr/>
          </p:nvSpPr>
          <p:spPr bwMode="auto">
            <a:xfrm>
              <a:off x="894" y="2434"/>
              <a:ext cx="48" cy="29"/>
            </a:xfrm>
            <a:custGeom>
              <a:avLst/>
              <a:gdLst/>
              <a:ahLst/>
              <a:cxnLst>
                <a:cxn ang="0">
                  <a:pos x="38" y="0"/>
                </a:cxn>
                <a:cxn ang="0">
                  <a:pos x="96" y="46"/>
                </a:cxn>
                <a:cxn ang="0">
                  <a:pos x="0" y="60"/>
                </a:cxn>
                <a:cxn ang="0">
                  <a:pos x="38" y="0"/>
                </a:cxn>
              </a:cxnLst>
              <a:rect l="0" t="0" r="r" b="b"/>
              <a:pathLst>
                <a:path w="96" h="60">
                  <a:moveTo>
                    <a:pt x="38" y="0"/>
                  </a:moveTo>
                  <a:lnTo>
                    <a:pt x="96" y="46"/>
                  </a:lnTo>
                  <a:lnTo>
                    <a:pt x="0" y="60"/>
                  </a:lnTo>
                  <a:lnTo>
                    <a:pt x="38"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9" name="Freeform 148"/>
            <p:cNvSpPr/>
            <p:nvPr/>
          </p:nvSpPr>
          <p:spPr bwMode="auto">
            <a:xfrm>
              <a:off x="978" y="2314"/>
              <a:ext cx="148" cy="78"/>
            </a:xfrm>
            <a:custGeom>
              <a:avLst/>
              <a:gdLst/>
              <a:ahLst/>
              <a:cxnLst>
                <a:cxn ang="0">
                  <a:pos x="248" y="9"/>
                </a:cxn>
                <a:cxn ang="0">
                  <a:pos x="296" y="64"/>
                </a:cxn>
                <a:cxn ang="0">
                  <a:pos x="295" y="92"/>
                </a:cxn>
                <a:cxn ang="0">
                  <a:pos x="291" y="115"/>
                </a:cxn>
                <a:cxn ang="0">
                  <a:pos x="282" y="132"/>
                </a:cxn>
                <a:cxn ang="0">
                  <a:pos x="272" y="145"/>
                </a:cxn>
                <a:cxn ang="0">
                  <a:pos x="264" y="150"/>
                </a:cxn>
                <a:cxn ang="0">
                  <a:pos x="255" y="153"/>
                </a:cxn>
                <a:cxn ang="0">
                  <a:pos x="244" y="154"/>
                </a:cxn>
                <a:cxn ang="0">
                  <a:pos x="234" y="154"/>
                </a:cxn>
                <a:cxn ang="0">
                  <a:pos x="223" y="153"/>
                </a:cxn>
                <a:cxn ang="0">
                  <a:pos x="211" y="152"/>
                </a:cxn>
                <a:cxn ang="0">
                  <a:pos x="200" y="148"/>
                </a:cxn>
                <a:cxn ang="0">
                  <a:pos x="187" y="146"/>
                </a:cxn>
                <a:cxn ang="0">
                  <a:pos x="141" y="130"/>
                </a:cxn>
                <a:cxn ang="0">
                  <a:pos x="102" y="109"/>
                </a:cxn>
                <a:cxn ang="0">
                  <a:pos x="69" y="87"/>
                </a:cxn>
                <a:cxn ang="0">
                  <a:pos x="45" y="64"/>
                </a:cxn>
                <a:cxn ang="0">
                  <a:pos x="26" y="42"/>
                </a:cxn>
                <a:cxn ang="0">
                  <a:pos x="13" y="25"/>
                </a:cxn>
                <a:cxn ang="0">
                  <a:pos x="6" y="12"/>
                </a:cxn>
                <a:cxn ang="0">
                  <a:pos x="4" y="8"/>
                </a:cxn>
                <a:cxn ang="0">
                  <a:pos x="0" y="0"/>
                </a:cxn>
                <a:cxn ang="0">
                  <a:pos x="15" y="8"/>
                </a:cxn>
                <a:cxn ang="0">
                  <a:pos x="31" y="15"/>
                </a:cxn>
                <a:cxn ang="0">
                  <a:pos x="47" y="22"/>
                </a:cxn>
                <a:cxn ang="0">
                  <a:pos x="64" y="26"/>
                </a:cxn>
                <a:cxn ang="0">
                  <a:pos x="81" y="30"/>
                </a:cxn>
                <a:cxn ang="0">
                  <a:pos x="98" y="33"/>
                </a:cxn>
                <a:cxn ang="0">
                  <a:pos x="115" y="34"/>
                </a:cxn>
                <a:cxn ang="0">
                  <a:pos x="133" y="36"/>
                </a:cxn>
                <a:cxn ang="0">
                  <a:pos x="148" y="36"/>
                </a:cxn>
                <a:cxn ang="0">
                  <a:pos x="163" y="34"/>
                </a:cxn>
                <a:cxn ang="0">
                  <a:pos x="178" y="32"/>
                </a:cxn>
                <a:cxn ang="0">
                  <a:pos x="193" y="29"/>
                </a:cxn>
                <a:cxn ang="0">
                  <a:pos x="206" y="25"/>
                </a:cxn>
                <a:cxn ang="0">
                  <a:pos x="220" y="21"/>
                </a:cxn>
                <a:cxn ang="0">
                  <a:pos x="234" y="15"/>
                </a:cxn>
                <a:cxn ang="0">
                  <a:pos x="248" y="9"/>
                </a:cxn>
              </a:cxnLst>
              <a:rect l="0" t="0" r="r" b="b"/>
              <a:pathLst>
                <a:path w="296" h="154">
                  <a:moveTo>
                    <a:pt x="248" y="9"/>
                  </a:moveTo>
                  <a:lnTo>
                    <a:pt x="296" y="64"/>
                  </a:lnTo>
                  <a:lnTo>
                    <a:pt x="295" y="92"/>
                  </a:lnTo>
                  <a:lnTo>
                    <a:pt x="291" y="115"/>
                  </a:lnTo>
                  <a:lnTo>
                    <a:pt x="282" y="132"/>
                  </a:lnTo>
                  <a:lnTo>
                    <a:pt x="272" y="145"/>
                  </a:lnTo>
                  <a:lnTo>
                    <a:pt x="264" y="150"/>
                  </a:lnTo>
                  <a:lnTo>
                    <a:pt x="255" y="153"/>
                  </a:lnTo>
                  <a:lnTo>
                    <a:pt x="244" y="154"/>
                  </a:lnTo>
                  <a:lnTo>
                    <a:pt x="234" y="154"/>
                  </a:lnTo>
                  <a:lnTo>
                    <a:pt x="223" y="153"/>
                  </a:lnTo>
                  <a:lnTo>
                    <a:pt x="211" y="152"/>
                  </a:lnTo>
                  <a:lnTo>
                    <a:pt x="200" y="148"/>
                  </a:lnTo>
                  <a:lnTo>
                    <a:pt x="187" y="146"/>
                  </a:lnTo>
                  <a:lnTo>
                    <a:pt x="141" y="130"/>
                  </a:lnTo>
                  <a:lnTo>
                    <a:pt x="102" y="109"/>
                  </a:lnTo>
                  <a:lnTo>
                    <a:pt x="69" y="87"/>
                  </a:lnTo>
                  <a:lnTo>
                    <a:pt x="45" y="64"/>
                  </a:lnTo>
                  <a:lnTo>
                    <a:pt x="26" y="42"/>
                  </a:lnTo>
                  <a:lnTo>
                    <a:pt x="13" y="25"/>
                  </a:lnTo>
                  <a:lnTo>
                    <a:pt x="6" y="12"/>
                  </a:lnTo>
                  <a:lnTo>
                    <a:pt x="4" y="8"/>
                  </a:lnTo>
                  <a:lnTo>
                    <a:pt x="0" y="0"/>
                  </a:lnTo>
                  <a:lnTo>
                    <a:pt x="15" y="8"/>
                  </a:lnTo>
                  <a:lnTo>
                    <a:pt x="31" y="15"/>
                  </a:lnTo>
                  <a:lnTo>
                    <a:pt x="47" y="22"/>
                  </a:lnTo>
                  <a:lnTo>
                    <a:pt x="64" y="26"/>
                  </a:lnTo>
                  <a:lnTo>
                    <a:pt x="81" y="30"/>
                  </a:lnTo>
                  <a:lnTo>
                    <a:pt x="98" y="33"/>
                  </a:lnTo>
                  <a:lnTo>
                    <a:pt x="115" y="34"/>
                  </a:lnTo>
                  <a:lnTo>
                    <a:pt x="133" y="36"/>
                  </a:lnTo>
                  <a:lnTo>
                    <a:pt x="148" y="36"/>
                  </a:lnTo>
                  <a:lnTo>
                    <a:pt x="163" y="34"/>
                  </a:lnTo>
                  <a:lnTo>
                    <a:pt x="178" y="32"/>
                  </a:lnTo>
                  <a:lnTo>
                    <a:pt x="193" y="29"/>
                  </a:lnTo>
                  <a:lnTo>
                    <a:pt x="206" y="25"/>
                  </a:lnTo>
                  <a:lnTo>
                    <a:pt x="220" y="21"/>
                  </a:lnTo>
                  <a:lnTo>
                    <a:pt x="234" y="15"/>
                  </a:lnTo>
                  <a:lnTo>
                    <a:pt x="248" y="9"/>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5" name="Freeform 149"/>
            <p:cNvSpPr/>
            <p:nvPr/>
          </p:nvSpPr>
          <p:spPr bwMode="auto">
            <a:xfrm>
              <a:off x="1115" y="2302"/>
              <a:ext cx="62" cy="72"/>
            </a:xfrm>
            <a:custGeom>
              <a:avLst/>
              <a:gdLst/>
              <a:ahLst/>
              <a:cxnLst>
                <a:cxn ang="0">
                  <a:pos x="109" y="142"/>
                </a:cxn>
                <a:cxn ang="0">
                  <a:pos x="0" y="18"/>
                </a:cxn>
                <a:cxn ang="0">
                  <a:pos x="7" y="13"/>
                </a:cxn>
                <a:cxn ang="0">
                  <a:pos x="13" y="9"/>
                </a:cxn>
                <a:cxn ang="0">
                  <a:pos x="20" y="4"/>
                </a:cxn>
                <a:cxn ang="0">
                  <a:pos x="26" y="0"/>
                </a:cxn>
                <a:cxn ang="0">
                  <a:pos x="136" y="123"/>
                </a:cxn>
                <a:cxn ang="0">
                  <a:pos x="128" y="129"/>
                </a:cxn>
                <a:cxn ang="0">
                  <a:pos x="121" y="134"/>
                </a:cxn>
                <a:cxn ang="0">
                  <a:pos x="114" y="139"/>
                </a:cxn>
                <a:cxn ang="0">
                  <a:pos x="109" y="142"/>
                </a:cxn>
              </a:cxnLst>
              <a:rect l="0" t="0" r="r" b="b"/>
              <a:pathLst>
                <a:path w="136" h="142">
                  <a:moveTo>
                    <a:pt x="109" y="142"/>
                  </a:moveTo>
                  <a:lnTo>
                    <a:pt x="0" y="18"/>
                  </a:lnTo>
                  <a:lnTo>
                    <a:pt x="7" y="13"/>
                  </a:lnTo>
                  <a:lnTo>
                    <a:pt x="13" y="9"/>
                  </a:lnTo>
                  <a:lnTo>
                    <a:pt x="20" y="4"/>
                  </a:lnTo>
                  <a:lnTo>
                    <a:pt x="26" y="0"/>
                  </a:lnTo>
                  <a:lnTo>
                    <a:pt x="136" y="123"/>
                  </a:lnTo>
                  <a:lnTo>
                    <a:pt x="128" y="129"/>
                  </a:lnTo>
                  <a:lnTo>
                    <a:pt x="121" y="134"/>
                  </a:lnTo>
                  <a:lnTo>
                    <a:pt x="114" y="139"/>
                  </a:lnTo>
                  <a:lnTo>
                    <a:pt x="109" y="14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6" name="Freeform 150"/>
            <p:cNvSpPr/>
            <p:nvPr/>
          </p:nvSpPr>
          <p:spPr bwMode="auto">
            <a:xfrm>
              <a:off x="927" y="2084"/>
              <a:ext cx="234" cy="233"/>
            </a:xfrm>
            <a:custGeom>
              <a:avLst/>
              <a:gdLst/>
              <a:ahLst/>
              <a:cxnLst>
                <a:cxn ang="0">
                  <a:pos x="466" y="257"/>
                </a:cxn>
                <a:cxn ang="0">
                  <a:pos x="457" y="302"/>
                </a:cxn>
                <a:cxn ang="0">
                  <a:pos x="439" y="345"/>
                </a:cxn>
                <a:cxn ang="0">
                  <a:pos x="415" y="381"/>
                </a:cxn>
                <a:cxn ang="0">
                  <a:pos x="382" y="414"/>
                </a:cxn>
                <a:cxn ang="0">
                  <a:pos x="345" y="438"/>
                </a:cxn>
                <a:cxn ang="0">
                  <a:pos x="303" y="456"/>
                </a:cxn>
                <a:cxn ang="0">
                  <a:pos x="258" y="465"/>
                </a:cxn>
                <a:cxn ang="0">
                  <a:pos x="211" y="465"/>
                </a:cxn>
                <a:cxn ang="0">
                  <a:pos x="165" y="456"/>
                </a:cxn>
                <a:cxn ang="0">
                  <a:pos x="123" y="439"/>
                </a:cxn>
                <a:cxn ang="0">
                  <a:pos x="85" y="414"/>
                </a:cxn>
                <a:cxn ang="0">
                  <a:pos x="53" y="381"/>
                </a:cxn>
                <a:cxn ang="0">
                  <a:pos x="28" y="343"/>
                </a:cxn>
                <a:cxn ang="0">
                  <a:pos x="10" y="302"/>
                </a:cxn>
                <a:cxn ang="0">
                  <a:pos x="1" y="256"/>
                </a:cxn>
                <a:cxn ang="0">
                  <a:pos x="1" y="210"/>
                </a:cxn>
                <a:cxn ang="0">
                  <a:pos x="10" y="165"/>
                </a:cxn>
                <a:cxn ang="0">
                  <a:pos x="28" y="123"/>
                </a:cxn>
                <a:cxn ang="0">
                  <a:pos x="53" y="85"/>
                </a:cxn>
                <a:cxn ang="0">
                  <a:pos x="85" y="53"/>
                </a:cxn>
                <a:cxn ang="0">
                  <a:pos x="123" y="28"/>
                </a:cxn>
                <a:cxn ang="0">
                  <a:pos x="165" y="11"/>
                </a:cxn>
                <a:cxn ang="0">
                  <a:pos x="211" y="1"/>
                </a:cxn>
                <a:cxn ang="0">
                  <a:pos x="257" y="1"/>
                </a:cxn>
                <a:cxn ang="0">
                  <a:pos x="302" y="11"/>
                </a:cxn>
                <a:cxn ang="0">
                  <a:pos x="343" y="28"/>
                </a:cxn>
                <a:cxn ang="0">
                  <a:pos x="381" y="53"/>
                </a:cxn>
                <a:cxn ang="0">
                  <a:pos x="413" y="85"/>
                </a:cxn>
                <a:cxn ang="0">
                  <a:pos x="440" y="123"/>
                </a:cxn>
                <a:cxn ang="0">
                  <a:pos x="457" y="165"/>
                </a:cxn>
                <a:cxn ang="0">
                  <a:pos x="466" y="210"/>
                </a:cxn>
              </a:cxnLst>
              <a:rect l="0" t="0" r="r" b="b"/>
              <a:pathLst>
                <a:path w="468" h="467">
                  <a:moveTo>
                    <a:pt x="468" y="233"/>
                  </a:moveTo>
                  <a:lnTo>
                    <a:pt x="466" y="257"/>
                  </a:lnTo>
                  <a:lnTo>
                    <a:pt x="463" y="280"/>
                  </a:lnTo>
                  <a:lnTo>
                    <a:pt x="457" y="302"/>
                  </a:lnTo>
                  <a:lnTo>
                    <a:pt x="449" y="324"/>
                  </a:lnTo>
                  <a:lnTo>
                    <a:pt x="439" y="345"/>
                  </a:lnTo>
                  <a:lnTo>
                    <a:pt x="427" y="363"/>
                  </a:lnTo>
                  <a:lnTo>
                    <a:pt x="415" y="381"/>
                  </a:lnTo>
                  <a:lnTo>
                    <a:pt x="400" y="397"/>
                  </a:lnTo>
                  <a:lnTo>
                    <a:pt x="382" y="414"/>
                  </a:lnTo>
                  <a:lnTo>
                    <a:pt x="364" y="426"/>
                  </a:lnTo>
                  <a:lnTo>
                    <a:pt x="345" y="438"/>
                  </a:lnTo>
                  <a:lnTo>
                    <a:pt x="325" y="448"/>
                  </a:lnTo>
                  <a:lnTo>
                    <a:pt x="303" y="456"/>
                  </a:lnTo>
                  <a:lnTo>
                    <a:pt x="281" y="462"/>
                  </a:lnTo>
                  <a:lnTo>
                    <a:pt x="258" y="465"/>
                  </a:lnTo>
                  <a:lnTo>
                    <a:pt x="234" y="467"/>
                  </a:lnTo>
                  <a:lnTo>
                    <a:pt x="211" y="465"/>
                  </a:lnTo>
                  <a:lnTo>
                    <a:pt x="188" y="462"/>
                  </a:lnTo>
                  <a:lnTo>
                    <a:pt x="165" y="456"/>
                  </a:lnTo>
                  <a:lnTo>
                    <a:pt x="144" y="449"/>
                  </a:lnTo>
                  <a:lnTo>
                    <a:pt x="123" y="439"/>
                  </a:lnTo>
                  <a:lnTo>
                    <a:pt x="104" y="427"/>
                  </a:lnTo>
                  <a:lnTo>
                    <a:pt x="85" y="414"/>
                  </a:lnTo>
                  <a:lnTo>
                    <a:pt x="68" y="399"/>
                  </a:lnTo>
                  <a:lnTo>
                    <a:pt x="53" y="381"/>
                  </a:lnTo>
                  <a:lnTo>
                    <a:pt x="39" y="363"/>
                  </a:lnTo>
                  <a:lnTo>
                    <a:pt x="28" y="343"/>
                  </a:lnTo>
                  <a:lnTo>
                    <a:pt x="17" y="323"/>
                  </a:lnTo>
                  <a:lnTo>
                    <a:pt x="10" y="302"/>
                  </a:lnTo>
                  <a:lnTo>
                    <a:pt x="4" y="279"/>
                  </a:lnTo>
                  <a:lnTo>
                    <a:pt x="1" y="256"/>
                  </a:lnTo>
                  <a:lnTo>
                    <a:pt x="0" y="233"/>
                  </a:lnTo>
                  <a:lnTo>
                    <a:pt x="1" y="210"/>
                  </a:lnTo>
                  <a:lnTo>
                    <a:pt x="4" y="187"/>
                  </a:lnTo>
                  <a:lnTo>
                    <a:pt x="10" y="165"/>
                  </a:lnTo>
                  <a:lnTo>
                    <a:pt x="17" y="143"/>
                  </a:lnTo>
                  <a:lnTo>
                    <a:pt x="28" y="123"/>
                  </a:lnTo>
                  <a:lnTo>
                    <a:pt x="39" y="104"/>
                  </a:lnTo>
                  <a:lnTo>
                    <a:pt x="53" y="85"/>
                  </a:lnTo>
                  <a:lnTo>
                    <a:pt x="68" y="68"/>
                  </a:lnTo>
                  <a:lnTo>
                    <a:pt x="85" y="53"/>
                  </a:lnTo>
                  <a:lnTo>
                    <a:pt x="104" y="39"/>
                  </a:lnTo>
                  <a:lnTo>
                    <a:pt x="123" y="28"/>
                  </a:lnTo>
                  <a:lnTo>
                    <a:pt x="144" y="17"/>
                  </a:lnTo>
                  <a:lnTo>
                    <a:pt x="165" y="11"/>
                  </a:lnTo>
                  <a:lnTo>
                    <a:pt x="188" y="5"/>
                  </a:lnTo>
                  <a:lnTo>
                    <a:pt x="211" y="1"/>
                  </a:lnTo>
                  <a:lnTo>
                    <a:pt x="234" y="0"/>
                  </a:lnTo>
                  <a:lnTo>
                    <a:pt x="257" y="1"/>
                  </a:lnTo>
                  <a:lnTo>
                    <a:pt x="280" y="5"/>
                  </a:lnTo>
                  <a:lnTo>
                    <a:pt x="302" y="11"/>
                  </a:lnTo>
                  <a:lnTo>
                    <a:pt x="324" y="17"/>
                  </a:lnTo>
                  <a:lnTo>
                    <a:pt x="343" y="28"/>
                  </a:lnTo>
                  <a:lnTo>
                    <a:pt x="363" y="39"/>
                  </a:lnTo>
                  <a:lnTo>
                    <a:pt x="381" y="53"/>
                  </a:lnTo>
                  <a:lnTo>
                    <a:pt x="398" y="68"/>
                  </a:lnTo>
                  <a:lnTo>
                    <a:pt x="413" y="85"/>
                  </a:lnTo>
                  <a:lnTo>
                    <a:pt x="427" y="104"/>
                  </a:lnTo>
                  <a:lnTo>
                    <a:pt x="440" y="123"/>
                  </a:lnTo>
                  <a:lnTo>
                    <a:pt x="449" y="143"/>
                  </a:lnTo>
                  <a:lnTo>
                    <a:pt x="457" y="165"/>
                  </a:lnTo>
                  <a:lnTo>
                    <a:pt x="463" y="187"/>
                  </a:lnTo>
                  <a:lnTo>
                    <a:pt x="466" y="210"/>
                  </a:lnTo>
                  <a:lnTo>
                    <a:pt x="468" y="233"/>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7" name="Freeform 151"/>
            <p:cNvSpPr/>
            <p:nvPr/>
          </p:nvSpPr>
          <p:spPr bwMode="auto">
            <a:xfrm>
              <a:off x="917" y="1952"/>
              <a:ext cx="214" cy="144"/>
            </a:xfrm>
            <a:custGeom>
              <a:avLst/>
              <a:gdLst/>
              <a:ahLst/>
              <a:cxnLst>
                <a:cxn ang="0">
                  <a:pos x="205" y="11"/>
                </a:cxn>
                <a:cxn ang="0">
                  <a:pos x="227" y="28"/>
                </a:cxn>
                <a:cxn ang="0">
                  <a:pos x="241" y="48"/>
                </a:cxn>
                <a:cxn ang="0">
                  <a:pos x="252" y="67"/>
                </a:cxn>
                <a:cxn ang="0">
                  <a:pos x="258" y="86"/>
                </a:cxn>
                <a:cxn ang="0">
                  <a:pos x="268" y="103"/>
                </a:cxn>
                <a:cxn ang="0">
                  <a:pos x="279" y="118"/>
                </a:cxn>
                <a:cxn ang="0">
                  <a:pos x="298" y="126"/>
                </a:cxn>
                <a:cxn ang="0">
                  <a:pos x="317" y="127"/>
                </a:cxn>
                <a:cxn ang="0">
                  <a:pos x="330" y="125"/>
                </a:cxn>
                <a:cxn ang="0">
                  <a:pos x="341" y="122"/>
                </a:cxn>
                <a:cxn ang="0">
                  <a:pos x="353" y="119"/>
                </a:cxn>
                <a:cxn ang="0">
                  <a:pos x="367" y="113"/>
                </a:cxn>
                <a:cxn ang="0">
                  <a:pos x="383" y="111"/>
                </a:cxn>
                <a:cxn ang="0">
                  <a:pos x="397" y="115"/>
                </a:cxn>
                <a:cxn ang="0">
                  <a:pos x="412" y="132"/>
                </a:cxn>
                <a:cxn ang="0">
                  <a:pos x="425" y="170"/>
                </a:cxn>
                <a:cxn ang="0">
                  <a:pos x="416" y="247"/>
                </a:cxn>
                <a:cxn ang="0">
                  <a:pos x="390" y="274"/>
                </a:cxn>
                <a:cxn ang="0">
                  <a:pos x="353" y="256"/>
                </a:cxn>
                <a:cxn ang="0">
                  <a:pos x="315" y="243"/>
                </a:cxn>
                <a:cxn ang="0">
                  <a:pos x="273" y="236"/>
                </a:cxn>
                <a:cxn ang="0">
                  <a:pos x="238" y="235"/>
                </a:cxn>
                <a:cxn ang="0">
                  <a:pos x="207" y="240"/>
                </a:cxn>
                <a:cxn ang="0">
                  <a:pos x="178" y="247"/>
                </a:cxn>
                <a:cxn ang="0">
                  <a:pos x="150" y="257"/>
                </a:cxn>
                <a:cxn ang="0">
                  <a:pos x="0" y="183"/>
                </a:cxn>
                <a:cxn ang="0">
                  <a:pos x="17" y="157"/>
                </a:cxn>
                <a:cxn ang="0">
                  <a:pos x="37" y="125"/>
                </a:cxn>
                <a:cxn ang="0">
                  <a:pos x="62" y="91"/>
                </a:cxn>
                <a:cxn ang="0">
                  <a:pos x="88" y="60"/>
                </a:cxn>
                <a:cxn ang="0">
                  <a:pos x="114" y="33"/>
                </a:cxn>
                <a:cxn ang="0">
                  <a:pos x="142" y="12"/>
                </a:cxn>
                <a:cxn ang="0">
                  <a:pos x="167" y="1"/>
                </a:cxn>
                <a:cxn ang="0">
                  <a:pos x="192" y="4"/>
                </a:cxn>
              </a:cxnLst>
              <a:rect l="0" t="0" r="r" b="b"/>
              <a:pathLst>
                <a:path w="425" h="286">
                  <a:moveTo>
                    <a:pt x="192" y="4"/>
                  </a:moveTo>
                  <a:lnTo>
                    <a:pt x="205" y="11"/>
                  </a:lnTo>
                  <a:lnTo>
                    <a:pt x="218" y="19"/>
                  </a:lnTo>
                  <a:lnTo>
                    <a:pt x="227" y="28"/>
                  </a:lnTo>
                  <a:lnTo>
                    <a:pt x="235" y="37"/>
                  </a:lnTo>
                  <a:lnTo>
                    <a:pt x="241" y="48"/>
                  </a:lnTo>
                  <a:lnTo>
                    <a:pt x="247" y="57"/>
                  </a:lnTo>
                  <a:lnTo>
                    <a:pt x="252" y="67"/>
                  </a:lnTo>
                  <a:lnTo>
                    <a:pt x="255" y="76"/>
                  </a:lnTo>
                  <a:lnTo>
                    <a:pt x="258" y="86"/>
                  </a:lnTo>
                  <a:lnTo>
                    <a:pt x="263" y="95"/>
                  </a:lnTo>
                  <a:lnTo>
                    <a:pt x="268" y="103"/>
                  </a:lnTo>
                  <a:lnTo>
                    <a:pt x="272" y="111"/>
                  </a:lnTo>
                  <a:lnTo>
                    <a:pt x="279" y="118"/>
                  </a:lnTo>
                  <a:lnTo>
                    <a:pt x="288" y="122"/>
                  </a:lnTo>
                  <a:lnTo>
                    <a:pt x="298" y="126"/>
                  </a:lnTo>
                  <a:lnTo>
                    <a:pt x="310" y="127"/>
                  </a:lnTo>
                  <a:lnTo>
                    <a:pt x="317" y="127"/>
                  </a:lnTo>
                  <a:lnTo>
                    <a:pt x="324" y="126"/>
                  </a:lnTo>
                  <a:lnTo>
                    <a:pt x="330" y="125"/>
                  </a:lnTo>
                  <a:lnTo>
                    <a:pt x="336" y="124"/>
                  </a:lnTo>
                  <a:lnTo>
                    <a:pt x="341" y="122"/>
                  </a:lnTo>
                  <a:lnTo>
                    <a:pt x="347" y="120"/>
                  </a:lnTo>
                  <a:lnTo>
                    <a:pt x="353" y="119"/>
                  </a:lnTo>
                  <a:lnTo>
                    <a:pt x="358" y="117"/>
                  </a:lnTo>
                  <a:lnTo>
                    <a:pt x="367" y="113"/>
                  </a:lnTo>
                  <a:lnTo>
                    <a:pt x="375" y="111"/>
                  </a:lnTo>
                  <a:lnTo>
                    <a:pt x="383" y="111"/>
                  </a:lnTo>
                  <a:lnTo>
                    <a:pt x="390" y="112"/>
                  </a:lnTo>
                  <a:lnTo>
                    <a:pt x="397" y="115"/>
                  </a:lnTo>
                  <a:lnTo>
                    <a:pt x="404" y="121"/>
                  </a:lnTo>
                  <a:lnTo>
                    <a:pt x="412" y="132"/>
                  </a:lnTo>
                  <a:lnTo>
                    <a:pt x="420" y="144"/>
                  </a:lnTo>
                  <a:lnTo>
                    <a:pt x="425" y="170"/>
                  </a:lnTo>
                  <a:lnTo>
                    <a:pt x="423" y="205"/>
                  </a:lnTo>
                  <a:lnTo>
                    <a:pt x="416" y="247"/>
                  </a:lnTo>
                  <a:lnTo>
                    <a:pt x="407" y="286"/>
                  </a:lnTo>
                  <a:lnTo>
                    <a:pt x="390" y="274"/>
                  </a:lnTo>
                  <a:lnTo>
                    <a:pt x="373" y="264"/>
                  </a:lnTo>
                  <a:lnTo>
                    <a:pt x="353" y="256"/>
                  </a:lnTo>
                  <a:lnTo>
                    <a:pt x="334" y="248"/>
                  </a:lnTo>
                  <a:lnTo>
                    <a:pt x="315" y="243"/>
                  </a:lnTo>
                  <a:lnTo>
                    <a:pt x="294" y="239"/>
                  </a:lnTo>
                  <a:lnTo>
                    <a:pt x="273" y="236"/>
                  </a:lnTo>
                  <a:lnTo>
                    <a:pt x="253" y="235"/>
                  </a:lnTo>
                  <a:lnTo>
                    <a:pt x="238" y="235"/>
                  </a:lnTo>
                  <a:lnTo>
                    <a:pt x="222" y="238"/>
                  </a:lnTo>
                  <a:lnTo>
                    <a:pt x="207" y="240"/>
                  </a:lnTo>
                  <a:lnTo>
                    <a:pt x="193" y="242"/>
                  </a:lnTo>
                  <a:lnTo>
                    <a:pt x="178" y="247"/>
                  </a:lnTo>
                  <a:lnTo>
                    <a:pt x="164" y="251"/>
                  </a:lnTo>
                  <a:lnTo>
                    <a:pt x="150" y="257"/>
                  </a:lnTo>
                  <a:lnTo>
                    <a:pt x="136" y="263"/>
                  </a:lnTo>
                  <a:lnTo>
                    <a:pt x="0" y="183"/>
                  </a:lnTo>
                  <a:lnTo>
                    <a:pt x="7" y="171"/>
                  </a:lnTo>
                  <a:lnTo>
                    <a:pt x="17" y="157"/>
                  </a:lnTo>
                  <a:lnTo>
                    <a:pt x="26" y="141"/>
                  </a:lnTo>
                  <a:lnTo>
                    <a:pt x="37" y="125"/>
                  </a:lnTo>
                  <a:lnTo>
                    <a:pt x="49" y="109"/>
                  </a:lnTo>
                  <a:lnTo>
                    <a:pt x="62" y="91"/>
                  </a:lnTo>
                  <a:lnTo>
                    <a:pt x="74" y="75"/>
                  </a:lnTo>
                  <a:lnTo>
                    <a:pt x="88" y="60"/>
                  </a:lnTo>
                  <a:lnTo>
                    <a:pt x="101" y="45"/>
                  </a:lnTo>
                  <a:lnTo>
                    <a:pt x="114" y="33"/>
                  </a:lnTo>
                  <a:lnTo>
                    <a:pt x="128" y="21"/>
                  </a:lnTo>
                  <a:lnTo>
                    <a:pt x="142" y="12"/>
                  </a:lnTo>
                  <a:lnTo>
                    <a:pt x="155" y="5"/>
                  </a:lnTo>
                  <a:lnTo>
                    <a:pt x="167" y="1"/>
                  </a:lnTo>
                  <a:lnTo>
                    <a:pt x="180" y="0"/>
                  </a:lnTo>
                  <a:lnTo>
                    <a:pt x="192" y="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8" name="Freeform 152"/>
            <p:cNvSpPr/>
            <p:nvPr/>
          </p:nvSpPr>
          <p:spPr bwMode="auto">
            <a:xfrm>
              <a:off x="851" y="2030"/>
              <a:ext cx="121" cy="73"/>
            </a:xfrm>
            <a:custGeom>
              <a:avLst/>
              <a:gdLst/>
              <a:ahLst/>
              <a:cxnLst>
                <a:cxn ang="0">
                  <a:pos x="29" y="0"/>
                </a:cxn>
                <a:cxn ang="0">
                  <a:pos x="241" y="122"/>
                </a:cxn>
                <a:cxn ang="0">
                  <a:pos x="233" y="128"/>
                </a:cxn>
                <a:cxn ang="0">
                  <a:pos x="226" y="134"/>
                </a:cxn>
                <a:cxn ang="0">
                  <a:pos x="218" y="139"/>
                </a:cxn>
                <a:cxn ang="0">
                  <a:pos x="211" y="145"/>
                </a:cxn>
                <a:cxn ang="0">
                  <a:pos x="0" y="55"/>
                </a:cxn>
                <a:cxn ang="0">
                  <a:pos x="29" y="0"/>
                </a:cxn>
              </a:cxnLst>
              <a:rect l="0" t="0" r="r" b="b"/>
              <a:pathLst>
                <a:path w="241" h="145">
                  <a:moveTo>
                    <a:pt x="29" y="0"/>
                  </a:moveTo>
                  <a:lnTo>
                    <a:pt x="241" y="122"/>
                  </a:lnTo>
                  <a:lnTo>
                    <a:pt x="233" y="128"/>
                  </a:lnTo>
                  <a:lnTo>
                    <a:pt x="226" y="134"/>
                  </a:lnTo>
                  <a:lnTo>
                    <a:pt x="218" y="139"/>
                  </a:lnTo>
                  <a:lnTo>
                    <a:pt x="211" y="145"/>
                  </a:lnTo>
                  <a:lnTo>
                    <a:pt x="0" y="55"/>
                  </a:lnTo>
                  <a:lnTo>
                    <a:pt x="29" y="0"/>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19" name="Freeform 153"/>
            <p:cNvSpPr/>
            <p:nvPr/>
          </p:nvSpPr>
          <p:spPr bwMode="auto">
            <a:xfrm>
              <a:off x="746" y="2093"/>
              <a:ext cx="225" cy="381"/>
            </a:xfrm>
            <a:custGeom>
              <a:avLst/>
              <a:gdLst/>
              <a:ahLst/>
              <a:cxnLst>
                <a:cxn ang="0">
                  <a:pos x="302" y="0"/>
                </a:cxn>
                <a:cxn ang="0">
                  <a:pos x="400" y="42"/>
                </a:cxn>
                <a:cxn ang="0">
                  <a:pos x="385" y="60"/>
                </a:cxn>
                <a:cxn ang="0">
                  <a:pos x="372" y="80"/>
                </a:cxn>
                <a:cxn ang="0">
                  <a:pos x="361" y="101"/>
                </a:cxn>
                <a:cxn ang="0">
                  <a:pos x="351" y="121"/>
                </a:cxn>
                <a:cxn ang="0">
                  <a:pos x="343" y="144"/>
                </a:cxn>
                <a:cxn ang="0">
                  <a:pos x="338" y="167"/>
                </a:cxn>
                <a:cxn ang="0">
                  <a:pos x="334" y="192"/>
                </a:cxn>
                <a:cxn ang="0">
                  <a:pos x="333" y="216"/>
                </a:cxn>
                <a:cxn ang="0">
                  <a:pos x="334" y="242"/>
                </a:cxn>
                <a:cxn ang="0">
                  <a:pos x="338" y="268"/>
                </a:cxn>
                <a:cxn ang="0">
                  <a:pos x="344" y="293"/>
                </a:cxn>
                <a:cxn ang="0">
                  <a:pos x="353" y="317"/>
                </a:cxn>
                <a:cxn ang="0">
                  <a:pos x="364" y="340"/>
                </a:cxn>
                <a:cxn ang="0">
                  <a:pos x="377" y="362"/>
                </a:cxn>
                <a:cxn ang="0">
                  <a:pos x="393" y="383"/>
                </a:cxn>
                <a:cxn ang="0">
                  <a:pos x="410" y="402"/>
                </a:cxn>
                <a:cxn ang="0">
                  <a:pos x="415" y="407"/>
                </a:cxn>
                <a:cxn ang="0">
                  <a:pos x="419" y="412"/>
                </a:cxn>
                <a:cxn ang="0">
                  <a:pos x="425" y="416"/>
                </a:cxn>
                <a:cxn ang="0">
                  <a:pos x="430" y="420"/>
                </a:cxn>
                <a:cxn ang="0">
                  <a:pos x="435" y="424"/>
                </a:cxn>
                <a:cxn ang="0">
                  <a:pos x="440" y="428"/>
                </a:cxn>
                <a:cxn ang="0">
                  <a:pos x="446" y="432"/>
                </a:cxn>
                <a:cxn ang="0">
                  <a:pos x="450" y="436"/>
                </a:cxn>
                <a:cxn ang="0">
                  <a:pos x="259" y="748"/>
                </a:cxn>
                <a:cxn ang="0">
                  <a:pos x="145" y="764"/>
                </a:cxn>
                <a:cxn ang="0">
                  <a:pos x="191" y="627"/>
                </a:cxn>
                <a:cxn ang="0">
                  <a:pos x="0" y="417"/>
                </a:cxn>
                <a:cxn ang="0">
                  <a:pos x="8" y="404"/>
                </a:cxn>
                <a:cxn ang="0">
                  <a:pos x="18" y="386"/>
                </a:cxn>
                <a:cxn ang="0">
                  <a:pos x="30" y="367"/>
                </a:cxn>
                <a:cxn ang="0">
                  <a:pos x="44" y="344"/>
                </a:cxn>
                <a:cxn ang="0">
                  <a:pos x="59" y="319"/>
                </a:cxn>
                <a:cxn ang="0">
                  <a:pos x="76" y="293"/>
                </a:cxn>
                <a:cxn ang="0">
                  <a:pos x="95" y="265"/>
                </a:cxn>
                <a:cxn ang="0">
                  <a:pos x="114" y="237"/>
                </a:cxn>
                <a:cxn ang="0">
                  <a:pos x="135" y="207"/>
                </a:cxn>
                <a:cxn ang="0">
                  <a:pos x="157" y="177"/>
                </a:cxn>
                <a:cxn ang="0">
                  <a:pos x="179" y="146"/>
                </a:cxn>
                <a:cxn ang="0">
                  <a:pos x="203" y="116"/>
                </a:cxn>
                <a:cxn ang="0">
                  <a:pos x="226" y="85"/>
                </a:cxn>
                <a:cxn ang="0">
                  <a:pos x="251" y="56"/>
                </a:cxn>
                <a:cxn ang="0">
                  <a:pos x="277" y="27"/>
                </a:cxn>
                <a:cxn ang="0">
                  <a:pos x="302" y="0"/>
                </a:cxn>
              </a:cxnLst>
              <a:rect l="0" t="0" r="r" b="b"/>
              <a:pathLst>
                <a:path w="450" h="764">
                  <a:moveTo>
                    <a:pt x="302" y="0"/>
                  </a:moveTo>
                  <a:lnTo>
                    <a:pt x="400" y="42"/>
                  </a:lnTo>
                  <a:lnTo>
                    <a:pt x="385" y="60"/>
                  </a:lnTo>
                  <a:lnTo>
                    <a:pt x="372" y="80"/>
                  </a:lnTo>
                  <a:lnTo>
                    <a:pt x="361" y="101"/>
                  </a:lnTo>
                  <a:lnTo>
                    <a:pt x="351" y="121"/>
                  </a:lnTo>
                  <a:lnTo>
                    <a:pt x="343" y="144"/>
                  </a:lnTo>
                  <a:lnTo>
                    <a:pt x="338" y="167"/>
                  </a:lnTo>
                  <a:lnTo>
                    <a:pt x="334" y="192"/>
                  </a:lnTo>
                  <a:lnTo>
                    <a:pt x="333" y="216"/>
                  </a:lnTo>
                  <a:lnTo>
                    <a:pt x="334" y="242"/>
                  </a:lnTo>
                  <a:lnTo>
                    <a:pt x="338" y="268"/>
                  </a:lnTo>
                  <a:lnTo>
                    <a:pt x="344" y="293"/>
                  </a:lnTo>
                  <a:lnTo>
                    <a:pt x="353" y="317"/>
                  </a:lnTo>
                  <a:lnTo>
                    <a:pt x="364" y="340"/>
                  </a:lnTo>
                  <a:lnTo>
                    <a:pt x="377" y="362"/>
                  </a:lnTo>
                  <a:lnTo>
                    <a:pt x="393" y="383"/>
                  </a:lnTo>
                  <a:lnTo>
                    <a:pt x="410" y="402"/>
                  </a:lnTo>
                  <a:lnTo>
                    <a:pt x="415" y="407"/>
                  </a:lnTo>
                  <a:lnTo>
                    <a:pt x="419" y="412"/>
                  </a:lnTo>
                  <a:lnTo>
                    <a:pt x="425" y="416"/>
                  </a:lnTo>
                  <a:lnTo>
                    <a:pt x="430" y="420"/>
                  </a:lnTo>
                  <a:lnTo>
                    <a:pt x="435" y="424"/>
                  </a:lnTo>
                  <a:lnTo>
                    <a:pt x="440" y="428"/>
                  </a:lnTo>
                  <a:lnTo>
                    <a:pt x="446" y="432"/>
                  </a:lnTo>
                  <a:lnTo>
                    <a:pt x="450" y="436"/>
                  </a:lnTo>
                  <a:lnTo>
                    <a:pt x="259" y="748"/>
                  </a:lnTo>
                  <a:lnTo>
                    <a:pt x="145" y="764"/>
                  </a:lnTo>
                  <a:lnTo>
                    <a:pt x="191" y="627"/>
                  </a:lnTo>
                  <a:lnTo>
                    <a:pt x="0" y="417"/>
                  </a:lnTo>
                  <a:lnTo>
                    <a:pt x="8" y="404"/>
                  </a:lnTo>
                  <a:lnTo>
                    <a:pt x="18" y="386"/>
                  </a:lnTo>
                  <a:lnTo>
                    <a:pt x="30" y="367"/>
                  </a:lnTo>
                  <a:lnTo>
                    <a:pt x="44" y="344"/>
                  </a:lnTo>
                  <a:lnTo>
                    <a:pt x="59" y="319"/>
                  </a:lnTo>
                  <a:lnTo>
                    <a:pt x="76" y="293"/>
                  </a:lnTo>
                  <a:lnTo>
                    <a:pt x="95" y="265"/>
                  </a:lnTo>
                  <a:lnTo>
                    <a:pt x="114" y="237"/>
                  </a:lnTo>
                  <a:lnTo>
                    <a:pt x="135" y="207"/>
                  </a:lnTo>
                  <a:lnTo>
                    <a:pt x="157" y="177"/>
                  </a:lnTo>
                  <a:lnTo>
                    <a:pt x="179" y="146"/>
                  </a:lnTo>
                  <a:lnTo>
                    <a:pt x="203" y="116"/>
                  </a:lnTo>
                  <a:lnTo>
                    <a:pt x="226" y="85"/>
                  </a:lnTo>
                  <a:lnTo>
                    <a:pt x="251" y="56"/>
                  </a:lnTo>
                  <a:lnTo>
                    <a:pt x="277" y="27"/>
                  </a:lnTo>
                  <a:lnTo>
                    <a:pt x="302"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0" name="Freeform 154"/>
            <p:cNvSpPr/>
            <p:nvPr/>
          </p:nvSpPr>
          <p:spPr bwMode="auto">
            <a:xfrm>
              <a:off x="695" y="2279"/>
              <a:ext cx="132" cy="180"/>
            </a:xfrm>
            <a:custGeom>
              <a:avLst/>
              <a:gdLst/>
              <a:ahLst/>
              <a:cxnLst>
                <a:cxn ang="0">
                  <a:pos x="71" y="54"/>
                </a:cxn>
                <a:cxn ang="0">
                  <a:pos x="259" y="260"/>
                </a:cxn>
                <a:cxn ang="0">
                  <a:pos x="225" y="360"/>
                </a:cxn>
                <a:cxn ang="0">
                  <a:pos x="0" y="101"/>
                </a:cxn>
                <a:cxn ang="0">
                  <a:pos x="22" y="0"/>
                </a:cxn>
                <a:cxn ang="0">
                  <a:pos x="65" y="48"/>
                </a:cxn>
                <a:cxn ang="0">
                  <a:pos x="64" y="49"/>
                </a:cxn>
                <a:cxn ang="0">
                  <a:pos x="64" y="49"/>
                </a:cxn>
                <a:cxn ang="0">
                  <a:pos x="64" y="50"/>
                </a:cxn>
                <a:cxn ang="0">
                  <a:pos x="64" y="50"/>
                </a:cxn>
                <a:cxn ang="0">
                  <a:pos x="71" y="54"/>
                </a:cxn>
              </a:cxnLst>
              <a:rect l="0" t="0" r="r" b="b"/>
              <a:pathLst>
                <a:path w="259" h="360">
                  <a:moveTo>
                    <a:pt x="71" y="54"/>
                  </a:moveTo>
                  <a:lnTo>
                    <a:pt x="259" y="260"/>
                  </a:lnTo>
                  <a:lnTo>
                    <a:pt x="225" y="360"/>
                  </a:lnTo>
                  <a:lnTo>
                    <a:pt x="0" y="101"/>
                  </a:lnTo>
                  <a:lnTo>
                    <a:pt x="22" y="0"/>
                  </a:lnTo>
                  <a:lnTo>
                    <a:pt x="65" y="48"/>
                  </a:lnTo>
                  <a:lnTo>
                    <a:pt x="64" y="49"/>
                  </a:lnTo>
                  <a:lnTo>
                    <a:pt x="64" y="49"/>
                  </a:lnTo>
                  <a:lnTo>
                    <a:pt x="64" y="50"/>
                  </a:lnTo>
                  <a:lnTo>
                    <a:pt x="64" y="50"/>
                  </a:lnTo>
                  <a:lnTo>
                    <a:pt x="71" y="54"/>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1" name="Freeform 155"/>
            <p:cNvSpPr/>
            <p:nvPr/>
          </p:nvSpPr>
          <p:spPr bwMode="auto">
            <a:xfrm>
              <a:off x="213" y="2451"/>
              <a:ext cx="165" cy="103"/>
            </a:xfrm>
            <a:custGeom>
              <a:avLst/>
              <a:gdLst/>
              <a:ahLst/>
              <a:cxnLst>
                <a:cxn ang="0">
                  <a:pos x="328" y="122"/>
                </a:cxn>
                <a:cxn ang="0">
                  <a:pos x="320" y="121"/>
                </a:cxn>
                <a:cxn ang="0">
                  <a:pos x="306" y="117"/>
                </a:cxn>
                <a:cxn ang="0">
                  <a:pos x="286" y="111"/>
                </a:cxn>
                <a:cxn ang="0">
                  <a:pos x="261" y="101"/>
                </a:cxn>
                <a:cxn ang="0">
                  <a:pos x="245" y="87"/>
                </a:cxn>
                <a:cxn ang="0">
                  <a:pos x="238" y="76"/>
                </a:cxn>
                <a:cxn ang="0">
                  <a:pos x="226" y="65"/>
                </a:cxn>
                <a:cxn ang="0">
                  <a:pos x="209" y="63"/>
                </a:cxn>
                <a:cxn ang="0">
                  <a:pos x="194" y="71"/>
                </a:cxn>
                <a:cxn ang="0">
                  <a:pos x="181" y="90"/>
                </a:cxn>
                <a:cxn ang="0">
                  <a:pos x="171" y="116"/>
                </a:cxn>
                <a:cxn ang="0">
                  <a:pos x="162" y="141"/>
                </a:cxn>
                <a:cxn ang="0">
                  <a:pos x="155" y="162"/>
                </a:cxn>
                <a:cxn ang="0">
                  <a:pos x="143" y="187"/>
                </a:cxn>
                <a:cxn ang="0">
                  <a:pos x="128" y="205"/>
                </a:cxn>
                <a:cxn ang="0">
                  <a:pos x="114" y="208"/>
                </a:cxn>
                <a:cxn ang="0">
                  <a:pos x="105" y="202"/>
                </a:cxn>
                <a:cxn ang="0">
                  <a:pos x="103" y="186"/>
                </a:cxn>
                <a:cxn ang="0">
                  <a:pos x="118" y="146"/>
                </a:cxn>
                <a:cxn ang="0">
                  <a:pos x="135" y="106"/>
                </a:cxn>
                <a:cxn ang="0">
                  <a:pos x="148" y="75"/>
                </a:cxn>
                <a:cxn ang="0">
                  <a:pos x="149" y="55"/>
                </a:cxn>
                <a:cxn ang="0">
                  <a:pos x="146" y="40"/>
                </a:cxn>
                <a:cxn ang="0">
                  <a:pos x="133" y="33"/>
                </a:cxn>
                <a:cxn ang="0">
                  <a:pos x="123" y="35"/>
                </a:cxn>
                <a:cxn ang="0">
                  <a:pos x="116" y="40"/>
                </a:cxn>
                <a:cxn ang="0">
                  <a:pos x="108" y="43"/>
                </a:cxn>
                <a:cxn ang="0">
                  <a:pos x="96" y="47"/>
                </a:cxn>
                <a:cxn ang="0">
                  <a:pos x="83" y="55"/>
                </a:cxn>
                <a:cxn ang="0">
                  <a:pos x="71" y="69"/>
                </a:cxn>
                <a:cxn ang="0">
                  <a:pos x="57" y="87"/>
                </a:cxn>
                <a:cxn ang="0">
                  <a:pos x="44" y="106"/>
                </a:cxn>
                <a:cxn ang="0">
                  <a:pos x="32" y="123"/>
                </a:cxn>
                <a:cxn ang="0">
                  <a:pos x="19" y="139"/>
                </a:cxn>
                <a:cxn ang="0">
                  <a:pos x="7" y="151"/>
                </a:cxn>
                <a:cxn ang="0">
                  <a:pos x="0" y="144"/>
                </a:cxn>
                <a:cxn ang="0">
                  <a:pos x="6" y="115"/>
                </a:cxn>
                <a:cxn ang="0">
                  <a:pos x="21" y="78"/>
                </a:cxn>
                <a:cxn ang="0">
                  <a:pos x="47" y="41"/>
                </a:cxn>
                <a:cxn ang="0">
                  <a:pos x="83" y="14"/>
                </a:cxn>
                <a:cxn ang="0">
                  <a:pos x="126" y="2"/>
                </a:cxn>
                <a:cxn ang="0">
                  <a:pos x="166" y="0"/>
                </a:cxn>
                <a:cxn ang="0">
                  <a:pos x="193" y="3"/>
                </a:cxn>
                <a:cxn ang="0">
                  <a:pos x="260" y="32"/>
                </a:cxn>
                <a:cxn ang="0">
                  <a:pos x="270" y="43"/>
                </a:cxn>
                <a:cxn ang="0">
                  <a:pos x="288" y="62"/>
                </a:cxn>
                <a:cxn ang="0">
                  <a:pos x="308" y="86"/>
                </a:cxn>
                <a:cxn ang="0">
                  <a:pos x="326" y="114"/>
                </a:cxn>
                <a:cxn ang="0">
                  <a:pos x="329" y="118"/>
                </a:cxn>
                <a:cxn ang="0">
                  <a:pos x="331" y="122"/>
                </a:cxn>
              </a:cxnLst>
              <a:rect l="0" t="0" r="r" b="b"/>
              <a:pathLst>
                <a:path w="331" h="208">
                  <a:moveTo>
                    <a:pt x="331" y="122"/>
                  </a:moveTo>
                  <a:lnTo>
                    <a:pt x="328" y="122"/>
                  </a:lnTo>
                  <a:lnTo>
                    <a:pt x="324" y="122"/>
                  </a:lnTo>
                  <a:lnTo>
                    <a:pt x="320" y="121"/>
                  </a:lnTo>
                  <a:lnTo>
                    <a:pt x="314" y="119"/>
                  </a:lnTo>
                  <a:lnTo>
                    <a:pt x="306" y="117"/>
                  </a:lnTo>
                  <a:lnTo>
                    <a:pt x="296" y="115"/>
                  </a:lnTo>
                  <a:lnTo>
                    <a:pt x="286" y="111"/>
                  </a:lnTo>
                  <a:lnTo>
                    <a:pt x="275" y="108"/>
                  </a:lnTo>
                  <a:lnTo>
                    <a:pt x="261" y="101"/>
                  </a:lnTo>
                  <a:lnTo>
                    <a:pt x="252" y="94"/>
                  </a:lnTo>
                  <a:lnTo>
                    <a:pt x="245" y="87"/>
                  </a:lnTo>
                  <a:lnTo>
                    <a:pt x="241" y="81"/>
                  </a:lnTo>
                  <a:lnTo>
                    <a:pt x="238" y="76"/>
                  </a:lnTo>
                  <a:lnTo>
                    <a:pt x="233" y="70"/>
                  </a:lnTo>
                  <a:lnTo>
                    <a:pt x="226" y="65"/>
                  </a:lnTo>
                  <a:lnTo>
                    <a:pt x="218" y="63"/>
                  </a:lnTo>
                  <a:lnTo>
                    <a:pt x="209" y="63"/>
                  </a:lnTo>
                  <a:lnTo>
                    <a:pt x="201" y="65"/>
                  </a:lnTo>
                  <a:lnTo>
                    <a:pt x="194" y="71"/>
                  </a:lnTo>
                  <a:lnTo>
                    <a:pt x="187" y="79"/>
                  </a:lnTo>
                  <a:lnTo>
                    <a:pt x="181" y="90"/>
                  </a:lnTo>
                  <a:lnTo>
                    <a:pt x="176" y="102"/>
                  </a:lnTo>
                  <a:lnTo>
                    <a:pt x="171" y="116"/>
                  </a:lnTo>
                  <a:lnTo>
                    <a:pt x="165" y="131"/>
                  </a:lnTo>
                  <a:lnTo>
                    <a:pt x="162" y="141"/>
                  </a:lnTo>
                  <a:lnTo>
                    <a:pt x="158" y="152"/>
                  </a:lnTo>
                  <a:lnTo>
                    <a:pt x="155" y="162"/>
                  </a:lnTo>
                  <a:lnTo>
                    <a:pt x="150" y="174"/>
                  </a:lnTo>
                  <a:lnTo>
                    <a:pt x="143" y="187"/>
                  </a:lnTo>
                  <a:lnTo>
                    <a:pt x="136" y="198"/>
                  </a:lnTo>
                  <a:lnTo>
                    <a:pt x="128" y="205"/>
                  </a:lnTo>
                  <a:lnTo>
                    <a:pt x="121" y="208"/>
                  </a:lnTo>
                  <a:lnTo>
                    <a:pt x="114" y="208"/>
                  </a:lnTo>
                  <a:lnTo>
                    <a:pt x="110" y="205"/>
                  </a:lnTo>
                  <a:lnTo>
                    <a:pt x="105" y="202"/>
                  </a:lnTo>
                  <a:lnTo>
                    <a:pt x="102" y="199"/>
                  </a:lnTo>
                  <a:lnTo>
                    <a:pt x="103" y="186"/>
                  </a:lnTo>
                  <a:lnTo>
                    <a:pt x="109" y="167"/>
                  </a:lnTo>
                  <a:lnTo>
                    <a:pt x="118" y="146"/>
                  </a:lnTo>
                  <a:lnTo>
                    <a:pt x="126" y="126"/>
                  </a:lnTo>
                  <a:lnTo>
                    <a:pt x="135" y="106"/>
                  </a:lnTo>
                  <a:lnTo>
                    <a:pt x="143" y="88"/>
                  </a:lnTo>
                  <a:lnTo>
                    <a:pt x="148" y="75"/>
                  </a:lnTo>
                  <a:lnTo>
                    <a:pt x="149" y="63"/>
                  </a:lnTo>
                  <a:lnTo>
                    <a:pt x="149" y="55"/>
                  </a:lnTo>
                  <a:lnTo>
                    <a:pt x="148" y="47"/>
                  </a:lnTo>
                  <a:lnTo>
                    <a:pt x="146" y="40"/>
                  </a:lnTo>
                  <a:lnTo>
                    <a:pt x="140" y="35"/>
                  </a:lnTo>
                  <a:lnTo>
                    <a:pt x="133" y="33"/>
                  </a:lnTo>
                  <a:lnTo>
                    <a:pt x="127" y="33"/>
                  </a:lnTo>
                  <a:lnTo>
                    <a:pt x="123" y="35"/>
                  </a:lnTo>
                  <a:lnTo>
                    <a:pt x="118" y="38"/>
                  </a:lnTo>
                  <a:lnTo>
                    <a:pt x="116" y="40"/>
                  </a:lnTo>
                  <a:lnTo>
                    <a:pt x="112" y="41"/>
                  </a:lnTo>
                  <a:lnTo>
                    <a:pt x="108" y="43"/>
                  </a:lnTo>
                  <a:lnTo>
                    <a:pt x="103" y="45"/>
                  </a:lnTo>
                  <a:lnTo>
                    <a:pt x="96" y="47"/>
                  </a:lnTo>
                  <a:lnTo>
                    <a:pt x="89" y="50"/>
                  </a:lnTo>
                  <a:lnTo>
                    <a:pt x="83" y="55"/>
                  </a:lnTo>
                  <a:lnTo>
                    <a:pt x="76" y="62"/>
                  </a:lnTo>
                  <a:lnTo>
                    <a:pt x="71" y="69"/>
                  </a:lnTo>
                  <a:lnTo>
                    <a:pt x="64" y="78"/>
                  </a:lnTo>
                  <a:lnTo>
                    <a:pt x="57" y="87"/>
                  </a:lnTo>
                  <a:lnTo>
                    <a:pt x="50" y="98"/>
                  </a:lnTo>
                  <a:lnTo>
                    <a:pt x="44" y="106"/>
                  </a:lnTo>
                  <a:lnTo>
                    <a:pt x="38" y="115"/>
                  </a:lnTo>
                  <a:lnTo>
                    <a:pt x="32" y="123"/>
                  </a:lnTo>
                  <a:lnTo>
                    <a:pt x="26" y="131"/>
                  </a:lnTo>
                  <a:lnTo>
                    <a:pt x="19" y="139"/>
                  </a:lnTo>
                  <a:lnTo>
                    <a:pt x="13" y="145"/>
                  </a:lnTo>
                  <a:lnTo>
                    <a:pt x="7" y="151"/>
                  </a:lnTo>
                  <a:lnTo>
                    <a:pt x="2" y="153"/>
                  </a:lnTo>
                  <a:lnTo>
                    <a:pt x="0" y="144"/>
                  </a:lnTo>
                  <a:lnTo>
                    <a:pt x="2" y="131"/>
                  </a:lnTo>
                  <a:lnTo>
                    <a:pt x="6" y="115"/>
                  </a:lnTo>
                  <a:lnTo>
                    <a:pt x="12" y="96"/>
                  </a:lnTo>
                  <a:lnTo>
                    <a:pt x="21" y="78"/>
                  </a:lnTo>
                  <a:lnTo>
                    <a:pt x="33" y="60"/>
                  </a:lnTo>
                  <a:lnTo>
                    <a:pt x="47" y="41"/>
                  </a:lnTo>
                  <a:lnTo>
                    <a:pt x="63" y="26"/>
                  </a:lnTo>
                  <a:lnTo>
                    <a:pt x="83" y="14"/>
                  </a:lnTo>
                  <a:lnTo>
                    <a:pt x="104" y="5"/>
                  </a:lnTo>
                  <a:lnTo>
                    <a:pt x="126" y="2"/>
                  </a:lnTo>
                  <a:lnTo>
                    <a:pt x="147" y="0"/>
                  </a:lnTo>
                  <a:lnTo>
                    <a:pt x="166" y="0"/>
                  </a:lnTo>
                  <a:lnTo>
                    <a:pt x="181" y="1"/>
                  </a:lnTo>
                  <a:lnTo>
                    <a:pt x="193" y="3"/>
                  </a:lnTo>
                  <a:lnTo>
                    <a:pt x="200" y="4"/>
                  </a:lnTo>
                  <a:lnTo>
                    <a:pt x="260" y="32"/>
                  </a:lnTo>
                  <a:lnTo>
                    <a:pt x="264" y="37"/>
                  </a:lnTo>
                  <a:lnTo>
                    <a:pt x="270" y="43"/>
                  </a:lnTo>
                  <a:lnTo>
                    <a:pt x="278" y="52"/>
                  </a:lnTo>
                  <a:lnTo>
                    <a:pt x="288" y="62"/>
                  </a:lnTo>
                  <a:lnTo>
                    <a:pt x="298" y="73"/>
                  </a:lnTo>
                  <a:lnTo>
                    <a:pt x="308" y="86"/>
                  </a:lnTo>
                  <a:lnTo>
                    <a:pt x="317" y="100"/>
                  </a:lnTo>
                  <a:lnTo>
                    <a:pt x="326" y="114"/>
                  </a:lnTo>
                  <a:lnTo>
                    <a:pt x="328" y="116"/>
                  </a:lnTo>
                  <a:lnTo>
                    <a:pt x="329" y="118"/>
                  </a:lnTo>
                  <a:lnTo>
                    <a:pt x="330" y="119"/>
                  </a:lnTo>
                  <a:lnTo>
                    <a:pt x="331" y="122"/>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2" name="Freeform 156"/>
            <p:cNvSpPr/>
            <p:nvPr/>
          </p:nvSpPr>
          <p:spPr bwMode="auto">
            <a:xfrm>
              <a:off x="456" y="2660"/>
              <a:ext cx="201" cy="189"/>
            </a:xfrm>
            <a:custGeom>
              <a:avLst/>
              <a:gdLst/>
              <a:ahLst/>
              <a:cxnLst>
                <a:cxn ang="0">
                  <a:pos x="411" y="363"/>
                </a:cxn>
                <a:cxn ang="0">
                  <a:pos x="371" y="363"/>
                </a:cxn>
                <a:cxn ang="0">
                  <a:pos x="371" y="33"/>
                </a:cxn>
                <a:cxn ang="0">
                  <a:pos x="1" y="33"/>
                </a:cxn>
                <a:cxn ang="0">
                  <a:pos x="1" y="25"/>
                </a:cxn>
                <a:cxn ang="0">
                  <a:pos x="1" y="16"/>
                </a:cxn>
                <a:cxn ang="0">
                  <a:pos x="0" y="8"/>
                </a:cxn>
                <a:cxn ang="0">
                  <a:pos x="0" y="0"/>
                </a:cxn>
                <a:cxn ang="0">
                  <a:pos x="411" y="0"/>
                </a:cxn>
                <a:cxn ang="0">
                  <a:pos x="411" y="363"/>
                </a:cxn>
              </a:cxnLst>
              <a:rect l="0" t="0" r="r" b="b"/>
              <a:pathLst>
                <a:path w="411" h="363">
                  <a:moveTo>
                    <a:pt x="411" y="363"/>
                  </a:moveTo>
                  <a:lnTo>
                    <a:pt x="371" y="363"/>
                  </a:lnTo>
                  <a:lnTo>
                    <a:pt x="371" y="33"/>
                  </a:lnTo>
                  <a:lnTo>
                    <a:pt x="1" y="33"/>
                  </a:lnTo>
                  <a:lnTo>
                    <a:pt x="1" y="25"/>
                  </a:lnTo>
                  <a:lnTo>
                    <a:pt x="1" y="16"/>
                  </a:lnTo>
                  <a:lnTo>
                    <a:pt x="0" y="8"/>
                  </a:lnTo>
                  <a:lnTo>
                    <a:pt x="0" y="0"/>
                  </a:lnTo>
                  <a:lnTo>
                    <a:pt x="411" y="0"/>
                  </a:lnTo>
                  <a:lnTo>
                    <a:pt x="411" y="36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3" name="Freeform 157"/>
            <p:cNvSpPr/>
            <p:nvPr/>
          </p:nvSpPr>
          <p:spPr bwMode="auto">
            <a:xfrm>
              <a:off x="324" y="2251"/>
              <a:ext cx="487" cy="665"/>
            </a:xfrm>
            <a:custGeom>
              <a:avLst/>
              <a:gdLst/>
              <a:ahLst/>
              <a:cxnLst>
                <a:cxn ang="0">
                  <a:pos x="606" y="882"/>
                </a:cxn>
                <a:cxn ang="0">
                  <a:pos x="704" y="1212"/>
                </a:cxn>
                <a:cxn ang="0">
                  <a:pos x="265" y="789"/>
                </a:cxn>
                <a:cxn ang="0">
                  <a:pos x="294" y="667"/>
                </a:cxn>
                <a:cxn ang="0">
                  <a:pos x="345" y="537"/>
                </a:cxn>
                <a:cxn ang="0">
                  <a:pos x="403" y="420"/>
                </a:cxn>
                <a:cxn ang="0">
                  <a:pos x="446" y="343"/>
                </a:cxn>
                <a:cxn ang="0">
                  <a:pos x="471" y="367"/>
                </a:cxn>
                <a:cxn ang="0">
                  <a:pos x="493" y="387"/>
                </a:cxn>
                <a:cxn ang="0">
                  <a:pos x="507" y="401"/>
                </a:cxn>
                <a:cxn ang="0">
                  <a:pos x="512" y="407"/>
                </a:cxn>
                <a:cxn ang="0">
                  <a:pos x="530" y="382"/>
                </a:cxn>
                <a:cxn ang="0">
                  <a:pos x="516" y="369"/>
                </a:cxn>
                <a:cxn ang="0">
                  <a:pos x="492" y="346"/>
                </a:cxn>
                <a:cxn ang="0">
                  <a:pos x="461" y="318"/>
                </a:cxn>
                <a:cxn ang="0">
                  <a:pos x="427" y="287"/>
                </a:cxn>
                <a:cxn ang="0">
                  <a:pos x="393" y="257"/>
                </a:cxn>
                <a:cxn ang="0">
                  <a:pos x="359" y="229"/>
                </a:cxn>
                <a:cxn ang="0">
                  <a:pos x="332" y="210"/>
                </a:cxn>
                <a:cxn ang="0">
                  <a:pos x="309" y="199"/>
                </a:cxn>
                <a:cxn ang="0">
                  <a:pos x="278" y="204"/>
                </a:cxn>
                <a:cxn ang="0">
                  <a:pos x="242" y="222"/>
                </a:cxn>
                <a:cxn ang="0">
                  <a:pos x="201" y="250"/>
                </a:cxn>
                <a:cxn ang="0">
                  <a:pos x="160" y="285"/>
                </a:cxn>
                <a:cxn ang="0">
                  <a:pos x="121" y="321"/>
                </a:cxn>
                <a:cxn ang="0">
                  <a:pos x="84" y="357"/>
                </a:cxn>
                <a:cxn ang="0">
                  <a:pos x="54" y="389"/>
                </a:cxn>
                <a:cxn ang="0">
                  <a:pos x="0" y="384"/>
                </a:cxn>
                <a:cxn ang="0">
                  <a:pos x="17" y="348"/>
                </a:cxn>
                <a:cxn ang="0">
                  <a:pos x="44" y="296"/>
                </a:cxn>
                <a:cxn ang="0">
                  <a:pos x="78" y="234"/>
                </a:cxn>
                <a:cxn ang="0">
                  <a:pos x="121" y="168"/>
                </a:cxn>
                <a:cxn ang="0">
                  <a:pos x="168" y="106"/>
                </a:cxn>
                <a:cxn ang="0">
                  <a:pos x="219" y="52"/>
                </a:cxn>
                <a:cxn ang="0">
                  <a:pos x="273" y="15"/>
                </a:cxn>
                <a:cxn ang="0">
                  <a:pos x="328" y="0"/>
                </a:cxn>
                <a:cxn ang="0">
                  <a:pos x="390" y="6"/>
                </a:cxn>
                <a:cxn ang="0">
                  <a:pos x="455" y="23"/>
                </a:cxn>
                <a:cxn ang="0">
                  <a:pos x="518" y="50"/>
                </a:cxn>
                <a:cxn ang="0">
                  <a:pos x="577" y="80"/>
                </a:cxn>
                <a:cxn ang="0">
                  <a:pos x="629" y="112"/>
                </a:cxn>
                <a:cxn ang="0">
                  <a:pos x="671" y="139"/>
                </a:cxn>
                <a:cxn ang="0">
                  <a:pos x="701" y="161"/>
                </a:cxn>
                <a:cxn ang="0">
                  <a:pos x="715" y="173"/>
                </a:cxn>
                <a:cxn ang="0">
                  <a:pos x="956" y="452"/>
                </a:cxn>
                <a:cxn ang="0">
                  <a:pos x="952" y="473"/>
                </a:cxn>
                <a:cxn ang="0">
                  <a:pos x="939" y="556"/>
                </a:cxn>
                <a:cxn ang="0">
                  <a:pos x="924" y="700"/>
                </a:cxn>
                <a:cxn ang="0">
                  <a:pos x="920" y="888"/>
                </a:cxn>
                <a:cxn ang="0">
                  <a:pos x="933" y="1070"/>
                </a:cxn>
                <a:cxn ang="0">
                  <a:pos x="947" y="1189"/>
                </a:cxn>
                <a:cxn ang="0">
                  <a:pos x="957" y="1269"/>
                </a:cxn>
                <a:cxn ang="0">
                  <a:pos x="965" y="1316"/>
                </a:cxn>
                <a:cxn ang="0">
                  <a:pos x="367" y="1330"/>
                </a:cxn>
                <a:cxn ang="0">
                  <a:pos x="348" y="1262"/>
                </a:cxn>
                <a:cxn ang="0">
                  <a:pos x="318" y="1148"/>
                </a:cxn>
                <a:cxn ang="0">
                  <a:pos x="288" y="1013"/>
                </a:cxn>
                <a:cxn ang="0">
                  <a:pos x="267" y="882"/>
                </a:cxn>
              </a:cxnLst>
              <a:rect l="0" t="0" r="r" b="b"/>
              <a:pathLst>
                <a:path w="967" h="1330">
                  <a:moveTo>
                    <a:pt x="267" y="882"/>
                  </a:moveTo>
                  <a:lnTo>
                    <a:pt x="606" y="882"/>
                  </a:lnTo>
                  <a:lnTo>
                    <a:pt x="606" y="1212"/>
                  </a:lnTo>
                  <a:lnTo>
                    <a:pt x="704" y="1212"/>
                  </a:lnTo>
                  <a:lnTo>
                    <a:pt x="704" y="789"/>
                  </a:lnTo>
                  <a:lnTo>
                    <a:pt x="265" y="789"/>
                  </a:lnTo>
                  <a:lnTo>
                    <a:pt x="275" y="730"/>
                  </a:lnTo>
                  <a:lnTo>
                    <a:pt x="294" y="667"/>
                  </a:lnTo>
                  <a:lnTo>
                    <a:pt x="318" y="601"/>
                  </a:lnTo>
                  <a:lnTo>
                    <a:pt x="345" y="537"/>
                  </a:lnTo>
                  <a:lnTo>
                    <a:pt x="375" y="475"/>
                  </a:lnTo>
                  <a:lnTo>
                    <a:pt x="403" y="420"/>
                  </a:lnTo>
                  <a:lnTo>
                    <a:pt x="427" y="376"/>
                  </a:lnTo>
                  <a:lnTo>
                    <a:pt x="446" y="343"/>
                  </a:lnTo>
                  <a:lnTo>
                    <a:pt x="460" y="356"/>
                  </a:lnTo>
                  <a:lnTo>
                    <a:pt x="471" y="367"/>
                  </a:lnTo>
                  <a:lnTo>
                    <a:pt x="483" y="378"/>
                  </a:lnTo>
                  <a:lnTo>
                    <a:pt x="493" y="387"/>
                  </a:lnTo>
                  <a:lnTo>
                    <a:pt x="501" y="395"/>
                  </a:lnTo>
                  <a:lnTo>
                    <a:pt x="507" y="401"/>
                  </a:lnTo>
                  <a:lnTo>
                    <a:pt x="511" y="405"/>
                  </a:lnTo>
                  <a:lnTo>
                    <a:pt x="512" y="407"/>
                  </a:lnTo>
                  <a:lnTo>
                    <a:pt x="533" y="385"/>
                  </a:lnTo>
                  <a:lnTo>
                    <a:pt x="530" y="382"/>
                  </a:lnTo>
                  <a:lnTo>
                    <a:pt x="524" y="377"/>
                  </a:lnTo>
                  <a:lnTo>
                    <a:pt x="516" y="369"/>
                  </a:lnTo>
                  <a:lnTo>
                    <a:pt x="504" y="358"/>
                  </a:lnTo>
                  <a:lnTo>
                    <a:pt x="492" y="346"/>
                  </a:lnTo>
                  <a:lnTo>
                    <a:pt x="477" y="332"/>
                  </a:lnTo>
                  <a:lnTo>
                    <a:pt x="461" y="318"/>
                  </a:lnTo>
                  <a:lnTo>
                    <a:pt x="445" y="302"/>
                  </a:lnTo>
                  <a:lnTo>
                    <a:pt x="427" y="287"/>
                  </a:lnTo>
                  <a:lnTo>
                    <a:pt x="410" y="272"/>
                  </a:lnTo>
                  <a:lnTo>
                    <a:pt x="393" y="257"/>
                  </a:lnTo>
                  <a:lnTo>
                    <a:pt x="375" y="243"/>
                  </a:lnTo>
                  <a:lnTo>
                    <a:pt x="359" y="229"/>
                  </a:lnTo>
                  <a:lnTo>
                    <a:pt x="344" y="219"/>
                  </a:lnTo>
                  <a:lnTo>
                    <a:pt x="332" y="210"/>
                  </a:lnTo>
                  <a:lnTo>
                    <a:pt x="320" y="203"/>
                  </a:lnTo>
                  <a:lnTo>
                    <a:pt x="309" y="199"/>
                  </a:lnTo>
                  <a:lnTo>
                    <a:pt x="294" y="199"/>
                  </a:lnTo>
                  <a:lnTo>
                    <a:pt x="278" y="204"/>
                  </a:lnTo>
                  <a:lnTo>
                    <a:pt x="260" y="212"/>
                  </a:lnTo>
                  <a:lnTo>
                    <a:pt x="242" y="222"/>
                  </a:lnTo>
                  <a:lnTo>
                    <a:pt x="222" y="235"/>
                  </a:lnTo>
                  <a:lnTo>
                    <a:pt x="201" y="250"/>
                  </a:lnTo>
                  <a:lnTo>
                    <a:pt x="181" y="267"/>
                  </a:lnTo>
                  <a:lnTo>
                    <a:pt x="160" y="285"/>
                  </a:lnTo>
                  <a:lnTo>
                    <a:pt x="140" y="303"/>
                  </a:lnTo>
                  <a:lnTo>
                    <a:pt x="121" y="321"/>
                  </a:lnTo>
                  <a:lnTo>
                    <a:pt x="101" y="340"/>
                  </a:lnTo>
                  <a:lnTo>
                    <a:pt x="84" y="357"/>
                  </a:lnTo>
                  <a:lnTo>
                    <a:pt x="68" y="374"/>
                  </a:lnTo>
                  <a:lnTo>
                    <a:pt x="54" y="389"/>
                  </a:lnTo>
                  <a:lnTo>
                    <a:pt x="41" y="402"/>
                  </a:lnTo>
                  <a:lnTo>
                    <a:pt x="0" y="384"/>
                  </a:lnTo>
                  <a:lnTo>
                    <a:pt x="7" y="369"/>
                  </a:lnTo>
                  <a:lnTo>
                    <a:pt x="17" y="348"/>
                  </a:lnTo>
                  <a:lnTo>
                    <a:pt x="29" y="324"/>
                  </a:lnTo>
                  <a:lnTo>
                    <a:pt x="44" y="296"/>
                  </a:lnTo>
                  <a:lnTo>
                    <a:pt x="60" y="265"/>
                  </a:lnTo>
                  <a:lnTo>
                    <a:pt x="78" y="234"/>
                  </a:lnTo>
                  <a:lnTo>
                    <a:pt x="99" y="201"/>
                  </a:lnTo>
                  <a:lnTo>
                    <a:pt x="121" y="168"/>
                  </a:lnTo>
                  <a:lnTo>
                    <a:pt x="144" y="136"/>
                  </a:lnTo>
                  <a:lnTo>
                    <a:pt x="168" y="106"/>
                  </a:lnTo>
                  <a:lnTo>
                    <a:pt x="193" y="77"/>
                  </a:lnTo>
                  <a:lnTo>
                    <a:pt x="219" y="52"/>
                  </a:lnTo>
                  <a:lnTo>
                    <a:pt x="245" y="31"/>
                  </a:lnTo>
                  <a:lnTo>
                    <a:pt x="273" y="15"/>
                  </a:lnTo>
                  <a:lnTo>
                    <a:pt x="301" y="5"/>
                  </a:lnTo>
                  <a:lnTo>
                    <a:pt x="328" y="0"/>
                  </a:lnTo>
                  <a:lnTo>
                    <a:pt x="359" y="1"/>
                  </a:lnTo>
                  <a:lnTo>
                    <a:pt x="390" y="6"/>
                  </a:lnTo>
                  <a:lnTo>
                    <a:pt x="423" y="13"/>
                  </a:lnTo>
                  <a:lnTo>
                    <a:pt x="455" y="23"/>
                  </a:lnTo>
                  <a:lnTo>
                    <a:pt x="487" y="36"/>
                  </a:lnTo>
                  <a:lnTo>
                    <a:pt x="518" y="50"/>
                  </a:lnTo>
                  <a:lnTo>
                    <a:pt x="548" y="65"/>
                  </a:lnTo>
                  <a:lnTo>
                    <a:pt x="577" y="80"/>
                  </a:lnTo>
                  <a:lnTo>
                    <a:pt x="603" y="96"/>
                  </a:lnTo>
                  <a:lnTo>
                    <a:pt x="629" y="112"/>
                  </a:lnTo>
                  <a:lnTo>
                    <a:pt x="652" y="127"/>
                  </a:lnTo>
                  <a:lnTo>
                    <a:pt x="671" y="139"/>
                  </a:lnTo>
                  <a:lnTo>
                    <a:pt x="688" y="152"/>
                  </a:lnTo>
                  <a:lnTo>
                    <a:pt x="701" y="161"/>
                  </a:lnTo>
                  <a:lnTo>
                    <a:pt x="711" y="168"/>
                  </a:lnTo>
                  <a:lnTo>
                    <a:pt x="715" y="173"/>
                  </a:lnTo>
                  <a:lnTo>
                    <a:pt x="959" y="452"/>
                  </a:lnTo>
                  <a:lnTo>
                    <a:pt x="956" y="452"/>
                  </a:lnTo>
                  <a:lnTo>
                    <a:pt x="955" y="462"/>
                  </a:lnTo>
                  <a:lnTo>
                    <a:pt x="952" y="473"/>
                  </a:lnTo>
                  <a:lnTo>
                    <a:pt x="947" y="506"/>
                  </a:lnTo>
                  <a:lnTo>
                    <a:pt x="939" y="556"/>
                  </a:lnTo>
                  <a:lnTo>
                    <a:pt x="931" y="622"/>
                  </a:lnTo>
                  <a:lnTo>
                    <a:pt x="924" y="700"/>
                  </a:lnTo>
                  <a:lnTo>
                    <a:pt x="919" y="790"/>
                  </a:lnTo>
                  <a:lnTo>
                    <a:pt x="920" y="888"/>
                  </a:lnTo>
                  <a:lnTo>
                    <a:pt x="926" y="993"/>
                  </a:lnTo>
                  <a:lnTo>
                    <a:pt x="933" y="1070"/>
                  </a:lnTo>
                  <a:lnTo>
                    <a:pt x="940" y="1134"/>
                  </a:lnTo>
                  <a:lnTo>
                    <a:pt x="947" y="1189"/>
                  </a:lnTo>
                  <a:lnTo>
                    <a:pt x="952" y="1233"/>
                  </a:lnTo>
                  <a:lnTo>
                    <a:pt x="957" y="1269"/>
                  </a:lnTo>
                  <a:lnTo>
                    <a:pt x="962" y="1297"/>
                  </a:lnTo>
                  <a:lnTo>
                    <a:pt x="965" y="1316"/>
                  </a:lnTo>
                  <a:lnTo>
                    <a:pt x="967" y="1330"/>
                  </a:lnTo>
                  <a:lnTo>
                    <a:pt x="367" y="1330"/>
                  </a:lnTo>
                  <a:lnTo>
                    <a:pt x="359" y="1303"/>
                  </a:lnTo>
                  <a:lnTo>
                    <a:pt x="348" y="1262"/>
                  </a:lnTo>
                  <a:lnTo>
                    <a:pt x="334" y="1209"/>
                  </a:lnTo>
                  <a:lnTo>
                    <a:pt x="318" y="1148"/>
                  </a:lnTo>
                  <a:lnTo>
                    <a:pt x="303" y="1083"/>
                  </a:lnTo>
                  <a:lnTo>
                    <a:pt x="288" y="1013"/>
                  </a:lnTo>
                  <a:lnTo>
                    <a:pt x="276" y="947"/>
                  </a:lnTo>
                  <a:lnTo>
                    <a:pt x="267" y="882"/>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4" name="Freeform 158"/>
            <p:cNvSpPr/>
            <p:nvPr/>
          </p:nvSpPr>
          <p:spPr bwMode="auto">
            <a:xfrm>
              <a:off x="799" y="2479"/>
              <a:ext cx="379" cy="437"/>
            </a:xfrm>
            <a:custGeom>
              <a:avLst/>
              <a:gdLst/>
              <a:ahLst/>
              <a:cxnLst>
                <a:cxn ang="0">
                  <a:pos x="533" y="401"/>
                </a:cxn>
                <a:cxn ang="0">
                  <a:pos x="470" y="407"/>
                </a:cxn>
                <a:cxn ang="0">
                  <a:pos x="403" y="403"/>
                </a:cxn>
                <a:cxn ang="0">
                  <a:pos x="339" y="392"/>
                </a:cxn>
                <a:cxn ang="0">
                  <a:pos x="278" y="377"/>
                </a:cxn>
                <a:cxn ang="0">
                  <a:pos x="226" y="361"/>
                </a:cxn>
                <a:cxn ang="0">
                  <a:pos x="185" y="346"/>
                </a:cxn>
                <a:cxn ang="0">
                  <a:pos x="162" y="336"/>
                </a:cxn>
                <a:cxn ang="0">
                  <a:pos x="159" y="332"/>
                </a:cxn>
                <a:cxn ang="0">
                  <a:pos x="158" y="325"/>
                </a:cxn>
                <a:cxn ang="0">
                  <a:pos x="152" y="236"/>
                </a:cxn>
                <a:cxn ang="0">
                  <a:pos x="158" y="158"/>
                </a:cxn>
                <a:cxn ang="0">
                  <a:pos x="136" y="134"/>
                </a:cxn>
                <a:cxn ang="0">
                  <a:pos x="126" y="175"/>
                </a:cxn>
                <a:cxn ang="0">
                  <a:pos x="129" y="325"/>
                </a:cxn>
                <a:cxn ang="0">
                  <a:pos x="152" y="457"/>
                </a:cxn>
                <a:cxn ang="0">
                  <a:pos x="195" y="620"/>
                </a:cxn>
                <a:cxn ang="0">
                  <a:pos x="238" y="773"/>
                </a:cxn>
                <a:cxn ang="0">
                  <a:pos x="270" y="874"/>
                </a:cxn>
                <a:cxn ang="0">
                  <a:pos x="46" y="864"/>
                </a:cxn>
                <a:cxn ang="0">
                  <a:pos x="39" y="821"/>
                </a:cxn>
                <a:cxn ang="0">
                  <a:pos x="29" y="743"/>
                </a:cxn>
                <a:cxn ang="0">
                  <a:pos x="15" y="617"/>
                </a:cxn>
                <a:cxn ang="0">
                  <a:pos x="1" y="443"/>
                </a:cxn>
                <a:cxn ang="0">
                  <a:pos x="2" y="275"/>
                </a:cxn>
                <a:cxn ang="0">
                  <a:pos x="14" y="139"/>
                </a:cxn>
                <a:cxn ang="0">
                  <a:pos x="28" y="47"/>
                </a:cxn>
                <a:cxn ang="0">
                  <a:pos x="181" y="0"/>
                </a:cxn>
                <a:cxn ang="0">
                  <a:pos x="189" y="14"/>
                </a:cxn>
                <a:cxn ang="0">
                  <a:pos x="222" y="42"/>
                </a:cxn>
                <a:cxn ang="0">
                  <a:pos x="268" y="77"/>
                </a:cxn>
                <a:cxn ang="0">
                  <a:pos x="321" y="118"/>
                </a:cxn>
                <a:cxn ang="0">
                  <a:pos x="378" y="156"/>
                </a:cxn>
                <a:cxn ang="0">
                  <a:pos x="433" y="189"/>
                </a:cxn>
                <a:cxn ang="0">
                  <a:pos x="483" y="213"/>
                </a:cxn>
                <a:cxn ang="0">
                  <a:pos x="523" y="222"/>
                </a:cxn>
                <a:cxn ang="0">
                  <a:pos x="567" y="205"/>
                </a:cxn>
                <a:cxn ang="0">
                  <a:pos x="622" y="157"/>
                </a:cxn>
                <a:cxn ang="0">
                  <a:pos x="670" y="96"/>
                </a:cxn>
                <a:cxn ang="0">
                  <a:pos x="707" y="40"/>
                </a:cxn>
                <a:cxn ang="0">
                  <a:pos x="754" y="40"/>
                </a:cxn>
                <a:cxn ang="0">
                  <a:pos x="746" y="70"/>
                </a:cxn>
                <a:cxn ang="0">
                  <a:pos x="734" y="113"/>
                </a:cxn>
                <a:cxn ang="0">
                  <a:pos x="716" y="166"/>
                </a:cxn>
                <a:cxn ang="0">
                  <a:pos x="695" y="222"/>
                </a:cxn>
                <a:cxn ang="0">
                  <a:pos x="668" y="279"/>
                </a:cxn>
                <a:cxn ang="0">
                  <a:pos x="637" y="329"/>
                </a:cxn>
                <a:cxn ang="0">
                  <a:pos x="602" y="369"/>
                </a:cxn>
                <a:cxn ang="0">
                  <a:pos x="562" y="393"/>
                </a:cxn>
              </a:cxnLst>
              <a:rect l="0" t="0" r="r" b="b"/>
              <a:pathLst>
                <a:path w="754" h="874">
                  <a:moveTo>
                    <a:pt x="562" y="393"/>
                  </a:moveTo>
                  <a:lnTo>
                    <a:pt x="533" y="401"/>
                  </a:lnTo>
                  <a:lnTo>
                    <a:pt x="502" y="405"/>
                  </a:lnTo>
                  <a:lnTo>
                    <a:pt x="470" y="407"/>
                  </a:lnTo>
                  <a:lnTo>
                    <a:pt x="437" y="405"/>
                  </a:lnTo>
                  <a:lnTo>
                    <a:pt x="403" y="403"/>
                  </a:lnTo>
                  <a:lnTo>
                    <a:pt x="371" y="397"/>
                  </a:lnTo>
                  <a:lnTo>
                    <a:pt x="339" y="392"/>
                  </a:lnTo>
                  <a:lnTo>
                    <a:pt x="308" y="385"/>
                  </a:lnTo>
                  <a:lnTo>
                    <a:pt x="278" y="377"/>
                  </a:lnTo>
                  <a:lnTo>
                    <a:pt x="250" y="369"/>
                  </a:lnTo>
                  <a:lnTo>
                    <a:pt x="226" y="361"/>
                  </a:lnTo>
                  <a:lnTo>
                    <a:pt x="204" y="353"/>
                  </a:lnTo>
                  <a:lnTo>
                    <a:pt x="185" y="346"/>
                  </a:lnTo>
                  <a:lnTo>
                    <a:pt x="172" y="341"/>
                  </a:lnTo>
                  <a:lnTo>
                    <a:pt x="162" y="336"/>
                  </a:lnTo>
                  <a:lnTo>
                    <a:pt x="159" y="335"/>
                  </a:lnTo>
                  <a:lnTo>
                    <a:pt x="159" y="332"/>
                  </a:lnTo>
                  <a:lnTo>
                    <a:pt x="159" y="328"/>
                  </a:lnTo>
                  <a:lnTo>
                    <a:pt x="158" y="325"/>
                  </a:lnTo>
                  <a:lnTo>
                    <a:pt x="158" y="323"/>
                  </a:lnTo>
                  <a:lnTo>
                    <a:pt x="152" y="236"/>
                  </a:lnTo>
                  <a:lnTo>
                    <a:pt x="153" y="184"/>
                  </a:lnTo>
                  <a:lnTo>
                    <a:pt x="158" y="158"/>
                  </a:lnTo>
                  <a:lnTo>
                    <a:pt x="160" y="151"/>
                  </a:lnTo>
                  <a:lnTo>
                    <a:pt x="136" y="134"/>
                  </a:lnTo>
                  <a:lnTo>
                    <a:pt x="131" y="145"/>
                  </a:lnTo>
                  <a:lnTo>
                    <a:pt x="126" y="175"/>
                  </a:lnTo>
                  <a:lnTo>
                    <a:pt x="123" y="233"/>
                  </a:lnTo>
                  <a:lnTo>
                    <a:pt x="129" y="325"/>
                  </a:lnTo>
                  <a:lnTo>
                    <a:pt x="137" y="385"/>
                  </a:lnTo>
                  <a:lnTo>
                    <a:pt x="152" y="457"/>
                  </a:lnTo>
                  <a:lnTo>
                    <a:pt x="172" y="538"/>
                  </a:lnTo>
                  <a:lnTo>
                    <a:pt x="195" y="620"/>
                  </a:lnTo>
                  <a:lnTo>
                    <a:pt x="217" y="700"/>
                  </a:lnTo>
                  <a:lnTo>
                    <a:pt x="238" y="773"/>
                  </a:lnTo>
                  <a:lnTo>
                    <a:pt x="257" y="833"/>
                  </a:lnTo>
                  <a:lnTo>
                    <a:pt x="270" y="874"/>
                  </a:lnTo>
                  <a:lnTo>
                    <a:pt x="48" y="874"/>
                  </a:lnTo>
                  <a:lnTo>
                    <a:pt x="46" y="864"/>
                  </a:lnTo>
                  <a:lnTo>
                    <a:pt x="44" y="847"/>
                  </a:lnTo>
                  <a:lnTo>
                    <a:pt x="39" y="821"/>
                  </a:lnTo>
                  <a:lnTo>
                    <a:pt x="35" y="787"/>
                  </a:lnTo>
                  <a:lnTo>
                    <a:pt x="29" y="743"/>
                  </a:lnTo>
                  <a:lnTo>
                    <a:pt x="22" y="686"/>
                  </a:lnTo>
                  <a:lnTo>
                    <a:pt x="15" y="617"/>
                  </a:lnTo>
                  <a:lnTo>
                    <a:pt x="7" y="534"/>
                  </a:lnTo>
                  <a:lnTo>
                    <a:pt x="1" y="443"/>
                  </a:lnTo>
                  <a:lnTo>
                    <a:pt x="0" y="356"/>
                  </a:lnTo>
                  <a:lnTo>
                    <a:pt x="2" y="275"/>
                  </a:lnTo>
                  <a:lnTo>
                    <a:pt x="8" y="203"/>
                  </a:lnTo>
                  <a:lnTo>
                    <a:pt x="14" y="139"/>
                  </a:lnTo>
                  <a:lnTo>
                    <a:pt x="21" y="87"/>
                  </a:lnTo>
                  <a:lnTo>
                    <a:pt x="28" y="47"/>
                  </a:lnTo>
                  <a:lnTo>
                    <a:pt x="32" y="22"/>
                  </a:lnTo>
                  <a:lnTo>
                    <a:pt x="181" y="0"/>
                  </a:lnTo>
                  <a:lnTo>
                    <a:pt x="177" y="5"/>
                  </a:lnTo>
                  <a:lnTo>
                    <a:pt x="189" y="14"/>
                  </a:lnTo>
                  <a:lnTo>
                    <a:pt x="204" y="27"/>
                  </a:lnTo>
                  <a:lnTo>
                    <a:pt x="222" y="42"/>
                  </a:lnTo>
                  <a:lnTo>
                    <a:pt x="244" y="59"/>
                  </a:lnTo>
                  <a:lnTo>
                    <a:pt x="268" y="77"/>
                  </a:lnTo>
                  <a:lnTo>
                    <a:pt x="294" y="97"/>
                  </a:lnTo>
                  <a:lnTo>
                    <a:pt x="321" y="118"/>
                  </a:lnTo>
                  <a:lnTo>
                    <a:pt x="349" y="137"/>
                  </a:lnTo>
                  <a:lnTo>
                    <a:pt x="378" y="156"/>
                  </a:lnTo>
                  <a:lnTo>
                    <a:pt x="405" y="174"/>
                  </a:lnTo>
                  <a:lnTo>
                    <a:pt x="433" y="189"/>
                  </a:lnTo>
                  <a:lnTo>
                    <a:pt x="458" y="203"/>
                  </a:lnTo>
                  <a:lnTo>
                    <a:pt x="483" y="213"/>
                  </a:lnTo>
                  <a:lnTo>
                    <a:pt x="505" y="220"/>
                  </a:lnTo>
                  <a:lnTo>
                    <a:pt x="523" y="222"/>
                  </a:lnTo>
                  <a:lnTo>
                    <a:pt x="538" y="220"/>
                  </a:lnTo>
                  <a:lnTo>
                    <a:pt x="567" y="205"/>
                  </a:lnTo>
                  <a:lnTo>
                    <a:pt x="594" y="183"/>
                  </a:lnTo>
                  <a:lnTo>
                    <a:pt x="622" y="157"/>
                  </a:lnTo>
                  <a:lnTo>
                    <a:pt x="647" y="126"/>
                  </a:lnTo>
                  <a:lnTo>
                    <a:pt x="670" y="96"/>
                  </a:lnTo>
                  <a:lnTo>
                    <a:pt x="691" y="66"/>
                  </a:lnTo>
                  <a:lnTo>
                    <a:pt x="707" y="40"/>
                  </a:lnTo>
                  <a:lnTo>
                    <a:pt x="719" y="22"/>
                  </a:lnTo>
                  <a:lnTo>
                    <a:pt x="754" y="40"/>
                  </a:lnTo>
                  <a:lnTo>
                    <a:pt x="751" y="53"/>
                  </a:lnTo>
                  <a:lnTo>
                    <a:pt x="746" y="70"/>
                  </a:lnTo>
                  <a:lnTo>
                    <a:pt x="741" y="90"/>
                  </a:lnTo>
                  <a:lnTo>
                    <a:pt x="734" y="113"/>
                  </a:lnTo>
                  <a:lnTo>
                    <a:pt x="726" y="138"/>
                  </a:lnTo>
                  <a:lnTo>
                    <a:pt x="716" y="166"/>
                  </a:lnTo>
                  <a:lnTo>
                    <a:pt x="706" y="194"/>
                  </a:lnTo>
                  <a:lnTo>
                    <a:pt x="695" y="222"/>
                  </a:lnTo>
                  <a:lnTo>
                    <a:pt x="682" y="251"/>
                  </a:lnTo>
                  <a:lnTo>
                    <a:pt x="668" y="279"/>
                  </a:lnTo>
                  <a:lnTo>
                    <a:pt x="653" y="305"/>
                  </a:lnTo>
                  <a:lnTo>
                    <a:pt x="637" y="329"/>
                  </a:lnTo>
                  <a:lnTo>
                    <a:pt x="620" y="350"/>
                  </a:lnTo>
                  <a:lnTo>
                    <a:pt x="602" y="369"/>
                  </a:lnTo>
                  <a:lnTo>
                    <a:pt x="583" y="382"/>
                  </a:lnTo>
                  <a:lnTo>
                    <a:pt x="562" y="393"/>
                  </a:lnTo>
                  <a:close/>
                </a:path>
              </a:pathLst>
            </a:custGeom>
            <a:solidFill>
              <a:srgbClr val="93C65B"/>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5" name="Freeform 159"/>
            <p:cNvSpPr/>
            <p:nvPr/>
          </p:nvSpPr>
          <p:spPr bwMode="auto">
            <a:xfrm>
              <a:off x="1146" y="2347"/>
              <a:ext cx="123" cy="144"/>
            </a:xfrm>
            <a:custGeom>
              <a:avLst/>
              <a:gdLst/>
              <a:ahLst/>
              <a:cxnLst>
                <a:cxn ang="0">
                  <a:pos x="248" y="194"/>
                </a:cxn>
                <a:cxn ang="0">
                  <a:pos x="215" y="222"/>
                </a:cxn>
                <a:cxn ang="0">
                  <a:pos x="163" y="248"/>
                </a:cxn>
                <a:cxn ang="0">
                  <a:pos x="105" y="271"/>
                </a:cxn>
                <a:cxn ang="0">
                  <a:pos x="25" y="255"/>
                </a:cxn>
                <a:cxn ang="0">
                  <a:pos x="16" y="240"/>
                </a:cxn>
                <a:cxn ang="0">
                  <a:pos x="4" y="217"/>
                </a:cxn>
                <a:cxn ang="0">
                  <a:pos x="0" y="190"/>
                </a:cxn>
                <a:cxn ang="0">
                  <a:pos x="8" y="167"/>
                </a:cxn>
                <a:cxn ang="0">
                  <a:pos x="19" y="156"/>
                </a:cxn>
                <a:cxn ang="0">
                  <a:pos x="31" y="148"/>
                </a:cxn>
                <a:cxn ang="0">
                  <a:pos x="43" y="141"/>
                </a:cxn>
                <a:cxn ang="0">
                  <a:pos x="53" y="137"/>
                </a:cxn>
                <a:cxn ang="0">
                  <a:pos x="63" y="139"/>
                </a:cxn>
                <a:cxn ang="0">
                  <a:pos x="74" y="139"/>
                </a:cxn>
                <a:cxn ang="0">
                  <a:pos x="63" y="166"/>
                </a:cxn>
                <a:cxn ang="0">
                  <a:pos x="41" y="195"/>
                </a:cxn>
                <a:cxn ang="0">
                  <a:pos x="66" y="211"/>
                </a:cxn>
                <a:cxn ang="0">
                  <a:pos x="74" y="202"/>
                </a:cxn>
                <a:cxn ang="0">
                  <a:pos x="84" y="187"/>
                </a:cxn>
                <a:cxn ang="0">
                  <a:pos x="94" y="171"/>
                </a:cxn>
                <a:cxn ang="0">
                  <a:pos x="165" y="237"/>
                </a:cxn>
                <a:cxn ang="0">
                  <a:pos x="165" y="96"/>
                </a:cxn>
                <a:cxn ang="0">
                  <a:pos x="152" y="80"/>
                </a:cxn>
                <a:cxn ang="0">
                  <a:pos x="140" y="87"/>
                </a:cxn>
                <a:cxn ang="0">
                  <a:pos x="120" y="96"/>
                </a:cxn>
                <a:cxn ang="0">
                  <a:pos x="94" y="105"/>
                </a:cxn>
                <a:cxn ang="0">
                  <a:pos x="82" y="108"/>
                </a:cxn>
                <a:cxn ang="0">
                  <a:pos x="81" y="108"/>
                </a:cxn>
                <a:cxn ang="0">
                  <a:pos x="75" y="106"/>
                </a:cxn>
                <a:cxn ang="0">
                  <a:pos x="62" y="105"/>
                </a:cxn>
                <a:cxn ang="0">
                  <a:pos x="51" y="104"/>
                </a:cxn>
                <a:cxn ang="0">
                  <a:pos x="45" y="98"/>
                </a:cxn>
                <a:cxn ang="0">
                  <a:pos x="40" y="93"/>
                </a:cxn>
                <a:cxn ang="0">
                  <a:pos x="38" y="87"/>
                </a:cxn>
                <a:cxn ang="0">
                  <a:pos x="45" y="83"/>
                </a:cxn>
                <a:cxn ang="0">
                  <a:pos x="57" y="79"/>
                </a:cxn>
                <a:cxn ang="0">
                  <a:pos x="71" y="70"/>
                </a:cxn>
                <a:cxn ang="0">
                  <a:pos x="86" y="58"/>
                </a:cxn>
                <a:cxn ang="0">
                  <a:pos x="105" y="43"/>
                </a:cxn>
                <a:cxn ang="0">
                  <a:pos x="127" y="26"/>
                </a:cxn>
                <a:cxn ang="0">
                  <a:pos x="151" y="11"/>
                </a:cxn>
                <a:cxn ang="0">
                  <a:pos x="176" y="2"/>
                </a:cxn>
                <a:cxn ang="0">
                  <a:pos x="196" y="0"/>
                </a:cxn>
                <a:cxn ang="0">
                  <a:pos x="206" y="4"/>
                </a:cxn>
                <a:cxn ang="0">
                  <a:pos x="220" y="27"/>
                </a:cxn>
                <a:cxn ang="0">
                  <a:pos x="226" y="75"/>
                </a:cxn>
                <a:cxn ang="0">
                  <a:pos x="223" y="102"/>
                </a:cxn>
                <a:cxn ang="0">
                  <a:pos x="227" y="104"/>
                </a:cxn>
                <a:cxn ang="0">
                  <a:pos x="229" y="106"/>
                </a:cxn>
                <a:cxn ang="0">
                  <a:pos x="244" y="126"/>
                </a:cxn>
                <a:cxn ang="0">
                  <a:pos x="253" y="181"/>
                </a:cxn>
              </a:cxnLst>
              <a:rect l="0" t="0" r="r" b="b"/>
              <a:pathLst>
                <a:path w="253" h="280">
                  <a:moveTo>
                    <a:pt x="253" y="181"/>
                  </a:moveTo>
                  <a:lnTo>
                    <a:pt x="248" y="194"/>
                  </a:lnTo>
                  <a:lnTo>
                    <a:pt x="235" y="208"/>
                  </a:lnTo>
                  <a:lnTo>
                    <a:pt x="215" y="222"/>
                  </a:lnTo>
                  <a:lnTo>
                    <a:pt x="191" y="234"/>
                  </a:lnTo>
                  <a:lnTo>
                    <a:pt x="163" y="248"/>
                  </a:lnTo>
                  <a:lnTo>
                    <a:pt x="134" y="260"/>
                  </a:lnTo>
                  <a:lnTo>
                    <a:pt x="105" y="271"/>
                  </a:lnTo>
                  <a:lnTo>
                    <a:pt x="76" y="280"/>
                  </a:lnTo>
                  <a:lnTo>
                    <a:pt x="25" y="255"/>
                  </a:lnTo>
                  <a:lnTo>
                    <a:pt x="21" y="249"/>
                  </a:lnTo>
                  <a:lnTo>
                    <a:pt x="16" y="240"/>
                  </a:lnTo>
                  <a:lnTo>
                    <a:pt x="10" y="230"/>
                  </a:lnTo>
                  <a:lnTo>
                    <a:pt x="4" y="217"/>
                  </a:lnTo>
                  <a:lnTo>
                    <a:pt x="1" y="204"/>
                  </a:lnTo>
                  <a:lnTo>
                    <a:pt x="0" y="190"/>
                  </a:lnTo>
                  <a:lnTo>
                    <a:pt x="1" y="178"/>
                  </a:lnTo>
                  <a:lnTo>
                    <a:pt x="8" y="167"/>
                  </a:lnTo>
                  <a:lnTo>
                    <a:pt x="14" y="162"/>
                  </a:lnTo>
                  <a:lnTo>
                    <a:pt x="19" y="156"/>
                  </a:lnTo>
                  <a:lnTo>
                    <a:pt x="25" y="151"/>
                  </a:lnTo>
                  <a:lnTo>
                    <a:pt x="31" y="148"/>
                  </a:lnTo>
                  <a:lnTo>
                    <a:pt x="37" y="144"/>
                  </a:lnTo>
                  <a:lnTo>
                    <a:pt x="43" y="141"/>
                  </a:lnTo>
                  <a:lnTo>
                    <a:pt x="47" y="139"/>
                  </a:lnTo>
                  <a:lnTo>
                    <a:pt x="53" y="137"/>
                  </a:lnTo>
                  <a:lnTo>
                    <a:pt x="59" y="139"/>
                  </a:lnTo>
                  <a:lnTo>
                    <a:pt x="63" y="139"/>
                  </a:lnTo>
                  <a:lnTo>
                    <a:pt x="69" y="139"/>
                  </a:lnTo>
                  <a:lnTo>
                    <a:pt x="74" y="139"/>
                  </a:lnTo>
                  <a:lnTo>
                    <a:pt x="71" y="150"/>
                  </a:lnTo>
                  <a:lnTo>
                    <a:pt x="63" y="166"/>
                  </a:lnTo>
                  <a:lnTo>
                    <a:pt x="53" y="181"/>
                  </a:lnTo>
                  <a:lnTo>
                    <a:pt x="41" y="195"/>
                  </a:lnTo>
                  <a:lnTo>
                    <a:pt x="63" y="215"/>
                  </a:lnTo>
                  <a:lnTo>
                    <a:pt x="66" y="211"/>
                  </a:lnTo>
                  <a:lnTo>
                    <a:pt x="69" y="208"/>
                  </a:lnTo>
                  <a:lnTo>
                    <a:pt x="74" y="202"/>
                  </a:lnTo>
                  <a:lnTo>
                    <a:pt x="79" y="195"/>
                  </a:lnTo>
                  <a:lnTo>
                    <a:pt x="84" y="187"/>
                  </a:lnTo>
                  <a:lnTo>
                    <a:pt x="90" y="179"/>
                  </a:lnTo>
                  <a:lnTo>
                    <a:pt x="94" y="171"/>
                  </a:lnTo>
                  <a:lnTo>
                    <a:pt x="99" y="162"/>
                  </a:lnTo>
                  <a:lnTo>
                    <a:pt x="165" y="237"/>
                  </a:lnTo>
                  <a:lnTo>
                    <a:pt x="234" y="173"/>
                  </a:lnTo>
                  <a:lnTo>
                    <a:pt x="165" y="96"/>
                  </a:lnTo>
                  <a:lnTo>
                    <a:pt x="154" y="79"/>
                  </a:lnTo>
                  <a:lnTo>
                    <a:pt x="152" y="80"/>
                  </a:lnTo>
                  <a:lnTo>
                    <a:pt x="147" y="82"/>
                  </a:lnTo>
                  <a:lnTo>
                    <a:pt x="140" y="87"/>
                  </a:lnTo>
                  <a:lnTo>
                    <a:pt x="130" y="91"/>
                  </a:lnTo>
                  <a:lnTo>
                    <a:pt x="120" y="96"/>
                  </a:lnTo>
                  <a:lnTo>
                    <a:pt x="107" y="101"/>
                  </a:lnTo>
                  <a:lnTo>
                    <a:pt x="94" y="105"/>
                  </a:lnTo>
                  <a:lnTo>
                    <a:pt x="82" y="109"/>
                  </a:lnTo>
                  <a:lnTo>
                    <a:pt x="82" y="108"/>
                  </a:lnTo>
                  <a:lnTo>
                    <a:pt x="82" y="108"/>
                  </a:lnTo>
                  <a:lnTo>
                    <a:pt x="81" y="108"/>
                  </a:lnTo>
                  <a:lnTo>
                    <a:pt x="81" y="108"/>
                  </a:lnTo>
                  <a:lnTo>
                    <a:pt x="75" y="106"/>
                  </a:lnTo>
                  <a:lnTo>
                    <a:pt x="68" y="105"/>
                  </a:lnTo>
                  <a:lnTo>
                    <a:pt x="62" y="105"/>
                  </a:lnTo>
                  <a:lnTo>
                    <a:pt x="55" y="106"/>
                  </a:lnTo>
                  <a:lnTo>
                    <a:pt x="51" y="104"/>
                  </a:lnTo>
                  <a:lnTo>
                    <a:pt x="47" y="102"/>
                  </a:lnTo>
                  <a:lnTo>
                    <a:pt x="45" y="98"/>
                  </a:lnTo>
                  <a:lnTo>
                    <a:pt x="43" y="96"/>
                  </a:lnTo>
                  <a:lnTo>
                    <a:pt x="40" y="93"/>
                  </a:lnTo>
                  <a:lnTo>
                    <a:pt x="39" y="89"/>
                  </a:lnTo>
                  <a:lnTo>
                    <a:pt x="38" y="87"/>
                  </a:lnTo>
                  <a:lnTo>
                    <a:pt x="38" y="85"/>
                  </a:lnTo>
                  <a:lnTo>
                    <a:pt x="45" y="83"/>
                  </a:lnTo>
                  <a:lnTo>
                    <a:pt x="51" y="81"/>
                  </a:lnTo>
                  <a:lnTo>
                    <a:pt x="57" y="79"/>
                  </a:lnTo>
                  <a:lnTo>
                    <a:pt x="64" y="74"/>
                  </a:lnTo>
                  <a:lnTo>
                    <a:pt x="71" y="70"/>
                  </a:lnTo>
                  <a:lnTo>
                    <a:pt x="78" y="64"/>
                  </a:lnTo>
                  <a:lnTo>
                    <a:pt x="86" y="58"/>
                  </a:lnTo>
                  <a:lnTo>
                    <a:pt x="94" y="51"/>
                  </a:lnTo>
                  <a:lnTo>
                    <a:pt x="105" y="43"/>
                  </a:lnTo>
                  <a:lnTo>
                    <a:pt x="115" y="34"/>
                  </a:lnTo>
                  <a:lnTo>
                    <a:pt x="127" y="26"/>
                  </a:lnTo>
                  <a:lnTo>
                    <a:pt x="138" y="18"/>
                  </a:lnTo>
                  <a:lnTo>
                    <a:pt x="151" y="11"/>
                  </a:lnTo>
                  <a:lnTo>
                    <a:pt x="163" y="6"/>
                  </a:lnTo>
                  <a:lnTo>
                    <a:pt x="176" y="2"/>
                  </a:lnTo>
                  <a:lnTo>
                    <a:pt x="189" y="0"/>
                  </a:lnTo>
                  <a:lnTo>
                    <a:pt x="196" y="0"/>
                  </a:lnTo>
                  <a:lnTo>
                    <a:pt x="201" y="2"/>
                  </a:lnTo>
                  <a:lnTo>
                    <a:pt x="206" y="4"/>
                  </a:lnTo>
                  <a:lnTo>
                    <a:pt x="210" y="7"/>
                  </a:lnTo>
                  <a:lnTo>
                    <a:pt x="220" y="27"/>
                  </a:lnTo>
                  <a:lnTo>
                    <a:pt x="224" y="51"/>
                  </a:lnTo>
                  <a:lnTo>
                    <a:pt x="226" y="75"/>
                  </a:lnTo>
                  <a:lnTo>
                    <a:pt x="224" y="94"/>
                  </a:lnTo>
                  <a:lnTo>
                    <a:pt x="223" y="102"/>
                  </a:lnTo>
                  <a:lnTo>
                    <a:pt x="224" y="103"/>
                  </a:lnTo>
                  <a:lnTo>
                    <a:pt x="227" y="104"/>
                  </a:lnTo>
                  <a:lnTo>
                    <a:pt x="228" y="105"/>
                  </a:lnTo>
                  <a:lnTo>
                    <a:pt x="229" y="106"/>
                  </a:lnTo>
                  <a:lnTo>
                    <a:pt x="234" y="112"/>
                  </a:lnTo>
                  <a:lnTo>
                    <a:pt x="244" y="126"/>
                  </a:lnTo>
                  <a:lnTo>
                    <a:pt x="252" y="149"/>
                  </a:lnTo>
                  <a:lnTo>
                    <a:pt x="253" y="181"/>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6" name="Freeform 160"/>
            <p:cNvSpPr/>
            <p:nvPr/>
          </p:nvSpPr>
          <p:spPr bwMode="auto">
            <a:xfrm>
              <a:off x="1203" y="2405"/>
              <a:ext cx="41" cy="40"/>
            </a:xfrm>
            <a:custGeom>
              <a:avLst/>
              <a:gdLst/>
              <a:ahLst/>
              <a:cxnLst>
                <a:cxn ang="0">
                  <a:pos x="34" y="0"/>
                </a:cxn>
                <a:cxn ang="0">
                  <a:pos x="82" y="54"/>
                </a:cxn>
                <a:cxn ang="0">
                  <a:pos x="57" y="78"/>
                </a:cxn>
                <a:cxn ang="0">
                  <a:pos x="0" y="14"/>
                </a:cxn>
                <a:cxn ang="0">
                  <a:pos x="10" y="10"/>
                </a:cxn>
                <a:cxn ang="0">
                  <a:pos x="19" y="7"/>
                </a:cxn>
                <a:cxn ang="0">
                  <a:pos x="27" y="3"/>
                </a:cxn>
                <a:cxn ang="0">
                  <a:pos x="34" y="0"/>
                </a:cxn>
              </a:cxnLst>
              <a:rect l="0" t="0" r="r" b="b"/>
              <a:pathLst>
                <a:path w="82" h="78">
                  <a:moveTo>
                    <a:pt x="34" y="0"/>
                  </a:moveTo>
                  <a:lnTo>
                    <a:pt x="82" y="54"/>
                  </a:lnTo>
                  <a:lnTo>
                    <a:pt x="57" y="78"/>
                  </a:lnTo>
                  <a:lnTo>
                    <a:pt x="0" y="14"/>
                  </a:lnTo>
                  <a:lnTo>
                    <a:pt x="10" y="10"/>
                  </a:lnTo>
                  <a:lnTo>
                    <a:pt x="19" y="7"/>
                  </a:lnTo>
                  <a:lnTo>
                    <a:pt x="27" y="3"/>
                  </a:lnTo>
                  <a:lnTo>
                    <a:pt x="34" y="0"/>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7" name="Rectangle 161"/>
            <p:cNvSpPr>
              <a:spLocks noChangeArrowheads="1"/>
            </p:cNvSpPr>
            <p:nvPr/>
          </p:nvSpPr>
          <p:spPr bwMode="auto">
            <a:xfrm>
              <a:off x="1225" y="2386"/>
              <a:ext cx="1" cy="1"/>
            </a:xfrm>
            <a:prstGeom prst="rect">
              <a:avLst/>
            </a:prstGeom>
            <a:solidFill>
              <a:srgbClr val="93C65B"/>
            </a:solidFill>
            <a:ln w="9525">
              <a:noFill/>
              <a:miter lim="800000"/>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8" name="Freeform 162"/>
            <p:cNvSpPr/>
            <p:nvPr/>
          </p:nvSpPr>
          <p:spPr bwMode="auto">
            <a:xfrm>
              <a:off x="938" y="2095"/>
              <a:ext cx="212" cy="211"/>
            </a:xfrm>
            <a:custGeom>
              <a:avLst/>
              <a:gdLst/>
              <a:ahLst/>
              <a:cxnLst>
                <a:cxn ang="0">
                  <a:pos x="190" y="1"/>
                </a:cxn>
                <a:cxn ang="0">
                  <a:pos x="148" y="9"/>
                </a:cxn>
                <a:cxn ang="0">
                  <a:pos x="110" y="25"/>
                </a:cxn>
                <a:cxn ang="0">
                  <a:pos x="77" y="48"/>
                </a:cxn>
                <a:cxn ang="0">
                  <a:pos x="48" y="77"/>
                </a:cxn>
                <a:cxn ang="0">
                  <a:pos x="25" y="111"/>
                </a:cxn>
                <a:cxn ang="0">
                  <a:pos x="9" y="149"/>
                </a:cxn>
                <a:cxn ang="0">
                  <a:pos x="1" y="189"/>
                </a:cxn>
                <a:cxn ang="0">
                  <a:pos x="1" y="232"/>
                </a:cxn>
                <a:cxn ang="0">
                  <a:pos x="9" y="273"/>
                </a:cxn>
                <a:cxn ang="0">
                  <a:pos x="25" y="311"/>
                </a:cxn>
                <a:cxn ang="0">
                  <a:pos x="48" y="346"/>
                </a:cxn>
                <a:cxn ang="0">
                  <a:pos x="78" y="374"/>
                </a:cxn>
                <a:cxn ang="0">
                  <a:pos x="113" y="397"/>
                </a:cxn>
                <a:cxn ang="0">
                  <a:pos x="151" y="413"/>
                </a:cxn>
                <a:cxn ang="0">
                  <a:pos x="191" y="422"/>
                </a:cxn>
                <a:cxn ang="0">
                  <a:pos x="232" y="422"/>
                </a:cxn>
                <a:cxn ang="0">
                  <a:pos x="273" y="413"/>
                </a:cxn>
                <a:cxn ang="0">
                  <a:pos x="311" y="397"/>
                </a:cxn>
                <a:cxn ang="0">
                  <a:pos x="345" y="374"/>
                </a:cxn>
                <a:cxn ang="0">
                  <a:pos x="374" y="346"/>
                </a:cxn>
                <a:cxn ang="0">
                  <a:pos x="397" y="311"/>
                </a:cxn>
                <a:cxn ang="0">
                  <a:pos x="413" y="273"/>
                </a:cxn>
                <a:cxn ang="0">
                  <a:pos x="421" y="232"/>
                </a:cxn>
                <a:cxn ang="0">
                  <a:pos x="421" y="190"/>
                </a:cxn>
                <a:cxn ang="0">
                  <a:pos x="413" y="150"/>
                </a:cxn>
                <a:cxn ang="0">
                  <a:pos x="397" y="112"/>
                </a:cxn>
                <a:cxn ang="0">
                  <a:pos x="374" y="77"/>
                </a:cxn>
                <a:cxn ang="0">
                  <a:pos x="345" y="48"/>
                </a:cxn>
                <a:cxn ang="0">
                  <a:pos x="311" y="25"/>
                </a:cxn>
                <a:cxn ang="0">
                  <a:pos x="273" y="9"/>
                </a:cxn>
                <a:cxn ang="0">
                  <a:pos x="232" y="1"/>
                </a:cxn>
              </a:cxnLst>
              <a:rect l="0" t="0" r="r" b="b"/>
              <a:pathLst>
                <a:path w="422" h="423">
                  <a:moveTo>
                    <a:pt x="212" y="0"/>
                  </a:moveTo>
                  <a:lnTo>
                    <a:pt x="190" y="1"/>
                  </a:lnTo>
                  <a:lnTo>
                    <a:pt x="169" y="5"/>
                  </a:lnTo>
                  <a:lnTo>
                    <a:pt x="148" y="9"/>
                  </a:lnTo>
                  <a:lnTo>
                    <a:pt x="129" y="16"/>
                  </a:lnTo>
                  <a:lnTo>
                    <a:pt x="110" y="25"/>
                  </a:lnTo>
                  <a:lnTo>
                    <a:pt x="93" y="36"/>
                  </a:lnTo>
                  <a:lnTo>
                    <a:pt x="77" y="48"/>
                  </a:lnTo>
                  <a:lnTo>
                    <a:pt x="62" y="62"/>
                  </a:lnTo>
                  <a:lnTo>
                    <a:pt x="48" y="77"/>
                  </a:lnTo>
                  <a:lnTo>
                    <a:pt x="35" y="93"/>
                  </a:lnTo>
                  <a:lnTo>
                    <a:pt x="25" y="111"/>
                  </a:lnTo>
                  <a:lnTo>
                    <a:pt x="16" y="129"/>
                  </a:lnTo>
                  <a:lnTo>
                    <a:pt x="9" y="149"/>
                  </a:lnTo>
                  <a:lnTo>
                    <a:pt x="4" y="168"/>
                  </a:lnTo>
                  <a:lnTo>
                    <a:pt x="1" y="189"/>
                  </a:lnTo>
                  <a:lnTo>
                    <a:pt x="0" y="211"/>
                  </a:lnTo>
                  <a:lnTo>
                    <a:pt x="1" y="232"/>
                  </a:lnTo>
                  <a:lnTo>
                    <a:pt x="4" y="252"/>
                  </a:lnTo>
                  <a:lnTo>
                    <a:pt x="9" y="273"/>
                  </a:lnTo>
                  <a:lnTo>
                    <a:pt x="16" y="293"/>
                  </a:lnTo>
                  <a:lnTo>
                    <a:pt x="25" y="311"/>
                  </a:lnTo>
                  <a:lnTo>
                    <a:pt x="35" y="328"/>
                  </a:lnTo>
                  <a:lnTo>
                    <a:pt x="48" y="346"/>
                  </a:lnTo>
                  <a:lnTo>
                    <a:pt x="62" y="361"/>
                  </a:lnTo>
                  <a:lnTo>
                    <a:pt x="78" y="374"/>
                  </a:lnTo>
                  <a:lnTo>
                    <a:pt x="94" y="387"/>
                  </a:lnTo>
                  <a:lnTo>
                    <a:pt x="113" y="397"/>
                  </a:lnTo>
                  <a:lnTo>
                    <a:pt x="131" y="407"/>
                  </a:lnTo>
                  <a:lnTo>
                    <a:pt x="151" y="413"/>
                  </a:lnTo>
                  <a:lnTo>
                    <a:pt x="170" y="418"/>
                  </a:lnTo>
                  <a:lnTo>
                    <a:pt x="191" y="422"/>
                  </a:lnTo>
                  <a:lnTo>
                    <a:pt x="212" y="423"/>
                  </a:lnTo>
                  <a:lnTo>
                    <a:pt x="232" y="422"/>
                  </a:lnTo>
                  <a:lnTo>
                    <a:pt x="253" y="418"/>
                  </a:lnTo>
                  <a:lnTo>
                    <a:pt x="273" y="413"/>
                  </a:lnTo>
                  <a:lnTo>
                    <a:pt x="292" y="407"/>
                  </a:lnTo>
                  <a:lnTo>
                    <a:pt x="311" y="397"/>
                  </a:lnTo>
                  <a:lnTo>
                    <a:pt x="328" y="387"/>
                  </a:lnTo>
                  <a:lnTo>
                    <a:pt x="345" y="374"/>
                  </a:lnTo>
                  <a:lnTo>
                    <a:pt x="360" y="361"/>
                  </a:lnTo>
                  <a:lnTo>
                    <a:pt x="374" y="346"/>
                  </a:lnTo>
                  <a:lnTo>
                    <a:pt x="387" y="328"/>
                  </a:lnTo>
                  <a:lnTo>
                    <a:pt x="397" y="311"/>
                  </a:lnTo>
                  <a:lnTo>
                    <a:pt x="406" y="293"/>
                  </a:lnTo>
                  <a:lnTo>
                    <a:pt x="413" y="273"/>
                  </a:lnTo>
                  <a:lnTo>
                    <a:pt x="418" y="252"/>
                  </a:lnTo>
                  <a:lnTo>
                    <a:pt x="421" y="232"/>
                  </a:lnTo>
                  <a:lnTo>
                    <a:pt x="422" y="211"/>
                  </a:lnTo>
                  <a:lnTo>
                    <a:pt x="421" y="190"/>
                  </a:lnTo>
                  <a:lnTo>
                    <a:pt x="418" y="169"/>
                  </a:lnTo>
                  <a:lnTo>
                    <a:pt x="413" y="150"/>
                  </a:lnTo>
                  <a:lnTo>
                    <a:pt x="406" y="130"/>
                  </a:lnTo>
                  <a:lnTo>
                    <a:pt x="397" y="112"/>
                  </a:lnTo>
                  <a:lnTo>
                    <a:pt x="387" y="94"/>
                  </a:lnTo>
                  <a:lnTo>
                    <a:pt x="374" y="77"/>
                  </a:lnTo>
                  <a:lnTo>
                    <a:pt x="360" y="62"/>
                  </a:lnTo>
                  <a:lnTo>
                    <a:pt x="345" y="48"/>
                  </a:lnTo>
                  <a:lnTo>
                    <a:pt x="328" y="36"/>
                  </a:lnTo>
                  <a:lnTo>
                    <a:pt x="311" y="25"/>
                  </a:lnTo>
                  <a:lnTo>
                    <a:pt x="292" y="16"/>
                  </a:lnTo>
                  <a:lnTo>
                    <a:pt x="273" y="9"/>
                  </a:lnTo>
                  <a:lnTo>
                    <a:pt x="253" y="5"/>
                  </a:lnTo>
                  <a:lnTo>
                    <a:pt x="232" y="1"/>
                  </a:lnTo>
                  <a:lnTo>
                    <a:pt x="212"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29" name="Freeform 163"/>
            <p:cNvSpPr/>
            <p:nvPr/>
          </p:nvSpPr>
          <p:spPr bwMode="auto">
            <a:xfrm>
              <a:off x="953" y="2109"/>
              <a:ext cx="182" cy="182"/>
            </a:xfrm>
            <a:custGeom>
              <a:avLst/>
              <a:gdLst/>
              <a:ahLst/>
              <a:cxnLst>
                <a:cxn ang="0">
                  <a:pos x="182" y="364"/>
                </a:cxn>
                <a:cxn ang="0">
                  <a:pos x="163" y="363"/>
                </a:cxn>
                <a:cxn ang="0">
                  <a:pos x="146" y="360"/>
                </a:cxn>
                <a:cxn ang="0">
                  <a:pos x="129" y="356"/>
                </a:cxn>
                <a:cxn ang="0">
                  <a:pos x="111" y="350"/>
                </a:cxn>
                <a:cxn ang="0">
                  <a:pos x="95" y="343"/>
                </a:cxn>
                <a:cxn ang="0">
                  <a:pos x="80" y="334"/>
                </a:cxn>
                <a:cxn ang="0">
                  <a:pos x="67" y="323"/>
                </a:cxn>
                <a:cxn ang="0">
                  <a:pos x="53" y="311"/>
                </a:cxn>
                <a:cxn ang="0">
                  <a:pos x="40" y="297"/>
                </a:cxn>
                <a:cxn ang="0">
                  <a:pos x="30" y="283"/>
                </a:cxn>
                <a:cxn ang="0">
                  <a:pos x="20" y="268"/>
                </a:cxn>
                <a:cxn ang="0">
                  <a:pos x="14" y="252"/>
                </a:cxn>
                <a:cxn ang="0">
                  <a:pos x="8" y="235"/>
                </a:cxn>
                <a:cxn ang="0">
                  <a:pos x="3" y="218"/>
                </a:cxn>
                <a:cxn ang="0">
                  <a:pos x="1" y="200"/>
                </a:cxn>
                <a:cxn ang="0">
                  <a:pos x="0" y="182"/>
                </a:cxn>
                <a:cxn ang="0">
                  <a:pos x="1" y="163"/>
                </a:cxn>
                <a:cxn ang="0">
                  <a:pos x="3" y="146"/>
                </a:cxn>
                <a:cxn ang="0">
                  <a:pos x="8" y="129"/>
                </a:cxn>
                <a:cxn ang="0">
                  <a:pos x="14" y="113"/>
                </a:cxn>
                <a:cxn ang="0">
                  <a:pos x="20" y="97"/>
                </a:cxn>
                <a:cxn ang="0">
                  <a:pos x="30" y="82"/>
                </a:cxn>
                <a:cxn ang="0">
                  <a:pos x="40" y="68"/>
                </a:cxn>
                <a:cxn ang="0">
                  <a:pos x="53" y="54"/>
                </a:cxn>
                <a:cxn ang="0">
                  <a:pos x="67" y="41"/>
                </a:cxn>
                <a:cxn ang="0">
                  <a:pos x="80" y="31"/>
                </a:cxn>
                <a:cxn ang="0">
                  <a:pos x="95" y="22"/>
                </a:cxn>
                <a:cxn ang="0">
                  <a:pos x="111" y="14"/>
                </a:cxn>
                <a:cxn ang="0">
                  <a:pos x="129" y="8"/>
                </a:cxn>
                <a:cxn ang="0">
                  <a:pos x="146" y="3"/>
                </a:cxn>
                <a:cxn ang="0">
                  <a:pos x="163" y="1"/>
                </a:cxn>
                <a:cxn ang="0">
                  <a:pos x="182" y="0"/>
                </a:cxn>
                <a:cxn ang="0">
                  <a:pos x="200" y="1"/>
                </a:cxn>
                <a:cxn ang="0">
                  <a:pos x="217" y="3"/>
                </a:cxn>
                <a:cxn ang="0">
                  <a:pos x="235" y="8"/>
                </a:cxn>
                <a:cxn ang="0">
                  <a:pos x="251" y="14"/>
                </a:cxn>
                <a:cxn ang="0">
                  <a:pos x="267" y="22"/>
                </a:cxn>
                <a:cxn ang="0">
                  <a:pos x="282" y="31"/>
                </a:cxn>
                <a:cxn ang="0">
                  <a:pos x="296" y="41"/>
                </a:cxn>
                <a:cxn ang="0">
                  <a:pos x="310" y="54"/>
                </a:cxn>
                <a:cxn ang="0">
                  <a:pos x="322" y="68"/>
                </a:cxn>
                <a:cxn ang="0">
                  <a:pos x="333" y="82"/>
                </a:cxn>
                <a:cxn ang="0">
                  <a:pos x="342" y="97"/>
                </a:cxn>
                <a:cxn ang="0">
                  <a:pos x="350" y="113"/>
                </a:cxn>
                <a:cxn ang="0">
                  <a:pos x="356" y="129"/>
                </a:cxn>
                <a:cxn ang="0">
                  <a:pos x="360" y="146"/>
                </a:cxn>
                <a:cxn ang="0">
                  <a:pos x="363" y="163"/>
                </a:cxn>
                <a:cxn ang="0">
                  <a:pos x="364" y="182"/>
                </a:cxn>
                <a:cxn ang="0">
                  <a:pos x="360" y="219"/>
                </a:cxn>
                <a:cxn ang="0">
                  <a:pos x="350" y="253"/>
                </a:cxn>
                <a:cxn ang="0">
                  <a:pos x="333" y="284"/>
                </a:cxn>
                <a:cxn ang="0">
                  <a:pos x="311" y="311"/>
                </a:cxn>
                <a:cxn ang="0">
                  <a:pos x="283" y="333"/>
                </a:cxn>
                <a:cxn ang="0">
                  <a:pos x="252" y="350"/>
                </a:cxn>
                <a:cxn ang="0">
                  <a:pos x="219" y="360"/>
                </a:cxn>
                <a:cxn ang="0">
                  <a:pos x="182" y="364"/>
                </a:cxn>
              </a:cxnLst>
              <a:rect l="0" t="0" r="r" b="b"/>
              <a:pathLst>
                <a:path w="364" h="364">
                  <a:moveTo>
                    <a:pt x="182" y="364"/>
                  </a:moveTo>
                  <a:lnTo>
                    <a:pt x="163" y="363"/>
                  </a:lnTo>
                  <a:lnTo>
                    <a:pt x="146" y="360"/>
                  </a:lnTo>
                  <a:lnTo>
                    <a:pt x="129" y="356"/>
                  </a:lnTo>
                  <a:lnTo>
                    <a:pt x="111" y="350"/>
                  </a:lnTo>
                  <a:lnTo>
                    <a:pt x="95" y="343"/>
                  </a:lnTo>
                  <a:lnTo>
                    <a:pt x="80" y="334"/>
                  </a:lnTo>
                  <a:lnTo>
                    <a:pt x="67" y="323"/>
                  </a:lnTo>
                  <a:lnTo>
                    <a:pt x="53" y="311"/>
                  </a:lnTo>
                  <a:lnTo>
                    <a:pt x="40" y="297"/>
                  </a:lnTo>
                  <a:lnTo>
                    <a:pt x="30" y="283"/>
                  </a:lnTo>
                  <a:lnTo>
                    <a:pt x="20" y="268"/>
                  </a:lnTo>
                  <a:lnTo>
                    <a:pt x="14" y="252"/>
                  </a:lnTo>
                  <a:lnTo>
                    <a:pt x="8" y="235"/>
                  </a:lnTo>
                  <a:lnTo>
                    <a:pt x="3" y="218"/>
                  </a:lnTo>
                  <a:lnTo>
                    <a:pt x="1" y="200"/>
                  </a:lnTo>
                  <a:lnTo>
                    <a:pt x="0" y="182"/>
                  </a:lnTo>
                  <a:lnTo>
                    <a:pt x="1" y="163"/>
                  </a:lnTo>
                  <a:lnTo>
                    <a:pt x="3" y="146"/>
                  </a:lnTo>
                  <a:lnTo>
                    <a:pt x="8" y="129"/>
                  </a:lnTo>
                  <a:lnTo>
                    <a:pt x="14" y="113"/>
                  </a:lnTo>
                  <a:lnTo>
                    <a:pt x="20" y="97"/>
                  </a:lnTo>
                  <a:lnTo>
                    <a:pt x="30" y="82"/>
                  </a:lnTo>
                  <a:lnTo>
                    <a:pt x="40" y="68"/>
                  </a:lnTo>
                  <a:lnTo>
                    <a:pt x="53" y="54"/>
                  </a:lnTo>
                  <a:lnTo>
                    <a:pt x="67" y="41"/>
                  </a:lnTo>
                  <a:lnTo>
                    <a:pt x="80" y="31"/>
                  </a:lnTo>
                  <a:lnTo>
                    <a:pt x="95" y="22"/>
                  </a:lnTo>
                  <a:lnTo>
                    <a:pt x="111" y="14"/>
                  </a:lnTo>
                  <a:lnTo>
                    <a:pt x="129" y="8"/>
                  </a:lnTo>
                  <a:lnTo>
                    <a:pt x="146" y="3"/>
                  </a:lnTo>
                  <a:lnTo>
                    <a:pt x="163" y="1"/>
                  </a:lnTo>
                  <a:lnTo>
                    <a:pt x="182" y="0"/>
                  </a:lnTo>
                  <a:lnTo>
                    <a:pt x="200" y="1"/>
                  </a:lnTo>
                  <a:lnTo>
                    <a:pt x="217" y="3"/>
                  </a:lnTo>
                  <a:lnTo>
                    <a:pt x="235" y="8"/>
                  </a:lnTo>
                  <a:lnTo>
                    <a:pt x="251" y="14"/>
                  </a:lnTo>
                  <a:lnTo>
                    <a:pt x="267" y="22"/>
                  </a:lnTo>
                  <a:lnTo>
                    <a:pt x="282" y="31"/>
                  </a:lnTo>
                  <a:lnTo>
                    <a:pt x="296" y="41"/>
                  </a:lnTo>
                  <a:lnTo>
                    <a:pt x="310" y="54"/>
                  </a:lnTo>
                  <a:lnTo>
                    <a:pt x="322" y="68"/>
                  </a:lnTo>
                  <a:lnTo>
                    <a:pt x="333" y="82"/>
                  </a:lnTo>
                  <a:lnTo>
                    <a:pt x="342" y="97"/>
                  </a:lnTo>
                  <a:lnTo>
                    <a:pt x="350" y="113"/>
                  </a:lnTo>
                  <a:lnTo>
                    <a:pt x="356" y="129"/>
                  </a:lnTo>
                  <a:lnTo>
                    <a:pt x="360" y="146"/>
                  </a:lnTo>
                  <a:lnTo>
                    <a:pt x="363" y="163"/>
                  </a:lnTo>
                  <a:lnTo>
                    <a:pt x="364" y="182"/>
                  </a:lnTo>
                  <a:lnTo>
                    <a:pt x="360" y="219"/>
                  </a:lnTo>
                  <a:lnTo>
                    <a:pt x="350" y="253"/>
                  </a:lnTo>
                  <a:lnTo>
                    <a:pt x="333" y="284"/>
                  </a:lnTo>
                  <a:lnTo>
                    <a:pt x="311" y="311"/>
                  </a:lnTo>
                  <a:lnTo>
                    <a:pt x="283" y="333"/>
                  </a:lnTo>
                  <a:lnTo>
                    <a:pt x="252" y="350"/>
                  </a:lnTo>
                  <a:lnTo>
                    <a:pt x="219" y="360"/>
                  </a:lnTo>
                  <a:lnTo>
                    <a:pt x="182" y="364"/>
                  </a:lnTo>
                  <a:close/>
                </a:path>
              </a:pathLst>
            </a:custGeom>
            <a:solidFill>
              <a:srgbClr val="FFFFFF"/>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sp>
          <p:nvSpPr>
            <p:cNvPr id="30" name="Freeform 164"/>
            <p:cNvSpPr/>
            <p:nvPr/>
          </p:nvSpPr>
          <p:spPr bwMode="auto">
            <a:xfrm>
              <a:off x="995" y="2130"/>
              <a:ext cx="107" cy="130"/>
            </a:xfrm>
            <a:custGeom>
              <a:avLst/>
              <a:gdLst/>
              <a:ahLst/>
              <a:cxnLst>
                <a:cxn ang="0">
                  <a:pos x="100" y="0"/>
                </a:cxn>
                <a:cxn ang="0">
                  <a:pos x="79" y="2"/>
                </a:cxn>
                <a:cxn ang="0">
                  <a:pos x="61" y="11"/>
                </a:cxn>
                <a:cxn ang="0">
                  <a:pos x="43" y="22"/>
                </a:cxn>
                <a:cxn ang="0">
                  <a:pos x="29" y="38"/>
                </a:cxn>
                <a:cxn ang="0">
                  <a:pos x="17" y="58"/>
                </a:cxn>
                <a:cxn ang="0">
                  <a:pos x="8" y="80"/>
                </a:cxn>
                <a:cxn ang="0">
                  <a:pos x="2" y="104"/>
                </a:cxn>
                <a:cxn ang="0">
                  <a:pos x="0" y="130"/>
                </a:cxn>
                <a:cxn ang="0">
                  <a:pos x="2" y="157"/>
                </a:cxn>
                <a:cxn ang="0">
                  <a:pos x="8" y="181"/>
                </a:cxn>
                <a:cxn ang="0">
                  <a:pos x="17" y="204"/>
                </a:cxn>
                <a:cxn ang="0">
                  <a:pos x="29" y="224"/>
                </a:cxn>
                <a:cxn ang="0">
                  <a:pos x="43" y="240"/>
                </a:cxn>
                <a:cxn ang="0">
                  <a:pos x="61" y="251"/>
                </a:cxn>
                <a:cxn ang="0">
                  <a:pos x="79" y="259"/>
                </a:cxn>
                <a:cxn ang="0">
                  <a:pos x="100" y="262"/>
                </a:cxn>
                <a:cxn ang="0">
                  <a:pos x="120" y="259"/>
                </a:cxn>
                <a:cxn ang="0">
                  <a:pos x="139" y="251"/>
                </a:cxn>
                <a:cxn ang="0">
                  <a:pos x="156" y="240"/>
                </a:cxn>
                <a:cxn ang="0">
                  <a:pos x="171" y="224"/>
                </a:cxn>
                <a:cxn ang="0">
                  <a:pos x="184" y="204"/>
                </a:cxn>
                <a:cxn ang="0">
                  <a:pos x="193" y="181"/>
                </a:cxn>
                <a:cxn ang="0">
                  <a:pos x="199" y="157"/>
                </a:cxn>
                <a:cxn ang="0">
                  <a:pos x="201" y="130"/>
                </a:cxn>
                <a:cxn ang="0">
                  <a:pos x="199" y="104"/>
                </a:cxn>
                <a:cxn ang="0">
                  <a:pos x="193" y="80"/>
                </a:cxn>
                <a:cxn ang="0">
                  <a:pos x="184" y="58"/>
                </a:cxn>
                <a:cxn ang="0">
                  <a:pos x="171" y="38"/>
                </a:cxn>
                <a:cxn ang="0">
                  <a:pos x="156" y="22"/>
                </a:cxn>
                <a:cxn ang="0">
                  <a:pos x="139" y="11"/>
                </a:cxn>
                <a:cxn ang="0">
                  <a:pos x="120" y="2"/>
                </a:cxn>
                <a:cxn ang="0">
                  <a:pos x="100" y="0"/>
                </a:cxn>
              </a:cxnLst>
              <a:rect l="0" t="0" r="r" b="b"/>
              <a:pathLst>
                <a:path w="201" h="262">
                  <a:moveTo>
                    <a:pt x="100" y="0"/>
                  </a:moveTo>
                  <a:lnTo>
                    <a:pt x="79" y="2"/>
                  </a:lnTo>
                  <a:lnTo>
                    <a:pt x="61" y="11"/>
                  </a:lnTo>
                  <a:lnTo>
                    <a:pt x="43" y="22"/>
                  </a:lnTo>
                  <a:lnTo>
                    <a:pt x="29" y="38"/>
                  </a:lnTo>
                  <a:lnTo>
                    <a:pt x="17" y="58"/>
                  </a:lnTo>
                  <a:lnTo>
                    <a:pt x="8" y="80"/>
                  </a:lnTo>
                  <a:lnTo>
                    <a:pt x="2" y="104"/>
                  </a:lnTo>
                  <a:lnTo>
                    <a:pt x="0" y="130"/>
                  </a:lnTo>
                  <a:lnTo>
                    <a:pt x="2" y="157"/>
                  </a:lnTo>
                  <a:lnTo>
                    <a:pt x="8" y="181"/>
                  </a:lnTo>
                  <a:lnTo>
                    <a:pt x="17" y="204"/>
                  </a:lnTo>
                  <a:lnTo>
                    <a:pt x="29" y="224"/>
                  </a:lnTo>
                  <a:lnTo>
                    <a:pt x="43" y="240"/>
                  </a:lnTo>
                  <a:lnTo>
                    <a:pt x="61" y="251"/>
                  </a:lnTo>
                  <a:lnTo>
                    <a:pt x="79" y="259"/>
                  </a:lnTo>
                  <a:lnTo>
                    <a:pt x="100" y="262"/>
                  </a:lnTo>
                  <a:lnTo>
                    <a:pt x="120" y="259"/>
                  </a:lnTo>
                  <a:lnTo>
                    <a:pt x="139" y="251"/>
                  </a:lnTo>
                  <a:lnTo>
                    <a:pt x="156" y="240"/>
                  </a:lnTo>
                  <a:lnTo>
                    <a:pt x="171" y="224"/>
                  </a:lnTo>
                  <a:lnTo>
                    <a:pt x="184" y="204"/>
                  </a:lnTo>
                  <a:lnTo>
                    <a:pt x="193" y="181"/>
                  </a:lnTo>
                  <a:lnTo>
                    <a:pt x="199" y="157"/>
                  </a:lnTo>
                  <a:lnTo>
                    <a:pt x="201" y="130"/>
                  </a:lnTo>
                  <a:lnTo>
                    <a:pt x="199" y="104"/>
                  </a:lnTo>
                  <a:lnTo>
                    <a:pt x="193" y="80"/>
                  </a:lnTo>
                  <a:lnTo>
                    <a:pt x="184" y="58"/>
                  </a:lnTo>
                  <a:lnTo>
                    <a:pt x="171" y="38"/>
                  </a:lnTo>
                  <a:lnTo>
                    <a:pt x="156" y="22"/>
                  </a:lnTo>
                  <a:lnTo>
                    <a:pt x="139" y="11"/>
                  </a:lnTo>
                  <a:lnTo>
                    <a:pt x="120" y="2"/>
                  </a:lnTo>
                  <a:lnTo>
                    <a:pt x="100" y="0"/>
                  </a:lnTo>
                  <a:close/>
                </a:path>
              </a:pathLst>
            </a:custGeom>
            <a:solidFill>
              <a:srgbClr val="000000"/>
            </a:solidFill>
            <a:ln w="9525">
              <a:noFill/>
              <a:round/>
            </a:ln>
          </p:spPr>
          <p:txBody>
            <a:bodyPr/>
            <a:p>
              <a:pPr eaLnBrk="1" hangingPunct="1">
                <a:defRPr/>
              </a:pPr>
              <a:endParaRPr lang="zh-CN" altLang="en-US">
                <a:effectLst>
                  <a:outerShdw blurRad="38100" dist="38100" dir="2700000" algn="tl">
                    <a:srgbClr val="000000">
                      <a:alpha val="43137"/>
                    </a:srgbClr>
                  </a:outerShdw>
                </a:effectLst>
              </a:endParaRPr>
            </a:p>
          </p:txBody>
        </p:sp>
      </p:grpSp>
    </p:spTree>
    <p:custDataLst>
      <p:tags r:id="rId1"/>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2584450"/>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1.1.2  </a:t>
            </a:r>
            <a:endParaRPr lang="en-US" altLang="zh-CN" sz="5400" b="1" dirty="0">
              <a:latin typeface="+mj-ea"/>
              <a:ea typeface="+mj-ea"/>
            </a:endParaRPr>
          </a:p>
          <a:p>
            <a:pPr>
              <a:lnSpc>
                <a:spcPct val="150000"/>
              </a:lnSpc>
            </a:pPr>
            <a:r>
              <a:rPr lang="zh-CN" sz="5400" b="1" dirty="0">
                <a:latin typeface="+mj-ea"/>
                <a:ea typeface="+mj-ea"/>
              </a:rPr>
              <a:t>数据的输入</a:t>
            </a: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138684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以图 1-6 所示为例输入数据，并进行单元格换行操作。</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图片 1"/>
          <p:cNvPicPr>
            <a:picLocks noChangeAspect="1"/>
          </p:cNvPicPr>
          <p:nvPr/>
        </p:nvPicPr>
        <p:blipFill>
          <a:blip r:embed="rId1"/>
          <a:stretch>
            <a:fillRect/>
          </a:stretch>
        </p:blipFill>
        <p:spPr>
          <a:xfrm>
            <a:off x="1669415" y="2609850"/>
            <a:ext cx="5419725" cy="2449830"/>
          </a:xfrm>
          <a:prstGeom prst="rect">
            <a:avLst/>
          </a:prstGeom>
        </p:spPr>
      </p:pic>
      <p:sp>
        <p:nvSpPr>
          <p:cNvPr id="100" name="文本框 99"/>
          <p:cNvSpPr txBox="1"/>
          <p:nvPr/>
        </p:nvSpPr>
        <p:spPr>
          <a:xfrm>
            <a:off x="3156585" y="5130165"/>
            <a:ext cx="5080000" cy="368300"/>
          </a:xfrm>
          <a:prstGeom prst="rect">
            <a:avLst/>
          </a:prstGeom>
          <a:noFill/>
          <a:ln w="9525">
            <a:noFill/>
          </a:ln>
        </p:spPr>
        <p:txBody>
          <a:bodyPr>
            <a:spAutoFit/>
          </a:bodyPr>
          <a:p>
            <a:pPr indent="0"/>
            <a:r>
              <a:rPr lang="zh-CN" b="0">
                <a:solidFill>
                  <a:srgbClr val="ED028C"/>
                </a:solidFill>
                <a:ea typeface="微软雅黑" panose="020B0503020204020204" charset="-122"/>
              </a:rPr>
              <a:t>图</a:t>
            </a:r>
            <a:r>
              <a:rPr lang="en-US" b="0">
                <a:solidFill>
                  <a:srgbClr val="ED028C"/>
                </a:solidFill>
                <a:latin typeface="微软雅黑" panose="020B0503020204020204" charset="-122"/>
              </a:rPr>
              <a:t> 1-6</a:t>
            </a:r>
            <a:r>
              <a:rPr lang="zh-CN" b="0">
                <a:solidFill>
                  <a:srgbClr val="ED028C"/>
                </a:solidFill>
                <a:ea typeface="微软雅黑" panose="020B0503020204020204" charset="-122"/>
              </a:rPr>
              <a:t>输入数据</a:t>
            </a:r>
            <a:endParaRPr lang="zh-CN" altLang="en-US" b="0">
              <a:solidFill>
                <a:srgbClr val="ED028C"/>
              </a:solidFill>
              <a:ea typeface="微软雅黑" panose="020B0503020204020204" charset="-122"/>
            </a:endParaRPr>
          </a:p>
        </p:txBody>
      </p:sp>
    </p:spTree>
    <p:custDataLst>
      <p:tags r:id="rId2"/>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sz="2400" dirty="0">
                <a:latin typeface="+mj-ea"/>
                <a:ea typeface="+mj-ea"/>
                <a:sym typeface="+mn-ea"/>
              </a:rPr>
              <a:t>（1）按“ Alt+Enter”键，进行单元格的换行。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23" name="矩形 22"/>
          <p:cNvSpPr/>
          <p:nvPr/>
        </p:nvSpPr>
        <p:spPr bwMode="auto">
          <a:xfrm>
            <a:off x="639445" y="1948815"/>
            <a:ext cx="8101965" cy="1026795"/>
          </a:xfrm>
          <a:prstGeom prst="rect">
            <a:avLst/>
          </a:prstGeom>
          <a:solidFill>
            <a:srgbClr val="FFFFFF"/>
          </a:solidFill>
          <a:ln w="9525" cap="flat" cmpd="sng" algn="ctr">
            <a:solidFill>
              <a:srgbClr val="FFFFFF">
                <a:lumMod val="75000"/>
              </a:srgbClr>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rgbClr val="393A3F"/>
              </a:solidFill>
              <a:effectLst/>
              <a:latin typeface="Arial" panose="020B0604020202020204" pitchFamily="34" charset="0"/>
              <a:ea typeface="宋体" panose="02010600030101010101" pitchFamily="2" charset="-122"/>
            </a:endParaRPr>
          </a:p>
        </p:txBody>
      </p:sp>
      <p:sp>
        <p:nvSpPr>
          <p:cNvPr id="25" name="矩形: 圆角 24"/>
          <p:cNvSpPr/>
          <p:nvPr/>
        </p:nvSpPr>
        <p:spPr bwMode="auto">
          <a:xfrm>
            <a:off x="751523" y="1360963"/>
            <a:ext cx="2376264" cy="42796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r>
              <a:rPr sz="2000" dirty="0">
                <a:solidFill>
                  <a:srgbClr val="FFFFFF"/>
                </a:solidFill>
                <a:latin typeface="+mj-ea"/>
                <a:ea typeface="+mj-ea"/>
              </a:rPr>
              <a:t>1. 输入数据</a:t>
            </a:r>
            <a:endParaRPr sz="2000" dirty="0">
              <a:solidFill>
                <a:srgbClr val="FFFFFF"/>
              </a:solidFill>
              <a:latin typeface="+mj-ea"/>
              <a:ea typeface="+mj-ea"/>
            </a:endParaRPr>
          </a:p>
        </p:txBody>
      </p:sp>
      <p:sp>
        <p:nvSpPr>
          <p:cNvPr id="13" name="矩形 12"/>
          <p:cNvSpPr/>
          <p:nvPr/>
        </p:nvSpPr>
        <p:spPr>
          <a:xfrm>
            <a:off x="978799" y="1948953"/>
            <a:ext cx="7762460" cy="829945"/>
          </a:xfrm>
          <a:prstGeom prst="rect">
            <a:avLst/>
          </a:prstGeom>
        </p:spPr>
        <p:txBody>
          <a:bodyPr wrap="square">
            <a:spAutoFit/>
          </a:bodyPr>
          <a:lstStyle/>
          <a:p>
            <a:pPr algn="just">
              <a:lnSpc>
                <a:spcPct val="120000"/>
              </a:lnSpc>
            </a:pPr>
            <a:r>
              <a:rPr lang="en-US" sz="1600" dirty="0">
                <a:latin typeface="+mj-ea"/>
                <a:ea typeface="+mj-ea"/>
              </a:rPr>
              <a:t> </a:t>
            </a:r>
            <a:r>
              <a:rPr lang="en-US" sz="2000" dirty="0">
                <a:latin typeface="+mj-ea"/>
                <a:ea typeface="+mj-ea"/>
              </a:rPr>
              <a:t>  </a:t>
            </a:r>
            <a:r>
              <a:rPr sz="2000" dirty="0">
                <a:latin typeface="+mj-ea"/>
                <a:ea typeface="+mj-ea"/>
              </a:rPr>
              <a:t>选定要输入数据的单元格：可用</a:t>
            </a:r>
            <a:r>
              <a:rPr lang="zh-CN" sz="2000">
                <a:solidFill>
                  <a:srgbClr val="ED028C"/>
                </a:solidFill>
                <a:ea typeface="微软雅黑" panose="020B0503020204020204" charset="-122"/>
              </a:rPr>
              <a:t>鼠标单击</a:t>
            </a:r>
            <a:r>
              <a:rPr sz="2000" dirty="0">
                <a:latin typeface="+mj-ea"/>
                <a:ea typeface="+mj-ea"/>
              </a:rPr>
              <a:t>该单元格，或移动键盘上的</a:t>
            </a:r>
            <a:r>
              <a:rPr lang="zh-CN" sz="2000">
                <a:solidFill>
                  <a:srgbClr val="ED028C"/>
                </a:solidFill>
                <a:ea typeface="微软雅黑" panose="020B0503020204020204" charset="-122"/>
              </a:rPr>
              <a:t>方向键</a:t>
            </a:r>
            <a:r>
              <a:rPr sz="2000" dirty="0">
                <a:latin typeface="+mj-ea"/>
                <a:ea typeface="+mj-ea"/>
              </a:rPr>
              <a:t>使输入数据的单元格成为活动单元格。</a:t>
            </a:r>
            <a:endParaRPr sz="2000" dirty="0">
              <a:latin typeface="+mj-ea"/>
              <a:ea typeface="+mj-ea"/>
            </a:endParaRPr>
          </a:p>
        </p:txBody>
      </p:sp>
      <p:graphicFrame>
        <p:nvGraphicFramePr>
          <p:cNvPr id="17410" name="Object 2"/>
          <p:cNvGraphicFramePr>
            <a:graphicFrameLocks noChangeAspect="1"/>
          </p:cNvGraphicFramePr>
          <p:nvPr/>
        </p:nvGraphicFramePr>
        <p:xfrm>
          <a:off x="8977630" y="4256405"/>
          <a:ext cx="2961640" cy="2229485"/>
        </p:xfrm>
        <a:graphic>
          <a:graphicData uri="http://schemas.openxmlformats.org/presentationml/2006/ole">
            <mc:AlternateContent xmlns:mc="http://schemas.openxmlformats.org/markup-compatibility/2006">
              <mc:Choice xmlns:v="urn:schemas-microsoft-com:vml" Requires="v">
                <p:oleObj spid="_x0000_s3091" name="" r:id="rId1" imgW="1112520" imgH="906145" progId="MS_ClipArt_Gallery.2">
                  <p:embed/>
                </p:oleObj>
              </mc:Choice>
              <mc:Fallback>
                <p:oleObj name="" r:id="rId1" imgW="1112520" imgH="906145" progId="MS_ClipArt_Gallery.2">
                  <p:embed/>
                  <p:pic>
                    <p:nvPicPr>
                      <p:cNvPr id="0" name="图片 3090"/>
                      <p:cNvPicPr/>
                      <p:nvPr/>
                    </p:nvPicPr>
                    <p:blipFill>
                      <a:blip r:embed="rId2"/>
                      <a:stretch>
                        <a:fillRect/>
                      </a:stretch>
                    </p:blipFill>
                    <p:spPr>
                      <a:xfrm>
                        <a:off x="8977630" y="4256405"/>
                        <a:ext cx="2961640" cy="2229485"/>
                      </a:xfrm>
                      <a:prstGeom prst="rect">
                        <a:avLst/>
                      </a:prstGeom>
                      <a:noFill/>
                      <a:ln w="38100">
                        <a:noFill/>
                        <a:miter/>
                      </a:ln>
                    </p:spPr>
                  </p:pic>
                </p:oleObj>
              </mc:Fallback>
            </mc:AlternateContent>
          </a:graphicData>
        </a:graphic>
      </p:graphicFrame>
      <p:sp>
        <p:nvSpPr>
          <p:cNvPr id="11" name="矩形: 圆角 24"/>
          <p:cNvSpPr/>
          <p:nvPr/>
        </p:nvSpPr>
        <p:spPr bwMode="auto">
          <a:xfrm>
            <a:off x="751523" y="3048793"/>
            <a:ext cx="2376264" cy="427965"/>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ctr"/>
            <a:r>
              <a:rPr sz="2000" dirty="0">
                <a:solidFill>
                  <a:srgbClr val="FFFFFF"/>
                </a:solidFill>
                <a:latin typeface="+mj-ea"/>
                <a:ea typeface="+mj-ea"/>
              </a:rPr>
              <a:t>2. 单元格换行</a:t>
            </a:r>
            <a:endParaRPr sz="2000" dirty="0">
              <a:solidFill>
                <a:srgbClr val="FFFFFF"/>
              </a:solidFill>
              <a:latin typeface="+mj-ea"/>
              <a:ea typeface="+mj-ea"/>
            </a:endParaRPr>
          </a:p>
        </p:txBody>
      </p:sp>
      <p:sp>
        <p:nvSpPr>
          <p:cNvPr id="12" name="矩形 11"/>
          <p:cNvSpPr/>
          <p:nvPr/>
        </p:nvSpPr>
        <p:spPr>
          <a:xfrm>
            <a:off x="792109" y="3549153"/>
            <a:ext cx="7762460" cy="1938020"/>
          </a:xfrm>
          <a:prstGeom prst="rect">
            <a:avLst/>
          </a:prstGeom>
        </p:spPr>
        <p:txBody>
          <a:bodyPr wrap="square">
            <a:spAutoFit/>
          </a:bodyPr>
          <a:p>
            <a:pPr algn="just">
              <a:lnSpc>
                <a:spcPct val="120000"/>
              </a:lnSpc>
            </a:pPr>
            <a:r>
              <a:rPr sz="2000" dirty="0">
                <a:latin typeface="+mj-ea"/>
                <a:ea typeface="+mj-ea"/>
              </a:rPr>
              <a:t>（</a:t>
            </a:r>
            <a:r>
              <a:rPr lang="en-US" sz="2000" dirty="0">
                <a:latin typeface="+mj-ea"/>
                <a:ea typeface="+mj-ea"/>
              </a:rPr>
              <a:t>1</a:t>
            </a:r>
            <a:r>
              <a:rPr sz="2000" dirty="0">
                <a:latin typeface="+mj-ea"/>
                <a:ea typeface="+mj-ea"/>
              </a:rPr>
              <a:t>）在键盘上输入数据</a:t>
            </a:r>
            <a:r>
              <a:rPr lang="zh-CN" sz="2000" dirty="0">
                <a:latin typeface="+mj-ea"/>
                <a:ea typeface="+mj-ea"/>
              </a:rPr>
              <a:t>，按右上角的换行按钮进行</a:t>
            </a:r>
            <a:r>
              <a:rPr lang="zh-CN" sz="2000">
                <a:solidFill>
                  <a:srgbClr val="ED028C"/>
                </a:solidFill>
                <a:ea typeface="微软雅黑" panose="020B0503020204020204" charset="-122"/>
              </a:rPr>
              <a:t>自动换行</a:t>
            </a:r>
            <a:r>
              <a:rPr sz="2000" dirty="0">
                <a:latin typeface="+mj-ea"/>
                <a:ea typeface="+mj-ea"/>
              </a:rPr>
              <a:t>。</a:t>
            </a:r>
            <a:endParaRPr sz="2000" dirty="0">
              <a:latin typeface="+mj-ea"/>
              <a:ea typeface="+mj-ea"/>
            </a:endParaRPr>
          </a:p>
          <a:p>
            <a:pPr algn="just">
              <a:lnSpc>
                <a:spcPct val="120000"/>
              </a:lnSpc>
            </a:pPr>
            <a:r>
              <a:rPr sz="2000" dirty="0">
                <a:latin typeface="+mj-ea"/>
                <a:ea typeface="+mj-ea"/>
                <a:sym typeface="+mn-ea"/>
              </a:rPr>
              <a:t>（</a:t>
            </a:r>
            <a:r>
              <a:rPr lang="en-US" sz="2000" dirty="0">
                <a:latin typeface="+mj-ea"/>
                <a:ea typeface="+mj-ea"/>
                <a:sym typeface="+mn-ea"/>
              </a:rPr>
              <a:t>2</a:t>
            </a:r>
            <a:r>
              <a:rPr sz="2000" dirty="0">
                <a:latin typeface="+mj-ea"/>
                <a:ea typeface="+mj-ea"/>
                <a:sym typeface="+mn-ea"/>
              </a:rPr>
              <a:t>）按“ </a:t>
            </a:r>
            <a:r>
              <a:rPr lang="zh-CN" sz="2000">
                <a:solidFill>
                  <a:srgbClr val="ED028C"/>
                </a:solidFill>
                <a:ea typeface="微软雅黑" panose="020B0503020204020204" charset="-122"/>
                <a:sym typeface="+mn-ea"/>
              </a:rPr>
              <a:t>Alt+Enter</a:t>
            </a:r>
            <a:r>
              <a:rPr sz="2000" dirty="0">
                <a:latin typeface="+mj-ea"/>
                <a:ea typeface="+mj-ea"/>
                <a:sym typeface="+mn-ea"/>
              </a:rPr>
              <a:t>”键，进行单元格的换行。</a:t>
            </a:r>
            <a:endParaRPr sz="2000" dirty="0">
              <a:latin typeface="+mj-ea"/>
              <a:ea typeface="+mj-ea"/>
            </a:endParaRPr>
          </a:p>
          <a:p>
            <a:pPr algn="just">
              <a:lnSpc>
                <a:spcPct val="120000"/>
              </a:lnSpc>
            </a:pPr>
            <a:r>
              <a:rPr sz="2000" dirty="0">
                <a:latin typeface="+mj-ea"/>
                <a:ea typeface="+mj-ea"/>
              </a:rPr>
              <a:t>（3）按“</a:t>
            </a:r>
            <a:r>
              <a:rPr lang="zh-CN" sz="2000">
                <a:solidFill>
                  <a:srgbClr val="ED028C"/>
                </a:solidFill>
                <a:ea typeface="微软雅黑" panose="020B0503020204020204" charset="-122"/>
              </a:rPr>
              <a:t>回车键</a:t>
            </a:r>
            <a:r>
              <a:rPr sz="2000" dirty="0">
                <a:latin typeface="+mj-ea"/>
                <a:ea typeface="+mj-ea"/>
              </a:rPr>
              <a:t>”，则本列的下一单元格将成为活动单元格；也可用方向键或鼠标选择下一个要输入数据的单元格。当光标离开输入数据的单元格时，表示数据输入已完成。</a:t>
            </a:r>
            <a:endParaRPr sz="2000" dirty="0">
              <a:latin typeface="+mj-ea"/>
              <a:ea typeface="+mj-ea"/>
            </a:endParaRPr>
          </a:p>
        </p:txBody>
      </p:sp>
    </p:spTree>
    <p:custDataLst>
      <p:tags r:id="rId3"/>
    </p:custData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6140548" y="185633"/>
            <a:ext cx="4930513" cy="5415664"/>
          </a:xfrm>
          <a:prstGeom prst="rect">
            <a:avLst/>
          </a:prstGeom>
        </p:spPr>
      </p:pic>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14" name="图片 13"/>
          <p:cNvPicPr>
            <a:picLocks noChangeAspect="1"/>
          </p:cNvPicPr>
          <p:nvPr/>
        </p:nvPicPr>
        <p:blipFill>
          <a:blip r:embed="rId2"/>
          <a:stretch>
            <a:fillRect/>
          </a:stretch>
        </p:blipFill>
        <p:spPr>
          <a:xfrm>
            <a:off x="1235710" y="1223010"/>
            <a:ext cx="4368165" cy="2516505"/>
          </a:xfrm>
          <a:prstGeom prst="rect">
            <a:avLst/>
          </a:prstGeom>
        </p:spPr>
      </p:pic>
      <p:pic>
        <p:nvPicPr>
          <p:cNvPr id="17" name="图片 16"/>
          <p:cNvPicPr>
            <a:picLocks noChangeAspect="1"/>
          </p:cNvPicPr>
          <p:nvPr/>
        </p:nvPicPr>
        <p:blipFill>
          <a:blip r:embed="rId3"/>
          <a:stretch>
            <a:fillRect/>
          </a:stretch>
        </p:blipFill>
        <p:spPr>
          <a:xfrm>
            <a:off x="5810250" y="1948180"/>
            <a:ext cx="5177155" cy="4619625"/>
          </a:xfrm>
          <a:prstGeom prst="rect">
            <a:avLst/>
          </a:prstGeom>
        </p:spPr>
      </p:pic>
      <p:pic>
        <p:nvPicPr>
          <p:cNvPr id="101381" name="Picture 6" descr="MANSIGN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57400" y="4015105"/>
            <a:ext cx="3096260" cy="230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文本框 18"/>
          <p:cNvSpPr txBox="1"/>
          <p:nvPr/>
        </p:nvSpPr>
        <p:spPr>
          <a:xfrm>
            <a:off x="2299970" y="4310380"/>
            <a:ext cx="1508125" cy="368300"/>
          </a:xfrm>
          <a:prstGeom prst="rect">
            <a:avLst/>
          </a:prstGeom>
          <a:noFill/>
        </p:spPr>
        <p:txBody>
          <a:bodyPr wrap="square" rtlCol="0">
            <a:spAutoFit/>
          </a:bodyPr>
          <a:p>
            <a:r>
              <a:rPr lang="zh-CN" altLang="en-US">
                <a:solidFill>
                  <a:schemeClr val="tx1"/>
                </a:solidFill>
              </a:rPr>
              <a:t>操作步骤</a:t>
            </a:r>
            <a:endParaRPr lang="zh-CN" altLang="en-US">
              <a:solidFill>
                <a:schemeClr val="tx1"/>
              </a:solidFill>
            </a:endParaRPr>
          </a:p>
        </p:txBody>
      </p:sp>
    </p:spTree>
    <p:custDataLst>
      <p:tags r:id="rId5"/>
    </p:custData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120140" y="1360805"/>
            <a:ext cx="10217150" cy="260540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输入数据</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单元格换行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sz="2400" dirty="0">
                <a:solidFill>
                  <a:schemeClr val="tx1"/>
                </a:solidFill>
                <a:latin typeface="+mj-ea"/>
                <a:ea typeface="+mj-ea"/>
                <a:sym typeface="+mn-ea"/>
              </a:rPr>
              <a:t>（</a:t>
            </a:r>
            <a:r>
              <a:rPr lang="en-US" sz="2400" dirty="0">
                <a:solidFill>
                  <a:schemeClr val="tx1"/>
                </a:solidFill>
                <a:latin typeface="+mj-ea"/>
                <a:ea typeface="+mj-ea"/>
                <a:sym typeface="+mn-ea"/>
              </a:rPr>
              <a:t>1</a:t>
            </a:r>
            <a:r>
              <a:rPr sz="2400" dirty="0">
                <a:solidFill>
                  <a:schemeClr val="tx1"/>
                </a:solidFill>
                <a:latin typeface="+mj-ea"/>
                <a:ea typeface="+mj-ea"/>
                <a:sym typeface="+mn-ea"/>
              </a:rPr>
              <a:t>）</a:t>
            </a:r>
            <a:r>
              <a:rPr lang="zh-CN" sz="2400" dirty="0">
                <a:solidFill>
                  <a:schemeClr val="tx1"/>
                </a:solidFill>
                <a:latin typeface="+mj-ea"/>
                <a:ea typeface="+mj-ea"/>
                <a:sym typeface="+mn-ea"/>
              </a:rPr>
              <a:t>点击</a:t>
            </a:r>
            <a:r>
              <a:rPr lang="en-US" altLang="zh-CN" sz="2400" dirty="0">
                <a:solidFill>
                  <a:schemeClr val="tx1"/>
                </a:solidFill>
                <a:latin typeface="+mj-ea"/>
                <a:ea typeface="+mj-ea"/>
                <a:sym typeface="+mn-ea"/>
              </a:rPr>
              <a:t>            </a:t>
            </a:r>
            <a:r>
              <a:rPr lang="zh-CN" sz="2400" dirty="0">
                <a:solidFill>
                  <a:schemeClr val="tx1"/>
                </a:solidFill>
                <a:latin typeface="+mj-ea"/>
                <a:ea typeface="+mj-ea"/>
                <a:sym typeface="+mn-ea"/>
              </a:rPr>
              <a:t>按钮进行</a:t>
            </a:r>
            <a:r>
              <a:rPr lang="zh-CN" sz="2400">
                <a:solidFill>
                  <a:schemeClr val="tx1"/>
                </a:solidFill>
                <a:ea typeface="微软雅黑" panose="020B0503020204020204" charset="-122"/>
                <a:sym typeface="+mn-ea"/>
              </a:rPr>
              <a:t>自动换行</a:t>
            </a:r>
            <a:r>
              <a:rPr sz="2400" dirty="0">
                <a:solidFill>
                  <a:schemeClr val="tx1"/>
                </a:solidFill>
                <a:latin typeface="+mj-ea"/>
                <a:ea typeface="+mj-ea"/>
                <a:sym typeface="+mn-ea"/>
              </a:rPr>
              <a:t>。</a:t>
            </a:r>
            <a:endParaRPr sz="2400" dirty="0">
              <a:solidFill>
                <a:schemeClr val="tx1"/>
              </a:solidFill>
              <a:latin typeface="+mj-ea"/>
              <a:ea typeface="+mj-ea"/>
            </a:endParaRPr>
          </a:p>
          <a:p>
            <a:pPr algn="just">
              <a:lnSpc>
                <a:spcPct val="150000"/>
              </a:lnSpc>
            </a:pPr>
            <a:r>
              <a:rPr sz="2400" dirty="0">
                <a:solidFill>
                  <a:schemeClr val="tx1"/>
                </a:solidFill>
                <a:latin typeface="+mj-ea"/>
                <a:ea typeface="+mj-ea"/>
                <a:sym typeface="+mn-ea"/>
              </a:rPr>
              <a:t>（</a:t>
            </a:r>
            <a:r>
              <a:rPr lang="en-US" sz="2400" dirty="0">
                <a:solidFill>
                  <a:schemeClr val="tx1"/>
                </a:solidFill>
                <a:latin typeface="+mj-ea"/>
                <a:ea typeface="+mj-ea"/>
                <a:sym typeface="+mn-ea"/>
              </a:rPr>
              <a:t>2</a:t>
            </a:r>
            <a:r>
              <a:rPr sz="2400" dirty="0">
                <a:solidFill>
                  <a:schemeClr val="tx1"/>
                </a:solidFill>
                <a:latin typeface="+mj-ea"/>
                <a:ea typeface="+mj-ea"/>
                <a:sym typeface="+mn-ea"/>
              </a:rPr>
              <a:t>）按</a:t>
            </a:r>
            <a:r>
              <a:rPr lang="zh-CN" sz="2000">
                <a:solidFill>
                  <a:srgbClr val="ED028C"/>
                </a:solidFill>
                <a:ea typeface="微软雅黑" panose="020B0503020204020204" charset="-122"/>
                <a:sym typeface="+mn-ea"/>
              </a:rPr>
              <a:t>“ Alt+Enter”</a:t>
            </a:r>
            <a:r>
              <a:rPr sz="2400" dirty="0">
                <a:solidFill>
                  <a:schemeClr val="tx1"/>
                </a:solidFill>
                <a:latin typeface="+mj-ea"/>
                <a:ea typeface="+mj-ea"/>
                <a:sym typeface="+mn-ea"/>
              </a:rPr>
              <a:t>键，进行单元格的换行。</a:t>
            </a:r>
            <a:endParaRPr sz="2800" dirty="0">
              <a:solidFill>
                <a:schemeClr val="tx1"/>
              </a:solidFill>
              <a:latin typeface="+mj-ea"/>
              <a:ea typeface="+mj-ea"/>
            </a:endParaRPr>
          </a:p>
          <a:p>
            <a:pPr indent="0" algn="l" fontAlgn="auto">
              <a:lnSpc>
                <a:spcPct val="150000"/>
              </a:lnSpc>
              <a:buNone/>
            </a:pPr>
            <a:endParaRPr lang="zh-CN" altLang="en-US" sz="2800" dirty="0">
              <a:solidFill>
                <a:schemeClr val="tx1"/>
              </a:solidFill>
              <a:latin typeface="+mj-ea"/>
              <a:ea typeface="+mj-ea"/>
              <a:cs typeface="微软雅黑" panose="020B0503020204020204" charset="-122"/>
              <a:sym typeface="+mn-ea"/>
            </a:endParaRPr>
          </a:p>
        </p:txBody>
      </p:sp>
      <p:pic>
        <p:nvPicPr>
          <p:cNvPr id="10" name="图片 9"/>
          <p:cNvPicPr>
            <a:picLocks noChangeAspect="1"/>
          </p:cNvPicPr>
          <p:nvPr/>
        </p:nvPicPr>
        <p:blipFill>
          <a:blip r:embed="rId2"/>
          <a:stretch>
            <a:fillRect/>
          </a:stretch>
        </p:blipFill>
        <p:spPr>
          <a:xfrm>
            <a:off x="2748915" y="2473325"/>
            <a:ext cx="866775" cy="381000"/>
          </a:xfrm>
          <a:prstGeom prst="rect">
            <a:avLst/>
          </a:prstGeom>
        </p:spPr>
      </p:pic>
    </p:spTree>
    <p:custDataLst>
      <p:tags r:id="rId3"/>
    </p:custData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10" name="文本框 9"/>
          <p:cNvSpPr txBox="1"/>
          <p:nvPr/>
        </p:nvSpPr>
        <p:spPr>
          <a:xfrm>
            <a:off x="1256665" y="1455420"/>
            <a:ext cx="7390765" cy="368300"/>
          </a:xfrm>
          <a:prstGeom prst="rect">
            <a:avLst/>
          </a:prstGeom>
          <a:noFill/>
        </p:spPr>
        <p:txBody>
          <a:bodyPr wrap="square" rtlCol="0">
            <a:spAutoFit/>
          </a:bodyPr>
          <a:p>
            <a:r>
              <a:rPr lang="en-US" altLang="zh-CN"/>
              <a:t>  </a:t>
            </a:r>
            <a:r>
              <a:rPr lang="zh-CN" altLang="en-US"/>
              <a:t>实训任务：利用EXCEL表格制作如下图所示的信息表。</a:t>
            </a:r>
            <a:endParaRPr lang="zh-CN" altLang="en-US"/>
          </a:p>
        </p:txBody>
      </p:sp>
      <p:pic>
        <p:nvPicPr>
          <p:cNvPr id="31" name="图片 30"/>
          <p:cNvPicPr>
            <a:picLocks noChangeAspect="1"/>
          </p:cNvPicPr>
          <p:nvPr/>
        </p:nvPicPr>
        <p:blipFill>
          <a:blip r:embed="rId1"/>
          <a:stretch>
            <a:fillRect/>
          </a:stretch>
        </p:blipFill>
        <p:spPr>
          <a:xfrm>
            <a:off x="2204085" y="1958340"/>
            <a:ext cx="6104255" cy="3432810"/>
          </a:xfrm>
          <a:prstGeom prst="rect">
            <a:avLst/>
          </a:prstGeom>
        </p:spPr>
      </p:pic>
    </p:spTree>
    <p:custDataLst>
      <p:tags r:id="rId2"/>
    </p:custData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05" y="1483360"/>
            <a:ext cx="4192905" cy="4058920"/>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158247" y="1710664"/>
            <a:ext cx="6818127" cy="3830955"/>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1.1.3 </a:t>
            </a:r>
            <a:endParaRPr lang="en-US" altLang="zh-CN" sz="5400" b="1" dirty="0">
              <a:latin typeface="+mj-ea"/>
              <a:ea typeface="+mj-ea"/>
            </a:endParaRPr>
          </a:p>
          <a:p>
            <a:pPr>
              <a:lnSpc>
                <a:spcPct val="150000"/>
              </a:lnSpc>
            </a:pPr>
            <a:r>
              <a:rPr lang="zh-CN" sz="5400" b="1" dirty="0">
                <a:latin typeface="+mj-ea"/>
                <a:ea typeface="+mj-ea"/>
              </a:rPr>
              <a:t>数据的复制、移动、查找与替换</a:t>
            </a: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138684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 根据图1-6 所输入数据，完成单元格数据的复制、移动操作。</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根据图</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1-7</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的数据信息表，完成查找杜飞并替换成杜菲的操作。</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3" name="图片 2"/>
          <p:cNvPicPr>
            <a:picLocks noChangeAspect="1"/>
          </p:cNvPicPr>
          <p:nvPr/>
        </p:nvPicPr>
        <p:blipFill>
          <a:blip r:embed="rId1"/>
          <a:stretch>
            <a:fillRect/>
          </a:stretch>
        </p:blipFill>
        <p:spPr>
          <a:xfrm>
            <a:off x="504190" y="2754630"/>
            <a:ext cx="5027930" cy="2449830"/>
          </a:xfrm>
          <a:prstGeom prst="rect">
            <a:avLst/>
          </a:prstGeom>
        </p:spPr>
      </p:pic>
      <p:sp>
        <p:nvSpPr>
          <p:cNvPr id="9" name="文本框 8"/>
          <p:cNvSpPr txBox="1"/>
          <p:nvPr/>
        </p:nvSpPr>
        <p:spPr>
          <a:xfrm>
            <a:off x="1849120" y="5419725"/>
            <a:ext cx="3304540" cy="368300"/>
          </a:xfrm>
          <a:prstGeom prst="rect">
            <a:avLst/>
          </a:prstGeom>
          <a:noFill/>
          <a:ln w="9525">
            <a:noFill/>
          </a:ln>
        </p:spPr>
        <p:txBody>
          <a:bodyPr wrap="square">
            <a:spAutoFit/>
          </a:bodyPr>
          <a:p>
            <a:pPr indent="0"/>
            <a:r>
              <a:rPr lang="zh-CN" b="0">
                <a:solidFill>
                  <a:srgbClr val="ED028C"/>
                </a:solidFill>
                <a:ea typeface="微软雅黑" panose="020B0503020204020204" charset="-122"/>
              </a:rPr>
              <a:t>图</a:t>
            </a:r>
            <a:r>
              <a:rPr lang="en-US" b="0">
                <a:solidFill>
                  <a:srgbClr val="ED028C"/>
                </a:solidFill>
                <a:latin typeface="微软雅黑" panose="020B0503020204020204" charset="-122"/>
              </a:rPr>
              <a:t> 1-6  </a:t>
            </a:r>
            <a:r>
              <a:rPr lang="zh-CN" altLang="en-US" b="0">
                <a:solidFill>
                  <a:srgbClr val="ED028C"/>
                </a:solidFill>
                <a:latin typeface="微软雅黑" panose="020B0503020204020204" charset="-122"/>
              </a:rPr>
              <a:t>输入数据</a:t>
            </a:r>
            <a:r>
              <a:rPr lang="en-US" b="0">
                <a:solidFill>
                  <a:srgbClr val="ED028C"/>
                </a:solidFill>
                <a:latin typeface="微软雅黑" panose="020B0503020204020204" charset="-122"/>
              </a:rPr>
              <a:t> </a:t>
            </a:r>
            <a:endParaRPr lang="zh-CN" altLang="en-US" b="0">
              <a:solidFill>
                <a:srgbClr val="ED028C"/>
              </a:solidFill>
              <a:ea typeface="微软雅黑" panose="020B0503020204020204" charset="-122"/>
            </a:endParaRPr>
          </a:p>
        </p:txBody>
      </p:sp>
      <p:pic>
        <p:nvPicPr>
          <p:cNvPr id="12" name="图片 11"/>
          <p:cNvPicPr>
            <a:picLocks noChangeAspect="1"/>
          </p:cNvPicPr>
          <p:nvPr/>
        </p:nvPicPr>
        <p:blipFill>
          <a:blip r:embed="rId2"/>
          <a:stretch>
            <a:fillRect/>
          </a:stretch>
        </p:blipFill>
        <p:spPr>
          <a:xfrm>
            <a:off x="6260465" y="2647950"/>
            <a:ext cx="4214495" cy="3009265"/>
          </a:xfrm>
          <a:prstGeom prst="rect">
            <a:avLst/>
          </a:prstGeom>
        </p:spPr>
      </p:pic>
      <p:sp>
        <p:nvSpPr>
          <p:cNvPr id="13" name="文本框 12"/>
          <p:cNvSpPr txBox="1"/>
          <p:nvPr/>
        </p:nvSpPr>
        <p:spPr>
          <a:xfrm>
            <a:off x="7170420" y="5765800"/>
            <a:ext cx="3304540" cy="368300"/>
          </a:xfrm>
          <a:prstGeom prst="rect">
            <a:avLst/>
          </a:prstGeom>
          <a:noFill/>
          <a:ln w="9525">
            <a:noFill/>
          </a:ln>
        </p:spPr>
        <p:txBody>
          <a:bodyPr wrap="square">
            <a:spAutoFit/>
          </a:bodyPr>
          <a:p>
            <a:pPr indent="0"/>
            <a:r>
              <a:rPr lang="zh-CN" b="0">
                <a:solidFill>
                  <a:srgbClr val="ED028C"/>
                </a:solidFill>
                <a:ea typeface="微软雅黑" panose="020B0503020204020204" charset="-122"/>
              </a:rPr>
              <a:t>图</a:t>
            </a:r>
            <a:r>
              <a:rPr lang="en-US" b="0">
                <a:solidFill>
                  <a:srgbClr val="ED028C"/>
                </a:solidFill>
                <a:latin typeface="微软雅黑" panose="020B0503020204020204" charset="-122"/>
              </a:rPr>
              <a:t> 1-7  </a:t>
            </a:r>
            <a:r>
              <a:rPr lang="zh-CN" b="0">
                <a:solidFill>
                  <a:srgbClr val="ED028C"/>
                </a:solidFill>
                <a:latin typeface="微软雅黑" panose="020B0503020204020204" charset="-122"/>
              </a:rPr>
              <a:t>数据信息表</a:t>
            </a:r>
            <a:endParaRPr lang="zh-CN" b="0">
              <a:solidFill>
                <a:srgbClr val="ED028C"/>
              </a:solidFill>
              <a:ea typeface="微软雅黑" panose="020B0503020204020204" charset="-122"/>
            </a:endParaRPr>
          </a:p>
        </p:txBody>
      </p:sp>
    </p:spTree>
    <p:custDataLst>
      <p:tags r:id="rId3"/>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5223192" y="817880"/>
            <a:ext cx="1745615" cy="706755"/>
          </a:xfrm>
          <a:prstGeom prst="rect">
            <a:avLst/>
          </a:prstGeom>
          <a:noFill/>
        </p:spPr>
        <p:txBody>
          <a:bodyPr wrap="square" rtlCol="0">
            <a:spAutoFit/>
          </a:bodyPr>
          <a:lstStyle/>
          <a:p>
            <a:pPr algn="dist"/>
            <a:r>
              <a:rPr lang="zh-CN" altLang="en-US" sz="4000" b="1" dirty="0">
                <a:solidFill>
                  <a:schemeClr val="accent1">
                    <a:lumMod val="75000"/>
                  </a:schemeClr>
                </a:solidFill>
              </a:rPr>
              <a:t>目录</a:t>
            </a:r>
            <a:endParaRPr lang="zh-CN" altLang="en-US" sz="4000" b="1" dirty="0">
              <a:solidFill>
                <a:schemeClr val="accent1">
                  <a:lumMod val="75000"/>
                </a:schemeClr>
              </a:solidFill>
            </a:endParaRPr>
          </a:p>
        </p:txBody>
      </p:sp>
      <p:sp>
        <p:nvSpPr>
          <p:cNvPr id="22" name="文本框 21"/>
          <p:cNvSpPr txBox="1"/>
          <p:nvPr/>
        </p:nvSpPr>
        <p:spPr>
          <a:xfrm>
            <a:off x="5223192" y="1544955"/>
            <a:ext cx="1673860" cy="398780"/>
          </a:xfrm>
          <a:prstGeom prst="rect">
            <a:avLst/>
          </a:prstGeom>
          <a:noFill/>
        </p:spPr>
        <p:txBody>
          <a:bodyPr wrap="square" rtlCol="0">
            <a:spAutoFit/>
          </a:bodyPr>
          <a:lstStyle/>
          <a:p>
            <a:pPr algn="dist"/>
            <a:r>
              <a:rPr lang="en-US" altLang="zh-CN" sz="2000" dirty="0">
                <a:solidFill>
                  <a:schemeClr val="accent1">
                    <a:lumMod val="75000"/>
                  </a:schemeClr>
                </a:solidFill>
              </a:rPr>
              <a:t>CONTENTS</a:t>
            </a:r>
            <a:endParaRPr lang="en-US" altLang="zh-CN" sz="2000" dirty="0">
              <a:solidFill>
                <a:schemeClr val="accent1">
                  <a:lumMod val="75000"/>
                </a:schemeClr>
              </a:solidFill>
            </a:endParaRPr>
          </a:p>
        </p:txBody>
      </p:sp>
      <p:grpSp>
        <p:nvGrpSpPr>
          <p:cNvPr id="14" name="组合 13"/>
          <p:cNvGrpSpPr/>
          <p:nvPr>
            <p:custDataLst>
              <p:tags r:id="rId1"/>
            </p:custDataLst>
          </p:nvPr>
        </p:nvGrpSpPr>
        <p:grpSpPr>
          <a:xfrm>
            <a:off x="2041841" y="2280680"/>
            <a:ext cx="3798570" cy="633095"/>
            <a:chOff x="5142" y="3536"/>
            <a:chExt cx="5982" cy="997"/>
          </a:xfrm>
        </p:grpSpPr>
        <p:sp>
          <p:nvSpPr>
            <p:cNvPr id="28" name="圆角矩形 27"/>
            <p:cNvSpPr/>
            <p:nvPr>
              <p:custDataLst>
                <p:tags r:id="rId2"/>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01</a:t>
              </a:r>
              <a:endParaRPr lang="en-US" altLang="zh-CN" sz="2400" dirty="0">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6139" y="3536"/>
              <a:ext cx="4985" cy="871"/>
            </a:xfrm>
            <a:prstGeom prst="rect">
              <a:avLst/>
            </a:prstGeom>
            <a:noFill/>
          </p:spPr>
          <p:txBody>
            <a:bodyPr wrap="square" rtlCol="0" anchor="t">
              <a:spAutoFit/>
            </a:bodyPr>
            <a:lstStyle/>
            <a:p>
              <a:pPr algn="dist">
                <a:lnSpc>
                  <a:spcPct val="150000"/>
                </a:lnSpc>
              </a:pPr>
              <a:r>
                <a:rPr lang="zh-CN" altLang="en-US" sz="2000" b="1" dirty="0">
                  <a:solidFill>
                    <a:srgbClr val="FF0000"/>
                  </a:solidFill>
                  <a:latin typeface="微软雅黑" panose="020B0503020204020204" charset="-122"/>
                  <a:ea typeface="微软雅黑" panose="020B0503020204020204" charset="-122"/>
                </a:rPr>
                <a:t>数据、公式和函数的应用</a:t>
              </a:r>
              <a:endParaRPr lang="zh-CN" altLang="en-US" sz="2000" b="1" dirty="0">
                <a:solidFill>
                  <a:srgbClr val="FF0000"/>
                </a:solidFill>
                <a:latin typeface="微软雅黑" panose="020B0503020204020204" charset="-122"/>
                <a:ea typeface="微软雅黑" panose="020B0503020204020204" charset="-122"/>
                <a:sym typeface="+mn-ea"/>
              </a:endParaRPr>
            </a:p>
          </p:txBody>
        </p:sp>
      </p:grpSp>
      <p:grpSp>
        <p:nvGrpSpPr>
          <p:cNvPr id="16" name="组合 15"/>
          <p:cNvGrpSpPr/>
          <p:nvPr>
            <p:custDataLst>
              <p:tags r:id="rId4"/>
            </p:custDataLst>
          </p:nvPr>
        </p:nvGrpSpPr>
        <p:grpSpPr>
          <a:xfrm>
            <a:off x="6821486" y="2250200"/>
            <a:ext cx="4355465" cy="633095"/>
            <a:chOff x="6992" y="5301"/>
            <a:chExt cx="6859" cy="997"/>
          </a:xfrm>
        </p:grpSpPr>
        <p:sp>
          <p:nvSpPr>
            <p:cNvPr id="33" name="文本框 32"/>
            <p:cNvSpPr txBox="1"/>
            <p:nvPr>
              <p:custDataLst>
                <p:tags r:id="rId5"/>
              </p:custDataLst>
            </p:nvPr>
          </p:nvSpPr>
          <p:spPr>
            <a:xfrm>
              <a:off x="7988" y="5301"/>
              <a:ext cx="5863" cy="871"/>
            </a:xfrm>
            <a:prstGeom prst="rect">
              <a:avLst/>
            </a:prstGeom>
            <a:noFill/>
          </p:spPr>
          <p:txBody>
            <a:bodyPr wrap="square" rtlCol="0" anchor="t">
              <a:spAutoFit/>
            </a:bodyPr>
            <a:lstStyle/>
            <a:p>
              <a:pPr algn="dist">
                <a:lnSpc>
                  <a:spcPct val="150000"/>
                </a:lnSpc>
              </a:pPr>
              <a:r>
                <a:rPr lang="zh-CN" altLang="en-US"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Excel 在资金时间价值中的应用</a:t>
              </a:r>
              <a:endParaRPr lang="en-US" altLang="zh-CN" sz="1000"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1" name="圆角矩形 10"/>
            <p:cNvSpPr/>
            <p:nvPr>
              <p:custDataLst>
                <p:tags r:id="rId6"/>
              </p:custDataLst>
            </p:nvPr>
          </p:nvSpPr>
          <p:spPr>
            <a:xfrm>
              <a:off x="6992" y="5301"/>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02</a:t>
              </a:r>
              <a:endParaRPr lang="en-US" altLang="zh-CN" sz="2400" dirty="0">
                <a:latin typeface="微软雅黑" panose="020B0503020204020204" charset="-122"/>
                <a:ea typeface="微软雅黑" panose="020B0503020204020204" charset="-122"/>
              </a:endParaRPr>
            </a:p>
          </p:txBody>
        </p:sp>
      </p:grpSp>
      <p:grpSp>
        <p:nvGrpSpPr>
          <p:cNvPr id="17" name="组合 16"/>
          <p:cNvGrpSpPr/>
          <p:nvPr>
            <p:custDataLst>
              <p:tags r:id="rId7"/>
            </p:custDataLst>
          </p:nvPr>
        </p:nvGrpSpPr>
        <p:grpSpPr>
          <a:xfrm>
            <a:off x="2041841" y="3176030"/>
            <a:ext cx="4083685" cy="654685"/>
            <a:chOff x="5142" y="6158"/>
            <a:chExt cx="6431" cy="1031"/>
          </a:xfrm>
        </p:grpSpPr>
        <p:sp>
          <p:nvSpPr>
            <p:cNvPr id="36" name="文本框 35"/>
            <p:cNvSpPr txBox="1"/>
            <p:nvPr>
              <p:custDataLst>
                <p:tags r:id="rId8"/>
              </p:custDataLst>
            </p:nvPr>
          </p:nvSpPr>
          <p:spPr>
            <a:xfrm>
              <a:off x="5999" y="6158"/>
              <a:ext cx="5574"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 Excel 在筹资管理中的应用 </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2" name="圆角矩形 11"/>
            <p:cNvSpPr/>
            <p:nvPr>
              <p:custDataLst>
                <p:tags r:id="rId9"/>
              </p:custDataLst>
            </p:nvPr>
          </p:nvSpPr>
          <p:spPr>
            <a:xfrm>
              <a:off x="5142" y="619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微软雅黑" panose="020B0503020204020204" charset="-122"/>
                  <a:ea typeface="微软雅黑" panose="020B0503020204020204" charset="-122"/>
                </a:rPr>
                <a:t>03</a:t>
              </a:r>
              <a:endParaRPr lang="en-US" altLang="zh-CN" sz="2400">
                <a:latin typeface="微软雅黑" panose="020B0503020204020204" charset="-122"/>
                <a:ea typeface="微软雅黑" panose="020B0503020204020204" charset="-122"/>
              </a:endParaRPr>
            </a:p>
          </p:txBody>
        </p:sp>
      </p:grpSp>
      <p:grpSp>
        <p:nvGrpSpPr>
          <p:cNvPr id="18" name="组合 17"/>
          <p:cNvGrpSpPr/>
          <p:nvPr>
            <p:custDataLst>
              <p:tags r:id="rId10"/>
            </p:custDataLst>
          </p:nvPr>
        </p:nvGrpSpPr>
        <p:grpSpPr>
          <a:xfrm>
            <a:off x="6821486" y="3199525"/>
            <a:ext cx="4355465" cy="633095"/>
            <a:chOff x="6407" y="7952"/>
            <a:chExt cx="6859" cy="997"/>
          </a:xfrm>
        </p:grpSpPr>
        <p:sp>
          <p:nvSpPr>
            <p:cNvPr id="39" name="文本框 38"/>
            <p:cNvSpPr txBox="1"/>
            <p:nvPr>
              <p:custDataLst>
                <p:tags r:id="rId11"/>
              </p:custDataLst>
            </p:nvPr>
          </p:nvSpPr>
          <p:spPr>
            <a:xfrm>
              <a:off x="7405" y="7952"/>
              <a:ext cx="5861"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在营运资金管理中的应用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13" name="圆角矩形 12"/>
            <p:cNvSpPr/>
            <p:nvPr>
              <p:custDataLst>
                <p:tags r:id="rId12"/>
              </p:custDataLst>
            </p:nvPr>
          </p:nvSpPr>
          <p:spPr>
            <a:xfrm>
              <a:off x="6407" y="795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04</a:t>
              </a:r>
              <a:endParaRPr lang="en-US" altLang="zh-CN" sz="2400" dirty="0">
                <a:latin typeface="微软雅黑" panose="020B0503020204020204" charset="-122"/>
                <a:ea typeface="微软雅黑" panose="020B0503020204020204" charset="-122"/>
              </a:endParaRPr>
            </a:p>
          </p:txBody>
        </p:sp>
      </p:grpSp>
      <p:grpSp>
        <p:nvGrpSpPr>
          <p:cNvPr id="31" name="组合 30"/>
          <p:cNvGrpSpPr/>
          <p:nvPr>
            <p:custDataLst>
              <p:tags r:id="rId13"/>
            </p:custDataLst>
          </p:nvPr>
        </p:nvGrpSpPr>
        <p:grpSpPr>
          <a:xfrm>
            <a:off x="2041841" y="4071600"/>
            <a:ext cx="3905885" cy="633095"/>
            <a:chOff x="5142" y="3536"/>
            <a:chExt cx="6151" cy="997"/>
          </a:xfrm>
        </p:grpSpPr>
        <p:sp>
          <p:nvSpPr>
            <p:cNvPr id="32" name="圆角矩形 27"/>
            <p:cNvSpPr/>
            <p:nvPr>
              <p:custDataLst>
                <p:tags r:id="rId14"/>
              </p:custDataLst>
            </p:nvPr>
          </p:nvSpPr>
          <p:spPr>
            <a:xfrm>
              <a:off x="5142" y="3536"/>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05</a:t>
              </a:r>
              <a:endParaRPr lang="en-US" altLang="zh-CN" sz="2400" dirty="0">
                <a:latin typeface="微软雅黑" panose="020B0503020204020204" charset="-122"/>
                <a:ea typeface="微软雅黑" panose="020B0503020204020204" charset="-122"/>
              </a:endParaRPr>
            </a:p>
          </p:txBody>
        </p:sp>
        <p:sp>
          <p:nvSpPr>
            <p:cNvPr id="34" name="文本框 33"/>
            <p:cNvSpPr txBox="1"/>
            <p:nvPr>
              <p:custDataLst>
                <p:tags r:id="rId15"/>
              </p:custDataLst>
            </p:nvPr>
          </p:nvSpPr>
          <p:spPr>
            <a:xfrm>
              <a:off x="5999" y="3577"/>
              <a:ext cx="5294" cy="886"/>
            </a:xfrm>
            <a:prstGeom prst="rect">
              <a:avLst/>
            </a:prstGeom>
            <a:noFill/>
          </p:spPr>
          <p:txBody>
            <a:bodyPr wrap="square" rtlCol="0" anchor="t">
              <a:no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rPr>
                <a:t> Excel 在投资管理中的应用 </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35" name="组合 34"/>
          <p:cNvGrpSpPr/>
          <p:nvPr>
            <p:custDataLst>
              <p:tags r:id="rId16"/>
            </p:custDataLst>
          </p:nvPr>
        </p:nvGrpSpPr>
        <p:grpSpPr>
          <a:xfrm>
            <a:off x="2041841" y="4945360"/>
            <a:ext cx="4406900" cy="633095"/>
            <a:chOff x="-2283" y="6682"/>
            <a:chExt cx="6940" cy="997"/>
          </a:xfrm>
        </p:grpSpPr>
        <p:sp>
          <p:nvSpPr>
            <p:cNvPr id="37" name="文本框 36"/>
            <p:cNvSpPr txBox="1"/>
            <p:nvPr>
              <p:custDataLst>
                <p:tags r:id="rId17"/>
              </p:custDataLst>
            </p:nvPr>
          </p:nvSpPr>
          <p:spPr>
            <a:xfrm>
              <a:off x="-1286" y="6682"/>
              <a:ext cx="5943" cy="871"/>
            </a:xfrm>
            <a:prstGeom prst="rect">
              <a:avLst/>
            </a:prstGeom>
            <a:noFill/>
          </p:spPr>
          <p:txBody>
            <a:bodyPr wrap="square" rtlCol="0" anchor="t">
              <a:spAutoFit/>
            </a:bodyPr>
            <a:lstStyle/>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rPr>
                <a:t>Excel 在财务分析管理中的应用</a:t>
              </a:r>
              <a:endParaRPr sz="2000" b="1" dirty="0">
                <a:solidFill>
                  <a:schemeClr val="accent1">
                    <a:lumMod val="75000"/>
                  </a:schemeClr>
                </a:solidFill>
                <a:latin typeface="微软雅黑" panose="020B0503020204020204" charset="-122"/>
                <a:ea typeface="微软雅黑" panose="020B0503020204020204" charset="-122"/>
                <a:cs typeface="微软雅黑" panose="020B0503020204020204" charset="-122"/>
              </a:endParaRPr>
            </a:p>
          </p:txBody>
        </p:sp>
        <p:sp>
          <p:nvSpPr>
            <p:cNvPr id="38" name="圆角矩形 10"/>
            <p:cNvSpPr/>
            <p:nvPr>
              <p:custDataLst>
                <p:tags r:id="rId18"/>
              </p:custDataLst>
            </p:nvPr>
          </p:nvSpPr>
          <p:spPr>
            <a:xfrm>
              <a:off x="-2283" y="6682"/>
              <a:ext cx="997" cy="997"/>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微软雅黑" panose="020B0503020204020204" charset="-122"/>
                  <a:ea typeface="微软雅黑" panose="020B0503020204020204" charset="-122"/>
                </a:rPr>
                <a:t>07</a:t>
              </a:r>
              <a:endParaRPr lang="en-US" altLang="zh-CN" sz="2400" dirty="0">
                <a:latin typeface="微软雅黑" panose="020B0503020204020204" charset="-122"/>
                <a:ea typeface="微软雅黑" panose="020B0503020204020204" charset="-122"/>
              </a:endParaRPr>
            </a:p>
          </p:txBody>
        </p:sp>
      </p:grpSp>
      <p:sp>
        <p:nvSpPr>
          <p:cNvPr id="5" name="文本框 4"/>
          <p:cNvSpPr txBox="1"/>
          <p:nvPr/>
        </p:nvSpPr>
        <p:spPr>
          <a:xfrm>
            <a:off x="647700" y="86995"/>
            <a:ext cx="2434590" cy="645160"/>
          </a:xfrm>
          <a:prstGeom prst="rect">
            <a:avLst/>
          </a:prstGeom>
          <a:noFill/>
        </p:spPr>
        <p:txBody>
          <a:bodyPr wrap="square" rtlCol="0">
            <a:spAutoFit/>
          </a:bodyPr>
          <a:p>
            <a:r>
              <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rPr>
              <a:t>教学内容</a:t>
            </a:r>
            <a:endParaRPr lang="zh-CN" altLang="en-US" sz="3600" b="1">
              <a:ln w="15875"/>
              <a:gradFill>
                <a:gsLst>
                  <a:gs pos="0">
                    <a:schemeClr val="accent1">
                      <a:hueMod val="80000"/>
                    </a:schemeClr>
                  </a:gs>
                  <a:gs pos="100000">
                    <a:schemeClr val="accent1">
                      <a:alpha val="100000"/>
                    </a:schemeClr>
                  </a:gs>
                </a:gsLst>
                <a:lin ang="2700000" scaled="0"/>
              </a:gradFill>
              <a:effectLst>
                <a:outerShdw blurRad="38100" dist="38100" dir="2700000" algn="tl">
                  <a:srgbClr val="000000">
                    <a:alpha val="43137"/>
                  </a:srgbClr>
                </a:outerShdw>
              </a:effectLst>
            </a:endParaRPr>
          </a:p>
        </p:txBody>
      </p:sp>
      <p:pic>
        <p:nvPicPr>
          <p:cNvPr id="10" name="图片 9"/>
          <p:cNvPicPr>
            <a:picLocks noChangeAspect="1"/>
          </p:cNvPicPr>
          <p:nvPr/>
        </p:nvPicPr>
        <p:blipFill>
          <a:blip r:embed="rId19"/>
          <a:stretch>
            <a:fillRect/>
          </a:stretch>
        </p:blipFill>
        <p:spPr>
          <a:xfrm>
            <a:off x="0" y="689610"/>
            <a:ext cx="1953895" cy="5746750"/>
          </a:xfrm>
          <a:prstGeom prst="rect">
            <a:avLst/>
          </a:prstGeom>
        </p:spPr>
      </p:pic>
      <p:sp>
        <p:nvSpPr>
          <p:cNvPr id="23" name="圆角矩形 22"/>
          <p:cNvSpPr/>
          <p:nvPr>
            <p:custDataLst>
              <p:tags r:id="rId20"/>
            </p:custDataLst>
          </p:nvPr>
        </p:nvSpPr>
        <p:spPr>
          <a:xfrm>
            <a:off x="6819581" y="409805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06</a:t>
            </a:r>
            <a:endParaRPr lang="en-US" altLang="zh-CN" sz="2400" dirty="0">
              <a:latin typeface="微软雅黑" panose="020B0503020204020204" charset="-122"/>
              <a:ea typeface="微软雅黑" panose="020B0503020204020204" charset="-122"/>
            </a:endParaRPr>
          </a:p>
        </p:txBody>
      </p:sp>
      <p:sp>
        <p:nvSpPr>
          <p:cNvPr id="24" name="文本框 23"/>
          <p:cNvSpPr txBox="1"/>
          <p:nvPr>
            <p:custDataLst>
              <p:tags r:id="rId21"/>
            </p:custDataLst>
          </p:nvPr>
        </p:nvSpPr>
        <p:spPr>
          <a:xfrm>
            <a:off x="7455216" y="407265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在会计核算管理中的应用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
        <p:nvSpPr>
          <p:cNvPr id="25" name="圆角矩形 24"/>
          <p:cNvSpPr/>
          <p:nvPr>
            <p:custDataLst>
              <p:tags r:id="rId22"/>
            </p:custDataLst>
          </p:nvPr>
        </p:nvSpPr>
        <p:spPr>
          <a:xfrm>
            <a:off x="6819581" y="4945140"/>
            <a:ext cx="633095" cy="633095"/>
          </a:xfrm>
          <a:prstGeom prst="roundRect">
            <a:avLst/>
          </a:pr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400" dirty="0">
                <a:latin typeface="微软雅黑" panose="020B0503020204020204" charset="-122"/>
                <a:ea typeface="微软雅黑" panose="020B0503020204020204" charset="-122"/>
              </a:rPr>
              <a:t>08</a:t>
            </a:r>
            <a:endParaRPr lang="en-US" altLang="zh-CN" sz="2400" dirty="0">
              <a:latin typeface="微软雅黑" panose="020B0503020204020204" charset="-122"/>
              <a:ea typeface="微软雅黑" panose="020B0503020204020204" charset="-122"/>
            </a:endParaRPr>
          </a:p>
        </p:txBody>
      </p:sp>
      <p:sp>
        <p:nvSpPr>
          <p:cNvPr id="26" name="文本框 25"/>
          <p:cNvSpPr txBox="1"/>
          <p:nvPr>
            <p:custDataLst>
              <p:tags r:id="rId23"/>
            </p:custDataLst>
          </p:nvPr>
        </p:nvSpPr>
        <p:spPr>
          <a:xfrm>
            <a:off x="7452676" y="4945140"/>
            <a:ext cx="3721735" cy="553085"/>
          </a:xfrm>
          <a:prstGeom prst="rect">
            <a:avLst/>
          </a:prstGeom>
          <a:noFill/>
        </p:spPr>
        <p:txBody>
          <a:bodyPr wrap="square" rtlCol="0" anchor="t">
            <a:spAutoFit/>
          </a:bodyPr>
          <a:p>
            <a:pPr algn="dist">
              <a:lnSpc>
                <a:spcPct val="150000"/>
              </a:lnSpc>
            </a:pPr>
            <a:r>
              <a:rPr sz="2000" b="1" dirty="0">
                <a:solidFill>
                  <a:schemeClr val="accent1">
                    <a:lumMod val="75000"/>
                  </a:schemeClr>
                </a:solidFill>
                <a:latin typeface="微软雅黑" panose="020B0503020204020204" charset="-122"/>
                <a:ea typeface="微软雅黑" panose="020B0503020204020204" charset="-122"/>
                <a:sym typeface="+mn-ea"/>
              </a:rPr>
              <a:t>Excel 在固定资产管理中的应用</a:t>
            </a:r>
            <a:endParaRPr sz="2000" b="1" dirty="0">
              <a:solidFill>
                <a:schemeClr val="accent1">
                  <a:lumMod val="75000"/>
                </a:schemeClr>
              </a:solidFill>
              <a:latin typeface="微软雅黑" panose="020B0503020204020204" charset="-122"/>
              <a:ea typeface="微软雅黑" panose="020B0503020204020204" charset="-122"/>
              <a:sym typeface="+mn-ea"/>
            </a:endParaRPr>
          </a:p>
        </p:txBody>
      </p:sp>
    </p:spTree>
    <p:custDataLst>
      <p:tags r:id="rId2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sz="2400" dirty="0">
                <a:latin typeface="+mj-ea"/>
                <a:ea typeface="+mj-ea"/>
                <a:sym typeface="+mn-ea"/>
              </a:rPr>
              <a:t>（1）按“ Alt+Enter”键，进行单元格的换行。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矩形: 圆角 24"/>
          <p:cNvSpPr/>
          <p:nvPr/>
        </p:nvSpPr>
        <p:spPr bwMode="auto">
          <a:xfrm>
            <a:off x="565150" y="1344295"/>
            <a:ext cx="2888615"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ctr"/>
            <a:endParaRPr lang="en-US" sz="2000" dirty="0">
              <a:solidFill>
                <a:srgbClr val="FFFFFF"/>
              </a:solidFill>
              <a:latin typeface="+mj-ea"/>
              <a:ea typeface="+mj-ea"/>
            </a:endParaRPr>
          </a:p>
          <a:p>
            <a:pPr algn="ctr"/>
            <a:r>
              <a:rPr lang="en-US" sz="2000" dirty="0">
                <a:solidFill>
                  <a:srgbClr val="FFFFFF"/>
                </a:solidFill>
                <a:latin typeface="+mj-ea"/>
                <a:ea typeface="+mj-ea"/>
              </a:rPr>
              <a:t>1.</a:t>
            </a:r>
            <a:r>
              <a:rPr sz="2000" dirty="0">
                <a:solidFill>
                  <a:schemeClr val="bg1"/>
                </a:solidFill>
                <a:latin typeface="+mj-ea"/>
                <a:ea typeface="+mj-ea"/>
                <a:sym typeface="+mn-ea"/>
              </a:rPr>
              <a:t>复制单元格数据</a:t>
            </a:r>
            <a:endParaRPr sz="2000" dirty="0">
              <a:solidFill>
                <a:schemeClr val="bg1"/>
              </a:solidFill>
              <a:latin typeface="+mj-ea"/>
              <a:ea typeface="+mj-ea"/>
            </a:endParaRPr>
          </a:p>
          <a:p>
            <a:pPr algn="ctr"/>
            <a:endParaRPr sz="2000" dirty="0">
              <a:solidFill>
                <a:srgbClr val="FFFFFF"/>
              </a:solidFill>
              <a:latin typeface="+mj-ea"/>
              <a:ea typeface="+mj-ea"/>
            </a:endParaRPr>
          </a:p>
        </p:txBody>
      </p:sp>
      <p:sp>
        <p:nvSpPr>
          <p:cNvPr id="4" name="矩形 3"/>
          <p:cNvSpPr/>
          <p:nvPr/>
        </p:nvSpPr>
        <p:spPr>
          <a:xfrm>
            <a:off x="751840" y="1879600"/>
            <a:ext cx="10647045" cy="1087755"/>
          </a:xfrm>
          <a:prstGeom prst="rect">
            <a:avLst/>
          </a:prstGeom>
        </p:spPr>
        <p:txBody>
          <a:bodyPr wrap="square">
            <a:spAutoFit/>
          </a:bodyPr>
          <a:p>
            <a:pPr algn="just">
              <a:lnSpc>
                <a:spcPct val="120000"/>
              </a:lnSpc>
            </a:pPr>
            <a:r>
              <a:rPr lang="en-US" dirty="0">
                <a:latin typeface="+mj-ea"/>
                <a:ea typeface="+mj-ea"/>
              </a:rPr>
              <a:t>   </a:t>
            </a:r>
            <a:r>
              <a:rPr dirty="0">
                <a:latin typeface="+mj-ea"/>
                <a:ea typeface="+mj-ea"/>
                <a:sym typeface="+mn-ea"/>
              </a:rPr>
              <a:t>复制</a:t>
            </a:r>
            <a:r>
              <a:rPr lang="zh-CN" dirty="0">
                <a:latin typeface="+mj-ea"/>
                <a:ea typeface="+mj-ea"/>
                <a:sym typeface="+mn-ea"/>
              </a:rPr>
              <a:t>：选中需复制的单元格按快捷键</a:t>
            </a:r>
            <a:r>
              <a:rPr lang="en-US" altLang="zh-CN">
                <a:solidFill>
                  <a:srgbClr val="ED028C"/>
                </a:solidFill>
                <a:latin typeface="微软雅黑" panose="020B0503020204020204" charset="-122"/>
                <a:sym typeface="+mn-ea"/>
              </a:rPr>
              <a:t>“C</a:t>
            </a:r>
            <a:r>
              <a:rPr lang="zh-CN" altLang="en-US">
                <a:solidFill>
                  <a:srgbClr val="ED028C"/>
                </a:solidFill>
                <a:latin typeface="微软雅黑" panose="020B0503020204020204" charset="-122"/>
                <a:sym typeface="+mn-ea"/>
              </a:rPr>
              <a:t>TRL+C</a:t>
            </a:r>
            <a:r>
              <a:rPr lang="en-US" altLang="zh-CN">
                <a:solidFill>
                  <a:srgbClr val="ED028C"/>
                </a:solidFill>
                <a:latin typeface="微软雅黑" panose="020B0503020204020204" charset="-122"/>
                <a:sym typeface="+mn-ea"/>
              </a:rPr>
              <a:t>”</a:t>
            </a:r>
            <a:r>
              <a:rPr lang="zh-CN" altLang="en-US" dirty="0">
                <a:latin typeface="+mj-ea"/>
                <a:ea typeface="+mj-ea"/>
                <a:sym typeface="+mn-ea"/>
              </a:rPr>
              <a:t>或右键</a:t>
            </a:r>
            <a:r>
              <a:rPr lang="zh-CN" dirty="0">
                <a:latin typeface="+mj-ea"/>
                <a:ea typeface="+mj-ea"/>
                <a:sym typeface="+mn-ea"/>
              </a:rPr>
              <a:t>按</a:t>
            </a:r>
            <a:r>
              <a:rPr lang="zh-CN" dirty="0">
                <a:latin typeface="+mj-ea"/>
                <a:ea typeface="+mj-ea"/>
                <a:sym typeface="+mn-ea"/>
              </a:rPr>
              <a:t>复制按钮。</a:t>
            </a:r>
            <a:endParaRPr dirty="0">
              <a:latin typeface="+mj-ea"/>
              <a:ea typeface="+mj-ea"/>
            </a:endParaRPr>
          </a:p>
          <a:p>
            <a:pPr algn="just">
              <a:lnSpc>
                <a:spcPct val="120000"/>
              </a:lnSpc>
            </a:pPr>
            <a:r>
              <a:rPr lang="en-US" dirty="0">
                <a:latin typeface="+mj-ea"/>
                <a:ea typeface="+mj-ea"/>
                <a:sym typeface="+mn-ea"/>
              </a:rPr>
              <a:t>   </a:t>
            </a:r>
            <a:r>
              <a:rPr dirty="0">
                <a:latin typeface="+mj-ea"/>
                <a:ea typeface="+mj-ea"/>
                <a:sym typeface="+mn-ea"/>
              </a:rPr>
              <a:t>粘贴</a:t>
            </a:r>
            <a:r>
              <a:rPr lang="zh-CN" dirty="0">
                <a:latin typeface="+mj-ea"/>
                <a:ea typeface="+mj-ea"/>
                <a:sym typeface="+mn-ea"/>
              </a:rPr>
              <a:t>：选中需粘贴的单元格按</a:t>
            </a:r>
            <a:r>
              <a:rPr lang="zh-CN" dirty="0">
                <a:latin typeface="+mj-ea"/>
                <a:ea typeface="+mj-ea"/>
                <a:sym typeface="+mn-ea"/>
              </a:rPr>
              <a:t>快捷键</a:t>
            </a:r>
            <a:r>
              <a:rPr lang="en-US" altLang="zh-CN">
                <a:solidFill>
                  <a:srgbClr val="ED028C"/>
                </a:solidFill>
                <a:latin typeface="微软雅黑" panose="020B0503020204020204" charset="-122"/>
                <a:sym typeface="+mn-ea"/>
              </a:rPr>
              <a:t>“C</a:t>
            </a:r>
            <a:r>
              <a:rPr lang="zh-CN" altLang="en-US">
                <a:solidFill>
                  <a:srgbClr val="ED028C"/>
                </a:solidFill>
                <a:latin typeface="微软雅黑" panose="020B0503020204020204" charset="-122"/>
                <a:sym typeface="+mn-ea"/>
              </a:rPr>
              <a:t>TRL+V</a:t>
            </a:r>
            <a:r>
              <a:rPr lang="en-US" altLang="zh-CN">
                <a:solidFill>
                  <a:srgbClr val="ED028C"/>
                </a:solidFill>
                <a:latin typeface="微软雅黑" panose="020B0503020204020204" charset="-122"/>
                <a:sym typeface="+mn-ea"/>
              </a:rPr>
              <a:t>”</a:t>
            </a:r>
            <a:r>
              <a:rPr lang="zh-CN" altLang="en-US" dirty="0">
                <a:latin typeface="+mj-ea"/>
                <a:ea typeface="+mj-ea"/>
                <a:sym typeface="+mn-ea"/>
              </a:rPr>
              <a:t>或右键</a:t>
            </a:r>
            <a:r>
              <a:rPr lang="zh-CN" dirty="0">
                <a:latin typeface="+mj-ea"/>
                <a:ea typeface="+mj-ea"/>
                <a:sym typeface="+mn-ea"/>
              </a:rPr>
              <a:t>按粘贴按钮。</a:t>
            </a:r>
            <a:endParaRPr dirty="0">
              <a:latin typeface="+mj-ea"/>
              <a:ea typeface="+mj-ea"/>
            </a:endParaRPr>
          </a:p>
          <a:p>
            <a:pPr algn="just">
              <a:lnSpc>
                <a:spcPct val="120000"/>
              </a:lnSpc>
            </a:pPr>
            <a:endParaRPr lang="zh-CN" dirty="0">
              <a:latin typeface="+mj-ea"/>
              <a:ea typeface="+mj-ea"/>
              <a:sym typeface="+mn-ea"/>
            </a:endParaRPr>
          </a:p>
        </p:txBody>
      </p:sp>
      <p:sp>
        <p:nvSpPr>
          <p:cNvPr id="5" name="矩形: 圆角 24"/>
          <p:cNvSpPr/>
          <p:nvPr/>
        </p:nvSpPr>
        <p:spPr bwMode="auto">
          <a:xfrm>
            <a:off x="627380" y="2967355"/>
            <a:ext cx="2888615"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lstStyle/>
          <a:p>
            <a:pPr algn="ctr"/>
            <a:r>
              <a:rPr lang="en-US" sz="2000" dirty="0">
                <a:solidFill>
                  <a:srgbClr val="FFFFFF"/>
                </a:solidFill>
                <a:latin typeface="+mj-ea"/>
                <a:ea typeface="+mj-ea"/>
              </a:rPr>
              <a:t>2.</a:t>
            </a:r>
            <a:r>
              <a:rPr sz="2000" dirty="0">
                <a:solidFill>
                  <a:srgbClr val="FFFFFF"/>
                </a:solidFill>
                <a:latin typeface="+mj-ea"/>
                <a:ea typeface="+mj-ea"/>
              </a:rPr>
              <a:t>移动单元格数据</a:t>
            </a:r>
            <a:endParaRPr sz="2000" dirty="0">
              <a:solidFill>
                <a:srgbClr val="FFFFFF"/>
              </a:solidFill>
              <a:latin typeface="+mj-ea"/>
              <a:ea typeface="+mj-ea"/>
            </a:endParaRPr>
          </a:p>
        </p:txBody>
      </p:sp>
      <p:sp>
        <p:nvSpPr>
          <p:cNvPr id="11" name="矩形 10"/>
          <p:cNvSpPr/>
          <p:nvPr/>
        </p:nvSpPr>
        <p:spPr>
          <a:xfrm>
            <a:off x="627380" y="3586480"/>
            <a:ext cx="10647045" cy="1087755"/>
          </a:xfrm>
          <a:prstGeom prst="rect">
            <a:avLst/>
          </a:prstGeom>
        </p:spPr>
        <p:txBody>
          <a:bodyPr wrap="square">
            <a:spAutoFit/>
          </a:bodyPr>
          <a:p>
            <a:pPr algn="just">
              <a:lnSpc>
                <a:spcPct val="120000"/>
              </a:lnSpc>
            </a:pPr>
            <a:r>
              <a:rPr lang="en-US" dirty="0">
                <a:latin typeface="+mj-ea"/>
                <a:ea typeface="+mj-ea"/>
              </a:rPr>
              <a:t>   </a:t>
            </a:r>
            <a:r>
              <a:rPr lang="zh-CN" dirty="0">
                <a:latin typeface="+mj-ea"/>
                <a:ea typeface="+mj-ea"/>
                <a:sym typeface="+mn-ea"/>
              </a:rPr>
              <a:t>移动：选中需移动的单元格按快捷键</a:t>
            </a:r>
            <a:r>
              <a:rPr lang="en-US" altLang="zh-CN">
                <a:solidFill>
                  <a:srgbClr val="ED028C"/>
                </a:solidFill>
                <a:latin typeface="微软雅黑" panose="020B0503020204020204" charset="-122"/>
                <a:sym typeface="+mn-ea"/>
              </a:rPr>
              <a:t>“C</a:t>
            </a:r>
            <a:r>
              <a:rPr lang="zh-CN" altLang="en-US">
                <a:solidFill>
                  <a:srgbClr val="ED028C"/>
                </a:solidFill>
                <a:latin typeface="微软雅黑" panose="020B0503020204020204" charset="-122"/>
                <a:sym typeface="+mn-ea"/>
              </a:rPr>
              <a:t>TRL+</a:t>
            </a:r>
            <a:r>
              <a:rPr lang="en-US" altLang="zh-CN">
                <a:solidFill>
                  <a:srgbClr val="ED028C"/>
                </a:solidFill>
                <a:latin typeface="微软雅黑" panose="020B0503020204020204" charset="-122"/>
                <a:sym typeface="+mn-ea"/>
              </a:rPr>
              <a:t>X</a:t>
            </a:r>
            <a:r>
              <a:rPr lang="en-US" altLang="zh-CN">
                <a:solidFill>
                  <a:srgbClr val="ED028C"/>
                </a:solidFill>
                <a:latin typeface="微软雅黑" panose="020B0503020204020204" charset="-122"/>
                <a:sym typeface="+mn-ea"/>
              </a:rPr>
              <a:t>”</a:t>
            </a:r>
            <a:r>
              <a:rPr lang="zh-CN" altLang="en-US" dirty="0">
                <a:latin typeface="+mj-ea"/>
                <a:ea typeface="+mj-ea"/>
                <a:sym typeface="+mn-ea"/>
              </a:rPr>
              <a:t>或右键</a:t>
            </a:r>
            <a:r>
              <a:rPr lang="zh-CN" dirty="0">
                <a:latin typeface="+mj-ea"/>
                <a:ea typeface="+mj-ea"/>
                <a:sym typeface="+mn-ea"/>
              </a:rPr>
              <a:t>剪切</a:t>
            </a:r>
            <a:r>
              <a:rPr lang="zh-CN" dirty="0">
                <a:latin typeface="+mj-ea"/>
                <a:ea typeface="+mj-ea"/>
                <a:sym typeface="+mn-ea"/>
              </a:rPr>
              <a:t>按钮。</a:t>
            </a:r>
            <a:endParaRPr dirty="0">
              <a:latin typeface="+mj-ea"/>
              <a:ea typeface="+mj-ea"/>
            </a:endParaRPr>
          </a:p>
          <a:p>
            <a:pPr algn="just">
              <a:lnSpc>
                <a:spcPct val="120000"/>
              </a:lnSpc>
            </a:pPr>
            <a:r>
              <a:rPr lang="en-US" dirty="0">
                <a:latin typeface="+mj-ea"/>
                <a:ea typeface="+mj-ea"/>
                <a:sym typeface="+mn-ea"/>
              </a:rPr>
              <a:t>   </a:t>
            </a:r>
            <a:r>
              <a:rPr dirty="0">
                <a:latin typeface="+mj-ea"/>
                <a:ea typeface="+mj-ea"/>
                <a:sym typeface="+mn-ea"/>
              </a:rPr>
              <a:t>粘贴</a:t>
            </a:r>
            <a:r>
              <a:rPr lang="zh-CN" dirty="0">
                <a:latin typeface="+mj-ea"/>
                <a:ea typeface="+mj-ea"/>
                <a:sym typeface="+mn-ea"/>
              </a:rPr>
              <a:t>：选中需粘贴的单元格按快捷键</a:t>
            </a:r>
            <a:r>
              <a:rPr lang="en-US" altLang="zh-CN">
                <a:solidFill>
                  <a:srgbClr val="ED028C"/>
                </a:solidFill>
                <a:latin typeface="微软雅黑" panose="020B0503020204020204" charset="-122"/>
                <a:sym typeface="+mn-ea"/>
              </a:rPr>
              <a:t>“C</a:t>
            </a:r>
            <a:r>
              <a:rPr lang="zh-CN" altLang="en-US">
                <a:solidFill>
                  <a:srgbClr val="ED028C"/>
                </a:solidFill>
                <a:latin typeface="微软雅黑" panose="020B0503020204020204" charset="-122"/>
                <a:sym typeface="+mn-ea"/>
              </a:rPr>
              <a:t>TRL+V</a:t>
            </a:r>
            <a:r>
              <a:rPr lang="en-US" altLang="zh-CN">
                <a:solidFill>
                  <a:srgbClr val="ED028C"/>
                </a:solidFill>
                <a:latin typeface="微软雅黑" panose="020B0503020204020204" charset="-122"/>
                <a:sym typeface="+mn-ea"/>
              </a:rPr>
              <a:t>”</a:t>
            </a:r>
            <a:r>
              <a:rPr lang="zh-CN" altLang="en-US" dirty="0">
                <a:latin typeface="+mj-ea"/>
                <a:ea typeface="+mj-ea"/>
                <a:sym typeface="+mn-ea"/>
              </a:rPr>
              <a:t>或右键</a:t>
            </a:r>
            <a:r>
              <a:rPr lang="zh-CN" dirty="0">
                <a:latin typeface="+mj-ea"/>
                <a:ea typeface="+mj-ea"/>
                <a:sym typeface="+mn-ea"/>
              </a:rPr>
              <a:t>粘贴</a:t>
            </a:r>
            <a:r>
              <a:rPr lang="zh-CN" dirty="0">
                <a:latin typeface="+mj-ea"/>
                <a:ea typeface="+mj-ea"/>
                <a:sym typeface="+mn-ea"/>
              </a:rPr>
              <a:t>按钮。</a:t>
            </a:r>
            <a:endParaRPr dirty="0">
              <a:latin typeface="+mj-ea"/>
              <a:ea typeface="+mj-ea"/>
            </a:endParaRPr>
          </a:p>
          <a:p>
            <a:pPr algn="just">
              <a:lnSpc>
                <a:spcPct val="120000"/>
              </a:lnSpc>
            </a:pPr>
            <a:endParaRPr lang="zh-CN" dirty="0">
              <a:latin typeface="+mj-ea"/>
              <a:ea typeface="+mj-ea"/>
              <a:sym typeface="+mn-ea"/>
            </a:endParaRPr>
          </a:p>
        </p:txBody>
      </p:sp>
    </p:spTree>
    <p:custDataLst>
      <p:tags r:id="rId1"/>
    </p:custData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dirty="0">
                <a:latin typeface="+mj-ea"/>
                <a:ea typeface="+mj-ea"/>
                <a:sym typeface="+mn-ea"/>
              </a:rPr>
              <a:t>（1）按“ Alt+Enter”键，</a:t>
            </a:r>
            <a:r>
              <a:rPr sz="2400" dirty="0">
                <a:latin typeface="+mj-ea"/>
                <a:ea typeface="+mj-ea"/>
                <a:sym typeface="+mn-ea"/>
              </a:rPr>
              <a:t>进行单元格的换行。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graphicFrame>
        <p:nvGraphicFramePr>
          <p:cNvPr id="17410" name="Object 2"/>
          <p:cNvGraphicFramePr>
            <a:graphicFrameLocks noChangeAspect="1"/>
          </p:cNvGraphicFramePr>
          <p:nvPr/>
        </p:nvGraphicFramePr>
        <p:xfrm>
          <a:off x="9233535" y="4537710"/>
          <a:ext cx="2702560" cy="2034540"/>
        </p:xfrm>
        <a:graphic>
          <a:graphicData uri="http://schemas.openxmlformats.org/presentationml/2006/ole">
            <mc:AlternateContent xmlns:mc="http://schemas.openxmlformats.org/markup-compatibility/2006">
              <mc:Choice xmlns:v="urn:schemas-microsoft-com:vml" Requires="v">
                <p:oleObj spid="_x0000_s3091" name="" r:id="rId1" imgW="1112520" imgH="906145" progId="MS_ClipArt_Gallery.2">
                  <p:embed/>
                </p:oleObj>
              </mc:Choice>
              <mc:Fallback>
                <p:oleObj name="" r:id="rId1" imgW="1112520" imgH="906145" progId="MS_ClipArt_Gallery.2">
                  <p:embed/>
                  <p:pic>
                    <p:nvPicPr>
                      <p:cNvPr id="0" name="图片 3090"/>
                      <p:cNvPicPr/>
                      <p:nvPr/>
                    </p:nvPicPr>
                    <p:blipFill>
                      <a:blip r:embed="rId2"/>
                      <a:stretch>
                        <a:fillRect/>
                      </a:stretch>
                    </p:blipFill>
                    <p:spPr>
                      <a:xfrm>
                        <a:off x="9233535" y="4537710"/>
                        <a:ext cx="2702560" cy="2034540"/>
                      </a:xfrm>
                      <a:prstGeom prst="rect">
                        <a:avLst/>
                      </a:prstGeom>
                      <a:noFill/>
                      <a:ln w="38100">
                        <a:noFill/>
                        <a:miter/>
                      </a:ln>
                    </p:spPr>
                  </p:pic>
                </p:oleObj>
              </mc:Fallback>
            </mc:AlternateContent>
          </a:graphicData>
        </a:graphic>
      </p:graphicFrame>
      <p:sp>
        <p:nvSpPr>
          <p:cNvPr id="3" name="矩形: 圆角 24"/>
          <p:cNvSpPr/>
          <p:nvPr/>
        </p:nvSpPr>
        <p:spPr bwMode="auto">
          <a:xfrm>
            <a:off x="565150" y="1250950"/>
            <a:ext cx="2888615"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ctr"/>
            <a:r>
              <a:rPr lang="en-US" sz="2000" dirty="0">
                <a:solidFill>
                  <a:srgbClr val="FFFFFF"/>
                </a:solidFill>
                <a:latin typeface="+mj-ea"/>
                <a:ea typeface="+mj-ea"/>
              </a:rPr>
              <a:t>3.</a:t>
            </a:r>
            <a:r>
              <a:rPr sz="2000" dirty="0">
                <a:solidFill>
                  <a:srgbClr val="FFFFFF"/>
                </a:solidFill>
                <a:latin typeface="+mj-ea"/>
                <a:ea typeface="+mj-ea"/>
              </a:rPr>
              <a:t>查找数据</a:t>
            </a:r>
            <a:endParaRPr sz="2000" dirty="0">
              <a:solidFill>
                <a:srgbClr val="FFFFFF"/>
              </a:solidFill>
              <a:latin typeface="+mj-ea"/>
              <a:ea typeface="+mj-ea"/>
            </a:endParaRPr>
          </a:p>
        </p:txBody>
      </p:sp>
      <p:sp>
        <p:nvSpPr>
          <p:cNvPr id="4" name="矩形 3"/>
          <p:cNvSpPr/>
          <p:nvPr/>
        </p:nvSpPr>
        <p:spPr>
          <a:xfrm>
            <a:off x="751840" y="1879600"/>
            <a:ext cx="10647045" cy="755650"/>
          </a:xfrm>
          <a:prstGeom prst="rect">
            <a:avLst/>
          </a:prstGeom>
        </p:spPr>
        <p:txBody>
          <a:bodyPr wrap="square">
            <a:spAutoFit/>
          </a:bodyPr>
          <a:p>
            <a:pPr algn="just">
              <a:lnSpc>
                <a:spcPct val="120000"/>
              </a:lnSpc>
            </a:pPr>
            <a:r>
              <a:rPr lang="en-US" dirty="0">
                <a:latin typeface="+mj-ea"/>
                <a:ea typeface="+mj-ea"/>
              </a:rPr>
              <a:t>     </a:t>
            </a:r>
            <a:r>
              <a:rPr dirty="0">
                <a:latin typeface="+mj-ea"/>
                <a:ea typeface="+mj-ea"/>
              </a:rPr>
              <a:t>用户在查找数据前，先选中要查找的范围，然后按住</a:t>
            </a:r>
            <a:r>
              <a:rPr lang="zh-CN" altLang="en-US">
                <a:solidFill>
                  <a:srgbClr val="ED028C"/>
                </a:solidFill>
                <a:latin typeface="微软雅黑" panose="020B0503020204020204" charset="-122"/>
              </a:rPr>
              <a:t>“Ctrl+F”</a:t>
            </a:r>
            <a:r>
              <a:rPr dirty="0">
                <a:latin typeface="+mj-ea"/>
                <a:ea typeface="+mj-ea"/>
              </a:rPr>
              <a:t>键打开“查找与替换”对话框，在查找内容栏中输入要查找的数据内容，单击</a:t>
            </a:r>
            <a:r>
              <a:rPr lang="zh-CN" altLang="en-US">
                <a:solidFill>
                  <a:srgbClr val="ED028C"/>
                </a:solidFill>
                <a:latin typeface="微软雅黑" panose="020B0503020204020204" charset="-122"/>
                <a:sym typeface="+mn-ea"/>
              </a:rPr>
              <a:t>“</a:t>
            </a:r>
            <a:r>
              <a:rPr lang="zh-CN" altLang="en-US">
                <a:solidFill>
                  <a:srgbClr val="ED028C"/>
                </a:solidFill>
                <a:latin typeface="微软雅黑" panose="020B0503020204020204" charset="-122"/>
              </a:rPr>
              <a:t>查找下一个</a:t>
            </a:r>
            <a:r>
              <a:rPr lang="zh-CN" altLang="en-US">
                <a:solidFill>
                  <a:srgbClr val="ED028C"/>
                </a:solidFill>
                <a:latin typeface="微软雅黑" panose="020B0503020204020204" charset="-122"/>
                <a:sym typeface="+mn-ea"/>
              </a:rPr>
              <a:t>”</a:t>
            </a:r>
            <a:r>
              <a:rPr dirty="0">
                <a:latin typeface="+mj-ea"/>
                <a:ea typeface="+mj-ea"/>
              </a:rPr>
              <a:t>按钮就可以看到查找内容的所在位置。</a:t>
            </a:r>
            <a:endParaRPr dirty="0">
              <a:latin typeface="+mj-ea"/>
              <a:ea typeface="+mj-ea"/>
            </a:endParaRPr>
          </a:p>
        </p:txBody>
      </p:sp>
      <p:sp>
        <p:nvSpPr>
          <p:cNvPr id="5" name="矩形: 圆角 24"/>
          <p:cNvSpPr/>
          <p:nvPr/>
        </p:nvSpPr>
        <p:spPr bwMode="auto">
          <a:xfrm>
            <a:off x="504190" y="2949575"/>
            <a:ext cx="2888615" cy="427990"/>
          </a:xfrm>
          <a:prstGeom prst="roundRect">
            <a:avLst>
              <a:gd name="adj" fmla="val 50000"/>
            </a:avLst>
          </a:prstGeom>
          <a:gradFill>
            <a:gsLst>
              <a:gs pos="56000">
                <a:srgbClr val="33AFCB">
                  <a:lumMod val="98000"/>
                  <a:lumOff val="2000"/>
                </a:srgbClr>
              </a:gs>
              <a:gs pos="0">
                <a:srgbClr val="33AFCB">
                  <a:lumMod val="90000"/>
                  <a:lumOff val="10000"/>
                </a:srgbClr>
              </a:gs>
              <a:gs pos="100000">
                <a:srgbClr val="33AFCB">
                  <a:lumMod val="85000"/>
                </a:srgb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F2F2F2"/>
                  </a:outerShdw>
                </a:effectLst>
              </a14:hiddenEffects>
            </a:ext>
          </a:extLst>
        </p:spPr>
        <p:txBody>
          <a:bodyPr vert="horz" wrap="square" lIns="0" tIns="0" rIns="0" bIns="0" numCol="1" rtlCol="0" anchor="ctr" anchorCtr="0" compatLnSpc="1"/>
          <a:p>
            <a:pPr algn="ctr"/>
            <a:r>
              <a:rPr lang="en-US" sz="2000" dirty="0">
                <a:solidFill>
                  <a:srgbClr val="FFFFFF"/>
                </a:solidFill>
                <a:latin typeface="+mj-ea"/>
                <a:ea typeface="+mj-ea"/>
              </a:rPr>
              <a:t>4.</a:t>
            </a:r>
            <a:r>
              <a:rPr sz="2000" dirty="0">
                <a:solidFill>
                  <a:srgbClr val="FFFFFF"/>
                </a:solidFill>
                <a:latin typeface="+mj-ea"/>
                <a:ea typeface="+mj-ea"/>
              </a:rPr>
              <a:t>替换数据</a:t>
            </a:r>
            <a:endParaRPr sz="2000" dirty="0">
              <a:solidFill>
                <a:srgbClr val="FFFFFF"/>
              </a:solidFill>
              <a:latin typeface="+mj-ea"/>
              <a:ea typeface="+mj-ea"/>
            </a:endParaRPr>
          </a:p>
        </p:txBody>
      </p:sp>
      <p:sp>
        <p:nvSpPr>
          <p:cNvPr id="14" name="矩形 13"/>
          <p:cNvSpPr/>
          <p:nvPr/>
        </p:nvSpPr>
        <p:spPr>
          <a:xfrm>
            <a:off x="1020445" y="3645535"/>
            <a:ext cx="10647045" cy="423545"/>
          </a:xfrm>
          <a:prstGeom prst="rect">
            <a:avLst/>
          </a:prstGeom>
        </p:spPr>
        <p:txBody>
          <a:bodyPr wrap="square">
            <a:spAutoFit/>
          </a:bodyPr>
          <a:p>
            <a:pPr algn="just">
              <a:lnSpc>
                <a:spcPct val="120000"/>
              </a:lnSpc>
            </a:pPr>
            <a:r>
              <a:rPr sz="1800" dirty="0">
                <a:latin typeface="+mj-ea"/>
                <a:ea typeface="+mj-ea"/>
              </a:rPr>
              <a:t>在查找到的数据基础上替换数据。</a:t>
            </a:r>
            <a:endParaRPr sz="1800" dirty="0">
              <a:latin typeface="+mj-ea"/>
              <a:ea typeface="+mj-ea"/>
            </a:endParaRPr>
          </a:p>
        </p:txBody>
      </p:sp>
    </p:spTree>
    <p:custDataLst>
      <p:tags r:id="rId3"/>
    </p:custData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11" name="图片 10"/>
          <p:cNvPicPr>
            <a:picLocks noChangeAspect="1"/>
          </p:cNvPicPr>
          <p:nvPr/>
        </p:nvPicPr>
        <p:blipFill>
          <a:blip r:embed="rId2"/>
          <a:stretch>
            <a:fillRect/>
          </a:stretch>
        </p:blipFill>
        <p:spPr>
          <a:xfrm>
            <a:off x="250825" y="1094105"/>
            <a:ext cx="4698365" cy="3013075"/>
          </a:xfrm>
          <a:prstGeom prst="rect">
            <a:avLst/>
          </a:prstGeom>
        </p:spPr>
      </p:pic>
      <p:pic>
        <p:nvPicPr>
          <p:cNvPr id="12" name="图片 11"/>
          <p:cNvPicPr>
            <a:picLocks noChangeAspect="1"/>
          </p:cNvPicPr>
          <p:nvPr/>
        </p:nvPicPr>
        <p:blipFill>
          <a:blip r:embed="rId3"/>
          <a:stretch>
            <a:fillRect/>
          </a:stretch>
        </p:blipFill>
        <p:spPr>
          <a:xfrm>
            <a:off x="5284470" y="1094105"/>
            <a:ext cx="5907405" cy="2854960"/>
          </a:xfrm>
          <a:prstGeom prst="rect">
            <a:avLst/>
          </a:prstGeom>
        </p:spPr>
      </p:pic>
      <p:pic>
        <p:nvPicPr>
          <p:cNvPr id="15" name="图片 14"/>
          <p:cNvPicPr>
            <a:picLocks noChangeAspect="1"/>
          </p:cNvPicPr>
          <p:nvPr/>
        </p:nvPicPr>
        <p:blipFill>
          <a:blip r:embed="rId4"/>
          <a:stretch>
            <a:fillRect/>
          </a:stretch>
        </p:blipFill>
        <p:spPr>
          <a:xfrm>
            <a:off x="397510" y="4111625"/>
            <a:ext cx="4551680" cy="2633345"/>
          </a:xfrm>
          <a:prstGeom prst="rect">
            <a:avLst/>
          </a:prstGeom>
        </p:spPr>
      </p:pic>
      <p:pic>
        <p:nvPicPr>
          <p:cNvPr id="16" name="图片 15"/>
          <p:cNvPicPr>
            <a:picLocks noChangeAspect="1"/>
          </p:cNvPicPr>
          <p:nvPr/>
        </p:nvPicPr>
        <p:blipFill>
          <a:blip r:embed="rId5"/>
          <a:stretch>
            <a:fillRect/>
          </a:stretch>
        </p:blipFill>
        <p:spPr>
          <a:xfrm>
            <a:off x="5346065" y="4107815"/>
            <a:ext cx="4225290" cy="2585720"/>
          </a:xfrm>
          <a:prstGeom prst="rect">
            <a:avLst/>
          </a:prstGeom>
        </p:spPr>
      </p:pic>
      <p:sp>
        <p:nvSpPr>
          <p:cNvPr id="10" name="文本框 9"/>
          <p:cNvSpPr txBox="1"/>
          <p:nvPr/>
        </p:nvSpPr>
        <p:spPr>
          <a:xfrm>
            <a:off x="153670" y="746125"/>
            <a:ext cx="6096000" cy="386080"/>
          </a:xfrm>
          <a:prstGeom prst="rect">
            <a:avLst/>
          </a:prstGeom>
          <a:noFill/>
        </p:spPr>
        <p:txBody>
          <a:bodyPr wrap="square" rtlCol="0" anchor="t">
            <a:spAutoFit/>
          </a:bodyPr>
          <a:p>
            <a:pPr algn="just" fontAlgn="base">
              <a:lnSpc>
                <a:spcPct val="120000"/>
              </a:lnSpc>
              <a:buFont typeface="Arial" panose="020B0604020202020204" pitchFamily="34" charset="0"/>
            </a:pPr>
            <a:r>
              <a:rPr lang="en-US" altLang="zh-CN" sz="1600" dirty="0">
                <a:solidFill>
                  <a:srgbClr val="393A3F"/>
                </a:solidFill>
                <a:latin typeface="+mj-ea"/>
                <a:ea typeface="+mj-ea"/>
                <a:sym typeface="+mn-ea"/>
              </a:rPr>
              <a:t>  </a:t>
            </a:r>
            <a:r>
              <a:rPr lang="zh-CN" sz="1600" dirty="0">
                <a:solidFill>
                  <a:srgbClr val="393A3F"/>
                </a:solidFill>
                <a:latin typeface="+mj-ea"/>
                <a:ea typeface="+mj-ea"/>
                <a:sym typeface="+mn-ea"/>
              </a:rPr>
              <a:t>复制、移动单元格</a:t>
            </a:r>
            <a:r>
              <a:rPr sz="1600" dirty="0">
                <a:solidFill>
                  <a:srgbClr val="393A3F"/>
                </a:solidFill>
                <a:latin typeface="+mj-ea"/>
                <a:ea typeface="+mj-ea"/>
                <a:sym typeface="+mn-ea"/>
              </a:rPr>
              <a:t>，操作步骤如图 1-</a:t>
            </a:r>
            <a:r>
              <a:rPr lang="en-US" sz="1600" dirty="0">
                <a:solidFill>
                  <a:srgbClr val="393A3F"/>
                </a:solidFill>
                <a:latin typeface="+mj-ea"/>
                <a:ea typeface="+mj-ea"/>
                <a:sym typeface="+mn-ea"/>
              </a:rPr>
              <a:t>9</a:t>
            </a:r>
            <a:r>
              <a:rPr sz="1600" dirty="0">
                <a:solidFill>
                  <a:srgbClr val="393A3F"/>
                </a:solidFill>
                <a:latin typeface="+mj-ea"/>
                <a:ea typeface="+mj-ea"/>
                <a:sym typeface="+mn-ea"/>
              </a:rPr>
              <a:t> 至图 1-</a:t>
            </a:r>
            <a:r>
              <a:rPr lang="en-US" sz="1600" dirty="0">
                <a:solidFill>
                  <a:srgbClr val="393A3F"/>
                </a:solidFill>
                <a:latin typeface="+mj-ea"/>
                <a:ea typeface="+mj-ea"/>
                <a:sym typeface="+mn-ea"/>
              </a:rPr>
              <a:t>12</a:t>
            </a:r>
            <a:r>
              <a:rPr sz="1600" dirty="0">
                <a:solidFill>
                  <a:srgbClr val="393A3F"/>
                </a:solidFill>
                <a:latin typeface="+mj-ea"/>
                <a:ea typeface="+mj-ea"/>
                <a:sym typeface="+mn-ea"/>
              </a:rPr>
              <a:t>所示。</a:t>
            </a:r>
            <a:endParaRPr lang="zh-CN" altLang="en-US" sz="1600" dirty="0">
              <a:solidFill>
                <a:srgbClr val="393A3F"/>
              </a:solidFill>
              <a:latin typeface="+mj-ea"/>
              <a:ea typeface="+mj-ea"/>
              <a:sym typeface="+mn-ea"/>
            </a:endParaRPr>
          </a:p>
        </p:txBody>
      </p:sp>
    </p:spTree>
    <p:custDataLst>
      <p:tags r:id="rId6"/>
    </p:custData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8867140" y="307975"/>
            <a:ext cx="3319780" cy="5415915"/>
          </a:xfrm>
          <a:prstGeom prst="rect">
            <a:avLst/>
          </a:prstGeom>
        </p:spPr>
      </p:pic>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图片 1"/>
          <p:cNvPicPr>
            <a:picLocks noChangeAspect="1"/>
          </p:cNvPicPr>
          <p:nvPr/>
        </p:nvPicPr>
        <p:blipFill>
          <a:blip r:embed="rId2"/>
          <a:stretch>
            <a:fillRect/>
          </a:stretch>
        </p:blipFill>
        <p:spPr>
          <a:xfrm>
            <a:off x="0" y="1189355"/>
            <a:ext cx="6687185" cy="3001010"/>
          </a:xfrm>
          <a:prstGeom prst="rect">
            <a:avLst/>
          </a:prstGeom>
        </p:spPr>
      </p:pic>
      <p:sp>
        <p:nvSpPr>
          <p:cNvPr id="100" name="文本框 99"/>
          <p:cNvSpPr txBox="1"/>
          <p:nvPr/>
        </p:nvSpPr>
        <p:spPr>
          <a:xfrm>
            <a:off x="1986915" y="3998595"/>
            <a:ext cx="2229485" cy="337185"/>
          </a:xfrm>
          <a:prstGeom prst="rect">
            <a:avLst/>
          </a:prstGeom>
          <a:noFill/>
          <a:ln w="9525">
            <a:noFill/>
          </a:ln>
        </p:spPr>
        <p:txBody>
          <a:bodyPr wrap="square">
            <a:spAutoFit/>
          </a:bodyPr>
          <a:p>
            <a:pPr indent="0"/>
            <a:r>
              <a:rPr lang="zh-CN" sz="1600" b="0">
                <a:solidFill>
                  <a:srgbClr val="ED028C"/>
                </a:solidFill>
                <a:ea typeface="微软雅黑" panose="020B0503020204020204" charset="-122"/>
              </a:rPr>
              <a:t>图</a:t>
            </a:r>
            <a:r>
              <a:rPr lang="en-US" sz="1600" b="0">
                <a:solidFill>
                  <a:srgbClr val="ED028C"/>
                </a:solidFill>
                <a:latin typeface="微软雅黑" panose="020B0503020204020204" charset="-122"/>
              </a:rPr>
              <a:t> 1-13 </a:t>
            </a:r>
            <a:r>
              <a:rPr lang="zh-CN" sz="1600" b="0">
                <a:solidFill>
                  <a:srgbClr val="ED028C"/>
                </a:solidFill>
                <a:ea typeface="微软雅黑" panose="020B0503020204020204" charset="-122"/>
              </a:rPr>
              <a:t>查找数据</a:t>
            </a:r>
            <a:endParaRPr lang="zh-CN" altLang="en-US" sz="1600" b="0">
              <a:solidFill>
                <a:srgbClr val="ED028C"/>
              </a:solidFill>
              <a:ea typeface="微软雅黑" panose="020B0503020204020204" charset="-122"/>
            </a:endParaRPr>
          </a:p>
        </p:txBody>
      </p:sp>
      <p:pic>
        <p:nvPicPr>
          <p:cNvPr id="3" name="图片 2"/>
          <p:cNvPicPr>
            <a:picLocks noChangeAspect="1"/>
          </p:cNvPicPr>
          <p:nvPr/>
        </p:nvPicPr>
        <p:blipFill>
          <a:blip r:embed="rId3"/>
          <a:stretch>
            <a:fillRect/>
          </a:stretch>
        </p:blipFill>
        <p:spPr>
          <a:xfrm>
            <a:off x="6853555" y="727075"/>
            <a:ext cx="5752465" cy="3271520"/>
          </a:xfrm>
          <a:prstGeom prst="rect">
            <a:avLst/>
          </a:prstGeom>
        </p:spPr>
      </p:pic>
      <p:sp>
        <p:nvSpPr>
          <p:cNvPr id="10" name="文本框 9"/>
          <p:cNvSpPr txBox="1"/>
          <p:nvPr/>
        </p:nvSpPr>
        <p:spPr>
          <a:xfrm>
            <a:off x="9125585" y="3491230"/>
            <a:ext cx="2229485" cy="275590"/>
          </a:xfrm>
          <a:prstGeom prst="rect">
            <a:avLst/>
          </a:prstGeom>
          <a:noFill/>
          <a:ln w="9525">
            <a:noFill/>
          </a:ln>
        </p:spPr>
        <p:txBody>
          <a:bodyPr wrap="square">
            <a:noAutofit/>
          </a:bodyPr>
          <a:p>
            <a:pPr indent="0"/>
            <a:r>
              <a:rPr lang="zh-CN" sz="1600" b="0">
                <a:solidFill>
                  <a:srgbClr val="ED028C"/>
                </a:solidFill>
                <a:ea typeface="微软雅黑" panose="020B0503020204020204" charset="-122"/>
              </a:rPr>
              <a:t>图</a:t>
            </a:r>
            <a:r>
              <a:rPr lang="en-US" sz="1600" b="0">
                <a:solidFill>
                  <a:srgbClr val="ED028C"/>
                </a:solidFill>
                <a:latin typeface="微软雅黑" panose="020B0503020204020204" charset="-122"/>
              </a:rPr>
              <a:t> 1-14 </a:t>
            </a:r>
            <a:r>
              <a:rPr lang="zh-CN" altLang="en-US" sz="1600" b="0">
                <a:solidFill>
                  <a:srgbClr val="ED028C"/>
                </a:solidFill>
                <a:latin typeface="微软雅黑" panose="020B0503020204020204" charset="-122"/>
              </a:rPr>
              <a:t>替换</a:t>
            </a:r>
            <a:r>
              <a:rPr lang="zh-CN" sz="1600" b="0">
                <a:solidFill>
                  <a:srgbClr val="ED028C"/>
                </a:solidFill>
                <a:ea typeface="微软雅黑" panose="020B0503020204020204" charset="-122"/>
              </a:rPr>
              <a:t>数据</a:t>
            </a:r>
            <a:endParaRPr lang="zh-CN" altLang="en-US" sz="1600" b="0">
              <a:solidFill>
                <a:srgbClr val="ED028C"/>
              </a:solidFill>
              <a:ea typeface="微软雅黑" panose="020B0503020204020204" charset="-122"/>
            </a:endParaRPr>
          </a:p>
        </p:txBody>
      </p:sp>
      <p:pic>
        <p:nvPicPr>
          <p:cNvPr id="20" name="图片 20"/>
          <p:cNvPicPr>
            <a:picLocks noChangeAspect="1"/>
          </p:cNvPicPr>
          <p:nvPr/>
        </p:nvPicPr>
        <p:blipFill>
          <a:blip r:embed="rId4"/>
          <a:stretch>
            <a:fillRect/>
          </a:stretch>
        </p:blipFill>
        <p:spPr>
          <a:xfrm>
            <a:off x="3649980" y="4479925"/>
            <a:ext cx="4001135" cy="1596390"/>
          </a:xfrm>
          <a:prstGeom prst="rect">
            <a:avLst/>
          </a:prstGeom>
          <a:noFill/>
          <a:ln>
            <a:noFill/>
          </a:ln>
        </p:spPr>
      </p:pic>
      <p:sp>
        <p:nvSpPr>
          <p:cNvPr id="14" name="文本框 13"/>
          <p:cNvSpPr txBox="1"/>
          <p:nvPr/>
        </p:nvSpPr>
        <p:spPr>
          <a:xfrm>
            <a:off x="4044315" y="6011545"/>
            <a:ext cx="2642870" cy="377825"/>
          </a:xfrm>
          <a:prstGeom prst="rect">
            <a:avLst/>
          </a:prstGeom>
          <a:noFill/>
          <a:ln w="9525">
            <a:noFill/>
          </a:ln>
        </p:spPr>
        <p:txBody>
          <a:bodyPr>
            <a:noAutofit/>
          </a:bodyPr>
          <a:p>
            <a:pPr indent="0"/>
            <a:r>
              <a:rPr lang="en-US" altLang="zh-CN" b="0">
                <a:solidFill>
                  <a:srgbClr val="ED028C"/>
                </a:solidFill>
                <a:ea typeface="微软雅黑" panose="020B0503020204020204" charset="-122"/>
              </a:rPr>
              <a:t>      </a:t>
            </a:r>
            <a:r>
              <a:rPr lang="en-US" altLang="zh-CN" sz="1600" b="0">
                <a:solidFill>
                  <a:srgbClr val="ED028C"/>
                </a:solidFill>
                <a:ea typeface="微软雅黑" panose="020B0503020204020204" charset="-122"/>
              </a:rPr>
              <a:t> </a:t>
            </a:r>
            <a:r>
              <a:rPr lang="zh-CN" sz="1600" b="0">
                <a:solidFill>
                  <a:srgbClr val="ED028C"/>
                </a:solidFill>
                <a:ea typeface="微软雅黑" panose="020B0503020204020204" charset="-122"/>
              </a:rPr>
              <a:t>图</a:t>
            </a:r>
            <a:r>
              <a:rPr lang="en-US" sz="1600" b="0">
                <a:solidFill>
                  <a:srgbClr val="ED028C"/>
                </a:solidFill>
                <a:latin typeface="微软雅黑" panose="020B0503020204020204" charset="-122"/>
              </a:rPr>
              <a:t> 1-15</a:t>
            </a:r>
            <a:r>
              <a:rPr lang="zh-CN" sz="1600" b="0">
                <a:solidFill>
                  <a:srgbClr val="ED028C"/>
                </a:solidFill>
                <a:ea typeface="微软雅黑" panose="020B0503020204020204" charset="-122"/>
              </a:rPr>
              <a:t>替换完成</a:t>
            </a:r>
            <a:endParaRPr lang="zh-CN" altLang="en-US" sz="1600" b="0">
              <a:solidFill>
                <a:srgbClr val="ED028C"/>
              </a:solidFill>
              <a:ea typeface="微软雅黑" panose="020B0503020204020204" charset="-122"/>
            </a:endParaRPr>
          </a:p>
        </p:txBody>
      </p:sp>
      <p:sp>
        <p:nvSpPr>
          <p:cNvPr id="8" name="文本框 7"/>
          <p:cNvSpPr txBox="1"/>
          <p:nvPr/>
        </p:nvSpPr>
        <p:spPr>
          <a:xfrm>
            <a:off x="153670" y="746125"/>
            <a:ext cx="6096000" cy="386080"/>
          </a:xfrm>
          <a:prstGeom prst="rect">
            <a:avLst/>
          </a:prstGeom>
          <a:noFill/>
        </p:spPr>
        <p:txBody>
          <a:bodyPr wrap="square" rtlCol="0" anchor="t">
            <a:spAutoFit/>
          </a:bodyPr>
          <a:p>
            <a:pPr algn="just" fontAlgn="base">
              <a:lnSpc>
                <a:spcPct val="120000"/>
              </a:lnSpc>
              <a:buFont typeface="Arial" panose="020B0604020202020204" pitchFamily="34" charset="0"/>
            </a:pPr>
            <a:r>
              <a:rPr lang="en-US" altLang="zh-CN" sz="1600" dirty="0">
                <a:solidFill>
                  <a:srgbClr val="393A3F"/>
                </a:solidFill>
                <a:latin typeface="+mj-ea"/>
                <a:ea typeface="+mj-ea"/>
                <a:sym typeface="+mn-ea"/>
              </a:rPr>
              <a:t>  </a:t>
            </a:r>
            <a:r>
              <a:rPr lang="zh-CN" sz="1600" dirty="0">
                <a:solidFill>
                  <a:srgbClr val="393A3F"/>
                </a:solidFill>
                <a:latin typeface="+mj-ea"/>
                <a:ea typeface="+mj-ea"/>
                <a:sym typeface="+mn-ea"/>
              </a:rPr>
              <a:t>查找</a:t>
            </a:r>
            <a:r>
              <a:rPr lang="zh-CN" sz="1600" dirty="0">
                <a:solidFill>
                  <a:srgbClr val="393A3F"/>
                </a:solidFill>
                <a:latin typeface="+mj-ea"/>
                <a:ea typeface="+mj-ea"/>
                <a:sym typeface="+mn-ea"/>
              </a:rPr>
              <a:t>、替换单元格</a:t>
            </a:r>
            <a:r>
              <a:rPr sz="1600" dirty="0">
                <a:solidFill>
                  <a:srgbClr val="393A3F"/>
                </a:solidFill>
                <a:latin typeface="+mj-ea"/>
                <a:ea typeface="+mj-ea"/>
                <a:sym typeface="+mn-ea"/>
              </a:rPr>
              <a:t>，操作步骤如图 1-</a:t>
            </a:r>
            <a:r>
              <a:rPr lang="en-US" sz="1600" dirty="0">
                <a:solidFill>
                  <a:srgbClr val="393A3F"/>
                </a:solidFill>
                <a:latin typeface="+mj-ea"/>
                <a:ea typeface="+mj-ea"/>
                <a:sym typeface="+mn-ea"/>
              </a:rPr>
              <a:t>13</a:t>
            </a:r>
            <a:r>
              <a:rPr sz="1600" dirty="0">
                <a:solidFill>
                  <a:srgbClr val="393A3F"/>
                </a:solidFill>
                <a:latin typeface="+mj-ea"/>
                <a:ea typeface="+mj-ea"/>
                <a:sym typeface="+mn-ea"/>
              </a:rPr>
              <a:t> 至图 1-</a:t>
            </a:r>
            <a:r>
              <a:rPr lang="en-US" sz="1600" dirty="0">
                <a:solidFill>
                  <a:srgbClr val="393A3F"/>
                </a:solidFill>
                <a:latin typeface="+mj-ea"/>
                <a:ea typeface="+mj-ea"/>
                <a:sym typeface="+mn-ea"/>
              </a:rPr>
              <a:t>15</a:t>
            </a:r>
            <a:r>
              <a:rPr sz="1600" dirty="0">
                <a:solidFill>
                  <a:srgbClr val="393A3F"/>
                </a:solidFill>
                <a:latin typeface="+mj-ea"/>
                <a:ea typeface="+mj-ea"/>
                <a:sym typeface="+mn-ea"/>
              </a:rPr>
              <a:t>所示。</a:t>
            </a:r>
            <a:endParaRPr lang="zh-CN" altLang="en-US" sz="1600" dirty="0">
              <a:solidFill>
                <a:srgbClr val="393A3F"/>
              </a:solidFill>
              <a:latin typeface="+mj-ea"/>
              <a:ea typeface="+mj-ea"/>
              <a:sym typeface="+mn-ea"/>
            </a:endParaRPr>
          </a:p>
        </p:txBody>
      </p:sp>
    </p:spTree>
    <p:custDataLst>
      <p:tags r:id="rId5"/>
    </p:custData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051560" y="1557020"/>
            <a:ext cx="10351135" cy="289369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endPar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复制单元格数据</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ED028C"/>
                </a:solidFill>
                <a:latin typeface="微软雅黑" panose="020B0503020204020204" charset="-122"/>
                <a:sym typeface="+mn-ea"/>
              </a:rPr>
              <a:t>“C</a:t>
            </a:r>
            <a:r>
              <a:rPr lang="zh-CN" altLang="en-US" sz="2400">
                <a:solidFill>
                  <a:srgbClr val="ED028C"/>
                </a:solidFill>
                <a:latin typeface="微软雅黑" panose="020B0503020204020204" charset="-122"/>
                <a:sym typeface="+mn-ea"/>
              </a:rPr>
              <a:t>TRL+C</a:t>
            </a:r>
            <a:r>
              <a:rPr lang="en-US" altLang="zh-CN" sz="2400">
                <a:solidFill>
                  <a:srgbClr val="ED028C"/>
                </a:solidFill>
                <a:latin typeface="微软雅黑" panose="020B0503020204020204" charset="-122"/>
                <a:sym typeface="+mn-ea"/>
              </a:rPr>
              <a:t>”</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移动单元格数据</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rgbClr val="ED028C"/>
                </a:solidFill>
                <a:latin typeface="微软雅黑" panose="020B0503020204020204" charset="-122"/>
                <a:sym typeface="+mn-ea"/>
              </a:rPr>
              <a:t>“C</a:t>
            </a:r>
            <a:r>
              <a:rPr lang="zh-CN" altLang="en-US" sz="2400">
                <a:solidFill>
                  <a:srgbClr val="ED028C"/>
                </a:solidFill>
                <a:latin typeface="微软雅黑" panose="020B0503020204020204" charset="-122"/>
                <a:sym typeface="+mn-ea"/>
              </a:rPr>
              <a:t>TRL+</a:t>
            </a:r>
            <a:r>
              <a:rPr lang="en-US" altLang="zh-CN" sz="2400">
                <a:solidFill>
                  <a:srgbClr val="ED028C"/>
                </a:solidFill>
                <a:latin typeface="微软雅黑" panose="020B0503020204020204" charset="-122"/>
                <a:sym typeface="+mn-ea"/>
              </a:rPr>
              <a:t>X</a:t>
            </a:r>
            <a:r>
              <a:rPr lang="en-US" altLang="zh-CN" sz="2400">
                <a:solidFill>
                  <a:srgbClr val="ED028C"/>
                </a:solidFill>
                <a:latin typeface="微软雅黑" panose="020B0503020204020204" charset="-122"/>
                <a:sym typeface="+mn-ea"/>
              </a:rPr>
              <a:t>”</a:t>
            </a:r>
            <a:endParaRPr lang="en-US" altLang="zh-CN" sz="2400">
              <a:solidFill>
                <a:srgbClr val="ED028C"/>
              </a:solidFill>
              <a:latin typeface="微软雅黑" panose="020B0503020204020204" charset="-122"/>
              <a:sym typeface="+mn-ea"/>
            </a:endParaRPr>
          </a:p>
          <a:p>
            <a:pPr indent="0" algn="l" fontAlgn="auto">
              <a:lnSpc>
                <a:spcPct val="150000"/>
              </a:lnSpc>
              <a:buNone/>
            </a:pPr>
            <a:r>
              <a:rPr lang="en-US" altLang="zh-CN" sz="2400">
                <a:solidFill>
                  <a:schemeClr val="tx1"/>
                </a:solidFill>
                <a:latin typeface="微软雅黑" panose="020B0503020204020204" charset="-122"/>
                <a:sym typeface="+mn-ea"/>
              </a:rPr>
              <a:t>3.</a:t>
            </a:r>
            <a:r>
              <a:rPr lang="zh-CN" altLang="en-US" sz="2400">
                <a:solidFill>
                  <a:schemeClr val="tx1"/>
                </a:solidFill>
                <a:latin typeface="微软雅黑" panose="020B0503020204020204" charset="-122"/>
                <a:sym typeface="+mn-ea"/>
              </a:rPr>
              <a:t>粘贴</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单元格数据</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altLang="zh-CN" sz="2400">
                <a:solidFill>
                  <a:srgbClr val="ED028C"/>
                </a:solidFill>
                <a:latin typeface="微软雅黑" panose="020B0503020204020204" charset="-122"/>
                <a:sym typeface="+mn-ea"/>
              </a:rPr>
              <a:t>“C</a:t>
            </a:r>
            <a:r>
              <a:rPr lang="zh-CN" altLang="en-US" sz="2400">
                <a:solidFill>
                  <a:srgbClr val="ED028C"/>
                </a:solidFill>
                <a:latin typeface="微软雅黑" panose="020B0503020204020204" charset="-122"/>
                <a:sym typeface="+mn-ea"/>
              </a:rPr>
              <a:t>TRL+</a:t>
            </a:r>
            <a:r>
              <a:rPr lang="en-US" altLang="zh-CN" sz="2400">
                <a:solidFill>
                  <a:srgbClr val="ED028C"/>
                </a:solidFill>
                <a:latin typeface="微软雅黑" panose="020B0503020204020204" charset="-122"/>
                <a:sym typeface="+mn-ea"/>
              </a:rPr>
              <a:t>V</a:t>
            </a:r>
            <a:r>
              <a:rPr lang="en-US" altLang="zh-CN" sz="2400">
                <a:solidFill>
                  <a:srgbClr val="ED028C"/>
                </a:solidFill>
                <a:latin typeface="微软雅黑" panose="020B0503020204020204" charset="-122"/>
                <a:sym typeface="+mn-ea"/>
              </a:rPr>
              <a:t>”</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en-US" sz="2400" dirty="0">
                <a:solidFill>
                  <a:schemeClr val="tx1"/>
                </a:solidFill>
                <a:latin typeface="+mj-ea"/>
                <a:ea typeface="+mj-ea"/>
              </a:rPr>
              <a:t>4.</a:t>
            </a:r>
            <a:r>
              <a:rPr lang="zh-CN" altLang="en-US" sz="2400" dirty="0">
                <a:solidFill>
                  <a:schemeClr val="tx1"/>
                </a:solidFill>
                <a:latin typeface="+mj-ea"/>
                <a:ea typeface="+mj-ea"/>
              </a:rPr>
              <a:t>查找单元格数据</a:t>
            </a:r>
            <a:r>
              <a:rPr lang="en-US" altLang="zh-CN" sz="2400" dirty="0">
                <a:solidFill>
                  <a:schemeClr val="tx1"/>
                </a:solidFill>
                <a:latin typeface="+mj-ea"/>
                <a:ea typeface="+mj-ea"/>
              </a:rPr>
              <a:t>: </a:t>
            </a:r>
            <a:r>
              <a:rPr lang="en-US" altLang="zh-CN" sz="2400">
                <a:solidFill>
                  <a:srgbClr val="ED028C"/>
                </a:solidFill>
                <a:latin typeface="微软雅黑" panose="020B0503020204020204" charset="-122"/>
                <a:sym typeface="+mn-ea"/>
              </a:rPr>
              <a:t>“C</a:t>
            </a:r>
            <a:r>
              <a:rPr lang="zh-CN" altLang="en-US" sz="2400">
                <a:solidFill>
                  <a:srgbClr val="ED028C"/>
                </a:solidFill>
                <a:latin typeface="微软雅黑" panose="020B0503020204020204" charset="-122"/>
                <a:sym typeface="+mn-ea"/>
              </a:rPr>
              <a:t>TRL+</a:t>
            </a:r>
            <a:r>
              <a:rPr lang="en-US" altLang="zh-CN" sz="2400">
                <a:solidFill>
                  <a:srgbClr val="ED028C"/>
                </a:solidFill>
                <a:latin typeface="微软雅黑" panose="020B0503020204020204" charset="-122"/>
                <a:sym typeface="+mn-ea"/>
              </a:rPr>
              <a:t>F</a:t>
            </a:r>
            <a:r>
              <a:rPr lang="en-US" altLang="zh-CN" sz="2400">
                <a:solidFill>
                  <a:srgbClr val="ED028C"/>
                </a:solidFill>
                <a:latin typeface="微软雅黑" panose="020B0503020204020204" charset="-122"/>
                <a:sym typeface="+mn-ea"/>
              </a:rPr>
              <a:t>”</a:t>
            </a:r>
            <a:endParaRPr lang="zh-CN" altLang="en-US" sz="2400" dirty="0">
              <a:solidFill>
                <a:schemeClr val="tx1"/>
              </a:solidFill>
              <a:latin typeface="+mj-ea"/>
              <a:ea typeface="+mj-ea"/>
            </a:endParaRPr>
          </a:p>
          <a:p>
            <a:pPr algn="just">
              <a:lnSpc>
                <a:spcPct val="150000"/>
              </a:lnSpc>
            </a:pPr>
            <a:r>
              <a:rPr lang="en-US" altLang="zh-CN" sz="2400" dirty="0">
                <a:solidFill>
                  <a:schemeClr val="tx1"/>
                </a:solidFill>
                <a:latin typeface="+mj-ea"/>
                <a:ea typeface="+mj-ea"/>
              </a:rPr>
              <a:t>5.</a:t>
            </a:r>
            <a:r>
              <a:rPr lang="zh-CN" altLang="en-US" sz="2400" dirty="0">
                <a:solidFill>
                  <a:schemeClr val="tx1"/>
                </a:solidFill>
                <a:latin typeface="+mj-ea"/>
                <a:ea typeface="+mj-ea"/>
              </a:rPr>
              <a:t>替换单元格数据</a:t>
            </a:r>
            <a:endParaRPr sz="2400" dirty="0">
              <a:solidFill>
                <a:schemeClr val="tx1"/>
              </a:solidFill>
              <a:latin typeface="+mj-ea"/>
              <a:ea typeface="+mj-ea"/>
            </a:endParaRPr>
          </a:p>
          <a:p>
            <a:pPr indent="0" algn="l" fontAlgn="auto">
              <a:lnSpc>
                <a:spcPct val="150000"/>
              </a:lnSpc>
              <a:buNone/>
            </a:pPr>
            <a:endParaRPr lang="zh-CN" altLang="en-US" sz="2400" dirty="0">
              <a:solidFill>
                <a:schemeClr val="tx1"/>
              </a:solidFill>
              <a:latin typeface="+mj-ea"/>
              <a:ea typeface="+mj-ea"/>
              <a:cs typeface="微软雅黑" panose="020B050302020402020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100" name="文本框 99"/>
          <p:cNvSpPr txBox="1"/>
          <p:nvPr/>
        </p:nvSpPr>
        <p:spPr>
          <a:xfrm>
            <a:off x="1526540" y="1945005"/>
            <a:ext cx="9138285" cy="1198880"/>
          </a:xfrm>
          <a:prstGeom prst="rect">
            <a:avLst/>
          </a:prstGeom>
          <a:noFill/>
          <a:ln w="9525">
            <a:noFill/>
          </a:ln>
        </p:spPr>
        <p:txBody>
          <a:bodyPr wrap="square">
            <a:spAutoFit/>
          </a:bodyPr>
          <a:p>
            <a:pPr indent="0">
              <a:lnSpc>
                <a:spcPct val="150000"/>
              </a:lnSpc>
            </a:pPr>
            <a:r>
              <a:rPr lang="zh-CN" sz="2400" b="0">
                <a:solidFill>
                  <a:srgbClr val="000000"/>
                </a:solidFill>
                <a:cs typeface="Arial" panose="020B0604020202020204" pitchFamily="34" charset="0"/>
              </a:rPr>
              <a:t>【单选】查找快捷键是（  </a:t>
            </a:r>
            <a:r>
              <a:rPr lang="en-US" altLang="zh-CN" sz="2400" b="0">
                <a:solidFill>
                  <a:srgbClr val="000000"/>
                </a:solidFill>
                <a:cs typeface="Arial" panose="020B0604020202020204" pitchFamily="34" charset="0"/>
              </a:rPr>
              <a:t>  </a:t>
            </a:r>
            <a:r>
              <a:rPr lang="zh-CN" sz="2400" b="0">
                <a:solidFill>
                  <a:srgbClr val="000000"/>
                </a:solidFill>
                <a:cs typeface="Arial" panose="020B0604020202020204" pitchFamily="34" charset="0"/>
              </a:rPr>
              <a:t> ）。</a:t>
            </a:r>
            <a:r>
              <a:rPr lang="en-US" sz="2400" b="0">
                <a:solidFill>
                  <a:srgbClr val="000000"/>
                </a:solidFill>
                <a:latin typeface="Arial" panose="020B0604020202020204" pitchFamily="34" charset="0"/>
              </a:rPr>
              <a:t>     A.CTRL+F         B.CTRL+A         C.CTRL+C            D.CTRL+P      </a:t>
            </a:r>
            <a:endParaRPr lang="en-US" altLang="en-US" sz="2400" b="0">
              <a:solidFill>
                <a:srgbClr val="000000"/>
              </a:solidFill>
              <a:latin typeface="Arial" panose="020B0604020202020204" pitchFamily="34" charset="0"/>
            </a:endParaRPr>
          </a:p>
        </p:txBody>
      </p:sp>
      <p:sp>
        <p:nvSpPr>
          <p:cNvPr id="3" name="文本框 2"/>
          <p:cNvSpPr txBox="1"/>
          <p:nvPr/>
        </p:nvSpPr>
        <p:spPr>
          <a:xfrm>
            <a:off x="504190" y="1340485"/>
            <a:ext cx="6096000" cy="521970"/>
          </a:xfrm>
          <a:prstGeom prst="rect">
            <a:avLst/>
          </a:prstGeom>
          <a:noFill/>
        </p:spPr>
        <p:txBody>
          <a:bodyPr wrap="square" rtlCol="0" anchor="t">
            <a:spAutoFit/>
          </a:bodyPr>
          <a:p>
            <a:r>
              <a:rPr lang="en-US" altLang="zh-CN">
                <a:solidFill>
                  <a:srgbClr val="000000"/>
                </a:solidFill>
                <a:cs typeface="Arial" panose="020B0604020202020204" pitchFamily="34" charset="0"/>
                <a:sym typeface="+mn-ea"/>
              </a:rPr>
              <a:t> </a:t>
            </a:r>
            <a:r>
              <a:rPr lang="zh-CN" altLang="en-US" sz="2800" b="1" dirty="0" smtClean="0">
                <a:solidFill>
                  <a:srgbClr val="C00000"/>
                </a:solidFill>
                <a:sym typeface="+mn-ea"/>
              </a:rPr>
              <a:t>思考？？</a:t>
            </a:r>
            <a:endParaRPr lang="zh-CN" altLang="en-US" sz="2800" b="1" dirty="0" smtClean="0">
              <a:solidFill>
                <a:srgbClr val="C00000"/>
              </a:solidFill>
              <a:sym typeface="+mn-ea"/>
            </a:endParaRPr>
          </a:p>
        </p:txBody>
      </p:sp>
    </p:spTree>
    <p:custDataLst>
      <p:tags r:id="rId1"/>
    </p:custData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710664"/>
            <a:ext cx="6818127" cy="3830955"/>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1.1.4  </a:t>
            </a:r>
            <a:endParaRPr lang="en-US" altLang="zh-CN" sz="5400" b="1" dirty="0">
              <a:latin typeface="+mj-ea"/>
              <a:ea typeface="+mj-ea"/>
            </a:endParaRPr>
          </a:p>
          <a:p>
            <a:pPr>
              <a:lnSpc>
                <a:spcPct val="150000"/>
              </a:lnSpc>
            </a:pPr>
            <a:r>
              <a:rPr lang="zh-CN" sz="5400" b="1" dirty="0">
                <a:latin typeface="+mj-ea"/>
                <a:ea typeface="+mj-ea"/>
              </a:rPr>
              <a:t>单元格与区域</a:t>
            </a:r>
            <a:endParaRPr lang="zh-CN" sz="5400" b="1" dirty="0">
              <a:latin typeface="+mj-ea"/>
              <a:ea typeface="+mj-ea"/>
            </a:endParaRPr>
          </a:p>
          <a:p>
            <a:pPr>
              <a:lnSpc>
                <a:spcPct val="150000"/>
              </a:lnSpc>
            </a:pPr>
            <a:r>
              <a:rPr lang="zh-CN" sz="5400" b="1" dirty="0">
                <a:latin typeface="+mj-ea"/>
                <a:ea typeface="+mj-ea"/>
              </a:rPr>
              <a:t>的引用</a:t>
            </a: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138684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【情景任务】在工作簿中新建名为“引用”的工作表并简单输入下列几组数据，进行</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单元格和区域引用的相关操作。</a:t>
            </a:r>
            <a:endParaRPr 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图片 1"/>
          <p:cNvPicPr>
            <a:picLocks noChangeAspect="1"/>
          </p:cNvPicPr>
          <p:nvPr/>
        </p:nvPicPr>
        <p:blipFill>
          <a:blip r:embed="rId1"/>
          <a:stretch>
            <a:fillRect/>
          </a:stretch>
        </p:blipFill>
        <p:spPr>
          <a:xfrm>
            <a:off x="2340610" y="2539365"/>
            <a:ext cx="6381750" cy="2395220"/>
          </a:xfrm>
          <a:prstGeom prst="rect">
            <a:avLst/>
          </a:prstGeom>
        </p:spPr>
      </p:pic>
    </p:spTree>
    <p:custDataLst>
      <p:tags r:id="rId2"/>
    </p:custData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1. 相对引用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公式中的相对单元格引用是基于包含公式和单元格引用的单元格的相对位置。如果公式所在单元格的</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位置改变，引用也随之改变</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 绝对引用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单元格中的绝对单元格引用总是在指定位置引用单元格。如果公式所在单元格的</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位置改变，绝对引用保持不变。</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用</a:t>
            </a: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表示绝对引用。</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混合引用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混合引用分为</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固定列和固定行</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4.不同引用间的快速切换</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5.同一工作簿中不同工作表间的引用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000">
                <a:solidFill>
                  <a:schemeClr val="tx1"/>
                </a:solidFill>
                <a:latin typeface="微软雅黑" panose="020B0503020204020204" charset="-122"/>
                <a:ea typeface="微软雅黑" panose="020B0503020204020204" charset="-122"/>
                <a:cs typeface="微软雅黑" panose="020B0503020204020204" charset="-122"/>
                <a:sym typeface="+mn-ea"/>
              </a:rPr>
              <a:t>6.</a:t>
            </a: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不同工作簿中工作表间的引用</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endParaRPr lang="zh-CN" altLang="en-US" sz="24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4794568"/>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blinds(horizontal)">
                                      <p:cBhvr>
                                        <p:cTn id="7" dur="500"/>
                                        <p:tgtEl>
                                          <p:spTgt spid="10">
                                            <p:txEl>
                                              <p:pRg st="3" end="3"/>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
                                            <p:txEl>
                                              <p:pRg st="4" end="4"/>
                                            </p:txEl>
                                          </p:spTgt>
                                        </p:tgtEl>
                                        <p:attrNameLst>
                                          <p:attrName>style.visibility</p:attrName>
                                        </p:attrNameLst>
                                      </p:cBhvr>
                                      <p:to>
                                        <p:strVal val="visible"/>
                                      </p:to>
                                    </p:set>
                                    <p:animEffect transition="in" filter="blinds(horizontal)">
                                      <p:cBhvr>
                                        <p:cTn id="10" dur="500"/>
                                        <p:tgtEl>
                                          <p:spTgt spid="10">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10">
                                            <p:txEl>
                                              <p:pRg st="5" end="5"/>
                                            </p:txEl>
                                          </p:spTgt>
                                        </p:tgtEl>
                                        <p:attrNameLst>
                                          <p:attrName>style.visibility</p:attrName>
                                        </p:attrNameLst>
                                      </p:cBhvr>
                                      <p:to>
                                        <p:strVal val="visible"/>
                                      </p:to>
                                    </p:set>
                                    <p:animEffect transition="in" filter="blinds(horizontal)">
                                      <p:cBhvr>
                                        <p:cTn id="15" dur="500"/>
                                        <p:tgtEl>
                                          <p:spTgt spid="10">
                                            <p:txEl>
                                              <p:pRg st="5" end="5"/>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10">
                                            <p:txEl>
                                              <p:pRg st="6" end="6"/>
                                            </p:txEl>
                                          </p:spTgt>
                                        </p:tgtEl>
                                        <p:attrNameLst>
                                          <p:attrName>style.visibility</p:attrName>
                                        </p:attrNameLst>
                                      </p:cBhvr>
                                      <p:to>
                                        <p:strVal val="visible"/>
                                      </p:to>
                                    </p:set>
                                    <p:animEffect transition="in" filter="blinds(horizontal)">
                                      <p:cBhvr>
                                        <p:cTn id="18" dur="500"/>
                                        <p:tgtEl>
                                          <p:spTgt spid="10">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xEl>
                                              <p:pRg st="7" end="7"/>
                                            </p:txEl>
                                          </p:spTgt>
                                        </p:tgtEl>
                                        <p:attrNameLst>
                                          <p:attrName>style.visibility</p:attrName>
                                        </p:attrNameLst>
                                      </p:cBhvr>
                                      <p:to>
                                        <p:strVal val="visible"/>
                                      </p:to>
                                    </p:set>
                                    <p:animEffect transition="in" filter="blinds(horizontal)">
                                      <p:cBhvr>
                                        <p:cTn id="23" dur="500"/>
                                        <p:tgtEl>
                                          <p:spTgt spid="10">
                                            <p:txEl>
                                              <p:pRg st="7" end="7"/>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10">
                                            <p:txEl>
                                              <p:pRg st="8" end="8"/>
                                            </p:txEl>
                                          </p:spTgt>
                                        </p:tgtEl>
                                        <p:attrNameLst>
                                          <p:attrName>style.visibility</p:attrName>
                                        </p:attrNameLst>
                                      </p:cBhvr>
                                      <p:to>
                                        <p:strVal val="visible"/>
                                      </p:to>
                                    </p:set>
                                    <p:animEffect transition="in" filter="blinds(horizontal)">
                                      <p:cBhvr>
                                        <p:cTn id="26" dur="500"/>
                                        <p:tgtEl>
                                          <p:spTgt spid="10">
                                            <p:txEl>
                                              <p:pRg st="8" end="8"/>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0">
                                            <p:txEl>
                                              <p:pRg st="9" end="9"/>
                                            </p:txEl>
                                          </p:spTgt>
                                        </p:tgtEl>
                                        <p:attrNameLst>
                                          <p:attrName>style.visibility</p:attrName>
                                        </p:attrNameLst>
                                      </p:cBhvr>
                                      <p:to>
                                        <p:strVal val="visible"/>
                                      </p:to>
                                    </p:set>
                                    <p:animEffect transition="in" filter="blinds(horizontal)">
                                      <p:cBhvr>
                                        <p:cTn id="29" dur="500"/>
                                        <p:tgtEl>
                                          <p:spTgt spid="1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图片 1"/>
          <p:cNvPicPr>
            <a:picLocks noChangeAspect="1"/>
          </p:cNvPicPr>
          <p:nvPr/>
        </p:nvPicPr>
        <p:blipFill>
          <a:blip r:embed="rId2"/>
          <a:stretch>
            <a:fillRect/>
          </a:stretch>
        </p:blipFill>
        <p:spPr>
          <a:xfrm>
            <a:off x="226060" y="1678305"/>
            <a:ext cx="5716905" cy="3818255"/>
          </a:xfrm>
          <a:prstGeom prst="rect">
            <a:avLst/>
          </a:prstGeom>
        </p:spPr>
      </p:pic>
      <p:pic>
        <p:nvPicPr>
          <p:cNvPr id="3" name="图片 2"/>
          <p:cNvPicPr>
            <a:picLocks noChangeAspect="1"/>
          </p:cNvPicPr>
          <p:nvPr/>
        </p:nvPicPr>
        <p:blipFill>
          <a:blip r:embed="rId3"/>
          <a:stretch>
            <a:fillRect/>
          </a:stretch>
        </p:blipFill>
        <p:spPr>
          <a:xfrm>
            <a:off x="6402070" y="1678305"/>
            <a:ext cx="6002020" cy="3818255"/>
          </a:xfrm>
          <a:prstGeom prst="rect">
            <a:avLst/>
          </a:prstGeom>
        </p:spPr>
      </p:pic>
      <p:sp>
        <p:nvSpPr>
          <p:cNvPr id="10" name="文本框 9"/>
          <p:cNvSpPr txBox="1"/>
          <p:nvPr/>
        </p:nvSpPr>
        <p:spPr>
          <a:xfrm>
            <a:off x="226060" y="1065530"/>
            <a:ext cx="6096000" cy="386080"/>
          </a:xfrm>
          <a:prstGeom prst="rect">
            <a:avLst/>
          </a:prstGeom>
          <a:noFill/>
        </p:spPr>
        <p:txBody>
          <a:bodyPr wrap="square" rtlCol="0" anchor="t">
            <a:spAutoFit/>
          </a:bodyPr>
          <a:p>
            <a:pPr algn="just" fontAlgn="base">
              <a:lnSpc>
                <a:spcPct val="120000"/>
              </a:lnSpc>
              <a:buFont typeface="Arial" panose="020B0604020202020204" pitchFamily="34" charset="0"/>
            </a:pPr>
            <a:r>
              <a:rPr lang="zh-CN" sz="1600" dirty="0">
                <a:solidFill>
                  <a:srgbClr val="393A3F"/>
                </a:solidFill>
                <a:latin typeface="+mj-ea"/>
                <a:ea typeface="+mj-ea"/>
                <a:sym typeface="+mn-ea"/>
              </a:rPr>
              <a:t>相对引用和绝对引用</a:t>
            </a:r>
            <a:r>
              <a:rPr sz="1600" dirty="0">
                <a:solidFill>
                  <a:srgbClr val="393A3F"/>
                </a:solidFill>
                <a:latin typeface="+mj-ea"/>
                <a:ea typeface="+mj-ea"/>
                <a:sym typeface="+mn-ea"/>
              </a:rPr>
              <a:t>，操作步骤如图 1-2</a:t>
            </a:r>
            <a:r>
              <a:rPr lang="en-US" sz="1600" dirty="0">
                <a:solidFill>
                  <a:srgbClr val="393A3F"/>
                </a:solidFill>
                <a:latin typeface="+mj-ea"/>
                <a:ea typeface="+mj-ea"/>
                <a:sym typeface="+mn-ea"/>
              </a:rPr>
              <a:t>0</a:t>
            </a:r>
            <a:r>
              <a:rPr sz="1600" dirty="0">
                <a:solidFill>
                  <a:srgbClr val="393A3F"/>
                </a:solidFill>
                <a:latin typeface="+mj-ea"/>
                <a:ea typeface="+mj-ea"/>
                <a:sym typeface="+mn-ea"/>
              </a:rPr>
              <a:t> 至图 1-</a:t>
            </a:r>
            <a:r>
              <a:rPr lang="en-US" sz="1600" dirty="0">
                <a:solidFill>
                  <a:srgbClr val="393A3F"/>
                </a:solidFill>
                <a:latin typeface="+mj-ea"/>
                <a:ea typeface="+mj-ea"/>
                <a:sym typeface="+mn-ea"/>
              </a:rPr>
              <a:t>21</a:t>
            </a:r>
            <a:r>
              <a:rPr sz="1600" dirty="0">
                <a:solidFill>
                  <a:srgbClr val="393A3F"/>
                </a:solidFill>
                <a:latin typeface="+mj-ea"/>
                <a:ea typeface="+mj-ea"/>
                <a:sym typeface="+mn-ea"/>
              </a:rPr>
              <a:t> 所示。</a:t>
            </a:r>
            <a:endParaRPr lang="zh-CN" altLang="en-US" sz="1600" dirty="0">
              <a:solidFill>
                <a:srgbClr val="393A3F"/>
              </a:solidFill>
              <a:latin typeface="+mj-ea"/>
              <a:ea typeface="+mj-ea"/>
              <a:sym typeface="+mn-ea"/>
            </a:endParaRPr>
          </a:p>
        </p:txBody>
      </p:sp>
    </p:spTree>
    <p:custDataLst>
      <p:tags r:id="rId4"/>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0" name="图片 6"/>
          <p:cNvPicPr>
            <a:picLocks noChangeAspect="1"/>
          </p:cNvPicPr>
          <p:nvPr/>
        </p:nvPicPr>
        <p:blipFill>
          <a:blip r:embed="rId1"/>
          <a:stretch>
            <a:fillRect/>
          </a:stretch>
        </p:blipFill>
        <p:spPr>
          <a:xfrm>
            <a:off x="452120" y="379730"/>
            <a:ext cx="10169525" cy="5420360"/>
          </a:xfrm>
          <a:prstGeom prst="rect">
            <a:avLst/>
          </a:prstGeom>
          <a:noFill/>
          <a:ln>
            <a:noFill/>
          </a:ln>
        </p:spPr>
      </p:pic>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2"/>
            </p:custDataLst>
          </p:nvPr>
        </p:nvSpPr>
        <p:spPr>
          <a:xfrm>
            <a:off x="540385" y="231140"/>
            <a:ext cx="2019935" cy="521970"/>
          </a:xfrm>
          <a:prstGeom prst="rect">
            <a:avLst/>
          </a:prstGeom>
          <a:noFill/>
        </p:spPr>
        <p:txBody>
          <a:bodyPr wrap="square" rtlCol="0">
            <a:spAutoFit/>
          </a:bodyPr>
          <a:p>
            <a:pPr algn="dist"/>
            <a:r>
              <a:rPr lang="zh-CN" altLang="en-US" sz="28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rPr>
              <a:t>本项目导图</a:t>
            </a:r>
            <a:endParaRPr lang="zh-CN" altLang="en-US" sz="2800" b="1" dirty="0">
              <a:ln>
                <a:noFill/>
              </a:ln>
              <a:solidFill>
                <a:schemeClr val="accent4">
                  <a:lumMod val="50000"/>
                </a:schemeClr>
              </a:solidFill>
              <a:effectLst/>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3"/>
            </p:custDataLst>
          </p:nvPr>
        </p:nvSpPr>
        <p:spPr>
          <a:xfrm rot="5400000">
            <a:off x="23495" y="2324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8" name="图片 7"/>
          <p:cNvPicPr>
            <a:picLocks noChangeAspect="1"/>
          </p:cNvPicPr>
          <p:nvPr/>
        </p:nvPicPr>
        <p:blipFill>
          <a:blip r:embed="rId2"/>
          <a:stretch>
            <a:fillRect/>
          </a:stretch>
        </p:blipFill>
        <p:spPr>
          <a:xfrm>
            <a:off x="226060" y="1289685"/>
            <a:ext cx="5075555" cy="2964180"/>
          </a:xfrm>
          <a:prstGeom prst="rect">
            <a:avLst/>
          </a:prstGeom>
        </p:spPr>
      </p:pic>
      <p:pic>
        <p:nvPicPr>
          <p:cNvPr id="10" name="图片 9"/>
          <p:cNvPicPr>
            <a:picLocks noChangeAspect="1"/>
          </p:cNvPicPr>
          <p:nvPr/>
        </p:nvPicPr>
        <p:blipFill>
          <a:blip r:embed="rId3"/>
          <a:stretch>
            <a:fillRect/>
          </a:stretch>
        </p:blipFill>
        <p:spPr>
          <a:xfrm>
            <a:off x="5750560" y="1245870"/>
            <a:ext cx="5638800" cy="2802255"/>
          </a:xfrm>
          <a:prstGeom prst="rect">
            <a:avLst/>
          </a:prstGeom>
        </p:spPr>
      </p:pic>
      <p:pic>
        <p:nvPicPr>
          <p:cNvPr id="11" name="图片 10"/>
          <p:cNvPicPr>
            <a:picLocks noChangeAspect="1"/>
          </p:cNvPicPr>
          <p:nvPr/>
        </p:nvPicPr>
        <p:blipFill>
          <a:blip r:embed="rId4"/>
          <a:stretch>
            <a:fillRect/>
          </a:stretch>
        </p:blipFill>
        <p:spPr>
          <a:xfrm>
            <a:off x="2434590" y="4297680"/>
            <a:ext cx="5521325" cy="2472690"/>
          </a:xfrm>
          <a:prstGeom prst="rect">
            <a:avLst/>
          </a:prstGeom>
        </p:spPr>
      </p:pic>
      <p:sp>
        <p:nvSpPr>
          <p:cNvPr id="12" name="文本框 11"/>
          <p:cNvSpPr txBox="1"/>
          <p:nvPr/>
        </p:nvSpPr>
        <p:spPr>
          <a:xfrm>
            <a:off x="226060" y="859790"/>
            <a:ext cx="6096000" cy="386080"/>
          </a:xfrm>
          <a:prstGeom prst="rect">
            <a:avLst/>
          </a:prstGeom>
          <a:noFill/>
        </p:spPr>
        <p:txBody>
          <a:bodyPr wrap="square" rtlCol="0" anchor="t">
            <a:spAutoFit/>
          </a:bodyPr>
          <a:p>
            <a:pPr algn="just" fontAlgn="base">
              <a:lnSpc>
                <a:spcPct val="120000"/>
              </a:lnSpc>
              <a:buFont typeface="Arial" panose="020B0604020202020204" pitchFamily="34" charset="0"/>
            </a:pPr>
            <a:r>
              <a:rPr lang="en-US" altLang="zh-CN" sz="1600" dirty="0">
                <a:solidFill>
                  <a:srgbClr val="393A3F"/>
                </a:solidFill>
                <a:latin typeface="+mj-ea"/>
                <a:ea typeface="+mj-ea"/>
                <a:sym typeface="+mn-ea"/>
              </a:rPr>
              <a:t>  </a:t>
            </a:r>
            <a:r>
              <a:rPr lang="zh-CN" sz="1600" dirty="0">
                <a:solidFill>
                  <a:srgbClr val="393A3F"/>
                </a:solidFill>
                <a:latin typeface="+mj-ea"/>
                <a:ea typeface="+mj-ea"/>
                <a:sym typeface="+mn-ea"/>
              </a:rPr>
              <a:t>跨工作表引用</a:t>
            </a:r>
            <a:r>
              <a:rPr sz="1600" dirty="0">
                <a:solidFill>
                  <a:srgbClr val="393A3F"/>
                </a:solidFill>
                <a:latin typeface="+mj-ea"/>
                <a:ea typeface="+mj-ea"/>
                <a:sym typeface="+mn-ea"/>
              </a:rPr>
              <a:t>，操作步骤如图 1-2</a:t>
            </a:r>
            <a:r>
              <a:rPr lang="en-US" sz="1600" dirty="0">
                <a:solidFill>
                  <a:srgbClr val="393A3F"/>
                </a:solidFill>
                <a:latin typeface="+mj-ea"/>
                <a:ea typeface="+mj-ea"/>
                <a:sym typeface="+mn-ea"/>
              </a:rPr>
              <a:t>4</a:t>
            </a:r>
            <a:r>
              <a:rPr sz="1600" dirty="0">
                <a:solidFill>
                  <a:srgbClr val="393A3F"/>
                </a:solidFill>
                <a:latin typeface="+mj-ea"/>
                <a:ea typeface="+mj-ea"/>
                <a:sym typeface="+mn-ea"/>
              </a:rPr>
              <a:t> 至图 1-</a:t>
            </a:r>
            <a:r>
              <a:rPr lang="en-US" sz="1600" dirty="0">
                <a:solidFill>
                  <a:srgbClr val="393A3F"/>
                </a:solidFill>
                <a:latin typeface="+mj-ea"/>
                <a:ea typeface="+mj-ea"/>
                <a:sym typeface="+mn-ea"/>
              </a:rPr>
              <a:t>26</a:t>
            </a:r>
            <a:r>
              <a:rPr sz="1600" dirty="0">
                <a:solidFill>
                  <a:srgbClr val="393A3F"/>
                </a:solidFill>
                <a:latin typeface="+mj-ea"/>
                <a:ea typeface="+mj-ea"/>
                <a:sym typeface="+mn-ea"/>
              </a:rPr>
              <a:t>所示。</a:t>
            </a:r>
            <a:endParaRPr lang="zh-CN" altLang="en-US" sz="1600" dirty="0">
              <a:solidFill>
                <a:srgbClr val="393A3F"/>
              </a:solidFill>
              <a:latin typeface="+mj-ea"/>
              <a:ea typeface="+mj-ea"/>
              <a:sym typeface="+mn-ea"/>
            </a:endParaRPr>
          </a:p>
        </p:txBody>
      </p:sp>
    </p:spTree>
    <p:custDataLst>
      <p:tags r:id="rId5"/>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2" name="文本框 11"/>
          <p:cNvSpPr txBox="1"/>
          <p:nvPr/>
        </p:nvSpPr>
        <p:spPr>
          <a:xfrm>
            <a:off x="226060" y="790575"/>
            <a:ext cx="6096000" cy="386080"/>
          </a:xfrm>
          <a:prstGeom prst="rect">
            <a:avLst/>
          </a:prstGeom>
          <a:noFill/>
        </p:spPr>
        <p:txBody>
          <a:bodyPr wrap="square" rtlCol="0" anchor="t">
            <a:spAutoFit/>
          </a:bodyPr>
          <a:p>
            <a:pPr algn="just" fontAlgn="base">
              <a:lnSpc>
                <a:spcPct val="120000"/>
              </a:lnSpc>
              <a:buFont typeface="Arial" panose="020B0604020202020204" pitchFamily="34" charset="0"/>
            </a:pPr>
            <a:r>
              <a:rPr lang="en-US" altLang="zh-CN" sz="1600" dirty="0">
                <a:solidFill>
                  <a:srgbClr val="393A3F"/>
                </a:solidFill>
                <a:latin typeface="+mj-ea"/>
                <a:ea typeface="+mj-ea"/>
                <a:sym typeface="+mn-ea"/>
              </a:rPr>
              <a:t>  </a:t>
            </a:r>
            <a:r>
              <a:rPr lang="zh-CN" sz="1600" dirty="0">
                <a:solidFill>
                  <a:srgbClr val="393A3F"/>
                </a:solidFill>
                <a:latin typeface="+mj-ea"/>
                <a:ea typeface="+mj-ea"/>
                <a:sym typeface="+mn-ea"/>
              </a:rPr>
              <a:t>跨工作簿引用</a:t>
            </a:r>
            <a:r>
              <a:rPr sz="1600" dirty="0">
                <a:solidFill>
                  <a:srgbClr val="393A3F"/>
                </a:solidFill>
                <a:latin typeface="+mj-ea"/>
                <a:ea typeface="+mj-ea"/>
                <a:sym typeface="+mn-ea"/>
              </a:rPr>
              <a:t>，操作步骤如图 1-2</a:t>
            </a:r>
            <a:r>
              <a:rPr lang="en-US" sz="1600" dirty="0">
                <a:solidFill>
                  <a:srgbClr val="393A3F"/>
                </a:solidFill>
                <a:latin typeface="+mj-ea"/>
                <a:ea typeface="+mj-ea"/>
                <a:sym typeface="+mn-ea"/>
              </a:rPr>
              <a:t>7</a:t>
            </a:r>
            <a:r>
              <a:rPr sz="1600" dirty="0">
                <a:solidFill>
                  <a:srgbClr val="393A3F"/>
                </a:solidFill>
                <a:latin typeface="+mj-ea"/>
                <a:ea typeface="+mj-ea"/>
                <a:sym typeface="+mn-ea"/>
              </a:rPr>
              <a:t>至图 1-</a:t>
            </a:r>
            <a:r>
              <a:rPr lang="en-US" sz="1600" dirty="0">
                <a:solidFill>
                  <a:srgbClr val="393A3F"/>
                </a:solidFill>
                <a:latin typeface="+mj-ea"/>
                <a:ea typeface="+mj-ea"/>
                <a:sym typeface="+mn-ea"/>
              </a:rPr>
              <a:t>30</a:t>
            </a:r>
            <a:r>
              <a:rPr sz="1600" dirty="0">
                <a:solidFill>
                  <a:srgbClr val="393A3F"/>
                </a:solidFill>
                <a:latin typeface="+mj-ea"/>
                <a:ea typeface="+mj-ea"/>
                <a:sym typeface="+mn-ea"/>
              </a:rPr>
              <a:t>所示。</a:t>
            </a:r>
            <a:endParaRPr lang="zh-CN" altLang="en-US" sz="1600" dirty="0">
              <a:solidFill>
                <a:srgbClr val="393A3F"/>
              </a:solidFill>
              <a:latin typeface="+mj-ea"/>
              <a:ea typeface="+mj-ea"/>
              <a:sym typeface="+mn-ea"/>
            </a:endParaRPr>
          </a:p>
        </p:txBody>
      </p:sp>
      <p:pic>
        <p:nvPicPr>
          <p:cNvPr id="2" name="图片 1"/>
          <p:cNvPicPr>
            <a:picLocks noChangeAspect="1"/>
          </p:cNvPicPr>
          <p:nvPr/>
        </p:nvPicPr>
        <p:blipFill>
          <a:blip r:embed="rId2"/>
          <a:stretch>
            <a:fillRect/>
          </a:stretch>
        </p:blipFill>
        <p:spPr>
          <a:xfrm>
            <a:off x="504190" y="1211580"/>
            <a:ext cx="4897120" cy="2710815"/>
          </a:xfrm>
          <a:prstGeom prst="rect">
            <a:avLst/>
          </a:prstGeom>
        </p:spPr>
      </p:pic>
      <p:pic>
        <p:nvPicPr>
          <p:cNvPr id="3" name="图片 2"/>
          <p:cNvPicPr>
            <a:picLocks noChangeAspect="1"/>
          </p:cNvPicPr>
          <p:nvPr/>
        </p:nvPicPr>
        <p:blipFill>
          <a:blip r:embed="rId3"/>
          <a:stretch>
            <a:fillRect/>
          </a:stretch>
        </p:blipFill>
        <p:spPr>
          <a:xfrm>
            <a:off x="5887720" y="883285"/>
            <a:ext cx="5355590" cy="2983865"/>
          </a:xfrm>
          <a:prstGeom prst="rect">
            <a:avLst/>
          </a:prstGeom>
        </p:spPr>
      </p:pic>
      <p:pic>
        <p:nvPicPr>
          <p:cNvPr id="13" name="图片 12"/>
          <p:cNvPicPr>
            <a:picLocks noChangeAspect="1"/>
          </p:cNvPicPr>
          <p:nvPr/>
        </p:nvPicPr>
        <p:blipFill>
          <a:blip r:embed="rId4"/>
          <a:stretch>
            <a:fillRect/>
          </a:stretch>
        </p:blipFill>
        <p:spPr>
          <a:xfrm>
            <a:off x="112395" y="3922395"/>
            <a:ext cx="5192395" cy="2716530"/>
          </a:xfrm>
          <a:prstGeom prst="rect">
            <a:avLst/>
          </a:prstGeom>
        </p:spPr>
      </p:pic>
      <p:pic>
        <p:nvPicPr>
          <p:cNvPr id="14" name="图片 13"/>
          <p:cNvPicPr>
            <a:picLocks noChangeAspect="1"/>
          </p:cNvPicPr>
          <p:nvPr/>
        </p:nvPicPr>
        <p:blipFill>
          <a:blip r:embed="rId5"/>
          <a:stretch>
            <a:fillRect/>
          </a:stretch>
        </p:blipFill>
        <p:spPr>
          <a:xfrm>
            <a:off x="6096635" y="3867150"/>
            <a:ext cx="5146675" cy="2787015"/>
          </a:xfrm>
          <a:prstGeom prst="rect">
            <a:avLst/>
          </a:prstGeom>
        </p:spPr>
      </p:pic>
    </p:spTree>
    <p:custDataLst>
      <p:tags r:id="rId6"/>
    </p:custDataLst>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051560" y="1557020"/>
            <a:ext cx="10351135" cy="335280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50000"/>
              </a:lnSpc>
              <a:buNone/>
            </a:pPr>
            <a:endPar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sz="2400">
                <a:solidFill>
                  <a:schemeClr val="tx1"/>
                </a:solidFill>
                <a:latin typeface="微软雅黑" panose="020B0503020204020204" charset="-122"/>
                <a:ea typeface="微软雅黑" panose="020B0503020204020204" charset="-122"/>
                <a:cs typeface="微软雅黑" panose="020B0503020204020204" charset="-122"/>
                <a:sym typeface="+mn-ea"/>
              </a:rPr>
              <a:t>相对引用：</a:t>
            </a:r>
            <a:r>
              <a:rPr sz="2400">
                <a:solidFill>
                  <a:schemeClr val="tx1"/>
                </a:solidFill>
                <a:latin typeface="微软雅黑" panose="020B0503020204020204" charset="-122"/>
                <a:sym typeface="+mn-ea"/>
              </a:rPr>
              <a:t>当把公式复制到其它单元格中时,行或列的引用</a:t>
            </a:r>
            <a:r>
              <a:rPr sz="2400">
                <a:solidFill>
                  <a:srgbClr val="ED028C"/>
                </a:solidFill>
                <a:latin typeface="微软雅黑" panose="020B0503020204020204" charset="-122"/>
                <a:sym typeface="+mn-ea"/>
              </a:rPr>
              <a:t>会改变</a:t>
            </a:r>
            <a:endParaRPr sz="2400">
              <a:solidFill>
                <a:srgbClr val="ED028C"/>
              </a:solidFill>
              <a:latin typeface="微软雅黑" panose="020B0503020204020204" charset="-122"/>
              <a:sym typeface="+mn-ea"/>
            </a:endParaRPr>
          </a:p>
          <a:p>
            <a:pPr indent="0" algn="l" fontAlgn="auto">
              <a:lnSpc>
                <a:spcPct val="150000"/>
              </a:lnSpc>
              <a:buNone/>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2.</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绝对引用</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sz="2400">
                <a:solidFill>
                  <a:schemeClr val="tx1"/>
                </a:solidFill>
                <a:latin typeface="微软雅黑" panose="020B0503020204020204" charset="-122"/>
                <a:sym typeface="+mn-ea"/>
              </a:rPr>
              <a:t>当把公式复制到其它单元格中时,行和列的引用</a:t>
            </a:r>
            <a:r>
              <a:rPr sz="2400">
                <a:solidFill>
                  <a:srgbClr val="ED028C"/>
                </a:solidFill>
                <a:latin typeface="微软雅黑" panose="020B0503020204020204" charset="-122"/>
                <a:sym typeface="+mn-ea"/>
              </a:rPr>
              <a:t>不会改变。</a:t>
            </a:r>
            <a:endParaRPr sz="2400">
              <a:solidFill>
                <a:srgbClr val="ED028C"/>
              </a:solidFill>
              <a:latin typeface="微软雅黑" panose="020B0503020204020204" charset="-122"/>
              <a:sym typeface="+mn-ea"/>
            </a:endParaRPr>
          </a:p>
          <a:p>
            <a:pPr indent="0" algn="l" fontAlgn="auto">
              <a:lnSpc>
                <a:spcPct val="150000"/>
              </a:lnSpc>
              <a:buNone/>
            </a:pPr>
            <a:r>
              <a:rPr lang="en-US" altLang="zh-CN" sz="2400">
                <a:solidFill>
                  <a:schemeClr val="tx1"/>
                </a:solidFill>
                <a:latin typeface="微软雅黑" panose="020B0503020204020204" charset="-122"/>
                <a:sym typeface="+mn-ea"/>
              </a:rPr>
              <a:t>3.</a:t>
            </a:r>
            <a:r>
              <a:rPr lang="zh-CN" altLang="en-US" sz="2400">
                <a:solidFill>
                  <a:schemeClr val="tx1"/>
                </a:solidFill>
                <a:latin typeface="微软雅黑" panose="020B0503020204020204" charset="-122"/>
                <a:sym typeface="+mn-ea"/>
              </a:rPr>
              <a:t>混合引用</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混合引用分为</a:t>
            </a:r>
            <a:r>
              <a:rPr sz="2400">
                <a:solidFill>
                  <a:srgbClr val="ED028C"/>
                </a:solidFill>
                <a:latin typeface="微软雅黑" panose="020B0503020204020204" charset="-122"/>
                <a:sym typeface="+mn-ea"/>
              </a:rPr>
              <a:t>固定列和固定行。</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4.不同引用间的快速切换</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5.同一工作簿中不同工作表间的引用</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6.</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不同工作簿中工作表间的引用</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indent="0" algn="l" fontAlgn="auto">
              <a:lnSpc>
                <a:spcPct val="150000"/>
              </a:lnSpc>
              <a:buNone/>
            </a:pPr>
            <a:endParaRPr lang="zh-CN" altLang="en-US" sz="2400"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100" name="文本框 99"/>
          <p:cNvSpPr txBox="1"/>
          <p:nvPr/>
        </p:nvSpPr>
        <p:spPr>
          <a:xfrm>
            <a:off x="1216660" y="2072640"/>
            <a:ext cx="9695180" cy="2861310"/>
          </a:xfrm>
          <a:prstGeom prst="rect">
            <a:avLst/>
          </a:prstGeom>
          <a:noFill/>
          <a:ln w="9525">
            <a:noFill/>
          </a:ln>
        </p:spPr>
        <p:txBody>
          <a:bodyPr wrap="square">
            <a:spAutoFit/>
          </a:bodyPr>
          <a:p>
            <a:pPr indent="0">
              <a:lnSpc>
                <a:spcPct val="150000"/>
              </a:lnSpc>
            </a:pPr>
            <a:r>
              <a:rPr lang="en-US" altLang="zh-CN" sz="2400" b="0">
                <a:solidFill>
                  <a:srgbClr val="000000"/>
                </a:solidFill>
                <a:cs typeface="Arial" panose="020B0604020202020204" pitchFamily="34" charset="0"/>
              </a:rPr>
              <a:t>1.</a:t>
            </a:r>
            <a:r>
              <a:rPr lang="zh-CN" sz="2400" b="0">
                <a:solidFill>
                  <a:srgbClr val="000000"/>
                </a:solidFill>
                <a:cs typeface="Arial" panose="020B0604020202020204" pitchFamily="34" charset="0"/>
              </a:rPr>
              <a:t>绝对引用单元格A1的表达式为（   ）</a:t>
            </a:r>
            <a:r>
              <a:rPr lang="en-US" sz="2400" b="0">
                <a:solidFill>
                  <a:srgbClr val="000000"/>
                </a:solidFill>
                <a:latin typeface="Arial" panose="020B0604020202020204" pitchFamily="34" charset="0"/>
              </a:rPr>
              <a:t>A.$A$1              B.#A#1         C.(A1)           D.A1</a:t>
            </a:r>
            <a:endParaRPr lang="zh-CN" sz="2400" b="0">
              <a:solidFill>
                <a:srgbClr val="000000"/>
              </a:solidFill>
              <a:cs typeface="Arial" panose="020B0604020202020204" pitchFamily="34" charset="0"/>
            </a:endParaRPr>
          </a:p>
          <a:p>
            <a:pPr indent="0">
              <a:lnSpc>
                <a:spcPct val="150000"/>
              </a:lnSpc>
            </a:pPr>
            <a:r>
              <a:rPr lang="en-US" altLang="zh-CN" sz="2400" b="0">
                <a:solidFill>
                  <a:srgbClr val="000000"/>
                </a:solidFill>
                <a:cs typeface="Arial" panose="020B0604020202020204" pitchFamily="34" charset="0"/>
              </a:rPr>
              <a:t>2.</a:t>
            </a:r>
            <a:r>
              <a:rPr lang="zh-CN" sz="2400" b="0">
                <a:solidFill>
                  <a:srgbClr val="000000"/>
                </a:solidFill>
                <a:cs typeface="Arial" panose="020B0604020202020204" pitchFamily="34" charset="0"/>
              </a:rPr>
              <a:t>在同一工作簿中，Sheet1工作表中的B3单元格要引用Sheet3工作表中F5单元格中的数据，其引用表述为（  ）</a:t>
            </a:r>
            <a:r>
              <a:rPr lang="en-US" sz="2400" b="0">
                <a:solidFill>
                  <a:srgbClr val="000000"/>
                </a:solidFill>
                <a:latin typeface="Arial" panose="020B0604020202020204" pitchFamily="34" charset="0"/>
              </a:rPr>
              <a:t>A.=F5           B=Sheet3!F5         C=F5!Sheet3            D=Sheet3#F5</a:t>
            </a:r>
            <a:endParaRPr lang="en-US" altLang="en-US" sz="2400" b="0">
              <a:solidFill>
                <a:srgbClr val="000000"/>
              </a:solidFill>
              <a:latin typeface="Arial" panose="020B0604020202020204" pitchFamily="34" charset="0"/>
            </a:endParaRPr>
          </a:p>
        </p:txBody>
      </p:sp>
      <p:sp>
        <p:nvSpPr>
          <p:cNvPr id="3" name="文本框 2"/>
          <p:cNvSpPr txBox="1"/>
          <p:nvPr/>
        </p:nvSpPr>
        <p:spPr>
          <a:xfrm>
            <a:off x="504190" y="1340485"/>
            <a:ext cx="6096000" cy="521970"/>
          </a:xfrm>
          <a:prstGeom prst="rect">
            <a:avLst/>
          </a:prstGeom>
          <a:noFill/>
        </p:spPr>
        <p:txBody>
          <a:bodyPr wrap="square" rtlCol="0" anchor="t">
            <a:spAutoFit/>
          </a:bodyPr>
          <a:p>
            <a:r>
              <a:rPr lang="en-US" altLang="zh-CN">
                <a:solidFill>
                  <a:srgbClr val="000000"/>
                </a:solidFill>
                <a:cs typeface="Arial" panose="020B0604020202020204" pitchFamily="34" charset="0"/>
                <a:sym typeface="+mn-ea"/>
              </a:rPr>
              <a:t> </a:t>
            </a:r>
            <a:r>
              <a:rPr lang="zh-CN" altLang="en-US" sz="2800" b="1" dirty="0" smtClean="0">
                <a:solidFill>
                  <a:srgbClr val="C00000"/>
                </a:solidFill>
                <a:sym typeface="+mn-ea"/>
              </a:rPr>
              <a:t>思考？？</a:t>
            </a:r>
            <a:endParaRPr lang="zh-CN" altLang="en-US" sz="2800" b="1" dirty="0" smtClean="0">
              <a:solidFill>
                <a:srgbClr val="C00000"/>
              </a:solidFill>
              <a:sym typeface="+mn-ea"/>
            </a:endParaRPr>
          </a:p>
        </p:txBody>
      </p:sp>
    </p:spTree>
    <p:custDataLst>
      <p:tags r:id="rId1"/>
    </p:custData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551180" y="3708400"/>
            <a:ext cx="9340851"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公式的应用</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1.2</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405130" y="977900"/>
            <a:ext cx="4646930" cy="434784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673735" y="1956435"/>
            <a:ext cx="8645525" cy="3100705"/>
          </a:xfrm>
          <a:prstGeom prst="rect">
            <a:avLst/>
          </a:prstGeom>
          <a:noFill/>
        </p:spPr>
        <p:txBody>
          <a:bodyPr wrap="square" rtlCol="0">
            <a:noAutofit/>
          </a:bodyPr>
          <a:lstStyle/>
          <a:p>
            <a:pPr>
              <a:lnSpc>
                <a:spcPct val="150000"/>
              </a:lnSpc>
            </a:pPr>
            <a:r>
              <a:rPr lang="zh-CN" altLang="en-US" sz="4000" b="1" dirty="0">
                <a:latin typeface="+mj-ea"/>
                <a:ea typeface="+mj-ea"/>
              </a:rPr>
              <a:t>子任务</a:t>
            </a:r>
            <a:r>
              <a:rPr lang="en-US" altLang="zh-CN" sz="4000" b="1" dirty="0">
                <a:latin typeface="+mj-ea"/>
                <a:ea typeface="+mj-ea"/>
              </a:rPr>
              <a:t>1.2.1  </a:t>
            </a:r>
            <a:r>
              <a:rPr lang="zh-CN" sz="4000" b="1" dirty="0">
                <a:latin typeface="+mj-ea"/>
                <a:ea typeface="+mj-ea"/>
              </a:rPr>
              <a:t>输入公式</a:t>
            </a:r>
            <a:endParaRPr lang="zh-CN" sz="4000" b="1" dirty="0">
              <a:latin typeface="+mj-ea"/>
              <a:ea typeface="+mj-ea"/>
            </a:endParaRPr>
          </a:p>
          <a:p>
            <a:pPr>
              <a:lnSpc>
                <a:spcPct val="150000"/>
              </a:lnSpc>
            </a:pPr>
            <a:r>
              <a:rPr lang="zh-CN" sz="4000" b="1" dirty="0">
                <a:latin typeface="+mj-ea"/>
                <a:ea typeface="+mj-ea"/>
              </a:rPr>
              <a:t>子任务</a:t>
            </a:r>
            <a:r>
              <a:rPr lang="en-US" altLang="zh-CN" sz="4000" b="1" dirty="0">
                <a:latin typeface="+mj-ea"/>
                <a:ea typeface="+mj-ea"/>
              </a:rPr>
              <a:t>1.2.2  </a:t>
            </a:r>
            <a:r>
              <a:rPr lang="zh-CN" altLang="en-US" sz="4000" b="1" dirty="0">
                <a:latin typeface="+mj-ea"/>
                <a:ea typeface="+mj-ea"/>
              </a:rPr>
              <a:t>认识运算符</a:t>
            </a:r>
            <a:endParaRPr lang="zh-CN" altLang="en-US" sz="4000" b="1" dirty="0">
              <a:latin typeface="+mj-ea"/>
              <a:ea typeface="+mj-ea"/>
            </a:endParaRPr>
          </a:p>
          <a:p>
            <a:pPr>
              <a:lnSpc>
                <a:spcPct val="150000"/>
              </a:lnSpc>
            </a:pPr>
            <a:endParaRPr lang="zh-CN" altLang="en-US" sz="40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9617075" y="245681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007745"/>
            <a:ext cx="11838940" cy="206946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【情景任务】在工作簿中新建一张工作表并输入下图中的数据，在此数据表基础上进行输入公式的相应操作。</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图片 1"/>
          <p:cNvPicPr>
            <a:picLocks noChangeAspect="1"/>
          </p:cNvPicPr>
          <p:nvPr/>
        </p:nvPicPr>
        <p:blipFill>
          <a:blip r:embed="rId1"/>
          <a:stretch>
            <a:fillRect/>
          </a:stretch>
        </p:blipFill>
        <p:spPr>
          <a:xfrm>
            <a:off x="2651760" y="3077210"/>
            <a:ext cx="5725795" cy="3378835"/>
          </a:xfrm>
          <a:prstGeom prst="rect">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6074410" cy="273431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1</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.认识Excel 公式</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2000">
                <a:solidFill>
                  <a:schemeClr val="tx1"/>
                </a:solidFill>
                <a:sym typeface="+mn-ea"/>
              </a:rPr>
              <a:t>Excel 公式是 Excel 工作表中进行数值计算的等式。</a:t>
            </a:r>
            <a:endParaRPr lang="zh-CN" altLang="en-US" sz="2000">
              <a:solidFill>
                <a:schemeClr val="tx1"/>
              </a:solidFill>
            </a:endParaRPr>
          </a:p>
          <a:p>
            <a:pPr algn="l">
              <a:lnSpc>
                <a:spcPct val="150000"/>
              </a:lnSpc>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2. 输入公式</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2000">
                <a:solidFill>
                  <a:schemeClr val="tx1"/>
                </a:solidFill>
                <a:sym typeface="+mn-ea"/>
              </a:rPr>
              <a:t>（1）直接输入</a:t>
            </a:r>
            <a:endParaRPr lang="zh-CN" altLang="en-US" sz="2000">
              <a:solidFill>
                <a:schemeClr val="tx1"/>
              </a:solidFill>
              <a:sym typeface="+mn-ea"/>
            </a:endParaRPr>
          </a:p>
          <a:p>
            <a:pPr algn="l">
              <a:lnSpc>
                <a:spcPct val="150000"/>
              </a:lnSpc>
            </a:pPr>
            <a:r>
              <a:rPr lang="zh-CN" altLang="en-US" sz="2000">
                <a:solidFill>
                  <a:schemeClr val="tx1"/>
                </a:solidFill>
                <a:sym typeface="+mn-ea"/>
              </a:rPr>
              <a:t>（2）</a:t>
            </a:r>
            <a:r>
              <a:rPr lang="zh-CN" altLang="en-US" sz="2000">
                <a:solidFill>
                  <a:schemeClr val="tx1"/>
                </a:solidFill>
                <a:sym typeface="+mn-ea"/>
              </a:rPr>
              <a:t>运用</a:t>
            </a:r>
            <a:r>
              <a:rPr lang="zh-CN" altLang="en-US" sz="2000">
                <a:solidFill>
                  <a:schemeClr val="tx1"/>
                </a:solidFill>
                <a:sym typeface="+mn-ea"/>
              </a:rPr>
              <a:t>函数插入</a:t>
            </a:r>
            <a:endParaRPr lang="zh-CN" altLang="en-US" sz="2000">
              <a:solidFill>
                <a:schemeClr val="tx1"/>
              </a:solidFill>
              <a:sym typeface="+mn-ea"/>
            </a:endParaRPr>
          </a:p>
          <a:p>
            <a:pPr algn="l"/>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3</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 认识运算符</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a:p>
            <a:pPr algn="l"/>
            <a:endParaRPr lang="zh-CN" altLang="en-US" sz="24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3" name="图片 2"/>
          <p:cNvPicPr>
            <a:picLocks noChangeAspect="1"/>
          </p:cNvPicPr>
          <p:nvPr>
            <p:custDataLst>
              <p:tags r:id="rId1"/>
            </p:custDataLst>
          </p:nvPr>
        </p:nvPicPr>
        <p:blipFill>
          <a:blip r:embed="rId2"/>
          <a:stretch>
            <a:fillRect/>
          </a:stretch>
        </p:blipFill>
        <p:spPr>
          <a:xfrm>
            <a:off x="2602230" y="2172970"/>
            <a:ext cx="9434195" cy="4685030"/>
          </a:xfrm>
          <a:prstGeom prst="rect">
            <a:avLst/>
          </a:prstGeom>
        </p:spPr>
      </p:pic>
      <p:pic>
        <p:nvPicPr>
          <p:cNvPr id="11" name="图片 10"/>
          <p:cNvPicPr>
            <a:picLocks noChangeAspect="1"/>
          </p:cNvPicPr>
          <p:nvPr/>
        </p:nvPicPr>
        <p:blipFill>
          <a:blip r:embed="rId3"/>
          <a:stretch>
            <a:fillRect/>
          </a:stretch>
        </p:blipFill>
        <p:spPr>
          <a:xfrm>
            <a:off x="9086850" y="0"/>
            <a:ext cx="3105150" cy="2385060"/>
          </a:xfrm>
          <a:prstGeom prst="rect">
            <a:avLst/>
          </a:prstGeom>
        </p:spPr>
      </p:pic>
      <p:pic>
        <p:nvPicPr>
          <p:cNvPr id="46" name="图片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505" y="3732530"/>
            <a:ext cx="2242185" cy="2997200"/>
          </a:xfrm>
          <a:prstGeom prst="rect">
            <a:avLst/>
          </a:prstGeom>
        </p:spPr>
      </p:pic>
    </p:spTree>
    <p:custDataLst>
      <p:tags r:id="rId5"/>
    </p:custDataLst>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12" name="文本框 11"/>
          <p:cNvSpPr txBox="1"/>
          <p:nvPr/>
        </p:nvSpPr>
        <p:spPr>
          <a:xfrm>
            <a:off x="226060" y="862965"/>
            <a:ext cx="4507230" cy="681355"/>
          </a:xfrm>
          <a:prstGeom prst="rect">
            <a:avLst/>
          </a:prstGeom>
          <a:noFill/>
        </p:spPr>
        <p:txBody>
          <a:bodyPr wrap="square" rtlCol="0" anchor="t">
            <a:spAutoFit/>
          </a:bodyPr>
          <a:p>
            <a:pPr algn="just">
              <a:lnSpc>
                <a:spcPct val="120000"/>
              </a:lnSpc>
            </a:pPr>
            <a:r>
              <a:rPr lang="en-US" altLang="zh-CN" sz="1600" dirty="0">
                <a:latin typeface="+mj-ea"/>
                <a:ea typeface="+mj-ea"/>
                <a:sym typeface="+mn-ea"/>
              </a:rPr>
              <a:t>    </a:t>
            </a:r>
            <a:r>
              <a:rPr lang="zh-CN" sz="1600" dirty="0">
                <a:latin typeface="+mj-ea"/>
                <a:ea typeface="+mj-ea"/>
                <a:sym typeface="+mn-ea"/>
              </a:rPr>
              <a:t>根据图</a:t>
            </a:r>
            <a:r>
              <a:rPr lang="en-US" altLang="zh-CN" sz="1600" dirty="0">
                <a:latin typeface="+mj-ea"/>
                <a:ea typeface="+mj-ea"/>
                <a:sym typeface="+mn-ea"/>
              </a:rPr>
              <a:t>1-31</a:t>
            </a:r>
            <a:r>
              <a:rPr lang="zh-CN" altLang="en-US" sz="1600" dirty="0">
                <a:latin typeface="+mj-ea"/>
                <a:ea typeface="+mj-ea"/>
                <a:sym typeface="+mn-ea"/>
              </a:rPr>
              <a:t>的数据</a:t>
            </a:r>
            <a:r>
              <a:rPr sz="1600" dirty="0">
                <a:latin typeface="+mj-ea"/>
                <a:ea typeface="+mj-ea"/>
                <a:sym typeface="+mn-ea"/>
              </a:rPr>
              <a:t>分别求第 2 行、第 3 行数据的和，操作步骤如图 1-32、图 1-33 所示。</a:t>
            </a:r>
            <a:endParaRPr lang="zh-CN" altLang="en-US" sz="1600" dirty="0">
              <a:solidFill>
                <a:srgbClr val="393A3F"/>
              </a:solidFill>
              <a:latin typeface="+mj-ea"/>
              <a:ea typeface="+mj-ea"/>
              <a:sym typeface="+mn-ea"/>
            </a:endParaRPr>
          </a:p>
        </p:txBody>
      </p:sp>
      <p:pic>
        <p:nvPicPr>
          <p:cNvPr id="11" name="图片 10"/>
          <p:cNvPicPr>
            <a:picLocks noChangeAspect="1"/>
          </p:cNvPicPr>
          <p:nvPr/>
        </p:nvPicPr>
        <p:blipFill>
          <a:blip r:embed="rId2"/>
          <a:stretch>
            <a:fillRect/>
          </a:stretch>
        </p:blipFill>
        <p:spPr>
          <a:xfrm>
            <a:off x="295275" y="1755775"/>
            <a:ext cx="4438015" cy="2704465"/>
          </a:xfrm>
          <a:prstGeom prst="rect">
            <a:avLst/>
          </a:prstGeom>
        </p:spPr>
      </p:pic>
      <p:pic>
        <p:nvPicPr>
          <p:cNvPr id="15" name="图片 14"/>
          <p:cNvPicPr>
            <a:picLocks noChangeAspect="1"/>
          </p:cNvPicPr>
          <p:nvPr/>
        </p:nvPicPr>
        <p:blipFill>
          <a:blip r:embed="rId3"/>
          <a:stretch>
            <a:fillRect/>
          </a:stretch>
        </p:blipFill>
        <p:spPr>
          <a:xfrm>
            <a:off x="5872480" y="862965"/>
            <a:ext cx="5252085" cy="2715895"/>
          </a:xfrm>
          <a:prstGeom prst="rect">
            <a:avLst/>
          </a:prstGeom>
        </p:spPr>
      </p:pic>
      <p:pic>
        <p:nvPicPr>
          <p:cNvPr id="16" name="图片 15"/>
          <p:cNvPicPr>
            <a:picLocks noChangeAspect="1"/>
          </p:cNvPicPr>
          <p:nvPr/>
        </p:nvPicPr>
        <p:blipFill>
          <a:blip r:embed="rId4"/>
          <a:stretch>
            <a:fillRect/>
          </a:stretch>
        </p:blipFill>
        <p:spPr>
          <a:xfrm>
            <a:off x="5979795" y="3578225"/>
            <a:ext cx="5145405" cy="2926080"/>
          </a:xfrm>
          <a:prstGeom prst="rect">
            <a:avLst/>
          </a:prstGeom>
        </p:spPr>
      </p:pic>
      <p:pic>
        <p:nvPicPr>
          <p:cNvPr id="17" name="图片 16"/>
          <p:cNvPicPr>
            <a:picLocks noChangeAspect="1"/>
          </p:cNvPicPr>
          <p:nvPr/>
        </p:nvPicPr>
        <p:blipFill>
          <a:blip r:embed="rId5"/>
          <a:stretch>
            <a:fillRect/>
          </a:stretch>
        </p:blipFill>
        <p:spPr>
          <a:xfrm>
            <a:off x="713740" y="4671695"/>
            <a:ext cx="2532380" cy="2101850"/>
          </a:xfrm>
          <a:prstGeom prst="rect">
            <a:avLst/>
          </a:prstGeom>
        </p:spPr>
      </p:pic>
    </p:spTree>
    <p:custDataLst>
      <p:tags r:id="rId6"/>
    </p:custData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920750" y="1728470"/>
            <a:ext cx="10351135" cy="23317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1.</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认识Excel 公式</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2. 输入公式</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3. 认识运算符</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25"/>
          <p:cNvSpPr/>
          <p:nvPr userDrawn="1"/>
        </p:nvSpPr>
        <p:spPr>
          <a:xfrm>
            <a:off x="0" y="4077970"/>
            <a:ext cx="1886585" cy="2780030"/>
          </a:xfrm>
          <a:custGeom>
            <a:avLst/>
            <a:gdLst>
              <a:gd name="connsiteX0" fmla="*/ 0 w 6726477"/>
              <a:gd name="connsiteY0" fmla="*/ 0 h 6851441"/>
              <a:gd name="connsiteX1" fmla="*/ 6726477 w 6726477"/>
              <a:gd name="connsiteY1" fmla="*/ 0 h 6851441"/>
              <a:gd name="connsiteX2" fmla="*/ 6726477 w 6726477"/>
              <a:gd name="connsiteY2" fmla="*/ 6851441 h 6851441"/>
              <a:gd name="connsiteX3" fmla="*/ 0 w 6726477"/>
              <a:gd name="connsiteY3" fmla="*/ 6851441 h 6851441"/>
              <a:gd name="connsiteX4" fmla="*/ 0 w 6726477"/>
              <a:gd name="connsiteY4" fmla="*/ 0 h 6851441"/>
              <a:gd name="connsiteX0-1" fmla="*/ 0 w 6726477"/>
              <a:gd name="connsiteY0-2" fmla="*/ 0 h 6851441"/>
              <a:gd name="connsiteX1-3" fmla="*/ 3056351 w 6726477"/>
              <a:gd name="connsiteY1-4" fmla="*/ 2981195 h 6851441"/>
              <a:gd name="connsiteX2-5" fmla="*/ 6726477 w 6726477"/>
              <a:gd name="connsiteY2-6" fmla="*/ 6851441 h 6851441"/>
              <a:gd name="connsiteX3-7" fmla="*/ 0 w 6726477"/>
              <a:gd name="connsiteY3-8" fmla="*/ 6851441 h 6851441"/>
              <a:gd name="connsiteX4-9" fmla="*/ 0 w 6726477"/>
              <a:gd name="connsiteY4-10" fmla="*/ 0 h 68514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26477" h="6851441">
                <a:moveTo>
                  <a:pt x="0" y="0"/>
                </a:moveTo>
                <a:lnTo>
                  <a:pt x="3056351" y="2981195"/>
                </a:lnTo>
                <a:lnTo>
                  <a:pt x="6726477" y="6851441"/>
                </a:lnTo>
                <a:lnTo>
                  <a:pt x="0" y="6851441"/>
                </a:lnTo>
                <a:lnTo>
                  <a:pt x="0" y="0"/>
                </a:lnTo>
                <a:close/>
              </a:path>
            </a:pathLst>
          </a:custGeom>
          <a:solidFill>
            <a:srgbClr val="318F79"/>
          </a:solidFill>
          <a:ln w="12700" cap="flat" cmpd="sng" algn="ctr">
            <a:noFill/>
            <a:prstDash val="solid"/>
            <a:miter lim="800000"/>
          </a:ln>
          <a:effectLst/>
        </p:spPr>
        <p:txBody>
          <a:bodyPr rtlCol="0" anchor="ctr"/>
          <a:p>
            <a:pPr algn="ctr"/>
            <a:endParaRPr lang="zh-CN" altLang="en-US" dirty="0">
              <a:solidFill>
                <a:srgbClr val="FFFFFF"/>
              </a:solidFill>
              <a:latin typeface="Arial Narrow" panose="020B0606020202030204" charset="0"/>
              <a:ea typeface="汉仪全唐诗简" panose="00020600040101010101" pitchFamily="18" charset="-122"/>
              <a:cs typeface="汉仪全唐诗简" panose="00020600040101010101" pitchFamily="18" charset="-122"/>
              <a:sym typeface="Arial Narrow" panose="020B0606020202030204" charset="0"/>
            </a:endParaRPr>
          </a:p>
        </p:txBody>
      </p:sp>
      <p:sp>
        <p:nvSpPr>
          <p:cNvPr id="2" name="TextBox 2"/>
          <p:cNvSpPr txBox="1"/>
          <p:nvPr>
            <p:custDataLst>
              <p:tags r:id="rId1"/>
            </p:custDataLst>
          </p:nvPr>
        </p:nvSpPr>
        <p:spPr>
          <a:xfrm>
            <a:off x="540385" y="0"/>
            <a:ext cx="2019935" cy="521970"/>
          </a:xfrm>
          <a:prstGeom prst="rect">
            <a:avLst/>
          </a:prstGeom>
          <a:noFill/>
        </p:spPr>
        <p:txBody>
          <a:bodyPr wrap="square" rtlCol="0">
            <a:spAutoFit/>
          </a:bodyPr>
          <a:p>
            <a:pPr algn="dist"/>
            <a:r>
              <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rPr>
              <a:t>学习目标</a:t>
            </a:r>
            <a:endParaRPr lang="zh-CN" altLang="en-US" sz="2800" b="1" dirty="0">
              <a:solidFill>
                <a:schemeClr val="accent4">
                  <a:lumMod val="50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同侧圆角矩形 2"/>
          <p:cNvSpPr/>
          <p:nvPr>
            <p:custDataLst>
              <p:tags r:id="rId2"/>
            </p:custDataLst>
          </p:nvPr>
        </p:nvSpPr>
        <p:spPr>
          <a:xfrm rot="5400000">
            <a:off x="23495" y="-29210"/>
            <a:ext cx="399415" cy="457200"/>
          </a:xfrm>
          <a:prstGeom prst="round2SameRect">
            <a:avLst>
              <a:gd name="adj1" fmla="val 50000"/>
              <a:gd name="adj2" fmla="val 0"/>
            </a:avLst>
          </a:prstGeom>
        </p:spPr>
        <p:style>
          <a:lnRef idx="0">
            <a:srgbClr val="FFFFFF"/>
          </a:lnRef>
          <a:fillRef idx="1">
            <a:schemeClr val="accent5"/>
          </a:fillRef>
          <a:effectRef idx="2">
            <a:schemeClr val="accent5"/>
          </a:effectRef>
          <a:fontRef idx="minor">
            <a:schemeClr val="lt1"/>
          </a:fontRef>
        </p:style>
        <p:txBody>
          <a:bodyPr rtlCol="0" anchor="ctr"/>
          <a:p>
            <a:pPr algn="ctr"/>
            <a:endParaRPr lang="zh-CN" altLang="en-US"/>
          </a:p>
        </p:txBody>
      </p:sp>
      <p:pic>
        <p:nvPicPr>
          <p:cNvPr id="46" name="图片 4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90760" y="3698875"/>
            <a:ext cx="2242185" cy="2997200"/>
          </a:xfrm>
          <a:prstGeom prst="rect">
            <a:avLst/>
          </a:prstGeom>
        </p:spPr>
      </p:pic>
      <p:sp>
        <p:nvSpPr>
          <p:cNvPr id="100" name="文本框 99"/>
          <p:cNvSpPr txBox="1"/>
          <p:nvPr/>
        </p:nvSpPr>
        <p:spPr>
          <a:xfrm>
            <a:off x="1688465" y="631190"/>
            <a:ext cx="10045700" cy="5741035"/>
          </a:xfrm>
          <a:prstGeom prst="rect">
            <a:avLst/>
          </a:prstGeom>
          <a:noFill/>
          <a:ln w="9525">
            <a:noFill/>
          </a:ln>
        </p:spPr>
        <p:txBody>
          <a:bodyPr wrap="square">
            <a:spAutoFit/>
          </a:bodyPr>
          <a:p>
            <a:pPr indent="0">
              <a:lnSpc>
                <a:spcPct val="135000"/>
              </a:lnSpc>
              <a:spcBef>
                <a:spcPts val="0"/>
              </a:spcBef>
              <a:spcAft>
                <a:spcPts val="0"/>
              </a:spcAft>
            </a:pPr>
            <a:r>
              <a:rPr lang="zh-CN" altLang="en-US" sz="24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◆知识目标 </a:t>
            </a:r>
            <a:r>
              <a:rPr lang="en-US" sz="2000" b="1">
                <a:solidFill>
                  <a:srgbClr val="C00000"/>
                </a:solidFill>
                <a:latin typeface="宋体" panose="02010600030101010101" pitchFamily="2" charset="-122"/>
                <a:ea typeface="宋体" panose="02010600030101010101" pitchFamily="2" charset="-122"/>
                <a:cs typeface="宋体" panose="02010600030101010101" pitchFamily="2" charset="-122"/>
              </a:rPr>
              <a:t>  </a:t>
            </a:r>
            <a:r>
              <a:rPr lang="en-US" sz="2000">
                <a:solidFill>
                  <a:srgbClr val="00BAF1"/>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了解WPS中</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Excel</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表格数据的类型及设置。</a:t>
            </a: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掌握WPS中</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Excel</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表格的引用。</a:t>
            </a: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掌握</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WPS中</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Excel</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表格公式表达式。</a:t>
            </a: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掌握</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WPS中</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Excel</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表格函数的语法表达。</a:t>
            </a: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掌握WPS中</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Excel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表格常见函数的具体运用。</a:t>
            </a:r>
            <a:endParaRPr lang="en-US" sz="2000" b="0">
              <a:solidFill>
                <a:srgbClr val="00BAF1"/>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4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◆能力目标</a:t>
            </a:r>
            <a:endParaRPr lang="en-US" sz="2000" b="0">
              <a:solidFill>
                <a:srgbClr val="231F2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能运用WPS中</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Excel</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对表格数据进行处理。</a:t>
            </a:r>
            <a:endParaRPr lang="en-US" sz="2000" b="0">
              <a:solidFill>
                <a:srgbClr val="231F2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能对公式运行过程中常见错误进行辨别。</a:t>
            </a:r>
            <a:endParaRPr lang="en-US" sz="2000" b="0">
              <a:solidFill>
                <a:srgbClr val="000000"/>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能运用WPS中</a:t>
            </a:r>
            <a:r>
              <a:rPr lang="en-US" sz="2000" b="0">
                <a:solidFill>
                  <a:srgbClr val="000000"/>
                </a:solidFill>
                <a:latin typeface="宋体" panose="02010600030101010101" pitchFamily="2" charset="-122"/>
                <a:ea typeface="宋体" panose="02010600030101010101" pitchFamily="2" charset="-122"/>
                <a:cs typeface="宋体" panose="02010600030101010101" pitchFamily="2" charset="-122"/>
              </a:rPr>
              <a:t>Excel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表格常见函数解决实际问题。</a:t>
            </a:r>
            <a:endParaRPr lang="en-US" sz="2000" b="0">
              <a:solidFill>
                <a:srgbClr val="00BAF1"/>
              </a:solidFill>
              <a:latin typeface="宋体" panose="02010600030101010101" pitchFamily="2" charset="-122"/>
              <a:ea typeface="宋体" panose="02010600030101010101" pitchFamily="2" charset="-122"/>
              <a:cs typeface="宋体" panose="02010600030101010101" pitchFamily="2" charset="-122"/>
            </a:endParaRPr>
          </a:p>
          <a:p>
            <a:pPr indent="0">
              <a:lnSpc>
                <a:spcPct val="135000"/>
              </a:lnSpc>
              <a:spcBef>
                <a:spcPts val="0"/>
              </a:spcBef>
              <a:spcAft>
                <a:spcPts val="0"/>
              </a:spcAft>
            </a:pPr>
            <a:r>
              <a:rPr lang="zh-CN" altLang="en-US" sz="2400" b="1" dirty="0">
                <a:solidFill>
                  <a:schemeClr val="accent4">
                    <a:lumMod val="50000"/>
                  </a:schemeClr>
                </a:solidFill>
                <a:latin typeface="微软雅黑" panose="020B0503020204020204" charset="-122"/>
                <a:ea typeface="微软雅黑" panose="020B0503020204020204" charset="-122"/>
                <a:cs typeface="微软雅黑" panose="020B0503020204020204" charset="-122"/>
              </a:rPr>
              <a:t>◆素质目标</a:t>
            </a: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通过解读WPS国产办公软件，弘扬爱国主义精神，厚植爱国情怀。</a:t>
            </a:r>
            <a:r>
              <a:rPr lang="en-US" sz="2000" b="0">
                <a:solidFill>
                  <a:srgbClr val="00BAF1"/>
                </a:solidFill>
                <a:latin typeface="宋体" panose="02010600030101010101" pitchFamily="2" charset="-122"/>
                <a:ea typeface="宋体" panose="02010600030101010101" pitchFamily="2" charset="-122"/>
                <a:cs typeface="宋体" panose="02010600030101010101" pitchFamily="2" charset="-122"/>
              </a:rPr>
              <a:t>● </a:t>
            </a:r>
            <a:r>
              <a:rPr lang="zh-CN" sz="2000" b="0">
                <a:solidFill>
                  <a:srgbClr val="000000"/>
                </a:solidFill>
                <a:latin typeface="宋体" panose="02010600030101010101" pitchFamily="2" charset="-122"/>
                <a:ea typeface="宋体" panose="02010600030101010101" pitchFamily="2" charset="-122"/>
                <a:cs typeface="宋体" panose="02010600030101010101" pitchFamily="2" charset="-122"/>
              </a:rPr>
              <a:t>通过公式及函数运行的常见错误，</a:t>
            </a:r>
            <a:r>
              <a:rPr lang="zh-CN" sz="2000" b="0">
                <a:solidFill>
                  <a:srgbClr val="231F20"/>
                </a:solidFill>
                <a:latin typeface="宋体" panose="02010600030101010101" pitchFamily="2" charset="-122"/>
                <a:ea typeface="宋体" panose="02010600030101010101" pitchFamily="2" charset="-122"/>
                <a:cs typeface="宋体" panose="02010600030101010101" pitchFamily="2" charset="-122"/>
              </a:rPr>
              <a:t>培养学生认真细致的工作态度和严谨的工作作风。</a:t>
            </a:r>
            <a:endParaRPr lang="zh-CN" altLang="en-US" sz="2000" b="0">
              <a:solidFill>
                <a:srgbClr val="231F2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1104265" y="1154430"/>
            <a:ext cx="7562215" cy="922020"/>
          </a:xfrm>
          <a:prstGeom prst="rect">
            <a:avLst/>
          </a:prstGeom>
          <a:noFill/>
        </p:spPr>
        <p:txBody>
          <a:bodyPr wrap="square" rtlCol="0" anchor="t">
            <a:spAutoFit/>
          </a:bodyPr>
          <a:p>
            <a:pPr>
              <a:lnSpc>
                <a:spcPct val="150000"/>
              </a:lnSpc>
            </a:pPr>
            <a:r>
              <a:rPr lang="zh-CN">
                <a:sym typeface="+mn-ea"/>
              </a:rPr>
              <a:t>实训任务：</a:t>
            </a:r>
            <a:r>
              <a:rPr>
                <a:sym typeface="+mn-ea"/>
              </a:rPr>
              <a:t>利用EXCEL表格制作如下图所示的职工工资分配汇总表，并计算出小计及合计栏的值。</a:t>
            </a:r>
            <a:endParaRPr>
              <a:sym typeface="+mn-ea"/>
            </a:endParaRPr>
          </a:p>
        </p:txBody>
      </p:sp>
      <p:pic>
        <p:nvPicPr>
          <p:cNvPr id="4" name="图片 3"/>
          <p:cNvPicPr>
            <a:picLocks noChangeAspect="1"/>
          </p:cNvPicPr>
          <p:nvPr/>
        </p:nvPicPr>
        <p:blipFill>
          <a:blip r:embed="rId1"/>
          <a:stretch>
            <a:fillRect/>
          </a:stretch>
        </p:blipFill>
        <p:spPr>
          <a:xfrm>
            <a:off x="1837055" y="2188210"/>
            <a:ext cx="6829425" cy="3886200"/>
          </a:xfrm>
          <a:prstGeom prst="rect">
            <a:avLst/>
          </a:prstGeom>
        </p:spPr>
      </p:pic>
    </p:spTree>
    <p:custDataLst>
      <p:tags r:id="rId2"/>
    </p:custData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735965" y="1203960"/>
            <a:ext cx="4513580" cy="4316730"/>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710664"/>
            <a:ext cx="6818127" cy="3415030"/>
          </a:xfrm>
          <a:prstGeom prst="rect">
            <a:avLst/>
          </a:prstGeom>
          <a:noFill/>
        </p:spPr>
        <p:txBody>
          <a:bodyPr wrap="square" rtlCol="0">
            <a:spAutoFit/>
          </a:bodyPr>
          <a:lstStyle/>
          <a:p>
            <a:pPr>
              <a:lnSpc>
                <a:spcPct val="150000"/>
              </a:lnSpc>
            </a:pPr>
            <a:r>
              <a:rPr lang="zh-CN" altLang="en-US" sz="4800" b="1" dirty="0">
                <a:latin typeface="+mj-ea"/>
                <a:ea typeface="+mj-ea"/>
              </a:rPr>
              <a:t>子任务</a:t>
            </a:r>
            <a:r>
              <a:rPr lang="en-US" altLang="zh-CN" sz="4800" b="1" dirty="0">
                <a:latin typeface="+mj-ea"/>
                <a:ea typeface="+mj-ea"/>
              </a:rPr>
              <a:t>1.2.3 </a:t>
            </a:r>
            <a:endParaRPr lang="en-US" altLang="zh-CN" sz="4800" b="1" dirty="0">
              <a:latin typeface="+mj-ea"/>
              <a:ea typeface="+mj-ea"/>
            </a:endParaRPr>
          </a:p>
          <a:p>
            <a:pPr>
              <a:lnSpc>
                <a:spcPct val="150000"/>
              </a:lnSpc>
            </a:pPr>
            <a:r>
              <a:rPr lang="zh-CN" sz="4800" b="1" dirty="0">
                <a:latin typeface="+mj-ea"/>
                <a:ea typeface="+mj-ea"/>
              </a:rPr>
              <a:t>公式的错误</a:t>
            </a:r>
            <a:endParaRPr lang="zh-CN" sz="4800" b="1" dirty="0">
              <a:latin typeface="+mj-ea"/>
              <a:ea typeface="+mj-ea"/>
            </a:endParaRPr>
          </a:p>
          <a:p>
            <a:pPr>
              <a:lnSpc>
                <a:spcPct val="150000"/>
              </a:lnSpc>
            </a:pPr>
            <a:r>
              <a:rPr lang="zh-CN" sz="4800" b="1" dirty="0">
                <a:latin typeface="+mj-ea"/>
                <a:ea typeface="+mj-ea"/>
              </a:rPr>
              <a:t>类型与更正</a:t>
            </a:r>
            <a:endParaRPr lang="zh-CN" sz="48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832215" y="238442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243205" y="904875"/>
            <a:ext cx="11250930" cy="179133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【情景任务】运用函数和公式的时候稍微不仔细，公式就可能返回一些奇怪的错误代码，任何错误的发生均有其内在的原因</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a:t>
            </a: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对下面的职工工资分配汇总表中的数据进行错误检查并更正错误。</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11" name="图片 10"/>
          <p:cNvPicPr>
            <a:picLocks noChangeAspect="1"/>
          </p:cNvPicPr>
          <p:nvPr/>
        </p:nvPicPr>
        <p:blipFill>
          <a:blip r:embed="rId1"/>
          <a:stretch>
            <a:fillRect/>
          </a:stretch>
        </p:blipFill>
        <p:spPr>
          <a:xfrm>
            <a:off x="2320290" y="2696210"/>
            <a:ext cx="7096125" cy="3893820"/>
          </a:xfrm>
          <a:prstGeom prst="rect">
            <a:avLst/>
          </a:prstGeom>
        </p:spPr>
      </p:pic>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11" name="图片 10"/>
          <p:cNvPicPr>
            <a:picLocks noChangeAspect="1"/>
          </p:cNvPicPr>
          <p:nvPr/>
        </p:nvPicPr>
        <p:blipFill>
          <a:blip r:embed="rId1"/>
          <a:stretch>
            <a:fillRect/>
          </a:stretch>
        </p:blipFill>
        <p:spPr>
          <a:xfrm>
            <a:off x="9086850" y="0"/>
            <a:ext cx="3105150" cy="2385060"/>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05" y="3732530"/>
            <a:ext cx="2242185" cy="2997200"/>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1198880" y="1308735"/>
            <a:ext cx="9232265" cy="5420995"/>
          </a:xfrm>
          <a:prstGeom prst="rect">
            <a:avLst/>
          </a:prstGeom>
        </p:spPr>
      </p:pic>
      <p:sp>
        <p:nvSpPr>
          <p:cNvPr id="5" name="文本框 4"/>
          <p:cNvSpPr txBox="1"/>
          <p:nvPr>
            <p:custDataLst>
              <p:tags r:id="rId5"/>
            </p:custDataLst>
          </p:nvPr>
        </p:nvSpPr>
        <p:spPr>
          <a:xfrm>
            <a:off x="779145" y="909955"/>
            <a:ext cx="6096000" cy="398780"/>
          </a:xfrm>
          <a:prstGeom prst="rect">
            <a:avLst/>
          </a:prstGeom>
          <a:noFill/>
        </p:spPr>
        <p:txBody>
          <a:bodyPr wrap="square" rtlCol="0" anchor="t">
            <a:spAutoFit/>
          </a:bodyPr>
          <a:p>
            <a:pPr algn="l"/>
            <a:r>
              <a:rPr lang="zh-CN" altLang="en-US" sz="2000" b="1">
                <a:solidFill>
                  <a:srgbClr val="F1288C"/>
                </a:solidFill>
                <a:latin typeface="微软雅黑" panose="020B0503020204020204" charset="-122"/>
                <a:ea typeface="微软雅黑" panose="020B0503020204020204" charset="-122"/>
                <a:cs typeface="微软雅黑" panose="020B0503020204020204" charset="-122"/>
              </a:rPr>
              <a:t>1. 常见错误类型</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11" name="图片 10"/>
          <p:cNvPicPr>
            <a:picLocks noChangeAspect="1"/>
          </p:cNvPicPr>
          <p:nvPr/>
        </p:nvPicPr>
        <p:blipFill>
          <a:blip r:embed="rId1"/>
          <a:stretch>
            <a:fillRect/>
          </a:stretch>
        </p:blipFill>
        <p:spPr>
          <a:xfrm>
            <a:off x="9086850" y="0"/>
            <a:ext cx="3105150" cy="2385060"/>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505" y="3732530"/>
            <a:ext cx="2242185" cy="2997200"/>
          </a:xfrm>
          <a:prstGeom prst="rect">
            <a:avLst/>
          </a:prstGeom>
        </p:spPr>
      </p:pic>
      <p:sp>
        <p:nvSpPr>
          <p:cNvPr id="3" name="文本框 2"/>
          <p:cNvSpPr txBox="1"/>
          <p:nvPr>
            <p:custDataLst>
              <p:tags r:id="rId3"/>
            </p:custDataLst>
          </p:nvPr>
        </p:nvSpPr>
        <p:spPr>
          <a:xfrm>
            <a:off x="779145" y="909955"/>
            <a:ext cx="6096000" cy="398780"/>
          </a:xfrm>
          <a:prstGeom prst="rect">
            <a:avLst/>
          </a:prstGeom>
          <a:noFill/>
        </p:spPr>
        <p:txBody>
          <a:bodyPr wrap="square" rtlCol="0" anchor="t">
            <a:spAutoFit/>
          </a:bodyPr>
          <a:p>
            <a:pPr algn="l"/>
            <a:r>
              <a:rPr lang="zh-CN" altLang="en-US" sz="2000" b="1">
                <a:solidFill>
                  <a:srgbClr val="F1288C"/>
                </a:solidFill>
                <a:latin typeface="微软雅黑" panose="020B0503020204020204" charset="-122"/>
                <a:ea typeface="微软雅黑" panose="020B0503020204020204" charset="-122"/>
                <a:cs typeface="微软雅黑" panose="020B0503020204020204" charset="-122"/>
              </a:rPr>
              <a:t>2. 错误的更正方法</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custDataLst>
              <p:tags r:id="rId4"/>
            </p:custDataLst>
          </p:nvPr>
        </p:nvPicPr>
        <p:blipFill>
          <a:blip r:embed="rId5"/>
          <a:stretch>
            <a:fillRect/>
          </a:stretch>
        </p:blipFill>
        <p:spPr>
          <a:xfrm>
            <a:off x="1068070" y="1308735"/>
            <a:ext cx="10055860" cy="5349240"/>
          </a:xfrm>
          <a:prstGeom prst="rect">
            <a:avLst/>
          </a:prstGeom>
        </p:spPr>
      </p:pic>
    </p:spTree>
    <p:custDataLst>
      <p:tags r:id="rId6"/>
    </p:custData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77198" y="1094318"/>
            <a:ext cx="4930513" cy="5415664"/>
          </a:xfrm>
          <a:prstGeom prst="rect">
            <a:avLst/>
          </a:prstGeom>
        </p:spPr>
      </p:pic>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图片 1"/>
          <p:cNvPicPr>
            <a:picLocks noChangeAspect="1"/>
          </p:cNvPicPr>
          <p:nvPr/>
        </p:nvPicPr>
        <p:blipFill>
          <a:blip r:embed="rId2"/>
          <a:stretch>
            <a:fillRect/>
          </a:stretch>
        </p:blipFill>
        <p:spPr>
          <a:xfrm>
            <a:off x="694690" y="959485"/>
            <a:ext cx="10967085" cy="5319395"/>
          </a:xfrm>
          <a:prstGeom prst="rect">
            <a:avLst/>
          </a:prstGeom>
        </p:spPr>
      </p:pic>
      <p:sp>
        <p:nvSpPr>
          <p:cNvPr id="3" name="圆角矩形 2"/>
          <p:cNvSpPr/>
          <p:nvPr/>
        </p:nvSpPr>
        <p:spPr>
          <a:xfrm>
            <a:off x="10606405" y="1455420"/>
            <a:ext cx="991870" cy="433705"/>
          </a:xfrm>
          <a:prstGeom prst="roundRect">
            <a:avLst/>
          </a:prstGeom>
          <a:ln>
            <a:gradFill>
              <a:gsLst>
                <a:gs pos="50000">
                  <a:schemeClr val="accent6"/>
                </a:gs>
                <a:gs pos="0">
                  <a:schemeClr val="accent6">
                    <a:lumMod val="25000"/>
                    <a:lumOff val="75000"/>
                  </a:schemeClr>
                </a:gs>
                <a:gs pos="100000">
                  <a:schemeClr val="accent6">
                    <a:lumMod val="85000"/>
                  </a:schemeClr>
                </a:gs>
              </a:gsLst>
              <a:lin ang="5400000" scaled="0"/>
            </a:gra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cxnSp>
        <p:nvCxnSpPr>
          <p:cNvPr id="8" name="直接箭头连接符 7"/>
          <p:cNvCxnSpPr>
            <a:stCxn id="3" idx="2"/>
          </p:cNvCxnSpPr>
          <p:nvPr/>
        </p:nvCxnSpPr>
        <p:spPr>
          <a:xfrm flipH="1">
            <a:off x="6464935" y="1889125"/>
            <a:ext cx="4637405" cy="1714500"/>
          </a:xfrm>
          <a:prstGeom prst="straightConnector1">
            <a:avLst/>
          </a:prstGeom>
          <a:ln>
            <a:solidFill>
              <a:srgbClr val="FF0000"/>
            </a:solidFill>
            <a:tailEnd type="arrow"/>
          </a:ln>
        </p:spPr>
        <p:style>
          <a:lnRef idx="2">
            <a:schemeClr val="accent1"/>
          </a:lnRef>
          <a:fillRef idx="0">
            <a:srgbClr val="FFFFFF"/>
          </a:fillRef>
          <a:effectRef idx="0">
            <a:srgbClr val="FFFFFF"/>
          </a:effectRef>
          <a:fontRef idx="minor">
            <a:schemeClr val="tx1"/>
          </a:fontRef>
        </p:style>
      </p:cxnSp>
    </p:spTree>
    <p:custDataLst>
      <p:tags r:id="rId3"/>
    </p:custData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837565" y="1728470"/>
            <a:ext cx="10351135" cy="2331720"/>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4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1. 常见错误类型</a:t>
            </a:r>
            <a:endParaRPr lang="zh-CN" altLang="en-US" sz="24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2.</a:t>
            </a:r>
            <a:r>
              <a:rPr lang="en-US" altLang="zh-CN" sz="24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 </a:t>
            </a:r>
            <a:r>
              <a:rPr lang="zh-CN" altLang="en-US" sz="24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rPr>
              <a:t>错误的更正方法</a:t>
            </a:r>
            <a:endParaRPr lang="zh-CN" altLang="en-US" sz="24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3" name="文本框 2"/>
          <p:cNvSpPr txBox="1"/>
          <p:nvPr/>
        </p:nvSpPr>
        <p:spPr>
          <a:xfrm>
            <a:off x="1104265" y="1154430"/>
            <a:ext cx="7562215" cy="922020"/>
          </a:xfrm>
          <a:prstGeom prst="rect">
            <a:avLst/>
          </a:prstGeom>
          <a:noFill/>
        </p:spPr>
        <p:txBody>
          <a:bodyPr wrap="square" rtlCol="0" anchor="t">
            <a:spAutoFit/>
          </a:bodyPr>
          <a:p>
            <a:pPr>
              <a:lnSpc>
                <a:spcPct val="150000"/>
              </a:lnSpc>
            </a:pPr>
            <a:r>
              <a:rPr lang="zh-CN">
                <a:sym typeface="+mn-ea"/>
              </a:rPr>
              <a:t>实训任务：对此工作表进行错误检查并将表中的错误标志消失掉。</a:t>
            </a:r>
            <a:endParaRPr>
              <a:sym typeface="+mn-ea"/>
            </a:endParaRPr>
          </a:p>
          <a:p>
            <a:pPr>
              <a:lnSpc>
                <a:spcPct val="150000"/>
              </a:lnSpc>
            </a:pPr>
            <a:endParaRPr>
              <a:sym typeface="+mn-ea"/>
            </a:endParaRPr>
          </a:p>
        </p:txBody>
      </p:sp>
      <p:pic>
        <p:nvPicPr>
          <p:cNvPr id="9" name="图片 8"/>
          <p:cNvPicPr>
            <a:picLocks noChangeAspect="1"/>
          </p:cNvPicPr>
          <p:nvPr/>
        </p:nvPicPr>
        <p:blipFill>
          <a:blip r:embed="rId1"/>
          <a:stretch>
            <a:fillRect/>
          </a:stretch>
        </p:blipFill>
        <p:spPr>
          <a:xfrm>
            <a:off x="1955800" y="1998345"/>
            <a:ext cx="6064885" cy="3337560"/>
          </a:xfrm>
          <a:prstGeom prst="rect">
            <a:avLst/>
          </a:prstGeom>
        </p:spPr>
      </p:pic>
    </p:spTree>
    <p:custDataLst>
      <p:tags r:id="rId2"/>
    </p:custData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551180" y="3708400"/>
            <a:ext cx="9340851"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函数的应用</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1.3</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405130" y="977900"/>
            <a:ext cx="4646930" cy="4347845"/>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601345" y="1671955"/>
            <a:ext cx="8645525" cy="3100705"/>
          </a:xfrm>
          <a:prstGeom prst="rect">
            <a:avLst/>
          </a:prstGeom>
          <a:noFill/>
        </p:spPr>
        <p:txBody>
          <a:bodyPr wrap="square" rtlCol="0">
            <a:noAutofit/>
          </a:bodyPr>
          <a:lstStyle/>
          <a:p>
            <a:pPr>
              <a:lnSpc>
                <a:spcPct val="150000"/>
              </a:lnSpc>
            </a:pPr>
            <a:r>
              <a:rPr lang="zh-CN" altLang="en-US" sz="4000" b="1" dirty="0">
                <a:latin typeface="+mj-ea"/>
                <a:ea typeface="+mj-ea"/>
              </a:rPr>
              <a:t>子任务</a:t>
            </a:r>
            <a:r>
              <a:rPr lang="en-US" altLang="zh-CN" sz="4000" b="1" dirty="0">
                <a:latin typeface="+mj-ea"/>
                <a:ea typeface="+mj-ea"/>
              </a:rPr>
              <a:t>1.3.1  </a:t>
            </a:r>
            <a:r>
              <a:rPr lang="zh-CN" altLang="zh-CN" sz="4000" b="1" dirty="0">
                <a:latin typeface="+mj-ea"/>
                <a:ea typeface="+mj-ea"/>
              </a:rPr>
              <a:t>认识函数</a:t>
            </a:r>
            <a:endParaRPr lang="zh-CN" sz="4000" b="1" dirty="0">
              <a:latin typeface="+mj-ea"/>
              <a:ea typeface="+mj-ea"/>
            </a:endParaRPr>
          </a:p>
          <a:p>
            <a:pPr>
              <a:lnSpc>
                <a:spcPct val="150000"/>
              </a:lnSpc>
            </a:pPr>
            <a:r>
              <a:rPr lang="zh-CN" sz="4000" b="1" dirty="0">
                <a:latin typeface="+mj-ea"/>
                <a:ea typeface="+mj-ea"/>
              </a:rPr>
              <a:t>子任务</a:t>
            </a:r>
            <a:r>
              <a:rPr lang="en-US" altLang="zh-CN" sz="4000" b="1" dirty="0">
                <a:latin typeface="+mj-ea"/>
                <a:ea typeface="+mj-ea"/>
              </a:rPr>
              <a:t>1.3.2  </a:t>
            </a:r>
            <a:r>
              <a:rPr lang="zh-CN" altLang="en-US" sz="4000" b="1" dirty="0">
                <a:latin typeface="+mj-ea"/>
                <a:ea typeface="+mj-ea"/>
              </a:rPr>
              <a:t>插入函数</a:t>
            </a:r>
            <a:endParaRPr lang="zh-CN" altLang="en-US" sz="4000" b="1" dirty="0">
              <a:latin typeface="+mj-ea"/>
              <a:ea typeface="+mj-ea"/>
            </a:endParaRPr>
          </a:p>
          <a:p>
            <a:pPr>
              <a:lnSpc>
                <a:spcPct val="150000"/>
              </a:lnSpc>
            </a:pPr>
            <a:r>
              <a:rPr lang="zh-CN" sz="4000" b="1" dirty="0">
                <a:latin typeface="+mj-ea"/>
                <a:ea typeface="+mj-ea"/>
                <a:sym typeface="+mn-ea"/>
              </a:rPr>
              <a:t>子任务</a:t>
            </a:r>
            <a:r>
              <a:rPr lang="en-US" altLang="zh-CN" sz="4000" b="1" dirty="0">
                <a:latin typeface="+mj-ea"/>
                <a:ea typeface="+mj-ea"/>
                <a:sym typeface="+mn-ea"/>
              </a:rPr>
              <a:t>1.3.3  </a:t>
            </a:r>
            <a:r>
              <a:rPr lang="zh-CN" altLang="en-US" sz="4000" b="1" dirty="0">
                <a:latin typeface="+mj-ea"/>
                <a:ea typeface="+mj-ea"/>
                <a:sym typeface="+mn-ea"/>
              </a:rPr>
              <a:t>运用</a:t>
            </a:r>
            <a:r>
              <a:rPr lang="zh-CN" altLang="en-US" sz="4000" b="1" dirty="0">
                <a:latin typeface="+mj-ea"/>
                <a:ea typeface="+mj-ea"/>
                <a:sym typeface="+mn-ea"/>
              </a:rPr>
              <a:t>函数</a:t>
            </a:r>
            <a:endParaRPr lang="zh-CN" altLang="en-US" sz="4000" b="1" dirty="0">
              <a:latin typeface="+mj-ea"/>
              <a:ea typeface="+mj-ea"/>
            </a:endParaRPr>
          </a:p>
          <a:p>
            <a:pPr>
              <a:lnSpc>
                <a:spcPct val="150000"/>
              </a:lnSpc>
            </a:pPr>
            <a:endParaRPr lang="zh-CN" altLang="en-US" sz="4000" b="1" dirty="0">
              <a:latin typeface="+mj-ea"/>
              <a:ea typeface="+mj-ea"/>
            </a:endParaRPr>
          </a:p>
          <a:p>
            <a:pPr>
              <a:lnSpc>
                <a:spcPct val="150000"/>
              </a:lnSpc>
            </a:pPr>
            <a:endParaRPr lang="zh-CN" altLang="en-US" sz="40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9617075" y="245681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15217"/>
            <a:ext cx="12192000" cy="2161116"/>
          </a:xfrm>
          <a:prstGeom prst="rect">
            <a:avLst/>
          </a:prstGeom>
          <a:solidFill>
            <a:srgbClr val="48A088"/>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5"/>
          </a:p>
        </p:txBody>
      </p:sp>
      <p:sp>
        <p:nvSpPr>
          <p:cNvPr id="5" name="文本框 4"/>
          <p:cNvSpPr txBox="1">
            <a:spLocks noChangeArrowheads="1"/>
          </p:cNvSpPr>
          <p:nvPr/>
        </p:nvSpPr>
        <p:spPr bwMode="auto">
          <a:xfrm>
            <a:off x="551180" y="3708400"/>
            <a:ext cx="9340851" cy="117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lnSpc>
                <a:spcPct val="120000"/>
              </a:lnSpc>
            </a:pPr>
            <a:r>
              <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数据的基本操作</a:t>
            </a:r>
            <a:endParaRPr lang="zh-CN" altLang="en-US" sz="5865"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sp>
        <p:nvSpPr>
          <p:cNvPr id="6" name="椭圆 5"/>
          <p:cNvSpPr/>
          <p:nvPr/>
        </p:nvSpPr>
        <p:spPr>
          <a:xfrm>
            <a:off x="5513917" y="2180167"/>
            <a:ext cx="677333" cy="677333"/>
          </a:xfrm>
          <a:prstGeom prst="ellipse">
            <a:avLst/>
          </a:prstGeom>
          <a:solidFill>
            <a:srgbClr val="0070C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7" name="椭圆 6"/>
          <p:cNvSpPr/>
          <p:nvPr/>
        </p:nvSpPr>
        <p:spPr>
          <a:xfrm>
            <a:off x="2472267" y="673100"/>
            <a:ext cx="829733" cy="829733"/>
          </a:xfrm>
          <a:prstGeom prst="ellipse">
            <a:avLst/>
          </a:prstGeom>
          <a:solidFill>
            <a:srgbClr val="00B0F0"/>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8" name="椭圆 7"/>
          <p:cNvSpPr/>
          <p:nvPr/>
        </p:nvSpPr>
        <p:spPr>
          <a:xfrm>
            <a:off x="4017433" y="1883833"/>
            <a:ext cx="768351" cy="768351"/>
          </a:xfrm>
          <a:prstGeom prst="ellipse">
            <a:avLst/>
          </a:prstGeom>
          <a:solidFill>
            <a:schemeClr val="bg1">
              <a:lumMod val="50000"/>
            </a:schemeClr>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9" name="椭圆 8"/>
          <p:cNvSpPr/>
          <p:nvPr/>
        </p:nvSpPr>
        <p:spPr>
          <a:xfrm>
            <a:off x="6498167" y="76200"/>
            <a:ext cx="730251" cy="730251"/>
          </a:xfrm>
          <a:prstGeom prst="ellipse">
            <a:avLst/>
          </a:prstGeom>
          <a:solidFill>
            <a:srgbClr val="48A088"/>
          </a:solidFill>
          <a:ln w="25400">
            <a:solidFill>
              <a:schemeClr val="bg1"/>
            </a:soli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0" name="椭圆 9"/>
          <p:cNvSpPr/>
          <p:nvPr/>
        </p:nvSpPr>
        <p:spPr>
          <a:xfrm>
            <a:off x="2642376" y="-718520"/>
            <a:ext cx="1120555" cy="1120555"/>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1" name="椭圆 10"/>
          <p:cNvSpPr/>
          <p:nvPr/>
        </p:nvSpPr>
        <p:spPr>
          <a:xfrm>
            <a:off x="5993044" y="1087555"/>
            <a:ext cx="822601" cy="822601"/>
          </a:xfrm>
          <a:prstGeom prst="ellipse">
            <a:avLst/>
          </a:prstGeom>
          <a:gradFill flip="none" rotWithShape="1">
            <a:gsLst>
              <a:gs pos="0">
                <a:schemeClr val="bg1"/>
              </a:gs>
              <a:gs pos="100000">
                <a:schemeClr val="bg1">
                  <a:lumMod val="8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2" name="椭圆 11"/>
          <p:cNvSpPr/>
          <p:nvPr/>
        </p:nvSpPr>
        <p:spPr>
          <a:xfrm>
            <a:off x="3623853" y="-339291"/>
            <a:ext cx="2568292" cy="2568292"/>
          </a:xfrm>
          <a:prstGeom prst="ellipse">
            <a:avLst/>
          </a:prstGeom>
          <a:gradFill flip="none" rotWithShape="1">
            <a:gsLst>
              <a:gs pos="0">
                <a:schemeClr val="bg1"/>
              </a:gs>
              <a:gs pos="100000">
                <a:schemeClr val="bg1">
                  <a:lumMod val="75000"/>
                </a:schemeClr>
              </a:gs>
            </a:gsLst>
            <a:lin ang="13500000" scaled="1"/>
            <a:tileRect/>
          </a:gradFill>
          <a:ln w="38100">
            <a:gradFill flip="none" rotWithShape="1">
              <a:gsLst>
                <a:gs pos="0">
                  <a:schemeClr val="bg1">
                    <a:lumMod val="100000"/>
                  </a:schemeClr>
                </a:gs>
                <a:gs pos="100000">
                  <a:schemeClr val="bg1">
                    <a:lumMod val="85000"/>
                  </a:schemeClr>
                </a:gs>
              </a:gsLst>
              <a:lin ang="2700000" scaled="1"/>
              <a:tileRect/>
            </a:gradFill>
          </a:ln>
          <a:effectLst>
            <a:outerShdw blurRad="254000" dist="2032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prstClr val="white"/>
              </a:solidFill>
            </a:endParaRPr>
          </a:p>
        </p:txBody>
      </p:sp>
      <p:sp>
        <p:nvSpPr>
          <p:cNvPr id="13" name="文本框 105"/>
          <p:cNvSpPr txBox="1">
            <a:spLocks noChangeArrowheads="1"/>
          </p:cNvSpPr>
          <p:nvPr/>
        </p:nvSpPr>
        <p:spPr bwMode="auto">
          <a:xfrm>
            <a:off x="3656437" y="493184"/>
            <a:ext cx="2569845"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chemeClr val="tx1"/>
                </a:solidFill>
                <a:latin typeface="Times New Roman" panose="02020603050405020304" pitchFamily="18" charset="0"/>
                <a:ea typeface="宋体" panose="02010600030101010101" pitchFamily="2" charset="-122"/>
              </a:defRPr>
            </a:lvl1pPr>
            <a:lvl2pPr marL="742950" indent="-285750">
              <a:defRPr kumimoji="1" sz="2800" b="1">
                <a:solidFill>
                  <a:schemeClr val="tx1"/>
                </a:solidFill>
                <a:latin typeface="Times New Roman" panose="02020603050405020304" pitchFamily="18" charset="0"/>
                <a:ea typeface="宋体" panose="02010600030101010101" pitchFamily="2" charset="-122"/>
              </a:defRPr>
            </a:lvl2pPr>
            <a:lvl3pPr marL="1143000" indent="-228600">
              <a:defRPr kumimoji="1" sz="2800" b="1">
                <a:solidFill>
                  <a:schemeClr val="tx1"/>
                </a:solidFill>
                <a:latin typeface="Times New Roman" panose="02020603050405020304" pitchFamily="18" charset="0"/>
                <a:ea typeface="宋体" panose="02010600030101010101" pitchFamily="2" charset="-122"/>
              </a:defRPr>
            </a:lvl3pPr>
            <a:lvl4pPr marL="1600200" indent="-228600">
              <a:defRPr kumimoji="1" sz="2800" b="1">
                <a:solidFill>
                  <a:schemeClr val="tx1"/>
                </a:solidFill>
                <a:latin typeface="Times New Roman" panose="02020603050405020304" pitchFamily="18" charset="0"/>
                <a:ea typeface="宋体" panose="02010600030101010101" pitchFamily="2" charset="-122"/>
              </a:defRPr>
            </a:lvl4pPr>
            <a:lvl5pPr marL="2057400" indent="-228600">
              <a:defRPr kumimoji="1"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chemeClr val="tx1"/>
                </a:solidFill>
                <a:latin typeface="Times New Roman" panose="02020603050405020304" pitchFamily="18" charset="0"/>
                <a:ea typeface="宋体" panose="02010600030101010101" pitchFamily="2" charset="-122"/>
              </a:defRPr>
            </a:lvl9pPr>
          </a:lstStyle>
          <a:p>
            <a:pPr algn="ctr"/>
            <a:r>
              <a:rPr lang="zh-CN" altLang="en-US" sz="5335" dirty="0">
                <a:solidFill>
                  <a:srgbClr val="48A088"/>
                </a:solidFill>
                <a:latin typeface="微软雅黑" panose="020B0503020204020204" charset="-122"/>
                <a:ea typeface="微软雅黑" panose="020B0503020204020204" charset="-122"/>
              </a:rPr>
              <a:t>任务</a:t>
            </a:r>
            <a:r>
              <a:rPr lang="en-US" altLang="zh-CN" sz="5335" dirty="0">
                <a:solidFill>
                  <a:srgbClr val="48A088"/>
                </a:solidFill>
                <a:latin typeface="微软雅黑" panose="020B0503020204020204" charset="-122"/>
                <a:ea typeface="微软雅黑" panose="020B0503020204020204" charset="-122"/>
              </a:rPr>
              <a:t>1.1</a:t>
            </a:r>
            <a:endParaRPr lang="en-US" altLang="zh-CN" sz="5335" dirty="0">
              <a:solidFill>
                <a:srgbClr val="48A088"/>
              </a:solidFill>
              <a:latin typeface="微软雅黑" panose="020B0503020204020204" charset="-122"/>
              <a:ea typeface="微软雅黑" panose="020B050302020402020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par>
                                <p:cTn id="10" presetID="6" presetClass="emph" presetSubtype="0" decel="100000" fill="hold" nodeType="withEffect">
                                  <p:stCondLst>
                                    <p:cond delay="200"/>
                                  </p:stCondLst>
                                  <p:childTnLst>
                                    <p:animScale>
                                      <p:cBhvr>
                                        <p:cTn id="11" dur="250" fill="hold"/>
                                        <p:tgtEl>
                                          <p:spTgt spid="12"/>
                                        </p:tgtEl>
                                      </p:cBhvr>
                                      <p:by x="120000" y="120000"/>
                                    </p:animScale>
                                  </p:childTnLst>
                                </p:cTn>
                              </p:par>
                              <p:par>
                                <p:cTn id="12" presetID="6" presetClass="emph" presetSubtype="0" decel="100000" fill="hold" nodeType="withEffect">
                                  <p:stCondLst>
                                    <p:cond delay="400"/>
                                  </p:stCondLst>
                                  <p:childTnLst>
                                    <p:animScale>
                                      <p:cBhvr>
                                        <p:cTn id="13" dur="250" fill="hold"/>
                                        <p:tgtEl>
                                          <p:spTgt spid="12"/>
                                        </p:tgtEl>
                                      </p:cBhvr>
                                      <p:by x="83000" y="83000"/>
                                    </p:animScale>
                                  </p:childTnLst>
                                </p:cTn>
                              </p:par>
                            </p:childTnLst>
                          </p:cTn>
                        </p:par>
                        <p:par>
                          <p:cTn id="14" fill="hold">
                            <p:stCondLst>
                              <p:cond delay="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par>
                                <p:cTn id="35" presetID="53" presetClass="entr" presetSubtype="16" fill="hold" nodeType="withEffect">
                                  <p:stCondLst>
                                    <p:cond delay="40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ppt_w</p:attrName>
                                        </p:attrNameLst>
                                      </p:cBhvr>
                                      <p:tavLst>
                                        <p:tav tm="0">
                                          <p:val>
                                            <p:fltVal val="0"/>
                                          </p:val>
                                        </p:tav>
                                        <p:tav tm="100000">
                                          <p:val>
                                            <p:strVal val="#ppt_w"/>
                                          </p:val>
                                        </p:tav>
                                      </p:tavLst>
                                    </p:anim>
                                    <p:anim calcmode="lin" valueType="num">
                                      <p:cBhvr>
                                        <p:cTn id="49" dur="500" fill="hold"/>
                                        <p:tgtEl>
                                          <p:spTgt spid="4"/>
                                        </p:tgtEl>
                                        <p:attrNameLst>
                                          <p:attrName>ppt_h</p:attrName>
                                        </p:attrNameLst>
                                      </p:cBhvr>
                                      <p:tavLst>
                                        <p:tav tm="0">
                                          <p:val>
                                            <p:fltVal val="0"/>
                                          </p:val>
                                        </p:tav>
                                        <p:tav tm="100000">
                                          <p:val>
                                            <p:strVal val="#ppt_h"/>
                                          </p:val>
                                        </p:tav>
                                      </p:tavLst>
                                    </p:anim>
                                    <p:animEffect transition="in" filter="fade">
                                      <p:cBhvr>
                                        <p:cTn id="50" dur="500"/>
                                        <p:tgtEl>
                                          <p:spTgt spid="4"/>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par>
                                <p:cTn id="56" presetID="6" presetClass="emph" presetSubtype="0" decel="100000" fill="hold" grpId="1" nodeType="withEffect">
                                  <p:stCondLst>
                                    <p:cond delay="200"/>
                                  </p:stCondLst>
                                  <p:childTnLst>
                                    <p:animScale>
                                      <p:cBhvr>
                                        <p:cTn id="57" dur="250" fill="hold"/>
                                        <p:tgtEl>
                                          <p:spTgt spid="13"/>
                                        </p:tgtEl>
                                      </p:cBhvr>
                                      <p:by x="120000" y="120000"/>
                                    </p:animScale>
                                  </p:childTnLst>
                                </p:cTn>
                              </p:par>
                              <p:par>
                                <p:cTn id="58" presetID="6" presetClass="emph" presetSubtype="0" decel="100000" fill="hold" grpId="2" nodeType="withEffect">
                                  <p:stCondLst>
                                    <p:cond delay="400"/>
                                  </p:stCondLst>
                                  <p:childTnLst>
                                    <p:animScale>
                                      <p:cBhvr>
                                        <p:cTn id="59" dur="250" fill="hold"/>
                                        <p:tgtEl>
                                          <p:spTgt spid="13"/>
                                        </p:tgtEl>
                                      </p:cBhvr>
                                      <p:by x="83000" y="83000"/>
                                    </p:animScale>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250" fill="hold"/>
                                        <p:tgtEl>
                                          <p:spTgt spid="5"/>
                                        </p:tgtEl>
                                        <p:attrNameLst>
                                          <p:attrName>ppt_w</p:attrName>
                                        </p:attrNameLst>
                                      </p:cBhvr>
                                      <p:tavLst>
                                        <p:tav tm="0">
                                          <p:val>
                                            <p:fltVal val="0"/>
                                          </p:val>
                                        </p:tav>
                                        <p:tav tm="100000">
                                          <p:val>
                                            <p:strVal val="#ppt_w"/>
                                          </p:val>
                                        </p:tav>
                                      </p:tavLst>
                                    </p:anim>
                                    <p:anim calcmode="lin" valueType="num">
                                      <p:cBhvr>
                                        <p:cTn id="64" dur="250" fill="hold"/>
                                        <p:tgtEl>
                                          <p:spTgt spid="5"/>
                                        </p:tgtEl>
                                        <p:attrNameLst>
                                          <p:attrName>ppt_h</p:attrName>
                                        </p:attrNameLst>
                                      </p:cBhvr>
                                      <p:tavLst>
                                        <p:tav tm="0">
                                          <p:val>
                                            <p:fltVal val="0"/>
                                          </p:val>
                                        </p:tav>
                                        <p:tav tm="100000">
                                          <p:val>
                                            <p:strVal val="#ppt_h"/>
                                          </p:val>
                                        </p:tav>
                                      </p:tavLst>
                                    </p:anim>
                                    <p:animEffect transition="in" filter="fade">
                                      <p:cBhvr>
                                        <p:cTn id="65" dur="250"/>
                                        <p:tgtEl>
                                          <p:spTgt spid="5"/>
                                        </p:tgtEl>
                                      </p:cBhvr>
                                    </p:animEffect>
                                  </p:childTnLst>
                                </p:cTn>
                              </p:par>
                              <p:par>
                                <p:cTn id="66" presetID="6" presetClass="emph" presetSubtype="0" decel="100000" fill="hold" grpId="1" nodeType="withEffect">
                                  <p:stCondLst>
                                    <p:cond delay="200"/>
                                  </p:stCondLst>
                                  <p:childTnLst>
                                    <p:animScale>
                                      <p:cBhvr>
                                        <p:cTn id="67" dur="250" fill="hold"/>
                                        <p:tgtEl>
                                          <p:spTgt spid="5"/>
                                        </p:tgtEl>
                                      </p:cBhvr>
                                      <p:by x="120000" y="120000"/>
                                    </p:animScale>
                                  </p:childTnLst>
                                </p:cTn>
                              </p:par>
                              <p:par>
                                <p:cTn id="68" presetID="6" presetClass="emph" presetSubtype="0" decel="100000" fill="hold" grpId="2" nodeType="withEffect">
                                  <p:stCondLst>
                                    <p:cond delay="400"/>
                                  </p:stCondLst>
                                  <p:childTnLst>
                                    <p:animScale>
                                      <p:cBhvr>
                                        <p:cTn id="69" dur="250" fill="hold"/>
                                        <p:tgtEl>
                                          <p:spTgt spid="5"/>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5" grpId="1"/>
      <p:bldP spid="5" grpId="2"/>
      <p:bldP spid="6" grpId="0" bldLvl="0" animBg="1"/>
      <p:bldP spid="7" grpId="0" bldLvl="0" animBg="1"/>
      <p:bldP spid="8" grpId="0" bldLvl="0" animBg="1"/>
      <p:bldP spid="9" grpId="0" bldLvl="0" animBg="1"/>
      <p:bldP spid="13" grpId="0" bldLvl="0"/>
      <p:bldP spid="13" grpId="1" bldLvl="0"/>
      <p:bldP spid="13" grpId="2" bldLvl="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394970" y="669290"/>
            <a:ext cx="10356215" cy="136461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r>
              <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rPr>
              <a:t>【情景任务】 老师交给小华一项统计班级平时成绩的任务，需要根据平时作业及实训成绩计算出平时总评成绩，每次作业的最高分和最低分等等，那么如何快速的完成此项任务呢？</a:t>
            </a:r>
            <a:endParaRPr lang="zh-CN" altLang="en-US" sz="2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12" name="图片 11"/>
          <p:cNvPicPr>
            <a:picLocks noChangeAspect="1"/>
          </p:cNvPicPr>
          <p:nvPr/>
        </p:nvPicPr>
        <p:blipFill>
          <a:blip r:embed="rId1"/>
          <a:stretch>
            <a:fillRect/>
          </a:stretch>
        </p:blipFill>
        <p:spPr>
          <a:xfrm>
            <a:off x="1887855" y="2033905"/>
            <a:ext cx="7171055" cy="3806825"/>
          </a:xfrm>
          <a:prstGeom prst="rect">
            <a:avLst/>
          </a:prstGeom>
        </p:spPr>
      </p:pic>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93885" y="2943225"/>
            <a:ext cx="2242185" cy="2997200"/>
          </a:xfrm>
          <a:prstGeom prst="rect">
            <a:avLst/>
          </a:prstGeom>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trips(downLeft)">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3" name="文本框 2"/>
          <p:cNvSpPr txBox="1"/>
          <p:nvPr/>
        </p:nvSpPr>
        <p:spPr>
          <a:xfrm>
            <a:off x="667385" y="1151890"/>
            <a:ext cx="7212330" cy="1476375"/>
          </a:xfrm>
          <a:prstGeom prst="rect">
            <a:avLst/>
          </a:prstGeom>
          <a:noFill/>
        </p:spPr>
        <p:txBody>
          <a:bodyPr wrap="square" rtlCol="0" anchor="t">
            <a:spAutoFit/>
          </a:bodyPr>
          <a:p>
            <a:pPr algn="l">
              <a:lnSpc>
                <a:spcPct val="150000"/>
              </a:lnSpc>
            </a:pPr>
            <a:r>
              <a:rPr lang="en-US" altLang="zh-CN" sz="2000">
                <a:latin typeface="微软雅黑" panose="020B0503020204020204" charset="-122"/>
                <a:ea typeface="微软雅黑" panose="020B0503020204020204" charset="-122"/>
                <a:cs typeface="微软雅黑" panose="020B0503020204020204" charset="-122"/>
                <a:sym typeface="+mn-ea"/>
              </a:rPr>
              <a:t>   </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1. 认识函数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a:p>
            <a:pPr algn="l">
              <a:lnSpc>
                <a:spcPct val="150000"/>
              </a:lnSpc>
            </a:pPr>
            <a:r>
              <a:rPr lang="en-US" altLang="zh-CN" sz="2000">
                <a:latin typeface="微软雅黑" panose="020B0503020204020204" charset="-122"/>
                <a:ea typeface="微软雅黑" panose="020B0503020204020204" charset="-122"/>
                <a:cs typeface="微软雅黑" panose="020B0503020204020204" charset="-122"/>
                <a:sym typeface="+mn-ea"/>
              </a:rPr>
              <a:t>   </a:t>
            </a:r>
            <a:r>
              <a:rPr lang="zh-CN" altLang="en-US" sz="2000">
                <a:latin typeface="微软雅黑" panose="020B0503020204020204" charset="-122"/>
                <a:ea typeface="微软雅黑" panose="020B0503020204020204" charset="-122"/>
                <a:cs typeface="微软雅黑" panose="020B0503020204020204" charset="-122"/>
                <a:sym typeface="+mn-ea"/>
              </a:rPr>
              <a:t>Excel 中所提的函数其实是一些预定公式，它们使用一些称为参数的特定数值按特定的顺序或结构进行计算。</a:t>
            </a:r>
            <a:endParaRPr lang="zh-CN" altLang="en-US" sz="2000">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888365" y="2719070"/>
            <a:ext cx="7795895" cy="2286635"/>
          </a:xfrm>
          <a:prstGeom prst="rect">
            <a:avLst/>
          </a:prstGeom>
          <a:noFill/>
        </p:spPr>
        <p:txBody>
          <a:bodyPr wrap="square" rtlCol="0" anchor="t">
            <a:noAutofit/>
          </a:bodyPr>
          <a:p>
            <a:pPr algn="l" fontAlgn="base">
              <a:spcAft>
                <a:spcPts val="1000"/>
              </a:spcAft>
              <a:buFont typeface="Arial" panose="020B0604020202020204" pitchFamily="34" charset="0"/>
            </a:pP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2</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 插入函数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fontAlgn="base">
              <a:spcAft>
                <a:spcPts val="1000"/>
              </a:spcAft>
              <a:buFont typeface="Arial" panose="020B0604020202020204" pitchFamily="34" charset="0"/>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1</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）直接输入函数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a:p>
            <a:pPr algn="l" fontAlgn="base">
              <a:spcAft>
                <a:spcPts val="1000"/>
              </a:spcAft>
              <a:buFont typeface="Arial" panose="020B0604020202020204" pitchFamily="34" charset="0"/>
            </a:pPr>
            <a:r>
              <a:rPr lang="en-US" altLang="zh-CN" sz="2000">
                <a:solidFill>
                  <a:srgbClr val="393A3F"/>
                </a:solidFill>
                <a:latin typeface="微软雅黑" panose="020B0503020204020204" charset="-122"/>
                <a:ea typeface="微软雅黑" panose="020B0503020204020204" charset="-122"/>
                <a:cs typeface="微软雅黑" panose="020B0503020204020204" charset="-122"/>
                <a:sym typeface="+mn-ea"/>
              </a:rPr>
              <a:t>    </a:t>
            </a:r>
            <a:r>
              <a:rPr lang="zh-CN" altLang="en-US" sz="2000">
                <a:solidFill>
                  <a:srgbClr val="393A3F"/>
                </a:solidFill>
                <a:latin typeface="微软雅黑" panose="020B0503020204020204" charset="-122"/>
                <a:ea typeface="微软雅黑" panose="020B0503020204020204" charset="-122"/>
                <a:cs typeface="微软雅黑" panose="020B0503020204020204" charset="-122"/>
                <a:sym typeface="+mn-ea"/>
              </a:rPr>
              <a:t>如果用户知道函数的名称及使用方法，可直接从键盘输入函数。</a:t>
            </a:r>
            <a:endParaRPr lang="zh-CN" altLang="en-US" sz="2000">
              <a:solidFill>
                <a:srgbClr val="393A3F"/>
              </a:solidFill>
              <a:latin typeface="微软雅黑" panose="020B0503020204020204" charset="-122"/>
              <a:ea typeface="微软雅黑" panose="020B0503020204020204" charset="-122"/>
              <a:cs typeface="微软雅黑" panose="020B0503020204020204" charset="-122"/>
              <a:sym typeface="+mn-ea"/>
            </a:endParaRPr>
          </a:p>
          <a:p>
            <a:pPr marL="0" indent="0" algn="l" eaLnBrk="1" latinLnBrk="0" hangingPunct="1">
              <a:spcAft>
                <a:spcPts val="1000"/>
              </a:spcAft>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2</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）插入函数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a:p>
            <a:pPr marL="0" indent="0" algn="l" eaLnBrk="1" latinLnBrk="0" hangingPunct="1">
              <a:spcAft>
                <a:spcPts val="1000"/>
              </a:spcAft>
            </a:pPr>
            <a:r>
              <a:rPr lang="en-US" altLang="zh-CN" sz="2000">
                <a:latin typeface="微软雅黑" panose="020B0503020204020204" charset="-122"/>
                <a:ea typeface="微软雅黑" panose="020B0503020204020204" charset="-122"/>
                <a:cs typeface="微软雅黑" panose="020B0503020204020204" charset="-122"/>
                <a:sym typeface="+mn-ea"/>
              </a:rPr>
              <a:t>     </a:t>
            </a:r>
            <a:r>
              <a:rPr lang="zh-CN" altLang="en-US" sz="2000">
                <a:latin typeface="微软雅黑" panose="020B0503020204020204" charset="-122"/>
                <a:ea typeface="微软雅黑" panose="020B0503020204020204" charset="-122"/>
                <a:cs typeface="微软雅黑" panose="020B0503020204020204" charset="-122"/>
                <a:sym typeface="+mn-ea"/>
              </a:rPr>
              <a:t>如果用户不能记住函数，则可以插入函数。</a:t>
            </a:r>
            <a:endParaRPr lang="zh-CN" altLang="en-US" sz="2000">
              <a:solidFill>
                <a:srgbClr val="393A3F"/>
              </a:solidFill>
              <a:latin typeface="微软雅黑" panose="020B0503020204020204" charset="-122"/>
              <a:ea typeface="微软雅黑" panose="020B0503020204020204" charset="-122"/>
              <a:cs typeface="微软雅黑" panose="020B0503020204020204" charset="-122"/>
              <a:sym typeface="+mn-ea"/>
            </a:endParaRPr>
          </a:p>
          <a:p>
            <a:pPr algn="l" fontAlgn="base">
              <a:spcAft>
                <a:spcPts val="1000"/>
              </a:spcAft>
              <a:buFont typeface="Arial" panose="020B0604020202020204" pitchFamily="34" charset="0"/>
            </a:pPr>
            <a:endParaRPr lang="zh-CN" altLang="en-US" sz="2000">
              <a:solidFill>
                <a:srgbClr val="393A3F"/>
              </a:solidFill>
              <a:latin typeface="微软雅黑" panose="020B0503020204020204" charset="-122"/>
              <a:ea typeface="微软雅黑" panose="020B0503020204020204" charset="-122"/>
              <a:cs typeface="微软雅黑" panose="020B0503020204020204" charset="-122"/>
              <a:sym typeface="+mn-ea"/>
            </a:endParaRPr>
          </a:p>
        </p:txBody>
      </p:sp>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8420735" y="652780"/>
            <a:ext cx="3771265" cy="5742305"/>
          </a:xfrm>
          <a:prstGeom prst="rect">
            <a:avLst/>
          </a:prstGeom>
        </p:spPr>
      </p:pic>
    </p:spTree>
    <p:custDataLst>
      <p:tags r:id="rId2"/>
    </p:custData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2" name="文本框 11"/>
          <p:cNvSpPr txBox="1"/>
          <p:nvPr/>
        </p:nvSpPr>
        <p:spPr>
          <a:xfrm>
            <a:off x="394335" y="877570"/>
            <a:ext cx="10263505" cy="5980430"/>
          </a:xfrm>
          <a:prstGeom prst="rect">
            <a:avLst/>
          </a:prstGeom>
          <a:noFill/>
        </p:spPr>
        <p:txBody>
          <a:bodyPr wrap="square" rtlCol="0" anchor="t">
            <a:noAutofit/>
          </a:bodyPr>
          <a:p>
            <a:pPr marL="0" algn="l" eaLnBrk="1" latinLnBrk="0" hangingPunct="1">
              <a:lnSpc>
                <a:spcPct val="135000"/>
              </a:lnSpc>
              <a:spcBef>
                <a:spcPts val="0"/>
              </a:spcBef>
              <a:spcAft>
                <a:spcPts val="0"/>
              </a:spcAft>
              <a:buClrTx/>
              <a:buSzTx/>
              <a:buFontTx/>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3.运用函数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marL="0" algn="l" eaLnBrk="1" latinLnBrk="0" hangingPunct="1">
              <a:lnSpc>
                <a:spcPct val="135000"/>
              </a:lnSpc>
              <a:spcBef>
                <a:spcPts val="0"/>
              </a:spcBef>
              <a:spcAft>
                <a:spcPts val="0"/>
              </a:spcAft>
              <a:buClrTx/>
              <a:buSzTx/>
              <a:buFontTx/>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1</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）SUM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marL="0" algn="l" eaLnBrk="1" latinLnBrk="0" hangingPunct="1">
              <a:lnSpc>
                <a:spcPct val="135000"/>
              </a:lnSpc>
              <a:spcBef>
                <a:spcPts val="0"/>
              </a:spcBef>
              <a:spcAft>
                <a:spcPts val="0"/>
              </a:spcAft>
              <a:buClrTx/>
              <a:buSzTx/>
              <a:buFontTx/>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  SUM 函数归属为</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求和函数</a:t>
            </a:r>
            <a:r>
              <a:rPr lang="zh-CN" altLang="en-US" sz="2000">
                <a:solidFill>
                  <a:schemeClr val="tx1"/>
                </a:solidFill>
                <a:latin typeface="楷体" panose="02010609060101010101" charset="-122"/>
                <a:ea typeface="楷体" panose="02010609060101010101" charset="-122"/>
                <a:cs typeface="楷体" panose="02010609060101010101" charset="-122"/>
                <a:sym typeface="+mn-ea"/>
              </a:rPr>
              <a:t>，其功能是计算单元格区域内所有数值的和。</a:t>
            </a:r>
            <a:endParaRPr lang="zh-CN" altLang="en-US" sz="2000">
              <a:solidFill>
                <a:schemeClr val="tx1"/>
              </a:solidFill>
              <a:latin typeface="楷体" panose="02010609060101010101" charset="-122"/>
              <a:ea typeface="楷体" panose="02010609060101010101" charset="-122"/>
              <a:cs typeface="楷体" panose="02010609060101010101" charset="-122"/>
              <a:sym typeface="+mn-ea"/>
            </a:endParaRPr>
          </a:p>
          <a:p>
            <a:pPr marL="0" algn="l" eaLnBrk="1" latinLnBrk="0" hangingPunct="1">
              <a:lnSpc>
                <a:spcPct val="135000"/>
              </a:lnSpc>
              <a:spcBef>
                <a:spcPts val="0"/>
              </a:spcBef>
              <a:spcAft>
                <a:spcPts val="0"/>
              </a:spcAft>
              <a:buClrTx/>
              <a:buSzTx/>
              <a:buFontTx/>
            </a:pPr>
            <a:r>
              <a:rPr lang="zh-CN" altLang="en-US" sz="2000">
                <a:solidFill>
                  <a:schemeClr val="tx1"/>
                </a:solidFill>
                <a:latin typeface="楷体" panose="02010609060101010101" charset="-122"/>
                <a:ea typeface="楷体" panose="02010609060101010101" charset="-122"/>
                <a:cs typeface="楷体" panose="02010609060101010101" charset="-122"/>
                <a:sym typeface="+mn-ea"/>
              </a:rPr>
              <a:t> </a:t>
            </a:r>
            <a:r>
              <a:rPr lang="en-US" altLang="zh-CN" sz="2000">
                <a:solidFill>
                  <a:schemeClr val="tx1"/>
                </a:solidFill>
                <a:latin typeface="楷体" panose="02010609060101010101" charset="-122"/>
                <a:ea typeface="楷体" panose="02010609060101010101" charset="-122"/>
                <a:cs typeface="楷体" panose="02010609060101010101" charset="-122"/>
                <a:sym typeface="+mn-ea"/>
              </a:rPr>
              <a:t> </a:t>
            </a:r>
            <a:r>
              <a:rPr lang="zh-CN" altLang="en-US" sz="2000">
                <a:solidFill>
                  <a:schemeClr val="tx1"/>
                </a:solidFill>
                <a:latin typeface="楷体" panose="02010609060101010101" charset="-122"/>
                <a:ea typeface="楷体" panose="02010609060101010101" charset="-122"/>
                <a:cs typeface="楷体" panose="02010609060101010101" charset="-122"/>
                <a:sym typeface="+mn-ea"/>
              </a:rPr>
              <a:t>语法表达为 SUM(数值1, [数值2],...)。</a:t>
            </a:r>
            <a:endParaRPr lang="zh-CN" altLang="en-US" sz="2000">
              <a:solidFill>
                <a:schemeClr val="tx1"/>
              </a:solidFill>
              <a:latin typeface="楷体" panose="02010609060101010101" charset="-122"/>
              <a:ea typeface="楷体" panose="02010609060101010101" charset="-122"/>
              <a:cs typeface="楷体" panose="02010609060101010101" charset="-122"/>
              <a:sym typeface="+mn-ea"/>
            </a:endParaRPr>
          </a:p>
          <a:p>
            <a:pPr marL="0" algn="l" eaLnBrk="1" latinLnBrk="0" hangingPunct="1">
              <a:lnSpc>
                <a:spcPct val="135000"/>
              </a:lnSpc>
              <a:spcBef>
                <a:spcPts val="0"/>
              </a:spcBef>
              <a:spcAft>
                <a:spcPts val="0"/>
              </a:spcAft>
              <a:buClrTx/>
              <a:buSzTx/>
              <a:buFontTx/>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2</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）SUMIF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marL="0" algn="l" eaLnBrk="1" latinLnBrk="0" hangingPunct="1">
              <a:lnSpc>
                <a:spcPct val="135000"/>
              </a:lnSpc>
              <a:spcBef>
                <a:spcPts val="0"/>
              </a:spcBef>
              <a:spcAft>
                <a:spcPts val="0"/>
              </a:spcAft>
              <a:buClrTx/>
              <a:buSzTx/>
              <a:buFontTx/>
            </a:pP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SUMIF 函数是</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条件求和函数</a:t>
            </a:r>
            <a:r>
              <a:rPr lang="zh-CN" altLang="en-US" sz="2000">
                <a:latin typeface="楷体" panose="02010609060101010101" charset="-122"/>
                <a:ea typeface="楷体" panose="02010609060101010101" charset="-122"/>
                <a:cs typeface="楷体" panose="02010609060101010101" charset="-122"/>
                <a:sym typeface="+mn-ea"/>
              </a:rPr>
              <a:t>，其功能为按条件对指定单元格求和。</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a:p>
            <a:pPr marL="0" algn="l" eaLnBrk="1" latinLnBrk="0" hangingPunct="1">
              <a:lnSpc>
                <a:spcPct val="135000"/>
              </a:lnSpc>
              <a:spcBef>
                <a:spcPts val="0"/>
              </a:spcBef>
              <a:spcAft>
                <a:spcPts val="0"/>
              </a:spcAft>
              <a:buClrTx/>
              <a:buSzTx/>
              <a:buFontTx/>
            </a:pP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语法表达为</a:t>
            </a:r>
            <a:r>
              <a:rPr lang="zh-CN" altLang="en-US" sz="2000">
                <a:solidFill>
                  <a:schemeClr val="tx1"/>
                </a:solidFill>
                <a:latin typeface="楷体" panose="02010609060101010101" charset="-122"/>
                <a:ea typeface="楷体" panose="02010609060101010101" charset="-122"/>
                <a:cs typeface="楷体" panose="02010609060101010101" charset="-122"/>
                <a:sym typeface="+mn-ea"/>
              </a:rPr>
              <a:t> SUMIF(区域,条件,[求和区域])。</a:t>
            </a:r>
            <a:endParaRPr lang="zh-CN" altLang="en-US" sz="2000">
              <a:solidFill>
                <a:schemeClr val="tx1"/>
              </a:solidFill>
              <a:latin typeface="楷体" panose="02010609060101010101" charset="-122"/>
              <a:ea typeface="楷体" panose="02010609060101010101" charset="-122"/>
              <a:cs typeface="楷体" panose="02010609060101010101" charset="-122"/>
              <a:sym typeface="+mn-ea"/>
            </a:endParaRPr>
          </a:p>
          <a:p>
            <a:pPr marL="0" algn="l" eaLnBrk="1" latinLnBrk="0" hangingPunct="1">
              <a:lnSpc>
                <a:spcPct val="135000"/>
              </a:lnSpc>
              <a:spcBef>
                <a:spcPts val="0"/>
              </a:spcBef>
              <a:spcAft>
                <a:spcPts val="0"/>
              </a:spcAft>
              <a:buClrTx/>
              <a:buSzTx/>
              <a:buFontTx/>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（3）</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SUMPRODUCT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marL="0" algn="l" eaLnBrk="1" latinLnBrk="0" hangingPunct="1">
              <a:lnSpc>
                <a:spcPct val="135000"/>
              </a:lnSpc>
              <a:spcBef>
                <a:spcPts val="0"/>
              </a:spcBef>
              <a:spcAft>
                <a:spcPts val="0"/>
              </a:spcAft>
              <a:buClrTx/>
              <a:buSzTx/>
              <a:buFontTx/>
            </a:pPr>
            <a:r>
              <a:rPr lang="en-US" altLang="zh-CN" sz="2000">
                <a:latin typeface="楷体" panose="02010609060101010101" charset="-122"/>
                <a:ea typeface="楷体" panose="02010609060101010101" charset="-122"/>
                <a:cs typeface="楷体" panose="02010609060101010101" charset="-122"/>
                <a:sym typeface="+mn-ea"/>
              </a:rPr>
              <a:t>  S</a:t>
            </a:r>
            <a:r>
              <a:rPr lang="zh-CN" altLang="en-US" sz="2000">
                <a:latin typeface="楷体" panose="02010609060101010101" charset="-122"/>
                <a:ea typeface="楷体" panose="02010609060101010101" charset="-122"/>
                <a:cs typeface="楷体" panose="02010609060101010101" charset="-122"/>
                <a:sym typeface="+mn-ea"/>
              </a:rPr>
              <a:t>UMPRODUCT 函数为</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乘积求和函数</a:t>
            </a:r>
            <a:r>
              <a:rPr lang="en-US" altLang="zh-CN" sz="2000">
                <a:latin typeface="楷体" panose="02010609060101010101" charset="-122"/>
                <a:ea typeface="楷体" panose="02010609060101010101" charset="-122"/>
                <a:cs typeface="楷体" panose="02010609060101010101" charset="-122"/>
                <a:sym typeface="+mn-ea"/>
              </a:rPr>
              <a:t>,</a:t>
            </a:r>
            <a:r>
              <a:rPr lang="zh-CN" altLang="en-US" sz="2000">
                <a:latin typeface="楷体" panose="02010609060101010101" charset="-122"/>
                <a:ea typeface="楷体" panose="02010609060101010101" charset="-122"/>
                <a:cs typeface="楷体" panose="02010609060101010101" charset="-122"/>
                <a:sym typeface="+mn-ea"/>
              </a:rPr>
              <a:t>其功能为返回相应数组和区域乘积的和。</a:t>
            </a:r>
            <a:endParaRPr lang="zh-CN" altLang="en-US" sz="2000">
              <a:latin typeface="楷体" panose="02010609060101010101" charset="-122"/>
              <a:ea typeface="楷体" panose="02010609060101010101" charset="-122"/>
              <a:cs typeface="楷体" panose="02010609060101010101" charset="-122"/>
              <a:sym typeface="+mn-ea"/>
            </a:endParaRPr>
          </a:p>
          <a:p>
            <a:pPr marL="0" algn="l" eaLnBrk="1" latinLnBrk="0" hangingPunct="1">
              <a:lnSpc>
                <a:spcPct val="135000"/>
              </a:lnSpc>
              <a:spcBef>
                <a:spcPts val="0"/>
              </a:spcBef>
              <a:spcAft>
                <a:spcPts val="0"/>
              </a:spcAft>
              <a:buClrTx/>
              <a:buSzTx/>
              <a:buFontTx/>
            </a:pPr>
            <a:r>
              <a:rPr lang="en-US" altLang="zh-CN" sz="2000">
                <a:solidFill>
                  <a:schemeClr val="tx1"/>
                </a:solidFill>
                <a:latin typeface="楷体" panose="02010609060101010101" charset="-122"/>
                <a:ea typeface="楷体" panose="02010609060101010101" charset="-122"/>
                <a:cs typeface="楷体" panose="02010609060101010101" charset="-122"/>
              </a:rPr>
              <a:t>  </a:t>
            </a:r>
            <a:r>
              <a:rPr lang="zh-CN" altLang="en-US" sz="2000">
                <a:solidFill>
                  <a:schemeClr val="tx1"/>
                </a:solidFill>
                <a:latin typeface="楷体" panose="02010609060101010101" charset="-122"/>
                <a:ea typeface="楷体" panose="02010609060101010101" charset="-122"/>
                <a:cs typeface="楷体" panose="02010609060101010101" charset="-122"/>
              </a:rPr>
              <a:t>语法表达式为SUMPRODUCT (数组1，[数组2]， [数组3] ，...）。</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marL="0" algn="l" eaLnBrk="1" latinLnBrk="0" hangingPunct="1">
              <a:lnSpc>
                <a:spcPct val="135000"/>
              </a:lnSpc>
              <a:spcBef>
                <a:spcPts val="0"/>
              </a:spcBef>
              <a:spcAft>
                <a:spcPts val="0"/>
              </a:spcAft>
              <a:buClrTx/>
              <a:buSzTx/>
              <a:buFontTx/>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4</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）AVERAGE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marL="0" algn="l" eaLnBrk="1" latinLnBrk="0" hangingPunct="1">
              <a:lnSpc>
                <a:spcPct val="135000"/>
              </a:lnSpc>
              <a:spcBef>
                <a:spcPts val="0"/>
              </a:spcBef>
              <a:spcAft>
                <a:spcPts val="0"/>
              </a:spcAft>
              <a:buClrTx/>
              <a:buSzTx/>
              <a:buFontTx/>
            </a:pP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AVERAGE 函数为</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平均值函数</a:t>
            </a:r>
            <a:r>
              <a:rPr lang="zh-CN" altLang="en-US" sz="2000">
                <a:latin typeface="楷体" panose="02010609060101010101" charset="-122"/>
                <a:ea typeface="楷体" panose="02010609060101010101" charset="-122"/>
                <a:cs typeface="楷体" panose="02010609060101010101" charset="-122"/>
                <a:sym typeface="+mn-ea"/>
              </a:rPr>
              <a:t>，其功能为返回其参数的算术平均值。</a:t>
            </a:r>
            <a:endParaRPr lang="zh-CN" altLang="en-US" sz="2000">
              <a:latin typeface="楷体" panose="02010609060101010101" charset="-122"/>
              <a:ea typeface="楷体" panose="02010609060101010101" charset="-122"/>
              <a:cs typeface="楷体" panose="02010609060101010101" charset="-122"/>
              <a:sym typeface="+mn-ea"/>
            </a:endParaRPr>
          </a:p>
          <a:p>
            <a:pPr marL="0" algn="l" eaLnBrk="1" latinLnBrk="0" hangingPunct="1">
              <a:lnSpc>
                <a:spcPct val="135000"/>
              </a:lnSpc>
              <a:spcBef>
                <a:spcPts val="0"/>
              </a:spcBef>
              <a:spcAft>
                <a:spcPts val="0"/>
              </a:spcAft>
              <a:buClrTx/>
              <a:buSzTx/>
              <a:buFontTx/>
            </a:pPr>
            <a:r>
              <a:rPr lang="zh-CN" altLang="en-US" sz="2000">
                <a:latin typeface="楷体" panose="02010609060101010101" charset="-122"/>
                <a:ea typeface="楷体" panose="02010609060101010101" charset="-122"/>
                <a:cs typeface="楷体" panose="02010609060101010101" charset="-122"/>
                <a:sym typeface="+mn-ea"/>
              </a:rPr>
              <a:t> </a:t>
            </a: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语法表达式为 AVERAGE(数值1, [数值2], ...)。</a:t>
            </a:r>
            <a:endParaRPr lang="zh-CN" altLang="en-US" sz="2000">
              <a:latin typeface="楷体" panose="02010609060101010101" charset="-122"/>
              <a:ea typeface="楷体" panose="02010609060101010101" charset="-122"/>
              <a:cs typeface="楷体" panose="02010609060101010101" charset="-122"/>
              <a:sym typeface="+mn-ea"/>
            </a:endParaRPr>
          </a:p>
          <a:p>
            <a:pPr marL="0" algn="l" eaLnBrk="1" latinLnBrk="0" hangingPunct="1">
              <a:lnSpc>
                <a:spcPct val="150000"/>
              </a:lnSpc>
              <a:buClrTx/>
              <a:buSzTx/>
              <a:buFontTx/>
            </a:pPr>
            <a:endParaRPr lang="zh-CN" altLang="en-US" sz="2000">
              <a:solidFill>
                <a:schemeClr val="tx1"/>
              </a:solidFill>
              <a:latin typeface="楷体" panose="02010609060101010101" charset="-122"/>
              <a:ea typeface="楷体" panose="02010609060101010101" charset="-122"/>
              <a:cs typeface="楷体" panose="02010609060101010101" charset="-122"/>
            </a:endParaRPr>
          </a:p>
          <a:p>
            <a:pPr marL="0" algn="l" eaLnBrk="1" latinLnBrk="0" hangingPunct="1">
              <a:lnSpc>
                <a:spcPct val="150000"/>
              </a:lnSpc>
              <a:buClrTx/>
              <a:buSzTx/>
              <a:buFontTx/>
            </a:pP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marL="0" algn="l" eaLnBrk="1" latinLnBrk="0" hangingPunct="1">
              <a:lnSpc>
                <a:spcPct val="150000"/>
              </a:lnSpc>
              <a:buClrTx/>
              <a:buSzTx/>
              <a:buFontTx/>
            </a:pP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a:p>
            <a:pPr marL="0" algn="l" eaLnBrk="1" latinLnBrk="0" hangingPunct="1">
              <a:lnSpc>
                <a:spcPct val="150000"/>
              </a:lnSpc>
              <a:buClrTx/>
              <a:buSzTx/>
              <a:buFontTx/>
            </a:pP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fontAlgn="base">
              <a:lnSpc>
                <a:spcPct val="150000"/>
              </a:lnSpc>
              <a:spcAft>
                <a:spcPts val="1000"/>
              </a:spcAft>
              <a:buFont typeface="Arial" panose="020B0604020202020204" pitchFamily="34" charset="0"/>
            </a:pPr>
            <a:endParaRPr lang="zh-CN" altLang="en-US" sz="2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sp>
        <p:nvSpPr>
          <p:cNvPr id="12" name="文本框 11"/>
          <p:cNvSpPr txBox="1"/>
          <p:nvPr/>
        </p:nvSpPr>
        <p:spPr>
          <a:xfrm>
            <a:off x="394335" y="877570"/>
            <a:ext cx="10530205" cy="5371465"/>
          </a:xfrm>
          <a:prstGeom prst="rect">
            <a:avLst/>
          </a:prstGeom>
          <a:noFill/>
        </p:spPr>
        <p:txBody>
          <a:bodyPr wrap="square" rtlCol="0" anchor="t">
            <a:noAutofit/>
          </a:bodyPr>
          <a:p>
            <a:pPr marL="0" algn="l" eaLnBrk="1" latinLnBrk="0" hangingPunct="1">
              <a:buClrTx/>
              <a:buSzTx/>
              <a:buFontTx/>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3.运用函数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marL="0" algn="l" eaLnBrk="1" latinLnBrk="0" hangingPunct="1">
              <a:lnSpc>
                <a:spcPct val="150000"/>
              </a:lnSpc>
              <a:buClrTx/>
              <a:buSzTx/>
              <a:buFontTx/>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5</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）MAX 和 MIN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marL="0" algn="l" eaLnBrk="1" latinLnBrk="0" hangingPunct="1">
              <a:lnSpc>
                <a:spcPct val="150000"/>
              </a:lnSpc>
              <a:buClrTx/>
              <a:buSzTx/>
              <a:buFontTx/>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 </a:t>
            </a: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   </a:t>
            </a:r>
            <a:r>
              <a:rPr lang="zh-CN" altLang="en-US" sz="2000">
                <a:latin typeface="楷体" panose="02010609060101010101" charset="-122"/>
                <a:ea typeface="楷体" panose="02010609060101010101" charset="-122"/>
                <a:cs typeface="楷体" panose="02010609060101010101" charset="-122"/>
                <a:sym typeface="+mn-ea"/>
              </a:rPr>
              <a:t>MAX 函数是最大值函数，MIN 函数为最小值函数，其功能为返回一组中的最大值或最小值。</a:t>
            </a:r>
            <a:endParaRPr lang="zh-CN" altLang="en-US" sz="2000">
              <a:latin typeface="楷体" panose="02010609060101010101" charset="-122"/>
              <a:ea typeface="楷体" panose="02010609060101010101" charset="-122"/>
              <a:cs typeface="楷体" panose="02010609060101010101" charset="-122"/>
              <a:sym typeface="+mn-ea"/>
            </a:endParaRPr>
          </a:p>
          <a:p>
            <a:pPr marL="0" algn="l" eaLnBrk="1" latinLnBrk="0" hangingPunct="1">
              <a:lnSpc>
                <a:spcPct val="150000"/>
              </a:lnSpc>
              <a:buClrTx/>
              <a:buSzTx/>
              <a:buFontTx/>
            </a:pP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MAX </a:t>
            </a:r>
            <a:r>
              <a:rPr lang="zh-CN" altLang="en-US" sz="2000">
                <a:latin typeface="楷体" panose="02010609060101010101" charset="-122"/>
                <a:ea typeface="楷体" panose="02010609060101010101" charset="-122"/>
                <a:cs typeface="楷体" panose="02010609060101010101" charset="-122"/>
                <a:sym typeface="+mn-ea"/>
              </a:rPr>
              <a:t>语法表达式为</a:t>
            </a:r>
            <a:r>
              <a:rPr lang="zh-CN" altLang="en-US" sz="2000">
                <a:latin typeface="楷体" panose="02010609060101010101" charset="-122"/>
                <a:ea typeface="楷体" panose="02010609060101010101" charset="-122"/>
                <a:cs typeface="楷体" panose="02010609060101010101" charset="-122"/>
                <a:sym typeface="+mn-ea"/>
              </a:rPr>
              <a:t> MAX (数值1, [数值2], ...) 。</a:t>
            </a:r>
            <a:endParaRPr lang="zh-CN" altLang="en-US" sz="2000">
              <a:latin typeface="楷体" panose="02010609060101010101" charset="-122"/>
              <a:ea typeface="楷体" panose="02010609060101010101" charset="-122"/>
              <a:cs typeface="楷体" panose="02010609060101010101" charset="-122"/>
              <a:sym typeface="+mn-ea"/>
            </a:endParaRPr>
          </a:p>
          <a:p>
            <a:pPr marL="0" algn="l" eaLnBrk="1" latinLnBrk="0" hangingPunct="1">
              <a:lnSpc>
                <a:spcPct val="150000"/>
              </a:lnSpc>
              <a:buClrTx/>
              <a:buSzTx/>
              <a:buFontTx/>
            </a:pPr>
            <a:r>
              <a:rPr lang="en-US" altLang="zh-CN" sz="2000">
                <a:solidFill>
                  <a:schemeClr val="tx1"/>
                </a:solidFill>
                <a:latin typeface="楷体" panose="02010609060101010101" charset="-122"/>
                <a:ea typeface="楷体" panose="02010609060101010101" charset="-122"/>
                <a:cs typeface="楷体" panose="02010609060101010101" charset="-122"/>
              </a:rPr>
              <a:t>   </a:t>
            </a:r>
            <a:r>
              <a:rPr lang="zh-CN" altLang="en-US" sz="2000">
                <a:solidFill>
                  <a:schemeClr val="tx1"/>
                </a:solidFill>
                <a:latin typeface="楷体" panose="02010609060101010101" charset="-122"/>
                <a:ea typeface="楷体" panose="02010609060101010101" charset="-122"/>
                <a:cs typeface="楷体" panose="02010609060101010101" charset="-122"/>
              </a:rPr>
              <a:t>MIN </a:t>
            </a:r>
            <a:r>
              <a:rPr lang="zh-CN" altLang="en-US" sz="2000">
                <a:latin typeface="楷体" panose="02010609060101010101" charset="-122"/>
                <a:ea typeface="楷体" panose="02010609060101010101" charset="-122"/>
                <a:cs typeface="楷体" panose="02010609060101010101" charset="-122"/>
                <a:sym typeface="+mn-ea"/>
              </a:rPr>
              <a:t>语法表达式为</a:t>
            </a:r>
            <a:r>
              <a:rPr lang="zh-CN" altLang="en-US" sz="2000">
                <a:solidFill>
                  <a:schemeClr val="tx1"/>
                </a:solidFill>
                <a:latin typeface="楷体" panose="02010609060101010101" charset="-122"/>
                <a:ea typeface="楷体" panose="02010609060101010101" charset="-122"/>
                <a:cs typeface="楷体" panose="02010609060101010101" charset="-122"/>
              </a:rPr>
              <a:t> MIN (数值1, [数值2], ...) 。</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marL="0" indent="0" algn="l" eaLnBrk="1" latinLnBrk="0" hangingPunct="1">
              <a:spcAft>
                <a:spcPts val="1000"/>
              </a:spcAft>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6</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）IF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a:p>
            <a:pPr marL="0" indent="0" algn="l" eaLnBrk="1" latinLnBrk="0" hangingPunct="1">
              <a:spcAft>
                <a:spcPts val="1000"/>
              </a:spcAft>
            </a:pPr>
            <a:r>
              <a:rPr lang="zh-CN" altLang="en-US" sz="2000">
                <a:latin typeface="楷体" panose="02010609060101010101" charset="-122"/>
                <a:ea typeface="楷体" panose="02010609060101010101" charset="-122"/>
                <a:cs typeface="楷体" panose="02010609060101010101" charset="-122"/>
                <a:sym typeface="+mn-ea"/>
              </a:rPr>
              <a:t>  IF 函数为逻辑函数，其功能为根据逻辑计算的真假值返回相应的内容。</a:t>
            </a:r>
            <a:endParaRPr lang="zh-CN" altLang="en-US" sz="2000">
              <a:latin typeface="楷体" panose="02010609060101010101" charset="-122"/>
              <a:ea typeface="楷体" panose="02010609060101010101" charset="-122"/>
              <a:cs typeface="楷体" panose="02010609060101010101" charset="-122"/>
              <a:sym typeface="+mn-ea"/>
            </a:endParaRPr>
          </a:p>
          <a:p>
            <a:pPr marL="0" indent="0" algn="l" eaLnBrk="1" latinLnBrk="0" hangingPunct="1">
              <a:spcAft>
                <a:spcPts val="1000"/>
              </a:spcAft>
            </a:pPr>
            <a:r>
              <a:rPr lang="en-US" altLang="zh-CN" sz="2000">
                <a:solidFill>
                  <a:schemeClr val="tx1"/>
                </a:solidFill>
                <a:latin typeface="楷体" panose="02010609060101010101" charset="-122"/>
                <a:ea typeface="楷体" panose="02010609060101010101" charset="-122"/>
                <a:cs typeface="楷体" panose="02010609060101010101" charset="-122"/>
              </a:rPr>
              <a:t>  </a:t>
            </a:r>
            <a:r>
              <a:rPr lang="zh-CN" altLang="en-US" sz="2000">
                <a:solidFill>
                  <a:schemeClr val="tx1"/>
                </a:solidFill>
                <a:latin typeface="楷体" panose="02010609060101010101" charset="-122"/>
                <a:ea typeface="楷体" panose="02010609060101010101" charset="-122"/>
                <a:cs typeface="楷体" panose="02010609060101010101" charset="-122"/>
              </a:rPr>
              <a:t>语法表达式为 IF(测试条件,真值,[假值])</a:t>
            </a:r>
            <a:endParaRPr lang="zh-CN" altLang="en-US" sz="2000">
              <a:solidFill>
                <a:schemeClr val="tx1"/>
              </a:solidFill>
              <a:latin typeface="楷体" panose="02010609060101010101" charset="-122"/>
              <a:ea typeface="楷体" panose="02010609060101010101" charset="-122"/>
              <a:cs typeface="楷体" panose="02010609060101010101" charset="-122"/>
            </a:endParaRPr>
          </a:p>
          <a:p>
            <a:pPr marL="0" indent="0" algn="l" eaLnBrk="1" latinLnBrk="0" hangingPunct="1">
              <a:spcAft>
                <a:spcPts val="1000"/>
              </a:spcAft>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a:t>
            </a:r>
            <a:r>
              <a:rPr lang="en-US" altLang="zh-CN" sz="2000" b="1">
                <a:solidFill>
                  <a:srgbClr val="F1288C"/>
                </a:solidFill>
                <a:latin typeface="微软雅黑" panose="020B0503020204020204" charset="-122"/>
                <a:ea typeface="微软雅黑" panose="020B0503020204020204" charset="-122"/>
                <a:cs typeface="微软雅黑" panose="020B0503020204020204" charset="-122"/>
                <a:sym typeface="+mn-ea"/>
              </a:rPr>
              <a:t>7</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）ROUND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marL="0" indent="0" algn="l" eaLnBrk="1" latinLnBrk="0" hangingPunct="1">
              <a:spcAft>
                <a:spcPts val="1000"/>
              </a:spcAft>
            </a:pPr>
            <a:r>
              <a:rPr lang="en-US" altLang="zh-CN" sz="2000">
                <a:latin typeface="楷体" panose="02010609060101010101" charset="-122"/>
                <a:ea typeface="楷体" panose="02010609060101010101" charset="-122"/>
                <a:cs typeface="楷体" panose="02010609060101010101" charset="-122"/>
                <a:sym typeface="+mn-ea"/>
              </a:rPr>
              <a:t>  </a:t>
            </a:r>
            <a:r>
              <a:rPr lang="zh-CN" altLang="en-US" sz="2000">
                <a:latin typeface="楷体" panose="02010609060101010101" charset="-122"/>
                <a:ea typeface="楷体" panose="02010609060101010101" charset="-122"/>
                <a:cs typeface="楷体" panose="02010609060101010101" charset="-122"/>
                <a:sym typeface="+mn-ea"/>
              </a:rPr>
              <a:t>ROUND 函数为数学与三角函数，其功能为返回指定位数取整后的数字。</a:t>
            </a: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marL="0" indent="0" algn="l" eaLnBrk="1" latinLnBrk="0" hangingPunct="1">
              <a:spcAft>
                <a:spcPts val="1000"/>
              </a:spcAft>
            </a:pPr>
            <a:r>
              <a:rPr lang="zh-CN" altLang="en-US" sz="2000">
                <a:latin typeface="楷体" panose="02010609060101010101" charset="-122"/>
                <a:ea typeface="楷体" panose="02010609060101010101" charset="-122"/>
                <a:cs typeface="楷体" panose="02010609060101010101" charset="-122"/>
              </a:rPr>
              <a:t>  语法表达为 ROUND(数值,小数位数)。</a:t>
            </a:r>
            <a:endParaRPr lang="zh-CN" altLang="en-US" sz="2000">
              <a:latin typeface="楷体" panose="02010609060101010101" charset="-122"/>
              <a:ea typeface="楷体" panose="02010609060101010101" charset="-122"/>
              <a:cs typeface="楷体" panose="02010609060101010101" charset="-122"/>
            </a:endParaRPr>
          </a:p>
          <a:p>
            <a:pPr marL="0" indent="0" algn="l" eaLnBrk="1" latinLnBrk="0" hangingPunct="1">
              <a:spcAft>
                <a:spcPts val="1000"/>
              </a:spcAft>
            </a:pPr>
            <a:endParaRPr lang="zh-CN" altLang="en-US" sz="2000">
              <a:solidFill>
                <a:schemeClr val="tx1"/>
              </a:solidFill>
              <a:latin typeface="楷体" panose="02010609060101010101" charset="-122"/>
              <a:ea typeface="楷体" panose="02010609060101010101" charset="-122"/>
              <a:cs typeface="楷体" panose="02010609060101010101" charset="-122"/>
            </a:endParaRPr>
          </a:p>
          <a:p>
            <a:pPr marL="0" algn="l" eaLnBrk="1" latinLnBrk="0" hangingPunct="1">
              <a:lnSpc>
                <a:spcPct val="150000"/>
              </a:lnSpc>
              <a:buClrTx/>
              <a:buSzTx/>
              <a:buFontTx/>
            </a:pPr>
            <a:endParaRPr lang="zh-CN" altLang="en-US" sz="2000">
              <a:solidFill>
                <a:schemeClr val="tx1"/>
              </a:solidFill>
              <a:latin typeface="楷体" panose="02010609060101010101" charset="-122"/>
              <a:ea typeface="楷体" panose="02010609060101010101" charset="-122"/>
              <a:cs typeface="楷体" panose="02010609060101010101" charset="-122"/>
            </a:endParaRPr>
          </a:p>
          <a:p>
            <a:pPr marL="0" algn="l" eaLnBrk="1" latinLnBrk="0" hangingPunct="1">
              <a:lnSpc>
                <a:spcPct val="150000"/>
              </a:lnSpc>
              <a:buClrTx/>
              <a:buSzTx/>
              <a:buFontTx/>
            </a:pPr>
            <a:endParaRPr lang="zh-CN" altLang="en-US" sz="2000">
              <a:solidFill>
                <a:schemeClr val="tx1"/>
              </a:solidFill>
              <a:latin typeface="微软雅黑" panose="020B0503020204020204" charset="-122"/>
              <a:ea typeface="微软雅黑" panose="020B0503020204020204" charset="-122"/>
              <a:cs typeface="微软雅黑" panose="020B0503020204020204" charset="-122"/>
            </a:endParaRPr>
          </a:p>
          <a:p>
            <a:pPr marL="0" algn="l" eaLnBrk="1" latinLnBrk="0" hangingPunct="1">
              <a:lnSpc>
                <a:spcPct val="150000"/>
              </a:lnSpc>
              <a:buClrTx/>
              <a:buSzTx/>
              <a:buFontTx/>
            </a:pP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a:p>
            <a:pPr marL="0" algn="l" eaLnBrk="1" latinLnBrk="0" hangingPunct="1">
              <a:lnSpc>
                <a:spcPct val="150000"/>
              </a:lnSpc>
              <a:buClrTx/>
              <a:buSzTx/>
              <a:buFontTx/>
            </a:pPr>
            <a:endParaRPr lang="zh-CN" altLang="en-US" sz="2000">
              <a:latin typeface="楷体" panose="02010609060101010101" charset="-122"/>
              <a:ea typeface="楷体" panose="02010609060101010101" charset="-122"/>
              <a:cs typeface="楷体" panose="02010609060101010101" charset="-122"/>
              <a:sym typeface="+mn-ea"/>
            </a:endParaRPr>
          </a:p>
          <a:p>
            <a:pPr marL="0" algn="l" eaLnBrk="1" latinLnBrk="0" hangingPunct="1">
              <a:lnSpc>
                <a:spcPct val="150000"/>
              </a:lnSpc>
              <a:buClrTx/>
              <a:buSzTx/>
              <a:buFontTx/>
            </a:pPr>
            <a:endParaRPr lang="zh-CN" altLang="en-US" sz="2000">
              <a:latin typeface="楷体" panose="02010609060101010101" charset="-122"/>
              <a:ea typeface="楷体" panose="02010609060101010101" charset="-122"/>
              <a:cs typeface="楷体" panose="02010609060101010101" charset="-122"/>
            </a:endParaRPr>
          </a:p>
          <a:p>
            <a:pPr marL="0" algn="l" eaLnBrk="1" latinLnBrk="0" hangingPunct="1">
              <a:lnSpc>
                <a:spcPct val="150000"/>
              </a:lnSpc>
              <a:buClrTx/>
              <a:buSzTx/>
              <a:buFontTx/>
            </a:pP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marL="0" algn="l" eaLnBrk="1" latinLnBrk="0" hangingPunct="1">
              <a:lnSpc>
                <a:spcPct val="150000"/>
              </a:lnSpc>
              <a:buClrTx/>
              <a:buSzTx/>
              <a:buFontTx/>
            </a:pPr>
            <a:endParaRPr lang="zh-CN" altLang="en-US" sz="2000" b="1">
              <a:solidFill>
                <a:srgbClr val="F1288C"/>
              </a:solidFill>
              <a:latin typeface="微软雅黑" panose="020B0503020204020204" charset="-122"/>
              <a:ea typeface="微软雅黑" panose="020B0503020204020204" charset="-122"/>
              <a:cs typeface="微软雅黑" panose="020B0503020204020204" charset="-122"/>
            </a:endParaRPr>
          </a:p>
          <a:p>
            <a:pPr marL="0" algn="l" eaLnBrk="1" latinLnBrk="0" hangingPunct="1">
              <a:lnSpc>
                <a:spcPct val="150000"/>
              </a:lnSpc>
              <a:buClrTx/>
              <a:buSzTx/>
              <a:buFontTx/>
            </a:pP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fontAlgn="base">
              <a:lnSpc>
                <a:spcPct val="150000"/>
              </a:lnSpc>
              <a:spcAft>
                <a:spcPts val="1000"/>
              </a:spcAft>
              <a:buFont typeface="Arial" panose="020B0604020202020204" pitchFamily="34" charset="0"/>
            </a:pPr>
            <a:endParaRPr lang="zh-CN" altLang="en-US" sz="20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8933180" y="652780"/>
            <a:ext cx="3258820" cy="5742305"/>
          </a:xfrm>
          <a:prstGeom prst="rect">
            <a:avLst/>
          </a:prstGeom>
        </p:spPr>
      </p:pic>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10" name="图片 9"/>
          <p:cNvPicPr>
            <a:picLocks noChangeAspect="1"/>
          </p:cNvPicPr>
          <p:nvPr/>
        </p:nvPicPr>
        <p:blipFill>
          <a:blip r:embed="rId2"/>
          <a:stretch>
            <a:fillRect/>
          </a:stretch>
        </p:blipFill>
        <p:spPr>
          <a:xfrm>
            <a:off x="376555" y="906780"/>
            <a:ext cx="5008880" cy="2740660"/>
          </a:xfrm>
          <a:prstGeom prst="rect">
            <a:avLst/>
          </a:prstGeom>
        </p:spPr>
      </p:pic>
      <p:pic>
        <p:nvPicPr>
          <p:cNvPr id="11" name="图片 10"/>
          <p:cNvPicPr>
            <a:picLocks noChangeAspect="1"/>
          </p:cNvPicPr>
          <p:nvPr/>
        </p:nvPicPr>
        <p:blipFill>
          <a:blip r:embed="rId3"/>
          <a:stretch>
            <a:fillRect/>
          </a:stretch>
        </p:blipFill>
        <p:spPr>
          <a:xfrm>
            <a:off x="5549900" y="975360"/>
            <a:ext cx="5575935" cy="2603500"/>
          </a:xfrm>
          <a:prstGeom prst="rect">
            <a:avLst/>
          </a:prstGeom>
        </p:spPr>
      </p:pic>
      <p:pic>
        <p:nvPicPr>
          <p:cNvPr id="14" name="图片 13"/>
          <p:cNvPicPr>
            <a:picLocks noChangeAspect="1"/>
          </p:cNvPicPr>
          <p:nvPr/>
        </p:nvPicPr>
        <p:blipFill>
          <a:blip r:embed="rId4"/>
          <a:stretch>
            <a:fillRect/>
          </a:stretch>
        </p:blipFill>
        <p:spPr>
          <a:xfrm>
            <a:off x="504190" y="3782695"/>
            <a:ext cx="4935220" cy="2247265"/>
          </a:xfrm>
          <a:prstGeom prst="rect">
            <a:avLst/>
          </a:prstGeom>
        </p:spPr>
      </p:pic>
      <p:pic>
        <p:nvPicPr>
          <p:cNvPr id="15" name="图片 14"/>
          <p:cNvPicPr>
            <a:picLocks noChangeAspect="1"/>
          </p:cNvPicPr>
          <p:nvPr/>
        </p:nvPicPr>
        <p:blipFill>
          <a:blip r:embed="rId5"/>
          <a:stretch>
            <a:fillRect/>
          </a:stretch>
        </p:blipFill>
        <p:spPr>
          <a:xfrm>
            <a:off x="5832475" y="3578860"/>
            <a:ext cx="5293360" cy="2525395"/>
          </a:xfrm>
          <a:prstGeom prst="rect">
            <a:avLst/>
          </a:prstGeom>
        </p:spPr>
      </p:pic>
      <p:pic>
        <p:nvPicPr>
          <p:cNvPr id="46" name="图片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16680" y="3197225"/>
            <a:ext cx="1915795" cy="2561590"/>
          </a:xfrm>
          <a:prstGeom prst="rect">
            <a:avLst/>
          </a:prstGeom>
        </p:spPr>
      </p:pic>
      <p:sp>
        <p:nvSpPr>
          <p:cNvPr id="2" name="文本框 1"/>
          <p:cNvSpPr txBox="1"/>
          <p:nvPr/>
        </p:nvSpPr>
        <p:spPr>
          <a:xfrm>
            <a:off x="226060" y="739140"/>
            <a:ext cx="8916670" cy="386080"/>
          </a:xfrm>
          <a:prstGeom prst="rect">
            <a:avLst/>
          </a:prstGeom>
          <a:noFill/>
        </p:spPr>
        <p:txBody>
          <a:bodyPr wrap="square" rtlCol="0" anchor="t">
            <a:spAutoFit/>
          </a:bodyPr>
          <a:p>
            <a:pPr algn="just">
              <a:lnSpc>
                <a:spcPct val="120000"/>
              </a:lnSpc>
            </a:pPr>
            <a:r>
              <a:rPr lang="en-US" altLang="zh-CN" sz="1600" dirty="0">
                <a:latin typeface="+mj-ea"/>
                <a:ea typeface="+mj-ea"/>
                <a:sym typeface="+mn-ea"/>
              </a:rPr>
              <a:t>    SUM</a:t>
            </a:r>
            <a:r>
              <a:rPr lang="zh-CN" sz="1600" dirty="0">
                <a:latin typeface="+mj-ea"/>
                <a:ea typeface="+mj-ea"/>
                <a:sym typeface="+mn-ea"/>
              </a:rPr>
              <a:t>函数</a:t>
            </a:r>
            <a:r>
              <a:rPr lang="zh-CN" altLang="en-US" sz="1600" dirty="0">
                <a:latin typeface="+mj-ea"/>
                <a:ea typeface="+mj-ea"/>
                <a:sym typeface="+mn-ea"/>
              </a:rPr>
              <a:t>、</a:t>
            </a:r>
            <a:r>
              <a:rPr lang="en-US" altLang="zh-CN" sz="1600" dirty="0">
                <a:latin typeface="+mj-ea"/>
                <a:ea typeface="+mj-ea"/>
                <a:sym typeface="+mn-ea"/>
              </a:rPr>
              <a:t>SUMIF</a:t>
            </a:r>
            <a:r>
              <a:rPr lang="zh-CN" sz="1600" dirty="0">
                <a:latin typeface="+mj-ea"/>
                <a:ea typeface="+mj-ea"/>
                <a:sym typeface="+mn-ea"/>
              </a:rPr>
              <a:t>函数</a:t>
            </a:r>
            <a:r>
              <a:rPr lang="zh-CN" altLang="en-US" sz="1600" dirty="0">
                <a:latin typeface="+mj-ea"/>
                <a:ea typeface="+mj-ea"/>
                <a:sym typeface="+mn-ea"/>
              </a:rPr>
              <a:t>、</a:t>
            </a:r>
            <a:r>
              <a:rPr lang="en-US" altLang="zh-CN" sz="1600" dirty="0">
                <a:latin typeface="+mj-ea"/>
                <a:ea typeface="+mj-ea"/>
                <a:sym typeface="+mn-ea"/>
              </a:rPr>
              <a:t>SUMPRODUCT</a:t>
            </a:r>
            <a:r>
              <a:rPr lang="zh-CN" sz="1600" dirty="0">
                <a:latin typeface="+mj-ea"/>
                <a:ea typeface="+mj-ea"/>
                <a:sym typeface="+mn-ea"/>
              </a:rPr>
              <a:t>函数</a:t>
            </a:r>
            <a:r>
              <a:rPr lang="zh-CN" altLang="en-US" sz="1600" dirty="0">
                <a:latin typeface="+mj-ea"/>
                <a:ea typeface="+mj-ea"/>
                <a:sym typeface="+mn-ea"/>
              </a:rPr>
              <a:t>和</a:t>
            </a:r>
            <a:r>
              <a:rPr lang="en-US" altLang="zh-CN" sz="1600" dirty="0">
                <a:latin typeface="+mj-ea"/>
                <a:ea typeface="+mj-ea"/>
                <a:sym typeface="+mn-ea"/>
              </a:rPr>
              <a:t>AVERAGE</a:t>
            </a:r>
            <a:r>
              <a:rPr lang="zh-CN" sz="1600" dirty="0">
                <a:latin typeface="+mj-ea"/>
                <a:ea typeface="+mj-ea"/>
                <a:sym typeface="+mn-ea"/>
              </a:rPr>
              <a:t>函数应用举例如图</a:t>
            </a:r>
            <a:r>
              <a:rPr lang="en-US" altLang="zh-CN" sz="1600" dirty="0">
                <a:latin typeface="+mj-ea"/>
                <a:ea typeface="+mj-ea"/>
                <a:sym typeface="+mn-ea"/>
              </a:rPr>
              <a:t>1-41</a:t>
            </a:r>
            <a:r>
              <a:rPr lang="zh-CN" altLang="en-US" sz="1600" dirty="0">
                <a:latin typeface="+mj-ea"/>
                <a:ea typeface="+mj-ea"/>
                <a:sym typeface="+mn-ea"/>
              </a:rPr>
              <a:t>至图</a:t>
            </a:r>
            <a:r>
              <a:rPr lang="en-US" altLang="zh-CN" sz="1600" dirty="0">
                <a:latin typeface="+mj-ea"/>
                <a:ea typeface="+mj-ea"/>
                <a:sym typeface="+mn-ea"/>
              </a:rPr>
              <a:t>1-44</a:t>
            </a:r>
            <a:endParaRPr lang="en-US" altLang="zh-CN" sz="1600" dirty="0">
              <a:solidFill>
                <a:srgbClr val="393A3F"/>
              </a:solidFill>
              <a:latin typeface="+mj-ea"/>
              <a:ea typeface="+mj-ea"/>
              <a:sym typeface="+mn-ea"/>
            </a:endParaRP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circle(in)">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8420735" y="652780"/>
            <a:ext cx="3771265" cy="5742305"/>
          </a:xfrm>
          <a:prstGeom prst="rect">
            <a:avLst/>
          </a:prstGeom>
        </p:spPr>
      </p:pic>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图片 1"/>
          <p:cNvPicPr>
            <a:picLocks noChangeAspect="1"/>
          </p:cNvPicPr>
          <p:nvPr/>
        </p:nvPicPr>
        <p:blipFill>
          <a:blip r:embed="rId2"/>
          <a:stretch>
            <a:fillRect/>
          </a:stretch>
        </p:blipFill>
        <p:spPr>
          <a:xfrm>
            <a:off x="133350" y="989965"/>
            <a:ext cx="5471160" cy="2773680"/>
          </a:xfrm>
          <a:prstGeom prst="rect">
            <a:avLst/>
          </a:prstGeom>
        </p:spPr>
      </p:pic>
      <p:pic>
        <p:nvPicPr>
          <p:cNvPr id="8" name="图片 7"/>
          <p:cNvPicPr>
            <a:picLocks noChangeAspect="1"/>
          </p:cNvPicPr>
          <p:nvPr/>
        </p:nvPicPr>
        <p:blipFill>
          <a:blip r:embed="rId3"/>
          <a:stretch>
            <a:fillRect/>
          </a:stretch>
        </p:blipFill>
        <p:spPr>
          <a:xfrm>
            <a:off x="6060440" y="989965"/>
            <a:ext cx="5625465" cy="2773680"/>
          </a:xfrm>
          <a:prstGeom prst="rect">
            <a:avLst/>
          </a:prstGeom>
        </p:spPr>
      </p:pic>
      <p:pic>
        <p:nvPicPr>
          <p:cNvPr id="13" name="图片 12"/>
          <p:cNvPicPr>
            <a:picLocks noChangeAspect="1"/>
          </p:cNvPicPr>
          <p:nvPr/>
        </p:nvPicPr>
        <p:blipFill>
          <a:blip r:embed="rId4"/>
          <a:stretch>
            <a:fillRect/>
          </a:stretch>
        </p:blipFill>
        <p:spPr>
          <a:xfrm>
            <a:off x="233680" y="3855720"/>
            <a:ext cx="5534025" cy="2539365"/>
          </a:xfrm>
          <a:prstGeom prst="rect">
            <a:avLst/>
          </a:prstGeom>
        </p:spPr>
      </p:pic>
      <p:pic>
        <p:nvPicPr>
          <p:cNvPr id="16" name="图片 15"/>
          <p:cNvPicPr>
            <a:picLocks noChangeAspect="1"/>
          </p:cNvPicPr>
          <p:nvPr/>
        </p:nvPicPr>
        <p:blipFill>
          <a:blip r:embed="rId5"/>
          <a:stretch>
            <a:fillRect/>
          </a:stretch>
        </p:blipFill>
        <p:spPr>
          <a:xfrm>
            <a:off x="6162675" y="3763645"/>
            <a:ext cx="5523865" cy="2588260"/>
          </a:xfrm>
          <a:prstGeom prst="rect">
            <a:avLst/>
          </a:prstGeom>
        </p:spPr>
      </p:pic>
      <p:pic>
        <p:nvPicPr>
          <p:cNvPr id="46" name="图片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46880" y="3342005"/>
            <a:ext cx="1915795" cy="2561590"/>
          </a:xfrm>
          <a:prstGeom prst="rect">
            <a:avLst/>
          </a:prstGeom>
        </p:spPr>
      </p:pic>
      <p:sp>
        <p:nvSpPr>
          <p:cNvPr id="10" name="文本框 9"/>
          <p:cNvSpPr txBox="1"/>
          <p:nvPr/>
        </p:nvSpPr>
        <p:spPr>
          <a:xfrm>
            <a:off x="226060" y="739140"/>
            <a:ext cx="8916670" cy="386080"/>
          </a:xfrm>
          <a:prstGeom prst="rect">
            <a:avLst/>
          </a:prstGeom>
          <a:noFill/>
        </p:spPr>
        <p:txBody>
          <a:bodyPr wrap="square" rtlCol="0" anchor="t">
            <a:spAutoFit/>
          </a:bodyPr>
          <a:p>
            <a:pPr algn="just">
              <a:lnSpc>
                <a:spcPct val="120000"/>
              </a:lnSpc>
            </a:pPr>
            <a:r>
              <a:rPr lang="en-US" altLang="zh-CN" sz="1600" dirty="0">
                <a:latin typeface="+mj-ea"/>
                <a:ea typeface="+mj-ea"/>
                <a:sym typeface="+mn-ea"/>
              </a:rPr>
              <a:t>    MAX</a:t>
            </a:r>
            <a:r>
              <a:rPr lang="zh-CN" sz="1600" dirty="0">
                <a:latin typeface="+mj-ea"/>
                <a:ea typeface="+mj-ea"/>
                <a:sym typeface="+mn-ea"/>
              </a:rPr>
              <a:t>函数</a:t>
            </a:r>
            <a:r>
              <a:rPr lang="zh-CN" altLang="en-US" sz="1600" dirty="0">
                <a:latin typeface="+mj-ea"/>
                <a:ea typeface="+mj-ea"/>
                <a:sym typeface="+mn-ea"/>
              </a:rPr>
              <a:t>、</a:t>
            </a:r>
            <a:r>
              <a:rPr lang="en-US" altLang="zh-CN" sz="1600" dirty="0">
                <a:latin typeface="+mj-ea"/>
                <a:ea typeface="+mj-ea"/>
                <a:sym typeface="+mn-ea"/>
              </a:rPr>
              <a:t>MIN</a:t>
            </a:r>
            <a:r>
              <a:rPr lang="zh-CN" sz="1600" dirty="0">
                <a:latin typeface="+mj-ea"/>
                <a:ea typeface="+mj-ea"/>
                <a:sym typeface="+mn-ea"/>
              </a:rPr>
              <a:t>函数</a:t>
            </a:r>
            <a:r>
              <a:rPr lang="zh-CN" altLang="en-US" sz="1600" dirty="0">
                <a:latin typeface="+mj-ea"/>
                <a:ea typeface="+mj-ea"/>
                <a:sym typeface="+mn-ea"/>
              </a:rPr>
              <a:t>、</a:t>
            </a:r>
            <a:r>
              <a:rPr lang="en-US" altLang="zh-CN" sz="1600" dirty="0">
                <a:latin typeface="+mj-ea"/>
                <a:ea typeface="+mj-ea"/>
                <a:sym typeface="+mn-ea"/>
              </a:rPr>
              <a:t>IF</a:t>
            </a:r>
            <a:r>
              <a:rPr lang="zh-CN" sz="1600" dirty="0">
                <a:latin typeface="+mj-ea"/>
                <a:ea typeface="+mj-ea"/>
                <a:sym typeface="+mn-ea"/>
              </a:rPr>
              <a:t>函和</a:t>
            </a:r>
            <a:r>
              <a:rPr lang="en-US" altLang="zh-CN" sz="1600" dirty="0">
                <a:latin typeface="+mj-ea"/>
                <a:ea typeface="+mj-ea"/>
                <a:sym typeface="+mn-ea"/>
              </a:rPr>
              <a:t>ROUND</a:t>
            </a:r>
            <a:r>
              <a:rPr lang="zh-CN" sz="1600" dirty="0">
                <a:latin typeface="+mj-ea"/>
                <a:ea typeface="+mj-ea"/>
                <a:sym typeface="+mn-ea"/>
              </a:rPr>
              <a:t>函数应用举例如图</a:t>
            </a:r>
            <a:r>
              <a:rPr lang="en-US" altLang="zh-CN" sz="1600" dirty="0">
                <a:latin typeface="+mj-ea"/>
                <a:ea typeface="+mj-ea"/>
                <a:sym typeface="+mn-ea"/>
              </a:rPr>
              <a:t>1-45</a:t>
            </a:r>
            <a:r>
              <a:rPr lang="zh-CN" altLang="en-US" sz="1600" dirty="0">
                <a:latin typeface="+mj-ea"/>
                <a:ea typeface="+mj-ea"/>
                <a:sym typeface="+mn-ea"/>
              </a:rPr>
              <a:t>至图</a:t>
            </a:r>
            <a:r>
              <a:rPr lang="en-US" altLang="zh-CN" sz="1600" dirty="0">
                <a:latin typeface="+mj-ea"/>
                <a:ea typeface="+mj-ea"/>
                <a:sym typeface="+mn-ea"/>
              </a:rPr>
              <a:t>1-48</a:t>
            </a:r>
            <a:endParaRPr lang="en-US" altLang="zh-CN" sz="1600" dirty="0">
              <a:solidFill>
                <a:srgbClr val="393A3F"/>
              </a:solidFill>
              <a:latin typeface="+mj-ea"/>
              <a:ea typeface="+mj-ea"/>
              <a:sym typeface="+mn-ea"/>
            </a:endParaRPr>
          </a:p>
        </p:txBody>
      </p:sp>
    </p:spTree>
    <p:custDataLst>
      <p:tags r:id="rId7"/>
    </p:custData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7" name="矩形 6"/>
          <p:cNvSpPr/>
          <p:nvPr/>
        </p:nvSpPr>
        <p:spPr>
          <a:xfrm>
            <a:off x="5603875" y="18732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任务小结</a:t>
            </a:r>
            <a:endParaRPr lang="zh-CN" altLang="en-US">
              <a:solidFill>
                <a:schemeClr val="tx1"/>
              </a:solidFill>
            </a:endParaRPr>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pic>
        <p:nvPicPr>
          <p:cNvPr id="18435" name="Picture 4" descr="png-01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9580563" y="5135563"/>
            <a:ext cx="2155825" cy="172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83895" y="1356360"/>
            <a:ext cx="10414000" cy="363410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en-US" altLang="zh-CN" sz="24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1.SUM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2.</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SUMIF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3.</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SUMPRODUCT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4.</a:t>
            </a: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AVERAGE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5.MAX 和 MIN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6.IF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rPr>
              <a:t>7.ROUND 函数</a:t>
            </a:r>
            <a:endParaRPr lang="zh-CN" altLang="en-US" sz="20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b="1">
              <a:solidFill>
                <a:srgbClr val="F1288C"/>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en-US" altLang="zh-CN" sz="24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学以致用</a:t>
            </a:r>
            <a:endParaRPr lang="zh-CN" altLang="en-US">
              <a:solidFill>
                <a:schemeClr val="tx1"/>
              </a:solidFill>
            </a:endParaRPr>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100" name="文本框 99"/>
          <p:cNvSpPr txBox="1"/>
          <p:nvPr/>
        </p:nvSpPr>
        <p:spPr>
          <a:xfrm>
            <a:off x="653415" y="935355"/>
            <a:ext cx="8935085" cy="2214880"/>
          </a:xfrm>
          <a:prstGeom prst="rect">
            <a:avLst/>
          </a:prstGeom>
          <a:noFill/>
          <a:ln w="9525">
            <a:noFill/>
          </a:ln>
        </p:spPr>
        <p:txBody>
          <a:bodyPr wrap="square">
            <a:spAutoFit/>
          </a:bodyPr>
          <a:p>
            <a:pPr indent="134620">
              <a:lnSpc>
                <a:spcPct val="135000"/>
              </a:lnSpc>
              <a:spcBef>
                <a:spcPts val="0"/>
              </a:spcBef>
              <a:spcAft>
                <a:spcPts val="0"/>
              </a:spcAft>
            </a:pPr>
            <a:r>
              <a:rPr lang="zh-CN" altLang="en-US" sz="2000" b="0">
                <a:latin typeface="楷体" panose="02010609060101010101" charset="-122"/>
                <a:ea typeface="楷体" panose="02010609060101010101" charset="-122"/>
                <a:cs typeface="楷体" panose="02010609060101010101" charset="-122"/>
              </a:rPr>
              <a:t>实训任务：根据“平时作业/实训成绩登记册”EXCEL表格数据利用AVERAGE函数计算出总评成绩并保留整数，并利用IF函数判断：总评成绩大于等于60分为及格（是否及格栏显示结果为是），小于60分为不及格（是否及格栏显示结果为否），利用MAX和MIN函数计算统计出每一次成绩的最高分和最低分。</a:t>
            </a:r>
            <a:endParaRPr lang="zh-CN" altLang="en-US" sz="2000" b="0">
              <a:latin typeface="楷体" panose="02010609060101010101" charset="-122"/>
              <a:ea typeface="楷体" panose="02010609060101010101" charset="-122"/>
              <a:cs typeface="楷体" panose="02010609060101010101" charset="-122"/>
            </a:endParaRPr>
          </a:p>
          <a:p>
            <a:pPr indent="134620">
              <a:lnSpc>
                <a:spcPct val="150000"/>
              </a:lnSpc>
            </a:pPr>
            <a:endParaRPr lang="zh-CN" altLang="en-US" sz="2000" b="0">
              <a:latin typeface="楷体" panose="02010609060101010101" charset="-122"/>
              <a:ea typeface="楷体" panose="02010609060101010101" charset="-122"/>
              <a:cs typeface="楷体" panose="02010609060101010101" charset="-122"/>
            </a:endParaRPr>
          </a:p>
        </p:txBody>
      </p:sp>
      <p:pic>
        <p:nvPicPr>
          <p:cNvPr id="53" name="图片 25"/>
          <p:cNvPicPr>
            <a:picLocks noChangeAspect="1"/>
          </p:cNvPicPr>
          <p:nvPr/>
        </p:nvPicPr>
        <p:blipFill>
          <a:blip r:embed="rId1"/>
          <a:stretch>
            <a:fillRect/>
          </a:stretch>
        </p:blipFill>
        <p:spPr>
          <a:xfrm>
            <a:off x="1671955" y="2699385"/>
            <a:ext cx="7460615" cy="3759835"/>
          </a:xfrm>
          <a:prstGeom prst="rect">
            <a:avLst/>
          </a:prstGeom>
          <a:noFill/>
          <a:ln>
            <a:noFill/>
          </a:ln>
        </p:spPr>
      </p:pic>
    </p:spTree>
    <p:custDataLst>
      <p:tags r:id="rId2"/>
    </p:custDataLst>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矩形 16"/>
          <p:cNvSpPr/>
          <p:nvPr/>
        </p:nvSpPr>
        <p:spPr>
          <a:xfrm>
            <a:off x="2127097" y="1781720"/>
            <a:ext cx="8083043" cy="1861185"/>
          </a:xfrm>
          <a:prstGeom prst="rect">
            <a:avLst/>
          </a:prstGeom>
          <a:noFill/>
        </p:spPr>
        <p:txBody>
          <a:bodyPr wrap="square" rtlCol="0">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rPr>
              <a:t>THANKS</a:t>
            </a:r>
            <a:endParaRPr kumimoji="0" lang="en-US" altLang="zh-CN" sz="11495" b="1" i="0" u="none" strike="noStrike" kern="1200" cap="none" spc="0" normalizeH="0" baseline="0" noProof="0">
              <a:ln>
                <a:noFill/>
              </a:ln>
              <a:solidFill>
                <a:schemeClr val="bg2">
                  <a:lumMod val="25000"/>
                </a:schemeClr>
              </a:solidFill>
              <a:effectLst>
                <a:outerShdw blurRad="63500" dist="25400" dir="2700000" algn="tl">
                  <a:srgbClr val="000000">
                    <a:alpha val="14000"/>
                  </a:srgbClr>
                </a:outerShdw>
              </a:effectLst>
              <a:uLnTx/>
              <a:uFillTx/>
              <a:latin typeface="微软雅黑" panose="020B0503020204020204" charset="-122"/>
              <a:ea typeface="微软雅黑" panose="020B0503020204020204" charset="-122"/>
              <a:cs typeface="+mn-ea"/>
            </a:endParaRPr>
          </a:p>
        </p:txBody>
      </p:sp>
      <p:sp>
        <p:nvSpPr>
          <p:cNvPr id="16" name="矩形 15"/>
          <p:cNvSpPr/>
          <p:nvPr/>
        </p:nvSpPr>
        <p:spPr>
          <a:xfrm>
            <a:off x="1977538" y="3866428"/>
            <a:ext cx="7840553" cy="583565"/>
          </a:xfrm>
          <a:prstGeom prst="rect">
            <a:avLst/>
          </a:prstGeom>
        </p:spPr>
        <p:txBody>
          <a:bodyPr wrap="square">
            <a:spAutoFit/>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观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rPr>
              <a:t>看</a:t>
            </a:r>
            <a:endPar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5"/>
          <p:cNvSpPr/>
          <p:nvPr/>
        </p:nvSpPr>
        <p:spPr bwMode="auto">
          <a:xfrm>
            <a:off x="890954" y="1534522"/>
            <a:ext cx="3883197" cy="4006976"/>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ln>
            <a:solidFill>
              <a:srgbClr val="00B050"/>
            </a:solidFill>
          </a:ln>
        </p:spPr>
        <p:style>
          <a:lnRef idx="2">
            <a:schemeClr val="accent5"/>
          </a:lnRef>
          <a:fillRef idx="2">
            <a:schemeClr val="accent5"/>
          </a:fillRef>
          <a:effectRef idx="0">
            <a:srgbClr val="FFFFFF"/>
          </a:effectRef>
          <a:fontRef idx="minor">
            <a:schemeClr val="lt1"/>
          </a:fontRef>
        </p:style>
        <p:txBody>
          <a:bodyPr vert="horz" wrap="square" lIns="91406" tIns="45703" rIns="91406" bIns="45703" numCol="1" anchor="t" anchorCtr="0" compatLnSpc="1"/>
          <a:lstStyle/>
          <a:p>
            <a:endParaRPr lang="zh-CN" altLang="en-US"/>
          </a:p>
        </p:txBody>
      </p:sp>
      <p:sp>
        <p:nvSpPr>
          <p:cNvPr id="49" name="文本框 48"/>
          <p:cNvSpPr txBox="1"/>
          <p:nvPr/>
        </p:nvSpPr>
        <p:spPr>
          <a:xfrm>
            <a:off x="1230637" y="1998319"/>
            <a:ext cx="6818127" cy="2584450"/>
          </a:xfrm>
          <a:prstGeom prst="rect">
            <a:avLst/>
          </a:prstGeom>
          <a:noFill/>
        </p:spPr>
        <p:txBody>
          <a:bodyPr wrap="square" rtlCol="0">
            <a:spAutoFit/>
          </a:bodyPr>
          <a:lstStyle/>
          <a:p>
            <a:pPr>
              <a:lnSpc>
                <a:spcPct val="150000"/>
              </a:lnSpc>
            </a:pPr>
            <a:r>
              <a:rPr lang="zh-CN" altLang="en-US" sz="5400" b="1" dirty="0">
                <a:latin typeface="+mj-ea"/>
                <a:ea typeface="+mj-ea"/>
              </a:rPr>
              <a:t>子任务</a:t>
            </a:r>
            <a:r>
              <a:rPr lang="en-US" altLang="zh-CN" sz="5400" b="1" dirty="0">
                <a:latin typeface="+mj-ea"/>
                <a:ea typeface="+mj-ea"/>
              </a:rPr>
              <a:t>1.1.1 </a:t>
            </a:r>
            <a:endParaRPr lang="en-US" altLang="zh-CN" sz="5400" b="1" dirty="0">
              <a:latin typeface="+mj-ea"/>
              <a:ea typeface="+mj-ea"/>
            </a:endParaRPr>
          </a:p>
          <a:p>
            <a:pPr>
              <a:lnSpc>
                <a:spcPct val="150000"/>
              </a:lnSpc>
            </a:pPr>
            <a:r>
              <a:rPr lang="zh-CN" sz="5400" b="1" dirty="0">
                <a:latin typeface="+mj-ea"/>
                <a:ea typeface="+mj-ea"/>
              </a:rPr>
              <a:t>设置单元格格式</a:t>
            </a:r>
            <a:endParaRPr lang="zh-CN" sz="5400" b="1" dirty="0">
              <a:latin typeface="+mj-ea"/>
              <a:ea typeface="+mj-ea"/>
            </a:endParaRPr>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8997315" y="2239645"/>
            <a:ext cx="3261995" cy="4618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1152525"/>
            <a:ext cx="11838940" cy="2069465"/>
          </a:xfrm>
          <a:prstGeom prst="rect">
            <a:avLst/>
          </a:prstGeom>
          <a:solidFill>
            <a:schemeClr val="accent5">
              <a:lumMod val="20000"/>
              <a:lumOff val="80000"/>
            </a:schemeClr>
          </a:solidFill>
          <a:ln>
            <a:solidFill>
              <a:schemeClr val="accent5">
                <a:lumMod val="20000"/>
                <a:lumOff val="8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r>
              <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rPr>
              <a:t>【情景任务】在使用WPS表格进行办公管理、财务统计时，在编辑表格的过程中，常需要输入带货币格式的数值，或者将输入的数字自动保留两位小数，或者将所输入的日期快速转换成指定的日期格式等等，那该如何设置呢？</a:t>
            </a: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4" name="矩形 3"/>
          <p:cNvSpPr/>
          <p:nvPr/>
        </p:nvSpPr>
        <p:spPr>
          <a:xfrm>
            <a:off x="504190" y="18542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tx1"/>
                </a:solidFill>
              </a:rPr>
              <a:t>情景引入</a:t>
            </a:r>
            <a:endParaRPr lang="zh-CN" altLang="en-US">
              <a:solidFill>
                <a:schemeClr val="tx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新知解析</a:t>
            </a:r>
            <a:endParaRPr lang="zh-CN" altLang="en-US"/>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136525" y="998220"/>
            <a:ext cx="11899900" cy="5646420"/>
          </a:xfrm>
          <a:prstGeom prst="rect">
            <a:avLst/>
          </a:prstGeom>
          <a:solidFill>
            <a:schemeClr val="bg1"/>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50000"/>
              </a:lnSpc>
            </a:pPr>
            <a:endParaRPr lang="zh-CN" altLang="en-US"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6" name="矩形 5"/>
          <p:cNvSpPr/>
          <p:nvPr/>
        </p:nvSpPr>
        <p:spPr>
          <a:xfrm>
            <a:off x="3903980" y="18669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操作演示</a:t>
            </a:r>
            <a:endParaRPr lang="zh-CN" altLang="en-US"/>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8" name="矩形 7"/>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sp>
        <p:nvSpPr>
          <p:cNvPr id="2" name="矩形 1"/>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9" name="矩形 8"/>
          <p:cNvSpPr/>
          <p:nvPr/>
        </p:nvSpPr>
        <p:spPr>
          <a:xfrm>
            <a:off x="2204085" y="186055"/>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新知解析</a:t>
            </a:r>
            <a:endParaRPr lang="zh-CN" altLang="en-US">
              <a:solidFill>
                <a:schemeClr val="tx1"/>
              </a:solidFill>
            </a:endParaRPr>
          </a:p>
        </p:txBody>
      </p:sp>
      <p:pic>
        <p:nvPicPr>
          <p:cNvPr id="4" name="图片 3"/>
          <p:cNvPicPr>
            <a:picLocks noChangeAspect="1"/>
          </p:cNvPicPr>
          <p:nvPr>
            <p:custDataLst>
              <p:tags r:id="rId1"/>
            </p:custDataLst>
          </p:nvPr>
        </p:nvPicPr>
        <p:blipFill>
          <a:blip r:embed="rId2"/>
          <a:stretch>
            <a:fillRect/>
          </a:stretch>
        </p:blipFill>
        <p:spPr>
          <a:xfrm>
            <a:off x="1344308" y="936195"/>
            <a:ext cx="8121864" cy="5360621"/>
          </a:xfrm>
          <a:prstGeom prst="rect">
            <a:avLst/>
          </a:prstGeom>
        </p:spPr>
      </p:pic>
    </p:spTree>
    <p:custDataLst>
      <p:tags r:id="rId3"/>
    </p:custData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 name="图片 20"/>
          <p:cNvPicPr>
            <a:picLocks noChangeAspect="1"/>
          </p:cNvPicPr>
          <p:nvPr/>
        </p:nvPicPr>
        <p:blipFill rotWithShape="1">
          <a:blip r:embed="rId1">
            <a:extLst>
              <a:ext uri="{28A0092B-C50C-407E-A947-70E740481C1C}">
                <a14:useLocalDpi xmlns:a14="http://schemas.microsoft.com/office/drawing/2010/main" val="0"/>
              </a:ext>
            </a:extLst>
          </a:blip>
          <a:srcRect l="21225" r="18081"/>
          <a:stretch>
            <a:fillRect/>
          </a:stretch>
        </p:blipFill>
        <p:spPr>
          <a:xfrm>
            <a:off x="7261323" y="1167343"/>
            <a:ext cx="4930513" cy="5415664"/>
          </a:xfrm>
          <a:prstGeom prst="rect">
            <a:avLst/>
          </a:prstGeom>
        </p:spPr>
      </p:pic>
      <p:sp>
        <p:nvSpPr>
          <p:cNvPr id="4" name="矩形 3"/>
          <p:cNvSpPr/>
          <p:nvPr/>
        </p:nvSpPr>
        <p:spPr>
          <a:xfrm>
            <a:off x="504190" y="185420"/>
            <a:ext cx="1249680" cy="464820"/>
          </a:xfrm>
          <a:prstGeom prst="rect">
            <a:avLst/>
          </a:prstGeom>
          <a:solidFill>
            <a:schemeClr val="accent5">
              <a:lumMod val="50000"/>
            </a:schemeClr>
          </a:solidFill>
          <a:ln>
            <a:solidFill>
              <a:schemeClr val="accent5">
                <a:lumMod val="50000"/>
              </a:schemeClr>
            </a:solidFill>
          </a:ln>
        </p:spPr>
        <p:style>
          <a:lnRef idx="2">
            <a:schemeClr val="accent1"/>
          </a:lnRef>
          <a:fillRef idx="0">
            <a:srgbClr val="FFFFFF"/>
          </a:fillRef>
          <a:effectRef idx="0">
            <a:srgbClr val="FFFFFF"/>
          </a:effectRef>
          <a:fontRef idx="minor">
            <a:schemeClr val="tx1"/>
          </a:fontRef>
        </p:style>
        <p:txBody>
          <a:bodyPr rtlCol="0" anchor="ctr"/>
          <a:p>
            <a:pPr algn="ctr"/>
            <a:r>
              <a:rPr lang="zh-CN" altLang="en-US">
                <a:solidFill>
                  <a:schemeClr val="bg1"/>
                </a:solidFill>
              </a:rPr>
              <a:t>情景引入</a:t>
            </a:r>
            <a:endParaRPr lang="zh-CN" altLang="en-US">
              <a:solidFill>
                <a:schemeClr val="bg1"/>
              </a:solidFill>
            </a:endParaRPr>
          </a:p>
        </p:txBody>
      </p:sp>
      <p:sp>
        <p:nvSpPr>
          <p:cNvPr id="5" name="矩形 4"/>
          <p:cNvSpPr/>
          <p:nvPr/>
        </p:nvSpPr>
        <p:spPr>
          <a:xfrm>
            <a:off x="2204085" y="18605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bg1"/>
                </a:solidFill>
              </a:rPr>
              <a:t>新知解析</a:t>
            </a:r>
            <a:endParaRPr lang="zh-CN" altLang="en-US">
              <a:solidFill>
                <a:schemeClr val="bg1"/>
              </a:solidFill>
            </a:endParaRPr>
          </a:p>
        </p:txBody>
      </p:sp>
      <p:sp>
        <p:nvSpPr>
          <p:cNvPr id="6" name="矩形 5"/>
          <p:cNvSpPr/>
          <p:nvPr/>
        </p:nvSpPr>
        <p:spPr>
          <a:xfrm>
            <a:off x="3903980" y="186690"/>
            <a:ext cx="1249680" cy="464820"/>
          </a:xfrm>
          <a:prstGeom prst="rect">
            <a:avLst/>
          </a:prstGeom>
          <a:solidFill>
            <a:schemeClr val="accent5">
              <a:lumMod val="20000"/>
              <a:lumOff val="8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solidFill>
                  <a:schemeClr val="tx1"/>
                </a:solidFill>
              </a:rPr>
              <a:t>操作演示</a:t>
            </a:r>
            <a:endParaRPr lang="zh-CN" altLang="en-US">
              <a:solidFill>
                <a:schemeClr val="tx1"/>
              </a:solidFill>
            </a:endParaRPr>
          </a:p>
        </p:txBody>
      </p:sp>
      <p:sp>
        <p:nvSpPr>
          <p:cNvPr id="7" name="矩形 6"/>
          <p:cNvSpPr/>
          <p:nvPr/>
        </p:nvSpPr>
        <p:spPr>
          <a:xfrm>
            <a:off x="5603875" y="187325"/>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任务小结</a:t>
            </a:r>
            <a:endParaRPr lang="zh-CN" altLang="en-US"/>
          </a:p>
        </p:txBody>
      </p:sp>
      <p:sp>
        <p:nvSpPr>
          <p:cNvPr id="9" name="矩形 8"/>
          <p:cNvSpPr/>
          <p:nvPr/>
        </p:nvSpPr>
        <p:spPr>
          <a:xfrm>
            <a:off x="7303770" y="187960"/>
            <a:ext cx="1249680" cy="464820"/>
          </a:xfrm>
          <a:prstGeom prst="rect">
            <a:avLst/>
          </a:prstGeom>
          <a:solidFill>
            <a:schemeClr val="accent5">
              <a:lumMod val="50000"/>
            </a:schemeClr>
          </a:solidFill>
          <a:ln>
            <a:solidFill>
              <a:schemeClr val="accent5">
                <a:lumMod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学以致用</a:t>
            </a:r>
            <a:endParaRPr lang="zh-CN" altLang="en-US"/>
          </a:p>
        </p:txBody>
      </p:sp>
      <p:pic>
        <p:nvPicPr>
          <p:cNvPr id="2" name="图片 1"/>
          <p:cNvPicPr>
            <a:picLocks noChangeAspect="1"/>
          </p:cNvPicPr>
          <p:nvPr/>
        </p:nvPicPr>
        <p:blipFill>
          <a:blip r:embed="rId2"/>
          <a:stretch>
            <a:fillRect/>
          </a:stretch>
        </p:blipFill>
        <p:spPr>
          <a:xfrm>
            <a:off x="345440" y="776605"/>
            <a:ext cx="11280140" cy="6005830"/>
          </a:xfrm>
          <a:prstGeom prst="rect">
            <a:avLst/>
          </a:prstGeom>
        </p:spPr>
      </p:pic>
    </p:spTree>
    <p:custDataLst>
      <p:tags r:id="rId3"/>
    </p:custDataLst>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BEAUTIFY_FLAG" val="#wm#"/>
  <p:tag name="KSO_WM_TEMPLATE_CATEGORY" val="custom"/>
  <p:tag name="KSO_WM_TEMPLATE_INDEX" val="20205081"/>
</p:tagLst>
</file>

<file path=ppt/tags/tag101.xml><?xml version="1.0" encoding="utf-8"?>
<p:tagLst xmlns:p="http://schemas.openxmlformats.org/presentationml/2006/main">
  <p:tag name="KSO_WM_BEAUTIFY_FLAG" val="#wm#"/>
  <p:tag name="KSO_WM_TEMPLATE_CATEGORY" val="custom"/>
  <p:tag name="KSO_WM_TEMPLATE_INDEX" val="20205081"/>
</p:tagLst>
</file>

<file path=ppt/tags/tag102.xml><?xml version="1.0" encoding="utf-8"?>
<p:tagLst xmlns:p="http://schemas.openxmlformats.org/presentationml/2006/main">
  <p:tag name="KSO_WM_BEAUTIFY_FLAG" val="#wm#"/>
  <p:tag name="KSO_WM_TEMPLATE_CATEGORY" val="custom"/>
  <p:tag name="KSO_WM_TEMPLATE_INDEX" val="20205081"/>
</p:tagLst>
</file>

<file path=ppt/tags/tag103.xml><?xml version="1.0" encoding="utf-8"?>
<p:tagLst xmlns:p="http://schemas.openxmlformats.org/presentationml/2006/main">
  <p:tag name="KSO_WM_BEAUTIFY_FLAG" val="#wm#"/>
  <p:tag name="KSO_WM_TEMPLATE_CATEGORY" val="custom"/>
  <p:tag name="KSO_WM_TEMPLATE_INDEX" val="20205081"/>
</p:tagLst>
</file>

<file path=ppt/tags/tag104.xml><?xml version="1.0" encoding="utf-8"?>
<p:tagLst xmlns:p="http://schemas.openxmlformats.org/presentationml/2006/main">
  <p:tag name="KSO_WM_BEAUTIFY_FLAG" val="#wm#"/>
  <p:tag name="KSO_WM_TEMPLATE_CATEGORY" val="custom"/>
  <p:tag name="KSO_WM_TEMPLATE_INDEX" val="20205081"/>
</p:tagLst>
</file>

<file path=ppt/tags/tag105.xml><?xml version="1.0" encoding="utf-8"?>
<p:tagLst xmlns:p="http://schemas.openxmlformats.org/presentationml/2006/main">
  <p:tag name="KSO_WM_BEAUTIFY_FLAG" val="#wm#"/>
  <p:tag name="KSO_WM_TEMPLATE_CATEGORY" val="custom"/>
  <p:tag name="KSO_WM_TEMPLATE_INDEX" val="20205081"/>
</p:tagLst>
</file>

<file path=ppt/tags/tag106.xml><?xml version="1.0" encoding="utf-8"?>
<p:tagLst xmlns:p="http://schemas.openxmlformats.org/presentationml/2006/main">
  <p:tag name="KSO_WM_BEAUTIFY_FLAG" val="#wm#"/>
  <p:tag name="KSO_WM_TEMPLATE_CATEGORY" val="custom"/>
  <p:tag name="KSO_WM_TEMPLATE_INDEX" val="20205081"/>
</p:tagLst>
</file>

<file path=ppt/tags/tag107.xml><?xml version="1.0" encoding="utf-8"?>
<p:tagLst xmlns:p="http://schemas.openxmlformats.org/presentationml/2006/main">
  <p:tag name="KSO_WM_BEAUTIFY_FLAG" val="#wm#"/>
  <p:tag name="KSO_WM_TEMPLATE_CATEGORY" val="custom"/>
  <p:tag name="KSO_WM_TEMPLATE_INDEX" val="20205081"/>
</p:tagLst>
</file>

<file path=ppt/tags/tag108.xml><?xml version="1.0" encoding="utf-8"?>
<p:tagLst xmlns:p="http://schemas.openxmlformats.org/presentationml/2006/main">
  <p:tag name="KSO_WM_BEAUTIFY_FLAG" val="#wm#"/>
  <p:tag name="KSO_WM_TEMPLATE_CATEGORY" val="custom"/>
  <p:tag name="KSO_WM_TEMPLATE_INDEX" val="20205081"/>
</p:tagLst>
</file>

<file path=ppt/tags/tag109.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081"/>
</p:tagLst>
</file>

<file path=ppt/tags/tag111.xml><?xml version="1.0" encoding="utf-8"?>
<p:tagLst xmlns:p="http://schemas.openxmlformats.org/presentationml/2006/main">
  <p:tag name="KSO_WM_BEAUTIFY_FLAG" val="#wm#"/>
  <p:tag name="KSO_WM_TEMPLATE_CATEGORY" val="custom"/>
  <p:tag name="KSO_WM_TEMPLATE_INDEX" val="20205081"/>
</p:tagLst>
</file>

<file path=ppt/tags/tag112.xml><?xml version="1.0" encoding="utf-8"?>
<p:tagLst xmlns:p="http://schemas.openxmlformats.org/presentationml/2006/main">
  <p:tag name="KSO_WM_BEAUTIFY_FLAG" val="#wm#"/>
  <p:tag name="KSO_WM_TEMPLATE_CATEGORY" val="custom"/>
  <p:tag name="KSO_WM_TEMPLATE_INDEX" val="20205081"/>
</p:tagLst>
</file>

<file path=ppt/tags/tag113.xml><?xml version="1.0" encoding="utf-8"?>
<p:tagLst xmlns:p="http://schemas.openxmlformats.org/presentationml/2006/main">
  <p:tag name="KSO_WM_BEAUTIFY_FLAG" val="#wm#"/>
  <p:tag name="KSO_WM_TEMPLATE_CATEGORY" val="custom"/>
  <p:tag name="KSO_WM_TEMPLATE_INDEX" val="20205081"/>
</p:tagLst>
</file>

<file path=ppt/tags/tag114.xml><?xml version="1.0" encoding="utf-8"?>
<p:tagLst xmlns:p="http://schemas.openxmlformats.org/presentationml/2006/main">
  <p:tag name="KSO_WM_BEAUTIFY_FLAG" val="#wm#"/>
  <p:tag name="KSO_WM_TEMPLATE_CATEGORY" val="custom"/>
  <p:tag name="KSO_WM_TEMPLATE_INDEX" val="20205081"/>
</p:tagLst>
</file>

<file path=ppt/tags/tag115.xml><?xml version="1.0" encoding="utf-8"?>
<p:tagLst xmlns:p="http://schemas.openxmlformats.org/presentationml/2006/main">
  <p:tag name="KSO_WM_BEAUTIFY_FLAG" val="#wm#"/>
  <p:tag name="KSO_WM_TEMPLATE_CATEGORY" val="custom"/>
  <p:tag name="KSO_WM_TEMPLATE_INDEX" val="20205081"/>
</p:tagLst>
</file>

<file path=ppt/tags/tag116.xml><?xml version="1.0" encoding="utf-8"?>
<p:tagLst xmlns:p="http://schemas.openxmlformats.org/presentationml/2006/main">
  <p:tag name="KSO_WM_BEAUTIFY_FLAG" val="#wm#"/>
  <p:tag name="KSO_WM_TEMPLATE_CATEGORY" val="custom"/>
  <p:tag name="KSO_WM_TEMPLATE_INDEX" val="20205081"/>
</p:tagLst>
</file>

<file path=ppt/tags/tag117.xml><?xml version="1.0" encoding="utf-8"?>
<p:tagLst xmlns:p="http://schemas.openxmlformats.org/presentationml/2006/main">
  <p:tag name="KSO_WM_SPECIAL_SOURCE" val="bdnull"/>
</p:tagLst>
</file>

<file path=ppt/tags/tag118.xml><?xml version="1.0" encoding="utf-8"?>
<p:tagLst xmlns:p="http://schemas.openxmlformats.org/presentationml/2006/main">
  <p:tag name="KSO_WM_BEAUTIFY_FLAG" val="#wm#"/>
  <p:tag name="KSO_WM_TEMPLATE_CATEGORY" val="custom"/>
  <p:tag name="KSO_WM_TEMPLATE_INDEX" val="20205081"/>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081"/>
</p:tagLst>
</file>

<file path=ppt/tags/tag121.xml><?xml version="1.0" encoding="utf-8"?>
<p:tagLst xmlns:p="http://schemas.openxmlformats.org/presentationml/2006/main">
  <p:tag name="KSO_WM_BEAUTIFY_FLAG" val="#wm#"/>
  <p:tag name="KSO_WM_TEMPLATE_CATEGORY" val="custom"/>
  <p:tag name="KSO_WM_TEMPLATE_INDEX" val="20205081"/>
</p:tagLst>
</file>

<file path=ppt/tags/tag122.xml><?xml version="1.0" encoding="utf-8"?>
<p:tagLst xmlns:p="http://schemas.openxmlformats.org/presentationml/2006/main">
  <p:tag name="KSO_WM_BEAUTIFY_FLAG" val="#wm#"/>
  <p:tag name="KSO_WM_TEMPLATE_CATEGORY" val="custom"/>
  <p:tag name="KSO_WM_TEMPLATE_INDEX" val="20205081"/>
</p:tagLst>
</file>

<file path=ppt/tags/tag123.xml><?xml version="1.0" encoding="utf-8"?>
<p:tagLst xmlns:p="http://schemas.openxmlformats.org/presentationml/2006/main">
  <p:tag name="KSO_WM_BEAUTIFY_FLAG" val="#wm#"/>
  <p:tag name="KSO_WM_TEMPLATE_CATEGORY" val="custom"/>
  <p:tag name="KSO_WM_TEMPLATE_INDEX" val="20205081"/>
</p:tagLst>
</file>

<file path=ppt/tags/tag124.xml><?xml version="1.0" encoding="utf-8"?>
<p:tagLst xmlns:p="http://schemas.openxmlformats.org/presentationml/2006/main">
  <p:tag name="KSO_WM_BEAUTIFY_FLAG" val="#wm#"/>
  <p:tag name="KSO_WM_TEMPLATE_CATEGORY" val="custom"/>
  <p:tag name="KSO_WM_TEMPLATE_INDEX" val="20205081"/>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wm#"/>
  <p:tag name="KSO_WM_TEMPLATE_CATEGORY" val="custom"/>
  <p:tag name="KSO_WM_TEMPLATE_INDEX" val="20205081"/>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205081"/>
</p:tagLst>
</file>

<file path=ppt/tags/tag131.xml><?xml version="1.0" encoding="utf-8"?>
<p:tagLst xmlns:p="http://schemas.openxmlformats.org/presentationml/2006/main">
  <p:tag name="KSO_WM_BEAUTIFY_FLAG" val="#wm#"/>
  <p:tag name="KSO_WM_TEMPLATE_CATEGORY" val="custom"/>
  <p:tag name="KSO_WM_TEMPLATE_INDEX" val="20205081"/>
</p:tagLst>
</file>

<file path=ppt/tags/tag132.xml><?xml version="1.0" encoding="utf-8"?>
<p:tagLst xmlns:p="http://schemas.openxmlformats.org/presentationml/2006/main">
  <p:tag name="KSO_WM_BEAUTIFY_FLAG" val="#wm#"/>
  <p:tag name="KSO_WM_TEMPLATE_CATEGORY" val="custom"/>
  <p:tag name="KSO_WM_TEMPLATE_INDEX" val="20205081"/>
</p:tagLst>
</file>

<file path=ppt/tags/tag133.xml><?xml version="1.0" encoding="utf-8"?>
<p:tagLst xmlns:p="http://schemas.openxmlformats.org/presentationml/2006/main">
  <p:tag name="KSO_WM_BEAUTIFY_FLAG" val="#wm#"/>
  <p:tag name="KSO_WM_TEMPLATE_CATEGORY" val="custom"/>
  <p:tag name="KSO_WM_TEMPLATE_INDEX" val="20205081"/>
</p:tagLst>
</file>

<file path=ppt/tags/tag134.xml><?xml version="1.0" encoding="utf-8"?>
<p:tagLst xmlns:p="http://schemas.openxmlformats.org/presentationml/2006/main">
  <p:tag name="KSO_WM_SPECIAL_SOURCE" val="bdnull"/>
</p:tagLst>
</file>

<file path=ppt/tags/tag135.xml><?xml version="1.0" encoding="utf-8"?>
<p:tagLst xmlns:p="http://schemas.openxmlformats.org/presentationml/2006/main">
  <p:tag name="KSO_WM_BEAUTIFY_FLAG" val="#wm#"/>
  <p:tag name="KSO_WM_TEMPLATE_CATEGORY" val="custom"/>
  <p:tag name="KSO_WM_TEMPLATE_INDEX" val="20205081"/>
</p:tagLst>
</file>

<file path=ppt/tags/tag136.xml><?xml version="1.0" encoding="utf-8"?>
<p:tagLst xmlns:p="http://schemas.openxmlformats.org/presentationml/2006/main">
  <p:tag name="KSO_WM_BEAUTIFY_FLAG" val="#wm#"/>
  <p:tag name="KSO_WM_TEMPLATE_CATEGORY" val="custom"/>
  <p:tag name="KSO_WM_TEMPLATE_INDEX" val="20205081"/>
</p:tagLst>
</file>

<file path=ppt/tags/tag137.xml><?xml version="1.0" encoding="utf-8"?>
<p:tagLst xmlns:p="http://schemas.openxmlformats.org/presentationml/2006/main">
  <p:tag name="KSO_WM_BEAUTIFY_FLAG" val="#wm#"/>
  <p:tag name="KSO_WM_TEMPLATE_CATEGORY" val="custom"/>
  <p:tag name="KSO_WM_TEMPLATE_INDEX" val="20205081"/>
</p:tagLst>
</file>

<file path=ppt/tags/tag138.xml><?xml version="1.0" encoding="utf-8"?>
<p:tagLst xmlns:p="http://schemas.openxmlformats.org/presentationml/2006/main">
  <p:tag name="KSO_WM_BEAUTIFY_FLAG" val="#wm#"/>
  <p:tag name="KSO_WM_TEMPLATE_CATEGORY" val="custom"/>
  <p:tag name="KSO_WM_TEMPLATE_INDEX" val="20205081"/>
</p:tagLst>
</file>

<file path=ppt/tags/tag139.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205081"/>
</p:tagLst>
</file>

<file path=ppt/tags/tag141.xml><?xml version="1.0" encoding="utf-8"?>
<p:tagLst xmlns:p="http://schemas.openxmlformats.org/presentationml/2006/main">
  <p:tag name="KSO_WM_BEAUTIFY_FLAG" val="#wm#"/>
  <p:tag name="KSO_WM_TEMPLATE_CATEGORY" val="custom"/>
  <p:tag name="KSO_WM_TEMPLATE_INDEX" val="20205081"/>
</p:tagLst>
</file>

<file path=ppt/tags/tag142.xml><?xml version="1.0" encoding="utf-8"?>
<p:tagLst xmlns:p="http://schemas.openxmlformats.org/presentationml/2006/main">
  <p:tag name="KSO_WM_BEAUTIFY_FLAG" val="#wm#"/>
  <p:tag name="KSO_WM_TEMPLATE_CATEGORY" val="custom"/>
  <p:tag name="KSO_WM_TEMPLATE_INDEX" val="20205081"/>
</p:tagLst>
</file>

<file path=ppt/tags/tag143.xml><?xml version="1.0" encoding="utf-8"?>
<p:tagLst xmlns:p="http://schemas.openxmlformats.org/presentationml/2006/main">
  <p:tag name="resource_record_key" val="{&quot;71&quot;:[76235679512]}"/>
  <p:tag name="commondata" val="eyJjb3VudCI6MjEsImhkaWQiOiI2MzMxNDgwYjc4MzU0ZWIwMDZkMTAzYzUzOWU2N2VkOCIsInVzZXJDb3VudCI6MjB9"/>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PA" val="v4.3.3"/>
</p:tagLst>
</file>

<file path=ppt/tags/tag64.xml><?xml version="1.0" encoding="utf-8"?>
<p:tagLst xmlns:p="http://schemas.openxmlformats.org/presentationml/2006/main">
  <p:tag name="KSO_WM_DIAGRAM_VIRTUALLY_FRAME" val="{&quot;height&quot;:313.0173228346457,&quot;left&quot;:160.77488188976378,&quot;top&quot;:175.58110236220472,&quot;width&quot;:793.2}"/>
</p:tagLst>
</file>

<file path=ppt/tags/tag65.xml><?xml version="1.0" encoding="utf-8"?>
<p:tagLst xmlns:p="http://schemas.openxmlformats.org/presentationml/2006/main">
  <p:tag name="KSO_WM_DIAGRAM_VIRTUALLY_FRAME" val="{&quot;height&quot;:313.0173228346457,&quot;left&quot;:160.77488188976378,&quot;top&quot;:175.58110236220472,&quot;width&quot;:793.2}"/>
</p:tagLst>
</file>

<file path=ppt/tags/tag66.xml><?xml version="1.0" encoding="utf-8"?>
<p:tagLst xmlns:p="http://schemas.openxmlformats.org/presentationml/2006/main">
  <p:tag name="KSO_WM_DIAGRAM_VIRTUALLY_FRAME" val="{&quot;height&quot;:313.0173228346457,&quot;left&quot;:160.77488188976378,&quot;top&quot;:175.58110236220472,&quot;width&quot;:793.2}"/>
</p:tagLst>
</file>

<file path=ppt/tags/tag67.xml><?xml version="1.0" encoding="utf-8"?>
<p:tagLst xmlns:p="http://schemas.openxmlformats.org/presentationml/2006/main">
  <p:tag name="KSO_WM_DIAGRAM_VIRTUALLY_FRAME" val="{&quot;height&quot;:313.0173228346457,&quot;left&quot;:160.77488188976378,&quot;top&quot;:175.58110236220472,&quot;width&quot;:793.2}"/>
</p:tagLst>
</file>

<file path=ppt/tags/tag68.xml><?xml version="1.0" encoding="utf-8"?>
<p:tagLst xmlns:p="http://schemas.openxmlformats.org/presentationml/2006/main">
  <p:tag name="KSO_WM_DIAGRAM_VIRTUALLY_FRAME" val="{&quot;height&quot;:313.0173228346457,&quot;left&quot;:160.77488188976378,&quot;top&quot;:175.58110236220472,&quot;width&quot;:793.2}"/>
</p:tagLst>
</file>

<file path=ppt/tags/tag69.xml><?xml version="1.0" encoding="utf-8"?>
<p:tagLst xmlns:p="http://schemas.openxmlformats.org/presentationml/2006/main">
  <p:tag name="KSO_WM_DIAGRAM_VIRTUALLY_FRAME" val="{&quot;height&quot;:313.0173228346457,&quot;left&quot;:160.77488188976378,&quot;top&quot;:175.58110236220472,&quot;width&quot;:793.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DIAGRAM_VIRTUALLY_FRAME" val="{&quot;height&quot;:313.0173228346457,&quot;left&quot;:160.77488188976378,&quot;top&quot;:175.58110236220472,&quot;width&quot;:793.2}"/>
</p:tagLst>
</file>

<file path=ppt/tags/tag71.xml><?xml version="1.0" encoding="utf-8"?>
<p:tagLst xmlns:p="http://schemas.openxmlformats.org/presentationml/2006/main">
  <p:tag name="KSO_WM_DIAGRAM_VIRTUALLY_FRAME" val="{&quot;height&quot;:313.0173228346457,&quot;left&quot;:160.77488188976378,&quot;top&quot;:175.58110236220472,&quot;width&quot;:793.2}"/>
</p:tagLst>
</file>

<file path=ppt/tags/tag72.xml><?xml version="1.0" encoding="utf-8"?>
<p:tagLst xmlns:p="http://schemas.openxmlformats.org/presentationml/2006/main">
  <p:tag name="KSO_WM_DIAGRAM_VIRTUALLY_FRAME" val="{&quot;height&quot;:313.0173228346457,&quot;left&quot;:160.77488188976378,&quot;top&quot;:175.58110236220472,&quot;width&quot;:793.2}"/>
</p:tagLst>
</file>

<file path=ppt/tags/tag73.xml><?xml version="1.0" encoding="utf-8"?>
<p:tagLst xmlns:p="http://schemas.openxmlformats.org/presentationml/2006/main">
  <p:tag name="KSO_WM_DIAGRAM_VIRTUALLY_FRAME" val="{&quot;height&quot;:313.0173228346457,&quot;left&quot;:160.77488188976378,&quot;top&quot;:175.58110236220472,&quot;width&quot;:793.2}"/>
</p:tagLst>
</file>

<file path=ppt/tags/tag74.xml><?xml version="1.0" encoding="utf-8"?>
<p:tagLst xmlns:p="http://schemas.openxmlformats.org/presentationml/2006/main">
  <p:tag name="KSO_WM_DIAGRAM_VIRTUALLY_FRAME" val="{&quot;height&quot;:313.0173228346457,&quot;left&quot;:160.77488188976378,&quot;top&quot;:175.58110236220472,&quot;width&quot;:793.2}"/>
</p:tagLst>
</file>

<file path=ppt/tags/tag75.xml><?xml version="1.0" encoding="utf-8"?>
<p:tagLst xmlns:p="http://schemas.openxmlformats.org/presentationml/2006/main">
  <p:tag name="KSO_WM_DIAGRAM_VIRTUALLY_FRAME" val="{&quot;height&quot;:313.0173228346457,&quot;left&quot;:160.77488188976378,&quot;top&quot;:175.58110236220472,&quot;width&quot;:793.2}"/>
</p:tagLst>
</file>

<file path=ppt/tags/tag76.xml><?xml version="1.0" encoding="utf-8"?>
<p:tagLst xmlns:p="http://schemas.openxmlformats.org/presentationml/2006/main">
  <p:tag name="KSO_WM_DIAGRAM_VIRTUALLY_FRAME" val="{&quot;height&quot;:313.0173228346457,&quot;left&quot;:160.77488188976378,&quot;top&quot;:175.58110236220472,&quot;width&quot;:793.2}"/>
</p:tagLst>
</file>

<file path=ppt/tags/tag77.xml><?xml version="1.0" encoding="utf-8"?>
<p:tagLst xmlns:p="http://schemas.openxmlformats.org/presentationml/2006/main">
  <p:tag name="KSO_WM_DIAGRAM_VIRTUALLY_FRAME" val="{&quot;height&quot;:313.0173228346457,&quot;left&quot;:160.77488188976378,&quot;top&quot;:175.58110236220472,&quot;width&quot;:793.2}"/>
</p:tagLst>
</file>

<file path=ppt/tags/tag78.xml><?xml version="1.0" encoding="utf-8"?>
<p:tagLst xmlns:p="http://schemas.openxmlformats.org/presentationml/2006/main">
  <p:tag name="KSO_WM_DIAGRAM_VIRTUALLY_FRAME" val="{&quot;height&quot;:313.0173228346457,&quot;left&quot;:160.77488188976378,&quot;top&quot;:175.58110236220472,&quot;width&quot;:793.2}"/>
</p:tagLst>
</file>

<file path=ppt/tags/tag79.xml><?xml version="1.0" encoding="utf-8"?>
<p:tagLst xmlns:p="http://schemas.openxmlformats.org/presentationml/2006/main">
  <p:tag name="KSO_WM_DIAGRAM_VIRTUALLY_FRAME" val="{&quot;height&quot;:313.0173228346457,&quot;left&quot;:160.77488188976378,&quot;top&quot;:175.58110236220472,&quot;width&quot;:793.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DIAGRAM_VIRTUALLY_FRAME" val="{&quot;height&quot;:313.0173228346457,&quot;left&quot;:160.77488188976378,&quot;top&quot;:175.58110236220472,&quot;width&quot;:793.2}"/>
</p:tagLst>
</file>

<file path=ppt/tags/tag81.xml><?xml version="1.0" encoding="utf-8"?>
<p:tagLst xmlns:p="http://schemas.openxmlformats.org/presentationml/2006/main">
  <p:tag name="KSO_WM_DIAGRAM_VIRTUALLY_FRAME" val="{&quot;height&quot;:313.0173228346457,&quot;left&quot;:160.77488188976378,&quot;top&quot;:175.58110236220472,&quot;width&quot;:793.2}"/>
</p:tagLst>
</file>

<file path=ppt/tags/tag82.xml><?xml version="1.0" encoding="utf-8"?>
<p:tagLst xmlns:p="http://schemas.openxmlformats.org/presentationml/2006/main">
  <p:tag name="KSO_WM_DIAGRAM_VIRTUALLY_FRAME" val="{&quot;height&quot;:313.0173228346457,&quot;left&quot;:160.77488188976378,&quot;top&quot;:175.58110236220472,&quot;width&quot;:793.2}"/>
</p:tagLst>
</file>

<file path=ppt/tags/tag83.xml><?xml version="1.0" encoding="utf-8"?>
<p:tagLst xmlns:p="http://schemas.openxmlformats.org/presentationml/2006/main">
  <p:tag name="KSO_WM_DIAGRAM_VIRTUALLY_FRAME" val="{&quot;height&quot;:313.0173228346457,&quot;left&quot;:160.77488188976378,&quot;top&quot;:175.58110236220472,&quot;width&quot;:793.2}"/>
</p:tagLst>
</file>

<file path=ppt/tags/tag84.xml><?xml version="1.0" encoding="utf-8"?>
<p:tagLst xmlns:p="http://schemas.openxmlformats.org/presentationml/2006/main">
  <p:tag name="KSO_WM_DIAGRAM_VIRTUALLY_FRAME" val="{&quot;height&quot;:313.0173228346457,&quot;left&quot;:160.77488188976378,&quot;top&quot;:175.58110236220472,&quot;width&quot;:793.2}"/>
</p:tagLst>
</file>

<file path=ppt/tags/tag85.xml><?xml version="1.0" encoding="utf-8"?>
<p:tagLst xmlns:p="http://schemas.openxmlformats.org/presentationml/2006/main">
  <p:tag name="KSO_WM_DIAGRAM_VIRTUALLY_FRAME" val="{&quot;height&quot;:313.0173228346457,&quot;left&quot;:160.77488188976378,&quot;top&quot;:175.58110236220472,&quot;width&quot;:793.2}"/>
</p:tagLst>
</file>

<file path=ppt/tags/tag8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wm#"/>
  <p:tag name="KSO_WM_TEMPLATE_CATEGORY" val="custom"/>
  <p:tag name="KSO_WM_TEMPLATE_INDEX" val="20205081"/>
</p:tagLst>
</file>

<file path=ppt/tags/tag95.xml><?xml version="1.0" encoding="utf-8"?>
<p:tagLst xmlns:p="http://schemas.openxmlformats.org/presentationml/2006/main">
  <p:tag name="KSO_WM_BEAUTIFY_FLAG" val="#wm#"/>
  <p:tag name="KSO_WM_TEMPLATE_CATEGORY" val="custom"/>
  <p:tag name="KSO_WM_TEMPLATE_INDEX" val="20205081"/>
</p:tagLst>
</file>

<file path=ppt/tags/tag96.xml><?xml version="1.0" encoding="utf-8"?>
<p:tagLst xmlns:p="http://schemas.openxmlformats.org/presentationml/2006/main">
  <p:tag name="KSO_WM_BEAUTIFY_FLAG" val="#wm#"/>
  <p:tag name="KSO_WM_TEMPLATE_CATEGORY" val="custom"/>
  <p:tag name="KSO_WM_TEMPLATE_INDEX" val="20205081"/>
</p:tagLst>
</file>

<file path=ppt/tags/tag97.xml><?xml version="1.0" encoding="utf-8"?>
<p:tagLst xmlns:p="http://schemas.openxmlformats.org/presentationml/2006/main">
  <p:tag name="KSO_WM_BEAUTIFY_FLAG" val="#wm#"/>
  <p:tag name="KSO_WM_TEMPLATE_CATEGORY" val="custom"/>
  <p:tag name="KSO_WM_TEMPLATE_INDEX" val="20205081"/>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Office 主题​​">
  <a:themeElements>
    <a:clrScheme name="">
      <a:dk1>
        <a:srgbClr val="000000"/>
      </a:dk1>
      <a:lt1>
        <a:srgbClr val="FFFFFF"/>
      </a:lt1>
      <a:dk2>
        <a:srgbClr val="133930"/>
      </a:dk2>
      <a:lt2>
        <a:srgbClr val="F6FCFA"/>
      </a:lt2>
      <a:accent1>
        <a:srgbClr val="318F79"/>
      </a:accent1>
      <a:accent2>
        <a:srgbClr val="60BA91"/>
      </a:accent2>
      <a:accent3>
        <a:srgbClr val="78B47F"/>
      </a:accent3>
      <a:accent4>
        <a:srgbClr val="83A45A"/>
      </a:accent4>
      <a:accent5>
        <a:srgbClr val="A8A95A"/>
      </a:accent5>
      <a:accent6>
        <a:srgbClr val="C0A348"/>
      </a:accent6>
      <a:hlink>
        <a:srgbClr val="658BD5"/>
      </a:hlink>
      <a:folHlink>
        <a:srgbClr val="A16AA5"/>
      </a:folHlink>
    </a:clrScheme>
    <a:fontScheme name="aisfj1od">
      <a:majorFont>
        <a:latin typeface="Arial Narrow"/>
        <a:ea typeface="汉仪全唐诗简"/>
        <a:cs typeface=""/>
      </a:majorFont>
      <a:minorFont>
        <a:latin typeface="Arial Narrow"/>
        <a:ea typeface="汉仪全唐诗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包图主题2">
  <a:themeElements>
    <a:clrScheme name="自定义 277">
      <a:dk1>
        <a:srgbClr val="000000"/>
      </a:dk1>
      <a:lt1>
        <a:srgbClr val="FFFFFF"/>
      </a:lt1>
      <a:dk2>
        <a:srgbClr val="778495"/>
      </a:dk2>
      <a:lt2>
        <a:srgbClr val="F0F0F0"/>
      </a:lt2>
      <a:accent1>
        <a:srgbClr val="E53238"/>
      </a:accent1>
      <a:accent2>
        <a:srgbClr val="0064D2"/>
      </a:accent2>
      <a:accent3>
        <a:srgbClr val="E53238"/>
      </a:accent3>
      <a:accent4>
        <a:srgbClr val="0064D2"/>
      </a:accent4>
      <a:accent5>
        <a:srgbClr val="E53238"/>
      </a:accent5>
      <a:accent6>
        <a:srgbClr val="0064D2"/>
      </a:accent6>
      <a:hlink>
        <a:srgbClr val="E53238"/>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w="28575" cmpd="sng">
          <a:solidFill>
            <a:schemeClr val="accent3">
              <a:lumMod val="50000"/>
            </a:schemeClr>
          </a:solidFill>
          <a:prstDash val="dash"/>
        </a:ln>
      </a:spPr>
      <a:bodyPr rtlCol="0" anchor="ctr"/>
      <a:lstStyle>
        <a:defPPr algn="ctr">
          <a:defRPr lang="zh-CN" altLang="en-US"/>
        </a:defPPr>
      </a:lstStyle>
      <a:style>
        <a:lnRef idx="2">
          <a:schemeClr val="accent6"/>
        </a:lnRef>
        <a:fillRef idx="1">
          <a:schemeClr val="lt1"/>
        </a:fillRef>
        <a:effectRef idx="0">
          <a:schemeClr val="accent6"/>
        </a:effectRef>
        <a:fontRef idx="minor">
          <a:schemeClr val="dk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5126</Words>
  <Application>WPS 演示</Application>
  <PresentationFormat>宽屏</PresentationFormat>
  <Paragraphs>766</Paragraphs>
  <Slides>58</Slides>
  <Notes>20</Notes>
  <HiddenSlides>1</HiddenSlides>
  <MMClips>0</MMClips>
  <ScaleCrop>false</ScaleCrop>
  <HeadingPairs>
    <vt:vector size="8" baseType="variant">
      <vt:variant>
        <vt:lpstr>已用的字体</vt:lpstr>
      </vt:variant>
      <vt:variant>
        <vt:i4>16</vt:i4>
      </vt:variant>
      <vt:variant>
        <vt:lpstr>主题</vt:lpstr>
      </vt:variant>
      <vt:variant>
        <vt:i4>3</vt:i4>
      </vt:variant>
      <vt:variant>
        <vt:lpstr>嵌入 OLE 服务器</vt:lpstr>
      </vt:variant>
      <vt:variant>
        <vt:i4>2</vt:i4>
      </vt:variant>
      <vt:variant>
        <vt:lpstr>幻灯片标题</vt:lpstr>
      </vt:variant>
      <vt:variant>
        <vt:i4>58</vt:i4>
      </vt:variant>
    </vt:vector>
  </HeadingPairs>
  <TitlesOfParts>
    <vt:vector size="79" baseType="lpstr">
      <vt:lpstr>Arial</vt:lpstr>
      <vt:lpstr>宋体</vt:lpstr>
      <vt:lpstr>Wingdings</vt:lpstr>
      <vt:lpstr>思源宋体 CN</vt:lpstr>
      <vt:lpstr>Wingdings</vt:lpstr>
      <vt:lpstr>微软雅黑</vt:lpstr>
      <vt:lpstr>黑体</vt:lpstr>
      <vt:lpstr>汉仪全唐诗简</vt:lpstr>
      <vt:lpstr>标准粗黑</vt:lpstr>
      <vt:lpstr>汉仪文黑-75简</vt:lpstr>
      <vt:lpstr>Arial Narrow</vt:lpstr>
      <vt:lpstr>Times New Roman</vt:lpstr>
      <vt:lpstr>Arial Unicode MS</vt:lpstr>
      <vt:lpstr>Calibri</vt:lpstr>
      <vt:lpstr>楷体</vt:lpstr>
      <vt:lpstr>微软雅黑 Light</vt:lpstr>
      <vt:lpstr>Office 主题​​</vt:lpstr>
      <vt:lpstr>WPS</vt:lpstr>
      <vt:lpstr>包图主题2</vt:lpstr>
      <vt:lpstr>MS_ClipArt_Gallery.2</vt:lpstr>
      <vt:lpstr>MS_ClipArt_Gallery.2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美如蓝</dc:creator>
  <cp:lastModifiedBy>SJ1398607493</cp:lastModifiedBy>
  <cp:revision>390</cp:revision>
  <dcterms:created xsi:type="dcterms:W3CDTF">2021-06-20T12:49:00Z</dcterms:created>
  <dcterms:modified xsi:type="dcterms:W3CDTF">2024-05-31T14:28:18Z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B62EE7C561C544D6956D25709A801CD2_13</vt:lpwstr>
  </property>
  <property fmtid="{D5CDD505-2E9C-101B-9397-08002B2CF9AE}" pid="3" name="KSOProductBuildVer">
    <vt:lpwstr>2052-12.1.0.16929</vt:lpwstr>
  </property>
  <property fmtid="{D5CDD505-2E9C-101B-9397-08002B2CF9AE}" pid="4" name="KSOTemplateUUID">
    <vt:lpwstr>v1.0_mb_Da+FHKf0X8MNbCS3kl8dyg==</vt:lpwstr>
  </property>
</Properties>
</file>