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448" r:id="rId3"/>
    <p:sldId id="346" r:id="rId4"/>
    <p:sldId id="565" r:id="rId6"/>
    <p:sldId id="568" r:id="rId7"/>
    <p:sldId id="569" r:id="rId8"/>
    <p:sldId id="588" r:id="rId9"/>
    <p:sldId id="589" r:id="rId10"/>
    <p:sldId id="577" r:id="rId11"/>
    <p:sldId id="579" r:id="rId12"/>
    <p:sldId id="578" r:id="rId13"/>
    <p:sldId id="590" r:id="rId14"/>
    <p:sldId id="580" r:id="rId15"/>
    <p:sldId id="582" r:id="rId16"/>
    <p:sldId id="583" r:id="rId17"/>
    <p:sldId id="591" r:id="rId18"/>
    <p:sldId id="592" r:id="rId19"/>
    <p:sldId id="593" r:id="rId20"/>
    <p:sldId id="584" r:id="rId21"/>
    <p:sldId id="587" r:id="rId22"/>
    <p:sldId id="594" r:id="rId23"/>
    <p:sldId id="586" r:id="rId24"/>
    <p:sldId id="567" r:id="rId25"/>
    <p:sldId id="320" r:id="rId26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B22642"/>
    <a:srgbClr val="B01F3C"/>
    <a:srgbClr val="B52E49"/>
    <a:srgbClr val="A50021"/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90" d="100"/>
          <a:sy n="90" d="100"/>
        </p:scale>
        <p:origin x="-720" y="-90"/>
      </p:cViewPr>
      <p:guideLst>
        <p:guide orient="horz" pos="1544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>
              <a:sym typeface="+mn-ea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谢谢您的聆听！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1225" y="1119188"/>
            <a:ext cx="4601766" cy="746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3"/>
          <p:cNvSpPr txBox="1"/>
          <p:nvPr/>
        </p:nvSpPr>
        <p:spPr>
          <a:xfrm>
            <a:off x="813197" y="3394472"/>
            <a:ext cx="7770019" cy="776288"/>
          </a:xfrm>
          <a:prstGeom prst="rect">
            <a:avLst/>
          </a:prstGeom>
        </p:spPr>
        <p:txBody>
          <a:bodyPr lIns="91438" tIns="45719" rIns="91438" bIns="45719" anchor="ctr">
            <a:normAutofit fontScale="75000" lnSpcReduction="20000"/>
          </a:bodyPr>
          <a:lstStyle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4400" b="1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 algn="ctr">
              <a:lnSpc>
                <a:spcPct val="114000"/>
              </a:lnSpc>
              <a:defRPr/>
            </a:pPr>
            <a:r>
              <a:rPr kumimoji="1" sz="5400" dirty="0">
                <a:solidFill>
                  <a:srgbClr val="0070C0"/>
                </a:solidFill>
                <a:latin typeface="Century Gothic" panose="020B0502020202020204" pitchFamily="34" charset="0"/>
                <a:ea typeface="+mn-ea"/>
                <a:cs typeface="+mn-cs"/>
              </a:rPr>
              <a:t>软件学院大数据专业</a:t>
            </a:r>
            <a:endParaRPr kumimoji="1" sz="5400" dirty="0">
              <a:solidFill>
                <a:srgbClr val="0070C0"/>
              </a:solidFill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sp>
        <p:nvSpPr>
          <p:cNvPr id="4" name="副标题 4"/>
          <p:cNvSpPr txBox="1"/>
          <p:nvPr/>
        </p:nvSpPr>
        <p:spPr>
          <a:xfrm>
            <a:off x="1257300" y="2815829"/>
            <a:ext cx="6856810" cy="466725"/>
          </a:xfrm>
          <a:prstGeom prst="rect">
            <a:avLst/>
          </a:prstGeom>
        </p:spPr>
        <p:txBody>
          <a:bodyPr lIns="91438" tIns="45719" rIns="91438" bIns="45719">
            <a:normAutofit lnSpcReduction="10000"/>
          </a:bodyPr>
          <a:lstStyle>
            <a:lvl1pPr marL="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zh-CN" altLang="en-US" sz="28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>
              <a:buFont typeface="Arial" panose="020B0604020202020204" pitchFamily="34" charset="0"/>
              <a:buNone/>
              <a:defRPr/>
            </a:pPr>
            <a:r>
              <a:rPr kumimoji="1" lang="en-US" altLang="zh-CN" b="1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rPr>
              <a:t>Software Institute</a:t>
            </a:r>
            <a:endParaRPr kumimoji="1" lang="en-US" altLang="zh-CN" b="1">
              <a:solidFill>
                <a:schemeClr val="bg1">
                  <a:lumMod val="65000"/>
                </a:schemeClr>
              </a:solidFill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 bwMode="auto">
          <a:xfrm>
            <a:off x="9525" y="2058589"/>
            <a:ext cx="9144000" cy="369332"/>
            <a:chOff x="-1" y="5610576"/>
            <a:chExt cx="12192001" cy="490967"/>
          </a:xfrm>
        </p:grpSpPr>
        <p:sp>
          <p:nvSpPr>
            <p:cNvPr id="6" name="文本框 23"/>
            <p:cNvSpPr txBox="1"/>
            <p:nvPr/>
          </p:nvSpPr>
          <p:spPr>
            <a:xfrm>
              <a:off x="4565118" y="5610576"/>
              <a:ext cx="3067507" cy="490967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kumimoji="1" lang="zh-CN" altLang="en-US" dirty="0">
                  <a:solidFill>
                    <a:schemeClr val="tx2">
                      <a:lumMod val="50000"/>
                    </a:schemeClr>
                  </a:solidFill>
                  <a:latin typeface="Century Gothic" panose="020B0502020202020204" pitchFamily="34" charset="0"/>
                </a:rPr>
                <a:t>人无全才 </a:t>
              </a:r>
              <a:r>
                <a:rPr kumimoji="1" lang="en-US" altLang="zh-CN" dirty="0">
                  <a:solidFill>
                    <a:schemeClr val="tx2">
                      <a:lumMod val="50000"/>
                    </a:schemeClr>
                  </a:solidFill>
                  <a:latin typeface="Century Gothic" panose="020B0502020202020204" pitchFamily="34" charset="0"/>
                </a:rPr>
                <a:t>·  </a:t>
              </a:r>
              <a:r>
                <a:rPr kumimoji="1" lang="zh-CN" altLang="en-US" dirty="0">
                  <a:solidFill>
                    <a:schemeClr val="tx2">
                      <a:lumMod val="50000"/>
                    </a:schemeClr>
                  </a:solidFill>
                  <a:latin typeface="Century Gothic" panose="020B0502020202020204" pitchFamily="34" charset="0"/>
                </a:rPr>
                <a:t>人人有才</a:t>
              </a:r>
              <a:endParaRPr kumimoji="1" lang="zh-CN" altLang="en-US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-1" y="5787843"/>
              <a:ext cx="4427538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7764463" y="5787843"/>
              <a:ext cx="442753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8F4630-F79F-4376-A603-A0F073D95A70}" type="datetimeFigureOut">
              <a:rPr lang="zh-CN" altLang="en-US"/>
            </a:fld>
            <a:endParaRPr lang="zh-CN" altLang="en-US"/>
          </a:p>
        </p:txBody>
      </p:sp>
      <p:sp>
        <p:nvSpPr>
          <p:cNvPr id="10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ACEA97-9206-4165-99E9-43B88956365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5"/>
          <p:cNvSpPr txBox="1">
            <a:spLocks noChangeArrowheads="1"/>
          </p:cNvSpPr>
          <p:nvPr/>
        </p:nvSpPr>
        <p:spPr bwMode="auto">
          <a:xfrm>
            <a:off x="2587228" y="860822"/>
            <a:ext cx="5642372" cy="461963"/>
          </a:xfrm>
          <a:prstGeom prst="rect">
            <a:avLst/>
          </a:prstGeom>
          <a:noFill/>
          <a:ln>
            <a:noFill/>
          </a:ln>
        </p:spPr>
        <p:txBody>
          <a:bodyPr lIns="91438" tIns="45719" rIns="91438" bIns="45719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kumimoji="1" lang="zh-CN" altLang="zh-CN" sz="24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上次课复习及作业评讲</a:t>
            </a:r>
            <a:endParaRPr kumimoji="1" lang="zh-CN" altLang="zh-CN" sz="2400" b="1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334"/>
            <a:ext cx="9144000" cy="515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-5954" y="1801416"/>
            <a:ext cx="6084095" cy="0"/>
          </a:xfrm>
          <a:prstGeom prst="line">
            <a:avLst/>
          </a:prstGeom>
          <a:ln>
            <a:solidFill>
              <a:schemeClr val="bg1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1995487" y="3377804"/>
            <a:ext cx="7140179" cy="0"/>
          </a:xfrm>
          <a:prstGeom prst="line">
            <a:avLst/>
          </a:prstGeom>
          <a:ln>
            <a:solidFill>
              <a:schemeClr val="bg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96516" y="896541"/>
            <a:ext cx="7475934" cy="520700"/>
          </a:xfrm>
          <a:prstGeom prst="rect">
            <a:avLst/>
          </a:prstGeom>
          <a:noFill/>
          <a:ln>
            <a:noFill/>
          </a:ln>
        </p:spPr>
        <p:txBody>
          <a:bodyPr lIns="91438" tIns="45719" rIns="91438" bIns="45719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1"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kumimoji="1"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大数据采集与数据处理</a:t>
            </a:r>
            <a:r>
              <a:rPr kumimoji="1"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kumimoji="1"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8F4630-F79F-4376-A603-A0F073D95A70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901A46-8308-4824-95AB-1EF7A3C90FA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5"/>
          <p:cNvSpPr txBox="1">
            <a:spLocks noChangeArrowheads="1"/>
          </p:cNvSpPr>
          <p:nvPr/>
        </p:nvSpPr>
        <p:spPr bwMode="auto">
          <a:xfrm>
            <a:off x="898922" y="305991"/>
            <a:ext cx="7858125" cy="461963"/>
          </a:xfrm>
          <a:prstGeom prst="rect">
            <a:avLst/>
          </a:prstGeom>
          <a:noFill/>
          <a:ln>
            <a:noFill/>
          </a:ln>
        </p:spPr>
        <p:txBody>
          <a:bodyPr lIns="91438" tIns="45719" rIns="91438" bIns="45719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1" lang="zh-CN" altLang="en-US" sz="24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学习目标</a:t>
            </a:r>
            <a:endParaRPr kumimoji="1" lang="zh-CN" altLang="zh-CN" sz="2400" b="1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ïŝľiḑé"/>
          <p:cNvSpPr/>
          <p:nvPr/>
        </p:nvSpPr>
        <p:spPr>
          <a:xfrm>
            <a:off x="372666" y="227410"/>
            <a:ext cx="494109" cy="654844"/>
          </a:xfrm>
          <a:custGeom>
            <a:avLst/>
            <a:gdLst>
              <a:gd name="connsiteX0" fmla="*/ 109181 w 250819"/>
              <a:gd name="connsiteY0" fmla="*/ 320675 h 331788"/>
              <a:gd name="connsiteX1" fmla="*/ 141652 w 250819"/>
              <a:gd name="connsiteY1" fmla="*/ 320675 h 331788"/>
              <a:gd name="connsiteX2" fmla="*/ 146848 w 250819"/>
              <a:gd name="connsiteY2" fmla="*/ 326232 h 331788"/>
              <a:gd name="connsiteX3" fmla="*/ 141652 w 250819"/>
              <a:gd name="connsiteY3" fmla="*/ 331788 h 331788"/>
              <a:gd name="connsiteX4" fmla="*/ 109181 w 250819"/>
              <a:gd name="connsiteY4" fmla="*/ 331788 h 331788"/>
              <a:gd name="connsiteX5" fmla="*/ 103985 w 250819"/>
              <a:gd name="connsiteY5" fmla="*/ 326232 h 331788"/>
              <a:gd name="connsiteX6" fmla="*/ 109181 w 250819"/>
              <a:gd name="connsiteY6" fmla="*/ 320675 h 331788"/>
              <a:gd name="connsiteX7" fmla="*/ 102804 w 250819"/>
              <a:gd name="connsiteY7" fmla="*/ 300037 h 331788"/>
              <a:gd name="connsiteX8" fmla="*/ 148029 w 250819"/>
              <a:gd name="connsiteY8" fmla="*/ 300037 h 331788"/>
              <a:gd name="connsiteX9" fmla="*/ 153198 w 250819"/>
              <a:gd name="connsiteY9" fmla="*/ 305594 h 331788"/>
              <a:gd name="connsiteX10" fmla="*/ 148029 w 250819"/>
              <a:gd name="connsiteY10" fmla="*/ 311150 h 331788"/>
              <a:gd name="connsiteX11" fmla="*/ 102804 w 250819"/>
              <a:gd name="connsiteY11" fmla="*/ 311150 h 331788"/>
              <a:gd name="connsiteX12" fmla="*/ 97635 w 250819"/>
              <a:gd name="connsiteY12" fmla="*/ 305594 h 331788"/>
              <a:gd name="connsiteX13" fmla="*/ 102804 w 250819"/>
              <a:gd name="connsiteY13" fmla="*/ 300037 h 331788"/>
              <a:gd name="connsiteX14" fmla="*/ 94970 w 250819"/>
              <a:gd name="connsiteY14" fmla="*/ 280987 h 331788"/>
              <a:gd name="connsiteX15" fmla="*/ 155594 w 250819"/>
              <a:gd name="connsiteY15" fmla="*/ 280987 h 331788"/>
              <a:gd name="connsiteX16" fmla="*/ 159548 w 250819"/>
              <a:gd name="connsiteY16" fmla="*/ 286430 h 331788"/>
              <a:gd name="connsiteX17" fmla="*/ 155594 w 250819"/>
              <a:gd name="connsiteY17" fmla="*/ 290512 h 331788"/>
              <a:gd name="connsiteX18" fmla="*/ 94970 w 250819"/>
              <a:gd name="connsiteY18" fmla="*/ 290512 h 331788"/>
              <a:gd name="connsiteX19" fmla="*/ 89698 w 250819"/>
              <a:gd name="connsiteY19" fmla="*/ 286430 h 331788"/>
              <a:gd name="connsiteX20" fmla="*/ 94970 w 250819"/>
              <a:gd name="connsiteY20" fmla="*/ 280987 h 331788"/>
              <a:gd name="connsiteX21" fmla="*/ 61917 w 250819"/>
              <a:gd name="connsiteY21" fmla="*/ 138112 h 331788"/>
              <a:gd name="connsiteX22" fmla="*/ 67208 w 250819"/>
              <a:gd name="connsiteY22" fmla="*/ 143521 h 331788"/>
              <a:gd name="connsiteX23" fmla="*/ 68531 w 250819"/>
              <a:gd name="connsiteY23" fmla="*/ 155692 h 331788"/>
              <a:gd name="connsiteX24" fmla="*/ 72500 w 250819"/>
              <a:gd name="connsiteY24" fmla="*/ 166511 h 331788"/>
              <a:gd name="connsiteX25" fmla="*/ 69854 w 250819"/>
              <a:gd name="connsiteY25" fmla="*/ 173273 h 331788"/>
              <a:gd name="connsiteX26" fmla="*/ 63240 w 250819"/>
              <a:gd name="connsiteY26" fmla="*/ 170568 h 331788"/>
              <a:gd name="connsiteX27" fmla="*/ 59271 w 250819"/>
              <a:gd name="connsiteY27" fmla="*/ 157045 h 331788"/>
              <a:gd name="connsiteX28" fmla="*/ 57948 w 250819"/>
              <a:gd name="connsiteY28" fmla="*/ 143521 h 331788"/>
              <a:gd name="connsiteX29" fmla="*/ 61917 w 250819"/>
              <a:gd name="connsiteY29" fmla="*/ 138112 h 331788"/>
              <a:gd name="connsiteX30" fmla="*/ 161737 w 250819"/>
              <a:gd name="connsiteY30" fmla="*/ 137338 h 331788"/>
              <a:gd name="connsiteX31" fmla="*/ 162967 w 250819"/>
              <a:gd name="connsiteY31" fmla="*/ 140936 h 331788"/>
              <a:gd name="connsiteX32" fmla="*/ 144161 w 250819"/>
              <a:gd name="connsiteY32" fmla="*/ 185497 h 331788"/>
              <a:gd name="connsiteX33" fmla="*/ 140131 w 250819"/>
              <a:gd name="connsiteY33" fmla="*/ 239233 h 331788"/>
              <a:gd name="connsiteX34" fmla="*/ 134758 w 250819"/>
              <a:gd name="connsiteY34" fmla="*/ 244475 h 331788"/>
              <a:gd name="connsiteX35" fmla="*/ 129385 w 250819"/>
              <a:gd name="connsiteY35" fmla="*/ 239233 h 331788"/>
              <a:gd name="connsiteX36" fmla="*/ 133415 w 250819"/>
              <a:gd name="connsiteY36" fmla="*/ 184187 h 331788"/>
              <a:gd name="connsiteX37" fmla="*/ 140971 w 250819"/>
              <a:gd name="connsiteY37" fmla="*/ 160432 h 331788"/>
              <a:gd name="connsiteX38" fmla="*/ 147499 w 250819"/>
              <a:gd name="connsiteY38" fmla="*/ 147608 h 331788"/>
              <a:gd name="connsiteX39" fmla="*/ 151033 w 250819"/>
              <a:gd name="connsiteY39" fmla="*/ 146143 h 331788"/>
              <a:gd name="connsiteX40" fmla="*/ 158826 w 250819"/>
              <a:gd name="connsiteY40" fmla="*/ 142221 h 331788"/>
              <a:gd name="connsiteX41" fmla="*/ 89991 w 250819"/>
              <a:gd name="connsiteY41" fmla="*/ 137150 h 331788"/>
              <a:gd name="connsiteX42" fmla="*/ 92007 w 250819"/>
              <a:gd name="connsiteY42" fmla="*/ 142221 h 331788"/>
              <a:gd name="connsiteX43" fmla="*/ 99800 w 250819"/>
              <a:gd name="connsiteY43" fmla="*/ 146143 h 331788"/>
              <a:gd name="connsiteX44" fmla="*/ 102514 w 250819"/>
              <a:gd name="connsiteY44" fmla="*/ 147268 h 331788"/>
              <a:gd name="connsiteX45" fmla="*/ 116050 w 250819"/>
              <a:gd name="connsiteY45" fmla="*/ 184187 h 331788"/>
              <a:gd name="connsiteX46" fmla="*/ 119860 w 250819"/>
              <a:gd name="connsiteY46" fmla="*/ 239233 h 331788"/>
              <a:gd name="connsiteX47" fmla="*/ 114780 w 250819"/>
              <a:gd name="connsiteY47" fmla="*/ 244475 h 331788"/>
              <a:gd name="connsiteX48" fmla="*/ 109700 w 250819"/>
              <a:gd name="connsiteY48" fmla="*/ 239233 h 331788"/>
              <a:gd name="connsiteX49" fmla="*/ 105890 w 250819"/>
              <a:gd name="connsiteY49" fmla="*/ 185497 h 331788"/>
              <a:gd name="connsiteX50" fmla="*/ 89380 w 250819"/>
              <a:gd name="connsiteY50" fmla="*/ 140936 h 331788"/>
              <a:gd name="connsiteX51" fmla="*/ 90285 w 250819"/>
              <a:gd name="connsiteY51" fmla="*/ 135331 h 331788"/>
              <a:gd name="connsiteX52" fmla="*/ 89991 w 250819"/>
              <a:gd name="connsiteY52" fmla="*/ 137150 h 331788"/>
              <a:gd name="connsiteX53" fmla="*/ 89409 w 250819"/>
              <a:gd name="connsiteY53" fmla="*/ 135684 h 331788"/>
              <a:gd name="connsiteX54" fmla="*/ 160925 w 250819"/>
              <a:gd name="connsiteY54" fmla="*/ 134960 h 331788"/>
              <a:gd name="connsiteX55" fmla="*/ 162723 w 250819"/>
              <a:gd name="connsiteY55" fmla="*/ 135684 h 331788"/>
              <a:gd name="connsiteX56" fmla="*/ 161737 w 250819"/>
              <a:gd name="connsiteY56" fmla="*/ 137338 h 331788"/>
              <a:gd name="connsiteX57" fmla="*/ 128952 w 250819"/>
              <a:gd name="connsiteY57" fmla="*/ 134377 h 331788"/>
              <a:gd name="connsiteX58" fmla="*/ 129674 w 250819"/>
              <a:gd name="connsiteY58" fmla="*/ 134377 h 331788"/>
              <a:gd name="connsiteX59" fmla="*/ 129589 w 250819"/>
              <a:gd name="connsiteY59" fmla="*/ 134890 h 331788"/>
              <a:gd name="connsiteX60" fmla="*/ 160280 w 250819"/>
              <a:gd name="connsiteY60" fmla="*/ 133073 h 331788"/>
              <a:gd name="connsiteX61" fmla="*/ 160925 w 250819"/>
              <a:gd name="connsiteY61" fmla="*/ 134960 h 331788"/>
              <a:gd name="connsiteX62" fmla="*/ 158227 w 250819"/>
              <a:gd name="connsiteY62" fmla="*/ 133874 h 331788"/>
              <a:gd name="connsiteX63" fmla="*/ 90650 w 250819"/>
              <a:gd name="connsiteY63" fmla="*/ 133073 h 331788"/>
              <a:gd name="connsiteX64" fmla="*/ 93479 w 250819"/>
              <a:gd name="connsiteY64" fmla="*/ 134046 h 331788"/>
              <a:gd name="connsiteX65" fmla="*/ 90285 w 250819"/>
              <a:gd name="connsiteY65" fmla="*/ 135331 h 331788"/>
              <a:gd name="connsiteX66" fmla="*/ 156229 w 250819"/>
              <a:gd name="connsiteY66" fmla="*/ 133069 h 331788"/>
              <a:gd name="connsiteX67" fmla="*/ 158227 w 250819"/>
              <a:gd name="connsiteY67" fmla="*/ 133874 h 331788"/>
              <a:gd name="connsiteX68" fmla="*/ 153564 w 250819"/>
              <a:gd name="connsiteY68" fmla="*/ 135694 h 331788"/>
              <a:gd name="connsiteX69" fmla="*/ 147499 w 250819"/>
              <a:gd name="connsiteY69" fmla="*/ 147608 h 331788"/>
              <a:gd name="connsiteX70" fmla="*/ 139993 w 250819"/>
              <a:gd name="connsiteY70" fmla="*/ 150719 h 331788"/>
              <a:gd name="connsiteX71" fmla="*/ 128952 w 250819"/>
              <a:gd name="connsiteY71" fmla="*/ 147450 h 331788"/>
              <a:gd name="connsiteX72" fmla="*/ 125417 w 250819"/>
              <a:gd name="connsiteY72" fmla="*/ 144603 h 331788"/>
              <a:gd name="connsiteX73" fmla="*/ 128375 w 250819"/>
              <a:gd name="connsiteY73" fmla="*/ 142221 h 331788"/>
              <a:gd name="connsiteX74" fmla="*/ 129589 w 250819"/>
              <a:gd name="connsiteY74" fmla="*/ 134890 h 331788"/>
              <a:gd name="connsiteX75" fmla="*/ 134635 w 250819"/>
              <a:gd name="connsiteY75" fmla="*/ 138952 h 331788"/>
              <a:gd name="connsiteX76" fmla="*/ 135447 w 250819"/>
              <a:gd name="connsiteY76" fmla="*/ 139606 h 331788"/>
              <a:gd name="connsiteX77" fmla="*/ 145838 w 250819"/>
              <a:gd name="connsiteY77" fmla="*/ 136992 h 331788"/>
              <a:gd name="connsiteX78" fmla="*/ 147136 w 250819"/>
              <a:gd name="connsiteY78" fmla="*/ 136992 h 331788"/>
              <a:gd name="connsiteX79" fmla="*/ 156229 w 250819"/>
              <a:gd name="connsiteY79" fmla="*/ 133069 h 331788"/>
              <a:gd name="connsiteX80" fmla="*/ 95903 w 250819"/>
              <a:gd name="connsiteY80" fmla="*/ 133069 h 331788"/>
              <a:gd name="connsiteX81" fmla="*/ 104995 w 250819"/>
              <a:gd name="connsiteY81" fmla="*/ 136992 h 331788"/>
              <a:gd name="connsiteX82" fmla="*/ 115386 w 250819"/>
              <a:gd name="connsiteY82" fmla="*/ 139606 h 331788"/>
              <a:gd name="connsiteX83" fmla="*/ 121881 w 250819"/>
              <a:gd name="connsiteY83" fmla="*/ 134377 h 331788"/>
              <a:gd name="connsiteX84" fmla="*/ 122458 w 250819"/>
              <a:gd name="connsiteY84" fmla="*/ 134377 h 331788"/>
              <a:gd name="connsiteX85" fmla="*/ 122458 w 250819"/>
              <a:gd name="connsiteY85" fmla="*/ 142221 h 331788"/>
              <a:gd name="connsiteX86" fmla="*/ 123270 w 250819"/>
              <a:gd name="connsiteY86" fmla="*/ 142875 h 331788"/>
              <a:gd name="connsiteX87" fmla="*/ 125417 w 250819"/>
              <a:gd name="connsiteY87" fmla="*/ 144603 h 331788"/>
              <a:gd name="connsiteX88" fmla="*/ 122693 w 250819"/>
              <a:gd name="connsiteY88" fmla="*/ 146797 h 331788"/>
              <a:gd name="connsiteX89" fmla="*/ 121881 w 250819"/>
              <a:gd name="connsiteY89" fmla="*/ 147450 h 331788"/>
              <a:gd name="connsiteX90" fmla="*/ 110840 w 250819"/>
              <a:gd name="connsiteY90" fmla="*/ 150719 h 331788"/>
              <a:gd name="connsiteX91" fmla="*/ 102514 w 250819"/>
              <a:gd name="connsiteY91" fmla="*/ 147268 h 331788"/>
              <a:gd name="connsiteX92" fmla="*/ 98270 w 250819"/>
              <a:gd name="connsiteY92" fmla="*/ 135694 h 331788"/>
              <a:gd name="connsiteX93" fmla="*/ 93479 w 250819"/>
              <a:gd name="connsiteY93" fmla="*/ 134046 h 331788"/>
              <a:gd name="connsiteX94" fmla="*/ 125701 w 250819"/>
              <a:gd name="connsiteY94" fmla="*/ 74612 h 331788"/>
              <a:gd name="connsiteX95" fmla="*/ 130973 w 250819"/>
              <a:gd name="connsiteY95" fmla="*/ 79959 h 331788"/>
              <a:gd name="connsiteX96" fmla="*/ 125701 w 250819"/>
              <a:gd name="connsiteY96" fmla="*/ 85307 h 331788"/>
              <a:gd name="connsiteX97" fmla="*/ 113840 w 250819"/>
              <a:gd name="connsiteY97" fmla="*/ 85307 h 331788"/>
              <a:gd name="connsiteX98" fmla="*/ 101979 w 250819"/>
              <a:gd name="connsiteY98" fmla="*/ 89317 h 331788"/>
              <a:gd name="connsiteX99" fmla="*/ 92753 w 250819"/>
              <a:gd name="connsiteY99" fmla="*/ 94665 h 331788"/>
              <a:gd name="connsiteX100" fmla="*/ 83528 w 250819"/>
              <a:gd name="connsiteY100" fmla="*/ 102686 h 331788"/>
              <a:gd name="connsiteX101" fmla="*/ 76938 w 250819"/>
              <a:gd name="connsiteY101" fmla="*/ 110707 h 331788"/>
              <a:gd name="connsiteX102" fmla="*/ 71666 w 250819"/>
              <a:gd name="connsiteY102" fmla="*/ 121402 h 331788"/>
              <a:gd name="connsiteX103" fmla="*/ 65077 w 250819"/>
              <a:gd name="connsiteY103" fmla="*/ 124075 h 331788"/>
              <a:gd name="connsiteX104" fmla="*/ 62441 w 250819"/>
              <a:gd name="connsiteY104" fmla="*/ 117391 h 331788"/>
              <a:gd name="connsiteX105" fmla="*/ 67713 w 250819"/>
              <a:gd name="connsiteY105" fmla="*/ 105359 h 331788"/>
              <a:gd name="connsiteX106" fmla="*/ 76938 w 250819"/>
              <a:gd name="connsiteY106" fmla="*/ 94665 h 331788"/>
              <a:gd name="connsiteX107" fmla="*/ 87482 w 250819"/>
              <a:gd name="connsiteY107" fmla="*/ 86644 h 331788"/>
              <a:gd name="connsiteX108" fmla="*/ 98025 w 250819"/>
              <a:gd name="connsiteY108" fmla="*/ 79959 h 331788"/>
              <a:gd name="connsiteX109" fmla="*/ 111204 w 250819"/>
              <a:gd name="connsiteY109" fmla="*/ 75949 h 331788"/>
              <a:gd name="connsiteX110" fmla="*/ 125701 w 250819"/>
              <a:gd name="connsiteY110" fmla="*/ 74612 h 331788"/>
              <a:gd name="connsiteX111" fmla="*/ 243397 w 250819"/>
              <a:gd name="connsiteY111" fmla="*/ 69651 h 331788"/>
              <a:gd name="connsiteX112" fmla="*/ 250252 w 250819"/>
              <a:gd name="connsiteY112" fmla="*/ 71040 h 331788"/>
              <a:gd name="connsiteX113" fmla="*/ 248881 w 250819"/>
              <a:gd name="connsiteY113" fmla="*/ 79375 h 331788"/>
              <a:gd name="connsiteX114" fmla="*/ 229686 w 250819"/>
              <a:gd name="connsiteY114" fmla="*/ 89098 h 331788"/>
              <a:gd name="connsiteX115" fmla="*/ 222831 w 250819"/>
              <a:gd name="connsiteY115" fmla="*/ 87709 h 331788"/>
              <a:gd name="connsiteX116" fmla="*/ 224202 w 250819"/>
              <a:gd name="connsiteY116" fmla="*/ 80764 h 331788"/>
              <a:gd name="connsiteX117" fmla="*/ 243397 w 250819"/>
              <a:gd name="connsiteY117" fmla="*/ 69651 h 331788"/>
              <a:gd name="connsiteX118" fmla="*/ 8302 w 250819"/>
              <a:gd name="connsiteY118" fmla="*/ 69651 h 331788"/>
              <a:gd name="connsiteX119" fmla="*/ 25187 w 250819"/>
              <a:gd name="connsiteY119" fmla="*/ 80764 h 331788"/>
              <a:gd name="connsiteX120" fmla="*/ 26486 w 250819"/>
              <a:gd name="connsiteY120" fmla="*/ 87709 h 331788"/>
              <a:gd name="connsiteX121" fmla="*/ 19992 w 250819"/>
              <a:gd name="connsiteY121" fmla="*/ 89098 h 331788"/>
              <a:gd name="connsiteX122" fmla="*/ 3107 w 250819"/>
              <a:gd name="connsiteY122" fmla="*/ 79375 h 331788"/>
              <a:gd name="connsiteX123" fmla="*/ 509 w 250819"/>
              <a:gd name="connsiteY123" fmla="*/ 71040 h 331788"/>
              <a:gd name="connsiteX124" fmla="*/ 8302 w 250819"/>
              <a:gd name="connsiteY124" fmla="*/ 69651 h 331788"/>
              <a:gd name="connsiteX125" fmla="*/ 125417 w 250819"/>
              <a:gd name="connsiteY125" fmla="*/ 63500 h 331788"/>
              <a:gd name="connsiteX126" fmla="*/ 93769 w 250819"/>
              <a:gd name="connsiteY126" fmla="*/ 70097 h 331788"/>
              <a:gd name="connsiteX127" fmla="*/ 67396 w 250819"/>
              <a:gd name="connsiteY127" fmla="*/ 88568 h 331788"/>
              <a:gd name="connsiteX128" fmla="*/ 48935 w 250819"/>
              <a:gd name="connsiteY128" fmla="*/ 114955 h 331788"/>
              <a:gd name="connsiteX129" fmla="*/ 43660 w 250819"/>
              <a:gd name="connsiteY129" fmla="*/ 146619 h 331788"/>
              <a:gd name="connsiteX130" fmla="*/ 47616 w 250819"/>
              <a:gd name="connsiteY130" fmla="*/ 171686 h 331788"/>
              <a:gd name="connsiteX131" fmla="*/ 59484 w 250819"/>
              <a:gd name="connsiteY131" fmla="*/ 194115 h 331788"/>
              <a:gd name="connsiteX132" fmla="*/ 81901 w 250819"/>
              <a:gd name="connsiteY132" fmla="*/ 221821 h 331788"/>
              <a:gd name="connsiteX133" fmla="*/ 100362 w 250819"/>
              <a:gd name="connsiteY133" fmla="*/ 258763 h 331788"/>
              <a:gd name="connsiteX134" fmla="*/ 150471 w 250819"/>
              <a:gd name="connsiteY134" fmla="*/ 258763 h 331788"/>
              <a:gd name="connsiteX135" fmla="*/ 168932 w 250819"/>
              <a:gd name="connsiteY135" fmla="*/ 221821 h 331788"/>
              <a:gd name="connsiteX136" fmla="*/ 191349 w 250819"/>
              <a:gd name="connsiteY136" fmla="*/ 194115 h 331788"/>
              <a:gd name="connsiteX137" fmla="*/ 203217 w 250819"/>
              <a:gd name="connsiteY137" fmla="*/ 171686 h 331788"/>
              <a:gd name="connsiteX138" fmla="*/ 207173 w 250819"/>
              <a:gd name="connsiteY138" fmla="*/ 146619 h 331788"/>
              <a:gd name="connsiteX139" fmla="*/ 183437 w 250819"/>
              <a:gd name="connsiteY139" fmla="*/ 88568 h 331788"/>
              <a:gd name="connsiteX140" fmla="*/ 155746 w 250819"/>
              <a:gd name="connsiteY140" fmla="*/ 70097 h 331788"/>
              <a:gd name="connsiteX141" fmla="*/ 125417 w 250819"/>
              <a:gd name="connsiteY141" fmla="*/ 63500 h 331788"/>
              <a:gd name="connsiteX142" fmla="*/ 126210 w 250819"/>
              <a:gd name="connsiteY142" fmla="*/ 53975 h 331788"/>
              <a:gd name="connsiteX143" fmla="*/ 160409 w 250819"/>
              <a:gd name="connsiteY143" fmla="*/ 60540 h 331788"/>
              <a:gd name="connsiteX144" fmla="*/ 190663 w 250819"/>
              <a:gd name="connsiteY144" fmla="*/ 80237 h 331788"/>
              <a:gd name="connsiteX145" fmla="*/ 218285 w 250819"/>
              <a:gd name="connsiteY145" fmla="*/ 145893 h 331788"/>
              <a:gd name="connsiteX146" fmla="*/ 213024 w 250819"/>
              <a:gd name="connsiteY146" fmla="*/ 173469 h 331788"/>
              <a:gd name="connsiteX147" fmla="*/ 199870 w 250819"/>
              <a:gd name="connsiteY147" fmla="*/ 199731 h 331788"/>
              <a:gd name="connsiteX148" fmla="*/ 177509 w 250819"/>
              <a:gd name="connsiteY148" fmla="*/ 227307 h 331788"/>
              <a:gd name="connsiteX149" fmla="*/ 161725 w 250819"/>
              <a:gd name="connsiteY149" fmla="*/ 261448 h 331788"/>
              <a:gd name="connsiteX150" fmla="*/ 156463 w 250819"/>
              <a:gd name="connsiteY150" fmla="*/ 266700 h 331788"/>
              <a:gd name="connsiteX151" fmla="*/ 95957 w 250819"/>
              <a:gd name="connsiteY151" fmla="*/ 266700 h 331788"/>
              <a:gd name="connsiteX152" fmla="*/ 90695 w 250819"/>
              <a:gd name="connsiteY152" fmla="*/ 261448 h 331788"/>
              <a:gd name="connsiteX153" fmla="*/ 74911 w 250819"/>
              <a:gd name="connsiteY153" fmla="*/ 227307 h 331788"/>
              <a:gd name="connsiteX154" fmla="*/ 51235 w 250819"/>
              <a:gd name="connsiteY154" fmla="*/ 199731 h 331788"/>
              <a:gd name="connsiteX155" fmla="*/ 38081 w 250819"/>
              <a:gd name="connsiteY155" fmla="*/ 173469 h 331788"/>
              <a:gd name="connsiteX156" fmla="*/ 34135 w 250819"/>
              <a:gd name="connsiteY156" fmla="*/ 145893 h 331788"/>
              <a:gd name="connsiteX157" fmla="*/ 40712 w 250819"/>
              <a:gd name="connsiteY157" fmla="*/ 110439 h 331788"/>
              <a:gd name="connsiteX158" fmla="*/ 60442 w 250819"/>
              <a:gd name="connsiteY158" fmla="*/ 80237 h 331788"/>
              <a:gd name="connsiteX159" fmla="*/ 90695 w 250819"/>
              <a:gd name="connsiteY159" fmla="*/ 60540 h 331788"/>
              <a:gd name="connsiteX160" fmla="*/ 126210 w 250819"/>
              <a:gd name="connsiteY160" fmla="*/ 53975 h 331788"/>
              <a:gd name="connsiteX161" fmla="*/ 196901 w 250819"/>
              <a:gd name="connsiteY161" fmla="*/ 20349 h 331788"/>
              <a:gd name="connsiteX162" fmla="*/ 199516 w 250819"/>
              <a:gd name="connsiteY162" fmla="*/ 26843 h 331788"/>
              <a:gd name="connsiteX163" fmla="*/ 189057 w 250819"/>
              <a:gd name="connsiteY163" fmla="*/ 43728 h 331788"/>
              <a:gd name="connsiteX164" fmla="*/ 182520 w 250819"/>
              <a:gd name="connsiteY164" fmla="*/ 46326 h 331788"/>
              <a:gd name="connsiteX165" fmla="*/ 179905 w 250819"/>
              <a:gd name="connsiteY165" fmla="*/ 38533 h 331788"/>
              <a:gd name="connsiteX166" fmla="*/ 190364 w 250819"/>
              <a:gd name="connsiteY166" fmla="*/ 21648 h 331788"/>
              <a:gd name="connsiteX167" fmla="*/ 196901 w 250819"/>
              <a:gd name="connsiteY167" fmla="*/ 20349 h 331788"/>
              <a:gd name="connsiteX168" fmla="*/ 52788 w 250819"/>
              <a:gd name="connsiteY168" fmla="*/ 20349 h 331788"/>
              <a:gd name="connsiteX169" fmla="*/ 61123 w 250819"/>
              <a:gd name="connsiteY169" fmla="*/ 21648 h 331788"/>
              <a:gd name="connsiteX170" fmla="*/ 70846 w 250819"/>
              <a:gd name="connsiteY170" fmla="*/ 38533 h 331788"/>
              <a:gd name="connsiteX171" fmla="*/ 69457 w 250819"/>
              <a:gd name="connsiteY171" fmla="*/ 46326 h 331788"/>
              <a:gd name="connsiteX172" fmla="*/ 61123 w 250819"/>
              <a:gd name="connsiteY172" fmla="*/ 43728 h 331788"/>
              <a:gd name="connsiteX173" fmla="*/ 51399 w 250819"/>
              <a:gd name="connsiteY173" fmla="*/ 26843 h 331788"/>
              <a:gd name="connsiteX174" fmla="*/ 52788 w 250819"/>
              <a:gd name="connsiteY174" fmla="*/ 20349 h 331788"/>
              <a:gd name="connsiteX175" fmla="*/ 125417 w 250819"/>
              <a:gd name="connsiteY175" fmla="*/ 0 h 331788"/>
              <a:gd name="connsiteX176" fmla="*/ 130973 w 250819"/>
              <a:gd name="connsiteY176" fmla="*/ 5246 h 331788"/>
              <a:gd name="connsiteX177" fmla="*/ 130973 w 250819"/>
              <a:gd name="connsiteY177" fmla="*/ 24917 h 331788"/>
              <a:gd name="connsiteX178" fmla="*/ 125417 w 250819"/>
              <a:gd name="connsiteY178" fmla="*/ 30163 h 331788"/>
              <a:gd name="connsiteX179" fmla="*/ 119860 w 250819"/>
              <a:gd name="connsiteY179" fmla="*/ 24917 h 331788"/>
              <a:gd name="connsiteX180" fmla="*/ 119860 w 250819"/>
              <a:gd name="connsiteY180" fmla="*/ 5246 h 331788"/>
              <a:gd name="connsiteX181" fmla="*/ 125417 w 250819"/>
              <a:gd name="connsiteY181" fmla="*/ 0 h 331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</a:cxnLst>
            <a:rect l="l" t="t" r="r" b="b"/>
            <a:pathLst>
              <a:path w="250819" h="331788">
                <a:moveTo>
                  <a:pt x="109181" y="320675"/>
                </a:moveTo>
                <a:cubicBezTo>
                  <a:pt x="141652" y="320675"/>
                  <a:pt x="141652" y="320675"/>
                  <a:pt x="141652" y="320675"/>
                </a:cubicBezTo>
                <a:cubicBezTo>
                  <a:pt x="145549" y="320675"/>
                  <a:pt x="146848" y="323453"/>
                  <a:pt x="146848" y="326232"/>
                </a:cubicBezTo>
                <a:cubicBezTo>
                  <a:pt x="146848" y="329010"/>
                  <a:pt x="145549" y="331788"/>
                  <a:pt x="141652" y="331788"/>
                </a:cubicBezTo>
                <a:lnTo>
                  <a:pt x="109181" y="331788"/>
                </a:lnTo>
                <a:cubicBezTo>
                  <a:pt x="106583" y="331788"/>
                  <a:pt x="103985" y="329010"/>
                  <a:pt x="103985" y="326232"/>
                </a:cubicBezTo>
                <a:cubicBezTo>
                  <a:pt x="103985" y="323453"/>
                  <a:pt x="106583" y="320675"/>
                  <a:pt x="109181" y="320675"/>
                </a:cubicBezTo>
                <a:close/>
                <a:moveTo>
                  <a:pt x="102804" y="300037"/>
                </a:moveTo>
                <a:cubicBezTo>
                  <a:pt x="148029" y="300037"/>
                  <a:pt x="148029" y="300037"/>
                  <a:pt x="148029" y="300037"/>
                </a:cubicBezTo>
                <a:cubicBezTo>
                  <a:pt x="151906" y="300037"/>
                  <a:pt x="153198" y="302815"/>
                  <a:pt x="153198" y="305594"/>
                </a:cubicBezTo>
                <a:cubicBezTo>
                  <a:pt x="153198" y="308372"/>
                  <a:pt x="151906" y="311150"/>
                  <a:pt x="148029" y="311150"/>
                </a:cubicBezTo>
                <a:lnTo>
                  <a:pt x="102804" y="311150"/>
                </a:lnTo>
                <a:cubicBezTo>
                  <a:pt x="100219" y="311150"/>
                  <a:pt x="97635" y="308372"/>
                  <a:pt x="97635" y="305594"/>
                </a:cubicBezTo>
                <a:cubicBezTo>
                  <a:pt x="97635" y="302815"/>
                  <a:pt x="100219" y="300037"/>
                  <a:pt x="102804" y="300037"/>
                </a:cubicBezTo>
                <a:close/>
                <a:moveTo>
                  <a:pt x="94970" y="280987"/>
                </a:moveTo>
                <a:cubicBezTo>
                  <a:pt x="155594" y="280987"/>
                  <a:pt x="155594" y="280987"/>
                  <a:pt x="155594" y="280987"/>
                </a:cubicBezTo>
                <a:cubicBezTo>
                  <a:pt x="158230" y="280987"/>
                  <a:pt x="159548" y="282348"/>
                  <a:pt x="159548" y="286430"/>
                </a:cubicBezTo>
                <a:cubicBezTo>
                  <a:pt x="159548" y="289151"/>
                  <a:pt x="158230" y="290512"/>
                  <a:pt x="155594" y="290512"/>
                </a:cubicBezTo>
                <a:lnTo>
                  <a:pt x="94970" y="290512"/>
                </a:lnTo>
                <a:cubicBezTo>
                  <a:pt x="92334" y="290512"/>
                  <a:pt x="89698" y="289151"/>
                  <a:pt x="89698" y="286430"/>
                </a:cubicBezTo>
                <a:cubicBezTo>
                  <a:pt x="89698" y="282348"/>
                  <a:pt x="92334" y="280987"/>
                  <a:pt x="94970" y="280987"/>
                </a:cubicBezTo>
                <a:close/>
                <a:moveTo>
                  <a:pt x="61917" y="138112"/>
                </a:moveTo>
                <a:cubicBezTo>
                  <a:pt x="65886" y="138112"/>
                  <a:pt x="67208" y="140817"/>
                  <a:pt x="67208" y="143521"/>
                </a:cubicBezTo>
                <a:cubicBezTo>
                  <a:pt x="67208" y="147578"/>
                  <a:pt x="68531" y="151635"/>
                  <a:pt x="68531" y="155692"/>
                </a:cubicBezTo>
                <a:cubicBezTo>
                  <a:pt x="69854" y="159749"/>
                  <a:pt x="71177" y="162454"/>
                  <a:pt x="72500" y="166511"/>
                </a:cubicBezTo>
                <a:cubicBezTo>
                  <a:pt x="73823" y="169216"/>
                  <a:pt x="72500" y="171920"/>
                  <a:pt x="69854" y="173273"/>
                </a:cubicBezTo>
                <a:cubicBezTo>
                  <a:pt x="67208" y="174625"/>
                  <a:pt x="63240" y="173273"/>
                  <a:pt x="63240" y="170568"/>
                </a:cubicBezTo>
                <a:cubicBezTo>
                  <a:pt x="60594" y="166511"/>
                  <a:pt x="59271" y="162454"/>
                  <a:pt x="59271" y="157045"/>
                </a:cubicBezTo>
                <a:cubicBezTo>
                  <a:pt x="57948" y="152988"/>
                  <a:pt x="57948" y="147578"/>
                  <a:pt x="57948" y="143521"/>
                </a:cubicBezTo>
                <a:cubicBezTo>
                  <a:pt x="57948" y="140817"/>
                  <a:pt x="59271" y="138112"/>
                  <a:pt x="61917" y="138112"/>
                </a:cubicBezTo>
                <a:close/>
                <a:moveTo>
                  <a:pt x="161737" y="137338"/>
                </a:moveTo>
                <a:lnTo>
                  <a:pt x="162967" y="140936"/>
                </a:lnTo>
                <a:cubicBezTo>
                  <a:pt x="152221" y="157974"/>
                  <a:pt x="146848" y="171081"/>
                  <a:pt x="144161" y="185497"/>
                </a:cubicBezTo>
                <a:cubicBezTo>
                  <a:pt x="141474" y="201225"/>
                  <a:pt x="140131" y="216952"/>
                  <a:pt x="140131" y="239233"/>
                </a:cubicBezTo>
                <a:cubicBezTo>
                  <a:pt x="140131" y="241854"/>
                  <a:pt x="137445" y="244475"/>
                  <a:pt x="134758" y="244475"/>
                </a:cubicBezTo>
                <a:cubicBezTo>
                  <a:pt x="132072" y="244475"/>
                  <a:pt x="129385" y="241854"/>
                  <a:pt x="129385" y="239233"/>
                </a:cubicBezTo>
                <a:cubicBezTo>
                  <a:pt x="129385" y="216952"/>
                  <a:pt x="130728" y="199914"/>
                  <a:pt x="133415" y="184187"/>
                </a:cubicBezTo>
                <a:cubicBezTo>
                  <a:pt x="135430" y="176323"/>
                  <a:pt x="137780" y="168459"/>
                  <a:pt x="140971" y="160432"/>
                </a:cubicBezTo>
                <a:lnTo>
                  <a:pt x="147499" y="147608"/>
                </a:lnTo>
                <a:lnTo>
                  <a:pt x="151033" y="146143"/>
                </a:lnTo>
                <a:cubicBezTo>
                  <a:pt x="153631" y="144836"/>
                  <a:pt x="156229" y="143528"/>
                  <a:pt x="158826" y="142221"/>
                </a:cubicBezTo>
                <a:close/>
                <a:moveTo>
                  <a:pt x="89991" y="137150"/>
                </a:moveTo>
                <a:lnTo>
                  <a:pt x="92007" y="142221"/>
                </a:lnTo>
                <a:cubicBezTo>
                  <a:pt x="94604" y="143528"/>
                  <a:pt x="97202" y="144836"/>
                  <a:pt x="99800" y="146143"/>
                </a:cubicBezTo>
                <a:lnTo>
                  <a:pt x="102514" y="147268"/>
                </a:lnTo>
                <a:lnTo>
                  <a:pt x="116050" y="184187"/>
                </a:lnTo>
                <a:cubicBezTo>
                  <a:pt x="118590" y="199914"/>
                  <a:pt x="119860" y="216952"/>
                  <a:pt x="119860" y="239233"/>
                </a:cubicBezTo>
                <a:cubicBezTo>
                  <a:pt x="119860" y="241854"/>
                  <a:pt x="117320" y="244475"/>
                  <a:pt x="114780" y="244475"/>
                </a:cubicBezTo>
                <a:cubicBezTo>
                  <a:pt x="112240" y="244475"/>
                  <a:pt x="109700" y="241854"/>
                  <a:pt x="109700" y="239233"/>
                </a:cubicBezTo>
                <a:cubicBezTo>
                  <a:pt x="109700" y="216952"/>
                  <a:pt x="109700" y="201225"/>
                  <a:pt x="105890" y="185497"/>
                </a:cubicBezTo>
                <a:cubicBezTo>
                  <a:pt x="103350" y="171081"/>
                  <a:pt x="98270" y="157974"/>
                  <a:pt x="89380" y="140936"/>
                </a:cubicBezTo>
                <a:close/>
                <a:moveTo>
                  <a:pt x="90285" y="135331"/>
                </a:moveTo>
                <a:lnTo>
                  <a:pt x="89991" y="137150"/>
                </a:lnTo>
                <a:lnTo>
                  <a:pt x="89409" y="135684"/>
                </a:lnTo>
                <a:close/>
                <a:moveTo>
                  <a:pt x="160925" y="134960"/>
                </a:moveTo>
                <a:lnTo>
                  <a:pt x="162723" y="135684"/>
                </a:lnTo>
                <a:lnTo>
                  <a:pt x="161737" y="137338"/>
                </a:lnTo>
                <a:close/>
                <a:moveTo>
                  <a:pt x="128952" y="134377"/>
                </a:moveTo>
                <a:lnTo>
                  <a:pt x="129674" y="134377"/>
                </a:lnTo>
                <a:lnTo>
                  <a:pt x="129589" y="134890"/>
                </a:lnTo>
                <a:close/>
                <a:moveTo>
                  <a:pt x="160280" y="133073"/>
                </a:moveTo>
                <a:lnTo>
                  <a:pt x="160925" y="134960"/>
                </a:lnTo>
                <a:lnTo>
                  <a:pt x="158227" y="133874"/>
                </a:lnTo>
                <a:close/>
                <a:moveTo>
                  <a:pt x="90650" y="133073"/>
                </a:moveTo>
                <a:lnTo>
                  <a:pt x="93479" y="134046"/>
                </a:lnTo>
                <a:lnTo>
                  <a:pt x="90285" y="135331"/>
                </a:lnTo>
                <a:close/>
                <a:moveTo>
                  <a:pt x="156229" y="133069"/>
                </a:moveTo>
                <a:lnTo>
                  <a:pt x="158227" y="133874"/>
                </a:lnTo>
                <a:lnTo>
                  <a:pt x="153564" y="135694"/>
                </a:lnTo>
                <a:lnTo>
                  <a:pt x="147499" y="147608"/>
                </a:lnTo>
                <a:lnTo>
                  <a:pt x="139993" y="150719"/>
                </a:lnTo>
                <a:cubicBezTo>
                  <a:pt x="136421" y="151372"/>
                  <a:pt x="132849" y="150719"/>
                  <a:pt x="128952" y="147450"/>
                </a:cubicBezTo>
                <a:lnTo>
                  <a:pt x="125417" y="144603"/>
                </a:lnTo>
                <a:lnTo>
                  <a:pt x="128375" y="142221"/>
                </a:lnTo>
                <a:lnTo>
                  <a:pt x="129589" y="134890"/>
                </a:lnTo>
                <a:lnTo>
                  <a:pt x="134635" y="138952"/>
                </a:lnTo>
                <a:cubicBezTo>
                  <a:pt x="135447" y="139606"/>
                  <a:pt x="135447" y="139606"/>
                  <a:pt x="135447" y="139606"/>
                </a:cubicBezTo>
                <a:cubicBezTo>
                  <a:pt x="138044" y="140914"/>
                  <a:pt x="141941" y="139606"/>
                  <a:pt x="145838" y="136992"/>
                </a:cubicBezTo>
                <a:cubicBezTo>
                  <a:pt x="147136" y="136992"/>
                  <a:pt x="147136" y="136992"/>
                  <a:pt x="147136" y="136992"/>
                </a:cubicBezTo>
                <a:cubicBezTo>
                  <a:pt x="149734" y="135684"/>
                  <a:pt x="152332" y="134377"/>
                  <a:pt x="156229" y="133069"/>
                </a:cubicBezTo>
                <a:close/>
                <a:moveTo>
                  <a:pt x="95903" y="133069"/>
                </a:moveTo>
                <a:cubicBezTo>
                  <a:pt x="98501" y="134377"/>
                  <a:pt x="102398" y="135684"/>
                  <a:pt x="104995" y="136992"/>
                </a:cubicBezTo>
                <a:cubicBezTo>
                  <a:pt x="108892" y="139606"/>
                  <a:pt x="112789" y="140914"/>
                  <a:pt x="115386" y="139606"/>
                </a:cubicBezTo>
                <a:cubicBezTo>
                  <a:pt x="121881" y="134377"/>
                  <a:pt x="121881" y="134377"/>
                  <a:pt x="121881" y="134377"/>
                </a:cubicBezTo>
                <a:lnTo>
                  <a:pt x="122458" y="134377"/>
                </a:lnTo>
                <a:cubicBezTo>
                  <a:pt x="119860" y="136992"/>
                  <a:pt x="121159" y="139606"/>
                  <a:pt x="122458" y="142221"/>
                </a:cubicBezTo>
                <a:cubicBezTo>
                  <a:pt x="122458" y="142221"/>
                  <a:pt x="122458" y="142221"/>
                  <a:pt x="123270" y="142875"/>
                </a:cubicBezTo>
                <a:lnTo>
                  <a:pt x="125417" y="144603"/>
                </a:lnTo>
                <a:lnTo>
                  <a:pt x="122693" y="146797"/>
                </a:lnTo>
                <a:cubicBezTo>
                  <a:pt x="121881" y="147450"/>
                  <a:pt x="121881" y="147450"/>
                  <a:pt x="121881" y="147450"/>
                </a:cubicBezTo>
                <a:cubicBezTo>
                  <a:pt x="117984" y="150719"/>
                  <a:pt x="114412" y="151372"/>
                  <a:pt x="110840" y="150719"/>
                </a:cubicBezTo>
                <a:lnTo>
                  <a:pt x="102514" y="147268"/>
                </a:lnTo>
                <a:lnTo>
                  <a:pt x="98270" y="135694"/>
                </a:lnTo>
                <a:lnTo>
                  <a:pt x="93479" y="134046"/>
                </a:lnTo>
                <a:close/>
                <a:moveTo>
                  <a:pt x="125701" y="74612"/>
                </a:moveTo>
                <a:cubicBezTo>
                  <a:pt x="128337" y="74612"/>
                  <a:pt x="130973" y="75949"/>
                  <a:pt x="130973" y="79959"/>
                </a:cubicBezTo>
                <a:cubicBezTo>
                  <a:pt x="130973" y="82633"/>
                  <a:pt x="128337" y="85307"/>
                  <a:pt x="125701" y="85307"/>
                </a:cubicBezTo>
                <a:cubicBezTo>
                  <a:pt x="121748" y="85307"/>
                  <a:pt x="117794" y="85307"/>
                  <a:pt x="113840" y="85307"/>
                </a:cubicBezTo>
                <a:cubicBezTo>
                  <a:pt x="109886" y="86644"/>
                  <a:pt x="105932" y="87981"/>
                  <a:pt x="101979" y="89317"/>
                </a:cubicBezTo>
                <a:cubicBezTo>
                  <a:pt x="99343" y="90654"/>
                  <a:pt x="95389" y="91991"/>
                  <a:pt x="92753" y="94665"/>
                </a:cubicBezTo>
                <a:cubicBezTo>
                  <a:pt x="90117" y="97338"/>
                  <a:pt x="86164" y="98675"/>
                  <a:pt x="83528" y="102686"/>
                </a:cubicBezTo>
                <a:cubicBezTo>
                  <a:pt x="80892" y="105359"/>
                  <a:pt x="79574" y="108033"/>
                  <a:pt x="76938" y="110707"/>
                </a:cubicBezTo>
                <a:cubicBezTo>
                  <a:pt x="74302" y="113381"/>
                  <a:pt x="72984" y="117391"/>
                  <a:pt x="71666" y="121402"/>
                </a:cubicBezTo>
                <a:cubicBezTo>
                  <a:pt x="70349" y="124075"/>
                  <a:pt x="67713" y="125412"/>
                  <a:pt x="65077" y="124075"/>
                </a:cubicBezTo>
                <a:cubicBezTo>
                  <a:pt x="62441" y="122738"/>
                  <a:pt x="61123" y="120065"/>
                  <a:pt x="62441" y="117391"/>
                </a:cubicBezTo>
                <a:cubicBezTo>
                  <a:pt x="63759" y="112044"/>
                  <a:pt x="66395" y="108033"/>
                  <a:pt x="67713" y="105359"/>
                </a:cubicBezTo>
                <a:cubicBezTo>
                  <a:pt x="70349" y="101349"/>
                  <a:pt x="72984" y="97338"/>
                  <a:pt x="76938" y="94665"/>
                </a:cubicBezTo>
                <a:cubicBezTo>
                  <a:pt x="79574" y="91991"/>
                  <a:pt x="83528" y="87981"/>
                  <a:pt x="87482" y="86644"/>
                </a:cubicBezTo>
                <a:cubicBezTo>
                  <a:pt x="90117" y="83970"/>
                  <a:pt x="94071" y="81296"/>
                  <a:pt x="98025" y="79959"/>
                </a:cubicBezTo>
                <a:cubicBezTo>
                  <a:pt x="103297" y="77286"/>
                  <a:pt x="107250" y="75949"/>
                  <a:pt x="111204" y="75949"/>
                </a:cubicBezTo>
                <a:cubicBezTo>
                  <a:pt x="116476" y="74612"/>
                  <a:pt x="120430" y="74612"/>
                  <a:pt x="125701" y="74612"/>
                </a:cubicBezTo>
                <a:close/>
                <a:moveTo>
                  <a:pt x="243397" y="69651"/>
                </a:moveTo>
                <a:cubicBezTo>
                  <a:pt x="246139" y="68262"/>
                  <a:pt x="248881" y="69651"/>
                  <a:pt x="250252" y="71040"/>
                </a:cubicBezTo>
                <a:cubicBezTo>
                  <a:pt x="251623" y="73818"/>
                  <a:pt x="250252" y="77986"/>
                  <a:pt x="248881" y="79375"/>
                </a:cubicBezTo>
                <a:lnTo>
                  <a:pt x="229686" y="89098"/>
                </a:lnTo>
                <a:cubicBezTo>
                  <a:pt x="226944" y="90487"/>
                  <a:pt x="224202" y="90487"/>
                  <a:pt x="222831" y="87709"/>
                </a:cubicBezTo>
                <a:cubicBezTo>
                  <a:pt x="221460" y="84931"/>
                  <a:pt x="222831" y="82153"/>
                  <a:pt x="224202" y="80764"/>
                </a:cubicBezTo>
                <a:cubicBezTo>
                  <a:pt x="243397" y="69651"/>
                  <a:pt x="243397" y="69651"/>
                  <a:pt x="243397" y="69651"/>
                </a:cubicBezTo>
                <a:close/>
                <a:moveTo>
                  <a:pt x="8302" y="69651"/>
                </a:moveTo>
                <a:lnTo>
                  <a:pt x="25187" y="80764"/>
                </a:lnTo>
                <a:cubicBezTo>
                  <a:pt x="27785" y="82153"/>
                  <a:pt x="27785" y="84931"/>
                  <a:pt x="26486" y="87709"/>
                </a:cubicBezTo>
                <a:cubicBezTo>
                  <a:pt x="25187" y="90487"/>
                  <a:pt x="22590" y="90487"/>
                  <a:pt x="19992" y="89098"/>
                </a:cubicBezTo>
                <a:cubicBezTo>
                  <a:pt x="3107" y="79375"/>
                  <a:pt x="3107" y="79375"/>
                  <a:pt x="3107" y="79375"/>
                </a:cubicBezTo>
                <a:cubicBezTo>
                  <a:pt x="509" y="77986"/>
                  <a:pt x="-790" y="73818"/>
                  <a:pt x="509" y="71040"/>
                </a:cubicBezTo>
                <a:cubicBezTo>
                  <a:pt x="3107" y="69651"/>
                  <a:pt x="5704" y="68262"/>
                  <a:pt x="8302" y="69651"/>
                </a:cubicBezTo>
                <a:close/>
                <a:moveTo>
                  <a:pt x="125417" y="63500"/>
                </a:moveTo>
                <a:cubicBezTo>
                  <a:pt x="113549" y="63500"/>
                  <a:pt x="102999" y="66139"/>
                  <a:pt x="93769" y="70097"/>
                </a:cubicBezTo>
                <a:cubicBezTo>
                  <a:pt x="83220" y="74055"/>
                  <a:pt x="75308" y="80652"/>
                  <a:pt x="67396" y="88568"/>
                </a:cubicBezTo>
                <a:cubicBezTo>
                  <a:pt x="59484" y="95164"/>
                  <a:pt x="54209" y="104400"/>
                  <a:pt x="48935" y="114955"/>
                </a:cubicBezTo>
                <a:cubicBezTo>
                  <a:pt x="44979" y="124190"/>
                  <a:pt x="43660" y="134745"/>
                  <a:pt x="43660" y="146619"/>
                </a:cubicBezTo>
                <a:cubicBezTo>
                  <a:pt x="43660" y="154535"/>
                  <a:pt x="44979" y="163770"/>
                  <a:pt x="47616" y="171686"/>
                </a:cubicBezTo>
                <a:cubicBezTo>
                  <a:pt x="50253" y="179602"/>
                  <a:pt x="54209" y="187519"/>
                  <a:pt x="59484" y="194115"/>
                </a:cubicBezTo>
                <a:cubicBezTo>
                  <a:pt x="68714" y="207309"/>
                  <a:pt x="75308" y="215225"/>
                  <a:pt x="81901" y="221821"/>
                </a:cubicBezTo>
                <a:cubicBezTo>
                  <a:pt x="93769" y="235015"/>
                  <a:pt x="99043" y="241612"/>
                  <a:pt x="100362" y="258763"/>
                </a:cubicBezTo>
                <a:cubicBezTo>
                  <a:pt x="150471" y="258763"/>
                  <a:pt x="150471" y="258763"/>
                  <a:pt x="150471" y="258763"/>
                </a:cubicBezTo>
                <a:cubicBezTo>
                  <a:pt x="151790" y="240292"/>
                  <a:pt x="157064" y="235015"/>
                  <a:pt x="168932" y="221821"/>
                </a:cubicBezTo>
                <a:cubicBezTo>
                  <a:pt x="174207" y="215225"/>
                  <a:pt x="182119" y="207309"/>
                  <a:pt x="191349" y="194115"/>
                </a:cubicBezTo>
                <a:cubicBezTo>
                  <a:pt x="196624" y="187519"/>
                  <a:pt x="200580" y="179602"/>
                  <a:pt x="203217" y="171686"/>
                </a:cubicBezTo>
                <a:cubicBezTo>
                  <a:pt x="205854" y="163770"/>
                  <a:pt x="207173" y="154535"/>
                  <a:pt x="207173" y="146619"/>
                </a:cubicBezTo>
                <a:cubicBezTo>
                  <a:pt x="207173" y="122871"/>
                  <a:pt x="197942" y="103080"/>
                  <a:pt x="183437" y="88568"/>
                </a:cubicBezTo>
                <a:cubicBezTo>
                  <a:pt x="175525" y="80652"/>
                  <a:pt x="166295" y="74055"/>
                  <a:pt x="155746" y="70097"/>
                </a:cubicBezTo>
                <a:cubicBezTo>
                  <a:pt x="146515" y="66139"/>
                  <a:pt x="135966" y="63500"/>
                  <a:pt x="125417" y="63500"/>
                </a:cubicBezTo>
                <a:close/>
                <a:moveTo>
                  <a:pt x="126210" y="53975"/>
                </a:moveTo>
                <a:cubicBezTo>
                  <a:pt x="138048" y="53975"/>
                  <a:pt x="149886" y="56601"/>
                  <a:pt x="160409" y="60540"/>
                </a:cubicBezTo>
                <a:cubicBezTo>
                  <a:pt x="172248" y="64480"/>
                  <a:pt x="182770" y="72359"/>
                  <a:pt x="190663" y="80237"/>
                </a:cubicBezTo>
                <a:cubicBezTo>
                  <a:pt x="207762" y="97308"/>
                  <a:pt x="218285" y="119631"/>
                  <a:pt x="218285" y="145893"/>
                </a:cubicBezTo>
                <a:cubicBezTo>
                  <a:pt x="218285" y="155085"/>
                  <a:pt x="215654" y="164277"/>
                  <a:pt x="213024" y="173469"/>
                </a:cubicBezTo>
                <a:cubicBezTo>
                  <a:pt x="210393" y="182661"/>
                  <a:pt x="206447" y="191852"/>
                  <a:pt x="199870" y="199731"/>
                </a:cubicBezTo>
                <a:cubicBezTo>
                  <a:pt x="190663" y="212862"/>
                  <a:pt x="182770" y="220741"/>
                  <a:pt x="177509" y="227307"/>
                </a:cubicBezTo>
                <a:cubicBezTo>
                  <a:pt x="165671" y="239125"/>
                  <a:pt x="161725" y="244377"/>
                  <a:pt x="161725" y="261448"/>
                </a:cubicBezTo>
                <a:cubicBezTo>
                  <a:pt x="161725" y="265387"/>
                  <a:pt x="159094" y="266700"/>
                  <a:pt x="156463" y="266700"/>
                </a:cubicBezTo>
                <a:cubicBezTo>
                  <a:pt x="95957" y="266700"/>
                  <a:pt x="95957" y="266700"/>
                  <a:pt x="95957" y="266700"/>
                </a:cubicBezTo>
                <a:cubicBezTo>
                  <a:pt x="93326" y="266700"/>
                  <a:pt x="90695" y="265387"/>
                  <a:pt x="90695" y="261448"/>
                </a:cubicBezTo>
                <a:cubicBezTo>
                  <a:pt x="90695" y="244377"/>
                  <a:pt x="85434" y="239125"/>
                  <a:pt x="74911" y="227307"/>
                </a:cubicBezTo>
                <a:cubicBezTo>
                  <a:pt x="69650" y="220741"/>
                  <a:pt x="61758" y="212862"/>
                  <a:pt x="51235" y="199731"/>
                </a:cubicBezTo>
                <a:cubicBezTo>
                  <a:pt x="45973" y="191852"/>
                  <a:pt x="40712" y="182661"/>
                  <a:pt x="38081" y="173469"/>
                </a:cubicBezTo>
                <a:cubicBezTo>
                  <a:pt x="35450" y="164277"/>
                  <a:pt x="34135" y="155085"/>
                  <a:pt x="34135" y="145893"/>
                </a:cubicBezTo>
                <a:cubicBezTo>
                  <a:pt x="34135" y="132762"/>
                  <a:pt x="36766" y="120944"/>
                  <a:pt x="40712" y="110439"/>
                </a:cubicBezTo>
                <a:cubicBezTo>
                  <a:pt x="45973" y="98621"/>
                  <a:pt x="52550" y="88116"/>
                  <a:pt x="60442" y="80237"/>
                </a:cubicBezTo>
                <a:cubicBezTo>
                  <a:pt x="69650" y="72359"/>
                  <a:pt x="78857" y="65793"/>
                  <a:pt x="90695" y="60540"/>
                </a:cubicBezTo>
                <a:cubicBezTo>
                  <a:pt x="101218" y="56601"/>
                  <a:pt x="113056" y="53975"/>
                  <a:pt x="126210" y="53975"/>
                </a:cubicBezTo>
                <a:close/>
                <a:moveTo>
                  <a:pt x="196901" y="20349"/>
                </a:moveTo>
                <a:cubicBezTo>
                  <a:pt x="199516" y="21648"/>
                  <a:pt x="200823" y="24245"/>
                  <a:pt x="199516" y="26843"/>
                </a:cubicBezTo>
                <a:lnTo>
                  <a:pt x="189057" y="43728"/>
                </a:lnTo>
                <a:cubicBezTo>
                  <a:pt x="187749" y="46326"/>
                  <a:pt x="183827" y="47625"/>
                  <a:pt x="182520" y="46326"/>
                </a:cubicBezTo>
                <a:cubicBezTo>
                  <a:pt x="179905" y="45027"/>
                  <a:pt x="178598" y="41131"/>
                  <a:pt x="179905" y="38533"/>
                </a:cubicBezTo>
                <a:cubicBezTo>
                  <a:pt x="190364" y="21648"/>
                  <a:pt x="190364" y="21648"/>
                  <a:pt x="190364" y="21648"/>
                </a:cubicBezTo>
                <a:cubicBezTo>
                  <a:pt x="191672" y="19050"/>
                  <a:pt x="194286" y="19050"/>
                  <a:pt x="196901" y="20349"/>
                </a:cubicBezTo>
                <a:close/>
                <a:moveTo>
                  <a:pt x="52788" y="20349"/>
                </a:moveTo>
                <a:cubicBezTo>
                  <a:pt x="55566" y="19050"/>
                  <a:pt x="59733" y="19050"/>
                  <a:pt x="61123" y="21648"/>
                </a:cubicBezTo>
                <a:lnTo>
                  <a:pt x="70846" y="38533"/>
                </a:lnTo>
                <a:cubicBezTo>
                  <a:pt x="72235" y="41131"/>
                  <a:pt x="72235" y="45027"/>
                  <a:pt x="69457" y="46326"/>
                </a:cubicBezTo>
                <a:cubicBezTo>
                  <a:pt x="66679" y="47625"/>
                  <a:pt x="63901" y="46326"/>
                  <a:pt x="61123" y="43728"/>
                </a:cubicBezTo>
                <a:cubicBezTo>
                  <a:pt x="51399" y="26843"/>
                  <a:pt x="51399" y="26843"/>
                  <a:pt x="51399" y="26843"/>
                </a:cubicBezTo>
                <a:cubicBezTo>
                  <a:pt x="50010" y="24245"/>
                  <a:pt x="50010" y="21648"/>
                  <a:pt x="52788" y="20349"/>
                </a:cubicBezTo>
                <a:close/>
                <a:moveTo>
                  <a:pt x="125417" y="0"/>
                </a:moveTo>
                <a:cubicBezTo>
                  <a:pt x="128195" y="0"/>
                  <a:pt x="130973" y="2623"/>
                  <a:pt x="130973" y="5246"/>
                </a:cubicBezTo>
                <a:lnTo>
                  <a:pt x="130973" y="24917"/>
                </a:lnTo>
                <a:cubicBezTo>
                  <a:pt x="130973" y="27540"/>
                  <a:pt x="128195" y="30163"/>
                  <a:pt x="125417" y="30163"/>
                </a:cubicBezTo>
                <a:cubicBezTo>
                  <a:pt x="122638" y="30163"/>
                  <a:pt x="119860" y="27540"/>
                  <a:pt x="119860" y="24917"/>
                </a:cubicBezTo>
                <a:cubicBezTo>
                  <a:pt x="119860" y="5246"/>
                  <a:pt x="119860" y="5246"/>
                  <a:pt x="119860" y="5246"/>
                </a:cubicBezTo>
                <a:cubicBezTo>
                  <a:pt x="119860" y="2623"/>
                  <a:pt x="122638" y="0"/>
                  <a:pt x="125417" y="0"/>
                </a:cubicBezTo>
                <a:close/>
              </a:path>
            </a:pathLst>
          </a:custGeom>
          <a:solidFill>
            <a:srgbClr val="4ABAAB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>
              <a:defRPr/>
            </a:pPr>
            <a:endParaRPr kumimoji="1"/>
          </a:p>
        </p:txBody>
      </p:sp>
      <p:sp>
        <p:nvSpPr>
          <p:cNvPr id="5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6" name="日期占位符 1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8F4630-F79F-4376-A603-A0F073D95A70}" type="datetimeFigureOut">
              <a:rPr lang="zh-CN" altLang="en-US"/>
            </a:fld>
            <a:endParaRPr lang="zh-CN" altLang="en-US"/>
          </a:p>
        </p:txBody>
      </p:sp>
      <p:sp>
        <p:nvSpPr>
          <p:cNvPr id="7" name="页脚占位符 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8"/>
          <p:cNvSpPr>
            <a:spLocks noGrp="1"/>
          </p:cNvSpPr>
          <p:nvPr>
            <p:ph type="body" sz="quarter" idx="13"/>
          </p:nvPr>
        </p:nvSpPr>
        <p:spPr>
          <a:xfrm>
            <a:off x="4386261" y="1573860"/>
            <a:ext cx="4245360" cy="86177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ts val="3000"/>
              </a:lnSpc>
              <a:buNone/>
              <a:defRPr lang="zh-CN" altLang="en-US" sz="4400" b="1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algn="ctr">
              <a:defRPr lang="zh-CN" altLang="en-US" kern="1200" dirty="0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algn="ctr">
              <a:defRPr lang="zh-CN" altLang="en-US" kern="1200" dirty="0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algn="ctr">
              <a:defRPr lang="zh-CN" altLang="en-US" kern="1200" dirty="0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algn="ctr">
              <a:defRPr lang="zh-CN" altLang="en-US" kern="120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 smtClean="0"/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953"/>
            <a:ext cx="9144000" cy="515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8F4630-F79F-4376-A603-A0F073D95A70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90D8D7-25BE-4953-BB23-B31BA79736D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jpe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860"/>
            <a:ext cx="9144000" cy="5179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115616" y="271463"/>
            <a:ext cx="7886700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8" tIns="45719" rIns="91438" bIns="45719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8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628650" y="1370410"/>
            <a:ext cx="7886700" cy="3262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8" tIns="45719" rIns="91438" bIns="45719" numCol="1" anchor="t" anchorCtr="0" compatLnSpc="1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5035"/>
          </a:xfrm>
          <a:prstGeom prst="rect">
            <a:avLst/>
          </a:prstGeom>
        </p:spPr>
        <p:txBody>
          <a:bodyPr vert="horz" lIns="91438" tIns="45719" rIns="91438" bIns="45719" rtlCol="0" anchor="ctr"/>
          <a:lstStyle>
            <a:lvl1pPr algn="l">
              <a:defRPr kumimoji="1" sz="1200" smtClean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5035"/>
          </a:xfrm>
          <a:prstGeom prst="rect">
            <a:avLst/>
          </a:prstGeom>
        </p:spPr>
        <p:txBody>
          <a:bodyPr vert="horz" lIns="91438" tIns="45719" rIns="91438" bIns="45719" rtlCol="0" anchor="ctr"/>
          <a:lstStyle>
            <a:lvl1pPr algn="ctr">
              <a:defRPr kumimoji="1"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5035"/>
          </a:xfrm>
          <a:prstGeom prst="rect">
            <a:avLst/>
          </a:prstGeom>
        </p:spPr>
        <p:txBody>
          <a:bodyPr vert="horz" wrap="square" lIns="91438" tIns="45719" rIns="91438" bIns="45719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1"/>
          <p:cNvSpPr>
            <a:spLocks noChangeArrowheads="1"/>
          </p:cNvSpPr>
          <p:nvPr/>
        </p:nvSpPr>
        <p:spPr bwMode="auto">
          <a:xfrm>
            <a:off x="467917" y="286941"/>
            <a:ext cx="669131" cy="646509"/>
          </a:xfrm>
          <a:prstGeom prst="rect">
            <a:avLst/>
          </a:prstGeom>
          <a:noFill/>
          <a:ln>
            <a:noFill/>
          </a:ln>
        </p:spPr>
        <p:txBody>
          <a:bodyPr lIns="91438" tIns="45719" rIns="91438" bIns="4571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kumimoji="1"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✎ </a:t>
            </a:r>
            <a:endParaRPr kumimoji="1" lang="zh-CN" altLang="en-US" sz="3600" dirty="0"/>
          </a:p>
        </p:txBody>
      </p:sp>
      <p:sp>
        <p:nvSpPr>
          <p:cNvPr id="1033" name="矩形 1"/>
          <p:cNvSpPr>
            <a:spLocks noChangeArrowheads="1"/>
          </p:cNvSpPr>
          <p:nvPr/>
        </p:nvSpPr>
        <p:spPr bwMode="auto">
          <a:xfrm>
            <a:off x="653654" y="272654"/>
            <a:ext cx="669131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7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✎ </a:t>
            </a:r>
            <a:endParaRPr lang="zh-CN" altLang="en-US" sz="270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lang="zh-CN" altLang="en-US" sz="2400" b="1" kern="1200" dirty="0">
          <a:solidFill>
            <a:srgbClr val="7F7F7F"/>
          </a:solidFill>
          <a:latin typeface="微软雅黑" panose="020B0503020204020204" pitchFamily="34" charset="-122"/>
          <a:ea typeface="微软雅黑" panose="020B0503020204020204" pitchFamily="34" charset="-122"/>
          <a:cs typeface="+mn-ea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7F7F7F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7F7F7F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7F7F7F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7F7F7F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7F7F7F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7F7F7F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7F7F7F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7F7F7F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342900" indent="-571500" algn="l" rtl="0" eaLnBrk="1" fontAlgn="base" hangingPunct="1">
        <a:lnSpc>
          <a:spcPct val="90000"/>
        </a:lnSpc>
        <a:spcBef>
          <a:spcPts val="1005"/>
        </a:spcBef>
        <a:spcAft>
          <a:spcPct val="0"/>
        </a:spcAft>
        <a:buFont typeface="Arial" panose="020B0604020202020204" pitchFamily="34" charset="0"/>
        <a:buChar char="•"/>
        <a:defRPr lang="zh-CN" altLang="en-US" sz="2800" kern="1200" dirty="0">
          <a:solidFill>
            <a:srgbClr val="404040"/>
          </a:solidFill>
          <a:latin typeface="微软雅黑" panose="020B0503020204020204" pitchFamily="34" charset="-122"/>
          <a:ea typeface="微软雅黑" panose="020B0503020204020204" pitchFamily="34" charset="-122"/>
          <a:cs typeface="+mn-ea"/>
        </a:defRPr>
      </a:lvl1pPr>
      <a:lvl2pPr marL="685800" indent="-228600" algn="l" rtl="0" eaLnBrk="1" fontAlgn="base" hangingPunct="1">
        <a:lnSpc>
          <a:spcPct val="90000"/>
        </a:lnSpc>
        <a:spcBef>
          <a:spcPts val="495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rgbClr val="404040"/>
          </a:solidFill>
          <a:latin typeface="+mn-ea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49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404040"/>
          </a:solidFill>
          <a:latin typeface="+mn-ea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49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404040"/>
          </a:solidFill>
          <a:latin typeface="+mn-ea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49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404040"/>
          </a:solidFill>
          <a:latin typeface="+mn-ea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1218565" y="2199005"/>
            <a:ext cx="7009130" cy="621030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第三单元 分布式消息系统</a:t>
            </a:r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Kafka</a:t>
            </a:r>
            <a:endParaRPr lang="en-US" altLang="zh-CN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333375" y="287655"/>
            <a:ext cx="468058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/>
              <a:t>2. </a:t>
            </a:r>
            <a:r>
              <a:rPr lang="zh-CN" altLang="en-US" sz="2000"/>
              <a:t>创建Producer（数据的生产者）</a:t>
            </a:r>
            <a:endParaRPr lang="zh-CN" altLang="en-US" sz="2000"/>
          </a:p>
        </p:txBody>
      </p:sp>
      <p:sp>
        <p:nvSpPr>
          <p:cNvPr id="5" name="文本框 4"/>
          <p:cNvSpPr txBox="1"/>
          <p:nvPr/>
        </p:nvSpPr>
        <p:spPr>
          <a:xfrm>
            <a:off x="333375" y="916305"/>
            <a:ext cx="8488680" cy="1660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例如：在主节点node1上执行以下命令，从Kafka集群的broker服务器清单中选择node1节点，做为前面已创建的Topic（test）消息的Producer。</a:t>
            </a:r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/>
          </a:p>
          <a:p>
            <a:r>
              <a:rPr lang="zh-CN" altLang="en-US"/>
              <a:t>[root@node1 ~]#  </a:t>
            </a:r>
            <a:r>
              <a:rPr lang="zh-CN" altLang="en-US" sz="1800" b="1">
                <a:solidFill>
                  <a:srgbClr val="FF0000"/>
                </a:solidFill>
              </a:rPr>
              <a:t>kafka-console-producer.sh</a:t>
            </a:r>
            <a:r>
              <a:rPr lang="zh-CN" altLang="en-US"/>
              <a:t> --broker-list node1主机名:9092 </a:t>
            </a:r>
            <a:r>
              <a:rPr lang="zh-CN" altLang="en-US" sz="1800" b="1"/>
              <a:t>--topic</a:t>
            </a:r>
            <a:r>
              <a:rPr lang="zh-CN" altLang="en-US"/>
              <a:t> </a:t>
            </a:r>
            <a:r>
              <a:rPr lang="zh-CN" altLang="en-US" sz="1600" b="1"/>
              <a:t>test</a:t>
            </a:r>
            <a:r>
              <a:rPr lang="zh-CN" altLang="en-US"/>
              <a:t> 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创建成功后，node1节点会处于等待输入的状态。</a:t>
            </a:r>
            <a:endParaRPr lang="zh-CN" altLang="en-US"/>
          </a:p>
        </p:txBody>
      </p:sp>
      <p:pic>
        <p:nvPicPr>
          <p:cNvPr id="1080" name="图片 10" descr="1"/>
          <p:cNvPicPr/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333375" y="2704465"/>
            <a:ext cx="8418195" cy="72009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99720" y="180340"/>
            <a:ext cx="480568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/>
              <a:t>3. </a:t>
            </a:r>
            <a:r>
              <a:rPr lang="zh-CN" altLang="en-US" sz="2000"/>
              <a:t>创建Consumer（数据的消费者）</a:t>
            </a:r>
            <a:endParaRPr lang="zh-CN" altLang="en-US" sz="2000"/>
          </a:p>
        </p:txBody>
      </p:sp>
      <p:sp>
        <p:nvSpPr>
          <p:cNvPr id="3" name="文本框 2"/>
          <p:cNvSpPr txBox="1"/>
          <p:nvPr/>
        </p:nvSpPr>
        <p:spPr>
          <a:xfrm>
            <a:off x="295275" y="654685"/>
            <a:ext cx="8533130" cy="1260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在集群中的其它任意一从节点上，以节点node2为例，执行以下命令。从Kafka集群已连接的服务器中选择node2和node3节点做为前面已创建的Topic（test）消息的Consumer。</a:t>
            </a:r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/>
          </a:p>
          <a:p>
            <a:r>
              <a:rPr lang="zh-CN" altLang="en-US"/>
              <a:t>[root@node2 ~]#  </a:t>
            </a:r>
            <a:r>
              <a:rPr lang="zh-CN" altLang="en-US" sz="1800" b="1">
                <a:solidFill>
                  <a:srgbClr val="FF0000"/>
                </a:solidFill>
              </a:rPr>
              <a:t>kafka-console-consumer.sh</a:t>
            </a:r>
            <a:r>
              <a:rPr lang="zh-CN" altLang="en-US"/>
              <a:t> --bootstrap-server node2主机名:9092,node3主机名:9092 </a:t>
            </a:r>
            <a:r>
              <a:rPr lang="zh-CN" altLang="en-US" sz="1600" b="1"/>
              <a:t>--topic test --from-beginning</a:t>
            </a:r>
            <a:endParaRPr lang="zh-CN" altLang="en-US" sz="1600" b="1"/>
          </a:p>
        </p:txBody>
      </p:sp>
      <p:sp>
        <p:nvSpPr>
          <p:cNvPr id="4" name="文本框 3"/>
          <p:cNvSpPr txBox="1"/>
          <p:nvPr/>
        </p:nvSpPr>
        <p:spPr>
          <a:xfrm>
            <a:off x="299720" y="1983740"/>
            <a:ext cx="419417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/>
              <a:t>4. </a:t>
            </a:r>
            <a:r>
              <a:rPr lang="zh-CN" altLang="en-US" sz="2000"/>
              <a:t>进行消息的发送与接收</a:t>
            </a:r>
            <a:endParaRPr lang="zh-CN" altLang="en-US" sz="2000"/>
          </a:p>
        </p:txBody>
      </p:sp>
      <p:sp>
        <p:nvSpPr>
          <p:cNvPr id="5" name="文本框 4"/>
          <p:cNvSpPr txBox="1"/>
          <p:nvPr/>
        </p:nvSpPr>
        <p:spPr>
          <a:xfrm>
            <a:off x="299720" y="2447290"/>
            <a:ext cx="510032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在主节点node1上，输入测试数据，并回车。</a:t>
            </a:r>
            <a:endParaRPr lang="zh-CN" altLang="en-US"/>
          </a:p>
        </p:txBody>
      </p:sp>
      <p:pic>
        <p:nvPicPr>
          <p:cNvPr id="1081" name="图片 11" descr="2"/>
          <p:cNvPicPr/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334010" y="2813050"/>
            <a:ext cx="6474460" cy="78105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06070" y="3615690"/>
            <a:ext cx="853249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在从节点node2上，会自动接收来至主节点node1发送的消息。</a:t>
            </a:r>
            <a:endParaRPr lang="zh-CN" altLang="en-US"/>
          </a:p>
        </p:txBody>
      </p:sp>
      <p:pic>
        <p:nvPicPr>
          <p:cNvPr id="1082" name="图片 13" descr="3"/>
          <p:cNvPicPr/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316865" y="3922395"/>
            <a:ext cx="8543925" cy="94361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99720" y="251460"/>
            <a:ext cx="854392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/>
              <a:t>5. </a:t>
            </a:r>
            <a:r>
              <a:rPr lang="zh-CN" altLang="en-US" sz="2000"/>
              <a:t>消息的删除</a:t>
            </a:r>
            <a:endParaRPr lang="zh-CN" altLang="en-US" sz="2000"/>
          </a:p>
        </p:txBody>
      </p:sp>
      <p:sp>
        <p:nvSpPr>
          <p:cNvPr id="3" name="文本框 2"/>
          <p:cNvSpPr txBox="1"/>
          <p:nvPr/>
        </p:nvSpPr>
        <p:spPr>
          <a:xfrm>
            <a:off x="299085" y="882650"/>
            <a:ext cx="8544560" cy="1229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Kafka集群上的消息，默认会存放一周，一周后，则会被自动删除。如果要手动立即删除，以前面刚刚创建的test topic为例，可在集群中的任意一节点上，执行以下命令。</a:t>
            </a:r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/>
          </a:p>
          <a:p>
            <a:r>
              <a:rPr lang="zh-CN" altLang="en-US"/>
              <a:t>[root@node1 ~]#  </a:t>
            </a:r>
            <a:r>
              <a:rPr lang="zh-CN" altLang="en-US" sz="1800" b="1">
                <a:solidFill>
                  <a:srgbClr val="FF0000"/>
                </a:solidFill>
              </a:rPr>
              <a:t>kafka-topics.sh --delete</a:t>
            </a:r>
            <a:r>
              <a:rPr lang="zh-CN" altLang="en-US"/>
              <a:t> --bootstrap-server node1主机名:9092 </a:t>
            </a:r>
            <a:r>
              <a:rPr lang="zh-CN" altLang="en-US" sz="1600" b="1"/>
              <a:t>--topic</a:t>
            </a:r>
            <a:r>
              <a:rPr lang="zh-CN" altLang="en-US"/>
              <a:t> </a:t>
            </a:r>
            <a:r>
              <a:rPr lang="zh-CN" altLang="en-US" sz="1600" b="1"/>
              <a:t>test</a:t>
            </a:r>
            <a:endParaRPr lang="zh-CN" altLang="en-US" sz="1600" b="1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99720" y="274320"/>
            <a:ext cx="8543925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/>
              <a:t>3.</a:t>
            </a:r>
            <a:r>
              <a:rPr lang="en-US" altLang="zh-CN" sz="2400"/>
              <a:t>6</a:t>
            </a:r>
            <a:r>
              <a:rPr lang="zh-CN" altLang="en-US" sz="2400"/>
              <a:t> Kafka集群管理工具kafka-manager	</a:t>
            </a:r>
            <a:endParaRPr lang="zh-CN" altLang="en-US" sz="2400"/>
          </a:p>
          <a:p>
            <a:r>
              <a:rPr lang="zh-CN" altLang="en-US" sz="2000"/>
              <a:t>3.</a:t>
            </a:r>
            <a:r>
              <a:rPr lang="en-US" altLang="zh-CN" sz="2000"/>
              <a:t>6</a:t>
            </a:r>
            <a:r>
              <a:rPr lang="zh-CN" altLang="en-US" sz="2000"/>
              <a:t>.1	kafka-manager介绍	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00355" y="1181100"/>
            <a:ext cx="8543925" cy="2407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2580"/>
              </a:lnSpc>
            </a:pPr>
            <a:r>
              <a:rPr lang="en-US" altLang="zh-CN"/>
              <a:t>    </a:t>
            </a:r>
            <a:r>
              <a:rPr lang="zh-CN" altLang="en-US"/>
              <a:t>kafka-manager是一款用于kafka集群管理的Web类软件工具，提供了便利的菜单操作方式来管理kafka集群，可以提高kafka集群管理的工作效率。</a:t>
            </a:r>
            <a:endParaRPr lang="zh-CN" altLang="en-US"/>
          </a:p>
          <a:p>
            <a:pPr fontAlgn="auto">
              <a:lnSpc>
                <a:spcPts val="2580"/>
              </a:lnSpc>
            </a:pPr>
            <a:r>
              <a:rPr lang="zh-CN" altLang="en-US"/>
              <a:t>    kafka-manager是yahoo在github上的一个开源项目（项目地址“https://github.com/yahoo/CMAK”，截止2021年8月）。kafka-manager提供的有但不限于以下功能：</a:t>
            </a:r>
            <a:endParaRPr lang="zh-CN" altLang="en-US"/>
          </a:p>
          <a:p>
            <a:pPr fontAlgn="auto">
              <a:lnSpc>
                <a:spcPts val="2580"/>
              </a:lnSpc>
            </a:pPr>
            <a:r>
              <a:rPr lang="zh-CN" altLang="en-US"/>
              <a:t>(1)管理多个Cluster（簇），一个kafka集群在逻辑上可以被划分成多个Cluster；</a:t>
            </a:r>
            <a:endParaRPr lang="zh-CN" altLang="en-US"/>
          </a:p>
          <a:p>
            <a:pPr fontAlgn="auto">
              <a:lnSpc>
                <a:spcPts val="2580"/>
              </a:lnSpc>
            </a:pPr>
            <a:r>
              <a:rPr lang="zh-CN" altLang="en-US"/>
              <a:t>(2)检查组件状态（Topic，Consumer，Broker，Replication，Partition）；</a:t>
            </a:r>
            <a:endParaRPr lang="zh-CN" altLang="en-US"/>
          </a:p>
          <a:p>
            <a:pPr fontAlgn="auto">
              <a:lnSpc>
                <a:spcPts val="2580"/>
              </a:lnSpc>
            </a:pPr>
            <a:r>
              <a:rPr lang="en-US" altLang="zh-CN"/>
              <a:t>(3)</a:t>
            </a:r>
            <a:r>
              <a:rPr lang="zh-CN" altLang="en-US"/>
              <a:t>创建、查询、更新、删除Topic。</a:t>
            </a:r>
            <a:endParaRPr lang="zh-CN" altLang="en-US"/>
          </a:p>
        </p:txBody>
      </p:sp>
      <p:sp>
        <p:nvSpPr>
          <p:cNvPr id="4" name="云形标注 3"/>
          <p:cNvSpPr/>
          <p:nvPr/>
        </p:nvSpPr>
        <p:spPr>
          <a:xfrm>
            <a:off x="5247640" y="3461385"/>
            <a:ext cx="3331210" cy="951865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kafka-manager的安装请参照书中</a:t>
            </a:r>
            <a:r>
              <a:rPr lang="en-US" altLang="zh-CN"/>
              <a:t>3.8.1</a:t>
            </a:r>
            <a:r>
              <a:rPr lang="zh-CN" altLang="en-US"/>
              <a:t>节</a:t>
            </a:r>
            <a:endParaRPr lang="zh-CN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99720" y="294005"/>
            <a:ext cx="854392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/>
              <a:t>3.</a:t>
            </a:r>
            <a:r>
              <a:rPr lang="en-US" altLang="zh-CN" sz="2000"/>
              <a:t>6</a:t>
            </a:r>
            <a:r>
              <a:rPr lang="zh-CN" altLang="en-US" sz="2000"/>
              <a:t>.</a:t>
            </a:r>
            <a:r>
              <a:rPr lang="en-US" altLang="zh-CN" sz="2000"/>
              <a:t>2</a:t>
            </a:r>
            <a:r>
              <a:rPr lang="zh-CN" altLang="en-US" sz="2000"/>
              <a:t>	kafka-manager的使用	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99085" y="808990"/>
            <a:ext cx="85445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在kafka-manager启动成功后，可以在浏览器中访问“http://node1:9090/”，打开kafka-manager的WEB页面。</a:t>
            </a:r>
            <a:endParaRPr lang="zh-CN" altLang="en-US"/>
          </a:p>
        </p:txBody>
      </p:sp>
      <p:pic>
        <p:nvPicPr>
          <p:cNvPr id="1083" name="图片 14" descr="4"/>
          <p:cNvPicPr/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1441450" y="1472248"/>
            <a:ext cx="4743450" cy="235775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11150" y="266065"/>
            <a:ext cx="8521700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单击页面中的“Cluster”下拉列表菜单中的“Add Cluster”菜单项。</a:t>
            </a:r>
            <a:r>
              <a:rPr lang="zh-CN" altLang="en-US">
                <a:sym typeface="+mn-ea"/>
              </a:rPr>
              <a:t>在刷新后的页面中，输入集群的名字和Zookeeper集群各节点地址（格式为：节点主机名:2181端口号,节点主机名:2181端口号，节点之间用英文的逗号间隔）等，选择最高的Kafka版本，最后，在最下方，单击“Save”按钮保存。</a:t>
            </a:r>
            <a:endParaRPr lang="zh-CN" altLang="en-US"/>
          </a:p>
        </p:txBody>
      </p:sp>
      <p:pic>
        <p:nvPicPr>
          <p:cNvPr id="1084" name="图片 15" descr="5"/>
          <p:cNvPicPr/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109538" y="1345883"/>
            <a:ext cx="4143375" cy="1704975"/>
          </a:xfrm>
          <a:prstGeom prst="rect">
            <a:avLst/>
          </a:prstGeom>
        </p:spPr>
      </p:pic>
      <p:pic>
        <p:nvPicPr>
          <p:cNvPr id="1085" name="图片 19" descr="24"/>
          <p:cNvPicPr/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4595495" y="1003300"/>
            <a:ext cx="4055745" cy="396367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99720" y="121285"/>
            <a:ext cx="85439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在“Cluster Information”页面中，单击菜单栏上的“Topic”下拉列表菜单中的“Create”菜单项，页面跳转到“Create Topic”页面。</a:t>
            </a:r>
            <a:endParaRPr lang="zh-CN" altLang="en-US"/>
          </a:p>
        </p:txBody>
      </p:sp>
      <p:pic>
        <p:nvPicPr>
          <p:cNvPr id="1089" name="图片 40" descr="10"/>
          <p:cNvPicPr/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585470" y="712470"/>
            <a:ext cx="6885940" cy="12668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00355" y="2195195"/>
            <a:ext cx="85439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在“Create Topic”页面，填入主题的名称、分区数量、副本数量后，单击“Create”按钮，完成Topic的创建。</a:t>
            </a:r>
            <a:endParaRPr lang="zh-CN" altLang="en-US"/>
          </a:p>
        </p:txBody>
      </p:sp>
      <p:pic>
        <p:nvPicPr>
          <p:cNvPr id="1090" name="图片 41" descr="11"/>
          <p:cNvPicPr/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2312988" y="2519045"/>
            <a:ext cx="4200525" cy="25527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11785" y="259715"/>
            <a:ext cx="2969895" cy="11684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在打开的“Test”Topic页面上，可以看到右边有关于Topic的功能操作区（增、删、改等按钮），在页面的下方显示有当前集群服务器的相关状态信息。</a:t>
            </a:r>
            <a:endParaRPr lang="zh-CN" altLang="en-US"/>
          </a:p>
        </p:txBody>
      </p:sp>
      <p:pic>
        <p:nvPicPr>
          <p:cNvPr id="1092" name="图片 55" descr="13"/>
          <p:cNvPicPr/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3438525" y="44450"/>
            <a:ext cx="5188585" cy="505396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99720" y="251460"/>
            <a:ext cx="8543925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/>
              <a:t>3.</a:t>
            </a:r>
            <a:r>
              <a:rPr lang="en-US" altLang="zh-CN" sz="2400"/>
              <a:t>7</a:t>
            </a:r>
            <a:r>
              <a:rPr lang="zh-CN" altLang="en-US" sz="2400"/>
              <a:t> 日志采集项目，整合Flume+Kafka案例	</a:t>
            </a:r>
            <a:endParaRPr lang="zh-CN" altLang="en-US" sz="2400"/>
          </a:p>
          <a:p>
            <a:r>
              <a:rPr lang="zh-CN" altLang="en-US" sz="2000"/>
              <a:t>3.</a:t>
            </a:r>
            <a:r>
              <a:rPr lang="en-US" altLang="zh-CN" sz="2000"/>
              <a:t>7</a:t>
            </a:r>
            <a:r>
              <a:rPr lang="zh-CN" altLang="en-US" sz="2000"/>
              <a:t>.1	创建模拟日志数据源项目</a:t>
            </a:r>
            <a:r>
              <a:rPr lang="zh-CN" altLang="en-US"/>
              <a:t>	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00355" y="1062990"/>
            <a:ext cx="854392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在eclipse工具中创建</a:t>
            </a:r>
            <a:r>
              <a:rPr lang="en-US" altLang="zh-CN"/>
              <a:t>Maven</a:t>
            </a:r>
            <a:r>
              <a:rPr lang="zh-CN" altLang="en-US"/>
              <a:t>项目，</a:t>
            </a:r>
            <a:r>
              <a:rPr lang="en-US" altLang="zh-CN"/>
              <a:t>pom.xml</a:t>
            </a:r>
            <a:r>
              <a:rPr lang="zh-CN" altLang="en-US"/>
              <a:t>为项目的配置文件。</a:t>
            </a:r>
            <a:r>
              <a:rPr lang="zh-CN" altLang="en-US"/>
              <a:t>创建</a:t>
            </a:r>
            <a:r>
              <a:rPr lang="zh-CN" altLang="en-US"/>
              <a:t>好的项目结构如下：</a:t>
            </a:r>
            <a:endParaRPr lang="zh-CN" altLang="en-US"/>
          </a:p>
        </p:txBody>
      </p:sp>
      <p:pic>
        <p:nvPicPr>
          <p:cNvPr id="1109" name="图片 79" descr="15"/>
          <p:cNvPicPr/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808673" y="1713230"/>
            <a:ext cx="2406015" cy="217043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00355" y="304800"/>
            <a:ext cx="854392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在项目中创建“OrdersInfo”和“LoggerProducer”两个Java类，以及log4j.properties日志配置文件。</a:t>
            </a:r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OrdersInfo.java文件：用于定义日志数据的结构和日志内容，</a:t>
            </a:r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LoggerProducer.java文件：作为项目的程序运行入口，调用OrdersInfo.java类。</a:t>
            </a:r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>
                <a:sym typeface="+mn-ea"/>
              </a:rPr>
              <a:t>log4j.properties文件：负责日志的配置。</a:t>
            </a:r>
            <a:endParaRPr lang="zh-CN" altLang="en-US"/>
          </a:p>
        </p:txBody>
      </p:sp>
      <p:pic>
        <p:nvPicPr>
          <p:cNvPr id="1111" name="图片 89" descr="18"/>
          <p:cNvPicPr/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537845" y="1381125"/>
            <a:ext cx="3365500" cy="2691765"/>
          </a:xfrm>
          <a:prstGeom prst="rect">
            <a:avLst/>
          </a:prstGeom>
        </p:spPr>
      </p:pic>
      <p:sp>
        <p:nvSpPr>
          <p:cNvPr id="4" name="云形标注 3"/>
          <p:cNvSpPr/>
          <p:nvPr/>
        </p:nvSpPr>
        <p:spPr>
          <a:xfrm>
            <a:off x="5418455" y="1257935"/>
            <a:ext cx="3426460" cy="1393825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将编写好代码的模拟日志数据源项目，编译成jar文件，提交到集群主节点node1中。</a:t>
            </a:r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81013" y="1239520"/>
            <a:ext cx="8181975" cy="2491105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charset="0"/>
              <a:buChar char="ü"/>
            </a:pPr>
            <a:r>
              <a:rPr lang="zh-CN" altLang="en-US" sz="2100" dirty="0"/>
              <a:t>掌握Kafka高可用集群的安装与配置</a:t>
            </a:r>
            <a:endParaRPr lang="zh-CN" altLang="en-US" sz="2100" dirty="0"/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ü"/>
            </a:pPr>
            <a:r>
              <a:rPr lang="zh-CN" altLang="en-US" sz="2100" dirty="0"/>
              <a:t>掌握Kafka与Flume的整合应用</a:t>
            </a:r>
            <a:endParaRPr lang="zh-CN" altLang="en-US" sz="2100" dirty="0"/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ü"/>
            </a:pPr>
            <a:r>
              <a:rPr lang="zh-CN" altLang="en-US" sz="2100" dirty="0"/>
              <a:t>熟悉Kafka各组件的作用</a:t>
            </a:r>
            <a:endParaRPr lang="zh-CN" altLang="en-US" sz="2100" dirty="0"/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ü"/>
            </a:pPr>
            <a:r>
              <a:rPr lang="zh-CN" altLang="en-US" sz="2100" dirty="0"/>
              <a:t>熟悉Kafka中生产者与消费者的使用</a:t>
            </a:r>
            <a:endParaRPr lang="zh-CN" altLang="en-US" sz="2100" dirty="0"/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ü"/>
            </a:pPr>
            <a:r>
              <a:rPr lang="zh-CN" altLang="en-US" sz="2100" dirty="0"/>
              <a:t>熟悉Kafka集群管理工具的使用</a:t>
            </a:r>
            <a:endParaRPr lang="zh-CN" altLang="en-US" sz="21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99720" y="142875"/>
            <a:ext cx="854392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/>
              <a:t>3.</a:t>
            </a:r>
            <a:r>
              <a:rPr lang="en-US" altLang="zh-CN" sz="2000"/>
              <a:t>7</a:t>
            </a:r>
            <a:r>
              <a:rPr lang="zh-CN" altLang="en-US" sz="2000"/>
              <a:t>.2	编写采集方案，实现Flume+Kafka整合</a:t>
            </a:r>
            <a:r>
              <a:rPr lang="zh-CN" altLang="en-US"/>
              <a:t>	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00355" y="593725"/>
            <a:ext cx="8543925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#设置source channel sink</a:t>
            </a:r>
            <a:endParaRPr lang="zh-CN" altLang="en-US"/>
          </a:p>
          <a:p>
            <a:r>
              <a:rPr lang="en-US" altLang="zh-CN"/>
              <a:t>......</a:t>
            </a:r>
            <a:endParaRPr lang="zh-CN" altLang="en-US"/>
          </a:p>
          <a:p>
            <a:r>
              <a:rPr lang="zh-CN" altLang="en-US"/>
              <a:t>a1.sources.r1.channels = c1 #指定source的管道</a:t>
            </a:r>
            <a:endParaRPr lang="zh-CN" altLang="en-US"/>
          </a:p>
          <a:p>
            <a:r>
              <a:rPr lang="zh-CN" altLang="en-US" b="1">
                <a:solidFill>
                  <a:schemeClr val="accent1"/>
                </a:solidFill>
              </a:rPr>
              <a:t>a1.sources.r1.type = TAILDIR  #指定source类型</a:t>
            </a:r>
            <a:endParaRPr lang="zh-CN" altLang="en-US" b="1">
              <a:solidFill>
                <a:schemeClr val="accent1"/>
              </a:solidFill>
            </a:endParaRPr>
          </a:p>
          <a:p>
            <a:r>
              <a:rPr lang="zh-CN" altLang="en-US"/>
              <a:t>a1.sources.r1.positionFile = /usr/test/flume-test/flume-kafka/record/taildir_position.json</a:t>
            </a:r>
            <a:endParaRPr lang="zh-CN" altLang="en-US"/>
          </a:p>
          <a:p>
            <a:r>
              <a:rPr lang="zh-CN" altLang="en-US"/>
              <a:t>a1.sources.r1.filegroups = f1</a:t>
            </a:r>
            <a:endParaRPr lang="zh-CN" altLang="en-US"/>
          </a:p>
          <a:p>
            <a:r>
              <a:rPr lang="zh-CN" altLang="en-US" b="1">
                <a:solidFill>
                  <a:schemeClr val="accent1"/>
                </a:solidFill>
              </a:rPr>
              <a:t>#指定被监视的文件</a:t>
            </a:r>
            <a:endParaRPr lang="zh-CN" altLang="en-US" b="1">
              <a:solidFill>
                <a:schemeClr val="accent1"/>
              </a:solidFill>
            </a:endParaRPr>
          </a:p>
          <a:p>
            <a:r>
              <a:rPr lang="zh-CN" altLang="en-US" b="1">
                <a:solidFill>
                  <a:schemeClr val="accent1"/>
                </a:solidFill>
              </a:rPr>
              <a:t>a1.sources.r1.filegroups.f1 = /usr/test/flume-test/flume-kafka/orderLogs/orderinfo.log</a:t>
            </a:r>
            <a:endParaRPr lang="zh-CN" altLang="en-US" b="1">
              <a:solidFill>
                <a:schemeClr val="accent1"/>
              </a:solidFill>
            </a:endParaRPr>
          </a:p>
          <a:p>
            <a:endParaRPr lang="zh-CN" altLang="en-US"/>
          </a:p>
          <a:p>
            <a:r>
              <a:rPr lang="zh-CN" altLang="en-US"/>
              <a:t>a1.channels.c1.type = memory  #指定channel为memory类型</a:t>
            </a:r>
            <a:endParaRPr lang="zh-CN" altLang="en-US"/>
          </a:p>
          <a:p>
            <a:r>
              <a:rPr lang="zh-CN" altLang="en-US"/>
              <a:t>a1.sinks.k1.channel = c1  #指定sink的管道</a:t>
            </a:r>
            <a:endParaRPr lang="zh-CN" altLang="en-US"/>
          </a:p>
          <a:p>
            <a:r>
              <a:rPr lang="zh-CN" altLang="en-US" b="1">
                <a:solidFill>
                  <a:schemeClr val="accent1"/>
                </a:solidFill>
              </a:rPr>
              <a:t>#指定sink类型为kafka，注意KafkaSink字母的大小，第一个K大写，第一个S大写</a:t>
            </a:r>
            <a:endParaRPr lang="zh-CN" altLang="en-US" b="1">
              <a:solidFill>
                <a:schemeClr val="accent1"/>
              </a:solidFill>
            </a:endParaRPr>
          </a:p>
          <a:p>
            <a:r>
              <a:rPr lang="zh-CN" altLang="en-US" b="1">
                <a:solidFill>
                  <a:schemeClr val="accent1"/>
                </a:solidFill>
              </a:rPr>
              <a:t>a1.sinks.k1.type = org.apache.flume.sink.kafka.KafkaSink</a:t>
            </a:r>
            <a:endParaRPr lang="zh-CN" altLang="en-US" b="1">
              <a:solidFill>
                <a:schemeClr val="accent1"/>
              </a:solidFill>
            </a:endParaRPr>
          </a:p>
          <a:p>
            <a:r>
              <a:rPr lang="zh-CN" altLang="en-US" b="1">
                <a:solidFill>
                  <a:schemeClr val="accent1"/>
                </a:solidFill>
              </a:rPr>
              <a:t>#将topic的值指定为前面创建好的kafka中的topic名称</a:t>
            </a:r>
            <a:endParaRPr lang="zh-CN" altLang="en-US" b="1">
              <a:solidFill>
                <a:schemeClr val="accent1"/>
              </a:solidFill>
            </a:endParaRPr>
          </a:p>
          <a:p>
            <a:r>
              <a:rPr lang="zh-CN" altLang="en-US" b="1">
                <a:solidFill>
                  <a:schemeClr val="accent1"/>
                </a:solidFill>
              </a:rPr>
              <a:t>a1.sinks.k1.kafka.topic = kafka_test</a:t>
            </a:r>
            <a:endParaRPr lang="zh-CN" altLang="en-US" b="1">
              <a:solidFill>
                <a:schemeClr val="accent1"/>
              </a:solidFill>
            </a:endParaRPr>
          </a:p>
          <a:p>
            <a:r>
              <a:rPr lang="zh-CN" altLang="en-US" b="1">
                <a:solidFill>
                  <a:schemeClr val="accent1"/>
                </a:solidFill>
              </a:rPr>
              <a:t>a1.sinks.k1.kafka.bootstrap.servers = node1主机名:9092,node2主机名:9092,node3主机名:9092</a:t>
            </a:r>
            <a:endParaRPr lang="zh-CN" altLang="en-US" b="1">
              <a:solidFill>
                <a:schemeClr val="accent1"/>
              </a:solidFill>
            </a:endParaRPr>
          </a:p>
          <a:p>
            <a:r>
              <a:rPr lang="zh-CN" altLang="en-US" b="1">
                <a:solidFill>
                  <a:schemeClr val="accent1"/>
                </a:solidFill>
              </a:rPr>
              <a:t>a1.sinks.k1.kafka.flumeBatchSize = 20</a:t>
            </a:r>
            <a:endParaRPr lang="zh-CN" altLang="en-US" b="1">
              <a:solidFill>
                <a:schemeClr val="accent1"/>
              </a:solidFill>
            </a:endParaRPr>
          </a:p>
          <a:p>
            <a:r>
              <a:rPr lang="zh-CN" altLang="en-US" b="1">
                <a:solidFill>
                  <a:schemeClr val="accent1"/>
                </a:solidFill>
              </a:rPr>
              <a:t>a1.sinks.k1.kafka.producer.acks = 1</a:t>
            </a:r>
            <a:endParaRPr lang="zh-CN" altLang="en-US" b="1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99720" y="294005"/>
            <a:ext cx="854392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/>
              <a:t>3.</a:t>
            </a:r>
            <a:r>
              <a:rPr lang="en-US" altLang="zh-CN" sz="2000"/>
              <a:t>7</a:t>
            </a:r>
            <a:r>
              <a:rPr lang="zh-CN" altLang="en-US" sz="2000"/>
              <a:t>.</a:t>
            </a:r>
            <a:r>
              <a:rPr lang="en-US" altLang="zh-CN" sz="2000"/>
              <a:t>3</a:t>
            </a:r>
            <a:r>
              <a:rPr lang="zh-CN" altLang="en-US" sz="2000"/>
              <a:t>	操作部分</a:t>
            </a:r>
            <a:r>
              <a:rPr lang="zh-CN" altLang="en-US"/>
              <a:t>	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99720" y="846455"/>
            <a:ext cx="8543925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在主节点node1的“flume-kafka”目录下，</a:t>
            </a:r>
            <a:r>
              <a:rPr lang="zh-CN" altLang="en-US" sz="1800" b="1"/>
              <a:t>启动Flume采集方案</a:t>
            </a:r>
            <a:r>
              <a:rPr lang="zh-CN" altLang="en-US"/>
              <a:t>:</a:t>
            </a:r>
            <a:endParaRPr lang="zh-CN" altLang="en-US"/>
          </a:p>
          <a:p>
            <a:r>
              <a:rPr lang="zh-CN" altLang="en-US"/>
              <a:t>[root@node1 flume-kafka]# </a:t>
            </a:r>
            <a:r>
              <a:rPr lang="zh-CN" altLang="en-US" sz="1800" b="1">
                <a:solidFill>
                  <a:srgbClr val="FF0000"/>
                </a:solidFill>
              </a:rPr>
              <a:t>flume-ng agent</a:t>
            </a:r>
            <a:r>
              <a:rPr lang="zh-CN" altLang="en-US"/>
              <a:t> -c conf/ -f flume-kafka.conf -n a1 -Dflume.root.logger=INFO,console</a:t>
            </a:r>
            <a:endParaRPr lang="zh-CN" altLang="en-US"/>
          </a:p>
          <a:p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另开一个主节点node1的终端窗口，在“flume-kafka”目录下，执行以下命令，</a:t>
            </a:r>
            <a:r>
              <a:rPr lang="zh-CN" altLang="en-US" sz="1800" b="1"/>
              <a:t>启动模拟日志生成程序的</a:t>
            </a:r>
            <a:r>
              <a:rPr lang="en-US" altLang="zh-CN" sz="1800" b="1"/>
              <a:t>jar</a:t>
            </a:r>
            <a:r>
              <a:rPr lang="zh-CN" altLang="en-US" sz="1800" b="1"/>
              <a:t>文件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[root@node1 flume-kafka]# </a:t>
            </a:r>
            <a:r>
              <a:rPr lang="zh-CN" altLang="en-US" sz="1800" b="1">
                <a:solidFill>
                  <a:srgbClr val="FF0000"/>
                </a:solidFill>
              </a:rPr>
              <a:t>java -jar </a:t>
            </a:r>
            <a:r>
              <a:rPr lang="zh-CN" altLang="en-US"/>
              <a:t>artifactdata-0.0.1-SNAPSHOT-jar-with-dependencies.jar</a:t>
            </a:r>
            <a:endParaRPr lang="zh-CN" altLang="en-US"/>
          </a:p>
          <a:p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在集群中的任意一从节点上，以节点node2为例，执行以下命令，为前面已创建好的“kafka_test ”Topic</a:t>
            </a:r>
            <a:r>
              <a:rPr lang="zh-CN" altLang="en-US" sz="1800" b="1"/>
              <a:t>启动Consumer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[root@node2 ~]# </a:t>
            </a:r>
            <a:r>
              <a:rPr lang="zh-CN" altLang="en-US" sz="1800" b="1">
                <a:solidFill>
                  <a:srgbClr val="FF0000"/>
                </a:solidFill>
              </a:rPr>
              <a:t>kafka-console-consumer.sh</a:t>
            </a:r>
            <a:r>
              <a:rPr lang="zh-CN" altLang="en-US"/>
              <a:t> --bootstrap-server node2主机名:9092,node3主机名:9092 --topic kafka_test --from-beginning 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启动成功后，在节点node2的窗口，将会不断接收到采集数据，表明Flume+Kafka整合成功。</a:t>
            </a:r>
            <a:endParaRPr lang="zh-CN" alt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77495" y="219710"/>
            <a:ext cx="26054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accent1"/>
                </a:solidFill>
              </a:rPr>
              <a:t>总  结</a:t>
            </a:r>
            <a:endParaRPr lang="zh-CN" altLang="en-US" sz="2400" b="1">
              <a:solidFill>
                <a:schemeClr val="accent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9880" y="826770"/>
            <a:ext cx="8578850" cy="17456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2580"/>
              </a:lnSpc>
            </a:pPr>
            <a:r>
              <a:rPr lang="en-US" altLang="zh-CN"/>
              <a:t>  </a:t>
            </a:r>
            <a:r>
              <a:rPr lang="en-US" altLang="zh-CN" sz="1800"/>
              <a:t>  本单元主要介绍的是Hadoop生态圈中的kafka消息组件，包括</a:t>
            </a:r>
            <a:r>
              <a:rPr lang="zh-CN" altLang="en-US" sz="1800"/>
              <a:t>什么是</a:t>
            </a:r>
            <a:r>
              <a:rPr lang="en-US" altLang="zh-CN" sz="1800"/>
              <a:t>kafka、kafka的</a:t>
            </a:r>
            <a:r>
              <a:rPr lang="zh-CN" altLang="en-US" sz="1800"/>
              <a:t>主要组件</a:t>
            </a:r>
            <a:r>
              <a:rPr lang="en-US" altLang="zh-CN" sz="1800"/>
              <a:t>、kafka的安装</a:t>
            </a:r>
            <a:r>
              <a:rPr lang="zh-CN" altLang="en-US" sz="1800"/>
              <a:t>配置</a:t>
            </a:r>
            <a:r>
              <a:rPr lang="en-US" altLang="zh-CN" sz="1800"/>
              <a:t>、消息机制</a:t>
            </a:r>
            <a:r>
              <a:rPr lang="zh-CN" sz="1800">
                <a:sym typeface="+mn-ea"/>
              </a:rPr>
              <a:t>等</a:t>
            </a:r>
            <a:r>
              <a:rPr lang="en-US" altLang="zh-CN" sz="1800"/>
              <a:t>。其中，kafka的消息机制是建立在消息生产者与消费者模型之上。因此在kafka应用中，需要设置消息的生产者与消息的消费者</a:t>
            </a:r>
            <a:r>
              <a:rPr sz="1800"/>
              <a:t>，</a:t>
            </a:r>
            <a:r>
              <a:rPr lang="zh-CN" sz="1800"/>
              <a:t>其中</a:t>
            </a:r>
            <a:r>
              <a:rPr lang="en-US" altLang="zh-CN" sz="1800"/>
              <a:t>Topic</a:t>
            </a:r>
            <a:r>
              <a:rPr lang="zh-CN" altLang="en-US" sz="1800"/>
              <a:t>、</a:t>
            </a:r>
            <a:r>
              <a:rPr lang="en-US" altLang="zh-CN" sz="1800">
                <a:sym typeface="+mn-ea"/>
              </a:rPr>
              <a:t>消息的生产者</a:t>
            </a:r>
            <a:r>
              <a:rPr lang="zh-CN" altLang="en-US" sz="1800">
                <a:sym typeface="+mn-ea"/>
              </a:rPr>
              <a:t>、</a:t>
            </a:r>
            <a:r>
              <a:rPr lang="en-US" altLang="zh-CN" sz="1800">
                <a:sym typeface="+mn-ea"/>
              </a:rPr>
              <a:t>消息的消费者</a:t>
            </a:r>
            <a:r>
              <a:rPr lang="zh-CN" altLang="en-US" sz="1800"/>
              <a:t>的创建</a:t>
            </a:r>
            <a:r>
              <a:rPr lang="zh-CN" altLang="en-US" sz="1800">
                <a:sym typeface="+mn-ea"/>
              </a:rPr>
              <a:t>是本单元中的</a:t>
            </a:r>
            <a:r>
              <a:rPr sz="1800"/>
              <a:t>重</a:t>
            </a:r>
            <a:r>
              <a:rPr lang="zh-CN" sz="1800"/>
              <a:t>点内容</a:t>
            </a:r>
            <a:r>
              <a:rPr sz="1800"/>
              <a:t>。</a:t>
            </a:r>
            <a:r>
              <a:rPr lang="zh-CN" sz="1800"/>
              <a:t>最后结合</a:t>
            </a:r>
            <a:r>
              <a:rPr lang="en-US" altLang="zh-CN" sz="1800"/>
              <a:t>Flume</a:t>
            </a:r>
            <a:r>
              <a:rPr lang="zh-CN" altLang="en-US" sz="1800"/>
              <a:t>，实现了Flume+Kafka整合。</a:t>
            </a:r>
            <a:endParaRPr lang="zh-CN" altLang="en-US" sz="180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99720" y="262890"/>
            <a:ext cx="854392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/>
              <a:t>3.1 什么是Kafka	</a:t>
            </a:r>
            <a:r>
              <a:rPr lang="zh-CN" altLang="en-US"/>
              <a:t>	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99720" y="889000"/>
            <a:ext cx="8543925" cy="1445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/>
              <a:t>    </a:t>
            </a:r>
            <a:r>
              <a:rPr lang="zh-CN" altLang="en-US"/>
              <a:t>Kafka是一个用于</a:t>
            </a:r>
            <a:r>
              <a:rPr lang="zh-CN" altLang="en-US" sz="1800" b="1">
                <a:solidFill>
                  <a:schemeClr val="accent1"/>
                </a:solidFill>
              </a:rPr>
              <a:t>发布（写）和订阅（读）</a:t>
            </a:r>
            <a:r>
              <a:rPr lang="zh-CN" altLang="en-US"/>
              <a:t>消息的</a:t>
            </a:r>
            <a:r>
              <a:rPr lang="zh-CN" altLang="en-US" sz="1800" b="1">
                <a:solidFill>
                  <a:schemeClr val="accent1"/>
                </a:solidFill>
              </a:rPr>
              <a:t>分布式</a:t>
            </a:r>
            <a:r>
              <a:rPr lang="zh-CN" altLang="en-US"/>
              <a:t>消息系统。它以流的形式从消息源实时获取数据，持久地存储数据，并能实时地响应订阅请求，根据订阅请求将消息路由到对应的目的地。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    Kafka以多台服务器组成一个集群，集群中的每台服务器被称之为Broker（代理），集群中的Broker数量越多，集群对消息的吞吐率越高；Kafka以ZooKeeper作为监管系统，如果集群中的某个Broker发生故障，其它Broker会接管其工作，确保集群能连续工作。</a:t>
            </a:r>
            <a:endParaRPr lang="zh-CN" altLang="en-US"/>
          </a:p>
        </p:txBody>
      </p:sp>
      <p:pic>
        <p:nvPicPr>
          <p:cNvPr id="1077" name="图片 2052" descr="C:\Users\john\Desktop\1.png"/>
          <p:cNvPicPr/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1991995" y="2558733"/>
            <a:ext cx="5295900" cy="2494915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99720" y="274320"/>
            <a:ext cx="854392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/>
              <a:t>3.2 Kafka的主要组件</a:t>
            </a:r>
            <a:r>
              <a:rPr lang="zh-CN" altLang="en-US"/>
              <a:t>		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79095" y="734695"/>
            <a:ext cx="8543925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Kafka的组件分别有：</a:t>
            </a:r>
            <a:endParaRPr lang="zh-CN" altLang="en-US"/>
          </a:p>
          <a:p>
            <a:r>
              <a:rPr lang="zh-CN" altLang="en-US"/>
              <a:t>(1)</a:t>
            </a:r>
            <a:r>
              <a:rPr lang="zh-CN" altLang="en-US" sz="1800" b="1">
                <a:solidFill>
                  <a:schemeClr val="accent1"/>
                </a:solidFill>
              </a:rPr>
              <a:t>Producer</a:t>
            </a:r>
            <a:r>
              <a:rPr lang="zh-CN" altLang="en-US"/>
              <a:t>：消息的生产者，负责发布消息到Broker；</a:t>
            </a:r>
            <a:endParaRPr lang="zh-CN" altLang="en-US"/>
          </a:p>
          <a:p>
            <a:r>
              <a:rPr lang="zh-CN" altLang="en-US"/>
              <a:t>(2)</a:t>
            </a:r>
            <a:r>
              <a:rPr lang="zh-CN" altLang="en-US" sz="1800" b="1">
                <a:solidFill>
                  <a:schemeClr val="accent1"/>
                </a:solidFill>
              </a:rPr>
              <a:t>Consumer</a:t>
            </a:r>
            <a:r>
              <a:rPr lang="zh-CN" altLang="en-US"/>
              <a:t>：消息的消费者，负责从Broker中读取消息；</a:t>
            </a:r>
            <a:endParaRPr lang="zh-CN" altLang="en-US"/>
          </a:p>
          <a:p>
            <a:r>
              <a:rPr lang="zh-CN" altLang="en-US"/>
              <a:t>(3)</a:t>
            </a:r>
            <a:r>
              <a:rPr lang="zh-CN" altLang="en-US" sz="1800" b="1">
                <a:solidFill>
                  <a:schemeClr val="accent1"/>
                </a:solidFill>
              </a:rPr>
              <a:t>Topic</a:t>
            </a:r>
            <a:r>
              <a:rPr lang="zh-CN" altLang="en-US"/>
              <a:t>：消息的主题，也称为消息类别。消息被组织并持久地存储在Topic，Topic类似于文件系统中的文件夹，消息就是文件夹中的文件。Kafka集群可以同时处理多个Topic的分发。</a:t>
            </a:r>
            <a:endParaRPr lang="zh-CN" altLang="en-US"/>
          </a:p>
          <a:p>
            <a:r>
              <a:rPr lang="zh-CN" altLang="en-US"/>
              <a:t>(4)</a:t>
            </a:r>
            <a:r>
              <a:rPr lang="zh-CN" altLang="en-US" sz="1800" b="1">
                <a:solidFill>
                  <a:schemeClr val="accent1"/>
                </a:solidFill>
              </a:rPr>
              <a:t>Partition</a:t>
            </a:r>
            <a:r>
              <a:rPr lang="zh-CN" altLang="en-US"/>
              <a:t>：Topic在物理上的分组，一个Topic可以分为多个Partition。</a:t>
            </a:r>
            <a:endParaRPr lang="zh-CN" altLang="en-US"/>
          </a:p>
          <a:p>
            <a:r>
              <a:rPr lang="zh-CN" altLang="en-US"/>
              <a:t>(5)</a:t>
            </a:r>
            <a:r>
              <a:rPr lang="zh-CN" altLang="en-US" sz="1800" b="1">
                <a:solidFill>
                  <a:schemeClr val="accent1"/>
                </a:solidFill>
              </a:rPr>
              <a:t>Segment</a:t>
            </a:r>
            <a:r>
              <a:rPr lang="zh-CN" altLang="en-US"/>
              <a:t>：每个Partition相当于一个巨型文件，被平均分配到多个大小相等Segment(段)数据文件中。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    一个Topic可以有零到多个发布消息的Producer，也可以有零到多个订阅消息的Consumer。kafka根据时间策略删除消息。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     一个Topic会被分散于不同Broker上，应用程序可以同时从多个Broker读取和写入数据。具有相同消息密钥的消息会被写入同一个Partition中，并且Kafka对给定Topic Partition的消费者，将始终以与写入消息时的完全相同顺序读取该Partition中的消息。</a:t>
            </a:r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99720" y="307975"/>
            <a:ext cx="854392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/>
              <a:t>3.3 安装与配置Kafka高可用集群模式	</a:t>
            </a:r>
            <a:r>
              <a:rPr lang="zh-CN" altLang="en-US"/>
              <a:t>	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99720" y="927735"/>
            <a:ext cx="854392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/>
              <a:t>    </a:t>
            </a:r>
            <a:r>
              <a:rPr lang="zh-CN" altLang="en-US"/>
              <a:t>在浏览器的地址栏中输入Kafka的官方地址“http://kafka.apache.org/downloads”，在打开的页面中，单击“Scala 2.13 - kafka_2.13-2.8.0.tgz (asc, sha512)”处的链接，跳转到下载页面。在跳转后的新页面中，复制第一个下载链接地址。</a:t>
            </a:r>
            <a:endParaRPr lang="zh-CN" altLang="en-US"/>
          </a:p>
        </p:txBody>
      </p:sp>
      <p:pic>
        <p:nvPicPr>
          <p:cNvPr id="1078" name="图片 72" descr="22"/>
          <p:cNvPicPr/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182880" y="1796415"/>
            <a:ext cx="3837940" cy="3001010"/>
          </a:xfrm>
          <a:prstGeom prst="rect">
            <a:avLst/>
          </a:prstGeom>
        </p:spPr>
      </p:pic>
      <p:pic>
        <p:nvPicPr>
          <p:cNvPr id="1079" name="图片 73" descr="23"/>
          <p:cNvPicPr/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4020820" y="1898968"/>
            <a:ext cx="5067300" cy="245554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88925" y="229870"/>
            <a:ext cx="856742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进入kafka的配置目录“config”，打开其目录下的server.properties文件，对照以下代码进行修改。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88925" y="576580"/>
            <a:ext cx="8568055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# listeners = PLAINTEXT://your.host.name:9092</a:t>
            </a:r>
            <a:endParaRPr lang="zh-CN" altLang="en-US"/>
          </a:p>
          <a:p>
            <a:r>
              <a:rPr lang="zh-CN" altLang="en-US" sz="1600" b="1">
                <a:solidFill>
                  <a:schemeClr val="accent1"/>
                </a:solidFill>
              </a:rPr>
              <a:t>listeners=PLAINTEXT://node1的主机名:9092</a:t>
            </a:r>
            <a:endParaRPr lang="zh-CN" altLang="en-US" sz="1600" b="1">
              <a:solidFill>
                <a:schemeClr val="accent1"/>
              </a:solidFill>
            </a:endParaRPr>
          </a:p>
          <a:p>
            <a:r>
              <a:rPr lang="zh-CN" altLang="en-US"/>
              <a:t>......</a:t>
            </a:r>
            <a:endParaRPr lang="zh-CN" altLang="en-US"/>
          </a:p>
          <a:p>
            <a:r>
              <a:rPr lang="zh-CN" altLang="en-US"/>
              <a:t>#advertised.listeners=PLAINTEXT://your.host.name:9092</a:t>
            </a:r>
            <a:endParaRPr lang="zh-CN" altLang="en-US"/>
          </a:p>
          <a:p>
            <a:pPr algn="l">
              <a:buClrTx/>
              <a:buSzTx/>
              <a:buFontTx/>
            </a:pPr>
            <a:r>
              <a:rPr lang="zh-CN" altLang="en-US" sz="1600" b="1">
                <a:solidFill>
                  <a:schemeClr val="accent1"/>
                </a:solidFill>
              </a:rPr>
              <a:t>advertised.listeners=PLAINTEXT://node1的主机名:9092</a:t>
            </a:r>
            <a:endParaRPr lang="zh-CN" altLang="en-US" sz="1600" b="1">
              <a:solidFill>
                <a:schemeClr val="accent1"/>
              </a:solidFill>
            </a:endParaRPr>
          </a:p>
          <a:p>
            <a:r>
              <a:rPr lang="zh-CN" altLang="en-US"/>
              <a:t># A comma separated list of directories under which to store log files</a:t>
            </a:r>
            <a:endParaRPr lang="zh-CN" altLang="en-US"/>
          </a:p>
          <a:p>
            <a:r>
              <a:rPr lang="zh-CN" altLang="en-US"/>
              <a:t># log.dirs=/tmp/kafka-logs</a:t>
            </a:r>
            <a:endParaRPr lang="zh-CN" altLang="en-US"/>
          </a:p>
          <a:p>
            <a:pPr algn="l">
              <a:buClrTx/>
              <a:buSzTx/>
              <a:buFontTx/>
            </a:pPr>
            <a:r>
              <a:rPr lang="zh-CN" altLang="en-US" sz="1600" b="1">
                <a:solidFill>
                  <a:schemeClr val="accent1"/>
                </a:solidFill>
              </a:rPr>
              <a:t>log.dirs=/usr/app/kafka_2.13-2.8.0/logs</a:t>
            </a:r>
            <a:endParaRPr lang="zh-CN" altLang="en-US" sz="1600" b="1">
              <a:solidFill>
                <a:schemeClr val="accent1"/>
              </a:solidFill>
            </a:endParaRPr>
          </a:p>
          <a:p>
            <a:r>
              <a:rPr lang="zh-CN" altLang="en-US"/>
              <a:t>......</a:t>
            </a:r>
            <a:endParaRPr lang="zh-CN" altLang="en-US"/>
          </a:p>
          <a:p>
            <a:pPr algn="l">
              <a:buClrTx/>
              <a:buSzTx/>
              <a:buFontTx/>
            </a:pPr>
            <a:r>
              <a:rPr lang="zh-CN" altLang="en-US" sz="1600" b="1">
                <a:solidFill>
                  <a:schemeClr val="accent1"/>
                </a:solidFill>
              </a:rPr>
              <a:t>num.partitions=3</a:t>
            </a:r>
            <a:endParaRPr lang="zh-CN" altLang="en-US" sz="1600" b="1">
              <a:solidFill>
                <a:schemeClr val="accent1"/>
              </a:solidFill>
            </a:endParaRPr>
          </a:p>
          <a:p>
            <a:r>
              <a:rPr lang="zh-CN" altLang="en-US"/>
              <a:t>......</a:t>
            </a:r>
            <a:endParaRPr lang="zh-CN" altLang="en-US"/>
          </a:p>
          <a:p>
            <a:r>
              <a:rPr lang="zh-CN" altLang="en-US"/>
              <a:t># zookeeper.connect=localhost:2181</a:t>
            </a:r>
            <a:endParaRPr lang="zh-CN" altLang="en-US"/>
          </a:p>
          <a:p>
            <a:pPr algn="l">
              <a:buClrTx/>
              <a:buSzTx/>
              <a:buFontTx/>
            </a:pPr>
            <a:r>
              <a:rPr lang="zh-CN" altLang="en-US" sz="1600" b="1">
                <a:solidFill>
                  <a:schemeClr val="accent1"/>
                </a:solidFill>
              </a:rPr>
              <a:t>zookeeper.connect=node1的主机名:2181,node2的主机名:2181,node3的主机名:2181</a:t>
            </a:r>
            <a:endParaRPr lang="zh-CN" altLang="en-US" sz="1600" b="1">
              <a:solidFill>
                <a:schemeClr val="accent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8925" y="3930650"/>
            <a:ext cx="856678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将配置好的Kafka复制到节点node2、node3。</a:t>
            </a:r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/>
          </a:p>
          <a:p>
            <a:pPr marL="285750" indent="-285750"/>
            <a:r>
              <a:rPr lang="zh-CN" altLang="en-US"/>
              <a:t>[root@node1 app]# scp -r kafka_2.13-2.8.0/ root@node2:/usr/app/</a:t>
            </a:r>
            <a:endParaRPr lang="zh-CN" altLang="en-US"/>
          </a:p>
          <a:p>
            <a:r>
              <a:rPr lang="zh-CN" altLang="en-US"/>
              <a:t>[root@node1 app]# scp -r kafka_2.13-2.8.0/ root@node3:/usr/app/</a:t>
            </a:r>
            <a:endParaRPr lang="zh-CN" altLang="en-US"/>
          </a:p>
        </p:txBody>
      </p:sp>
      <p:sp>
        <p:nvSpPr>
          <p:cNvPr id="5" name="云形标注 4"/>
          <p:cNvSpPr/>
          <p:nvPr/>
        </p:nvSpPr>
        <p:spPr>
          <a:xfrm>
            <a:off x="4507230" y="2099945"/>
            <a:ext cx="4551680" cy="1358265"/>
          </a:xfrm>
          <a:prstGeom prst="cloudCallout">
            <a:avLst>
              <a:gd name="adj1" fmla="val -39467"/>
              <a:gd name="adj2" fmla="val 14378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复制后，分别修改节点</a:t>
            </a:r>
            <a:r>
              <a:rPr lang="zh-CN" altLang="en-US">
                <a:sym typeface="+mn-ea"/>
              </a:rPr>
              <a:t>node</a:t>
            </a:r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</a:t>
            </a:r>
            <a:r>
              <a:rPr lang="zh-CN" altLang="en-US"/>
              <a:t>node3的</a:t>
            </a:r>
            <a:r>
              <a:rPr lang="zh-CN" altLang="en-US" sz="1800" b="1"/>
              <a:t>server.properties</a:t>
            </a:r>
            <a:r>
              <a:rPr lang="zh-CN" altLang="en-US"/>
              <a:t>文件，将主机名改为各自节点自己的主机名。</a:t>
            </a:r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11785" y="577215"/>
            <a:ext cx="8520430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在所有节点上，修改环境变量。在打开的文件中，追加写入。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export KAFKA_HOME=/usr/app/kafka_2.13-2.8.0</a:t>
            </a:r>
            <a:endParaRPr lang="zh-CN" altLang="en-US"/>
          </a:p>
          <a:p>
            <a:r>
              <a:rPr lang="zh-CN" altLang="en-US"/>
              <a:t>export PATH=$PATH:$KAFKA_HOME/bin</a:t>
            </a:r>
            <a:endParaRPr lang="zh-CN" altLang="en-US"/>
          </a:p>
          <a:p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执行命令，使修改生效。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source /etc/profile</a:t>
            </a:r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99720" y="285115"/>
            <a:ext cx="854392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/>
              <a:t>3.4 启动Kafka集群	</a:t>
            </a:r>
            <a:r>
              <a:rPr lang="zh-CN" altLang="en-US"/>
              <a:t>	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00355" y="894715"/>
            <a:ext cx="8543925" cy="35077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在所有节点上启动ZooKeeper。</a:t>
            </a:r>
            <a:endParaRPr lang="zh-CN" altLang="en-US"/>
          </a:p>
          <a:p>
            <a:r>
              <a:rPr lang="zh-CN" altLang="en-US"/>
              <a:t>zkServer.sh start</a:t>
            </a:r>
            <a:endParaRPr lang="zh-CN" altLang="en-US"/>
          </a:p>
          <a:p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在所有节点上执行下列命令，</a:t>
            </a:r>
            <a:r>
              <a:rPr lang="zh-CN" altLang="en-US" sz="1800" b="1">
                <a:solidFill>
                  <a:srgbClr val="FF0000"/>
                </a:solidFill>
              </a:rPr>
              <a:t>启动</a:t>
            </a:r>
            <a:r>
              <a:rPr lang="zh-CN" altLang="en-US"/>
              <a:t>Kafka。</a:t>
            </a:r>
            <a:endParaRPr lang="zh-CN" altLang="en-US"/>
          </a:p>
          <a:p>
            <a:r>
              <a:rPr lang="zh-CN" altLang="en-US" sz="1600" b="1">
                <a:solidFill>
                  <a:schemeClr val="accent1"/>
                </a:solidFill>
              </a:rPr>
              <a:t>kafka-server-start.sh -daemon /usr/app/kafka_2.13-2.8.0/config/server.properties</a:t>
            </a:r>
            <a:endParaRPr lang="zh-CN" altLang="en-US" sz="1600" b="1">
              <a:solidFill>
                <a:schemeClr val="accent1"/>
              </a:solidFill>
            </a:endParaRPr>
          </a:p>
          <a:p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执行以下命令，检测启动状况。</a:t>
            </a:r>
            <a:endParaRPr lang="zh-CN" altLang="en-US"/>
          </a:p>
          <a:p>
            <a:r>
              <a:rPr lang="zh-CN" altLang="en-US"/>
              <a:t>jps</a:t>
            </a:r>
            <a:endParaRPr lang="zh-CN" altLang="en-US"/>
          </a:p>
          <a:p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在所有节点的返回信息中，会显示有以下两个进程名称，则表示Kafka集群启动成功。</a:t>
            </a:r>
            <a:endParaRPr lang="zh-CN" altLang="en-US"/>
          </a:p>
          <a:p>
            <a:r>
              <a:rPr lang="zh-CN" altLang="en-US"/>
              <a:t>8898 Kafka</a:t>
            </a:r>
            <a:endParaRPr lang="zh-CN" altLang="en-US"/>
          </a:p>
          <a:p>
            <a:r>
              <a:rPr lang="zh-CN" altLang="en-US"/>
              <a:t>8043 QuorumPeerMain</a:t>
            </a:r>
            <a:endParaRPr lang="zh-CN" altLang="en-US"/>
          </a:p>
          <a:p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如果要</a:t>
            </a:r>
            <a:r>
              <a:rPr lang="zh-CN" altLang="en-US" sz="1800" b="1">
                <a:solidFill>
                  <a:srgbClr val="FF0000"/>
                </a:solidFill>
              </a:rPr>
              <a:t>停止</a:t>
            </a:r>
            <a:r>
              <a:rPr lang="zh-CN" altLang="en-US"/>
              <a:t>Kafka集群，在所有节点上执行下列命令。</a:t>
            </a:r>
            <a:endParaRPr lang="zh-CN" altLang="en-US"/>
          </a:p>
          <a:p>
            <a:pPr algn="l">
              <a:buClrTx/>
              <a:buSzTx/>
              <a:buNone/>
            </a:pPr>
            <a:r>
              <a:rPr lang="zh-CN" altLang="en-US" sz="1600" b="1">
                <a:solidFill>
                  <a:schemeClr val="accent1"/>
                </a:solidFill>
              </a:rPr>
              <a:t>kafka-server-stop.sh -daemon /usr/app/kafka_2.13-2.8.0/config/server.properties</a:t>
            </a:r>
            <a:endParaRPr lang="zh-CN" altLang="en-US" sz="1600" b="1">
              <a:solidFill>
                <a:schemeClr val="accent1"/>
              </a:solidFill>
            </a:endParaRPr>
          </a:p>
        </p:txBody>
      </p:sp>
      <p:sp>
        <p:nvSpPr>
          <p:cNvPr id="4" name="云形标注 3"/>
          <p:cNvSpPr/>
          <p:nvPr/>
        </p:nvSpPr>
        <p:spPr>
          <a:xfrm>
            <a:off x="4126865" y="180340"/>
            <a:ext cx="4860290" cy="1268730"/>
          </a:xfrm>
          <a:prstGeom prst="cloudCallout">
            <a:avLst>
              <a:gd name="adj1" fmla="val -28534"/>
              <a:gd name="adj2" fmla="val 8483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由于启动与退出kafka的命令内容过长，可以参照书中</a:t>
            </a:r>
            <a:r>
              <a:rPr lang="en-US" altLang="zh-CN"/>
              <a:t>3.5</a:t>
            </a:r>
            <a:r>
              <a:rPr lang="zh-CN" altLang="en-US"/>
              <a:t>节内容</a:t>
            </a:r>
            <a:r>
              <a:rPr lang="zh-CN" altLang="en-US"/>
              <a:t>，通过分别编写kafka启动、退出的脚本，来简化命令。</a:t>
            </a:r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99720" y="285750"/>
            <a:ext cx="8543925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/>
              <a:t>3.</a:t>
            </a:r>
            <a:r>
              <a:rPr lang="en-US" altLang="zh-CN" sz="2400"/>
              <a:t>5</a:t>
            </a:r>
            <a:r>
              <a:rPr lang="zh-CN" altLang="en-US" sz="2400"/>
              <a:t> 测试Kafka</a:t>
            </a:r>
            <a:r>
              <a:rPr lang="zh-CN" altLang="en-US"/>
              <a:t>	</a:t>
            </a:r>
            <a:endParaRPr lang="zh-CN" altLang="en-US"/>
          </a:p>
          <a:p>
            <a:r>
              <a:rPr lang="en-US" altLang="zh-CN" sz="2000"/>
              <a:t>1.</a:t>
            </a:r>
            <a:r>
              <a:rPr lang="zh-CN" altLang="en-US" sz="2000"/>
              <a:t>创建</a:t>
            </a:r>
            <a:r>
              <a:rPr lang="en-US" altLang="zh-CN" sz="2000"/>
              <a:t>Topic</a:t>
            </a:r>
            <a:r>
              <a:rPr lang="zh-CN" altLang="en-US"/>
              <a:t>	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99085" y="1212850"/>
            <a:ext cx="8543925" cy="2214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在使用</a:t>
            </a:r>
            <a:r>
              <a:rPr lang="en-US" altLang="zh-CN"/>
              <a:t>Kafka</a:t>
            </a:r>
            <a:r>
              <a:rPr lang="zh-CN" altLang="en-US"/>
              <a:t>发送消息前，必须要存在一个</a:t>
            </a:r>
            <a:r>
              <a:rPr lang="en-US" altLang="zh-CN"/>
              <a:t>Topic</a:t>
            </a:r>
            <a:r>
              <a:rPr lang="zh-CN" altLang="en-US"/>
              <a:t>。</a:t>
            </a:r>
            <a:r>
              <a:rPr lang="zh-CN" altLang="en-US"/>
              <a:t>例如：在主节点node1上，执行以下命令，创建一个名称为“test”，带有两个partition，两个副本的Topic。</a:t>
            </a:r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/>
          </a:p>
          <a:p>
            <a:r>
              <a:rPr lang="zh-CN" altLang="en-US"/>
              <a:t>[root@node1 ~]# </a:t>
            </a:r>
            <a:r>
              <a:rPr lang="zh-CN" altLang="en-US" sz="1600" b="1"/>
              <a:t>kafka-topics.sh  --create --zookeeper</a:t>
            </a:r>
            <a:r>
              <a:rPr lang="zh-CN" altLang="en-US"/>
              <a:t> node1主机名:2181,node2主机名:2181,node3主机名:2181 </a:t>
            </a:r>
            <a:r>
              <a:rPr lang="zh-CN" altLang="en-US" sz="1600" b="1"/>
              <a:t>--replication-factor</a:t>
            </a:r>
            <a:r>
              <a:rPr lang="zh-CN" altLang="en-US"/>
              <a:t> 2 </a:t>
            </a:r>
            <a:r>
              <a:rPr lang="zh-CN" altLang="en-US" sz="1600" b="1"/>
              <a:t>--partitions</a:t>
            </a:r>
            <a:r>
              <a:rPr lang="zh-CN" altLang="en-US"/>
              <a:t> 2 </a:t>
            </a:r>
            <a:r>
              <a:rPr lang="zh-CN" altLang="en-US" sz="2000" b="1">
                <a:solidFill>
                  <a:srgbClr val="FF0000"/>
                </a:solidFill>
              </a:rPr>
              <a:t>--topic</a:t>
            </a:r>
            <a:r>
              <a:rPr lang="zh-CN" altLang="en-US"/>
              <a:t> </a:t>
            </a:r>
            <a:r>
              <a:rPr lang="zh-CN" altLang="en-US" sz="1600" b="1"/>
              <a:t>test</a:t>
            </a:r>
            <a:endParaRPr lang="zh-CN" altLang="en-US"/>
          </a:p>
          <a:p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查看Topic（test）的状态。</a:t>
            </a:r>
            <a:endParaRPr lang="zh-CN" altLang="en-US"/>
          </a:p>
          <a:p>
            <a:r>
              <a:rPr lang="zh-CN" altLang="en-US"/>
              <a:t>[root@node1 ~]# kafka-topics.sh  </a:t>
            </a:r>
            <a:r>
              <a:rPr lang="zh-CN" altLang="en-US" sz="1800" b="1"/>
              <a:t>--describe</a:t>
            </a:r>
            <a:r>
              <a:rPr lang="zh-CN" altLang="en-US"/>
              <a:t> --zookeeper node1主机名:2181,node2主机名:2181,node3主机名:2181 </a:t>
            </a:r>
            <a:r>
              <a:rPr lang="zh-CN" altLang="en-US" sz="1600" b="1"/>
              <a:t>--topic test</a:t>
            </a:r>
            <a:endParaRPr lang="zh-CN" altLang="en-US" sz="1600" b="1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扩招202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思源黑体 CN Regular"/>
        <a:ea typeface="思源黑体 CN Regular"/>
        <a:cs typeface=""/>
      </a:majorFont>
      <a:minorFont>
        <a:latin typeface="等线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扩招2021</Template>
  <TotalTime>0</TotalTime>
  <Words>6051</Words>
  <Application>WPS 演示</Application>
  <PresentationFormat>全屏显示(16:9)</PresentationFormat>
  <Paragraphs>192</Paragraphs>
  <Slides>23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Century Gothic</vt:lpstr>
      <vt:lpstr>Wingdings</vt:lpstr>
      <vt:lpstr>Arial Unicode MS</vt:lpstr>
      <vt:lpstr>等线</vt:lpstr>
      <vt:lpstr>Calibri</vt:lpstr>
      <vt:lpstr>扩招2021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john</cp:lastModifiedBy>
  <cp:revision>1100</cp:revision>
  <dcterms:created xsi:type="dcterms:W3CDTF">2015-05-05T08:02:00Z</dcterms:created>
  <dcterms:modified xsi:type="dcterms:W3CDTF">2022-02-01T07:41:54Z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2052-11.3.0.9228</vt:lpwstr>
  </property>
</Properties>
</file>