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3" r:id="rId2"/>
  </p:sldMasterIdLst>
  <p:notesMasterIdLst>
    <p:notesMasterId r:id="rId21"/>
  </p:notesMasterIdLst>
  <p:handoutMasterIdLst>
    <p:handoutMasterId r:id="rId22"/>
  </p:handoutMasterIdLst>
  <p:sldIdLst>
    <p:sldId id="286" r:id="rId3"/>
    <p:sldId id="309" r:id="rId4"/>
    <p:sldId id="288" r:id="rId5"/>
    <p:sldId id="281" r:id="rId6"/>
    <p:sldId id="284" r:id="rId7"/>
    <p:sldId id="302" r:id="rId8"/>
    <p:sldId id="337" r:id="rId9"/>
    <p:sldId id="338" r:id="rId10"/>
    <p:sldId id="339" r:id="rId11"/>
    <p:sldId id="311" r:id="rId12"/>
    <p:sldId id="313" r:id="rId13"/>
    <p:sldId id="340" r:id="rId14"/>
    <p:sldId id="341" r:id="rId15"/>
    <p:sldId id="342" r:id="rId16"/>
    <p:sldId id="345" r:id="rId17"/>
    <p:sldId id="346" r:id="rId18"/>
    <p:sldId id="347" r:id="rId19"/>
    <p:sldId id="350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C05A"/>
    <a:srgbClr val="41EAFA"/>
    <a:srgbClr val="623DF0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6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498" y="102"/>
      </p:cViewPr>
      <p:guideLst>
        <p:guide orient="horz" pos="213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2023/10/19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5640975C-B837-4D6E-844D-7C645303B726}" type="datetimeFigureOut">
              <a:rPr lang="zh-CN" altLang="en-US" smtClean="0"/>
              <a:t>2023/10/19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56E84C2C-40E2-4F7A-AD16-1F4FF2C99AF7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2023/10/19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2023/10/19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alpha val="13000"/>
              </a:schemeClr>
            </a:gs>
            <a:gs pos="100000">
              <a:schemeClr val="accent1">
                <a:alpha val="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组合 28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281" name="任意多边形: 形状 280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52531" y="1824000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4000"/>
                </a:srgb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21" name="任意多边形: 形状 20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任意多边形: 形状 77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任意多边形: 形状 78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任意多边形: 形状 79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任意多边形: 形状 83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任意多边形: 形状 84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任意多边形: 形状 85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任意多边形: 形状 86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任意多边形: 形状 87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任意多边形: 形状 88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任意多边形: 形状 89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任意多边形: 形状 90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任意多边形: 形状 91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任意多边形: 形状 92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任意多边形: 形状 93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任意多边形: 形状 94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任意多边形: 形状 95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任意多边形: 形状 96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任意多边形: 形状 97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任意多边形: 形状 98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任意多边形: 形状 99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任意多边形: 形状 100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任意多边形: 形状 101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任意多边形: 形状 102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任意多边形: 形状 103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任意多边形: 形状 104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任意多边形: 形状 105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任意多边形: 形状 106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任意多边形: 形状 107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任意多边形: 形状 108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任意多边形: 形状 109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任意多边形: 形状 110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任意多边形: 形状 111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任意多边形: 形状 112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任意多边形: 形状 113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任意多边形: 形状 114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任意多边形: 形状 115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任意多边形: 形状 116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任意多边形: 形状 117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任意多边形: 形状 118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任意多边形: 形状 119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任意多边形: 形状 120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任意多边形: 形状 121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任意多边形: 形状 122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任意多边形: 形状 123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任意多边形: 形状 124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任意多边形: 形状 125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任意多边形: 形状 126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任意多边形: 形状 127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任意多边形: 形状 128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任意多边形: 形状 130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任意多边形: 形状 131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任意多边形: 形状 132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任意多边形: 形状 134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任意多边形: 形状 135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任意多边形: 形状 136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任意多边形: 形状 137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任意多边形: 形状 138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0" name="任意多边形: 形状 139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任意多边形: 形状 140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任意多边形: 形状 141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任意多边形: 形状 142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任意多边形: 形状 143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任意多边形: 形状 144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任意多边形: 形状 145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8093296" y="1893008"/>
            <a:ext cx="4759019" cy="5840293"/>
            <a:chOff x="8093296" y="1893008"/>
            <a:chExt cx="4759019" cy="5840293"/>
          </a:xfrm>
        </p:grpSpPr>
        <p:sp>
          <p:nvSpPr>
            <p:cNvPr id="19" name="任意多边形: 形状 18"/>
            <p:cNvSpPr/>
            <p:nvPr/>
          </p:nvSpPr>
          <p:spPr>
            <a:xfrm rot="6677149">
              <a:off x="7294918" y="3400391"/>
              <a:ext cx="5056424" cy="3459668"/>
            </a:xfrm>
            <a:custGeom>
              <a:avLst/>
              <a:gdLst>
                <a:gd name="connsiteX0" fmla="*/ 39876 w 5056424"/>
                <a:gd name="connsiteY0" fmla="*/ 3149753 h 3459668"/>
                <a:gd name="connsiteX1" fmla="*/ 0 w 5056424"/>
                <a:gd name="connsiteY1" fmla="*/ 2952239 h 3459668"/>
                <a:gd name="connsiteX2" fmla="*/ 0 w 5056424"/>
                <a:gd name="connsiteY2" fmla="*/ 1444843 h 3459668"/>
                <a:gd name="connsiteX3" fmla="*/ 3708543 w 5056424"/>
                <a:gd name="connsiteY3" fmla="*/ 0 h 3459668"/>
                <a:gd name="connsiteX4" fmla="*/ 5056424 w 5056424"/>
                <a:gd name="connsiteY4" fmla="*/ 3459668 h 3459668"/>
                <a:gd name="connsiteX5" fmla="*/ 507430 w 5056424"/>
                <a:gd name="connsiteY5" fmla="*/ 3459668 h 3459668"/>
                <a:gd name="connsiteX6" fmla="*/ 39876 w 5056424"/>
                <a:gd name="connsiteY6" fmla="*/ 3149753 h 345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6424" h="3459668">
                  <a:moveTo>
                    <a:pt x="39876" y="3149753"/>
                  </a:moveTo>
                  <a:cubicBezTo>
                    <a:pt x="14199" y="3089044"/>
                    <a:pt x="0" y="3022300"/>
                    <a:pt x="0" y="2952239"/>
                  </a:cubicBezTo>
                  <a:lnTo>
                    <a:pt x="0" y="1444843"/>
                  </a:lnTo>
                  <a:lnTo>
                    <a:pt x="3708543" y="0"/>
                  </a:lnTo>
                  <a:lnTo>
                    <a:pt x="5056424" y="3459668"/>
                  </a:lnTo>
                  <a:lnTo>
                    <a:pt x="507430" y="3459668"/>
                  </a:lnTo>
                  <a:cubicBezTo>
                    <a:pt x="297245" y="3459667"/>
                    <a:pt x="116909" y="3331877"/>
                    <a:pt x="39876" y="3149753"/>
                  </a:cubicBez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6677149">
              <a:off x="8069760" y="2950747"/>
              <a:ext cx="5840293" cy="3724816"/>
            </a:xfrm>
            <a:custGeom>
              <a:avLst/>
              <a:gdLst>
                <a:gd name="connsiteX0" fmla="*/ 39876 w 5840293"/>
                <a:gd name="connsiteY0" fmla="*/ 3414901 h 3724816"/>
                <a:gd name="connsiteX1" fmla="*/ 0 w 5840293"/>
                <a:gd name="connsiteY1" fmla="*/ 3217387 h 3724816"/>
                <a:gd name="connsiteX2" fmla="*/ 0 w 5840293"/>
                <a:gd name="connsiteY2" fmla="*/ 1709991 h 3724816"/>
                <a:gd name="connsiteX3" fmla="*/ 4389110 w 5840293"/>
                <a:gd name="connsiteY3" fmla="*/ 0 h 3724816"/>
                <a:gd name="connsiteX4" fmla="*/ 5840293 w 5840293"/>
                <a:gd name="connsiteY4" fmla="*/ 3724816 h 3724816"/>
                <a:gd name="connsiteX5" fmla="*/ 507430 w 5840293"/>
                <a:gd name="connsiteY5" fmla="*/ 3724816 h 3724816"/>
                <a:gd name="connsiteX6" fmla="*/ 39876 w 5840293"/>
                <a:gd name="connsiteY6" fmla="*/ 3414901 h 372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40293" h="3724816">
                  <a:moveTo>
                    <a:pt x="39876" y="3414901"/>
                  </a:moveTo>
                  <a:cubicBezTo>
                    <a:pt x="14199" y="3354192"/>
                    <a:pt x="0" y="3287448"/>
                    <a:pt x="0" y="3217387"/>
                  </a:cubicBezTo>
                  <a:lnTo>
                    <a:pt x="0" y="1709991"/>
                  </a:lnTo>
                  <a:lnTo>
                    <a:pt x="4389110" y="0"/>
                  </a:lnTo>
                  <a:lnTo>
                    <a:pt x="5840293" y="3724816"/>
                  </a:lnTo>
                  <a:lnTo>
                    <a:pt x="507430" y="3724816"/>
                  </a:lnTo>
                  <a:cubicBezTo>
                    <a:pt x="297245" y="3724815"/>
                    <a:pt x="116909" y="3597025"/>
                    <a:pt x="39876" y="34149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873363" y="189037"/>
            <a:ext cx="4008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《</a:t>
            </a:r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幼儿园保育实习指导手册</a:t>
            </a:r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877608" y="4477692"/>
            <a:ext cx="1522692" cy="36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  BEGIN  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15" name="图形 14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980599" y="4518794"/>
            <a:ext cx="281805" cy="281805"/>
          </a:xfrm>
          <a:prstGeom prst="rect">
            <a:avLst/>
          </a:prstGeom>
        </p:spPr>
      </p:pic>
      <p:grpSp>
        <p:nvGrpSpPr>
          <p:cNvPr id="147" name="组合 146"/>
          <p:cNvGrpSpPr/>
          <p:nvPr/>
        </p:nvGrpSpPr>
        <p:grpSpPr>
          <a:xfrm flipV="1">
            <a:off x="752531" y="5794103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48" name="任意多边形: 形状 147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任意多边形: 形状 150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任意多边形: 形状 151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任意多边形: 形状 152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任意多边形: 形状 153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任意多边形: 形状 154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任意多边形: 形状 163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任意多边形: 形状 164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任意多边形: 形状 165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任意多边形: 形状 166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任意多边形: 形状 168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任意多边形: 形状 169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任意多边形: 形状 171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任意多边形: 形状 172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任意多边形: 形状 173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任意多边形: 形状 174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任意多边形: 形状 175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任意多边形: 形状 179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任意多边形: 形状 180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任意多边形: 形状 181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任意多边形: 形状 183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任意多边形: 形状 184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任意多边形: 形状 185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任意多边形: 形状 186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任意多边形: 形状 187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任意多边形: 形状 188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任意多边形: 形状 189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任意多边形: 形状 190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任意多边形: 形状 191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任意多边形: 形状 192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任意多边形: 形状 193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任意多边形: 形状 194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任意多边形: 形状 195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任意多边形: 形状 196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任意多边形: 形状 197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任意多边形: 形状 198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任意多边形: 形状 199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任意多边形: 形状 202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任意多边形: 形状 206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任意多边形: 形状 211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任意多边形: 形状 212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任意多边形: 形状 213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任意多边形: 形状 214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任意多边形: 形状 215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任意多边形: 形状 216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任意多边形: 形状 217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任意多边形: 形状 218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任意多边形: 形状 219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任意多边形: 形状 220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任意多边形: 形状 221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任意多边形: 形状 222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任意多边形: 形状 223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任意多边形: 形状 224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任意多边形: 形状 225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任意多边形: 形状 226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任意多边形: 形状 227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任意多边形: 形状 228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任意多边形: 形状 229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任意多边形: 形状 230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任意多边形: 形状 231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任意多边形: 形状 232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任意多边形: 形状 233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任意多边形: 形状 234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任意多边形: 形状 235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任意多边形: 形状 236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任意多边形: 形状 237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任意多边形: 形状 238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任意多边形: 形状 239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任意多边形: 形状 240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任意多边形: 形状 241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任意多边形: 形状 242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任意多边形: 形状 243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任意多边形: 形状 244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任意多边形: 形状 245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任意多边形: 形状 246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任意多边形: 形状 247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任意多边形: 形状 248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任意多边形: 形状 249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任意多边形: 形状 250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任意多边形: 形状 251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任意多边形: 形状 252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任意多边形: 形状 253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任意多边形: 形状 254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任意多边形: 形状 255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任意多边形: 形状 256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任意多边形: 形状 257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任意多边形: 形状 258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任意多边形: 形状 259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: 形状 260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任意多边形: 形状 261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任意多边形: 形状 262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任意多边形: 形状 263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任意多边形: 形状 264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6" name="任意多边形: 形状 265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7" name="任意多边形: 形状 266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任意多边形: 形状 267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9" name="任意多边形: 形状 268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0" name="任意多边形: 形状 269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1" name="任意多边形: 形状 270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2" name="任意多边形: 形状 271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3" name="任意多边形: 形状 272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74" name="文本框 273"/>
          <p:cNvSpPr txBox="1"/>
          <p:nvPr/>
        </p:nvSpPr>
        <p:spPr>
          <a:xfrm>
            <a:off x="904055" y="2951547"/>
            <a:ext cx="9599012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accent1"/>
                </a:solidFill>
                <a:cs typeface="+mn-ea"/>
                <a:sym typeface="+mn-lt"/>
              </a:rPr>
              <a:t>项目一 实习前准备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550665" y="5869791"/>
            <a:ext cx="976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alpha val="4000"/>
                  </a:schemeClr>
                </a:solidFill>
                <a:cs typeface="+mn-ea"/>
                <a:sym typeface="+mn-lt"/>
              </a:rPr>
              <a:t>INDUCTION TRAINING</a:t>
            </a:r>
          </a:p>
        </p:txBody>
      </p:sp>
      <p:sp>
        <p:nvSpPr>
          <p:cNvPr id="24" name="任意多边形: 形状 23"/>
          <p:cNvSpPr/>
          <p:nvPr/>
        </p:nvSpPr>
        <p:spPr>
          <a:xfrm>
            <a:off x="9174822" y="2"/>
            <a:ext cx="3017179" cy="6857999"/>
          </a:xfrm>
          <a:custGeom>
            <a:avLst/>
            <a:gdLst>
              <a:gd name="connsiteX0" fmla="*/ 2892262 w 6095999"/>
              <a:gd name="connsiteY0" fmla="*/ 0 h 6857999"/>
              <a:gd name="connsiteX1" fmla="*/ 6095999 w 6095999"/>
              <a:gd name="connsiteY1" fmla="*/ 0 h 6857999"/>
              <a:gd name="connsiteX2" fmla="*/ 6095999 w 6095999"/>
              <a:gd name="connsiteY2" fmla="*/ 6857999 h 6857999"/>
              <a:gd name="connsiteX3" fmla="*/ 0 w 6095999"/>
              <a:gd name="connsiteY3" fmla="*/ 6857999 h 6857999"/>
              <a:gd name="connsiteX4" fmla="*/ 46894 w 6095999"/>
              <a:gd name="connsiteY4" fmla="*/ 6486270 h 6857999"/>
              <a:gd name="connsiteX5" fmla="*/ 2887777 w 6095999"/>
              <a:gd name="connsiteY5" fmla="*/ 549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5999" h="6857999">
                <a:moveTo>
                  <a:pt x="2892262" y="0"/>
                </a:moveTo>
                <a:lnTo>
                  <a:pt x="6095999" y="0"/>
                </a:lnTo>
                <a:lnTo>
                  <a:pt x="6095999" y="6857999"/>
                </a:lnTo>
                <a:lnTo>
                  <a:pt x="0" y="6857999"/>
                </a:lnTo>
                <a:lnTo>
                  <a:pt x="46894" y="6486270"/>
                </a:lnTo>
                <a:cubicBezTo>
                  <a:pt x="382690" y="4158749"/>
                  <a:pt x="1373598" y="1967553"/>
                  <a:pt x="2887777" y="54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0800000" algn="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40205" y="2152015"/>
            <a:ext cx="6776720" cy="706755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制定一份我的实习计划。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18" name="任意多边形: 形状 17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6180" y="5038590"/>
            <a:ext cx="730756" cy="107799"/>
            <a:chOff x="853551" y="5236816"/>
            <a:chExt cx="849163" cy="125266"/>
          </a:xfrm>
        </p:grpSpPr>
        <p:sp>
          <p:nvSpPr>
            <p:cNvPr id="30" name="椭圆 29"/>
            <p:cNvSpPr/>
            <p:nvPr/>
          </p:nvSpPr>
          <p:spPr>
            <a:xfrm>
              <a:off x="853551" y="5236819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094851" y="5236818"/>
              <a:ext cx="125263" cy="1252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336151" y="5236817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577451" y="5236816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6" name="任意多边形: 形状 35"/>
          <p:cNvSpPr/>
          <p:nvPr/>
        </p:nvSpPr>
        <p:spPr>
          <a:xfrm flipV="1">
            <a:off x="752270" y="1855898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任意多边形: 形状 37"/>
          <p:cNvSpPr/>
          <p:nvPr/>
        </p:nvSpPr>
        <p:spPr>
          <a:xfrm flipH="1">
            <a:off x="6517702" y="3989984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45514" y="295389"/>
            <a:ext cx="1783313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实践任务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3" name="任意多边形: 形状 2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093296" y="1893008"/>
            <a:ext cx="4759019" cy="5840293"/>
            <a:chOff x="8093296" y="1893008"/>
            <a:chExt cx="4759019" cy="5840293"/>
          </a:xfrm>
        </p:grpSpPr>
        <p:sp>
          <p:nvSpPr>
            <p:cNvPr id="133" name="任意多边形: 形状 132"/>
            <p:cNvSpPr/>
            <p:nvPr/>
          </p:nvSpPr>
          <p:spPr>
            <a:xfrm rot="6677149">
              <a:off x="7294918" y="3400391"/>
              <a:ext cx="5056424" cy="3459668"/>
            </a:xfrm>
            <a:custGeom>
              <a:avLst/>
              <a:gdLst>
                <a:gd name="connsiteX0" fmla="*/ 39876 w 5056424"/>
                <a:gd name="connsiteY0" fmla="*/ 3149753 h 3459668"/>
                <a:gd name="connsiteX1" fmla="*/ 0 w 5056424"/>
                <a:gd name="connsiteY1" fmla="*/ 2952239 h 3459668"/>
                <a:gd name="connsiteX2" fmla="*/ 0 w 5056424"/>
                <a:gd name="connsiteY2" fmla="*/ 1444843 h 3459668"/>
                <a:gd name="connsiteX3" fmla="*/ 3708543 w 5056424"/>
                <a:gd name="connsiteY3" fmla="*/ 0 h 3459668"/>
                <a:gd name="connsiteX4" fmla="*/ 5056424 w 5056424"/>
                <a:gd name="connsiteY4" fmla="*/ 3459668 h 3459668"/>
                <a:gd name="connsiteX5" fmla="*/ 507430 w 5056424"/>
                <a:gd name="connsiteY5" fmla="*/ 3459668 h 3459668"/>
                <a:gd name="connsiteX6" fmla="*/ 39876 w 5056424"/>
                <a:gd name="connsiteY6" fmla="*/ 3149753 h 345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6424" h="3459668">
                  <a:moveTo>
                    <a:pt x="39876" y="3149753"/>
                  </a:moveTo>
                  <a:cubicBezTo>
                    <a:pt x="14199" y="3089044"/>
                    <a:pt x="0" y="3022300"/>
                    <a:pt x="0" y="2952239"/>
                  </a:cubicBezTo>
                  <a:lnTo>
                    <a:pt x="0" y="1444843"/>
                  </a:lnTo>
                  <a:lnTo>
                    <a:pt x="3708543" y="0"/>
                  </a:lnTo>
                  <a:lnTo>
                    <a:pt x="5056424" y="3459668"/>
                  </a:lnTo>
                  <a:lnTo>
                    <a:pt x="507430" y="3459668"/>
                  </a:lnTo>
                  <a:cubicBezTo>
                    <a:pt x="297245" y="3459667"/>
                    <a:pt x="116909" y="3331877"/>
                    <a:pt x="39876" y="3149753"/>
                  </a:cubicBez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 rot="6677149">
              <a:off x="8069760" y="2950747"/>
              <a:ext cx="5840293" cy="3724816"/>
            </a:xfrm>
            <a:custGeom>
              <a:avLst/>
              <a:gdLst>
                <a:gd name="connsiteX0" fmla="*/ 39876 w 5840293"/>
                <a:gd name="connsiteY0" fmla="*/ 3414901 h 3724816"/>
                <a:gd name="connsiteX1" fmla="*/ 0 w 5840293"/>
                <a:gd name="connsiteY1" fmla="*/ 3217387 h 3724816"/>
                <a:gd name="connsiteX2" fmla="*/ 0 w 5840293"/>
                <a:gd name="connsiteY2" fmla="*/ 1709991 h 3724816"/>
                <a:gd name="connsiteX3" fmla="*/ 4389110 w 5840293"/>
                <a:gd name="connsiteY3" fmla="*/ 0 h 3724816"/>
                <a:gd name="connsiteX4" fmla="*/ 5840293 w 5840293"/>
                <a:gd name="connsiteY4" fmla="*/ 3724816 h 3724816"/>
                <a:gd name="connsiteX5" fmla="*/ 507430 w 5840293"/>
                <a:gd name="connsiteY5" fmla="*/ 3724816 h 3724816"/>
                <a:gd name="connsiteX6" fmla="*/ 39876 w 5840293"/>
                <a:gd name="connsiteY6" fmla="*/ 3414901 h 372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40293" h="3724816">
                  <a:moveTo>
                    <a:pt x="39876" y="3414901"/>
                  </a:moveTo>
                  <a:cubicBezTo>
                    <a:pt x="14199" y="3354192"/>
                    <a:pt x="0" y="3287448"/>
                    <a:pt x="0" y="3217387"/>
                  </a:cubicBezTo>
                  <a:lnTo>
                    <a:pt x="0" y="1709991"/>
                  </a:lnTo>
                  <a:lnTo>
                    <a:pt x="4389110" y="0"/>
                  </a:lnTo>
                  <a:lnTo>
                    <a:pt x="5840293" y="3724816"/>
                  </a:lnTo>
                  <a:lnTo>
                    <a:pt x="507430" y="3724816"/>
                  </a:lnTo>
                  <a:cubicBezTo>
                    <a:pt x="297245" y="3724815"/>
                    <a:pt x="116909" y="3597025"/>
                    <a:pt x="39876" y="34149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7" name="矩形: 圆角 136"/>
          <p:cNvSpPr/>
          <p:nvPr/>
        </p:nvSpPr>
        <p:spPr>
          <a:xfrm>
            <a:off x="877608" y="5067673"/>
            <a:ext cx="1522692" cy="36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  BEGIN  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138" name="图形 137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80599" y="5108775"/>
            <a:ext cx="281805" cy="281805"/>
          </a:xfrm>
          <a:prstGeom prst="rect">
            <a:avLst/>
          </a:prstGeom>
        </p:spPr>
      </p:pic>
      <p:grpSp>
        <p:nvGrpSpPr>
          <p:cNvPr id="139" name="组合 138"/>
          <p:cNvGrpSpPr/>
          <p:nvPr/>
        </p:nvGrpSpPr>
        <p:grpSpPr>
          <a:xfrm flipV="1">
            <a:off x="752531" y="5794103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40" name="任意多边形: 形状 139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任意多边形: 形状 140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任意多边形: 形状 141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任意多边形: 形状 142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任意多边形: 形状 143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任意多边形: 形状 144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任意多边形: 形状 145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任意多边形: 形状 150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任意多边形: 形状 151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任意多边形: 形状 152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任意多边形: 形状 153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任意多边形: 形状 154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任意多边形: 形状 163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任意多边形: 形状 164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任意多边形: 形状 165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任意多边形: 形状 166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任意多边形: 形状 168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任意多边形: 形状 169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任意多边形: 形状 171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任意多边形: 形状 172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任意多边形: 形状 173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任意多边形: 形状 174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任意多边形: 形状 175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任意多边形: 形状 179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任意多边形: 形状 180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任意多边形: 形状 181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任意多边形: 形状 183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任意多边形: 形状 184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任意多边形: 形状 185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任意多边形: 形状 186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任意多边形: 形状 187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任意多边形: 形状 188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任意多边形: 形状 189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任意多边形: 形状 190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任意多边形: 形状 191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任意多边形: 形状 192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任意多边形: 形状 193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任意多边形: 形状 194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任意多边形: 形状 195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任意多边形: 形状 196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任意多边形: 形状 197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任意多边形: 形状 198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任意多边形: 形状 199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任意多边形: 形状 202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任意多边形: 形状 206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任意多边形: 形状 211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任意多边形: 形状 212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任意多边形: 形状 213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任意多边形: 形状 214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任意多边形: 形状 215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任意多边形: 形状 216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任意多边形: 形状 217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任意多边形: 形状 218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任意多边形: 形状 219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任意多边形: 形状 220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任意多边形: 形状 221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任意多边形: 形状 222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任意多边形: 形状 223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任意多边形: 形状 224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任意多边形: 形状 225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任意多边形: 形状 226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任意多边形: 形状 227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任意多边形: 形状 228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任意多边形: 形状 229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任意多边形: 形状 230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任意多边形: 形状 231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任意多边形: 形状 232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任意多边形: 形状 233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任意多边形: 形状 234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任意多边形: 形状 235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任意多边形: 形状 236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任意多边形: 形状 237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任意多边形: 形状 238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任意多边形: 形状 239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任意多边形: 形状 240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任意多边形: 形状 241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任意多边形: 形状 242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任意多边形: 形状 243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任意多边形: 形状 244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任意多边形: 形状 245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任意多边形: 形状 246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任意多边形: 形状 247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任意多边形: 形状 248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任意多边形: 形状 249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任意多边形: 形状 250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任意多边形: 形状 251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任意多边形: 形状 252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任意多边形: 形状 253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任意多边形: 形状 254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任意多边形: 形状 255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任意多边形: 形状 256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任意多边形: 形状 257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任意多边形: 形状 258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任意多边形: 形状 259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: 形状 260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任意多边形: 形状 261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任意多边形: 形状 262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任意多边形: 形状 263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任意多边形: 形状 264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809026" y="2760899"/>
            <a:ext cx="733567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1" i="0" u="none" strike="noStrike" cap="none" spc="0" normalizeH="0" baseline="0">
                <a:ln>
                  <a:noFill/>
                </a:ln>
                <a:solidFill>
                  <a:srgbClr val="009C6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任务二 实习准备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6526" y="1440380"/>
            <a:ext cx="4603809" cy="460380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0" name="矩形: 圆角 39"/>
          <p:cNvSpPr/>
          <p:nvPr/>
        </p:nvSpPr>
        <p:spPr>
          <a:xfrm>
            <a:off x="1323975" y="1766570"/>
            <a:ext cx="2610485" cy="4277360"/>
          </a:xfrm>
          <a:prstGeom prst="roundRect">
            <a:avLst>
              <a:gd name="adj" fmla="val 8639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647353" y="2641516"/>
            <a:ext cx="1964045" cy="288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accent6"/>
                </a:solidFill>
                <a:cs typeface="+mn-ea"/>
                <a:sym typeface="+mn-lt"/>
              </a:rPr>
              <a:t>实习准备包括多个方面的内容：在实习前，我们要做好师德修养准备、专业知识准备、专业技能准备、实习心理准备。其中，师德修养准备是前提，专业知识与专业技能准备是基础，实习心理准备是完成实习的重要保证。</a:t>
            </a:r>
          </a:p>
        </p:txBody>
      </p:sp>
      <p:sp>
        <p:nvSpPr>
          <p:cNvPr id="17" name="矩形: 圆顶角 16"/>
          <p:cNvSpPr/>
          <p:nvPr/>
        </p:nvSpPr>
        <p:spPr>
          <a:xfrm>
            <a:off x="1396392" y="2143041"/>
            <a:ext cx="2465971" cy="592966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任务描述</a:t>
            </a:r>
          </a:p>
        </p:txBody>
      </p:sp>
      <p:sp>
        <p:nvSpPr>
          <p:cNvPr id="174" name="矩形 173"/>
          <p:cNvSpPr/>
          <p:nvPr/>
        </p:nvSpPr>
        <p:spPr>
          <a:xfrm>
            <a:off x="2022272" y="1766886"/>
            <a:ext cx="1214203" cy="7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82" name="组合 181"/>
          <p:cNvGrpSpPr/>
          <p:nvPr/>
        </p:nvGrpSpPr>
        <p:grpSpPr>
          <a:xfrm>
            <a:off x="2423153" y="5148043"/>
            <a:ext cx="412439" cy="89522"/>
            <a:chOff x="2353141" y="4866143"/>
            <a:chExt cx="412439" cy="89522"/>
          </a:xfrm>
          <a:gradFill flip="none" rotWithShape="1"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177" name="箭头: V 形 176"/>
            <p:cNvSpPr/>
            <p:nvPr/>
          </p:nvSpPr>
          <p:spPr>
            <a:xfrm>
              <a:off x="2353141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8" name="箭头: V 形 177"/>
            <p:cNvSpPr/>
            <p:nvPr/>
          </p:nvSpPr>
          <p:spPr>
            <a:xfrm>
              <a:off x="2460780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9" name="箭头: V 形 178"/>
            <p:cNvSpPr/>
            <p:nvPr/>
          </p:nvSpPr>
          <p:spPr>
            <a:xfrm>
              <a:off x="2568419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0" name="箭头: V 形 179"/>
            <p:cNvSpPr/>
            <p:nvPr/>
          </p:nvSpPr>
          <p:spPr>
            <a:xfrm>
              <a:off x="2676058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57883" y="1637260"/>
            <a:ext cx="2966085" cy="4806315"/>
            <a:chOff x="4612995" y="1514475"/>
            <a:chExt cx="2966085" cy="4806315"/>
          </a:xfrm>
        </p:grpSpPr>
        <p:sp>
          <p:nvSpPr>
            <p:cNvPr id="38" name="矩形: 圆角 37"/>
            <p:cNvSpPr/>
            <p:nvPr/>
          </p:nvSpPr>
          <p:spPr>
            <a:xfrm>
              <a:off x="4612995" y="1514475"/>
              <a:ext cx="2966085" cy="4785995"/>
            </a:xfrm>
            <a:prstGeom prst="roundRect">
              <a:avLst>
                <a:gd name="adj" fmla="val 8639"/>
              </a:avLst>
            </a:prstGeom>
            <a:ln>
              <a:noFill/>
            </a:ln>
            <a:effectLst>
              <a:outerShdw blurRad="63500" sx="102000" sy="102000" algn="ctr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4125" y="2287270"/>
              <a:ext cx="2564765" cy="4033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1.素质目标：要有强烈的职业认同感，热爱学前教育事业，具有职业理想,践行社会主义核心价值观。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2.认知目标：了解实习之前的师德修养准备、专业知识准备、专业技能准备、实习心理准备。了解《幼儿园教师专业标准(试行)》、《保育员国家职业技能标准)》的要求。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3.技能目标：掌握当地的保育规范。能预测在实习中存在的问题，并制定实习目标。</a:t>
              </a:r>
            </a:p>
          </p:txBody>
        </p:sp>
        <p:sp>
          <p:nvSpPr>
            <p:cNvPr id="23" name="矩形: 圆顶角 22"/>
            <p:cNvSpPr/>
            <p:nvPr/>
          </p:nvSpPr>
          <p:spPr>
            <a:xfrm>
              <a:off x="4863014" y="1694365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任务目标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865933" y="2286855"/>
              <a:ext cx="460132" cy="0"/>
            </a:xfrm>
            <a:prstGeom prst="line">
              <a:avLst/>
            </a:prstGeom>
            <a:ln w="25400" cap="rnd">
              <a:solidFill>
                <a:schemeClr val="bg2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1" name="组合 200"/>
            <p:cNvGrpSpPr/>
            <p:nvPr/>
          </p:nvGrpSpPr>
          <p:grpSpPr>
            <a:xfrm>
              <a:off x="5872383" y="5148043"/>
              <a:ext cx="453682" cy="89522"/>
              <a:chOff x="5570308" y="5148043"/>
              <a:chExt cx="453682" cy="89522"/>
            </a:xfrm>
          </p:grpSpPr>
          <p:grpSp>
            <p:nvGrpSpPr>
              <p:cNvPr id="183" name="组合 182"/>
              <p:cNvGrpSpPr/>
              <p:nvPr/>
            </p:nvGrpSpPr>
            <p:grpSpPr>
              <a:xfrm>
                <a:off x="5826829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86" name="箭头: V 形 185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箭头: V 形 186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4" name="组合 193"/>
              <p:cNvGrpSpPr/>
              <p:nvPr/>
            </p:nvGrpSpPr>
            <p:grpSpPr>
              <a:xfrm flipH="1">
                <a:off x="5570308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97" name="箭头: V 形 196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箭头: V 形 197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289891" y="1368624"/>
            <a:ext cx="4603809" cy="4603809"/>
            <a:chOff x="3464531" y="1076296"/>
            <a:chExt cx="4603809" cy="4603809"/>
          </a:xfrm>
        </p:grpSpPr>
        <p:sp>
          <p:nvSpPr>
            <p:cNvPr id="47" name="椭圆 46"/>
            <p:cNvSpPr/>
            <p:nvPr/>
          </p:nvSpPr>
          <p:spPr>
            <a:xfrm>
              <a:off x="3948779" y="1631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464531" y="10762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406525" y="286068"/>
            <a:ext cx="322072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实习准备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一、师德修养准备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（一）关爱生命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（二）关爱婴幼儿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（三）爱岗敬业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（四）遵章守纪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664853" y="3990454"/>
              <a:ext cx="177521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ln w="15875">
                    <a:gradFill>
                      <a:gsLst>
                        <a:gs pos="0">
                          <a:schemeClr val="accent1"/>
                        </a:gs>
                        <a:gs pos="67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cs typeface="+mn-ea"/>
                  <a:sym typeface="+mn-lt"/>
                </a:rPr>
                <a:t>03</a:t>
              </a:r>
              <a:endParaRPr lang="zh-CN" altLang="en-US" sz="6600" dirty="0">
                <a:ln w="15875">
                  <a:gradFill>
                    <a:gsLst>
                      <a:gs pos="0">
                        <a:schemeClr val="accent1"/>
                      </a:gs>
                      <a:gs pos="67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cs typeface="+mn-ea"/>
                <a:sym typeface="+mn-lt"/>
              </a:endParaRP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实习准备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二、实习心理准备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（一）转换角色</a:t>
              </a:r>
              <a:r>
                <a:rPr lang="en-US" altLang="zh-CN" sz="2000" dirty="0">
                  <a:solidFill>
                    <a:schemeClr val="accent6"/>
                  </a:solidFill>
                  <a:cs typeface="+mn-ea"/>
                  <a:sym typeface="+mn-lt"/>
                </a:rPr>
                <a:t>          </a:t>
              </a: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（四）不怕困难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（二）吃苦耐劳</a:t>
              </a:r>
              <a:r>
                <a:rPr lang="en-US" altLang="zh-CN" sz="2000" dirty="0">
                  <a:solidFill>
                    <a:schemeClr val="accent6"/>
                  </a:solidFill>
                  <a:cs typeface="+mn-ea"/>
                  <a:sym typeface="+mn-lt"/>
                </a:rPr>
                <a:t>          </a:t>
              </a: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（五）善于反思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（三）谦虚好学</a:t>
              </a:r>
              <a:r>
                <a:rPr lang="en-US" altLang="zh-CN" sz="2000" dirty="0">
                  <a:solidFill>
                    <a:schemeClr val="accent6"/>
                  </a:solidFill>
                  <a:cs typeface="+mn-ea"/>
                  <a:sym typeface="+mn-lt"/>
                </a:rPr>
                <a:t>          </a:t>
              </a: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（六）学会倾诉，调整情绪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endParaRPr lang="zh-CN" altLang="en-US" sz="2000" dirty="0">
                <a:solidFill>
                  <a:schemeClr val="accent6"/>
                </a:solidFill>
                <a:cs typeface="+mn-ea"/>
                <a:sym typeface="+mn-lt"/>
              </a:endParaRP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endParaRPr lang="zh-CN" altLang="en-US" sz="200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实习准备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三、专业知识准备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1.《学前卫生与保育》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2.《幼儿行为观察》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endParaRPr lang="zh-CN" altLang="en-US" sz="2000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实习准备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四、专业技能准备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（一）会观察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（二）会沟通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（三）会操作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54755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任务二 实习准备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550665" y="5869791"/>
            <a:ext cx="976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chemeClr val="accent1">
                    <a:alpha val="4000"/>
                  </a:schemeClr>
                </a:solidFill>
                <a:cs typeface="+mn-ea"/>
                <a:sym typeface="+mn-lt"/>
              </a:rPr>
              <a:t>INDUCTION TRAINING</a:t>
            </a:r>
          </a:p>
        </p:txBody>
      </p:sp>
      <p:sp>
        <p:nvSpPr>
          <p:cNvPr id="24" name="任意多边形: 形状 23"/>
          <p:cNvSpPr/>
          <p:nvPr/>
        </p:nvSpPr>
        <p:spPr>
          <a:xfrm>
            <a:off x="9174822" y="2"/>
            <a:ext cx="3017179" cy="6857999"/>
          </a:xfrm>
          <a:custGeom>
            <a:avLst/>
            <a:gdLst>
              <a:gd name="connsiteX0" fmla="*/ 2892262 w 6095999"/>
              <a:gd name="connsiteY0" fmla="*/ 0 h 6857999"/>
              <a:gd name="connsiteX1" fmla="*/ 6095999 w 6095999"/>
              <a:gd name="connsiteY1" fmla="*/ 0 h 6857999"/>
              <a:gd name="connsiteX2" fmla="*/ 6095999 w 6095999"/>
              <a:gd name="connsiteY2" fmla="*/ 6857999 h 6857999"/>
              <a:gd name="connsiteX3" fmla="*/ 0 w 6095999"/>
              <a:gd name="connsiteY3" fmla="*/ 6857999 h 6857999"/>
              <a:gd name="connsiteX4" fmla="*/ 46894 w 6095999"/>
              <a:gd name="connsiteY4" fmla="*/ 6486270 h 6857999"/>
              <a:gd name="connsiteX5" fmla="*/ 2887777 w 6095999"/>
              <a:gd name="connsiteY5" fmla="*/ 549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5999" h="6857999">
                <a:moveTo>
                  <a:pt x="2892262" y="0"/>
                </a:moveTo>
                <a:lnTo>
                  <a:pt x="6095999" y="0"/>
                </a:lnTo>
                <a:lnTo>
                  <a:pt x="6095999" y="6857999"/>
                </a:lnTo>
                <a:lnTo>
                  <a:pt x="0" y="6857999"/>
                </a:lnTo>
                <a:lnTo>
                  <a:pt x="46894" y="6486270"/>
                </a:lnTo>
                <a:cubicBezTo>
                  <a:pt x="382690" y="4158749"/>
                  <a:pt x="1373598" y="1967553"/>
                  <a:pt x="2887777" y="54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0800000" algn="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40205" y="2152015"/>
            <a:ext cx="6776720" cy="132207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自查：我的实习准备。</a:t>
            </a:r>
          </a:p>
          <a:p>
            <a:pPr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（在相应选项上打√）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18" name="任意多边形: 形状 17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6180" y="5038590"/>
            <a:ext cx="730756" cy="107799"/>
            <a:chOff x="853551" y="5236816"/>
            <a:chExt cx="849163" cy="125266"/>
          </a:xfrm>
        </p:grpSpPr>
        <p:sp>
          <p:nvSpPr>
            <p:cNvPr id="30" name="椭圆 29"/>
            <p:cNvSpPr/>
            <p:nvPr/>
          </p:nvSpPr>
          <p:spPr>
            <a:xfrm>
              <a:off x="853551" y="5236819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094851" y="5236818"/>
              <a:ext cx="125263" cy="12526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336151" y="5236817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577451" y="5236816"/>
              <a:ext cx="125263" cy="125263"/>
            </a:xfrm>
            <a:prstGeom prst="ellipse">
              <a:avLst/>
            </a:prstGeom>
            <a:solidFill>
              <a:schemeClr val="accent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6" name="任意多边形: 形状 35"/>
          <p:cNvSpPr/>
          <p:nvPr/>
        </p:nvSpPr>
        <p:spPr>
          <a:xfrm flipV="1">
            <a:off x="752270" y="1855898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8" name="任意多边形: 形状 37"/>
          <p:cNvSpPr/>
          <p:nvPr/>
        </p:nvSpPr>
        <p:spPr>
          <a:xfrm flipH="1">
            <a:off x="6517702" y="3989984"/>
            <a:ext cx="361167" cy="295839"/>
          </a:xfrm>
          <a:custGeom>
            <a:avLst/>
            <a:gdLst>
              <a:gd name="connsiteX0" fmla="*/ 383273 w 692959"/>
              <a:gd name="connsiteY0" fmla="*/ 567617 h 567617"/>
              <a:gd name="connsiteX1" fmla="*/ 677170 w 692959"/>
              <a:gd name="connsiteY1" fmla="*/ 567617 h 567617"/>
              <a:gd name="connsiteX2" fmla="*/ 692959 w 692959"/>
              <a:gd name="connsiteY2" fmla="*/ 551828 h 567617"/>
              <a:gd name="connsiteX3" fmla="*/ 692959 w 692959"/>
              <a:gd name="connsiteY3" fmla="*/ 192587 h 567617"/>
              <a:gd name="connsiteX4" fmla="*/ 677170 w 692959"/>
              <a:gd name="connsiteY4" fmla="*/ 176798 h 567617"/>
              <a:gd name="connsiteX5" fmla="*/ 483023 w 692959"/>
              <a:gd name="connsiteY5" fmla="*/ 176798 h 567617"/>
              <a:gd name="connsiteX6" fmla="*/ 483023 w 692959"/>
              <a:gd name="connsiteY6" fmla="*/ 0 h 567617"/>
              <a:gd name="connsiteX7" fmla="*/ 367481 w 692959"/>
              <a:gd name="connsiteY7" fmla="*/ 186588 h 567617"/>
              <a:gd name="connsiteX8" fmla="*/ 367481 w 692959"/>
              <a:gd name="connsiteY8" fmla="*/ 190769 h 567617"/>
              <a:gd name="connsiteX9" fmla="*/ 368237 w 692959"/>
              <a:gd name="connsiteY9" fmla="*/ 190769 h 567617"/>
              <a:gd name="connsiteX10" fmla="*/ 367484 w 692959"/>
              <a:gd name="connsiteY10" fmla="*/ 192587 h 567617"/>
              <a:gd name="connsiteX11" fmla="*/ 367484 w 692959"/>
              <a:gd name="connsiteY11" fmla="*/ 551828 h 567617"/>
              <a:gd name="connsiteX12" fmla="*/ 383273 w 692959"/>
              <a:gd name="connsiteY12" fmla="*/ 567617 h 567617"/>
              <a:gd name="connsiteX13" fmla="*/ 15792 w 692959"/>
              <a:gd name="connsiteY13" fmla="*/ 567617 h 567617"/>
              <a:gd name="connsiteX14" fmla="*/ 309689 w 692959"/>
              <a:gd name="connsiteY14" fmla="*/ 567617 h 567617"/>
              <a:gd name="connsiteX15" fmla="*/ 325478 w 692959"/>
              <a:gd name="connsiteY15" fmla="*/ 551828 h 567617"/>
              <a:gd name="connsiteX16" fmla="*/ 325478 w 692959"/>
              <a:gd name="connsiteY16" fmla="*/ 192587 h 567617"/>
              <a:gd name="connsiteX17" fmla="*/ 309689 w 692959"/>
              <a:gd name="connsiteY17" fmla="*/ 176798 h 567617"/>
              <a:gd name="connsiteX18" fmla="*/ 115542 w 692959"/>
              <a:gd name="connsiteY18" fmla="*/ 176798 h 567617"/>
              <a:gd name="connsiteX19" fmla="*/ 115542 w 692959"/>
              <a:gd name="connsiteY19" fmla="*/ 0 h 567617"/>
              <a:gd name="connsiteX20" fmla="*/ 0 w 692959"/>
              <a:gd name="connsiteY20" fmla="*/ 186588 h 567617"/>
              <a:gd name="connsiteX21" fmla="*/ 0 w 692959"/>
              <a:gd name="connsiteY21" fmla="*/ 190769 h 567617"/>
              <a:gd name="connsiteX22" fmla="*/ 756 w 692959"/>
              <a:gd name="connsiteY22" fmla="*/ 190769 h 567617"/>
              <a:gd name="connsiteX23" fmla="*/ 3 w 692959"/>
              <a:gd name="connsiteY23" fmla="*/ 192587 h 567617"/>
              <a:gd name="connsiteX24" fmla="*/ 3 w 692959"/>
              <a:gd name="connsiteY24" fmla="*/ 551828 h 567617"/>
              <a:gd name="connsiteX25" fmla="*/ 15792 w 692959"/>
              <a:gd name="connsiteY25" fmla="*/ 567617 h 56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92959" h="567617">
                <a:moveTo>
                  <a:pt x="383273" y="567617"/>
                </a:moveTo>
                <a:lnTo>
                  <a:pt x="677170" y="567617"/>
                </a:lnTo>
                <a:cubicBezTo>
                  <a:pt x="685890" y="567617"/>
                  <a:pt x="692959" y="560548"/>
                  <a:pt x="692959" y="551828"/>
                </a:cubicBezTo>
                <a:lnTo>
                  <a:pt x="692959" y="192587"/>
                </a:lnTo>
                <a:cubicBezTo>
                  <a:pt x="692959" y="183867"/>
                  <a:pt x="685890" y="176798"/>
                  <a:pt x="677170" y="176798"/>
                </a:cubicBezTo>
                <a:lnTo>
                  <a:pt x="483023" y="176798"/>
                </a:lnTo>
                <a:lnTo>
                  <a:pt x="483023" y="0"/>
                </a:lnTo>
                <a:lnTo>
                  <a:pt x="367481" y="186588"/>
                </a:lnTo>
                <a:lnTo>
                  <a:pt x="367481" y="190769"/>
                </a:lnTo>
                <a:lnTo>
                  <a:pt x="368237" y="190769"/>
                </a:lnTo>
                <a:lnTo>
                  <a:pt x="367484" y="192587"/>
                </a:lnTo>
                <a:lnTo>
                  <a:pt x="367484" y="551828"/>
                </a:lnTo>
                <a:cubicBezTo>
                  <a:pt x="367484" y="560548"/>
                  <a:pt x="374553" y="567617"/>
                  <a:pt x="383273" y="567617"/>
                </a:cubicBezTo>
                <a:close/>
                <a:moveTo>
                  <a:pt x="15792" y="567617"/>
                </a:moveTo>
                <a:lnTo>
                  <a:pt x="309689" y="567617"/>
                </a:lnTo>
                <a:cubicBezTo>
                  <a:pt x="318409" y="567617"/>
                  <a:pt x="325478" y="560548"/>
                  <a:pt x="325478" y="551828"/>
                </a:cubicBezTo>
                <a:lnTo>
                  <a:pt x="325478" y="192587"/>
                </a:lnTo>
                <a:cubicBezTo>
                  <a:pt x="325478" y="183867"/>
                  <a:pt x="318409" y="176798"/>
                  <a:pt x="309689" y="176798"/>
                </a:cubicBezTo>
                <a:lnTo>
                  <a:pt x="115542" y="176798"/>
                </a:lnTo>
                <a:lnTo>
                  <a:pt x="115542" y="0"/>
                </a:lnTo>
                <a:lnTo>
                  <a:pt x="0" y="186588"/>
                </a:lnTo>
                <a:lnTo>
                  <a:pt x="0" y="190769"/>
                </a:lnTo>
                <a:lnTo>
                  <a:pt x="756" y="190769"/>
                </a:lnTo>
                <a:lnTo>
                  <a:pt x="3" y="192587"/>
                </a:lnTo>
                <a:lnTo>
                  <a:pt x="3" y="551828"/>
                </a:lnTo>
                <a:cubicBezTo>
                  <a:pt x="3" y="560548"/>
                  <a:pt x="7072" y="567617"/>
                  <a:pt x="15792" y="567617"/>
                </a:cubicBezTo>
                <a:close/>
              </a:path>
            </a:pathLst>
          </a:cu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45514" y="295389"/>
            <a:ext cx="1783313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实践任务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 rot="6677149">
            <a:off x="7294918" y="3400391"/>
            <a:ext cx="5056424" cy="3459668"/>
          </a:xfrm>
          <a:custGeom>
            <a:avLst/>
            <a:gdLst>
              <a:gd name="connsiteX0" fmla="*/ 39876 w 5056424"/>
              <a:gd name="connsiteY0" fmla="*/ 3149753 h 3459668"/>
              <a:gd name="connsiteX1" fmla="*/ 0 w 5056424"/>
              <a:gd name="connsiteY1" fmla="*/ 2952239 h 3459668"/>
              <a:gd name="connsiteX2" fmla="*/ 0 w 5056424"/>
              <a:gd name="connsiteY2" fmla="*/ 1444843 h 3459668"/>
              <a:gd name="connsiteX3" fmla="*/ 3708543 w 5056424"/>
              <a:gd name="connsiteY3" fmla="*/ 0 h 3459668"/>
              <a:gd name="connsiteX4" fmla="*/ 5056424 w 5056424"/>
              <a:gd name="connsiteY4" fmla="*/ 3459668 h 3459668"/>
              <a:gd name="connsiteX5" fmla="*/ 507430 w 5056424"/>
              <a:gd name="connsiteY5" fmla="*/ 3459668 h 3459668"/>
              <a:gd name="connsiteX6" fmla="*/ 39876 w 5056424"/>
              <a:gd name="connsiteY6" fmla="*/ 3149753 h 345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56424" h="3459668">
                <a:moveTo>
                  <a:pt x="39876" y="3149753"/>
                </a:moveTo>
                <a:cubicBezTo>
                  <a:pt x="14199" y="3089044"/>
                  <a:pt x="0" y="3022300"/>
                  <a:pt x="0" y="2952239"/>
                </a:cubicBezTo>
                <a:lnTo>
                  <a:pt x="0" y="1444843"/>
                </a:lnTo>
                <a:lnTo>
                  <a:pt x="3708543" y="0"/>
                </a:lnTo>
                <a:lnTo>
                  <a:pt x="5056424" y="3459668"/>
                </a:lnTo>
                <a:lnTo>
                  <a:pt x="507430" y="3459668"/>
                </a:lnTo>
                <a:cubicBezTo>
                  <a:pt x="297245" y="3459667"/>
                  <a:pt x="116909" y="3331877"/>
                  <a:pt x="39876" y="3149753"/>
                </a:cubicBezTo>
                <a:close/>
              </a:path>
            </a:pathLst>
          </a:custGeom>
          <a:solidFill>
            <a:schemeClr val="accent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任意多边形: 形状 3"/>
          <p:cNvSpPr/>
          <p:nvPr/>
        </p:nvSpPr>
        <p:spPr>
          <a:xfrm rot="6677149">
            <a:off x="8069760" y="2950747"/>
            <a:ext cx="5840293" cy="3724816"/>
          </a:xfrm>
          <a:custGeom>
            <a:avLst/>
            <a:gdLst>
              <a:gd name="connsiteX0" fmla="*/ 39876 w 5840293"/>
              <a:gd name="connsiteY0" fmla="*/ 3414901 h 3724816"/>
              <a:gd name="connsiteX1" fmla="*/ 0 w 5840293"/>
              <a:gd name="connsiteY1" fmla="*/ 3217387 h 3724816"/>
              <a:gd name="connsiteX2" fmla="*/ 0 w 5840293"/>
              <a:gd name="connsiteY2" fmla="*/ 1709991 h 3724816"/>
              <a:gd name="connsiteX3" fmla="*/ 4389110 w 5840293"/>
              <a:gd name="connsiteY3" fmla="*/ 0 h 3724816"/>
              <a:gd name="connsiteX4" fmla="*/ 5840293 w 5840293"/>
              <a:gd name="connsiteY4" fmla="*/ 3724816 h 3724816"/>
              <a:gd name="connsiteX5" fmla="*/ 507430 w 5840293"/>
              <a:gd name="connsiteY5" fmla="*/ 3724816 h 3724816"/>
              <a:gd name="connsiteX6" fmla="*/ 39876 w 5840293"/>
              <a:gd name="connsiteY6" fmla="*/ 3414901 h 372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40293" h="3724816">
                <a:moveTo>
                  <a:pt x="39876" y="3414901"/>
                </a:moveTo>
                <a:cubicBezTo>
                  <a:pt x="14199" y="3354192"/>
                  <a:pt x="0" y="3287448"/>
                  <a:pt x="0" y="3217387"/>
                </a:cubicBezTo>
                <a:lnTo>
                  <a:pt x="0" y="1709991"/>
                </a:lnTo>
                <a:lnTo>
                  <a:pt x="4389110" y="0"/>
                </a:lnTo>
                <a:lnTo>
                  <a:pt x="5840293" y="3724816"/>
                </a:lnTo>
                <a:lnTo>
                  <a:pt x="507430" y="3724816"/>
                </a:lnTo>
                <a:cubicBezTo>
                  <a:pt x="297245" y="3724815"/>
                  <a:pt x="116909" y="3597025"/>
                  <a:pt x="39876" y="34149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任意多边形: 形状 9"/>
          <p:cNvSpPr/>
          <p:nvPr/>
        </p:nvSpPr>
        <p:spPr>
          <a:xfrm rot="1795979">
            <a:off x="742138" y="-738956"/>
            <a:ext cx="2295478" cy="2173283"/>
          </a:xfrm>
          <a:custGeom>
            <a:avLst/>
            <a:gdLst>
              <a:gd name="connsiteX0" fmla="*/ 0 w 1924830"/>
              <a:gd name="connsiteY0" fmla="*/ 1108301 h 1822366"/>
              <a:gd name="connsiteX1" fmla="*/ 1924830 w 1924830"/>
              <a:gd name="connsiteY1" fmla="*/ 0 h 1822366"/>
              <a:gd name="connsiteX2" fmla="*/ 1924830 w 1924830"/>
              <a:gd name="connsiteY2" fmla="*/ 1581069 h 1822366"/>
              <a:gd name="connsiteX3" fmla="*/ 1683533 w 1924830"/>
              <a:gd name="connsiteY3" fmla="*/ 1822366 h 1822366"/>
              <a:gd name="connsiteX4" fmla="*/ 411153 w 1924830"/>
              <a:gd name="connsiteY4" fmla="*/ 1822366 h 182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4830" h="1822366">
                <a:moveTo>
                  <a:pt x="0" y="1108301"/>
                </a:moveTo>
                <a:lnTo>
                  <a:pt x="1924830" y="0"/>
                </a:lnTo>
                <a:lnTo>
                  <a:pt x="1924830" y="1581069"/>
                </a:lnTo>
                <a:cubicBezTo>
                  <a:pt x="1924830" y="1714334"/>
                  <a:pt x="1816798" y="1822366"/>
                  <a:pt x="1683533" y="1822366"/>
                </a:cubicBezTo>
                <a:lnTo>
                  <a:pt x="411153" y="1822366"/>
                </a:lnTo>
                <a:close/>
              </a:path>
            </a:pathLst>
          </a:custGeom>
          <a:solidFill>
            <a:schemeClr val="accent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1795979">
            <a:off x="-40784" y="-797848"/>
            <a:ext cx="2548324" cy="2412669"/>
          </a:xfrm>
          <a:custGeom>
            <a:avLst/>
            <a:gdLst>
              <a:gd name="connsiteX0" fmla="*/ 0 w 1924830"/>
              <a:gd name="connsiteY0" fmla="*/ 1108301 h 1822366"/>
              <a:gd name="connsiteX1" fmla="*/ 1924830 w 1924830"/>
              <a:gd name="connsiteY1" fmla="*/ 0 h 1822366"/>
              <a:gd name="connsiteX2" fmla="*/ 1924830 w 1924830"/>
              <a:gd name="connsiteY2" fmla="*/ 1581069 h 1822366"/>
              <a:gd name="connsiteX3" fmla="*/ 1683533 w 1924830"/>
              <a:gd name="connsiteY3" fmla="*/ 1822366 h 1822366"/>
              <a:gd name="connsiteX4" fmla="*/ 411153 w 1924830"/>
              <a:gd name="connsiteY4" fmla="*/ 1822366 h 1822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4830" h="1822366">
                <a:moveTo>
                  <a:pt x="0" y="1108301"/>
                </a:moveTo>
                <a:lnTo>
                  <a:pt x="1924830" y="0"/>
                </a:lnTo>
                <a:lnTo>
                  <a:pt x="1924830" y="1581069"/>
                </a:lnTo>
                <a:cubicBezTo>
                  <a:pt x="1924830" y="1714334"/>
                  <a:pt x="1816798" y="1822366"/>
                  <a:pt x="1683533" y="1822366"/>
                </a:cubicBezTo>
                <a:lnTo>
                  <a:pt x="411153" y="18223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52531" y="1824000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4000"/>
                </a:srgb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3" name="任意多边形: 形状 12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任意多边形: 形状 73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任意多边形: 形状 74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任意多边形: 形状 77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任意多边形: 形状 78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任意多边形: 形状 79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任意多边形: 形状 83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任意多边形: 形状 84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任意多边形: 形状 85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任意多边形: 形状 86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任意多边形: 形状 87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任意多边形: 形状 88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0" name="任意多边形: 形状 89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任意多边形: 形状 90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2" name="任意多边形: 形状 91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任意多边形: 形状 92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任意多边形: 形状 93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任意多边形: 形状 94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任意多边形: 形状 95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7" name="任意多边形: 形状 96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8" name="任意多边形: 形状 97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9" name="任意多边形: 形状 98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0" name="任意多边形: 形状 99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1" name="任意多边形: 形状 100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2" name="任意多边形: 形状 101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3" name="任意多边形: 形状 102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4" name="任意多边形: 形状 103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任意多边形: 形状 104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6" name="任意多边形: 形状 105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7" name="任意多边形: 形状 106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8" name="任意多边形: 形状 107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9" name="任意多边形: 形状 108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任意多边形: 形状 109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1" name="任意多边形: 形状 110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任意多边形: 形状 111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3" name="任意多边形: 形状 112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4" name="任意多边形: 形状 113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5" name="任意多边形: 形状 114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6" name="任意多边形: 形状 115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7" name="任意多边形: 形状 116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8" name="任意多边形: 形状 117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9" name="任意多边形: 形状 118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0" name="任意多边形: 形状 119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1" name="任意多边形: 形状 120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2" name="任意多边形: 形状 121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3" name="任意多边形: 形状 122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任意多边形: 形状 123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5" name="任意多边形: 形状 124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6" name="任意多边形: 形状 125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7" name="任意多边形: 形状 126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任意多边形: 形状 127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任意多边形: 形状 128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任意多边形: 形状 130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任意多边形: 形状 131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3" name="任意多边形: 形状 132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5" name="任意多边形: 形状 134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6" name="任意多边形: 形状 135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7" name="任意多边形: 形状 136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8" name="任意多边形: 形状 137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9" name="文本框 138"/>
          <p:cNvSpPr txBox="1"/>
          <p:nvPr/>
        </p:nvSpPr>
        <p:spPr>
          <a:xfrm>
            <a:off x="809027" y="2443705"/>
            <a:ext cx="61313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accent1"/>
                </a:solidFill>
                <a:latin typeface="汉真广标" pitchFamily="49" charset="-122"/>
                <a:ea typeface="汉真广标" pitchFamily="49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谢谢您的观看</a:t>
            </a:r>
          </a:p>
        </p:txBody>
      </p:sp>
      <p:sp>
        <p:nvSpPr>
          <p:cNvPr id="140" name="iŝ1ídé"/>
          <p:cNvSpPr txBox="1"/>
          <p:nvPr/>
        </p:nvSpPr>
        <p:spPr>
          <a:xfrm>
            <a:off x="877608" y="3551701"/>
            <a:ext cx="5393469" cy="36401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cs typeface="+mn-ea"/>
                <a:sym typeface="+mn-lt"/>
              </a:rPr>
              <a:t>这里填写简单的开场白，避免出现演示时首页停留时间过长</a:t>
            </a:r>
          </a:p>
        </p:txBody>
      </p:sp>
      <p:sp>
        <p:nvSpPr>
          <p:cNvPr id="141" name="矩形: 圆角 140"/>
          <p:cNvSpPr/>
          <p:nvPr/>
        </p:nvSpPr>
        <p:spPr>
          <a:xfrm>
            <a:off x="877608" y="4477692"/>
            <a:ext cx="1522692" cy="36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THANKS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142" name="图形 14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980599" y="4518794"/>
            <a:ext cx="281805" cy="281805"/>
          </a:xfrm>
          <a:prstGeom prst="rect">
            <a:avLst/>
          </a:prstGeom>
        </p:spPr>
      </p:pic>
      <p:grpSp>
        <p:nvGrpSpPr>
          <p:cNvPr id="143" name="组合 142"/>
          <p:cNvGrpSpPr/>
          <p:nvPr/>
        </p:nvGrpSpPr>
        <p:grpSpPr>
          <a:xfrm flipV="1">
            <a:off x="752531" y="5794103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44" name="任意多边形: 形状 143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任意多边形: 形状 144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任意多边形: 形状 145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任意多边形: 形状 150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任意多边形: 形状 151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任意多边形: 形状 152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任意多边形: 形状 153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任意多边形: 形状 154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任意多边形: 形状 163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任意多边形: 形状 164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任意多边形: 形状 165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任意多边形: 形状 166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任意多边形: 形状 168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任意多边形: 形状 169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任意多边形: 形状 171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任意多边形: 形状 172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任意多边形: 形状 173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任意多边形: 形状 174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任意多边形: 形状 175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任意多边形: 形状 179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任意多边形: 形状 180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任意多边形: 形状 181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任意多边形: 形状 183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任意多边形: 形状 184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任意多边形: 形状 185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任意多边形: 形状 186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任意多边形: 形状 187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任意多边形: 形状 188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任意多边形: 形状 189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任意多边形: 形状 190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任意多边形: 形状 191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任意多边形: 形状 192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任意多边形: 形状 193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任意多边形: 形状 194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任意多边形: 形状 195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任意多边形: 形状 196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任意多边形: 形状 197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任意多边形: 形状 198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任意多边形: 形状 199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任意多边形: 形状 202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任意多边形: 形状 206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任意多边形: 形状 211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任意多边形: 形状 212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任意多边形: 形状 213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任意多边形: 形状 214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任意多边形: 形状 215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任意多边形: 形状 216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任意多边形: 形状 217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任意多边形: 形状 218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任意多边形: 形状 219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任意多边形: 形状 220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任意多边形: 形状 221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任意多边形: 形状 222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任意多边形: 形状 223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任意多边形: 形状 224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任意多边形: 形状 225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任意多边形: 形状 226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任意多边形: 形状 227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任意多边形: 形状 228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任意多边形: 形状 229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任意多边形: 形状 230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任意多边形: 形状 231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任意多边形: 形状 232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任意多边形: 形状 233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任意多边形: 形状 234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任意多边形: 形状 235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任意多边形: 形状 236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任意多边形: 形状 237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任意多边形: 形状 238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任意多边形: 形状 239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任意多边形: 形状 240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任意多边形: 形状 241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任意多边形: 形状 242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任意多边形: 形状 243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任意多边形: 形状 244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任意多边形: 形状 245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任意多边形: 形状 246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任意多边形: 形状 247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任意多边形: 形状 248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任意多边形: 形状 249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任意多边形: 形状 250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任意多边形: 形状 251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任意多边形: 形状 252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任意多边形: 形状 253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任意多边形: 形状 254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任意多边形: 形状 255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任意多边形: 形状 256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任意多边形: 形状 257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任意多边形: 形状 258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任意多边形: 形状 259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: 形状 260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任意多边形: 形状 261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任意多边形: 形状 262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任意多边形: 形状 263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任意多边形: 形状 264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6" name="任意多边形: 形状 265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7" name="任意多边形: 形状 266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8" name="任意多边形: 形状 267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9" name="任意多边形: 形状 268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9" name="文本框 288"/>
          <p:cNvSpPr txBox="1"/>
          <p:nvPr/>
        </p:nvSpPr>
        <p:spPr>
          <a:xfrm>
            <a:off x="6448740" y="462495"/>
            <a:ext cx="5590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accent1">
                    <a:alpha val="25000"/>
                  </a:schemeClr>
                </a:solidFill>
              </a:defRPr>
            </a:lvl1pPr>
          </a:lstStyle>
          <a:p>
            <a:pPr algn="dist"/>
            <a:r>
              <a:rPr lang="en-US" altLang="zh-CN" dirty="0">
                <a:cs typeface="+mn-ea"/>
                <a:sym typeface="+mn-lt"/>
              </a:rPr>
              <a:t>NEW EMPLOYEE ORIENTATION TRAINING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30" name="任意多边形: 形状 29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60401" y="82993"/>
            <a:ext cx="2025650" cy="5738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lang="en-US" altLang="zh-CN" sz="2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758313" y="720790"/>
            <a:ext cx="500919" cy="4571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4165" y="890412"/>
            <a:ext cx="1765978" cy="5729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chemeClr val="bg2"/>
                </a:solidFill>
                <a:cs typeface="+mn-ea"/>
                <a:sym typeface="+mn-lt"/>
              </a:rPr>
              <a:t>结构导图</a:t>
            </a:r>
            <a:endParaRPr lang="en-US" altLang="zh-CN" sz="2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 flipV="1">
            <a:off x="9154165" y="5246687"/>
            <a:ext cx="3078400" cy="2412669"/>
            <a:chOff x="-40784" y="-797848"/>
            <a:chExt cx="3078400" cy="2412669"/>
          </a:xfrm>
        </p:grpSpPr>
        <p:sp>
          <p:nvSpPr>
            <p:cNvPr id="28" name="任意多边形: 形状 27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6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http://www.1ppt.com/hangye/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852140" y="2247221"/>
            <a:ext cx="7964461" cy="1972946"/>
            <a:chOff x="1744938" y="3290945"/>
            <a:chExt cx="5397597" cy="1163464"/>
          </a:xfrm>
        </p:grpSpPr>
        <p:grpSp>
          <p:nvGrpSpPr>
            <p:cNvPr id="47" name="组合 46"/>
            <p:cNvGrpSpPr/>
            <p:nvPr/>
          </p:nvGrpSpPr>
          <p:grpSpPr>
            <a:xfrm>
              <a:off x="1744938" y="3722525"/>
              <a:ext cx="860613" cy="276998"/>
              <a:chOff x="1686215" y="3806122"/>
              <a:chExt cx="860613" cy="206215"/>
            </a:xfrm>
          </p:grpSpPr>
          <p:sp>
            <p:nvSpPr>
              <p:cNvPr id="78" name="圆角矩形 2"/>
              <p:cNvSpPr>
                <a:spLocks noChangeArrowheads="1"/>
              </p:cNvSpPr>
              <p:nvPr/>
            </p:nvSpPr>
            <p:spPr bwMode="auto">
              <a:xfrm>
                <a:off x="1686215" y="3806122"/>
                <a:ext cx="860613" cy="206215"/>
              </a:xfrm>
              <a:prstGeom prst="roundRect">
                <a:avLst>
                  <a:gd name="adj" fmla="val 10000"/>
                </a:avLst>
              </a:prstGeom>
              <a:noFill/>
              <a:ln w="1905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1864987" y="3836548"/>
                <a:ext cx="545284" cy="175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3">
                        <a:lumMod val="75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入园</a:t>
                </a:r>
              </a:p>
            </p:txBody>
          </p:sp>
        </p:grpSp>
        <p:sp>
          <p:nvSpPr>
            <p:cNvPr id="48" name="圆角矩形 2"/>
            <p:cNvSpPr>
              <a:spLocks noChangeArrowheads="1"/>
            </p:cNvSpPr>
            <p:nvPr/>
          </p:nvSpPr>
          <p:spPr bwMode="auto">
            <a:xfrm>
              <a:off x="3062678" y="3338769"/>
              <a:ext cx="1115810" cy="256247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圆角矩形 2"/>
            <p:cNvSpPr>
              <a:spLocks noChangeArrowheads="1"/>
            </p:cNvSpPr>
            <p:nvPr/>
          </p:nvSpPr>
          <p:spPr bwMode="auto">
            <a:xfrm>
              <a:off x="3113890" y="4135217"/>
              <a:ext cx="1115809" cy="256247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圆角矩形 2"/>
            <p:cNvSpPr>
              <a:spLocks noChangeArrowheads="1"/>
            </p:cNvSpPr>
            <p:nvPr/>
          </p:nvSpPr>
          <p:spPr bwMode="auto">
            <a:xfrm>
              <a:off x="4597702" y="3290945"/>
              <a:ext cx="2373358" cy="381580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063269" y="3371571"/>
              <a:ext cx="1189838" cy="19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1.</a:t>
              </a:r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理解保育实习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109997" y="4135537"/>
              <a:ext cx="1069465" cy="19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2.</a:t>
              </a:r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实习准备</a:t>
              </a:r>
            </a:p>
          </p:txBody>
        </p:sp>
        <p:cxnSp>
          <p:nvCxnSpPr>
            <p:cNvPr id="59" name="直接连接符 58"/>
            <p:cNvCxnSpPr>
              <a:endCxn id="54" idx="1"/>
            </p:cNvCxnSpPr>
            <p:nvPr/>
          </p:nvCxnSpPr>
          <p:spPr>
            <a:xfrm flipV="1">
              <a:off x="2630941" y="3471206"/>
              <a:ext cx="432067" cy="401427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endCxn id="55" idx="1"/>
            </p:cNvCxnSpPr>
            <p:nvPr/>
          </p:nvCxnSpPr>
          <p:spPr>
            <a:xfrm>
              <a:off x="2605551" y="3889491"/>
              <a:ext cx="504366" cy="34563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/>
            <p:cNvSpPr txBox="1"/>
            <p:nvPr/>
          </p:nvSpPr>
          <p:spPr>
            <a:xfrm>
              <a:off x="4597863" y="3328392"/>
              <a:ext cx="2246856" cy="344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了解什么是保育实习、保育实习的目标和方法</a:t>
              </a:r>
            </a:p>
          </p:txBody>
        </p:sp>
        <p:sp>
          <p:nvSpPr>
            <p:cNvPr id="65" name="圆角矩形 2"/>
            <p:cNvSpPr>
              <a:spLocks noChangeArrowheads="1"/>
            </p:cNvSpPr>
            <p:nvPr/>
          </p:nvSpPr>
          <p:spPr bwMode="auto">
            <a:xfrm>
              <a:off x="4683771" y="4058225"/>
              <a:ext cx="2373358" cy="396184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653939" y="4082318"/>
              <a:ext cx="2488596" cy="344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做好保育实习的师德修养准备、实习心理准备、专业知识与技能准备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4166538" y="3464290"/>
              <a:ext cx="42880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4247206" y="4263502"/>
              <a:ext cx="419375" cy="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60664" y="261392"/>
            <a:ext cx="1816516" cy="52322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知识准备</a:t>
            </a:r>
            <a:endParaRPr kumimoji="0" lang="en-GB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  <a:rtl val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9" name="任意多边形: 形状 8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669926" y="1280165"/>
            <a:ext cx="9417377" cy="1368272"/>
          </a:xfrm>
          <a:prstGeom prst="roundRect">
            <a:avLst>
              <a:gd name="adj" fmla="val 4667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2103111" y="2959744"/>
            <a:ext cx="9417377" cy="1368272"/>
          </a:xfrm>
          <a:prstGeom prst="roundRect">
            <a:avLst>
              <a:gd name="adj" fmla="val 4667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669925" y="4634836"/>
            <a:ext cx="9417377" cy="1368272"/>
          </a:xfrm>
          <a:prstGeom prst="roundRect">
            <a:avLst>
              <a:gd name="adj" fmla="val 4667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1855" y="1724660"/>
            <a:ext cx="833183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accent6"/>
                </a:solidFill>
                <a:cs typeface="+mn-ea"/>
                <a:sym typeface="+mn-lt"/>
              </a:rPr>
              <a:t>学前卫生与保育、学前教育学、学前心理学、幼儿园游戏、幼儿园环境创设、幼儿园语言教育、幼儿园科学教育（科学教育、数学教育）、幼儿园社会教育、幼儿园健康教育、幼儿园艺术教育（音乐教育、美术教育）、幼儿行为观察与指导、幼儿园班级管理、幼儿园教育活动设计与组织等基本理论知识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8275" y="1362008"/>
            <a:ext cx="2350927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buSzPct val="25000"/>
              <a:defRPr/>
            </a:pPr>
            <a:r>
              <a:rPr lang="zh-CN" altLang="en-US" sz="1600" dirty="0">
                <a:solidFill>
                  <a:schemeClr val="accent1"/>
                </a:solidFill>
                <a:cs typeface="+mn-ea"/>
                <a:sym typeface="+mn-lt"/>
              </a:rPr>
              <a:t>专业知识准备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21480" y="3472438"/>
            <a:ext cx="6755768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bg2"/>
                </a:solidFill>
                <a:cs typeface="+mn-ea"/>
                <a:sym typeface="+mn-lt"/>
              </a:rPr>
              <a:t>这未成年人保护法》、《劳动法》、《教育法》、《幼儿园管理条例》、《幼儿园工作规程》、《托儿所、幼儿园卫生保健制度》等。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626321" y="3133884"/>
            <a:ext cx="2350927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913765">
              <a:buSzPct val="25000"/>
              <a:defRPr/>
            </a:pPr>
            <a:r>
              <a:rPr lang="zh-CN" altLang="en-US" sz="1600" dirty="0">
                <a:solidFill>
                  <a:schemeClr val="bg2"/>
                </a:solidFill>
                <a:cs typeface="+mn-ea"/>
                <a:sym typeface="+mn-lt"/>
              </a:rPr>
              <a:t>相关的法律、法规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72140" y="5177520"/>
            <a:ext cx="677072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accent6"/>
                </a:solidFill>
                <a:cs typeface="+mn-ea"/>
                <a:sym typeface="+mn-lt"/>
              </a:rPr>
              <a:t>熟悉《幼儿园教师专业标准》、《新时代幼儿园教师职业行为十项准则》，遵守幼儿教师职业道德。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72141" y="4838966"/>
            <a:ext cx="2350927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buSzPct val="25000"/>
              <a:defRPr/>
            </a:pPr>
            <a:r>
              <a:rPr lang="zh-CN" altLang="en-US" sz="1600" dirty="0">
                <a:solidFill>
                  <a:schemeClr val="accent1"/>
                </a:solidFill>
                <a:cs typeface="+mn-ea"/>
                <a:sym typeface="+mn-lt"/>
              </a:rPr>
              <a:t>国家政策、要求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996595" y="1408964"/>
            <a:ext cx="1894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ln w="15875">
                  <a:gradFill>
                    <a:gsLst>
                      <a:gs pos="0">
                        <a:schemeClr val="accent1"/>
                      </a:gs>
                      <a:gs pos="67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cs typeface="+mn-ea"/>
                <a:sym typeface="+mn-lt"/>
              </a:rPr>
              <a:t>01</a:t>
            </a:r>
            <a:endParaRPr lang="zh-CN" altLang="en-US" sz="6600" dirty="0">
              <a:ln w="15875">
                <a:gradFill>
                  <a:gsLst>
                    <a:gs pos="0">
                      <a:schemeClr val="accent1"/>
                    </a:gs>
                    <a:gs pos="67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103111" y="3089812"/>
            <a:ext cx="1894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ln w="15875">
                  <a:gradFill>
                    <a:gsLst>
                      <a:gs pos="0">
                        <a:schemeClr val="bg2"/>
                      </a:gs>
                      <a:gs pos="67000">
                        <a:schemeClr val="bg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cs typeface="+mn-ea"/>
                <a:sym typeface="+mn-lt"/>
              </a:rPr>
              <a:t>02</a:t>
            </a:r>
            <a:endParaRPr lang="zh-CN" altLang="en-US" sz="6600" dirty="0">
              <a:ln w="15875">
                <a:gradFill>
                  <a:gsLst>
                    <a:gs pos="0">
                      <a:schemeClr val="bg2"/>
                    </a:gs>
                    <a:gs pos="67000">
                      <a:schemeClr val="bg2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90262" y="4763494"/>
            <a:ext cx="1894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ln w="15875">
                  <a:gradFill>
                    <a:gsLst>
                      <a:gs pos="0">
                        <a:schemeClr val="accent1"/>
                      </a:gs>
                      <a:gs pos="67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cs typeface="+mn-ea"/>
                <a:sym typeface="+mn-lt"/>
              </a:rPr>
              <a:t>03</a:t>
            </a:r>
            <a:endParaRPr lang="zh-CN" altLang="en-US" sz="6600" dirty="0">
              <a:ln w="15875">
                <a:gradFill>
                  <a:gsLst>
                    <a:gs pos="0">
                      <a:schemeClr val="accent1"/>
                    </a:gs>
                    <a:gs pos="67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cs typeface="+mn-ea"/>
              <a:sym typeface="+mn-lt"/>
            </a:endParaRPr>
          </a:p>
        </p:txBody>
      </p:sp>
      <p:sp>
        <p:nvSpPr>
          <p:cNvPr id="54" name="矩形: 圆角 53"/>
          <p:cNvSpPr/>
          <p:nvPr/>
        </p:nvSpPr>
        <p:spPr>
          <a:xfrm>
            <a:off x="9959216" y="1549498"/>
            <a:ext cx="256171" cy="8273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5" name="矩形: 圆角 54"/>
          <p:cNvSpPr/>
          <p:nvPr/>
        </p:nvSpPr>
        <p:spPr>
          <a:xfrm>
            <a:off x="1975025" y="3242702"/>
            <a:ext cx="256171" cy="827313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6" name="矩形: 圆角 55"/>
          <p:cNvSpPr/>
          <p:nvPr/>
        </p:nvSpPr>
        <p:spPr>
          <a:xfrm>
            <a:off x="9959215" y="4910949"/>
            <a:ext cx="256171" cy="8273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30" name="任意多边形: 形状 29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60401" y="82993"/>
            <a:ext cx="2025650" cy="57381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lang="en-US" altLang="zh-CN" sz="2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758313" y="720790"/>
            <a:ext cx="500919" cy="4571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4165" y="872519"/>
            <a:ext cx="1765978" cy="5729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dirty="0">
                <a:solidFill>
                  <a:schemeClr val="bg2"/>
                </a:solidFill>
                <a:cs typeface="+mn-ea"/>
                <a:sym typeface="+mn-lt"/>
              </a:rPr>
              <a:t>实践内容</a:t>
            </a:r>
            <a:endParaRPr lang="en-US" altLang="zh-CN" sz="2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 flipH="1" flipV="1">
            <a:off x="9154165" y="5246687"/>
            <a:ext cx="3078400" cy="2412669"/>
            <a:chOff x="-40784" y="-797848"/>
            <a:chExt cx="3078400" cy="2412669"/>
          </a:xfrm>
        </p:grpSpPr>
        <p:sp>
          <p:nvSpPr>
            <p:cNvPr id="28" name="任意多边形: 形状 27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6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http://www.1ppt.com/hangye/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185285" y="2447290"/>
            <a:ext cx="4456430" cy="2124075"/>
            <a:chOff x="978029" y="2240170"/>
            <a:chExt cx="4859739" cy="2253681"/>
          </a:xfrm>
        </p:grpSpPr>
        <p:sp>
          <p:nvSpPr>
            <p:cNvPr id="193" name="矩形: 圆角 192"/>
            <p:cNvSpPr/>
            <p:nvPr/>
          </p:nvSpPr>
          <p:spPr>
            <a:xfrm>
              <a:off x="978029" y="2492116"/>
              <a:ext cx="2171637" cy="2001735"/>
            </a:xfrm>
            <a:prstGeom prst="roundRect">
              <a:avLst>
                <a:gd name="adj" fmla="val 4096"/>
              </a:avLst>
            </a:prstGeom>
            <a:solidFill>
              <a:sysClr val="window" lastClr="FFFFFF"/>
            </a:solidFill>
            <a:ln w="381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chemeClr val="accent1">
                  <a:alpha val="25000"/>
                </a:scheme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矩形: 圆角 193"/>
            <p:cNvSpPr/>
            <p:nvPr/>
          </p:nvSpPr>
          <p:spPr>
            <a:xfrm>
              <a:off x="3666131" y="2492116"/>
              <a:ext cx="2171637" cy="2001735"/>
            </a:xfrm>
            <a:prstGeom prst="roundRect">
              <a:avLst>
                <a:gd name="adj" fmla="val 4096"/>
              </a:avLst>
            </a:prstGeom>
            <a:solidFill>
              <a:sysClr val="window" lastClr="FFFFFF"/>
            </a:solidFill>
            <a:ln w="38100" cap="flat" cmpd="sng" algn="ctr">
              <a:noFill/>
              <a:prstDash val="solid"/>
              <a:miter lim="800000"/>
            </a:ln>
            <a:effectLst>
              <a:outerShdw blurRad="177800" dist="139700" dir="2700000" algn="tl" rotWithShape="0">
                <a:schemeClr val="accent1">
                  <a:alpha val="25000"/>
                </a:scheme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5" name="文本框 344"/>
            <p:cNvSpPr txBox="1"/>
            <p:nvPr/>
          </p:nvSpPr>
          <p:spPr>
            <a:xfrm>
              <a:off x="1220477" y="3392058"/>
              <a:ext cx="1686741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cs typeface="+mn-ea"/>
                  <a:sym typeface="+mn-lt"/>
                </a:rPr>
                <a:t>理解保育实习</a:t>
              </a:r>
            </a:p>
          </p:txBody>
        </p:sp>
        <p:sp>
          <p:nvSpPr>
            <p:cNvPr id="347" name="文本框 346"/>
            <p:cNvSpPr txBox="1"/>
            <p:nvPr/>
          </p:nvSpPr>
          <p:spPr>
            <a:xfrm>
              <a:off x="3801554" y="3501160"/>
              <a:ext cx="1934828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cs typeface="+mn-ea"/>
                  <a:sym typeface="+mn-lt"/>
                </a:rPr>
                <a:t>实习准备</a:t>
              </a:r>
            </a:p>
          </p:txBody>
        </p:sp>
        <p:sp>
          <p:nvSpPr>
            <p:cNvPr id="361" name="任意多边形: 形状 360"/>
            <p:cNvSpPr/>
            <p:nvPr/>
          </p:nvSpPr>
          <p:spPr>
            <a:xfrm>
              <a:off x="2511152" y="2240170"/>
              <a:ext cx="1831173" cy="127834"/>
            </a:xfrm>
            <a:custGeom>
              <a:avLst/>
              <a:gdLst>
                <a:gd name="connsiteX0" fmla="*/ 756548 w 1550700"/>
                <a:gd name="connsiteY0" fmla="*/ 0 h 98413"/>
                <a:gd name="connsiteX1" fmla="*/ 1461066 w 1550700"/>
                <a:gd name="connsiteY1" fmla="*/ 77594 h 98413"/>
                <a:gd name="connsiteX2" fmla="*/ 1550700 w 1550700"/>
                <a:gd name="connsiteY2" fmla="*/ 98413 h 98413"/>
                <a:gd name="connsiteX3" fmla="*/ 1400569 w 1550700"/>
                <a:gd name="connsiteY3" fmla="*/ 77907 h 98413"/>
                <a:gd name="connsiteX4" fmla="*/ 753398 w 1550700"/>
                <a:gd name="connsiteY4" fmla="*/ 43935 h 98413"/>
                <a:gd name="connsiteX5" fmla="*/ 131178 w 1550700"/>
                <a:gd name="connsiteY5" fmla="*/ 76971 h 98413"/>
                <a:gd name="connsiteX6" fmla="*/ 0 w 1550700"/>
                <a:gd name="connsiteY6" fmla="*/ 95933 h 98413"/>
                <a:gd name="connsiteX7" fmla="*/ 84877 w 1550700"/>
                <a:gd name="connsiteY7" fmla="*/ 76035 h 98413"/>
                <a:gd name="connsiteX8" fmla="*/ 756548 w 1550700"/>
                <a:gd name="connsiteY8" fmla="*/ 0 h 98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0700" h="98413">
                  <a:moveTo>
                    <a:pt x="756548" y="0"/>
                  </a:moveTo>
                  <a:cubicBezTo>
                    <a:pt x="1104078" y="0"/>
                    <a:pt x="1298131" y="39841"/>
                    <a:pt x="1461066" y="77594"/>
                  </a:cubicBezTo>
                  <a:lnTo>
                    <a:pt x="1550700" y="98413"/>
                  </a:lnTo>
                  <a:lnTo>
                    <a:pt x="1400569" y="77907"/>
                  </a:lnTo>
                  <a:cubicBezTo>
                    <a:pt x="1234934" y="58278"/>
                    <a:pt x="1030937" y="43935"/>
                    <a:pt x="753398" y="43935"/>
                  </a:cubicBezTo>
                  <a:cubicBezTo>
                    <a:pt x="475860" y="43935"/>
                    <a:pt x="284785" y="57779"/>
                    <a:pt x="131178" y="76971"/>
                  </a:cubicBezTo>
                  <a:lnTo>
                    <a:pt x="0" y="95933"/>
                  </a:lnTo>
                  <a:lnTo>
                    <a:pt x="84877" y="76035"/>
                  </a:lnTo>
                  <a:cubicBezTo>
                    <a:pt x="241934" y="38455"/>
                    <a:pt x="409016" y="0"/>
                    <a:pt x="7565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198010" y="2633551"/>
              <a:ext cx="10965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cs typeface="+mn-ea"/>
                  <a:sym typeface="+mn-lt"/>
                </a:rPr>
                <a:t>任务二</a:t>
              </a:r>
            </a:p>
          </p:txBody>
        </p:sp>
      </p:grpSp>
      <p:sp>
        <p:nvSpPr>
          <p:cNvPr id="357" name="文本框 356"/>
          <p:cNvSpPr txBox="1"/>
          <p:nvPr/>
        </p:nvSpPr>
        <p:spPr>
          <a:xfrm>
            <a:off x="4494770" y="2876151"/>
            <a:ext cx="1096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任务一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0784" y="-797848"/>
            <a:ext cx="3078400" cy="2412669"/>
            <a:chOff x="-40784" y="-797848"/>
            <a:chExt cx="3078400" cy="2412669"/>
          </a:xfrm>
        </p:grpSpPr>
        <p:sp>
          <p:nvSpPr>
            <p:cNvPr id="3" name="任意多边形: 形状 2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任意多边形: 形状 3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093296" y="1893008"/>
            <a:ext cx="4759019" cy="5840293"/>
            <a:chOff x="8093296" y="1893008"/>
            <a:chExt cx="4759019" cy="5840293"/>
          </a:xfrm>
        </p:grpSpPr>
        <p:sp>
          <p:nvSpPr>
            <p:cNvPr id="133" name="任意多边形: 形状 132"/>
            <p:cNvSpPr/>
            <p:nvPr/>
          </p:nvSpPr>
          <p:spPr>
            <a:xfrm rot="6677149">
              <a:off x="7294918" y="3400391"/>
              <a:ext cx="5056424" cy="3459668"/>
            </a:xfrm>
            <a:custGeom>
              <a:avLst/>
              <a:gdLst>
                <a:gd name="connsiteX0" fmla="*/ 39876 w 5056424"/>
                <a:gd name="connsiteY0" fmla="*/ 3149753 h 3459668"/>
                <a:gd name="connsiteX1" fmla="*/ 0 w 5056424"/>
                <a:gd name="connsiteY1" fmla="*/ 2952239 h 3459668"/>
                <a:gd name="connsiteX2" fmla="*/ 0 w 5056424"/>
                <a:gd name="connsiteY2" fmla="*/ 1444843 h 3459668"/>
                <a:gd name="connsiteX3" fmla="*/ 3708543 w 5056424"/>
                <a:gd name="connsiteY3" fmla="*/ 0 h 3459668"/>
                <a:gd name="connsiteX4" fmla="*/ 5056424 w 5056424"/>
                <a:gd name="connsiteY4" fmla="*/ 3459668 h 3459668"/>
                <a:gd name="connsiteX5" fmla="*/ 507430 w 5056424"/>
                <a:gd name="connsiteY5" fmla="*/ 3459668 h 3459668"/>
                <a:gd name="connsiteX6" fmla="*/ 39876 w 5056424"/>
                <a:gd name="connsiteY6" fmla="*/ 3149753 h 3459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56424" h="3459668">
                  <a:moveTo>
                    <a:pt x="39876" y="3149753"/>
                  </a:moveTo>
                  <a:cubicBezTo>
                    <a:pt x="14199" y="3089044"/>
                    <a:pt x="0" y="3022300"/>
                    <a:pt x="0" y="2952239"/>
                  </a:cubicBezTo>
                  <a:lnTo>
                    <a:pt x="0" y="1444843"/>
                  </a:lnTo>
                  <a:lnTo>
                    <a:pt x="3708543" y="0"/>
                  </a:lnTo>
                  <a:lnTo>
                    <a:pt x="5056424" y="3459668"/>
                  </a:lnTo>
                  <a:lnTo>
                    <a:pt x="507430" y="3459668"/>
                  </a:lnTo>
                  <a:cubicBezTo>
                    <a:pt x="297245" y="3459667"/>
                    <a:pt x="116909" y="3331877"/>
                    <a:pt x="39876" y="3149753"/>
                  </a:cubicBez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>
            <a:xfrm rot="6677149">
              <a:off x="8069760" y="2950747"/>
              <a:ext cx="5840293" cy="3724816"/>
            </a:xfrm>
            <a:custGeom>
              <a:avLst/>
              <a:gdLst>
                <a:gd name="connsiteX0" fmla="*/ 39876 w 5840293"/>
                <a:gd name="connsiteY0" fmla="*/ 3414901 h 3724816"/>
                <a:gd name="connsiteX1" fmla="*/ 0 w 5840293"/>
                <a:gd name="connsiteY1" fmla="*/ 3217387 h 3724816"/>
                <a:gd name="connsiteX2" fmla="*/ 0 w 5840293"/>
                <a:gd name="connsiteY2" fmla="*/ 1709991 h 3724816"/>
                <a:gd name="connsiteX3" fmla="*/ 4389110 w 5840293"/>
                <a:gd name="connsiteY3" fmla="*/ 0 h 3724816"/>
                <a:gd name="connsiteX4" fmla="*/ 5840293 w 5840293"/>
                <a:gd name="connsiteY4" fmla="*/ 3724816 h 3724816"/>
                <a:gd name="connsiteX5" fmla="*/ 507430 w 5840293"/>
                <a:gd name="connsiteY5" fmla="*/ 3724816 h 3724816"/>
                <a:gd name="connsiteX6" fmla="*/ 39876 w 5840293"/>
                <a:gd name="connsiteY6" fmla="*/ 3414901 h 372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40293" h="3724816">
                  <a:moveTo>
                    <a:pt x="39876" y="3414901"/>
                  </a:moveTo>
                  <a:cubicBezTo>
                    <a:pt x="14199" y="3354192"/>
                    <a:pt x="0" y="3287448"/>
                    <a:pt x="0" y="3217387"/>
                  </a:cubicBezTo>
                  <a:lnTo>
                    <a:pt x="0" y="1709991"/>
                  </a:lnTo>
                  <a:lnTo>
                    <a:pt x="4389110" y="0"/>
                  </a:lnTo>
                  <a:lnTo>
                    <a:pt x="5840293" y="3724816"/>
                  </a:lnTo>
                  <a:lnTo>
                    <a:pt x="507430" y="3724816"/>
                  </a:lnTo>
                  <a:cubicBezTo>
                    <a:pt x="297245" y="3724815"/>
                    <a:pt x="116909" y="3597025"/>
                    <a:pt x="39876" y="34149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37" name="矩形: 圆角 136"/>
          <p:cNvSpPr/>
          <p:nvPr/>
        </p:nvSpPr>
        <p:spPr>
          <a:xfrm>
            <a:off x="877608" y="5067673"/>
            <a:ext cx="1522692" cy="36401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2"/>
                </a:solidFill>
                <a:cs typeface="+mn-ea"/>
                <a:sym typeface="+mn-lt"/>
              </a:rPr>
              <a:t>  BEGIN  </a:t>
            </a:r>
            <a:endParaRPr lang="zh-CN" altLang="en-US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pic>
        <p:nvPicPr>
          <p:cNvPr id="138" name="图形 137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980599" y="5108775"/>
            <a:ext cx="281805" cy="281805"/>
          </a:xfrm>
          <a:prstGeom prst="rect">
            <a:avLst/>
          </a:prstGeom>
        </p:spPr>
      </p:pic>
      <p:grpSp>
        <p:nvGrpSpPr>
          <p:cNvPr id="139" name="组合 138"/>
          <p:cNvGrpSpPr/>
          <p:nvPr/>
        </p:nvGrpSpPr>
        <p:grpSpPr>
          <a:xfrm flipV="1">
            <a:off x="752531" y="5794103"/>
            <a:ext cx="1937802" cy="1368271"/>
            <a:chOff x="7899053" y="-73461"/>
            <a:chExt cx="3178291" cy="2244173"/>
          </a:xfr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</p:grpSpPr>
        <p:sp>
          <p:nvSpPr>
            <p:cNvPr id="140" name="任意多边形: 形状 139"/>
            <p:cNvSpPr/>
            <p:nvPr/>
          </p:nvSpPr>
          <p:spPr>
            <a:xfrm flipH="1" flipV="1">
              <a:off x="10986287" y="206969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1" name="任意多边形: 形状 140"/>
            <p:cNvSpPr/>
            <p:nvPr/>
          </p:nvSpPr>
          <p:spPr>
            <a:xfrm flipH="1" flipV="1">
              <a:off x="10978337" y="1801835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2" name="任意多边形: 形状 141"/>
            <p:cNvSpPr/>
            <p:nvPr/>
          </p:nvSpPr>
          <p:spPr>
            <a:xfrm flipH="1" flipV="1">
              <a:off x="10970389" y="153392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3" name="任意多边形: 形状 142"/>
            <p:cNvSpPr/>
            <p:nvPr/>
          </p:nvSpPr>
          <p:spPr>
            <a:xfrm flipH="1" flipV="1">
              <a:off x="10962438" y="1266068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4" name="任意多边形: 形状 143"/>
            <p:cNvSpPr/>
            <p:nvPr/>
          </p:nvSpPr>
          <p:spPr>
            <a:xfrm flipH="1" flipV="1">
              <a:off x="10954446" y="99811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5" name="任意多边形: 形状 144"/>
            <p:cNvSpPr/>
            <p:nvPr/>
          </p:nvSpPr>
          <p:spPr>
            <a:xfrm flipH="1" flipV="1">
              <a:off x="10946495" y="730256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6" name="任意多边形: 形状 145"/>
            <p:cNvSpPr/>
            <p:nvPr/>
          </p:nvSpPr>
          <p:spPr>
            <a:xfrm flipH="1" flipV="1">
              <a:off x="10938591" y="46235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7" name="任意多边形: 形状 146"/>
            <p:cNvSpPr/>
            <p:nvPr/>
          </p:nvSpPr>
          <p:spPr>
            <a:xfrm flipH="1" flipV="1">
              <a:off x="10930643" y="19444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8" name="任意多边形: 形状 147"/>
            <p:cNvSpPr/>
            <p:nvPr/>
          </p:nvSpPr>
          <p:spPr>
            <a:xfrm flipH="1" flipV="1">
              <a:off x="10922649" y="-7346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9" name="任意多边形: 形状 148"/>
            <p:cNvSpPr/>
            <p:nvPr/>
          </p:nvSpPr>
          <p:spPr>
            <a:xfrm flipH="1" flipV="1">
              <a:off x="10753706" y="207121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任意多边形: 形状 149"/>
            <p:cNvSpPr/>
            <p:nvPr/>
          </p:nvSpPr>
          <p:spPr>
            <a:xfrm flipH="1" flipV="1">
              <a:off x="10745755" y="180330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1" name="任意多边形: 形状 150"/>
            <p:cNvSpPr/>
            <p:nvPr/>
          </p:nvSpPr>
          <p:spPr>
            <a:xfrm flipH="1" flipV="1">
              <a:off x="10737807" y="1535447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2" name="任意多边形: 形状 151"/>
            <p:cNvSpPr/>
            <p:nvPr/>
          </p:nvSpPr>
          <p:spPr>
            <a:xfrm flipH="1" flipV="1">
              <a:off x="10729856" y="126754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任意多边形: 形状 152"/>
            <p:cNvSpPr/>
            <p:nvPr/>
          </p:nvSpPr>
          <p:spPr>
            <a:xfrm flipH="1" flipV="1">
              <a:off x="10721864" y="999592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4" name="任意多边形: 形状 153"/>
            <p:cNvSpPr/>
            <p:nvPr/>
          </p:nvSpPr>
          <p:spPr>
            <a:xfrm flipH="1" flipV="1">
              <a:off x="10713913" y="731729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5" name="任意多边形: 形状 154"/>
            <p:cNvSpPr/>
            <p:nvPr/>
          </p:nvSpPr>
          <p:spPr>
            <a:xfrm flipH="1" flipV="1">
              <a:off x="10706009" y="463824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任意多边形: 形状 155"/>
            <p:cNvSpPr/>
            <p:nvPr/>
          </p:nvSpPr>
          <p:spPr>
            <a:xfrm flipH="1" flipV="1">
              <a:off x="10698061" y="19596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7" name="任意多边形: 形状 156"/>
            <p:cNvSpPr/>
            <p:nvPr/>
          </p:nvSpPr>
          <p:spPr>
            <a:xfrm flipH="1" flipV="1">
              <a:off x="10690068" y="-7198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8" name="任意多边形: 形状 157"/>
            <p:cNvSpPr/>
            <p:nvPr/>
          </p:nvSpPr>
          <p:spPr>
            <a:xfrm flipH="1" flipV="1">
              <a:off x="10521126" y="2072687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9" name="任意多边形: 形状 158"/>
            <p:cNvSpPr/>
            <p:nvPr/>
          </p:nvSpPr>
          <p:spPr>
            <a:xfrm flipH="1" flipV="1">
              <a:off x="10513175" y="1804825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0" name="任意多边形: 形状 159"/>
            <p:cNvSpPr/>
            <p:nvPr/>
          </p:nvSpPr>
          <p:spPr>
            <a:xfrm flipH="1" flipV="1">
              <a:off x="10505227" y="1536920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1" name="任意多边形: 形状 160"/>
            <p:cNvSpPr/>
            <p:nvPr/>
          </p:nvSpPr>
          <p:spPr>
            <a:xfrm flipH="1" flipV="1">
              <a:off x="10497276" y="1269015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2" name="任意多边形: 形状 161"/>
            <p:cNvSpPr/>
            <p:nvPr/>
          </p:nvSpPr>
          <p:spPr>
            <a:xfrm flipH="1" flipV="1">
              <a:off x="10489284" y="100110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3" name="任意多边形: 形状 162"/>
            <p:cNvSpPr/>
            <p:nvPr/>
          </p:nvSpPr>
          <p:spPr>
            <a:xfrm flipH="1" flipV="1">
              <a:off x="10481333" y="73320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4" name="任意多边形: 形状 163"/>
            <p:cNvSpPr/>
            <p:nvPr/>
          </p:nvSpPr>
          <p:spPr>
            <a:xfrm flipH="1" flipV="1">
              <a:off x="10473385" y="465342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5" name="任意多边形: 形状 164"/>
            <p:cNvSpPr/>
            <p:nvPr/>
          </p:nvSpPr>
          <p:spPr>
            <a:xfrm flipH="1" flipV="1">
              <a:off x="10465481" y="197436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6" name="任意多边形: 形状 165"/>
            <p:cNvSpPr/>
            <p:nvPr/>
          </p:nvSpPr>
          <p:spPr>
            <a:xfrm flipH="1" flipV="1">
              <a:off x="10457488" y="-7051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7" name="任意多边形: 形状 166"/>
            <p:cNvSpPr/>
            <p:nvPr/>
          </p:nvSpPr>
          <p:spPr>
            <a:xfrm flipH="1" flipV="1">
              <a:off x="10288499" y="2074161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8" name="任意多边形: 形状 167"/>
            <p:cNvSpPr/>
            <p:nvPr/>
          </p:nvSpPr>
          <p:spPr>
            <a:xfrm flipH="1" flipV="1">
              <a:off x="10280594" y="1806300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9" name="任意多边形: 形状 168"/>
            <p:cNvSpPr/>
            <p:nvPr/>
          </p:nvSpPr>
          <p:spPr>
            <a:xfrm flipH="1" flipV="1">
              <a:off x="10272646" y="1538394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0" name="任意多边形: 形状 169"/>
            <p:cNvSpPr/>
            <p:nvPr/>
          </p:nvSpPr>
          <p:spPr>
            <a:xfrm flipH="1" flipV="1">
              <a:off x="10264695" y="127053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 flipH="1" flipV="1">
              <a:off x="10256703" y="100258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2" name="任意多边形: 形状 171"/>
            <p:cNvSpPr/>
            <p:nvPr/>
          </p:nvSpPr>
          <p:spPr>
            <a:xfrm flipH="1" flipV="1">
              <a:off x="10248752" y="734722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3" name="任意多边形: 形状 172"/>
            <p:cNvSpPr/>
            <p:nvPr/>
          </p:nvSpPr>
          <p:spPr>
            <a:xfrm flipH="1" flipV="1">
              <a:off x="10240804" y="466817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4" name="任意多边形: 形状 173"/>
            <p:cNvSpPr/>
            <p:nvPr/>
          </p:nvSpPr>
          <p:spPr>
            <a:xfrm flipH="1" flipV="1">
              <a:off x="10232898" y="19891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5" name="任意多边形: 形状 174"/>
            <p:cNvSpPr/>
            <p:nvPr/>
          </p:nvSpPr>
          <p:spPr>
            <a:xfrm flipH="1" flipV="1">
              <a:off x="10224906" y="-68995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6" name="任意多边形: 形状 175"/>
            <p:cNvSpPr/>
            <p:nvPr/>
          </p:nvSpPr>
          <p:spPr>
            <a:xfrm flipH="1" flipV="1">
              <a:off x="10055919" y="2075680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7" name="任意多边形: 形状 176"/>
            <p:cNvSpPr/>
            <p:nvPr/>
          </p:nvSpPr>
          <p:spPr>
            <a:xfrm flipH="1" flipV="1">
              <a:off x="10048014" y="1807774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8" name="任意多边形: 形状 177"/>
            <p:cNvSpPr/>
            <p:nvPr/>
          </p:nvSpPr>
          <p:spPr>
            <a:xfrm flipH="1" flipV="1">
              <a:off x="10040065" y="1539913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 flipH="1" flipV="1">
              <a:off x="10032115" y="127200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0" name="任意多边形: 形状 179"/>
            <p:cNvSpPr/>
            <p:nvPr/>
          </p:nvSpPr>
          <p:spPr>
            <a:xfrm flipH="1" flipV="1">
              <a:off x="10024121" y="100405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1" name="任意多边形: 形状 180"/>
            <p:cNvSpPr/>
            <p:nvPr/>
          </p:nvSpPr>
          <p:spPr>
            <a:xfrm flipH="1" flipV="1">
              <a:off x="10016172" y="736195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2" name="任意多边形: 形状 181"/>
            <p:cNvSpPr/>
            <p:nvPr/>
          </p:nvSpPr>
          <p:spPr>
            <a:xfrm flipH="1" flipV="1">
              <a:off x="10008224" y="468290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3" name="任意多边形: 形状 182"/>
            <p:cNvSpPr/>
            <p:nvPr/>
          </p:nvSpPr>
          <p:spPr>
            <a:xfrm flipH="1" flipV="1">
              <a:off x="10000274" y="200429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4" name="任意多边形: 形状 183"/>
            <p:cNvSpPr/>
            <p:nvPr/>
          </p:nvSpPr>
          <p:spPr>
            <a:xfrm flipH="1" flipV="1">
              <a:off x="9992326" y="-6752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5" name="任意多边形: 形状 184"/>
            <p:cNvSpPr/>
            <p:nvPr/>
          </p:nvSpPr>
          <p:spPr>
            <a:xfrm flipH="1" flipV="1">
              <a:off x="9823337" y="207715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6" name="任意多边形: 形状 185"/>
            <p:cNvSpPr/>
            <p:nvPr/>
          </p:nvSpPr>
          <p:spPr>
            <a:xfrm flipH="1" flipV="1">
              <a:off x="9815388" y="180929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7" name="任意多边形: 形状 186"/>
            <p:cNvSpPr/>
            <p:nvPr/>
          </p:nvSpPr>
          <p:spPr>
            <a:xfrm flipH="1" flipV="1">
              <a:off x="9807483" y="154138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8" name="任意多边形: 形状 187"/>
            <p:cNvSpPr/>
            <p:nvPr/>
          </p:nvSpPr>
          <p:spPr>
            <a:xfrm flipH="1" flipV="1">
              <a:off x="9799533" y="127348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9" name="任意多边形: 形状 188"/>
            <p:cNvSpPr/>
            <p:nvPr/>
          </p:nvSpPr>
          <p:spPr>
            <a:xfrm flipH="1" flipV="1">
              <a:off x="9791540" y="100557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0" name="任意多边形: 形状 189"/>
            <p:cNvSpPr/>
            <p:nvPr/>
          </p:nvSpPr>
          <p:spPr>
            <a:xfrm flipH="1" flipV="1">
              <a:off x="9783590" y="737668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1" name="任意多边形: 形状 190"/>
            <p:cNvSpPr/>
            <p:nvPr/>
          </p:nvSpPr>
          <p:spPr>
            <a:xfrm flipH="1" flipV="1">
              <a:off x="9775641" y="469808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5 w 212848"/>
                <a:gd name="connsiteY1" fmla="*/ 212849 h 212848"/>
                <a:gd name="connsiteX2" fmla="*/ 0 w 212848"/>
                <a:gd name="connsiteY2" fmla="*/ 106425 h 212848"/>
                <a:gd name="connsiteX3" fmla="*/ 106425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2" name="任意多边形: 形状 191"/>
            <p:cNvSpPr/>
            <p:nvPr/>
          </p:nvSpPr>
          <p:spPr>
            <a:xfrm flipH="1" flipV="1">
              <a:off x="9767693" y="20190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3" name="任意多边形: 形状 192"/>
            <p:cNvSpPr/>
            <p:nvPr/>
          </p:nvSpPr>
          <p:spPr>
            <a:xfrm flipH="1" flipV="1">
              <a:off x="9759745" y="-6604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4" name="任意多边形: 形状 193"/>
            <p:cNvSpPr/>
            <p:nvPr/>
          </p:nvSpPr>
          <p:spPr>
            <a:xfrm flipH="1" flipV="1">
              <a:off x="9590756" y="207862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5" name="任意多边形: 形状 194"/>
            <p:cNvSpPr/>
            <p:nvPr/>
          </p:nvSpPr>
          <p:spPr>
            <a:xfrm flipH="1" flipV="1">
              <a:off x="9582806" y="1810766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6" name="任意多边形: 形状 195"/>
            <p:cNvSpPr/>
            <p:nvPr/>
          </p:nvSpPr>
          <p:spPr>
            <a:xfrm flipH="1" flipV="1">
              <a:off x="9574902" y="154285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7" name="任意多边形: 形状 196"/>
            <p:cNvSpPr/>
            <p:nvPr/>
          </p:nvSpPr>
          <p:spPr>
            <a:xfrm flipH="1" flipV="1">
              <a:off x="9566952" y="127499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8" name="任意多边形: 形状 197"/>
            <p:cNvSpPr/>
            <p:nvPr/>
          </p:nvSpPr>
          <p:spPr>
            <a:xfrm flipH="1" flipV="1">
              <a:off x="9558959" y="1007048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9" name="任意多边形: 形状 198"/>
            <p:cNvSpPr/>
            <p:nvPr/>
          </p:nvSpPr>
          <p:spPr>
            <a:xfrm flipH="1" flipV="1">
              <a:off x="9551009" y="739187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0" name="任意多边形: 形状 199"/>
            <p:cNvSpPr/>
            <p:nvPr/>
          </p:nvSpPr>
          <p:spPr>
            <a:xfrm flipH="1" flipV="1">
              <a:off x="9543061" y="471281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1" name="任意多边形: 形状 200"/>
            <p:cNvSpPr/>
            <p:nvPr/>
          </p:nvSpPr>
          <p:spPr>
            <a:xfrm flipH="1" flipV="1">
              <a:off x="9535111" y="20337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2" name="任意多边形: 形状 201"/>
            <p:cNvSpPr/>
            <p:nvPr/>
          </p:nvSpPr>
          <p:spPr>
            <a:xfrm flipH="1" flipV="1">
              <a:off x="9527118" y="-64531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3" name="任意多边形: 形状 202"/>
            <p:cNvSpPr/>
            <p:nvPr/>
          </p:nvSpPr>
          <p:spPr>
            <a:xfrm flipH="1" flipV="1">
              <a:off x="9358176" y="2080144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4" name="任意多边形: 形状 203"/>
            <p:cNvSpPr/>
            <p:nvPr/>
          </p:nvSpPr>
          <p:spPr>
            <a:xfrm flipH="1" flipV="1">
              <a:off x="9350226" y="1812239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0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0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任意多边形: 形状 204"/>
            <p:cNvSpPr/>
            <p:nvPr/>
          </p:nvSpPr>
          <p:spPr>
            <a:xfrm flipH="1" flipV="1">
              <a:off x="9342277" y="154437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/>
            <p:nvPr/>
          </p:nvSpPr>
          <p:spPr>
            <a:xfrm flipH="1" flipV="1">
              <a:off x="9334372" y="127647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7" name="任意多边形: 形状 206"/>
            <p:cNvSpPr/>
            <p:nvPr/>
          </p:nvSpPr>
          <p:spPr>
            <a:xfrm flipH="1" flipV="1">
              <a:off x="9326379" y="1008523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8" name="任意多边形: 形状 207"/>
            <p:cNvSpPr/>
            <p:nvPr/>
          </p:nvSpPr>
          <p:spPr>
            <a:xfrm flipH="1" flipV="1">
              <a:off x="9318429" y="740660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9" name="任意多边形: 形状 208"/>
            <p:cNvSpPr/>
            <p:nvPr/>
          </p:nvSpPr>
          <p:spPr>
            <a:xfrm flipH="1" flipV="1">
              <a:off x="9310480" y="472755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0" name="任意多边形: 形状 209"/>
            <p:cNvSpPr/>
            <p:nvPr/>
          </p:nvSpPr>
          <p:spPr>
            <a:xfrm flipH="1" flipV="1">
              <a:off x="9302531" y="204893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1" name="任意多边形: 形状 210"/>
            <p:cNvSpPr/>
            <p:nvPr/>
          </p:nvSpPr>
          <p:spPr>
            <a:xfrm flipH="1" flipV="1">
              <a:off x="9294538" y="-63056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2" name="任意多边形: 形状 211"/>
            <p:cNvSpPr/>
            <p:nvPr/>
          </p:nvSpPr>
          <p:spPr>
            <a:xfrm flipH="1" flipV="1">
              <a:off x="9125594" y="2081619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2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2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3" name="任意多边形: 形状 212"/>
            <p:cNvSpPr/>
            <p:nvPr/>
          </p:nvSpPr>
          <p:spPr>
            <a:xfrm flipH="1" flipV="1">
              <a:off x="9117645" y="1813757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4" name="任意多边形: 形状 213"/>
            <p:cNvSpPr/>
            <p:nvPr/>
          </p:nvSpPr>
          <p:spPr>
            <a:xfrm flipH="1" flipV="1">
              <a:off x="9109695" y="1545852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5" name="任意多边形: 形状 214"/>
            <p:cNvSpPr/>
            <p:nvPr/>
          </p:nvSpPr>
          <p:spPr>
            <a:xfrm flipH="1" flipV="1">
              <a:off x="9101790" y="1277947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6" name="任意多边形: 形状 215"/>
            <p:cNvSpPr/>
            <p:nvPr/>
          </p:nvSpPr>
          <p:spPr>
            <a:xfrm flipH="1" flipV="1">
              <a:off x="9093798" y="1010041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6 w 184413"/>
                <a:gd name="connsiteY1" fmla="*/ 184413 h 184413"/>
                <a:gd name="connsiteX2" fmla="*/ 0 w 184413"/>
                <a:gd name="connsiteY2" fmla="*/ 92207 h 184413"/>
                <a:gd name="connsiteX3" fmla="*/ 92206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6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6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7" name="任意多边形: 形状 216"/>
            <p:cNvSpPr/>
            <p:nvPr/>
          </p:nvSpPr>
          <p:spPr>
            <a:xfrm flipH="1" flipV="1">
              <a:off x="9085847" y="74213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8" name="任意多边形: 形状 217"/>
            <p:cNvSpPr/>
            <p:nvPr/>
          </p:nvSpPr>
          <p:spPr>
            <a:xfrm flipH="1" flipV="1">
              <a:off x="9077899" y="474274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9" name="任意多边形: 形状 218"/>
            <p:cNvSpPr/>
            <p:nvPr/>
          </p:nvSpPr>
          <p:spPr>
            <a:xfrm flipH="1" flipV="1">
              <a:off x="9069950" y="206368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0" name="任意多边形: 形状 219"/>
            <p:cNvSpPr/>
            <p:nvPr/>
          </p:nvSpPr>
          <p:spPr>
            <a:xfrm flipH="1" flipV="1">
              <a:off x="9061956" y="-61582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5"/>
                    <a:pt x="54044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1" name="任意多边形: 形状 220"/>
            <p:cNvSpPr/>
            <p:nvPr/>
          </p:nvSpPr>
          <p:spPr>
            <a:xfrm flipH="1" flipV="1">
              <a:off x="8893014" y="2083093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2" name="任意多边形: 形状 221"/>
            <p:cNvSpPr/>
            <p:nvPr/>
          </p:nvSpPr>
          <p:spPr>
            <a:xfrm flipH="1" flipV="1">
              <a:off x="8885063" y="1815232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任意多边形: 形状 222"/>
            <p:cNvSpPr/>
            <p:nvPr/>
          </p:nvSpPr>
          <p:spPr>
            <a:xfrm flipH="1" flipV="1">
              <a:off x="8877115" y="1547326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任意多边形: 形状 223"/>
            <p:cNvSpPr/>
            <p:nvPr/>
          </p:nvSpPr>
          <p:spPr>
            <a:xfrm flipH="1" flipV="1">
              <a:off x="8869165" y="1279466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任意多边形: 形状 224"/>
            <p:cNvSpPr/>
            <p:nvPr/>
          </p:nvSpPr>
          <p:spPr>
            <a:xfrm flipH="1" flipV="1">
              <a:off x="8861216" y="1011515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任意多边形: 形状 225"/>
            <p:cNvSpPr/>
            <p:nvPr/>
          </p:nvSpPr>
          <p:spPr>
            <a:xfrm flipH="1" flipV="1">
              <a:off x="8853266" y="743654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7" name="任意多边形: 形状 226"/>
            <p:cNvSpPr/>
            <p:nvPr/>
          </p:nvSpPr>
          <p:spPr>
            <a:xfrm flipH="1" flipV="1">
              <a:off x="8845318" y="475749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5 w 212848"/>
                <a:gd name="connsiteY1" fmla="*/ 212849 h 212848"/>
                <a:gd name="connsiteX2" fmla="*/ 0 w 212848"/>
                <a:gd name="connsiteY2" fmla="*/ 106424 h 212848"/>
                <a:gd name="connsiteX3" fmla="*/ 106425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5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5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8" name="任意多边形: 形状 227"/>
            <p:cNvSpPr/>
            <p:nvPr/>
          </p:nvSpPr>
          <p:spPr>
            <a:xfrm flipH="1" flipV="1">
              <a:off x="8837369" y="207842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0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9" name="任意多边形: 形状 228"/>
            <p:cNvSpPr/>
            <p:nvPr/>
          </p:nvSpPr>
          <p:spPr>
            <a:xfrm flipH="1" flipV="1">
              <a:off x="8829376" y="-6006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4"/>
                    <a:pt x="54045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0" name="任意多边形: 形状 229"/>
            <p:cNvSpPr/>
            <p:nvPr/>
          </p:nvSpPr>
          <p:spPr>
            <a:xfrm flipH="1" flipV="1">
              <a:off x="8660434" y="2084612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1" name="任意多边形: 形状 230"/>
            <p:cNvSpPr/>
            <p:nvPr/>
          </p:nvSpPr>
          <p:spPr>
            <a:xfrm flipH="1" flipV="1">
              <a:off x="8652483" y="1816706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1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1" y="109918"/>
                    <a:pt x="1" y="70810"/>
                  </a:cubicBezTo>
                  <a:cubicBezTo>
                    <a:pt x="1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2" name="任意多边形: 形状 231"/>
            <p:cNvSpPr/>
            <p:nvPr/>
          </p:nvSpPr>
          <p:spPr>
            <a:xfrm flipH="1" flipV="1">
              <a:off x="8644535" y="1548845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3" name="任意多边形: 形状 232"/>
            <p:cNvSpPr/>
            <p:nvPr/>
          </p:nvSpPr>
          <p:spPr>
            <a:xfrm flipH="1" flipV="1">
              <a:off x="8636584" y="1280939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4" name="任意多边形: 形状 233"/>
            <p:cNvSpPr/>
            <p:nvPr/>
          </p:nvSpPr>
          <p:spPr>
            <a:xfrm flipH="1" flipV="1">
              <a:off x="8628636" y="1012989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5" name="任意多边形: 形状 234"/>
            <p:cNvSpPr/>
            <p:nvPr/>
          </p:nvSpPr>
          <p:spPr>
            <a:xfrm flipH="1" flipV="1">
              <a:off x="8620686" y="745127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6" name="任意多边形: 形状 235"/>
            <p:cNvSpPr/>
            <p:nvPr/>
          </p:nvSpPr>
          <p:spPr>
            <a:xfrm flipH="1" flipV="1">
              <a:off x="8612737" y="477222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7" name="任意多边形: 形状 236"/>
            <p:cNvSpPr/>
            <p:nvPr/>
          </p:nvSpPr>
          <p:spPr>
            <a:xfrm flipH="1" flipV="1">
              <a:off x="8604788" y="209360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8" name="任意多边形: 形状 237"/>
            <p:cNvSpPr/>
            <p:nvPr/>
          </p:nvSpPr>
          <p:spPr>
            <a:xfrm flipH="1" flipV="1">
              <a:off x="8596796" y="-58590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9" name="任意多边形: 形状 238"/>
            <p:cNvSpPr/>
            <p:nvPr/>
          </p:nvSpPr>
          <p:spPr>
            <a:xfrm flipH="1" flipV="1">
              <a:off x="8427851" y="2086085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0" name="任意多边形: 形状 239"/>
            <p:cNvSpPr/>
            <p:nvPr/>
          </p:nvSpPr>
          <p:spPr>
            <a:xfrm flipH="1" flipV="1">
              <a:off x="8419902" y="1818223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1" name="任意多边形: 形状 240"/>
            <p:cNvSpPr/>
            <p:nvPr/>
          </p:nvSpPr>
          <p:spPr>
            <a:xfrm flipH="1" flipV="1">
              <a:off x="8411952" y="1550318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2" name="任意多边形: 形状 241"/>
            <p:cNvSpPr/>
            <p:nvPr/>
          </p:nvSpPr>
          <p:spPr>
            <a:xfrm flipH="1" flipV="1">
              <a:off x="8404003" y="1282412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7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3" name="任意多边形: 形状 242"/>
            <p:cNvSpPr/>
            <p:nvPr/>
          </p:nvSpPr>
          <p:spPr>
            <a:xfrm flipH="1" flipV="1">
              <a:off x="8396009" y="1014507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4" name="任意多边形: 形状 243"/>
            <p:cNvSpPr/>
            <p:nvPr/>
          </p:nvSpPr>
          <p:spPr>
            <a:xfrm flipH="1" flipV="1">
              <a:off x="8388104" y="746600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5 w 198631"/>
                <a:gd name="connsiteY1" fmla="*/ 198631 h 198631"/>
                <a:gd name="connsiteX2" fmla="*/ 0 w 198631"/>
                <a:gd name="connsiteY2" fmla="*/ 99315 h 198631"/>
                <a:gd name="connsiteX3" fmla="*/ 99315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5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5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5" name="任意多边形: 形状 244"/>
            <p:cNvSpPr/>
            <p:nvPr/>
          </p:nvSpPr>
          <p:spPr>
            <a:xfrm flipH="1" flipV="1">
              <a:off x="8380156" y="478740"/>
              <a:ext cx="136386" cy="136386"/>
            </a:xfrm>
            <a:custGeom>
              <a:avLst/>
              <a:gdLst>
                <a:gd name="connsiteX0" fmla="*/ 212849 w 212848"/>
                <a:gd name="connsiteY0" fmla="*/ 106425 h 212848"/>
                <a:gd name="connsiteX1" fmla="*/ 106424 w 212848"/>
                <a:gd name="connsiteY1" fmla="*/ 212849 h 212848"/>
                <a:gd name="connsiteX2" fmla="*/ 0 w 212848"/>
                <a:gd name="connsiteY2" fmla="*/ 106425 h 212848"/>
                <a:gd name="connsiteX3" fmla="*/ 106424 w 212848"/>
                <a:gd name="connsiteY3" fmla="*/ 0 h 212848"/>
                <a:gd name="connsiteX4" fmla="*/ 212849 w 212848"/>
                <a:gd name="connsiteY4" fmla="*/ 106425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5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5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6" name="任意多边形: 形状 245"/>
            <p:cNvSpPr/>
            <p:nvPr/>
          </p:nvSpPr>
          <p:spPr>
            <a:xfrm flipH="1" flipV="1">
              <a:off x="8372207" y="210834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1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7" name="任意多边形: 形状 246"/>
            <p:cNvSpPr/>
            <p:nvPr/>
          </p:nvSpPr>
          <p:spPr>
            <a:xfrm flipH="1" flipV="1">
              <a:off x="8364214" y="-57117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8" name="任意多边形: 形状 247"/>
            <p:cNvSpPr/>
            <p:nvPr/>
          </p:nvSpPr>
          <p:spPr>
            <a:xfrm flipH="1" flipV="1">
              <a:off x="8195271" y="2087558"/>
              <a:ext cx="81634" cy="81636"/>
            </a:xfrm>
            <a:custGeom>
              <a:avLst/>
              <a:gdLst>
                <a:gd name="connsiteX0" fmla="*/ 127402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2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2" y="63701"/>
                  </a:moveTo>
                  <a:cubicBezTo>
                    <a:pt x="127402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2" y="28520"/>
                    <a:pt x="127402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9" name="任意多边形: 形状 248"/>
            <p:cNvSpPr/>
            <p:nvPr/>
          </p:nvSpPr>
          <p:spPr>
            <a:xfrm flipH="1" flipV="1">
              <a:off x="8187320" y="1819698"/>
              <a:ext cx="90745" cy="90745"/>
            </a:xfrm>
            <a:custGeom>
              <a:avLst/>
              <a:gdLst>
                <a:gd name="connsiteX0" fmla="*/ 141620 w 141620"/>
                <a:gd name="connsiteY0" fmla="*/ 70810 h 141620"/>
                <a:gd name="connsiteX1" fmla="*/ 70810 w 141620"/>
                <a:gd name="connsiteY1" fmla="*/ 141621 h 141620"/>
                <a:gd name="connsiteX2" fmla="*/ 0 w 141620"/>
                <a:gd name="connsiteY2" fmla="*/ 70810 h 141620"/>
                <a:gd name="connsiteX3" fmla="*/ 70810 w 141620"/>
                <a:gd name="connsiteY3" fmla="*/ 0 h 141620"/>
                <a:gd name="connsiteX4" fmla="*/ 141620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0" y="70810"/>
                  </a:moveTo>
                  <a:cubicBezTo>
                    <a:pt x="141620" y="109918"/>
                    <a:pt x="109918" y="141621"/>
                    <a:pt x="70810" y="141621"/>
                  </a:cubicBezTo>
                  <a:cubicBezTo>
                    <a:pt x="31703" y="141621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0" y="0"/>
                  </a:cubicBezTo>
                  <a:cubicBezTo>
                    <a:pt x="109918" y="0"/>
                    <a:pt x="141620" y="31703"/>
                    <a:pt x="141620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0" name="任意多边形: 形状 249"/>
            <p:cNvSpPr/>
            <p:nvPr/>
          </p:nvSpPr>
          <p:spPr>
            <a:xfrm flipH="1" flipV="1">
              <a:off x="8179372" y="1551791"/>
              <a:ext cx="99855" cy="99856"/>
            </a:xfrm>
            <a:custGeom>
              <a:avLst/>
              <a:gdLst>
                <a:gd name="connsiteX0" fmla="*/ 155839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9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9" y="77919"/>
                  </a:moveTo>
                  <a:cubicBezTo>
                    <a:pt x="155839" y="120953"/>
                    <a:pt x="120953" y="155838"/>
                    <a:pt x="77919" y="155838"/>
                  </a:cubicBezTo>
                  <a:cubicBezTo>
                    <a:pt x="34886" y="155838"/>
                    <a:pt x="0" y="120953"/>
                    <a:pt x="0" y="77919"/>
                  </a:cubicBezTo>
                  <a:cubicBezTo>
                    <a:pt x="0" y="34886"/>
                    <a:pt x="34886" y="0"/>
                    <a:pt x="77919" y="0"/>
                  </a:cubicBezTo>
                  <a:cubicBezTo>
                    <a:pt x="120953" y="0"/>
                    <a:pt x="155839" y="34886"/>
                    <a:pt x="155839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1" name="任意多边形: 形状 250"/>
            <p:cNvSpPr/>
            <p:nvPr/>
          </p:nvSpPr>
          <p:spPr>
            <a:xfrm flipH="1" flipV="1">
              <a:off x="8171422" y="1283931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8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2" name="任意多边形: 形状 251"/>
            <p:cNvSpPr/>
            <p:nvPr/>
          </p:nvSpPr>
          <p:spPr>
            <a:xfrm flipH="1" flipV="1">
              <a:off x="8163429" y="1015980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2" y="184413"/>
                    <a:pt x="0" y="143131"/>
                    <a:pt x="0" y="92207"/>
                  </a:cubicBezTo>
                  <a:cubicBezTo>
                    <a:pt x="0" y="41282"/>
                    <a:pt x="41282" y="0"/>
                    <a:pt x="92207" y="0"/>
                  </a:cubicBezTo>
                  <a:cubicBezTo>
                    <a:pt x="143131" y="0"/>
                    <a:pt x="184413" y="41283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3" name="任意多边形: 形状 252"/>
            <p:cNvSpPr/>
            <p:nvPr/>
          </p:nvSpPr>
          <p:spPr>
            <a:xfrm flipH="1" flipV="1">
              <a:off x="8155524" y="748119"/>
              <a:ext cx="127277" cy="127277"/>
            </a:xfrm>
            <a:custGeom>
              <a:avLst/>
              <a:gdLst>
                <a:gd name="connsiteX0" fmla="*/ 198631 w 198631"/>
                <a:gd name="connsiteY0" fmla="*/ 99315 h 198631"/>
                <a:gd name="connsiteX1" fmla="*/ 99316 w 198631"/>
                <a:gd name="connsiteY1" fmla="*/ 198631 h 198631"/>
                <a:gd name="connsiteX2" fmla="*/ 0 w 198631"/>
                <a:gd name="connsiteY2" fmla="*/ 99315 h 198631"/>
                <a:gd name="connsiteX3" fmla="*/ 99316 w 198631"/>
                <a:gd name="connsiteY3" fmla="*/ 0 h 198631"/>
                <a:gd name="connsiteX4" fmla="*/ 198631 w 198631"/>
                <a:gd name="connsiteY4" fmla="*/ 99315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5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5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5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4" name="任意多边形: 形状 253"/>
            <p:cNvSpPr/>
            <p:nvPr/>
          </p:nvSpPr>
          <p:spPr>
            <a:xfrm flipH="1" flipV="1">
              <a:off x="8147575" y="480213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8" y="212849"/>
                    <a:pt x="0" y="165201"/>
                    <a:pt x="0" y="106424"/>
                  </a:cubicBezTo>
                  <a:cubicBezTo>
                    <a:pt x="0" y="47648"/>
                    <a:pt x="47648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5" name="任意多边形: 形状 254"/>
            <p:cNvSpPr/>
            <p:nvPr/>
          </p:nvSpPr>
          <p:spPr>
            <a:xfrm flipH="1" flipV="1">
              <a:off x="8139626" y="212307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3 w 227066"/>
                <a:gd name="connsiteY1" fmla="*/ 227067 h 227066"/>
                <a:gd name="connsiteX2" fmla="*/ 0 w 227066"/>
                <a:gd name="connsiteY2" fmla="*/ 113533 h 227066"/>
                <a:gd name="connsiteX3" fmla="*/ 113533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3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3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6" name="任意多边形: 形状 255"/>
            <p:cNvSpPr/>
            <p:nvPr/>
          </p:nvSpPr>
          <p:spPr>
            <a:xfrm flipH="1" flipV="1">
              <a:off x="8131633" y="-55599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4" y="241424"/>
                    <a:pt x="0" y="187379"/>
                    <a:pt x="0" y="120712"/>
                  </a:cubicBezTo>
                  <a:cubicBezTo>
                    <a:pt x="0" y="54044"/>
                    <a:pt x="54044" y="0"/>
                    <a:pt x="120712" y="0"/>
                  </a:cubicBezTo>
                  <a:cubicBezTo>
                    <a:pt x="187379" y="0"/>
                    <a:pt x="241424" y="54044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7" name="任意多边形: 形状 256"/>
            <p:cNvSpPr/>
            <p:nvPr/>
          </p:nvSpPr>
          <p:spPr>
            <a:xfrm flipH="1" flipV="1">
              <a:off x="7962691" y="2089076"/>
              <a:ext cx="81634" cy="81636"/>
            </a:xfrm>
            <a:custGeom>
              <a:avLst/>
              <a:gdLst>
                <a:gd name="connsiteX0" fmla="*/ 127403 w 127402"/>
                <a:gd name="connsiteY0" fmla="*/ 63701 h 127402"/>
                <a:gd name="connsiteX1" fmla="*/ 63701 w 127402"/>
                <a:gd name="connsiteY1" fmla="*/ 127403 h 127402"/>
                <a:gd name="connsiteX2" fmla="*/ 0 w 127402"/>
                <a:gd name="connsiteY2" fmla="*/ 63701 h 127402"/>
                <a:gd name="connsiteX3" fmla="*/ 63701 w 127402"/>
                <a:gd name="connsiteY3" fmla="*/ 0 h 127402"/>
                <a:gd name="connsiteX4" fmla="*/ 127403 w 127402"/>
                <a:gd name="connsiteY4" fmla="*/ 63701 h 127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02" h="127402">
                  <a:moveTo>
                    <a:pt x="127403" y="63701"/>
                  </a:moveTo>
                  <a:cubicBezTo>
                    <a:pt x="127403" y="98883"/>
                    <a:pt x="98883" y="127403"/>
                    <a:pt x="63701" y="127403"/>
                  </a:cubicBezTo>
                  <a:cubicBezTo>
                    <a:pt x="28520" y="127403"/>
                    <a:pt x="0" y="98883"/>
                    <a:pt x="0" y="63701"/>
                  </a:cubicBezTo>
                  <a:cubicBezTo>
                    <a:pt x="0" y="28520"/>
                    <a:pt x="28520" y="0"/>
                    <a:pt x="63701" y="0"/>
                  </a:cubicBezTo>
                  <a:cubicBezTo>
                    <a:pt x="98883" y="0"/>
                    <a:pt x="127403" y="28520"/>
                    <a:pt x="127403" y="63701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8" name="任意多边形: 形状 257"/>
            <p:cNvSpPr/>
            <p:nvPr/>
          </p:nvSpPr>
          <p:spPr>
            <a:xfrm flipH="1" flipV="1">
              <a:off x="7954740" y="1821171"/>
              <a:ext cx="90745" cy="90745"/>
            </a:xfrm>
            <a:custGeom>
              <a:avLst/>
              <a:gdLst>
                <a:gd name="connsiteX0" fmla="*/ 141621 w 141620"/>
                <a:gd name="connsiteY0" fmla="*/ 70810 h 141620"/>
                <a:gd name="connsiteX1" fmla="*/ 70811 w 141620"/>
                <a:gd name="connsiteY1" fmla="*/ 141620 h 141620"/>
                <a:gd name="connsiteX2" fmla="*/ 0 w 141620"/>
                <a:gd name="connsiteY2" fmla="*/ 70810 h 141620"/>
                <a:gd name="connsiteX3" fmla="*/ 70811 w 141620"/>
                <a:gd name="connsiteY3" fmla="*/ 0 h 141620"/>
                <a:gd name="connsiteX4" fmla="*/ 141621 w 141620"/>
                <a:gd name="connsiteY4" fmla="*/ 70810 h 141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620" h="141620">
                  <a:moveTo>
                    <a:pt x="141621" y="70810"/>
                  </a:moveTo>
                  <a:cubicBezTo>
                    <a:pt x="141621" y="109918"/>
                    <a:pt x="109918" y="141620"/>
                    <a:pt x="70811" y="141620"/>
                  </a:cubicBezTo>
                  <a:cubicBezTo>
                    <a:pt x="31703" y="141620"/>
                    <a:pt x="0" y="109918"/>
                    <a:pt x="0" y="70810"/>
                  </a:cubicBezTo>
                  <a:cubicBezTo>
                    <a:pt x="0" y="31703"/>
                    <a:pt x="31703" y="0"/>
                    <a:pt x="70811" y="0"/>
                  </a:cubicBezTo>
                  <a:cubicBezTo>
                    <a:pt x="109918" y="0"/>
                    <a:pt x="141621" y="31703"/>
                    <a:pt x="141621" y="70810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9" name="任意多边形: 形状 258"/>
            <p:cNvSpPr/>
            <p:nvPr/>
          </p:nvSpPr>
          <p:spPr>
            <a:xfrm flipH="1" flipV="1">
              <a:off x="7946792" y="1553309"/>
              <a:ext cx="99855" cy="99856"/>
            </a:xfrm>
            <a:custGeom>
              <a:avLst/>
              <a:gdLst>
                <a:gd name="connsiteX0" fmla="*/ 155838 w 155838"/>
                <a:gd name="connsiteY0" fmla="*/ 77919 h 155838"/>
                <a:gd name="connsiteX1" fmla="*/ 77919 w 155838"/>
                <a:gd name="connsiteY1" fmla="*/ 155838 h 155838"/>
                <a:gd name="connsiteX2" fmla="*/ 0 w 155838"/>
                <a:gd name="connsiteY2" fmla="*/ 77919 h 155838"/>
                <a:gd name="connsiteX3" fmla="*/ 77919 w 155838"/>
                <a:gd name="connsiteY3" fmla="*/ 0 h 155838"/>
                <a:gd name="connsiteX4" fmla="*/ 155838 w 155838"/>
                <a:gd name="connsiteY4" fmla="*/ 77919 h 1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838" h="155838">
                  <a:moveTo>
                    <a:pt x="155838" y="77919"/>
                  </a:moveTo>
                  <a:cubicBezTo>
                    <a:pt x="155838" y="120953"/>
                    <a:pt x="120953" y="155838"/>
                    <a:pt x="77919" y="155838"/>
                  </a:cubicBezTo>
                  <a:cubicBezTo>
                    <a:pt x="34885" y="155838"/>
                    <a:pt x="0" y="120953"/>
                    <a:pt x="0" y="77919"/>
                  </a:cubicBezTo>
                  <a:cubicBezTo>
                    <a:pt x="0" y="34886"/>
                    <a:pt x="34885" y="0"/>
                    <a:pt x="77919" y="0"/>
                  </a:cubicBezTo>
                  <a:cubicBezTo>
                    <a:pt x="120953" y="0"/>
                    <a:pt x="155838" y="34886"/>
                    <a:pt x="155838" y="77919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0" name="任意多边形: 形状 259"/>
            <p:cNvSpPr/>
            <p:nvPr/>
          </p:nvSpPr>
          <p:spPr>
            <a:xfrm flipH="1" flipV="1">
              <a:off x="7938841" y="1285404"/>
              <a:ext cx="108966" cy="108966"/>
            </a:xfrm>
            <a:custGeom>
              <a:avLst/>
              <a:gdLst>
                <a:gd name="connsiteX0" fmla="*/ 170056 w 170056"/>
                <a:gd name="connsiteY0" fmla="*/ 85028 h 170056"/>
                <a:gd name="connsiteX1" fmla="*/ 85028 w 170056"/>
                <a:gd name="connsiteY1" fmla="*/ 170056 h 170056"/>
                <a:gd name="connsiteX2" fmla="*/ 0 w 170056"/>
                <a:gd name="connsiteY2" fmla="*/ 85028 h 170056"/>
                <a:gd name="connsiteX3" fmla="*/ 85028 w 170056"/>
                <a:gd name="connsiteY3" fmla="*/ 0 h 170056"/>
                <a:gd name="connsiteX4" fmla="*/ 170056 w 170056"/>
                <a:gd name="connsiteY4" fmla="*/ 85028 h 170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56" h="170056">
                  <a:moveTo>
                    <a:pt x="170056" y="85028"/>
                  </a:moveTo>
                  <a:cubicBezTo>
                    <a:pt x="170056" y="131988"/>
                    <a:pt x="131988" y="170056"/>
                    <a:pt x="85028" y="170056"/>
                  </a:cubicBezTo>
                  <a:cubicBezTo>
                    <a:pt x="38069" y="170056"/>
                    <a:pt x="0" y="131988"/>
                    <a:pt x="0" y="85028"/>
                  </a:cubicBezTo>
                  <a:cubicBezTo>
                    <a:pt x="0" y="38068"/>
                    <a:pt x="38068" y="0"/>
                    <a:pt x="85028" y="0"/>
                  </a:cubicBezTo>
                  <a:cubicBezTo>
                    <a:pt x="131988" y="0"/>
                    <a:pt x="170056" y="38068"/>
                    <a:pt x="170056" y="85028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1" name="任意多边形: 形状 260"/>
            <p:cNvSpPr/>
            <p:nvPr/>
          </p:nvSpPr>
          <p:spPr>
            <a:xfrm flipH="1" flipV="1">
              <a:off x="7930849" y="1017454"/>
              <a:ext cx="118165" cy="118165"/>
            </a:xfrm>
            <a:custGeom>
              <a:avLst/>
              <a:gdLst>
                <a:gd name="connsiteX0" fmla="*/ 184413 w 184413"/>
                <a:gd name="connsiteY0" fmla="*/ 92207 h 184413"/>
                <a:gd name="connsiteX1" fmla="*/ 92207 w 184413"/>
                <a:gd name="connsiteY1" fmla="*/ 184413 h 184413"/>
                <a:gd name="connsiteX2" fmla="*/ 0 w 184413"/>
                <a:gd name="connsiteY2" fmla="*/ 92207 h 184413"/>
                <a:gd name="connsiteX3" fmla="*/ 92207 w 184413"/>
                <a:gd name="connsiteY3" fmla="*/ 0 h 184413"/>
                <a:gd name="connsiteX4" fmla="*/ 184413 w 184413"/>
                <a:gd name="connsiteY4" fmla="*/ 92207 h 184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413" h="184413">
                  <a:moveTo>
                    <a:pt x="184413" y="92207"/>
                  </a:moveTo>
                  <a:cubicBezTo>
                    <a:pt x="184413" y="143131"/>
                    <a:pt x="143131" y="184413"/>
                    <a:pt x="92207" y="184413"/>
                  </a:cubicBezTo>
                  <a:cubicBezTo>
                    <a:pt x="41283" y="184413"/>
                    <a:pt x="0" y="143131"/>
                    <a:pt x="0" y="92207"/>
                  </a:cubicBezTo>
                  <a:cubicBezTo>
                    <a:pt x="0" y="41282"/>
                    <a:pt x="41283" y="0"/>
                    <a:pt x="92207" y="0"/>
                  </a:cubicBezTo>
                  <a:cubicBezTo>
                    <a:pt x="143131" y="0"/>
                    <a:pt x="184413" y="41282"/>
                    <a:pt x="184413" y="92207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2" name="任意多边形: 形状 261"/>
            <p:cNvSpPr/>
            <p:nvPr/>
          </p:nvSpPr>
          <p:spPr>
            <a:xfrm flipH="1" flipV="1">
              <a:off x="7922944" y="749592"/>
              <a:ext cx="127277" cy="127277"/>
            </a:xfrm>
            <a:custGeom>
              <a:avLst/>
              <a:gdLst>
                <a:gd name="connsiteX0" fmla="*/ 198631 w 198631"/>
                <a:gd name="connsiteY0" fmla="*/ 99316 h 198631"/>
                <a:gd name="connsiteX1" fmla="*/ 99316 w 198631"/>
                <a:gd name="connsiteY1" fmla="*/ 198631 h 198631"/>
                <a:gd name="connsiteX2" fmla="*/ 0 w 198631"/>
                <a:gd name="connsiteY2" fmla="*/ 99316 h 198631"/>
                <a:gd name="connsiteX3" fmla="*/ 99316 w 198631"/>
                <a:gd name="connsiteY3" fmla="*/ 0 h 198631"/>
                <a:gd name="connsiteX4" fmla="*/ 198631 w 198631"/>
                <a:gd name="connsiteY4" fmla="*/ 99316 h 198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631" h="198631">
                  <a:moveTo>
                    <a:pt x="198631" y="99316"/>
                  </a:moveTo>
                  <a:cubicBezTo>
                    <a:pt x="198631" y="154166"/>
                    <a:pt x="154166" y="198631"/>
                    <a:pt x="99316" y="198631"/>
                  </a:cubicBezTo>
                  <a:cubicBezTo>
                    <a:pt x="44465" y="198631"/>
                    <a:pt x="0" y="154166"/>
                    <a:pt x="0" y="99316"/>
                  </a:cubicBezTo>
                  <a:cubicBezTo>
                    <a:pt x="0" y="44465"/>
                    <a:pt x="44465" y="0"/>
                    <a:pt x="99316" y="0"/>
                  </a:cubicBezTo>
                  <a:cubicBezTo>
                    <a:pt x="154166" y="0"/>
                    <a:pt x="198631" y="44465"/>
                    <a:pt x="198631" y="99316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3" name="任意多边形: 形状 262"/>
            <p:cNvSpPr/>
            <p:nvPr/>
          </p:nvSpPr>
          <p:spPr>
            <a:xfrm flipH="1" flipV="1">
              <a:off x="7914994" y="481686"/>
              <a:ext cx="136386" cy="136386"/>
            </a:xfrm>
            <a:custGeom>
              <a:avLst/>
              <a:gdLst>
                <a:gd name="connsiteX0" fmla="*/ 212849 w 212848"/>
                <a:gd name="connsiteY0" fmla="*/ 106424 h 212848"/>
                <a:gd name="connsiteX1" fmla="*/ 106424 w 212848"/>
                <a:gd name="connsiteY1" fmla="*/ 212849 h 212848"/>
                <a:gd name="connsiteX2" fmla="*/ 0 w 212848"/>
                <a:gd name="connsiteY2" fmla="*/ 106424 h 212848"/>
                <a:gd name="connsiteX3" fmla="*/ 106424 w 212848"/>
                <a:gd name="connsiteY3" fmla="*/ 0 h 212848"/>
                <a:gd name="connsiteX4" fmla="*/ 212849 w 212848"/>
                <a:gd name="connsiteY4" fmla="*/ 106424 h 212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48" h="212848">
                  <a:moveTo>
                    <a:pt x="212849" y="106424"/>
                  </a:moveTo>
                  <a:cubicBezTo>
                    <a:pt x="212849" y="165201"/>
                    <a:pt x="165201" y="212849"/>
                    <a:pt x="106424" y="212849"/>
                  </a:cubicBezTo>
                  <a:cubicBezTo>
                    <a:pt x="47647" y="212849"/>
                    <a:pt x="0" y="165201"/>
                    <a:pt x="0" y="106424"/>
                  </a:cubicBezTo>
                  <a:cubicBezTo>
                    <a:pt x="0" y="47648"/>
                    <a:pt x="47647" y="0"/>
                    <a:pt x="106424" y="0"/>
                  </a:cubicBezTo>
                  <a:cubicBezTo>
                    <a:pt x="165201" y="0"/>
                    <a:pt x="212849" y="47648"/>
                    <a:pt x="212849" y="106424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4" name="任意多边形: 形状 263"/>
            <p:cNvSpPr/>
            <p:nvPr/>
          </p:nvSpPr>
          <p:spPr>
            <a:xfrm flipH="1" flipV="1">
              <a:off x="7907046" y="213825"/>
              <a:ext cx="145496" cy="145497"/>
            </a:xfrm>
            <a:custGeom>
              <a:avLst/>
              <a:gdLst>
                <a:gd name="connsiteX0" fmla="*/ 227067 w 227066"/>
                <a:gd name="connsiteY0" fmla="*/ 113533 h 227066"/>
                <a:gd name="connsiteX1" fmla="*/ 113534 w 227066"/>
                <a:gd name="connsiteY1" fmla="*/ 227067 h 227066"/>
                <a:gd name="connsiteX2" fmla="*/ 0 w 227066"/>
                <a:gd name="connsiteY2" fmla="*/ 113533 h 227066"/>
                <a:gd name="connsiteX3" fmla="*/ 113534 w 227066"/>
                <a:gd name="connsiteY3" fmla="*/ 0 h 227066"/>
                <a:gd name="connsiteX4" fmla="*/ 227067 w 227066"/>
                <a:gd name="connsiteY4" fmla="*/ 113533 h 22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66" h="227066">
                  <a:moveTo>
                    <a:pt x="227067" y="113533"/>
                  </a:moveTo>
                  <a:cubicBezTo>
                    <a:pt x="227067" y="176236"/>
                    <a:pt x="176236" y="227067"/>
                    <a:pt x="113534" y="227067"/>
                  </a:cubicBezTo>
                  <a:cubicBezTo>
                    <a:pt x="50831" y="227067"/>
                    <a:pt x="0" y="176236"/>
                    <a:pt x="0" y="113533"/>
                  </a:cubicBezTo>
                  <a:cubicBezTo>
                    <a:pt x="0" y="50831"/>
                    <a:pt x="50831" y="0"/>
                    <a:pt x="113534" y="0"/>
                  </a:cubicBezTo>
                  <a:cubicBezTo>
                    <a:pt x="176236" y="0"/>
                    <a:pt x="227067" y="50830"/>
                    <a:pt x="227067" y="113533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5" name="任意多边形: 形状 264"/>
            <p:cNvSpPr/>
            <p:nvPr/>
          </p:nvSpPr>
          <p:spPr>
            <a:xfrm flipH="1" flipV="1">
              <a:off x="7899053" y="-54124"/>
              <a:ext cx="154695" cy="154697"/>
            </a:xfrm>
            <a:custGeom>
              <a:avLst/>
              <a:gdLst>
                <a:gd name="connsiteX0" fmla="*/ 241424 w 241423"/>
                <a:gd name="connsiteY0" fmla="*/ 120712 h 241423"/>
                <a:gd name="connsiteX1" fmla="*/ 120712 w 241423"/>
                <a:gd name="connsiteY1" fmla="*/ 241424 h 241423"/>
                <a:gd name="connsiteX2" fmla="*/ 0 w 241423"/>
                <a:gd name="connsiteY2" fmla="*/ 120712 h 241423"/>
                <a:gd name="connsiteX3" fmla="*/ 120712 w 241423"/>
                <a:gd name="connsiteY3" fmla="*/ 0 h 241423"/>
                <a:gd name="connsiteX4" fmla="*/ 241424 w 241423"/>
                <a:gd name="connsiteY4" fmla="*/ 120712 h 24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423" h="241423">
                  <a:moveTo>
                    <a:pt x="241424" y="120712"/>
                  </a:moveTo>
                  <a:cubicBezTo>
                    <a:pt x="241424" y="187379"/>
                    <a:pt x="187379" y="241424"/>
                    <a:pt x="120712" y="241424"/>
                  </a:cubicBezTo>
                  <a:cubicBezTo>
                    <a:pt x="54045" y="241424"/>
                    <a:pt x="0" y="187379"/>
                    <a:pt x="0" y="120712"/>
                  </a:cubicBezTo>
                  <a:cubicBezTo>
                    <a:pt x="0" y="54045"/>
                    <a:pt x="54045" y="0"/>
                    <a:pt x="120712" y="0"/>
                  </a:cubicBezTo>
                  <a:cubicBezTo>
                    <a:pt x="187379" y="0"/>
                    <a:pt x="241424" y="54045"/>
                    <a:pt x="241424" y="120712"/>
                  </a:cubicBezTo>
                  <a:close/>
                </a:path>
              </a:pathLst>
            </a:custGeom>
            <a:grpFill/>
            <a:ln w="69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808990" y="2760980"/>
            <a:ext cx="85394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1" i="0" u="none" strike="noStrike" cap="none" spc="0" normalizeH="0" baseline="0">
                <a:ln>
                  <a:noFill/>
                </a:ln>
                <a:solidFill>
                  <a:srgbClr val="009C68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任务一 理解保育实习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6526" y="1440380"/>
            <a:ext cx="4603809" cy="460380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0" name="矩形: 圆角 39"/>
          <p:cNvSpPr/>
          <p:nvPr/>
        </p:nvSpPr>
        <p:spPr>
          <a:xfrm>
            <a:off x="1323975" y="1766570"/>
            <a:ext cx="2610485" cy="4277360"/>
          </a:xfrm>
          <a:prstGeom prst="roundRect">
            <a:avLst>
              <a:gd name="adj" fmla="val 8639"/>
            </a:avLst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647353" y="2641516"/>
            <a:ext cx="1964045" cy="3166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accent6"/>
                </a:solidFill>
                <a:cs typeface="+mn-ea"/>
                <a:sym typeface="+mn-lt"/>
              </a:rPr>
              <a:t>保育实习是指学前教育专业的学生把学前教育的有关理论知识、专业技能运用于托幼机构保育实践工作中，培养良好的职业道德和修养，树立正确的健康观、保育观、儿童观，掌握保育工作的内容和方法,具备从事婴幼儿保育工作能力的实践活动。</a:t>
            </a:r>
          </a:p>
        </p:txBody>
      </p:sp>
      <p:sp>
        <p:nvSpPr>
          <p:cNvPr id="17" name="矩形: 圆顶角 16"/>
          <p:cNvSpPr/>
          <p:nvPr/>
        </p:nvSpPr>
        <p:spPr>
          <a:xfrm>
            <a:off x="1396392" y="2143041"/>
            <a:ext cx="2465971" cy="592966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rPr>
              <a:t>任务描述</a:t>
            </a:r>
          </a:p>
        </p:txBody>
      </p:sp>
      <p:sp>
        <p:nvSpPr>
          <p:cNvPr id="174" name="矩形 173"/>
          <p:cNvSpPr/>
          <p:nvPr/>
        </p:nvSpPr>
        <p:spPr>
          <a:xfrm>
            <a:off x="2022272" y="1766886"/>
            <a:ext cx="1214203" cy="770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82" name="组合 181"/>
          <p:cNvGrpSpPr/>
          <p:nvPr/>
        </p:nvGrpSpPr>
        <p:grpSpPr>
          <a:xfrm>
            <a:off x="2423153" y="5148043"/>
            <a:ext cx="412439" cy="89522"/>
            <a:chOff x="2353141" y="4866143"/>
            <a:chExt cx="412439" cy="89522"/>
          </a:xfrm>
          <a:gradFill flip="none" rotWithShape="1">
            <a:gsLst>
              <a:gs pos="0">
                <a:schemeClr val="accent1">
                  <a:alpha val="76000"/>
                </a:schemeClr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</p:grpSpPr>
        <p:sp>
          <p:nvSpPr>
            <p:cNvPr id="177" name="箭头: V 形 176"/>
            <p:cNvSpPr/>
            <p:nvPr/>
          </p:nvSpPr>
          <p:spPr>
            <a:xfrm>
              <a:off x="2353141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8" name="箭头: V 形 177"/>
            <p:cNvSpPr/>
            <p:nvPr/>
          </p:nvSpPr>
          <p:spPr>
            <a:xfrm>
              <a:off x="2460780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9" name="箭头: V 形 178"/>
            <p:cNvSpPr/>
            <p:nvPr/>
          </p:nvSpPr>
          <p:spPr>
            <a:xfrm>
              <a:off x="2568419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0" name="箭头: V 形 179"/>
            <p:cNvSpPr/>
            <p:nvPr/>
          </p:nvSpPr>
          <p:spPr>
            <a:xfrm>
              <a:off x="2676058" y="4866143"/>
              <a:ext cx="89522" cy="89522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57883" y="1637260"/>
            <a:ext cx="2966085" cy="4785995"/>
            <a:chOff x="4612995" y="1514475"/>
            <a:chExt cx="2966085" cy="4785995"/>
          </a:xfrm>
        </p:grpSpPr>
        <p:sp>
          <p:nvSpPr>
            <p:cNvPr id="38" name="矩形: 圆角 37"/>
            <p:cNvSpPr/>
            <p:nvPr/>
          </p:nvSpPr>
          <p:spPr>
            <a:xfrm>
              <a:off x="4612995" y="1514475"/>
              <a:ext cx="2966085" cy="4785995"/>
            </a:xfrm>
            <a:prstGeom prst="roundRect">
              <a:avLst>
                <a:gd name="adj" fmla="val 8639"/>
              </a:avLst>
            </a:prstGeom>
            <a:ln>
              <a:noFill/>
            </a:ln>
            <a:effectLst>
              <a:outerShdw blurRad="63500" sx="102000" sy="102000" algn="ctr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64125" y="2524125"/>
              <a:ext cx="2564765" cy="3753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1.素质目标：树立正确的实习教育观、儿童观，认识实习工作的重要意义，建立良好的实习心态。</a:t>
              </a:r>
            </a:p>
            <a:p>
              <a:pPr algn="ctr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2.认知目标：明确保育实习的总的目的、任务和要求。了解保育实习项目的具体内容、实习管理制度和具体要求、实习考核要求。</a:t>
              </a:r>
            </a:p>
            <a:p>
              <a:pPr algn="ctr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1400" dirty="0">
                  <a:solidFill>
                    <a:schemeClr val="bg2"/>
                  </a:solidFill>
                  <a:cs typeface="+mn-ea"/>
                  <a:sym typeface="+mn-lt"/>
                </a:rPr>
                <a:t>3.技能目标：能够联系所掌握的专业理论知识和专业技能，明确它们在实习工作中的意义。</a:t>
              </a:r>
            </a:p>
          </p:txBody>
        </p:sp>
        <p:sp>
          <p:nvSpPr>
            <p:cNvPr id="23" name="矩形: 圆顶角 22"/>
            <p:cNvSpPr/>
            <p:nvPr/>
          </p:nvSpPr>
          <p:spPr>
            <a:xfrm>
              <a:off x="4863014" y="1877880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cs typeface="+mn-ea"/>
                  <a:sym typeface="+mn-lt"/>
                </a:rPr>
                <a:t>任务目标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865933" y="2516090"/>
              <a:ext cx="460132" cy="0"/>
            </a:xfrm>
            <a:prstGeom prst="line">
              <a:avLst/>
            </a:prstGeom>
            <a:ln w="25400" cap="rnd">
              <a:solidFill>
                <a:schemeClr val="bg2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1" name="组合 200"/>
            <p:cNvGrpSpPr/>
            <p:nvPr/>
          </p:nvGrpSpPr>
          <p:grpSpPr>
            <a:xfrm>
              <a:off x="5872383" y="5148043"/>
              <a:ext cx="453682" cy="89522"/>
              <a:chOff x="5570308" y="5148043"/>
              <a:chExt cx="453682" cy="89522"/>
            </a:xfrm>
          </p:grpSpPr>
          <p:grpSp>
            <p:nvGrpSpPr>
              <p:cNvPr id="183" name="组合 182"/>
              <p:cNvGrpSpPr/>
              <p:nvPr/>
            </p:nvGrpSpPr>
            <p:grpSpPr>
              <a:xfrm>
                <a:off x="5826829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86" name="箭头: V 形 185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箭头: V 形 186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94" name="组合 193"/>
              <p:cNvGrpSpPr/>
              <p:nvPr/>
            </p:nvGrpSpPr>
            <p:grpSpPr>
              <a:xfrm flipH="1">
                <a:off x="5570308" y="5148043"/>
                <a:ext cx="197161" cy="89522"/>
                <a:chOff x="2568419" y="4866143"/>
                <a:chExt cx="197161" cy="89522"/>
              </a:xfrm>
              <a:gradFill flip="none" rotWithShape="1">
                <a:gsLst>
                  <a:gs pos="0">
                    <a:schemeClr val="bg2">
                      <a:alpha val="76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lin ang="10800000" scaled="1"/>
                <a:tileRect/>
              </a:gradFill>
            </p:grpSpPr>
            <p:sp>
              <p:nvSpPr>
                <p:cNvPr id="197" name="箭头: V 形 196"/>
                <p:cNvSpPr/>
                <p:nvPr/>
              </p:nvSpPr>
              <p:spPr>
                <a:xfrm>
                  <a:off x="2568419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箭头: V 形 197"/>
                <p:cNvSpPr/>
                <p:nvPr/>
              </p:nvSpPr>
              <p:spPr>
                <a:xfrm>
                  <a:off x="2676058" y="4866143"/>
                  <a:ext cx="89522" cy="89522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160351" y="1389579"/>
            <a:ext cx="4603809" cy="4603809"/>
            <a:chOff x="3464531" y="1076296"/>
            <a:chExt cx="4603809" cy="4603809"/>
          </a:xfrm>
        </p:grpSpPr>
        <p:sp>
          <p:nvSpPr>
            <p:cNvPr id="46" name="椭圆 45"/>
            <p:cNvSpPr/>
            <p:nvPr/>
          </p:nvSpPr>
          <p:spPr>
            <a:xfrm>
              <a:off x="3464531" y="10762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48779" y="1631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406525" y="286068"/>
            <a:ext cx="383540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任务一 理解保育实习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（一）理解保育实习的目标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1.保育实习的总体目标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en-US" altLang="zh-CN" sz="2000" dirty="0">
                  <a:solidFill>
                    <a:schemeClr val="accent6"/>
                  </a:solidFill>
                  <a:cs typeface="+mn-ea"/>
                  <a:sym typeface="+mn-lt"/>
                </a:rPr>
                <a:t>   </a:t>
              </a: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在保育实习中，要求我们掌握托幼机构保育工作的要求，强化保育工作专业技能，提高职业素养和综合职业能力，接受敬业精神、劳动观念、职业意识、职业纪律、职业道德教育，养成良好的职业行为习惯,掌握保育工作技能,积累保育工作经验,为将来就业做准备。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664853" y="3990454"/>
              <a:ext cx="177521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ln w="15875">
                    <a:gradFill>
                      <a:gsLst>
                        <a:gs pos="0">
                          <a:schemeClr val="accent1"/>
                        </a:gs>
                        <a:gs pos="67000">
                          <a:schemeClr val="accent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noFill/>
                  <a:cs typeface="+mn-ea"/>
                  <a:sym typeface="+mn-lt"/>
                </a:rPr>
                <a:t>03</a:t>
              </a:r>
              <a:endParaRPr lang="zh-CN" altLang="en-US" sz="6600" dirty="0">
                <a:ln w="15875">
                  <a:gradFill>
                    <a:gsLst>
                      <a:gs pos="0">
                        <a:schemeClr val="accent1"/>
                      </a:gs>
                      <a:gs pos="67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cs typeface="+mn-ea"/>
                <a:sym typeface="+mn-lt"/>
              </a:endParaRP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78079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任务一 理解保育实习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alpha val="13000"/>
              </a:schemeClr>
            </a:gs>
            <a:gs pos="100000">
              <a:schemeClr val="accent1">
                <a:alpha val="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（一）理解保育实习的目标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b="1" dirty="0">
                  <a:solidFill>
                    <a:schemeClr val="accent6"/>
                  </a:solidFill>
                  <a:cs typeface="+mn-ea"/>
                  <a:sym typeface="+mn-lt"/>
                </a:rPr>
                <a:t>2.保育实习的具体目标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（1）素质目标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（2）认知目标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（3）能力目标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69062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任务一 理解保育实习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4895" y="1001910"/>
            <a:ext cx="5914982" cy="5834829"/>
            <a:chOff x="3794096" y="1127096"/>
            <a:chExt cx="4603809" cy="4603809"/>
          </a:xfrm>
        </p:grpSpPr>
        <p:sp>
          <p:nvSpPr>
            <p:cNvPr id="42" name="椭圆 41"/>
            <p:cNvSpPr/>
            <p:nvPr/>
          </p:nvSpPr>
          <p:spPr>
            <a:xfrm>
              <a:off x="3794096" y="1127096"/>
              <a:ext cx="4603809" cy="4603809"/>
            </a:xfrm>
            <a:prstGeom prst="ellipse">
              <a:avLst/>
            </a:prstGeom>
            <a:solidFill>
              <a:schemeClr val="accent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171029" y="1504029"/>
              <a:ext cx="3849942" cy="3849942"/>
            </a:xfrm>
            <a:prstGeom prst="ellipse">
              <a:avLst/>
            </a:prstGeom>
            <a:solidFill>
              <a:schemeClr val="accent1">
                <a:alpha val="1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21963" y="-382142"/>
            <a:ext cx="1475532" cy="1156435"/>
            <a:chOff x="-40784" y="-797848"/>
            <a:chExt cx="3078400" cy="2412669"/>
          </a:xfrm>
        </p:grpSpPr>
        <p:sp>
          <p:nvSpPr>
            <p:cNvPr id="4" name="任意多边形: 形状 3"/>
            <p:cNvSpPr/>
            <p:nvPr/>
          </p:nvSpPr>
          <p:spPr>
            <a:xfrm rot="1795979">
              <a:off x="742138" y="-738956"/>
              <a:ext cx="2295478" cy="2173283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795979">
              <a:off x="-40784" y="-797848"/>
              <a:ext cx="2548324" cy="2412669"/>
            </a:xfrm>
            <a:custGeom>
              <a:avLst/>
              <a:gdLst>
                <a:gd name="connsiteX0" fmla="*/ 0 w 1924830"/>
                <a:gd name="connsiteY0" fmla="*/ 1108301 h 1822366"/>
                <a:gd name="connsiteX1" fmla="*/ 1924830 w 1924830"/>
                <a:gd name="connsiteY1" fmla="*/ 0 h 1822366"/>
                <a:gd name="connsiteX2" fmla="*/ 1924830 w 1924830"/>
                <a:gd name="connsiteY2" fmla="*/ 1581069 h 1822366"/>
                <a:gd name="connsiteX3" fmla="*/ 1683533 w 1924830"/>
                <a:gd name="connsiteY3" fmla="*/ 1822366 h 1822366"/>
                <a:gd name="connsiteX4" fmla="*/ 411153 w 1924830"/>
                <a:gd name="connsiteY4" fmla="*/ 1822366 h 18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4830" h="1822366">
                  <a:moveTo>
                    <a:pt x="0" y="1108301"/>
                  </a:moveTo>
                  <a:lnTo>
                    <a:pt x="1924830" y="0"/>
                  </a:lnTo>
                  <a:lnTo>
                    <a:pt x="1924830" y="1581069"/>
                  </a:lnTo>
                  <a:cubicBezTo>
                    <a:pt x="1924830" y="1714334"/>
                    <a:pt x="1816798" y="1822366"/>
                    <a:pt x="1683533" y="1822366"/>
                  </a:cubicBezTo>
                  <a:lnTo>
                    <a:pt x="411153" y="18223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7691" y="1588501"/>
            <a:ext cx="9421402" cy="4531970"/>
            <a:chOff x="8247279" y="1766366"/>
            <a:chExt cx="2610357" cy="3705746"/>
          </a:xfrm>
        </p:grpSpPr>
        <p:sp>
          <p:nvSpPr>
            <p:cNvPr id="39" name="矩形: 圆角 38"/>
            <p:cNvSpPr/>
            <p:nvPr/>
          </p:nvSpPr>
          <p:spPr>
            <a:xfrm>
              <a:off x="8247279" y="1766887"/>
              <a:ext cx="2610357" cy="3705225"/>
            </a:xfrm>
            <a:prstGeom prst="roundRect">
              <a:avLst>
                <a:gd name="adj" fmla="val 8639"/>
              </a:avLst>
            </a:prstGeom>
            <a:solidFill>
              <a:schemeClr val="bg2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70476" y="2641274"/>
              <a:ext cx="2177401" cy="256397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>
                <a:lnSpc>
                  <a:spcPct val="130000"/>
                </a:lnSpc>
                <a:spcAft>
                  <a:spcPts val="1200"/>
                </a:spcAft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accent6"/>
                  </a:solidFill>
                  <a:cs typeface="+mn-ea"/>
                  <a:sym typeface="+mn-lt"/>
                </a:rPr>
                <a:t>（二）了解保育实习的方法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1.观察法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2.调查法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3.操作法</a:t>
              </a:r>
            </a:p>
            <a:p>
              <a:pPr algn="l">
                <a:lnSpc>
                  <a:spcPct val="130000"/>
                </a:lnSpc>
                <a:spcAft>
                  <a:spcPts val="1200"/>
                </a:spcAft>
              </a:pPr>
              <a:r>
                <a:rPr lang="zh-CN" altLang="en-US" sz="2000" dirty="0">
                  <a:solidFill>
                    <a:schemeClr val="accent6"/>
                  </a:solidFill>
                  <a:cs typeface="+mn-ea"/>
                  <a:sym typeface="+mn-lt"/>
                </a:rPr>
                <a:t>4.反思法</a:t>
              </a:r>
            </a:p>
          </p:txBody>
        </p:sp>
        <p:sp>
          <p:nvSpPr>
            <p:cNvPr id="29" name="矩形: 圆顶角 28"/>
            <p:cNvSpPr/>
            <p:nvPr/>
          </p:nvSpPr>
          <p:spPr>
            <a:xfrm>
              <a:off x="8319476" y="2143041"/>
              <a:ext cx="2465971" cy="592966"/>
            </a:xfrm>
            <a:prstGeom prst="round2SameRect">
              <a:avLst>
                <a:gd name="adj1" fmla="val 50000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>
                <a:buSzPct val="25000"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任务要求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8945355" y="1766366"/>
              <a:ext cx="1214203" cy="77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 flipH="1">
              <a:off x="9350067" y="5148043"/>
              <a:ext cx="412439" cy="89522"/>
              <a:chOff x="2353141" y="4866143"/>
              <a:chExt cx="412439" cy="89522"/>
            </a:xfrm>
            <a:gradFill flip="none" rotWithShape="1">
              <a:gsLst>
                <a:gs pos="0">
                  <a:schemeClr val="accent1">
                    <a:alpha val="76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190" name="箭头: V 形 189"/>
              <p:cNvSpPr/>
              <p:nvPr/>
            </p:nvSpPr>
            <p:spPr>
              <a:xfrm>
                <a:off x="2353141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箭头: V 形 190"/>
              <p:cNvSpPr/>
              <p:nvPr/>
            </p:nvSpPr>
            <p:spPr>
              <a:xfrm>
                <a:off x="2460780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2" name="箭头: V 形 191"/>
              <p:cNvSpPr/>
              <p:nvPr/>
            </p:nvSpPr>
            <p:spPr>
              <a:xfrm>
                <a:off x="2568419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箭头: V 形 192"/>
              <p:cNvSpPr/>
              <p:nvPr/>
            </p:nvSpPr>
            <p:spPr>
              <a:xfrm>
                <a:off x="2676058" y="4866143"/>
                <a:ext cx="89522" cy="89522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0" name="任意多边形: 形状 199"/>
          <p:cNvSpPr/>
          <p:nvPr/>
        </p:nvSpPr>
        <p:spPr>
          <a:xfrm flipH="1">
            <a:off x="752531" y="5794102"/>
            <a:ext cx="1937802" cy="1368272"/>
          </a:xfrm>
          <a:custGeom>
            <a:avLst/>
            <a:gdLst>
              <a:gd name="connsiteX0" fmla="*/ 47159 w 1937802"/>
              <a:gd name="connsiteY0" fmla="*/ 1273952 h 1368272"/>
              <a:gd name="connsiteX1" fmla="*/ 0 w 1937802"/>
              <a:gd name="connsiteY1" fmla="*/ 1321112 h 1368272"/>
              <a:gd name="connsiteX2" fmla="*/ 47159 w 1937802"/>
              <a:gd name="connsiteY2" fmla="*/ 1368272 h 1368272"/>
              <a:gd name="connsiteX3" fmla="*/ 94318 w 1937802"/>
              <a:gd name="connsiteY3" fmla="*/ 1321112 h 1368272"/>
              <a:gd name="connsiteX4" fmla="*/ 47159 w 1937802"/>
              <a:gd name="connsiteY4" fmla="*/ 1273952 h 1368272"/>
              <a:gd name="connsiteX5" fmla="*/ 188964 w 1937802"/>
              <a:gd name="connsiteY5" fmla="*/ 1273054 h 1368272"/>
              <a:gd name="connsiteX6" fmla="*/ 141805 w 1937802"/>
              <a:gd name="connsiteY6" fmla="*/ 1320214 h 1368272"/>
              <a:gd name="connsiteX7" fmla="*/ 188964 w 1937802"/>
              <a:gd name="connsiteY7" fmla="*/ 1367374 h 1368272"/>
              <a:gd name="connsiteX8" fmla="*/ 236123 w 1937802"/>
              <a:gd name="connsiteY8" fmla="*/ 1320214 h 1368272"/>
              <a:gd name="connsiteX9" fmla="*/ 188964 w 1937802"/>
              <a:gd name="connsiteY9" fmla="*/ 1273054 h 1368272"/>
              <a:gd name="connsiteX10" fmla="*/ 330768 w 1937802"/>
              <a:gd name="connsiteY10" fmla="*/ 1272156 h 1368272"/>
              <a:gd name="connsiteX11" fmla="*/ 283609 w 1937802"/>
              <a:gd name="connsiteY11" fmla="*/ 1319316 h 1368272"/>
              <a:gd name="connsiteX12" fmla="*/ 330768 w 1937802"/>
              <a:gd name="connsiteY12" fmla="*/ 1366476 h 1368272"/>
              <a:gd name="connsiteX13" fmla="*/ 377927 w 1937802"/>
              <a:gd name="connsiteY13" fmla="*/ 1319316 h 1368272"/>
              <a:gd name="connsiteX14" fmla="*/ 330768 w 1937802"/>
              <a:gd name="connsiteY14" fmla="*/ 1272156 h 1368272"/>
              <a:gd name="connsiteX15" fmla="*/ 472573 w 1937802"/>
              <a:gd name="connsiteY15" fmla="*/ 1271229 h 1368272"/>
              <a:gd name="connsiteX16" fmla="*/ 425414 w 1937802"/>
              <a:gd name="connsiteY16" fmla="*/ 1318389 h 1368272"/>
              <a:gd name="connsiteX17" fmla="*/ 472573 w 1937802"/>
              <a:gd name="connsiteY17" fmla="*/ 1365549 h 1368272"/>
              <a:gd name="connsiteX18" fmla="*/ 519732 w 1937802"/>
              <a:gd name="connsiteY18" fmla="*/ 1318389 h 1368272"/>
              <a:gd name="connsiteX19" fmla="*/ 472573 w 1937802"/>
              <a:gd name="connsiteY19" fmla="*/ 1271229 h 1368272"/>
              <a:gd name="connsiteX20" fmla="*/ 614377 w 1937802"/>
              <a:gd name="connsiteY20" fmla="*/ 1270331 h 1368272"/>
              <a:gd name="connsiteX21" fmla="*/ 567218 w 1937802"/>
              <a:gd name="connsiteY21" fmla="*/ 1317491 h 1368272"/>
              <a:gd name="connsiteX22" fmla="*/ 614377 w 1937802"/>
              <a:gd name="connsiteY22" fmla="*/ 1364651 h 1368272"/>
              <a:gd name="connsiteX23" fmla="*/ 661535 w 1937802"/>
              <a:gd name="connsiteY23" fmla="*/ 1317491 h 1368272"/>
              <a:gd name="connsiteX24" fmla="*/ 614377 w 1937802"/>
              <a:gd name="connsiteY24" fmla="*/ 1270331 h 1368272"/>
              <a:gd name="connsiteX25" fmla="*/ 756181 w 1937802"/>
              <a:gd name="connsiteY25" fmla="*/ 1269433 h 1368272"/>
              <a:gd name="connsiteX26" fmla="*/ 709022 w 1937802"/>
              <a:gd name="connsiteY26" fmla="*/ 1316593 h 1368272"/>
              <a:gd name="connsiteX27" fmla="*/ 756181 w 1937802"/>
              <a:gd name="connsiteY27" fmla="*/ 1363753 h 1368272"/>
              <a:gd name="connsiteX28" fmla="*/ 803339 w 1937802"/>
              <a:gd name="connsiteY28" fmla="*/ 1316593 h 1368272"/>
              <a:gd name="connsiteX29" fmla="*/ 756181 w 1937802"/>
              <a:gd name="connsiteY29" fmla="*/ 1269433 h 1368272"/>
              <a:gd name="connsiteX30" fmla="*/ 898014 w 1937802"/>
              <a:gd name="connsiteY30" fmla="*/ 1268508 h 1368272"/>
              <a:gd name="connsiteX31" fmla="*/ 850855 w 1937802"/>
              <a:gd name="connsiteY31" fmla="*/ 1315668 h 1368272"/>
              <a:gd name="connsiteX32" fmla="*/ 898014 w 1937802"/>
              <a:gd name="connsiteY32" fmla="*/ 1362828 h 1368272"/>
              <a:gd name="connsiteX33" fmla="*/ 945172 w 1937802"/>
              <a:gd name="connsiteY33" fmla="*/ 1315668 h 1368272"/>
              <a:gd name="connsiteX34" fmla="*/ 898014 w 1937802"/>
              <a:gd name="connsiteY34" fmla="*/ 1268508 h 1368272"/>
              <a:gd name="connsiteX35" fmla="*/ 1039818 w 1937802"/>
              <a:gd name="connsiteY35" fmla="*/ 1267608 h 1368272"/>
              <a:gd name="connsiteX36" fmla="*/ 992659 w 1937802"/>
              <a:gd name="connsiteY36" fmla="*/ 1314768 h 1368272"/>
              <a:gd name="connsiteX37" fmla="*/ 1039818 w 1937802"/>
              <a:gd name="connsiteY37" fmla="*/ 1361928 h 1368272"/>
              <a:gd name="connsiteX38" fmla="*/ 1086976 w 1937802"/>
              <a:gd name="connsiteY38" fmla="*/ 1314768 h 1368272"/>
              <a:gd name="connsiteX39" fmla="*/ 1039818 w 1937802"/>
              <a:gd name="connsiteY39" fmla="*/ 1267608 h 1368272"/>
              <a:gd name="connsiteX40" fmla="*/ 1181623 w 1937802"/>
              <a:gd name="connsiteY40" fmla="*/ 1266710 h 1368272"/>
              <a:gd name="connsiteX41" fmla="*/ 1134464 w 1937802"/>
              <a:gd name="connsiteY41" fmla="*/ 1313870 h 1368272"/>
              <a:gd name="connsiteX42" fmla="*/ 1181623 w 1937802"/>
              <a:gd name="connsiteY42" fmla="*/ 1361030 h 1368272"/>
              <a:gd name="connsiteX43" fmla="*/ 1228781 w 1937802"/>
              <a:gd name="connsiteY43" fmla="*/ 1313870 h 1368272"/>
              <a:gd name="connsiteX44" fmla="*/ 1181623 w 1937802"/>
              <a:gd name="connsiteY44" fmla="*/ 1266710 h 1368272"/>
              <a:gd name="connsiteX45" fmla="*/ 1323427 w 1937802"/>
              <a:gd name="connsiteY45" fmla="*/ 1265784 h 1368272"/>
              <a:gd name="connsiteX46" fmla="*/ 1276268 w 1937802"/>
              <a:gd name="connsiteY46" fmla="*/ 1312944 h 1368272"/>
              <a:gd name="connsiteX47" fmla="*/ 1323427 w 1937802"/>
              <a:gd name="connsiteY47" fmla="*/ 1360104 h 1368272"/>
              <a:gd name="connsiteX48" fmla="*/ 1370585 w 1937802"/>
              <a:gd name="connsiteY48" fmla="*/ 1312944 h 1368272"/>
              <a:gd name="connsiteX49" fmla="*/ 1323427 w 1937802"/>
              <a:gd name="connsiteY49" fmla="*/ 1265784 h 1368272"/>
              <a:gd name="connsiteX50" fmla="*/ 1465231 w 1937802"/>
              <a:gd name="connsiteY50" fmla="*/ 1264885 h 1368272"/>
              <a:gd name="connsiteX51" fmla="*/ 1418072 w 1937802"/>
              <a:gd name="connsiteY51" fmla="*/ 1312045 h 1368272"/>
              <a:gd name="connsiteX52" fmla="*/ 1465231 w 1937802"/>
              <a:gd name="connsiteY52" fmla="*/ 1359205 h 1368272"/>
              <a:gd name="connsiteX53" fmla="*/ 1512389 w 1937802"/>
              <a:gd name="connsiteY53" fmla="*/ 1312045 h 1368272"/>
              <a:gd name="connsiteX54" fmla="*/ 1465231 w 1937802"/>
              <a:gd name="connsiteY54" fmla="*/ 1264885 h 1368272"/>
              <a:gd name="connsiteX55" fmla="*/ 1607036 w 1937802"/>
              <a:gd name="connsiteY55" fmla="*/ 1263987 h 1368272"/>
              <a:gd name="connsiteX56" fmla="*/ 1559877 w 1937802"/>
              <a:gd name="connsiteY56" fmla="*/ 1311147 h 1368272"/>
              <a:gd name="connsiteX57" fmla="*/ 1607036 w 1937802"/>
              <a:gd name="connsiteY57" fmla="*/ 1358307 h 1368272"/>
              <a:gd name="connsiteX58" fmla="*/ 1654194 w 1937802"/>
              <a:gd name="connsiteY58" fmla="*/ 1311147 h 1368272"/>
              <a:gd name="connsiteX59" fmla="*/ 1607036 w 1937802"/>
              <a:gd name="connsiteY59" fmla="*/ 1263987 h 1368272"/>
              <a:gd name="connsiteX60" fmla="*/ 1748839 w 1937802"/>
              <a:gd name="connsiteY60" fmla="*/ 1263062 h 1368272"/>
              <a:gd name="connsiteX61" fmla="*/ 1701681 w 1937802"/>
              <a:gd name="connsiteY61" fmla="*/ 1310222 h 1368272"/>
              <a:gd name="connsiteX62" fmla="*/ 1748839 w 1937802"/>
              <a:gd name="connsiteY62" fmla="*/ 1357382 h 1368272"/>
              <a:gd name="connsiteX63" fmla="*/ 1795998 w 1937802"/>
              <a:gd name="connsiteY63" fmla="*/ 1310222 h 1368272"/>
              <a:gd name="connsiteX64" fmla="*/ 1748839 w 1937802"/>
              <a:gd name="connsiteY64" fmla="*/ 1263062 h 1368272"/>
              <a:gd name="connsiteX65" fmla="*/ 1890644 w 1937802"/>
              <a:gd name="connsiteY65" fmla="*/ 1262163 h 1368272"/>
              <a:gd name="connsiteX66" fmla="*/ 1843485 w 1937802"/>
              <a:gd name="connsiteY66" fmla="*/ 1309323 h 1368272"/>
              <a:gd name="connsiteX67" fmla="*/ 1890644 w 1937802"/>
              <a:gd name="connsiteY67" fmla="*/ 1356483 h 1368272"/>
              <a:gd name="connsiteX68" fmla="*/ 1937802 w 1937802"/>
              <a:gd name="connsiteY68" fmla="*/ 1309323 h 1368272"/>
              <a:gd name="connsiteX69" fmla="*/ 1890644 w 1937802"/>
              <a:gd name="connsiteY69" fmla="*/ 1262163 h 1368272"/>
              <a:gd name="connsiteX70" fmla="*/ 45090 w 1937802"/>
              <a:gd name="connsiteY70" fmla="*/ 1116220 h 1368272"/>
              <a:gd name="connsiteX71" fmla="*/ 735 w 1937802"/>
              <a:gd name="connsiteY71" fmla="*/ 1160575 h 1368272"/>
              <a:gd name="connsiteX72" fmla="*/ 45090 w 1937802"/>
              <a:gd name="connsiteY72" fmla="*/ 1204930 h 1368272"/>
              <a:gd name="connsiteX73" fmla="*/ 89445 w 1937802"/>
              <a:gd name="connsiteY73" fmla="*/ 1160575 h 1368272"/>
              <a:gd name="connsiteX74" fmla="*/ 45090 w 1937802"/>
              <a:gd name="connsiteY74" fmla="*/ 1116220 h 1368272"/>
              <a:gd name="connsiteX75" fmla="*/ 186895 w 1937802"/>
              <a:gd name="connsiteY75" fmla="*/ 1115294 h 1368272"/>
              <a:gd name="connsiteX76" fmla="*/ 142540 w 1937802"/>
              <a:gd name="connsiteY76" fmla="*/ 1159649 h 1368272"/>
              <a:gd name="connsiteX77" fmla="*/ 186895 w 1937802"/>
              <a:gd name="connsiteY77" fmla="*/ 1204004 h 1368272"/>
              <a:gd name="connsiteX78" fmla="*/ 231250 w 1937802"/>
              <a:gd name="connsiteY78" fmla="*/ 1159649 h 1368272"/>
              <a:gd name="connsiteX79" fmla="*/ 186895 w 1937802"/>
              <a:gd name="connsiteY79" fmla="*/ 1115294 h 1368272"/>
              <a:gd name="connsiteX80" fmla="*/ 328698 w 1937802"/>
              <a:gd name="connsiteY80" fmla="*/ 1114396 h 1368272"/>
              <a:gd name="connsiteX81" fmla="*/ 284343 w 1937802"/>
              <a:gd name="connsiteY81" fmla="*/ 1158751 h 1368272"/>
              <a:gd name="connsiteX82" fmla="*/ 328698 w 1937802"/>
              <a:gd name="connsiteY82" fmla="*/ 1203106 h 1368272"/>
              <a:gd name="connsiteX83" fmla="*/ 373053 w 1937802"/>
              <a:gd name="connsiteY83" fmla="*/ 1158751 h 1368272"/>
              <a:gd name="connsiteX84" fmla="*/ 328698 w 1937802"/>
              <a:gd name="connsiteY84" fmla="*/ 1114396 h 1368272"/>
              <a:gd name="connsiteX85" fmla="*/ 470504 w 1937802"/>
              <a:gd name="connsiteY85" fmla="*/ 1113497 h 1368272"/>
              <a:gd name="connsiteX86" fmla="*/ 426149 w 1937802"/>
              <a:gd name="connsiteY86" fmla="*/ 1157852 h 1368272"/>
              <a:gd name="connsiteX87" fmla="*/ 470504 w 1937802"/>
              <a:gd name="connsiteY87" fmla="*/ 1202207 h 1368272"/>
              <a:gd name="connsiteX88" fmla="*/ 514859 w 1937802"/>
              <a:gd name="connsiteY88" fmla="*/ 1157852 h 1368272"/>
              <a:gd name="connsiteX89" fmla="*/ 470504 w 1937802"/>
              <a:gd name="connsiteY89" fmla="*/ 1113497 h 1368272"/>
              <a:gd name="connsiteX90" fmla="*/ 612335 w 1937802"/>
              <a:gd name="connsiteY90" fmla="*/ 1112571 h 1368272"/>
              <a:gd name="connsiteX91" fmla="*/ 567980 w 1937802"/>
              <a:gd name="connsiteY91" fmla="*/ 1156926 h 1368272"/>
              <a:gd name="connsiteX92" fmla="*/ 612335 w 1937802"/>
              <a:gd name="connsiteY92" fmla="*/ 1201281 h 1368272"/>
              <a:gd name="connsiteX93" fmla="*/ 656689 w 1937802"/>
              <a:gd name="connsiteY93" fmla="*/ 1156926 h 1368272"/>
              <a:gd name="connsiteX94" fmla="*/ 612335 w 1937802"/>
              <a:gd name="connsiteY94" fmla="*/ 1112571 h 1368272"/>
              <a:gd name="connsiteX95" fmla="*/ 754139 w 1937802"/>
              <a:gd name="connsiteY95" fmla="*/ 1111673 h 1368272"/>
              <a:gd name="connsiteX96" fmla="*/ 709784 w 1937802"/>
              <a:gd name="connsiteY96" fmla="*/ 1156028 h 1368272"/>
              <a:gd name="connsiteX97" fmla="*/ 754139 w 1937802"/>
              <a:gd name="connsiteY97" fmla="*/ 1200383 h 1368272"/>
              <a:gd name="connsiteX98" fmla="*/ 798493 w 1937802"/>
              <a:gd name="connsiteY98" fmla="*/ 1156028 h 1368272"/>
              <a:gd name="connsiteX99" fmla="*/ 754139 w 1937802"/>
              <a:gd name="connsiteY99" fmla="*/ 1111673 h 1368272"/>
              <a:gd name="connsiteX100" fmla="*/ 895944 w 1937802"/>
              <a:gd name="connsiteY100" fmla="*/ 1110775 h 1368272"/>
              <a:gd name="connsiteX101" fmla="*/ 851589 w 1937802"/>
              <a:gd name="connsiteY101" fmla="*/ 1155130 h 1368272"/>
              <a:gd name="connsiteX102" fmla="*/ 895944 w 1937802"/>
              <a:gd name="connsiteY102" fmla="*/ 1199485 h 1368272"/>
              <a:gd name="connsiteX103" fmla="*/ 940298 w 1937802"/>
              <a:gd name="connsiteY103" fmla="*/ 1155130 h 1368272"/>
              <a:gd name="connsiteX104" fmla="*/ 895944 w 1937802"/>
              <a:gd name="connsiteY104" fmla="*/ 1110775 h 1368272"/>
              <a:gd name="connsiteX105" fmla="*/ 1037748 w 1937802"/>
              <a:gd name="connsiteY105" fmla="*/ 1109849 h 1368272"/>
              <a:gd name="connsiteX106" fmla="*/ 993393 w 1937802"/>
              <a:gd name="connsiteY106" fmla="*/ 1154204 h 1368272"/>
              <a:gd name="connsiteX107" fmla="*/ 1037748 w 1937802"/>
              <a:gd name="connsiteY107" fmla="*/ 1198559 h 1368272"/>
              <a:gd name="connsiteX108" fmla="*/ 1082102 w 1937802"/>
              <a:gd name="connsiteY108" fmla="*/ 1154204 h 1368272"/>
              <a:gd name="connsiteX109" fmla="*/ 1037748 w 1937802"/>
              <a:gd name="connsiteY109" fmla="*/ 1109849 h 1368272"/>
              <a:gd name="connsiteX110" fmla="*/ 1179553 w 1937802"/>
              <a:gd name="connsiteY110" fmla="*/ 1108950 h 1368272"/>
              <a:gd name="connsiteX111" fmla="*/ 1135198 w 1937802"/>
              <a:gd name="connsiteY111" fmla="*/ 1153305 h 1368272"/>
              <a:gd name="connsiteX112" fmla="*/ 1179553 w 1937802"/>
              <a:gd name="connsiteY112" fmla="*/ 1197660 h 1368272"/>
              <a:gd name="connsiteX113" fmla="*/ 1223907 w 1937802"/>
              <a:gd name="connsiteY113" fmla="*/ 1153305 h 1368272"/>
              <a:gd name="connsiteX114" fmla="*/ 1179553 w 1937802"/>
              <a:gd name="connsiteY114" fmla="*/ 1108950 h 1368272"/>
              <a:gd name="connsiteX115" fmla="*/ 1321357 w 1937802"/>
              <a:gd name="connsiteY115" fmla="*/ 1108051 h 1368272"/>
              <a:gd name="connsiteX116" fmla="*/ 1277002 w 1937802"/>
              <a:gd name="connsiteY116" fmla="*/ 1152406 h 1368272"/>
              <a:gd name="connsiteX117" fmla="*/ 1321357 w 1937802"/>
              <a:gd name="connsiteY117" fmla="*/ 1196761 h 1368272"/>
              <a:gd name="connsiteX118" fmla="*/ 1365711 w 1937802"/>
              <a:gd name="connsiteY118" fmla="*/ 1152406 h 1368272"/>
              <a:gd name="connsiteX119" fmla="*/ 1321357 w 1937802"/>
              <a:gd name="connsiteY119" fmla="*/ 1108051 h 1368272"/>
              <a:gd name="connsiteX120" fmla="*/ 1463162 w 1937802"/>
              <a:gd name="connsiteY120" fmla="*/ 1107126 h 1368272"/>
              <a:gd name="connsiteX121" fmla="*/ 1418807 w 1937802"/>
              <a:gd name="connsiteY121" fmla="*/ 1151481 h 1368272"/>
              <a:gd name="connsiteX122" fmla="*/ 1463162 w 1937802"/>
              <a:gd name="connsiteY122" fmla="*/ 1195836 h 1368272"/>
              <a:gd name="connsiteX123" fmla="*/ 1507516 w 1937802"/>
              <a:gd name="connsiteY123" fmla="*/ 1151481 h 1368272"/>
              <a:gd name="connsiteX124" fmla="*/ 1463162 w 1937802"/>
              <a:gd name="connsiteY124" fmla="*/ 1107126 h 1368272"/>
              <a:gd name="connsiteX125" fmla="*/ 1604966 w 1937802"/>
              <a:gd name="connsiteY125" fmla="*/ 1106227 h 1368272"/>
              <a:gd name="connsiteX126" fmla="*/ 1560611 w 1937802"/>
              <a:gd name="connsiteY126" fmla="*/ 1150582 h 1368272"/>
              <a:gd name="connsiteX127" fmla="*/ 1604966 w 1937802"/>
              <a:gd name="connsiteY127" fmla="*/ 1194937 h 1368272"/>
              <a:gd name="connsiteX128" fmla="*/ 1649320 w 1937802"/>
              <a:gd name="connsiteY128" fmla="*/ 1150582 h 1368272"/>
              <a:gd name="connsiteX129" fmla="*/ 1604966 w 1937802"/>
              <a:gd name="connsiteY129" fmla="*/ 1106227 h 1368272"/>
              <a:gd name="connsiteX130" fmla="*/ 1746770 w 1937802"/>
              <a:gd name="connsiteY130" fmla="*/ 1105329 h 1368272"/>
              <a:gd name="connsiteX131" fmla="*/ 1702416 w 1937802"/>
              <a:gd name="connsiteY131" fmla="*/ 1149684 h 1368272"/>
              <a:gd name="connsiteX132" fmla="*/ 1746770 w 1937802"/>
              <a:gd name="connsiteY132" fmla="*/ 1194039 h 1368272"/>
              <a:gd name="connsiteX133" fmla="*/ 1791125 w 1937802"/>
              <a:gd name="connsiteY133" fmla="*/ 1149684 h 1368272"/>
              <a:gd name="connsiteX134" fmla="*/ 1746770 w 1937802"/>
              <a:gd name="connsiteY134" fmla="*/ 1105329 h 1368272"/>
              <a:gd name="connsiteX135" fmla="*/ 1888575 w 1937802"/>
              <a:gd name="connsiteY135" fmla="*/ 1104403 h 1368272"/>
              <a:gd name="connsiteX136" fmla="*/ 1844220 w 1937802"/>
              <a:gd name="connsiteY136" fmla="*/ 1148758 h 1368272"/>
              <a:gd name="connsiteX137" fmla="*/ 1888575 w 1937802"/>
              <a:gd name="connsiteY137" fmla="*/ 1193113 h 1368272"/>
              <a:gd name="connsiteX138" fmla="*/ 1932929 w 1937802"/>
              <a:gd name="connsiteY138" fmla="*/ 1148758 h 1368272"/>
              <a:gd name="connsiteX139" fmla="*/ 1888575 w 1937802"/>
              <a:gd name="connsiteY139" fmla="*/ 1104403 h 1368272"/>
              <a:gd name="connsiteX140" fmla="*/ 43021 w 1937802"/>
              <a:gd name="connsiteY140" fmla="*/ 958432 h 1368272"/>
              <a:gd name="connsiteX141" fmla="*/ 1444 w 1937802"/>
              <a:gd name="connsiteY141" fmla="*/ 1000009 h 1368272"/>
              <a:gd name="connsiteX142" fmla="*/ 43021 w 1937802"/>
              <a:gd name="connsiteY142" fmla="*/ 1041587 h 1368272"/>
              <a:gd name="connsiteX143" fmla="*/ 84599 w 1937802"/>
              <a:gd name="connsiteY143" fmla="*/ 1000009 h 1368272"/>
              <a:gd name="connsiteX144" fmla="*/ 43021 w 1937802"/>
              <a:gd name="connsiteY144" fmla="*/ 958432 h 1368272"/>
              <a:gd name="connsiteX145" fmla="*/ 184826 w 1937802"/>
              <a:gd name="connsiteY145" fmla="*/ 957534 h 1368272"/>
              <a:gd name="connsiteX146" fmla="*/ 143249 w 1937802"/>
              <a:gd name="connsiteY146" fmla="*/ 999111 h 1368272"/>
              <a:gd name="connsiteX147" fmla="*/ 184826 w 1937802"/>
              <a:gd name="connsiteY147" fmla="*/ 1040689 h 1368272"/>
              <a:gd name="connsiteX148" fmla="*/ 226404 w 1937802"/>
              <a:gd name="connsiteY148" fmla="*/ 999111 h 1368272"/>
              <a:gd name="connsiteX149" fmla="*/ 184826 w 1937802"/>
              <a:gd name="connsiteY149" fmla="*/ 957534 h 1368272"/>
              <a:gd name="connsiteX150" fmla="*/ 326657 w 1937802"/>
              <a:gd name="connsiteY150" fmla="*/ 956609 h 1368272"/>
              <a:gd name="connsiteX151" fmla="*/ 285079 w 1937802"/>
              <a:gd name="connsiteY151" fmla="*/ 998187 h 1368272"/>
              <a:gd name="connsiteX152" fmla="*/ 326657 w 1937802"/>
              <a:gd name="connsiteY152" fmla="*/ 1039764 h 1368272"/>
              <a:gd name="connsiteX153" fmla="*/ 368234 w 1937802"/>
              <a:gd name="connsiteY153" fmla="*/ 998187 h 1368272"/>
              <a:gd name="connsiteX154" fmla="*/ 326657 w 1937802"/>
              <a:gd name="connsiteY154" fmla="*/ 956609 h 1368272"/>
              <a:gd name="connsiteX155" fmla="*/ 468461 w 1937802"/>
              <a:gd name="connsiteY155" fmla="*/ 955709 h 1368272"/>
              <a:gd name="connsiteX156" fmla="*/ 426884 w 1937802"/>
              <a:gd name="connsiteY156" fmla="*/ 997286 h 1368272"/>
              <a:gd name="connsiteX157" fmla="*/ 468461 w 1937802"/>
              <a:gd name="connsiteY157" fmla="*/ 1038864 h 1368272"/>
              <a:gd name="connsiteX158" fmla="*/ 510039 w 1937802"/>
              <a:gd name="connsiteY158" fmla="*/ 997286 h 1368272"/>
              <a:gd name="connsiteX159" fmla="*/ 468461 w 1937802"/>
              <a:gd name="connsiteY159" fmla="*/ 955709 h 1368272"/>
              <a:gd name="connsiteX160" fmla="*/ 610265 w 1937802"/>
              <a:gd name="connsiteY160" fmla="*/ 954811 h 1368272"/>
              <a:gd name="connsiteX161" fmla="*/ 568688 w 1937802"/>
              <a:gd name="connsiteY161" fmla="*/ 996388 h 1368272"/>
              <a:gd name="connsiteX162" fmla="*/ 610265 w 1937802"/>
              <a:gd name="connsiteY162" fmla="*/ 1037966 h 1368272"/>
              <a:gd name="connsiteX163" fmla="*/ 651842 w 1937802"/>
              <a:gd name="connsiteY163" fmla="*/ 996388 h 1368272"/>
              <a:gd name="connsiteX164" fmla="*/ 610265 w 1937802"/>
              <a:gd name="connsiteY164" fmla="*/ 954811 h 1368272"/>
              <a:gd name="connsiteX165" fmla="*/ 752070 w 1937802"/>
              <a:gd name="connsiteY165" fmla="*/ 953886 h 1368272"/>
              <a:gd name="connsiteX166" fmla="*/ 710493 w 1937802"/>
              <a:gd name="connsiteY166" fmla="*/ 995464 h 1368272"/>
              <a:gd name="connsiteX167" fmla="*/ 752070 w 1937802"/>
              <a:gd name="connsiteY167" fmla="*/ 1037041 h 1368272"/>
              <a:gd name="connsiteX168" fmla="*/ 793647 w 1937802"/>
              <a:gd name="connsiteY168" fmla="*/ 995464 h 1368272"/>
              <a:gd name="connsiteX169" fmla="*/ 752070 w 1937802"/>
              <a:gd name="connsiteY169" fmla="*/ 953886 h 1368272"/>
              <a:gd name="connsiteX170" fmla="*/ 893874 w 1937802"/>
              <a:gd name="connsiteY170" fmla="*/ 952988 h 1368272"/>
              <a:gd name="connsiteX171" fmla="*/ 852297 w 1937802"/>
              <a:gd name="connsiteY171" fmla="*/ 994565 h 1368272"/>
              <a:gd name="connsiteX172" fmla="*/ 893874 w 1937802"/>
              <a:gd name="connsiteY172" fmla="*/ 1036143 h 1368272"/>
              <a:gd name="connsiteX173" fmla="*/ 935451 w 1937802"/>
              <a:gd name="connsiteY173" fmla="*/ 994565 h 1368272"/>
              <a:gd name="connsiteX174" fmla="*/ 893874 w 1937802"/>
              <a:gd name="connsiteY174" fmla="*/ 952988 h 1368272"/>
              <a:gd name="connsiteX175" fmla="*/ 1035679 w 1937802"/>
              <a:gd name="connsiteY175" fmla="*/ 952089 h 1368272"/>
              <a:gd name="connsiteX176" fmla="*/ 994102 w 1937802"/>
              <a:gd name="connsiteY176" fmla="*/ 993666 h 1368272"/>
              <a:gd name="connsiteX177" fmla="*/ 1035679 w 1937802"/>
              <a:gd name="connsiteY177" fmla="*/ 1035244 h 1368272"/>
              <a:gd name="connsiteX178" fmla="*/ 1077256 w 1937802"/>
              <a:gd name="connsiteY178" fmla="*/ 993666 h 1368272"/>
              <a:gd name="connsiteX179" fmla="*/ 1035679 w 1937802"/>
              <a:gd name="connsiteY179" fmla="*/ 952089 h 1368272"/>
              <a:gd name="connsiteX180" fmla="*/ 1177483 w 1937802"/>
              <a:gd name="connsiteY180" fmla="*/ 951163 h 1368272"/>
              <a:gd name="connsiteX181" fmla="*/ 1135906 w 1937802"/>
              <a:gd name="connsiteY181" fmla="*/ 992741 h 1368272"/>
              <a:gd name="connsiteX182" fmla="*/ 1177483 w 1937802"/>
              <a:gd name="connsiteY182" fmla="*/ 1034318 h 1368272"/>
              <a:gd name="connsiteX183" fmla="*/ 1219060 w 1937802"/>
              <a:gd name="connsiteY183" fmla="*/ 992741 h 1368272"/>
              <a:gd name="connsiteX184" fmla="*/ 1177483 w 1937802"/>
              <a:gd name="connsiteY184" fmla="*/ 951163 h 1368272"/>
              <a:gd name="connsiteX185" fmla="*/ 1319288 w 1937802"/>
              <a:gd name="connsiteY185" fmla="*/ 950264 h 1368272"/>
              <a:gd name="connsiteX186" fmla="*/ 1277711 w 1937802"/>
              <a:gd name="connsiteY186" fmla="*/ 991841 h 1368272"/>
              <a:gd name="connsiteX187" fmla="*/ 1319288 w 1937802"/>
              <a:gd name="connsiteY187" fmla="*/ 1033419 h 1368272"/>
              <a:gd name="connsiteX188" fmla="*/ 1360865 w 1937802"/>
              <a:gd name="connsiteY188" fmla="*/ 991841 h 1368272"/>
              <a:gd name="connsiteX189" fmla="*/ 1319288 w 1937802"/>
              <a:gd name="connsiteY189" fmla="*/ 950264 h 1368272"/>
              <a:gd name="connsiteX190" fmla="*/ 1461092 w 1937802"/>
              <a:gd name="connsiteY190" fmla="*/ 949365 h 1368272"/>
              <a:gd name="connsiteX191" fmla="*/ 1419515 w 1937802"/>
              <a:gd name="connsiteY191" fmla="*/ 990942 h 1368272"/>
              <a:gd name="connsiteX192" fmla="*/ 1461092 w 1937802"/>
              <a:gd name="connsiteY192" fmla="*/ 1032520 h 1368272"/>
              <a:gd name="connsiteX193" fmla="*/ 1502669 w 1937802"/>
              <a:gd name="connsiteY193" fmla="*/ 990942 h 1368272"/>
              <a:gd name="connsiteX194" fmla="*/ 1461092 w 1937802"/>
              <a:gd name="connsiteY194" fmla="*/ 949365 h 1368272"/>
              <a:gd name="connsiteX195" fmla="*/ 1602897 w 1937802"/>
              <a:gd name="connsiteY195" fmla="*/ 948440 h 1368272"/>
              <a:gd name="connsiteX196" fmla="*/ 1561320 w 1937802"/>
              <a:gd name="connsiteY196" fmla="*/ 990018 h 1368272"/>
              <a:gd name="connsiteX197" fmla="*/ 1602897 w 1937802"/>
              <a:gd name="connsiteY197" fmla="*/ 1031595 h 1368272"/>
              <a:gd name="connsiteX198" fmla="*/ 1644474 w 1937802"/>
              <a:gd name="connsiteY198" fmla="*/ 990018 h 1368272"/>
              <a:gd name="connsiteX199" fmla="*/ 1602897 w 1937802"/>
              <a:gd name="connsiteY199" fmla="*/ 948440 h 1368272"/>
              <a:gd name="connsiteX200" fmla="*/ 1744701 w 1937802"/>
              <a:gd name="connsiteY200" fmla="*/ 947542 h 1368272"/>
              <a:gd name="connsiteX201" fmla="*/ 1703124 w 1937802"/>
              <a:gd name="connsiteY201" fmla="*/ 989119 h 1368272"/>
              <a:gd name="connsiteX202" fmla="*/ 1744701 w 1937802"/>
              <a:gd name="connsiteY202" fmla="*/ 1030697 h 1368272"/>
              <a:gd name="connsiteX203" fmla="*/ 1786278 w 1937802"/>
              <a:gd name="connsiteY203" fmla="*/ 989119 h 1368272"/>
              <a:gd name="connsiteX204" fmla="*/ 1744701 w 1937802"/>
              <a:gd name="connsiteY204" fmla="*/ 947542 h 1368272"/>
              <a:gd name="connsiteX205" fmla="*/ 1886506 w 1937802"/>
              <a:gd name="connsiteY205" fmla="*/ 946644 h 1368272"/>
              <a:gd name="connsiteX206" fmla="*/ 1844929 w 1937802"/>
              <a:gd name="connsiteY206" fmla="*/ 988221 h 1368272"/>
              <a:gd name="connsiteX207" fmla="*/ 1886506 w 1937802"/>
              <a:gd name="connsiteY207" fmla="*/ 1029799 h 1368272"/>
              <a:gd name="connsiteX208" fmla="*/ 1928083 w 1937802"/>
              <a:gd name="connsiteY208" fmla="*/ 988221 h 1368272"/>
              <a:gd name="connsiteX209" fmla="*/ 1886506 w 1937802"/>
              <a:gd name="connsiteY209" fmla="*/ 946644 h 1368272"/>
              <a:gd name="connsiteX210" fmla="*/ 40979 w 1937802"/>
              <a:gd name="connsiteY210" fmla="*/ 800644 h 1368272"/>
              <a:gd name="connsiteX211" fmla="*/ 2178 w 1937802"/>
              <a:gd name="connsiteY211" fmla="*/ 839445 h 1368272"/>
              <a:gd name="connsiteX212" fmla="*/ 40979 w 1937802"/>
              <a:gd name="connsiteY212" fmla="*/ 878245 h 1368272"/>
              <a:gd name="connsiteX213" fmla="*/ 79779 w 1937802"/>
              <a:gd name="connsiteY213" fmla="*/ 839445 h 1368272"/>
              <a:gd name="connsiteX214" fmla="*/ 40979 w 1937802"/>
              <a:gd name="connsiteY214" fmla="*/ 800644 h 1368272"/>
              <a:gd name="connsiteX215" fmla="*/ 182784 w 1937802"/>
              <a:gd name="connsiteY215" fmla="*/ 799746 h 1368272"/>
              <a:gd name="connsiteX216" fmla="*/ 143983 w 1937802"/>
              <a:gd name="connsiteY216" fmla="*/ 838547 h 1368272"/>
              <a:gd name="connsiteX217" fmla="*/ 182784 w 1937802"/>
              <a:gd name="connsiteY217" fmla="*/ 877347 h 1368272"/>
              <a:gd name="connsiteX218" fmla="*/ 221584 w 1937802"/>
              <a:gd name="connsiteY218" fmla="*/ 838547 h 1368272"/>
              <a:gd name="connsiteX219" fmla="*/ 182784 w 1937802"/>
              <a:gd name="connsiteY219" fmla="*/ 799746 h 1368272"/>
              <a:gd name="connsiteX220" fmla="*/ 324588 w 1937802"/>
              <a:gd name="connsiteY220" fmla="*/ 798848 h 1368272"/>
              <a:gd name="connsiteX221" fmla="*/ 285787 w 1937802"/>
              <a:gd name="connsiteY221" fmla="*/ 837649 h 1368272"/>
              <a:gd name="connsiteX222" fmla="*/ 324588 w 1937802"/>
              <a:gd name="connsiteY222" fmla="*/ 876449 h 1368272"/>
              <a:gd name="connsiteX223" fmla="*/ 363388 w 1937802"/>
              <a:gd name="connsiteY223" fmla="*/ 837649 h 1368272"/>
              <a:gd name="connsiteX224" fmla="*/ 324588 w 1937802"/>
              <a:gd name="connsiteY224" fmla="*/ 798848 h 1368272"/>
              <a:gd name="connsiteX225" fmla="*/ 466392 w 1937802"/>
              <a:gd name="connsiteY225" fmla="*/ 797922 h 1368272"/>
              <a:gd name="connsiteX226" fmla="*/ 427591 w 1937802"/>
              <a:gd name="connsiteY226" fmla="*/ 836723 h 1368272"/>
              <a:gd name="connsiteX227" fmla="*/ 466392 w 1937802"/>
              <a:gd name="connsiteY227" fmla="*/ 875523 h 1368272"/>
              <a:gd name="connsiteX228" fmla="*/ 505192 w 1937802"/>
              <a:gd name="connsiteY228" fmla="*/ 836723 h 1368272"/>
              <a:gd name="connsiteX229" fmla="*/ 466392 w 1937802"/>
              <a:gd name="connsiteY229" fmla="*/ 797922 h 1368272"/>
              <a:gd name="connsiteX230" fmla="*/ 608196 w 1937802"/>
              <a:gd name="connsiteY230" fmla="*/ 797023 h 1368272"/>
              <a:gd name="connsiteX231" fmla="*/ 569395 w 1937802"/>
              <a:gd name="connsiteY231" fmla="*/ 835824 h 1368272"/>
              <a:gd name="connsiteX232" fmla="*/ 608196 w 1937802"/>
              <a:gd name="connsiteY232" fmla="*/ 874624 h 1368272"/>
              <a:gd name="connsiteX233" fmla="*/ 646996 w 1937802"/>
              <a:gd name="connsiteY233" fmla="*/ 835824 h 1368272"/>
              <a:gd name="connsiteX234" fmla="*/ 608196 w 1937802"/>
              <a:gd name="connsiteY234" fmla="*/ 797023 h 1368272"/>
              <a:gd name="connsiteX235" fmla="*/ 750001 w 1937802"/>
              <a:gd name="connsiteY235" fmla="*/ 796125 h 1368272"/>
              <a:gd name="connsiteX236" fmla="*/ 711200 w 1937802"/>
              <a:gd name="connsiteY236" fmla="*/ 834926 h 1368272"/>
              <a:gd name="connsiteX237" fmla="*/ 750001 w 1937802"/>
              <a:gd name="connsiteY237" fmla="*/ 873726 h 1368272"/>
              <a:gd name="connsiteX238" fmla="*/ 788801 w 1937802"/>
              <a:gd name="connsiteY238" fmla="*/ 834926 h 1368272"/>
              <a:gd name="connsiteX239" fmla="*/ 750001 w 1937802"/>
              <a:gd name="connsiteY239" fmla="*/ 796125 h 1368272"/>
              <a:gd name="connsiteX240" fmla="*/ 891805 w 1937802"/>
              <a:gd name="connsiteY240" fmla="*/ 795199 h 1368272"/>
              <a:gd name="connsiteX241" fmla="*/ 853004 w 1937802"/>
              <a:gd name="connsiteY241" fmla="*/ 834000 h 1368272"/>
              <a:gd name="connsiteX242" fmla="*/ 891805 w 1937802"/>
              <a:gd name="connsiteY242" fmla="*/ 872800 h 1368272"/>
              <a:gd name="connsiteX243" fmla="*/ 930605 w 1937802"/>
              <a:gd name="connsiteY243" fmla="*/ 834000 h 1368272"/>
              <a:gd name="connsiteX244" fmla="*/ 891805 w 1937802"/>
              <a:gd name="connsiteY244" fmla="*/ 795199 h 1368272"/>
              <a:gd name="connsiteX245" fmla="*/ 1033609 w 1937802"/>
              <a:gd name="connsiteY245" fmla="*/ 794301 h 1368272"/>
              <a:gd name="connsiteX246" fmla="*/ 994808 w 1937802"/>
              <a:gd name="connsiteY246" fmla="*/ 833102 h 1368272"/>
              <a:gd name="connsiteX247" fmla="*/ 1033609 w 1937802"/>
              <a:gd name="connsiteY247" fmla="*/ 871902 h 1368272"/>
              <a:gd name="connsiteX248" fmla="*/ 1072409 w 1937802"/>
              <a:gd name="connsiteY248" fmla="*/ 833102 h 1368272"/>
              <a:gd name="connsiteX249" fmla="*/ 1033609 w 1937802"/>
              <a:gd name="connsiteY249" fmla="*/ 794301 h 1368272"/>
              <a:gd name="connsiteX250" fmla="*/ 1175413 w 1937802"/>
              <a:gd name="connsiteY250" fmla="*/ 793402 h 1368272"/>
              <a:gd name="connsiteX251" fmla="*/ 1136613 w 1937802"/>
              <a:gd name="connsiteY251" fmla="*/ 832203 h 1368272"/>
              <a:gd name="connsiteX252" fmla="*/ 1175413 w 1937802"/>
              <a:gd name="connsiteY252" fmla="*/ 871003 h 1368272"/>
              <a:gd name="connsiteX253" fmla="*/ 1214214 w 1937802"/>
              <a:gd name="connsiteY253" fmla="*/ 832203 h 1368272"/>
              <a:gd name="connsiteX254" fmla="*/ 1175413 w 1937802"/>
              <a:gd name="connsiteY254" fmla="*/ 793402 h 1368272"/>
              <a:gd name="connsiteX255" fmla="*/ 1317219 w 1937802"/>
              <a:gd name="connsiteY255" fmla="*/ 792476 h 1368272"/>
              <a:gd name="connsiteX256" fmla="*/ 1278418 w 1937802"/>
              <a:gd name="connsiteY256" fmla="*/ 831277 h 1368272"/>
              <a:gd name="connsiteX257" fmla="*/ 1317219 w 1937802"/>
              <a:gd name="connsiteY257" fmla="*/ 870077 h 1368272"/>
              <a:gd name="connsiteX258" fmla="*/ 1356019 w 1937802"/>
              <a:gd name="connsiteY258" fmla="*/ 831277 h 1368272"/>
              <a:gd name="connsiteX259" fmla="*/ 1317219 w 1937802"/>
              <a:gd name="connsiteY259" fmla="*/ 792476 h 1368272"/>
              <a:gd name="connsiteX260" fmla="*/ 1459023 w 1937802"/>
              <a:gd name="connsiteY260" fmla="*/ 791578 h 1368272"/>
              <a:gd name="connsiteX261" fmla="*/ 1420222 w 1937802"/>
              <a:gd name="connsiteY261" fmla="*/ 830379 h 1368272"/>
              <a:gd name="connsiteX262" fmla="*/ 1459023 w 1937802"/>
              <a:gd name="connsiteY262" fmla="*/ 869179 h 1368272"/>
              <a:gd name="connsiteX263" fmla="*/ 1497823 w 1937802"/>
              <a:gd name="connsiteY263" fmla="*/ 830379 h 1368272"/>
              <a:gd name="connsiteX264" fmla="*/ 1459023 w 1937802"/>
              <a:gd name="connsiteY264" fmla="*/ 791578 h 1368272"/>
              <a:gd name="connsiteX265" fmla="*/ 1600827 w 1937802"/>
              <a:gd name="connsiteY265" fmla="*/ 790680 h 1368272"/>
              <a:gd name="connsiteX266" fmla="*/ 1562027 w 1937802"/>
              <a:gd name="connsiteY266" fmla="*/ 829481 h 1368272"/>
              <a:gd name="connsiteX267" fmla="*/ 1600827 w 1937802"/>
              <a:gd name="connsiteY267" fmla="*/ 868281 h 1368272"/>
              <a:gd name="connsiteX268" fmla="*/ 1639628 w 1937802"/>
              <a:gd name="connsiteY268" fmla="*/ 829481 h 1368272"/>
              <a:gd name="connsiteX269" fmla="*/ 1600827 w 1937802"/>
              <a:gd name="connsiteY269" fmla="*/ 790680 h 1368272"/>
              <a:gd name="connsiteX270" fmla="*/ 1742631 w 1937802"/>
              <a:gd name="connsiteY270" fmla="*/ 789753 h 1368272"/>
              <a:gd name="connsiteX271" fmla="*/ 1703831 w 1937802"/>
              <a:gd name="connsiteY271" fmla="*/ 828554 h 1368272"/>
              <a:gd name="connsiteX272" fmla="*/ 1742631 w 1937802"/>
              <a:gd name="connsiteY272" fmla="*/ 867354 h 1368272"/>
              <a:gd name="connsiteX273" fmla="*/ 1781432 w 1937802"/>
              <a:gd name="connsiteY273" fmla="*/ 828554 h 1368272"/>
              <a:gd name="connsiteX274" fmla="*/ 1742631 w 1937802"/>
              <a:gd name="connsiteY274" fmla="*/ 789753 h 1368272"/>
              <a:gd name="connsiteX275" fmla="*/ 1884436 w 1937802"/>
              <a:gd name="connsiteY275" fmla="*/ 788855 h 1368272"/>
              <a:gd name="connsiteX276" fmla="*/ 1845635 w 1937802"/>
              <a:gd name="connsiteY276" fmla="*/ 827656 h 1368272"/>
              <a:gd name="connsiteX277" fmla="*/ 1884436 w 1937802"/>
              <a:gd name="connsiteY277" fmla="*/ 866456 h 1368272"/>
              <a:gd name="connsiteX278" fmla="*/ 1923236 w 1937802"/>
              <a:gd name="connsiteY278" fmla="*/ 827656 h 1368272"/>
              <a:gd name="connsiteX279" fmla="*/ 1884436 w 1937802"/>
              <a:gd name="connsiteY279" fmla="*/ 788855 h 1368272"/>
              <a:gd name="connsiteX280" fmla="*/ 38909 w 1937802"/>
              <a:gd name="connsiteY280" fmla="*/ 642885 h 1368272"/>
              <a:gd name="connsiteX281" fmla="*/ 2886 w 1937802"/>
              <a:gd name="connsiteY281" fmla="*/ 678908 h 1368272"/>
              <a:gd name="connsiteX282" fmla="*/ 38909 w 1937802"/>
              <a:gd name="connsiteY282" fmla="*/ 714930 h 1368272"/>
              <a:gd name="connsiteX283" fmla="*/ 74931 w 1937802"/>
              <a:gd name="connsiteY283" fmla="*/ 678908 h 1368272"/>
              <a:gd name="connsiteX284" fmla="*/ 38909 w 1937802"/>
              <a:gd name="connsiteY284" fmla="*/ 642885 h 1368272"/>
              <a:gd name="connsiteX285" fmla="*/ 180714 w 1937802"/>
              <a:gd name="connsiteY285" fmla="*/ 641986 h 1368272"/>
              <a:gd name="connsiteX286" fmla="*/ 144691 w 1937802"/>
              <a:gd name="connsiteY286" fmla="*/ 678009 h 1368272"/>
              <a:gd name="connsiteX287" fmla="*/ 180714 w 1937802"/>
              <a:gd name="connsiteY287" fmla="*/ 714031 h 1368272"/>
              <a:gd name="connsiteX288" fmla="*/ 216736 w 1937802"/>
              <a:gd name="connsiteY288" fmla="*/ 678009 h 1368272"/>
              <a:gd name="connsiteX289" fmla="*/ 180714 w 1937802"/>
              <a:gd name="connsiteY289" fmla="*/ 641986 h 1368272"/>
              <a:gd name="connsiteX290" fmla="*/ 322518 w 1937802"/>
              <a:gd name="connsiteY290" fmla="*/ 641061 h 1368272"/>
              <a:gd name="connsiteX291" fmla="*/ 286495 w 1937802"/>
              <a:gd name="connsiteY291" fmla="*/ 677084 h 1368272"/>
              <a:gd name="connsiteX292" fmla="*/ 322518 w 1937802"/>
              <a:gd name="connsiteY292" fmla="*/ 713106 h 1368272"/>
              <a:gd name="connsiteX293" fmla="*/ 358540 w 1937802"/>
              <a:gd name="connsiteY293" fmla="*/ 677084 h 1368272"/>
              <a:gd name="connsiteX294" fmla="*/ 322518 w 1937802"/>
              <a:gd name="connsiteY294" fmla="*/ 641061 h 1368272"/>
              <a:gd name="connsiteX295" fmla="*/ 464322 w 1937802"/>
              <a:gd name="connsiteY295" fmla="*/ 640162 h 1368272"/>
              <a:gd name="connsiteX296" fmla="*/ 428299 w 1937802"/>
              <a:gd name="connsiteY296" fmla="*/ 676185 h 1368272"/>
              <a:gd name="connsiteX297" fmla="*/ 464322 w 1937802"/>
              <a:gd name="connsiteY297" fmla="*/ 712207 h 1368272"/>
              <a:gd name="connsiteX298" fmla="*/ 500344 w 1937802"/>
              <a:gd name="connsiteY298" fmla="*/ 676185 h 1368272"/>
              <a:gd name="connsiteX299" fmla="*/ 464322 w 1937802"/>
              <a:gd name="connsiteY299" fmla="*/ 640162 h 1368272"/>
              <a:gd name="connsiteX300" fmla="*/ 606127 w 1937802"/>
              <a:gd name="connsiteY300" fmla="*/ 639264 h 1368272"/>
              <a:gd name="connsiteX301" fmla="*/ 570104 w 1937802"/>
              <a:gd name="connsiteY301" fmla="*/ 675287 h 1368272"/>
              <a:gd name="connsiteX302" fmla="*/ 606127 w 1937802"/>
              <a:gd name="connsiteY302" fmla="*/ 711309 h 1368272"/>
              <a:gd name="connsiteX303" fmla="*/ 642149 w 1937802"/>
              <a:gd name="connsiteY303" fmla="*/ 675287 h 1368272"/>
              <a:gd name="connsiteX304" fmla="*/ 606127 w 1937802"/>
              <a:gd name="connsiteY304" fmla="*/ 639264 h 1368272"/>
              <a:gd name="connsiteX305" fmla="*/ 747932 w 1937802"/>
              <a:gd name="connsiteY305" fmla="*/ 638338 h 1368272"/>
              <a:gd name="connsiteX306" fmla="*/ 711909 w 1937802"/>
              <a:gd name="connsiteY306" fmla="*/ 674361 h 1368272"/>
              <a:gd name="connsiteX307" fmla="*/ 747932 w 1937802"/>
              <a:gd name="connsiteY307" fmla="*/ 710383 h 1368272"/>
              <a:gd name="connsiteX308" fmla="*/ 783954 w 1937802"/>
              <a:gd name="connsiteY308" fmla="*/ 674361 h 1368272"/>
              <a:gd name="connsiteX309" fmla="*/ 747932 w 1937802"/>
              <a:gd name="connsiteY309" fmla="*/ 638338 h 1368272"/>
              <a:gd name="connsiteX310" fmla="*/ 889735 w 1937802"/>
              <a:gd name="connsiteY310" fmla="*/ 637440 h 1368272"/>
              <a:gd name="connsiteX311" fmla="*/ 853713 w 1937802"/>
              <a:gd name="connsiteY311" fmla="*/ 673463 h 1368272"/>
              <a:gd name="connsiteX312" fmla="*/ 889735 w 1937802"/>
              <a:gd name="connsiteY312" fmla="*/ 709485 h 1368272"/>
              <a:gd name="connsiteX313" fmla="*/ 925758 w 1937802"/>
              <a:gd name="connsiteY313" fmla="*/ 673463 h 1368272"/>
              <a:gd name="connsiteX314" fmla="*/ 889735 w 1937802"/>
              <a:gd name="connsiteY314" fmla="*/ 637440 h 1368272"/>
              <a:gd name="connsiteX315" fmla="*/ 1031540 w 1937802"/>
              <a:gd name="connsiteY315" fmla="*/ 636541 h 1368272"/>
              <a:gd name="connsiteX316" fmla="*/ 995517 w 1937802"/>
              <a:gd name="connsiteY316" fmla="*/ 672564 h 1368272"/>
              <a:gd name="connsiteX317" fmla="*/ 1031540 w 1937802"/>
              <a:gd name="connsiteY317" fmla="*/ 708586 h 1368272"/>
              <a:gd name="connsiteX318" fmla="*/ 1067562 w 1937802"/>
              <a:gd name="connsiteY318" fmla="*/ 672564 h 1368272"/>
              <a:gd name="connsiteX319" fmla="*/ 1031540 w 1937802"/>
              <a:gd name="connsiteY319" fmla="*/ 636541 h 1368272"/>
              <a:gd name="connsiteX320" fmla="*/ 1173344 w 1937802"/>
              <a:gd name="connsiteY320" fmla="*/ 635615 h 1368272"/>
              <a:gd name="connsiteX321" fmla="*/ 1137322 w 1937802"/>
              <a:gd name="connsiteY321" fmla="*/ 671638 h 1368272"/>
              <a:gd name="connsiteX322" fmla="*/ 1173344 w 1937802"/>
              <a:gd name="connsiteY322" fmla="*/ 707660 h 1368272"/>
              <a:gd name="connsiteX323" fmla="*/ 1209367 w 1937802"/>
              <a:gd name="connsiteY323" fmla="*/ 671638 h 1368272"/>
              <a:gd name="connsiteX324" fmla="*/ 1173344 w 1937802"/>
              <a:gd name="connsiteY324" fmla="*/ 635615 h 1368272"/>
              <a:gd name="connsiteX325" fmla="*/ 1315150 w 1937802"/>
              <a:gd name="connsiteY325" fmla="*/ 634717 h 1368272"/>
              <a:gd name="connsiteX326" fmla="*/ 1279127 w 1937802"/>
              <a:gd name="connsiteY326" fmla="*/ 670740 h 1368272"/>
              <a:gd name="connsiteX327" fmla="*/ 1315150 w 1937802"/>
              <a:gd name="connsiteY327" fmla="*/ 706762 h 1368272"/>
              <a:gd name="connsiteX328" fmla="*/ 1351172 w 1937802"/>
              <a:gd name="connsiteY328" fmla="*/ 670740 h 1368272"/>
              <a:gd name="connsiteX329" fmla="*/ 1315150 w 1937802"/>
              <a:gd name="connsiteY329" fmla="*/ 634717 h 1368272"/>
              <a:gd name="connsiteX330" fmla="*/ 1456954 w 1937802"/>
              <a:gd name="connsiteY330" fmla="*/ 633818 h 1368272"/>
              <a:gd name="connsiteX331" fmla="*/ 1420931 w 1937802"/>
              <a:gd name="connsiteY331" fmla="*/ 669841 h 1368272"/>
              <a:gd name="connsiteX332" fmla="*/ 1456954 w 1937802"/>
              <a:gd name="connsiteY332" fmla="*/ 705863 h 1368272"/>
              <a:gd name="connsiteX333" fmla="*/ 1492976 w 1937802"/>
              <a:gd name="connsiteY333" fmla="*/ 669841 h 1368272"/>
              <a:gd name="connsiteX334" fmla="*/ 1456954 w 1937802"/>
              <a:gd name="connsiteY334" fmla="*/ 633818 h 1368272"/>
              <a:gd name="connsiteX335" fmla="*/ 1598786 w 1937802"/>
              <a:gd name="connsiteY335" fmla="*/ 632892 h 1368272"/>
              <a:gd name="connsiteX336" fmla="*/ 1562763 w 1937802"/>
              <a:gd name="connsiteY336" fmla="*/ 668915 h 1368272"/>
              <a:gd name="connsiteX337" fmla="*/ 1598786 w 1937802"/>
              <a:gd name="connsiteY337" fmla="*/ 704937 h 1368272"/>
              <a:gd name="connsiteX338" fmla="*/ 1634808 w 1937802"/>
              <a:gd name="connsiteY338" fmla="*/ 668915 h 1368272"/>
              <a:gd name="connsiteX339" fmla="*/ 1598786 w 1937802"/>
              <a:gd name="connsiteY339" fmla="*/ 632892 h 1368272"/>
              <a:gd name="connsiteX340" fmla="*/ 1740589 w 1937802"/>
              <a:gd name="connsiteY340" fmla="*/ 631994 h 1368272"/>
              <a:gd name="connsiteX341" fmla="*/ 1704567 w 1937802"/>
              <a:gd name="connsiteY341" fmla="*/ 668017 h 1368272"/>
              <a:gd name="connsiteX342" fmla="*/ 1740589 w 1937802"/>
              <a:gd name="connsiteY342" fmla="*/ 704039 h 1368272"/>
              <a:gd name="connsiteX343" fmla="*/ 1776611 w 1937802"/>
              <a:gd name="connsiteY343" fmla="*/ 668017 h 1368272"/>
              <a:gd name="connsiteX344" fmla="*/ 1740589 w 1937802"/>
              <a:gd name="connsiteY344" fmla="*/ 631994 h 1368272"/>
              <a:gd name="connsiteX345" fmla="*/ 1882393 w 1937802"/>
              <a:gd name="connsiteY345" fmla="*/ 631096 h 1368272"/>
              <a:gd name="connsiteX346" fmla="*/ 1846371 w 1937802"/>
              <a:gd name="connsiteY346" fmla="*/ 667119 h 1368272"/>
              <a:gd name="connsiteX347" fmla="*/ 1882393 w 1937802"/>
              <a:gd name="connsiteY347" fmla="*/ 703141 h 1368272"/>
              <a:gd name="connsiteX348" fmla="*/ 1918416 w 1937802"/>
              <a:gd name="connsiteY348" fmla="*/ 667119 h 1368272"/>
              <a:gd name="connsiteX349" fmla="*/ 1882393 w 1937802"/>
              <a:gd name="connsiteY349" fmla="*/ 631096 h 1368272"/>
              <a:gd name="connsiteX350" fmla="*/ 36840 w 1937802"/>
              <a:gd name="connsiteY350" fmla="*/ 485124 h 1368272"/>
              <a:gd name="connsiteX351" fmla="*/ 3621 w 1937802"/>
              <a:gd name="connsiteY351" fmla="*/ 518343 h 1368272"/>
              <a:gd name="connsiteX352" fmla="*/ 36840 w 1937802"/>
              <a:gd name="connsiteY352" fmla="*/ 551561 h 1368272"/>
              <a:gd name="connsiteX353" fmla="*/ 70058 w 1937802"/>
              <a:gd name="connsiteY353" fmla="*/ 518343 h 1368272"/>
              <a:gd name="connsiteX354" fmla="*/ 36840 w 1937802"/>
              <a:gd name="connsiteY354" fmla="*/ 485124 h 1368272"/>
              <a:gd name="connsiteX355" fmla="*/ 178645 w 1937802"/>
              <a:gd name="connsiteY355" fmla="*/ 484226 h 1368272"/>
              <a:gd name="connsiteX356" fmla="*/ 145426 w 1937802"/>
              <a:gd name="connsiteY356" fmla="*/ 517445 h 1368272"/>
              <a:gd name="connsiteX357" fmla="*/ 178645 w 1937802"/>
              <a:gd name="connsiteY357" fmla="*/ 550663 h 1368272"/>
              <a:gd name="connsiteX358" fmla="*/ 211863 w 1937802"/>
              <a:gd name="connsiteY358" fmla="*/ 517445 h 1368272"/>
              <a:gd name="connsiteX359" fmla="*/ 178645 w 1937802"/>
              <a:gd name="connsiteY359" fmla="*/ 484226 h 1368272"/>
              <a:gd name="connsiteX360" fmla="*/ 320449 w 1937802"/>
              <a:gd name="connsiteY360" fmla="*/ 483328 h 1368272"/>
              <a:gd name="connsiteX361" fmla="*/ 287230 w 1937802"/>
              <a:gd name="connsiteY361" fmla="*/ 516547 h 1368272"/>
              <a:gd name="connsiteX362" fmla="*/ 320449 w 1937802"/>
              <a:gd name="connsiteY362" fmla="*/ 549765 h 1368272"/>
              <a:gd name="connsiteX363" fmla="*/ 353667 w 1937802"/>
              <a:gd name="connsiteY363" fmla="*/ 516547 h 1368272"/>
              <a:gd name="connsiteX364" fmla="*/ 320449 w 1937802"/>
              <a:gd name="connsiteY364" fmla="*/ 483328 h 1368272"/>
              <a:gd name="connsiteX365" fmla="*/ 462254 w 1937802"/>
              <a:gd name="connsiteY365" fmla="*/ 482402 h 1368272"/>
              <a:gd name="connsiteX366" fmla="*/ 429035 w 1937802"/>
              <a:gd name="connsiteY366" fmla="*/ 515621 h 1368272"/>
              <a:gd name="connsiteX367" fmla="*/ 462254 w 1937802"/>
              <a:gd name="connsiteY367" fmla="*/ 548839 h 1368272"/>
              <a:gd name="connsiteX368" fmla="*/ 495472 w 1937802"/>
              <a:gd name="connsiteY368" fmla="*/ 515621 h 1368272"/>
              <a:gd name="connsiteX369" fmla="*/ 462254 w 1937802"/>
              <a:gd name="connsiteY369" fmla="*/ 482402 h 1368272"/>
              <a:gd name="connsiteX370" fmla="*/ 604057 w 1937802"/>
              <a:gd name="connsiteY370" fmla="*/ 481503 h 1368272"/>
              <a:gd name="connsiteX371" fmla="*/ 570838 w 1937802"/>
              <a:gd name="connsiteY371" fmla="*/ 514722 h 1368272"/>
              <a:gd name="connsiteX372" fmla="*/ 604057 w 1937802"/>
              <a:gd name="connsiteY372" fmla="*/ 547940 h 1368272"/>
              <a:gd name="connsiteX373" fmla="*/ 637275 w 1937802"/>
              <a:gd name="connsiteY373" fmla="*/ 514722 h 1368272"/>
              <a:gd name="connsiteX374" fmla="*/ 604057 w 1937802"/>
              <a:gd name="connsiteY374" fmla="*/ 481503 h 1368272"/>
              <a:gd name="connsiteX375" fmla="*/ 745863 w 1937802"/>
              <a:gd name="connsiteY375" fmla="*/ 480605 h 1368272"/>
              <a:gd name="connsiteX376" fmla="*/ 712644 w 1937802"/>
              <a:gd name="connsiteY376" fmla="*/ 513824 h 1368272"/>
              <a:gd name="connsiteX377" fmla="*/ 745863 w 1937802"/>
              <a:gd name="connsiteY377" fmla="*/ 547042 h 1368272"/>
              <a:gd name="connsiteX378" fmla="*/ 779081 w 1937802"/>
              <a:gd name="connsiteY378" fmla="*/ 513824 h 1368272"/>
              <a:gd name="connsiteX379" fmla="*/ 745863 w 1937802"/>
              <a:gd name="connsiteY379" fmla="*/ 480605 h 1368272"/>
              <a:gd name="connsiteX380" fmla="*/ 887667 w 1937802"/>
              <a:gd name="connsiteY380" fmla="*/ 479679 h 1368272"/>
              <a:gd name="connsiteX381" fmla="*/ 854448 w 1937802"/>
              <a:gd name="connsiteY381" fmla="*/ 512898 h 1368272"/>
              <a:gd name="connsiteX382" fmla="*/ 887667 w 1937802"/>
              <a:gd name="connsiteY382" fmla="*/ 546116 h 1368272"/>
              <a:gd name="connsiteX383" fmla="*/ 920885 w 1937802"/>
              <a:gd name="connsiteY383" fmla="*/ 512898 h 1368272"/>
              <a:gd name="connsiteX384" fmla="*/ 887667 w 1937802"/>
              <a:gd name="connsiteY384" fmla="*/ 479679 h 1368272"/>
              <a:gd name="connsiteX385" fmla="*/ 1029471 w 1937802"/>
              <a:gd name="connsiteY385" fmla="*/ 478781 h 1368272"/>
              <a:gd name="connsiteX386" fmla="*/ 996252 w 1937802"/>
              <a:gd name="connsiteY386" fmla="*/ 512000 h 1368272"/>
              <a:gd name="connsiteX387" fmla="*/ 1029471 w 1937802"/>
              <a:gd name="connsiteY387" fmla="*/ 545218 h 1368272"/>
              <a:gd name="connsiteX388" fmla="*/ 1062689 w 1937802"/>
              <a:gd name="connsiteY388" fmla="*/ 512000 h 1368272"/>
              <a:gd name="connsiteX389" fmla="*/ 1029471 w 1937802"/>
              <a:gd name="connsiteY389" fmla="*/ 478781 h 1368272"/>
              <a:gd name="connsiteX390" fmla="*/ 1171276 w 1937802"/>
              <a:gd name="connsiteY390" fmla="*/ 477882 h 1368272"/>
              <a:gd name="connsiteX391" fmla="*/ 1138057 w 1937802"/>
              <a:gd name="connsiteY391" fmla="*/ 511101 h 1368272"/>
              <a:gd name="connsiteX392" fmla="*/ 1171276 w 1937802"/>
              <a:gd name="connsiteY392" fmla="*/ 544319 h 1368272"/>
              <a:gd name="connsiteX393" fmla="*/ 1204494 w 1937802"/>
              <a:gd name="connsiteY393" fmla="*/ 511101 h 1368272"/>
              <a:gd name="connsiteX394" fmla="*/ 1171276 w 1937802"/>
              <a:gd name="connsiteY394" fmla="*/ 477882 h 1368272"/>
              <a:gd name="connsiteX395" fmla="*/ 1313107 w 1937802"/>
              <a:gd name="connsiteY395" fmla="*/ 476956 h 1368272"/>
              <a:gd name="connsiteX396" fmla="*/ 1279888 w 1937802"/>
              <a:gd name="connsiteY396" fmla="*/ 510175 h 1368272"/>
              <a:gd name="connsiteX397" fmla="*/ 1313107 w 1937802"/>
              <a:gd name="connsiteY397" fmla="*/ 543393 h 1368272"/>
              <a:gd name="connsiteX398" fmla="*/ 1346325 w 1937802"/>
              <a:gd name="connsiteY398" fmla="*/ 510175 h 1368272"/>
              <a:gd name="connsiteX399" fmla="*/ 1313107 w 1937802"/>
              <a:gd name="connsiteY399" fmla="*/ 476956 h 1368272"/>
              <a:gd name="connsiteX400" fmla="*/ 1454912 w 1937802"/>
              <a:gd name="connsiteY400" fmla="*/ 476058 h 1368272"/>
              <a:gd name="connsiteX401" fmla="*/ 1421693 w 1937802"/>
              <a:gd name="connsiteY401" fmla="*/ 509277 h 1368272"/>
              <a:gd name="connsiteX402" fmla="*/ 1454912 w 1937802"/>
              <a:gd name="connsiteY402" fmla="*/ 542495 h 1368272"/>
              <a:gd name="connsiteX403" fmla="*/ 1488130 w 1937802"/>
              <a:gd name="connsiteY403" fmla="*/ 509277 h 1368272"/>
              <a:gd name="connsiteX404" fmla="*/ 1454912 w 1937802"/>
              <a:gd name="connsiteY404" fmla="*/ 476058 h 1368272"/>
              <a:gd name="connsiteX405" fmla="*/ 1596716 w 1937802"/>
              <a:gd name="connsiteY405" fmla="*/ 475159 h 1368272"/>
              <a:gd name="connsiteX406" fmla="*/ 1563497 w 1937802"/>
              <a:gd name="connsiteY406" fmla="*/ 508378 h 1368272"/>
              <a:gd name="connsiteX407" fmla="*/ 1596716 w 1937802"/>
              <a:gd name="connsiteY407" fmla="*/ 541596 h 1368272"/>
              <a:gd name="connsiteX408" fmla="*/ 1629934 w 1937802"/>
              <a:gd name="connsiteY408" fmla="*/ 508378 h 1368272"/>
              <a:gd name="connsiteX409" fmla="*/ 1596716 w 1937802"/>
              <a:gd name="connsiteY409" fmla="*/ 475159 h 1368272"/>
              <a:gd name="connsiteX410" fmla="*/ 1738520 w 1937802"/>
              <a:gd name="connsiteY410" fmla="*/ 474233 h 1368272"/>
              <a:gd name="connsiteX411" fmla="*/ 1705302 w 1937802"/>
              <a:gd name="connsiteY411" fmla="*/ 507452 h 1368272"/>
              <a:gd name="connsiteX412" fmla="*/ 1738520 w 1937802"/>
              <a:gd name="connsiteY412" fmla="*/ 540670 h 1368272"/>
              <a:gd name="connsiteX413" fmla="*/ 1771738 w 1937802"/>
              <a:gd name="connsiteY413" fmla="*/ 507452 h 1368272"/>
              <a:gd name="connsiteX414" fmla="*/ 1738520 w 1937802"/>
              <a:gd name="connsiteY414" fmla="*/ 474233 h 1368272"/>
              <a:gd name="connsiteX415" fmla="*/ 1880324 w 1937802"/>
              <a:gd name="connsiteY415" fmla="*/ 473335 h 1368272"/>
              <a:gd name="connsiteX416" fmla="*/ 1847106 w 1937802"/>
              <a:gd name="connsiteY416" fmla="*/ 506554 h 1368272"/>
              <a:gd name="connsiteX417" fmla="*/ 1880324 w 1937802"/>
              <a:gd name="connsiteY417" fmla="*/ 539772 h 1368272"/>
              <a:gd name="connsiteX418" fmla="*/ 1913543 w 1937802"/>
              <a:gd name="connsiteY418" fmla="*/ 506554 h 1368272"/>
              <a:gd name="connsiteX419" fmla="*/ 1880324 w 1937802"/>
              <a:gd name="connsiteY419" fmla="*/ 473335 h 1368272"/>
              <a:gd name="connsiteX420" fmla="*/ 34769 w 1937802"/>
              <a:gd name="connsiteY420" fmla="*/ 327365 h 1368272"/>
              <a:gd name="connsiteX421" fmla="*/ 4328 w 1937802"/>
              <a:gd name="connsiteY421" fmla="*/ 357806 h 1368272"/>
              <a:gd name="connsiteX422" fmla="*/ 34769 w 1937802"/>
              <a:gd name="connsiteY422" fmla="*/ 388247 h 1368272"/>
              <a:gd name="connsiteX423" fmla="*/ 65210 w 1937802"/>
              <a:gd name="connsiteY423" fmla="*/ 357806 h 1368272"/>
              <a:gd name="connsiteX424" fmla="*/ 34769 w 1937802"/>
              <a:gd name="connsiteY424" fmla="*/ 327365 h 1368272"/>
              <a:gd name="connsiteX425" fmla="*/ 176574 w 1937802"/>
              <a:gd name="connsiteY425" fmla="*/ 326439 h 1368272"/>
              <a:gd name="connsiteX426" fmla="*/ 146133 w 1937802"/>
              <a:gd name="connsiteY426" fmla="*/ 356880 h 1368272"/>
              <a:gd name="connsiteX427" fmla="*/ 176574 w 1937802"/>
              <a:gd name="connsiteY427" fmla="*/ 387321 h 1368272"/>
              <a:gd name="connsiteX428" fmla="*/ 207015 w 1937802"/>
              <a:gd name="connsiteY428" fmla="*/ 356880 h 1368272"/>
              <a:gd name="connsiteX429" fmla="*/ 176574 w 1937802"/>
              <a:gd name="connsiteY429" fmla="*/ 326439 h 1368272"/>
              <a:gd name="connsiteX430" fmla="*/ 318378 w 1937802"/>
              <a:gd name="connsiteY430" fmla="*/ 325540 h 1368272"/>
              <a:gd name="connsiteX431" fmla="*/ 287937 w 1937802"/>
              <a:gd name="connsiteY431" fmla="*/ 355981 h 1368272"/>
              <a:gd name="connsiteX432" fmla="*/ 318378 w 1937802"/>
              <a:gd name="connsiteY432" fmla="*/ 386422 h 1368272"/>
              <a:gd name="connsiteX433" fmla="*/ 348819 w 1937802"/>
              <a:gd name="connsiteY433" fmla="*/ 355981 h 1368272"/>
              <a:gd name="connsiteX434" fmla="*/ 318378 w 1937802"/>
              <a:gd name="connsiteY434" fmla="*/ 325540 h 1368272"/>
              <a:gd name="connsiteX435" fmla="*/ 460183 w 1937802"/>
              <a:gd name="connsiteY435" fmla="*/ 324642 h 1368272"/>
              <a:gd name="connsiteX436" fmla="*/ 429742 w 1937802"/>
              <a:gd name="connsiteY436" fmla="*/ 355083 h 1368272"/>
              <a:gd name="connsiteX437" fmla="*/ 460183 w 1937802"/>
              <a:gd name="connsiteY437" fmla="*/ 385524 h 1368272"/>
              <a:gd name="connsiteX438" fmla="*/ 490624 w 1937802"/>
              <a:gd name="connsiteY438" fmla="*/ 355083 h 1368272"/>
              <a:gd name="connsiteX439" fmla="*/ 460183 w 1937802"/>
              <a:gd name="connsiteY439" fmla="*/ 324642 h 1368272"/>
              <a:gd name="connsiteX440" fmla="*/ 601987 w 1937802"/>
              <a:gd name="connsiteY440" fmla="*/ 323716 h 1368272"/>
              <a:gd name="connsiteX441" fmla="*/ 571546 w 1937802"/>
              <a:gd name="connsiteY441" fmla="*/ 354157 h 1368272"/>
              <a:gd name="connsiteX442" fmla="*/ 601987 w 1937802"/>
              <a:gd name="connsiteY442" fmla="*/ 384598 h 1368272"/>
              <a:gd name="connsiteX443" fmla="*/ 632428 w 1937802"/>
              <a:gd name="connsiteY443" fmla="*/ 354157 h 1368272"/>
              <a:gd name="connsiteX444" fmla="*/ 601987 w 1937802"/>
              <a:gd name="connsiteY444" fmla="*/ 323716 h 1368272"/>
              <a:gd name="connsiteX445" fmla="*/ 743792 w 1937802"/>
              <a:gd name="connsiteY445" fmla="*/ 322818 h 1368272"/>
              <a:gd name="connsiteX446" fmla="*/ 713351 w 1937802"/>
              <a:gd name="connsiteY446" fmla="*/ 353259 h 1368272"/>
              <a:gd name="connsiteX447" fmla="*/ 743792 w 1937802"/>
              <a:gd name="connsiteY447" fmla="*/ 383700 h 1368272"/>
              <a:gd name="connsiteX448" fmla="*/ 774233 w 1937802"/>
              <a:gd name="connsiteY448" fmla="*/ 353259 h 1368272"/>
              <a:gd name="connsiteX449" fmla="*/ 743792 w 1937802"/>
              <a:gd name="connsiteY449" fmla="*/ 322818 h 1368272"/>
              <a:gd name="connsiteX450" fmla="*/ 885597 w 1937802"/>
              <a:gd name="connsiteY450" fmla="*/ 321919 h 1368272"/>
              <a:gd name="connsiteX451" fmla="*/ 855156 w 1937802"/>
              <a:gd name="connsiteY451" fmla="*/ 352360 h 1368272"/>
              <a:gd name="connsiteX452" fmla="*/ 885597 w 1937802"/>
              <a:gd name="connsiteY452" fmla="*/ 382801 h 1368272"/>
              <a:gd name="connsiteX453" fmla="*/ 916038 w 1937802"/>
              <a:gd name="connsiteY453" fmla="*/ 352360 h 1368272"/>
              <a:gd name="connsiteX454" fmla="*/ 885597 w 1937802"/>
              <a:gd name="connsiteY454" fmla="*/ 321919 h 1368272"/>
              <a:gd name="connsiteX455" fmla="*/ 1027428 w 1937802"/>
              <a:gd name="connsiteY455" fmla="*/ 320993 h 1368272"/>
              <a:gd name="connsiteX456" fmla="*/ 996987 w 1937802"/>
              <a:gd name="connsiteY456" fmla="*/ 351434 h 1368272"/>
              <a:gd name="connsiteX457" fmla="*/ 1027428 w 1937802"/>
              <a:gd name="connsiteY457" fmla="*/ 381875 h 1368272"/>
              <a:gd name="connsiteX458" fmla="*/ 1057869 w 1937802"/>
              <a:gd name="connsiteY458" fmla="*/ 351434 h 1368272"/>
              <a:gd name="connsiteX459" fmla="*/ 1027428 w 1937802"/>
              <a:gd name="connsiteY459" fmla="*/ 320993 h 1368272"/>
              <a:gd name="connsiteX460" fmla="*/ 1169233 w 1937802"/>
              <a:gd name="connsiteY460" fmla="*/ 320095 h 1368272"/>
              <a:gd name="connsiteX461" fmla="*/ 1138792 w 1937802"/>
              <a:gd name="connsiteY461" fmla="*/ 350536 h 1368272"/>
              <a:gd name="connsiteX462" fmla="*/ 1169233 w 1937802"/>
              <a:gd name="connsiteY462" fmla="*/ 380977 h 1368272"/>
              <a:gd name="connsiteX463" fmla="*/ 1199674 w 1937802"/>
              <a:gd name="connsiteY463" fmla="*/ 350536 h 1368272"/>
              <a:gd name="connsiteX464" fmla="*/ 1169233 w 1937802"/>
              <a:gd name="connsiteY464" fmla="*/ 320095 h 1368272"/>
              <a:gd name="connsiteX465" fmla="*/ 1311037 w 1937802"/>
              <a:gd name="connsiteY465" fmla="*/ 319196 h 1368272"/>
              <a:gd name="connsiteX466" fmla="*/ 1280596 w 1937802"/>
              <a:gd name="connsiteY466" fmla="*/ 349637 h 1368272"/>
              <a:gd name="connsiteX467" fmla="*/ 1311037 w 1937802"/>
              <a:gd name="connsiteY467" fmla="*/ 380078 h 1368272"/>
              <a:gd name="connsiteX468" fmla="*/ 1341478 w 1937802"/>
              <a:gd name="connsiteY468" fmla="*/ 349637 h 1368272"/>
              <a:gd name="connsiteX469" fmla="*/ 1311037 w 1937802"/>
              <a:gd name="connsiteY469" fmla="*/ 319196 h 1368272"/>
              <a:gd name="connsiteX470" fmla="*/ 1452841 w 1937802"/>
              <a:gd name="connsiteY470" fmla="*/ 318270 h 1368272"/>
              <a:gd name="connsiteX471" fmla="*/ 1422400 w 1937802"/>
              <a:gd name="connsiteY471" fmla="*/ 348711 h 1368272"/>
              <a:gd name="connsiteX472" fmla="*/ 1452841 w 1937802"/>
              <a:gd name="connsiteY472" fmla="*/ 379152 h 1368272"/>
              <a:gd name="connsiteX473" fmla="*/ 1483282 w 1937802"/>
              <a:gd name="connsiteY473" fmla="*/ 348711 h 1368272"/>
              <a:gd name="connsiteX474" fmla="*/ 1452841 w 1937802"/>
              <a:gd name="connsiteY474" fmla="*/ 318270 h 1368272"/>
              <a:gd name="connsiteX475" fmla="*/ 1594647 w 1937802"/>
              <a:gd name="connsiteY475" fmla="*/ 317372 h 1368272"/>
              <a:gd name="connsiteX476" fmla="*/ 1564206 w 1937802"/>
              <a:gd name="connsiteY476" fmla="*/ 347813 h 1368272"/>
              <a:gd name="connsiteX477" fmla="*/ 1594647 w 1937802"/>
              <a:gd name="connsiteY477" fmla="*/ 378254 h 1368272"/>
              <a:gd name="connsiteX478" fmla="*/ 1625088 w 1937802"/>
              <a:gd name="connsiteY478" fmla="*/ 347813 h 1368272"/>
              <a:gd name="connsiteX479" fmla="*/ 1594647 w 1937802"/>
              <a:gd name="connsiteY479" fmla="*/ 317372 h 1368272"/>
              <a:gd name="connsiteX480" fmla="*/ 1736451 w 1937802"/>
              <a:gd name="connsiteY480" fmla="*/ 316474 h 1368272"/>
              <a:gd name="connsiteX481" fmla="*/ 1706010 w 1937802"/>
              <a:gd name="connsiteY481" fmla="*/ 346915 h 1368272"/>
              <a:gd name="connsiteX482" fmla="*/ 1736451 w 1937802"/>
              <a:gd name="connsiteY482" fmla="*/ 377356 h 1368272"/>
              <a:gd name="connsiteX483" fmla="*/ 1766892 w 1937802"/>
              <a:gd name="connsiteY483" fmla="*/ 346915 h 1368272"/>
              <a:gd name="connsiteX484" fmla="*/ 1736451 w 1937802"/>
              <a:gd name="connsiteY484" fmla="*/ 316474 h 1368272"/>
              <a:gd name="connsiteX485" fmla="*/ 1878255 w 1937802"/>
              <a:gd name="connsiteY485" fmla="*/ 315548 h 1368272"/>
              <a:gd name="connsiteX486" fmla="*/ 1847814 w 1937802"/>
              <a:gd name="connsiteY486" fmla="*/ 345989 h 1368272"/>
              <a:gd name="connsiteX487" fmla="*/ 1878255 w 1937802"/>
              <a:gd name="connsiteY487" fmla="*/ 376430 h 1368272"/>
              <a:gd name="connsiteX488" fmla="*/ 1908696 w 1937802"/>
              <a:gd name="connsiteY488" fmla="*/ 345989 h 1368272"/>
              <a:gd name="connsiteX489" fmla="*/ 1878255 w 1937802"/>
              <a:gd name="connsiteY489" fmla="*/ 315548 h 1368272"/>
              <a:gd name="connsiteX490" fmla="*/ 32702 w 1937802"/>
              <a:gd name="connsiteY490" fmla="*/ 169577 h 1368272"/>
              <a:gd name="connsiteX491" fmla="*/ 5038 w 1937802"/>
              <a:gd name="connsiteY491" fmla="*/ 197241 h 1368272"/>
              <a:gd name="connsiteX492" fmla="*/ 32702 w 1937802"/>
              <a:gd name="connsiteY492" fmla="*/ 224905 h 1368272"/>
              <a:gd name="connsiteX493" fmla="*/ 60365 w 1937802"/>
              <a:gd name="connsiteY493" fmla="*/ 197241 h 1368272"/>
              <a:gd name="connsiteX494" fmla="*/ 32702 w 1937802"/>
              <a:gd name="connsiteY494" fmla="*/ 169577 h 1368272"/>
              <a:gd name="connsiteX495" fmla="*/ 174507 w 1937802"/>
              <a:gd name="connsiteY495" fmla="*/ 168679 h 1368272"/>
              <a:gd name="connsiteX496" fmla="*/ 146843 w 1937802"/>
              <a:gd name="connsiteY496" fmla="*/ 196343 h 1368272"/>
              <a:gd name="connsiteX497" fmla="*/ 174507 w 1937802"/>
              <a:gd name="connsiteY497" fmla="*/ 224006 h 1368272"/>
              <a:gd name="connsiteX498" fmla="*/ 202170 w 1937802"/>
              <a:gd name="connsiteY498" fmla="*/ 196343 h 1368272"/>
              <a:gd name="connsiteX499" fmla="*/ 174507 w 1937802"/>
              <a:gd name="connsiteY499" fmla="*/ 168679 h 1368272"/>
              <a:gd name="connsiteX500" fmla="*/ 316310 w 1937802"/>
              <a:gd name="connsiteY500" fmla="*/ 167754 h 1368272"/>
              <a:gd name="connsiteX501" fmla="*/ 288646 w 1937802"/>
              <a:gd name="connsiteY501" fmla="*/ 195418 h 1368272"/>
              <a:gd name="connsiteX502" fmla="*/ 316310 w 1937802"/>
              <a:gd name="connsiteY502" fmla="*/ 223082 h 1368272"/>
              <a:gd name="connsiteX503" fmla="*/ 343974 w 1937802"/>
              <a:gd name="connsiteY503" fmla="*/ 195418 h 1368272"/>
              <a:gd name="connsiteX504" fmla="*/ 316310 w 1937802"/>
              <a:gd name="connsiteY504" fmla="*/ 167754 h 1368272"/>
              <a:gd name="connsiteX505" fmla="*/ 458115 w 1937802"/>
              <a:gd name="connsiteY505" fmla="*/ 166855 h 1368272"/>
              <a:gd name="connsiteX506" fmla="*/ 430451 w 1937802"/>
              <a:gd name="connsiteY506" fmla="*/ 194519 h 1368272"/>
              <a:gd name="connsiteX507" fmla="*/ 458115 w 1937802"/>
              <a:gd name="connsiteY507" fmla="*/ 222183 h 1368272"/>
              <a:gd name="connsiteX508" fmla="*/ 485779 w 1937802"/>
              <a:gd name="connsiteY508" fmla="*/ 194519 h 1368272"/>
              <a:gd name="connsiteX509" fmla="*/ 458115 w 1937802"/>
              <a:gd name="connsiteY509" fmla="*/ 166855 h 1368272"/>
              <a:gd name="connsiteX510" fmla="*/ 599919 w 1937802"/>
              <a:gd name="connsiteY510" fmla="*/ 165956 h 1368272"/>
              <a:gd name="connsiteX511" fmla="*/ 572255 w 1937802"/>
              <a:gd name="connsiteY511" fmla="*/ 193620 h 1368272"/>
              <a:gd name="connsiteX512" fmla="*/ 599919 w 1937802"/>
              <a:gd name="connsiteY512" fmla="*/ 221283 h 1368272"/>
              <a:gd name="connsiteX513" fmla="*/ 627582 w 1937802"/>
              <a:gd name="connsiteY513" fmla="*/ 193620 h 1368272"/>
              <a:gd name="connsiteX514" fmla="*/ 599919 w 1937802"/>
              <a:gd name="connsiteY514" fmla="*/ 165956 h 1368272"/>
              <a:gd name="connsiteX515" fmla="*/ 741751 w 1937802"/>
              <a:gd name="connsiteY515" fmla="*/ 165031 h 1368272"/>
              <a:gd name="connsiteX516" fmla="*/ 714087 w 1937802"/>
              <a:gd name="connsiteY516" fmla="*/ 192695 h 1368272"/>
              <a:gd name="connsiteX517" fmla="*/ 741751 w 1937802"/>
              <a:gd name="connsiteY517" fmla="*/ 220359 h 1368272"/>
              <a:gd name="connsiteX518" fmla="*/ 769414 w 1937802"/>
              <a:gd name="connsiteY518" fmla="*/ 192695 h 1368272"/>
              <a:gd name="connsiteX519" fmla="*/ 741751 w 1937802"/>
              <a:gd name="connsiteY519" fmla="*/ 165031 h 1368272"/>
              <a:gd name="connsiteX520" fmla="*/ 883556 w 1937802"/>
              <a:gd name="connsiteY520" fmla="*/ 164132 h 1368272"/>
              <a:gd name="connsiteX521" fmla="*/ 855892 w 1937802"/>
              <a:gd name="connsiteY521" fmla="*/ 191796 h 1368272"/>
              <a:gd name="connsiteX522" fmla="*/ 883556 w 1937802"/>
              <a:gd name="connsiteY522" fmla="*/ 219460 h 1368272"/>
              <a:gd name="connsiteX523" fmla="*/ 911219 w 1937802"/>
              <a:gd name="connsiteY523" fmla="*/ 191796 h 1368272"/>
              <a:gd name="connsiteX524" fmla="*/ 883556 w 1937802"/>
              <a:gd name="connsiteY524" fmla="*/ 164132 h 1368272"/>
              <a:gd name="connsiteX525" fmla="*/ 1025360 w 1937802"/>
              <a:gd name="connsiteY525" fmla="*/ 163234 h 1368272"/>
              <a:gd name="connsiteX526" fmla="*/ 997696 w 1937802"/>
              <a:gd name="connsiteY526" fmla="*/ 190898 h 1368272"/>
              <a:gd name="connsiteX527" fmla="*/ 1025360 w 1937802"/>
              <a:gd name="connsiteY527" fmla="*/ 218561 h 1368272"/>
              <a:gd name="connsiteX528" fmla="*/ 1053023 w 1937802"/>
              <a:gd name="connsiteY528" fmla="*/ 190898 h 1368272"/>
              <a:gd name="connsiteX529" fmla="*/ 1025360 w 1937802"/>
              <a:gd name="connsiteY529" fmla="*/ 163234 h 1368272"/>
              <a:gd name="connsiteX530" fmla="*/ 1167164 w 1937802"/>
              <a:gd name="connsiteY530" fmla="*/ 162308 h 1368272"/>
              <a:gd name="connsiteX531" fmla="*/ 1139500 w 1937802"/>
              <a:gd name="connsiteY531" fmla="*/ 189972 h 1368272"/>
              <a:gd name="connsiteX532" fmla="*/ 1167164 w 1937802"/>
              <a:gd name="connsiteY532" fmla="*/ 217636 h 1368272"/>
              <a:gd name="connsiteX533" fmla="*/ 1194827 w 1937802"/>
              <a:gd name="connsiteY533" fmla="*/ 189972 h 1368272"/>
              <a:gd name="connsiteX534" fmla="*/ 1167164 w 1937802"/>
              <a:gd name="connsiteY534" fmla="*/ 162308 h 1368272"/>
              <a:gd name="connsiteX535" fmla="*/ 1308969 w 1937802"/>
              <a:gd name="connsiteY535" fmla="*/ 161409 h 1368272"/>
              <a:gd name="connsiteX536" fmla="*/ 1281305 w 1937802"/>
              <a:gd name="connsiteY536" fmla="*/ 189073 h 1368272"/>
              <a:gd name="connsiteX537" fmla="*/ 1308969 w 1937802"/>
              <a:gd name="connsiteY537" fmla="*/ 216737 h 1368272"/>
              <a:gd name="connsiteX538" fmla="*/ 1336632 w 1937802"/>
              <a:gd name="connsiteY538" fmla="*/ 189073 h 1368272"/>
              <a:gd name="connsiteX539" fmla="*/ 1308969 w 1937802"/>
              <a:gd name="connsiteY539" fmla="*/ 161409 h 1368272"/>
              <a:gd name="connsiteX540" fmla="*/ 1450773 w 1937802"/>
              <a:gd name="connsiteY540" fmla="*/ 160510 h 1368272"/>
              <a:gd name="connsiteX541" fmla="*/ 1423109 w 1937802"/>
              <a:gd name="connsiteY541" fmla="*/ 188174 h 1368272"/>
              <a:gd name="connsiteX542" fmla="*/ 1450773 w 1937802"/>
              <a:gd name="connsiteY542" fmla="*/ 215837 h 1368272"/>
              <a:gd name="connsiteX543" fmla="*/ 1478436 w 1937802"/>
              <a:gd name="connsiteY543" fmla="*/ 188174 h 1368272"/>
              <a:gd name="connsiteX544" fmla="*/ 1450773 w 1937802"/>
              <a:gd name="connsiteY544" fmla="*/ 160510 h 1368272"/>
              <a:gd name="connsiteX545" fmla="*/ 1592578 w 1937802"/>
              <a:gd name="connsiteY545" fmla="*/ 159585 h 1368272"/>
              <a:gd name="connsiteX546" fmla="*/ 1564914 w 1937802"/>
              <a:gd name="connsiteY546" fmla="*/ 187249 h 1368272"/>
              <a:gd name="connsiteX547" fmla="*/ 1592578 w 1937802"/>
              <a:gd name="connsiteY547" fmla="*/ 214913 h 1368272"/>
              <a:gd name="connsiteX548" fmla="*/ 1620241 w 1937802"/>
              <a:gd name="connsiteY548" fmla="*/ 187249 h 1368272"/>
              <a:gd name="connsiteX549" fmla="*/ 1592578 w 1937802"/>
              <a:gd name="connsiteY549" fmla="*/ 159585 h 1368272"/>
              <a:gd name="connsiteX550" fmla="*/ 1734382 w 1937802"/>
              <a:gd name="connsiteY550" fmla="*/ 158686 h 1368272"/>
              <a:gd name="connsiteX551" fmla="*/ 1706719 w 1937802"/>
              <a:gd name="connsiteY551" fmla="*/ 186350 h 1368272"/>
              <a:gd name="connsiteX552" fmla="*/ 1734382 w 1937802"/>
              <a:gd name="connsiteY552" fmla="*/ 214014 h 1368272"/>
              <a:gd name="connsiteX553" fmla="*/ 1762046 w 1937802"/>
              <a:gd name="connsiteY553" fmla="*/ 186350 h 1368272"/>
              <a:gd name="connsiteX554" fmla="*/ 1734382 w 1937802"/>
              <a:gd name="connsiteY554" fmla="*/ 158686 h 1368272"/>
              <a:gd name="connsiteX555" fmla="*/ 1876187 w 1937802"/>
              <a:gd name="connsiteY555" fmla="*/ 157788 h 1368272"/>
              <a:gd name="connsiteX556" fmla="*/ 1848523 w 1937802"/>
              <a:gd name="connsiteY556" fmla="*/ 185452 h 1368272"/>
              <a:gd name="connsiteX557" fmla="*/ 1876187 w 1937802"/>
              <a:gd name="connsiteY557" fmla="*/ 213115 h 1368272"/>
              <a:gd name="connsiteX558" fmla="*/ 1903850 w 1937802"/>
              <a:gd name="connsiteY558" fmla="*/ 185452 h 1368272"/>
              <a:gd name="connsiteX559" fmla="*/ 1876187 w 1937802"/>
              <a:gd name="connsiteY559" fmla="*/ 157788 h 1368272"/>
              <a:gd name="connsiteX560" fmla="*/ 30631 w 1937802"/>
              <a:gd name="connsiteY560" fmla="*/ 11817 h 1368272"/>
              <a:gd name="connsiteX561" fmla="*/ 5745 w 1937802"/>
              <a:gd name="connsiteY561" fmla="*/ 36704 h 1368272"/>
              <a:gd name="connsiteX562" fmla="*/ 30631 w 1937802"/>
              <a:gd name="connsiteY562" fmla="*/ 61591 h 1368272"/>
              <a:gd name="connsiteX563" fmla="*/ 55518 w 1937802"/>
              <a:gd name="connsiteY563" fmla="*/ 36704 h 1368272"/>
              <a:gd name="connsiteX564" fmla="*/ 30631 w 1937802"/>
              <a:gd name="connsiteY564" fmla="*/ 11817 h 1368272"/>
              <a:gd name="connsiteX565" fmla="*/ 172436 w 1937802"/>
              <a:gd name="connsiteY565" fmla="*/ 10890 h 1368272"/>
              <a:gd name="connsiteX566" fmla="*/ 147550 w 1937802"/>
              <a:gd name="connsiteY566" fmla="*/ 35777 h 1368272"/>
              <a:gd name="connsiteX567" fmla="*/ 172436 w 1937802"/>
              <a:gd name="connsiteY567" fmla="*/ 60664 h 1368272"/>
              <a:gd name="connsiteX568" fmla="*/ 197323 w 1937802"/>
              <a:gd name="connsiteY568" fmla="*/ 35777 h 1368272"/>
              <a:gd name="connsiteX569" fmla="*/ 172436 w 1937802"/>
              <a:gd name="connsiteY569" fmla="*/ 10890 h 1368272"/>
              <a:gd name="connsiteX570" fmla="*/ 314240 w 1937802"/>
              <a:gd name="connsiteY570" fmla="*/ 9992 h 1368272"/>
              <a:gd name="connsiteX571" fmla="*/ 289354 w 1937802"/>
              <a:gd name="connsiteY571" fmla="*/ 34879 h 1368272"/>
              <a:gd name="connsiteX572" fmla="*/ 314240 w 1937802"/>
              <a:gd name="connsiteY572" fmla="*/ 59766 h 1368272"/>
              <a:gd name="connsiteX573" fmla="*/ 339127 w 1937802"/>
              <a:gd name="connsiteY573" fmla="*/ 34879 h 1368272"/>
              <a:gd name="connsiteX574" fmla="*/ 314240 w 1937802"/>
              <a:gd name="connsiteY574" fmla="*/ 9992 h 1368272"/>
              <a:gd name="connsiteX575" fmla="*/ 456072 w 1937802"/>
              <a:gd name="connsiteY575" fmla="*/ 9094 h 1368272"/>
              <a:gd name="connsiteX576" fmla="*/ 431186 w 1937802"/>
              <a:gd name="connsiteY576" fmla="*/ 33981 h 1368272"/>
              <a:gd name="connsiteX577" fmla="*/ 456072 w 1937802"/>
              <a:gd name="connsiteY577" fmla="*/ 58868 h 1368272"/>
              <a:gd name="connsiteX578" fmla="*/ 480959 w 1937802"/>
              <a:gd name="connsiteY578" fmla="*/ 33981 h 1368272"/>
              <a:gd name="connsiteX579" fmla="*/ 456072 w 1937802"/>
              <a:gd name="connsiteY579" fmla="*/ 9094 h 1368272"/>
              <a:gd name="connsiteX580" fmla="*/ 597876 w 1937802"/>
              <a:gd name="connsiteY580" fmla="*/ 8168 h 1368272"/>
              <a:gd name="connsiteX581" fmla="*/ 572990 w 1937802"/>
              <a:gd name="connsiteY581" fmla="*/ 33055 h 1368272"/>
              <a:gd name="connsiteX582" fmla="*/ 597876 w 1937802"/>
              <a:gd name="connsiteY582" fmla="*/ 57942 h 1368272"/>
              <a:gd name="connsiteX583" fmla="*/ 622762 w 1937802"/>
              <a:gd name="connsiteY583" fmla="*/ 33055 h 1368272"/>
              <a:gd name="connsiteX584" fmla="*/ 597876 w 1937802"/>
              <a:gd name="connsiteY584" fmla="*/ 8168 h 1368272"/>
              <a:gd name="connsiteX585" fmla="*/ 739681 w 1937802"/>
              <a:gd name="connsiteY585" fmla="*/ 7269 h 1368272"/>
              <a:gd name="connsiteX586" fmla="*/ 714795 w 1937802"/>
              <a:gd name="connsiteY586" fmla="*/ 32156 h 1368272"/>
              <a:gd name="connsiteX587" fmla="*/ 739681 w 1937802"/>
              <a:gd name="connsiteY587" fmla="*/ 57043 h 1368272"/>
              <a:gd name="connsiteX588" fmla="*/ 764567 w 1937802"/>
              <a:gd name="connsiteY588" fmla="*/ 32156 h 1368272"/>
              <a:gd name="connsiteX589" fmla="*/ 739681 w 1937802"/>
              <a:gd name="connsiteY589" fmla="*/ 7269 h 1368272"/>
              <a:gd name="connsiteX590" fmla="*/ 881486 w 1937802"/>
              <a:gd name="connsiteY590" fmla="*/ 6371 h 1368272"/>
              <a:gd name="connsiteX591" fmla="*/ 856600 w 1937802"/>
              <a:gd name="connsiteY591" fmla="*/ 31258 h 1368272"/>
              <a:gd name="connsiteX592" fmla="*/ 881486 w 1937802"/>
              <a:gd name="connsiteY592" fmla="*/ 56145 h 1368272"/>
              <a:gd name="connsiteX593" fmla="*/ 906372 w 1937802"/>
              <a:gd name="connsiteY593" fmla="*/ 31258 h 1368272"/>
              <a:gd name="connsiteX594" fmla="*/ 881486 w 1937802"/>
              <a:gd name="connsiteY594" fmla="*/ 6371 h 1368272"/>
              <a:gd name="connsiteX595" fmla="*/ 1023290 w 1937802"/>
              <a:gd name="connsiteY595" fmla="*/ 5446 h 1368272"/>
              <a:gd name="connsiteX596" fmla="*/ 998404 w 1937802"/>
              <a:gd name="connsiteY596" fmla="*/ 30333 h 1368272"/>
              <a:gd name="connsiteX597" fmla="*/ 1023290 w 1937802"/>
              <a:gd name="connsiteY597" fmla="*/ 55220 h 1368272"/>
              <a:gd name="connsiteX598" fmla="*/ 1048176 w 1937802"/>
              <a:gd name="connsiteY598" fmla="*/ 30333 h 1368272"/>
              <a:gd name="connsiteX599" fmla="*/ 1023290 w 1937802"/>
              <a:gd name="connsiteY599" fmla="*/ 5446 h 1368272"/>
              <a:gd name="connsiteX600" fmla="*/ 1165095 w 1937802"/>
              <a:gd name="connsiteY600" fmla="*/ 4547 h 1368272"/>
              <a:gd name="connsiteX601" fmla="*/ 1140209 w 1937802"/>
              <a:gd name="connsiteY601" fmla="*/ 29434 h 1368272"/>
              <a:gd name="connsiteX602" fmla="*/ 1165095 w 1937802"/>
              <a:gd name="connsiteY602" fmla="*/ 54321 h 1368272"/>
              <a:gd name="connsiteX603" fmla="*/ 1189981 w 1937802"/>
              <a:gd name="connsiteY603" fmla="*/ 29434 h 1368272"/>
              <a:gd name="connsiteX604" fmla="*/ 1165095 w 1937802"/>
              <a:gd name="connsiteY604" fmla="*/ 4547 h 1368272"/>
              <a:gd name="connsiteX605" fmla="*/ 1306899 w 1937802"/>
              <a:gd name="connsiteY605" fmla="*/ 3648 h 1368272"/>
              <a:gd name="connsiteX606" fmla="*/ 1282013 w 1937802"/>
              <a:gd name="connsiteY606" fmla="*/ 28535 h 1368272"/>
              <a:gd name="connsiteX607" fmla="*/ 1306899 w 1937802"/>
              <a:gd name="connsiteY607" fmla="*/ 53422 h 1368272"/>
              <a:gd name="connsiteX608" fmla="*/ 1331785 w 1937802"/>
              <a:gd name="connsiteY608" fmla="*/ 28535 h 1368272"/>
              <a:gd name="connsiteX609" fmla="*/ 1306899 w 1937802"/>
              <a:gd name="connsiteY609" fmla="*/ 3648 h 1368272"/>
              <a:gd name="connsiteX610" fmla="*/ 1448702 w 1937802"/>
              <a:gd name="connsiteY610" fmla="*/ 2722 h 1368272"/>
              <a:gd name="connsiteX611" fmla="*/ 1423816 w 1937802"/>
              <a:gd name="connsiteY611" fmla="*/ 27609 h 1368272"/>
              <a:gd name="connsiteX612" fmla="*/ 1448702 w 1937802"/>
              <a:gd name="connsiteY612" fmla="*/ 52496 h 1368272"/>
              <a:gd name="connsiteX613" fmla="*/ 1473588 w 1937802"/>
              <a:gd name="connsiteY613" fmla="*/ 27609 h 1368272"/>
              <a:gd name="connsiteX614" fmla="*/ 1448702 w 1937802"/>
              <a:gd name="connsiteY614" fmla="*/ 2722 h 1368272"/>
              <a:gd name="connsiteX615" fmla="*/ 1590508 w 1937802"/>
              <a:gd name="connsiteY615" fmla="*/ 1824 h 1368272"/>
              <a:gd name="connsiteX616" fmla="*/ 1565622 w 1937802"/>
              <a:gd name="connsiteY616" fmla="*/ 26711 h 1368272"/>
              <a:gd name="connsiteX617" fmla="*/ 1590508 w 1937802"/>
              <a:gd name="connsiteY617" fmla="*/ 51598 h 1368272"/>
              <a:gd name="connsiteX618" fmla="*/ 1615394 w 1937802"/>
              <a:gd name="connsiteY618" fmla="*/ 26711 h 1368272"/>
              <a:gd name="connsiteX619" fmla="*/ 1590508 w 1937802"/>
              <a:gd name="connsiteY619" fmla="*/ 1824 h 1368272"/>
              <a:gd name="connsiteX620" fmla="*/ 1732312 w 1937802"/>
              <a:gd name="connsiteY620" fmla="*/ 926 h 1368272"/>
              <a:gd name="connsiteX621" fmla="*/ 1707426 w 1937802"/>
              <a:gd name="connsiteY621" fmla="*/ 25813 h 1368272"/>
              <a:gd name="connsiteX622" fmla="*/ 1732312 w 1937802"/>
              <a:gd name="connsiteY622" fmla="*/ 50700 h 1368272"/>
              <a:gd name="connsiteX623" fmla="*/ 1757198 w 1937802"/>
              <a:gd name="connsiteY623" fmla="*/ 25813 h 1368272"/>
              <a:gd name="connsiteX624" fmla="*/ 1732312 w 1937802"/>
              <a:gd name="connsiteY624" fmla="*/ 926 h 1368272"/>
              <a:gd name="connsiteX625" fmla="*/ 1874116 w 1937802"/>
              <a:gd name="connsiteY625" fmla="*/ 0 h 1368272"/>
              <a:gd name="connsiteX626" fmla="*/ 1849230 w 1937802"/>
              <a:gd name="connsiteY626" fmla="*/ 24887 h 1368272"/>
              <a:gd name="connsiteX627" fmla="*/ 1874116 w 1937802"/>
              <a:gd name="connsiteY627" fmla="*/ 49774 h 1368272"/>
              <a:gd name="connsiteX628" fmla="*/ 1899002 w 1937802"/>
              <a:gd name="connsiteY628" fmla="*/ 24887 h 1368272"/>
              <a:gd name="connsiteX629" fmla="*/ 1874116 w 1937802"/>
              <a:gd name="connsiteY629" fmla="*/ 0 h 136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</a:cxnLst>
            <a:rect l="l" t="t" r="r" b="b"/>
            <a:pathLst>
              <a:path w="1937802" h="1368272">
                <a:moveTo>
                  <a:pt x="47159" y="1273952"/>
                </a:moveTo>
                <a:cubicBezTo>
                  <a:pt x="21114" y="1273952"/>
                  <a:pt x="0" y="1295066"/>
                  <a:pt x="0" y="1321112"/>
                </a:cubicBezTo>
                <a:cubicBezTo>
                  <a:pt x="0" y="1347157"/>
                  <a:pt x="21114" y="1368272"/>
                  <a:pt x="47159" y="1368272"/>
                </a:cubicBezTo>
                <a:cubicBezTo>
                  <a:pt x="73204" y="1368272"/>
                  <a:pt x="94318" y="1347157"/>
                  <a:pt x="94318" y="1321112"/>
                </a:cubicBezTo>
                <a:cubicBezTo>
                  <a:pt x="94318" y="1295066"/>
                  <a:pt x="73204" y="1273952"/>
                  <a:pt x="47159" y="1273952"/>
                </a:cubicBezTo>
                <a:close/>
                <a:moveTo>
                  <a:pt x="188964" y="1273054"/>
                </a:moveTo>
                <a:cubicBezTo>
                  <a:pt x="162919" y="1273054"/>
                  <a:pt x="141805" y="1294169"/>
                  <a:pt x="141805" y="1320214"/>
                </a:cubicBezTo>
                <a:cubicBezTo>
                  <a:pt x="141805" y="1346259"/>
                  <a:pt x="162919" y="1367374"/>
                  <a:pt x="188964" y="1367374"/>
                </a:cubicBezTo>
                <a:cubicBezTo>
                  <a:pt x="215009" y="1367374"/>
                  <a:pt x="236123" y="1346259"/>
                  <a:pt x="236123" y="1320214"/>
                </a:cubicBezTo>
                <a:cubicBezTo>
                  <a:pt x="236123" y="1294169"/>
                  <a:pt x="215009" y="1273054"/>
                  <a:pt x="188964" y="1273054"/>
                </a:cubicBezTo>
                <a:close/>
                <a:moveTo>
                  <a:pt x="330768" y="1272156"/>
                </a:moveTo>
                <a:cubicBezTo>
                  <a:pt x="304723" y="1272156"/>
                  <a:pt x="283609" y="1293271"/>
                  <a:pt x="283609" y="1319316"/>
                </a:cubicBezTo>
                <a:cubicBezTo>
                  <a:pt x="283609" y="1345361"/>
                  <a:pt x="304723" y="1366476"/>
                  <a:pt x="330768" y="1366476"/>
                </a:cubicBezTo>
                <a:cubicBezTo>
                  <a:pt x="356813" y="1366476"/>
                  <a:pt x="377927" y="1345361"/>
                  <a:pt x="377927" y="1319316"/>
                </a:cubicBezTo>
                <a:cubicBezTo>
                  <a:pt x="377927" y="1293271"/>
                  <a:pt x="356813" y="1272156"/>
                  <a:pt x="330768" y="1272156"/>
                </a:cubicBezTo>
                <a:close/>
                <a:moveTo>
                  <a:pt x="472573" y="1271229"/>
                </a:moveTo>
                <a:cubicBezTo>
                  <a:pt x="446528" y="1271229"/>
                  <a:pt x="425414" y="1292343"/>
                  <a:pt x="425414" y="1318389"/>
                </a:cubicBezTo>
                <a:cubicBezTo>
                  <a:pt x="425414" y="1344434"/>
                  <a:pt x="446528" y="1365549"/>
                  <a:pt x="472573" y="1365549"/>
                </a:cubicBezTo>
                <a:cubicBezTo>
                  <a:pt x="498618" y="1365549"/>
                  <a:pt x="519732" y="1344434"/>
                  <a:pt x="519732" y="1318389"/>
                </a:cubicBezTo>
                <a:cubicBezTo>
                  <a:pt x="519732" y="1292343"/>
                  <a:pt x="498618" y="1271229"/>
                  <a:pt x="472573" y="1271229"/>
                </a:cubicBezTo>
                <a:close/>
                <a:moveTo>
                  <a:pt x="614377" y="1270331"/>
                </a:moveTo>
                <a:cubicBezTo>
                  <a:pt x="588332" y="1270331"/>
                  <a:pt x="567218" y="1291446"/>
                  <a:pt x="567218" y="1317491"/>
                </a:cubicBezTo>
                <a:cubicBezTo>
                  <a:pt x="567218" y="1343536"/>
                  <a:pt x="588332" y="1364651"/>
                  <a:pt x="614377" y="1364651"/>
                </a:cubicBezTo>
                <a:cubicBezTo>
                  <a:pt x="640422" y="1364651"/>
                  <a:pt x="661535" y="1343536"/>
                  <a:pt x="661535" y="1317491"/>
                </a:cubicBezTo>
                <a:cubicBezTo>
                  <a:pt x="661535" y="1291446"/>
                  <a:pt x="640422" y="1270331"/>
                  <a:pt x="614377" y="1270331"/>
                </a:cubicBezTo>
                <a:close/>
                <a:moveTo>
                  <a:pt x="756181" y="1269433"/>
                </a:moveTo>
                <a:cubicBezTo>
                  <a:pt x="730135" y="1269433"/>
                  <a:pt x="709022" y="1290548"/>
                  <a:pt x="709022" y="1316593"/>
                </a:cubicBezTo>
                <a:cubicBezTo>
                  <a:pt x="709022" y="1342638"/>
                  <a:pt x="730135" y="1363753"/>
                  <a:pt x="756181" y="1363753"/>
                </a:cubicBezTo>
                <a:cubicBezTo>
                  <a:pt x="782226" y="1363753"/>
                  <a:pt x="803339" y="1342638"/>
                  <a:pt x="803339" y="1316593"/>
                </a:cubicBezTo>
                <a:cubicBezTo>
                  <a:pt x="803339" y="1290548"/>
                  <a:pt x="782226" y="1269433"/>
                  <a:pt x="756181" y="1269433"/>
                </a:cubicBezTo>
                <a:close/>
                <a:moveTo>
                  <a:pt x="898014" y="1268508"/>
                </a:moveTo>
                <a:cubicBezTo>
                  <a:pt x="871968" y="1268508"/>
                  <a:pt x="850855" y="1289622"/>
                  <a:pt x="850855" y="1315668"/>
                </a:cubicBezTo>
                <a:cubicBezTo>
                  <a:pt x="850855" y="1341713"/>
                  <a:pt x="871968" y="1362828"/>
                  <a:pt x="898014" y="1362828"/>
                </a:cubicBezTo>
                <a:cubicBezTo>
                  <a:pt x="924059" y="1362828"/>
                  <a:pt x="945172" y="1341713"/>
                  <a:pt x="945172" y="1315668"/>
                </a:cubicBezTo>
                <a:cubicBezTo>
                  <a:pt x="945172" y="1289622"/>
                  <a:pt x="924059" y="1268508"/>
                  <a:pt x="898014" y="1268508"/>
                </a:cubicBezTo>
                <a:close/>
                <a:moveTo>
                  <a:pt x="1039818" y="1267608"/>
                </a:moveTo>
                <a:cubicBezTo>
                  <a:pt x="1013773" y="1267608"/>
                  <a:pt x="992659" y="1288723"/>
                  <a:pt x="992659" y="1314768"/>
                </a:cubicBezTo>
                <a:cubicBezTo>
                  <a:pt x="992659" y="1340813"/>
                  <a:pt x="1013773" y="1361928"/>
                  <a:pt x="1039818" y="1361928"/>
                </a:cubicBezTo>
                <a:cubicBezTo>
                  <a:pt x="1065863" y="1361928"/>
                  <a:pt x="1086976" y="1340813"/>
                  <a:pt x="1086976" y="1314768"/>
                </a:cubicBezTo>
                <a:cubicBezTo>
                  <a:pt x="1086976" y="1288723"/>
                  <a:pt x="1065863" y="1267608"/>
                  <a:pt x="1039818" y="1267608"/>
                </a:cubicBezTo>
                <a:close/>
                <a:moveTo>
                  <a:pt x="1181623" y="1266710"/>
                </a:moveTo>
                <a:cubicBezTo>
                  <a:pt x="1155577" y="1266710"/>
                  <a:pt x="1134464" y="1287825"/>
                  <a:pt x="1134464" y="1313870"/>
                </a:cubicBezTo>
                <a:cubicBezTo>
                  <a:pt x="1134464" y="1339915"/>
                  <a:pt x="1155577" y="1361030"/>
                  <a:pt x="1181623" y="1361030"/>
                </a:cubicBezTo>
                <a:cubicBezTo>
                  <a:pt x="1207668" y="1361030"/>
                  <a:pt x="1228781" y="1339915"/>
                  <a:pt x="1228781" y="1313870"/>
                </a:cubicBezTo>
                <a:cubicBezTo>
                  <a:pt x="1228781" y="1287825"/>
                  <a:pt x="1207668" y="1266710"/>
                  <a:pt x="1181623" y="1266710"/>
                </a:cubicBezTo>
                <a:close/>
                <a:moveTo>
                  <a:pt x="1323427" y="1265784"/>
                </a:moveTo>
                <a:cubicBezTo>
                  <a:pt x="1297382" y="1265784"/>
                  <a:pt x="1276268" y="1286898"/>
                  <a:pt x="1276268" y="1312944"/>
                </a:cubicBezTo>
                <a:cubicBezTo>
                  <a:pt x="1276268" y="1338989"/>
                  <a:pt x="1297382" y="1360104"/>
                  <a:pt x="1323427" y="1360104"/>
                </a:cubicBezTo>
                <a:cubicBezTo>
                  <a:pt x="1349472" y="1360104"/>
                  <a:pt x="1370585" y="1338989"/>
                  <a:pt x="1370585" y="1312944"/>
                </a:cubicBezTo>
                <a:cubicBezTo>
                  <a:pt x="1370585" y="1286898"/>
                  <a:pt x="1349472" y="1265784"/>
                  <a:pt x="1323427" y="1265784"/>
                </a:cubicBezTo>
                <a:close/>
                <a:moveTo>
                  <a:pt x="1465231" y="1264885"/>
                </a:moveTo>
                <a:cubicBezTo>
                  <a:pt x="1439186" y="1264885"/>
                  <a:pt x="1418072" y="1286000"/>
                  <a:pt x="1418072" y="1312045"/>
                </a:cubicBezTo>
                <a:cubicBezTo>
                  <a:pt x="1418072" y="1338090"/>
                  <a:pt x="1439186" y="1359205"/>
                  <a:pt x="1465231" y="1359205"/>
                </a:cubicBezTo>
                <a:cubicBezTo>
                  <a:pt x="1491276" y="1359205"/>
                  <a:pt x="1512389" y="1338090"/>
                  <a:pt x="1512389" y="1312045"/>
                </a:cubicBezTo>
                <a:cubicBezTo>
                  <a:pt x="1512389" y="1286000"/>
                  <a:pt x="1491276" y="1264885"/>
                  <a:pt x="1465231" y="1264885"/>
                </a:cubicBezTo>
                <a:close/>
                <a:moveTo>
                  <a:pt x="1607036" y="1263987"/>
                </a:moveTo>
                <a:cubicBezTo>
                  <a:pt x="1580991" y="1263987"/>
                  <a:pt x="1559877" y="1285102"/>
                  <a:pt x="1559877" y="1311147"/>
                </a:cubicBezTo>
                <a:cubicBezTo>
                  <a:pt x="1559877" y="1337192"/>
                  <a:pt x="1580991" y="1358307"/>
                  <a:pt x="1607036" y="1358307"/>
                </a:cubicBezTo>
                <a:cubicBezTo>
                  <a:pt x="1633081" y="1358307"/>
                  <a:pt x="1654194" y="1337192"/>
                  <a:pt x="1654194" y="1311147"/>
                </a:cubicBezTo>
                <a:cubicBezTo>
                  <a:pt x="1654194" y="1285102"/>
                  <a:pt x="1633081" y="1263987"/>
                  <a:pt x="1607036" y="1263987"/>
                </a:cubicBezTo>
                <a:close/>
                <a:moveTo>
                  <a:pt x="1748839" y="1263062"/>
                </a:moveTo>
                <a:cubicBezTo>
                  <a:pt x="1722794" y="1263062"/>
                  <a:pt x="1701681" y="1284176"/>
                  <a:pt x="1701681" y="1310222"/>
                </a:cubicBezTo>
                <a:cubicBezTo>
                  <a:pt x="1701681" y="1336267"/>
                  <a:pt x="1722794" y="1357382"/>
                  <a:pt x="1748839" y="1357382"/>
                </a:cubicBezTo>
                <a:cubicBezTo>
                  <a:pt x="1774884" y="1357382"/>
                  <a:pt x="1795998" y="1336267"/>
                  <a:pt x="1795998" y="1310222"/>
                </a:cubicBezTo>
                <a:cubicBezTo>
                  <a:pt x="1795998" y="1284176"/>
                  <a:pt x="1774884" y="1263062"/>
                  <a:pt x="1748839" y="1263062"/>
                </a:cubicBezTo>
                <a:close/>
                <a:moveTo>
                  <a:pt x="1890644" y="1262163"/>
                </a:moveTo>
                <a:cubicBezTo>
                  <a:pt x="1864599" y="1262163"/>
                  <a:pt x="1843485" y="1283278"/>
                  <a:pt x="1843485" y="1309323"/>
                </a:cubicBezTo>
                <a:cubicBezTo>
                  <a:pt x="1843485" y="1335368"/>
                  <a:pt x="1864599" y="1356483"/>
                  <a:pt x="1890644" y="1356483"/>
                </a:cubicBezTo>
                <a:cubicBezTo>
                  <a:pt x="1916689" y="1356483"/>
                  <a:pt x="1937802" y="1335368"/>
                  <a:pt x="1937802" y="1309323"/>
                </a:cubicBezTo>
                <a:cubicBezTo>
                  <a:pt x="1937802" y="1283278"/>
                  <a:pt x="1916689" y="1262163"/>
                  <a:pt x="1890644" y="1262163"/>
                </a:cubicBezTo>
                <a:close/>
                <a:moveTo>
                  <a:pt x="45090" y="1116220"/>
                </a:moveTo>
                <a:cubicBezTo>
                  <a:pt x="20594" y="1116220"/>
                  <a:pt x="735" y="1136079"/>
                  <a:pt x="735" y="1160575"/>
                </a:cubicBezTo>
                <a:cubicBezTo>
                  <a:pt x="735" y="1185071"/>
                  <a:pt x="20594" y="1204930"/>
                  <a:pt x="45090" y="1204930"/>
                </a:cubicBezTo>
                <a:cubicBezTo>
                  <a:pt x="69586" y="1204930"/>
                  <a:pt x="89445" y="1185071"/>
                  <a:pt x="89445" y="1160575"/>
                </a:cubicBezTo>
                <a:cubicBezTo>
                  <a:pt x="89445" y="1136078"/>
                  <a:pt x="69586" y="1116220"/>
                  <a:pt x="45090" y="1116220"/>
                </a:cubicBezTo>
                <a:close/>
                <a:moveTo>
                  <a:pt x="186895" y="1115294"/>
                </a:moveTo>
                <a:cubicBezTo>
                  <a:pt x="162399" y="1115294"/>
                  <a:pt x="142540" y="1135153"/>
                  <a:pt x="142540" y="1159649"/>
                </a:cubicBezTo>
                <a:cubicBezTo>
                  <a:pt x="142540" y="1184145"/>
                  <a:pt x="162399" y="1204004"/>
                  <a:pt x="186895" y="1204004"/>
                </a:cubicBezTo>
                <a:cubicBezTo>
                  <a:pt x="211391" y="1204004"/>
                  <a:pt x="231250" y="1184145"/>
                  <a:pt x="231250" y="1159649"/>
                </a:cubicBezTo>
                <a:cubicBezTo>
                  <a:pt x="231250" y="1135152"/>
                  <a:pt x="211391" y="1115294"/>
                  <a:pt x="186895" y="1115294"/>
                </a:cubicBezTo>
                <a:close/>
                <a:moveTo>
                  <a:pt x="328698" y="1114396"/>
                </a:moveTo>
                <a:cubicBezTo>
                  <a:pt x="304202" y="1114396"/>
                  <a:pt x="284343" y="1134255"/>
                  <a:pt x="284343" y="1158751"/>
                </a:cubicBezTo>
                <a:cubicBezTo>
                  <a:pt x="284343" y="1183247"/>
                  <a:pt x="304202" y="1203106"/>
                  <a:pt x="328698" y="1203106"/>
                </a:cubicBezTo>
                <a:cubicBezTo>
                  <a:pt x="353194" y="1203106"/>
                  <a:pt x="373053" y="1183247"/>
                  <a:pt x="373053" y="1158751"/>
                </a:cubicBezTo>
                <a:cubicBezTo>
                  <a:pt x="373053" y="1134255"/>
                  <a:pt x="353194" y="1114396"/>
                  <a:pt x="328698" y="1114396"/>
                </a:cubicBezTo>
                <a:close/>
                <a:moveTo>
                  <a:pt x="470504" y="1113497"/>
                </a:moveTo>
                <a:cubicBezTo>
                  <a:pt x="446008" y="1113497"/>
                  <a:pt x="426149" y="1133356"/>
                  <a:pt x="426149" y="1157852"/>
                </a:cubicBezTo>
                <a:cubicBezTo>
                  <a:pt x="426149" y="1182348"/>
                  <a:pt x="446008" y="1202207"/>
                  <a:pt x="470504" y="1202207"/>
                </a:cubicBezTo>
                <a:cubicBezTo>
                  <a:pt x="495000" y="1202207"/>
                  <a:pt x="514859" y="1182348"/>
                  <a:pt x="514859" y="1157852"/>
                </a:cubicBezTo>
                <a:cubicBezTo>
                  <a:pt x="514859" y="1133355"/>
                  <a:pt x="495000" y="1113497"/>
                  <a:pt x="470504" y="1113497"/>
                </a:cubicBezTo>
                <a:close/>
                <a:moveTo>
                  <a:pt x="612335" y="1112571"/>
                </a:moveTo>
                <a:cubicBezTo>
                  <a:pt x="587839" y="1112571"/>
                  <a:pt x="567980" y="1132430"/>
                  <a:pt x="567980" y="1156926"/>
                </a:cubicBezTo>
                <a:cubicBezTo>
                  <a:pt x="567980" y="1181422"/>
                  <a:pt x="587839" y="1201281"/>
                  <a:pt x="612335" y="1201281"/>
                </a:cubicBezTo>
                <a:cubicBezTo>
                  <a:pt x="636831" y="1201281"/>
                  <a:pt x="656689" y="1181422"/>
                  <a:pt x="656689" y="1156926"/>
                </a:cubicBezTo>
                <a:cubicBezTo>
                  <a:pt x="656689" y="1132429"/>
                  <a:pt x="636831" y="1112571"/>
                  <a:pt x="612335" y="1112571"/>
                </a:cubicBezTo>
                <a:close/>
                <a:moveTo>
                  <a:pt x="754139" y="1111673"/>
                </a:moveTo>
                <a:cubicBezTo>
                  <a:pt x="729642" y="1111673"/>
                  <a:pt x="709784" y="1131532"/>
                  <a:pt x="709784" y="1156028"/>
                </a:cubicBezTo>
                <a:cubicBezTo>
                  <a:pt x="709784" y="1180524"/>
                  <a:pt x="729642" y="1200383"/>
                  <a:pt x="754139" y="1200383"/>
                </a:cubicBezTo>
                <a:cubicBezTo>
                  <a:pt x="778635" y="1200383"/>
                  <a:pt x="798493" y="1180524"/>
                  <a:pt x="798493" y="1156028"/>
                </a:cubicBezTo>
                <a:cubicBezTo>
                  <a:pt x="798493" y="1131532"/>
                  <a:pt x="778635" y="1111673"/>
                  <a:pt x="754139" y="1111673"/>
                </a:cubicBezTo>
                <a:close/>
                <a:moveTo>
                  <a:pt x="895944" y="1110775"/>
                </a:moveTo>
                <a:cubicBezTo>
                  <a:pt x="871447" y="1110775"/>
                  <a:pt x="851589" y="1130634"/>
                  <a:pt x="851589" y="1155130"/>
                </a:cubicBezTo>
                <a:cubicBezTo>
                  <a:pt x="851589" y="1179626"/>
                  <a:pt x="871447" y="1199485"/>
                  <a:pt x="895944" y="1199485"/>
                </a:cubicBezTo>
                <a:cubicBezTo>
                  <a:pt x="920440" y="1199485"/>
                  <a:pt x="940298" y="1179626"/>
                  <a:pt x="940298" y="1155130"/>
                </a:cubicBezTo>
                <a:cubicBezTo>
                  <a:pt x="940298" y="1130633"/>
                  <a:pt x="920440" y="1110775"/>
                  <a:pt x="895944" y="1110775"/>
                </a:cubicBezTo>
                <a:close/>
                <a:moveTo>
                  <a:pt x="1037748" y="1109849"/>
                </a:moveTo>
                <a:cubicBezTo>
                  <a:pt x="1013251" y="1109849"/>
                  <a:pt x="993393" y="1129708"/>
                  <a:pt x="993393" y="1154204"/>
                </a:cubicBezTo>
                <a:cubicBezTo>
                  <a:pt x="993393" y="1178700"/>
                  <a:pt x="1013251" y="1198559"/>
                  <a:pt x="1037748" y="1198559"/>
                </a:cubicBezTo>
                <a:cubicBezTo>
                  <a:pt x="1062244" y="1198559"/>
                  <a:pt x="1082102" y="1178700"/>
                  <a:pt x="1082102" y="1154204"/>
                </a:cubicBezTo>
                <a:cubicBezTo>
                  <a:pt x="1082102" y="1129707"/>
                  <a:pt x="1062244" y="1109849"/>
                  <a:pt x="1037748" y="1109849"/>
                </a:cubicBezTo>
                <a:close/>
                <a:moveTo>
                  <a:pt x="1179553" y="1108950"/>
                </a:moveTo>
                <a:cubicBezTo>
                  <a:pt x="1155056" y="1108950"/>
                  <a:pt x="1135198" y="1128809"/>
                  <a:pt x="1135198" y="1153305"/>
                </a:cubicBezTo>
                <a:cubicBezTo>
                  <a:pt x="1135198" y="1177801"/>
                  <a:pt x="1155056" y="1197660"/>
                  <a:pt x="1179553" y="1197660"/>
                </a:cubicBezTo>
                <a:cubicBezTo>
                  <a:pt x="1204049" y="1197660"/>
                  <a:pt x="1223907" y="1177801"/>
                  <a:pt x="1223907" y="1153305"/>
                </a:cubicBezTo>
                <a:cubicBezTo>
                  <a:pt x="1223907" y="1128809"/>
                  <a:pt x="1204049" y="1108950"/>
                  <a:pt x="1179553" y="1108950"/>
                </a:cubicBezTo>
                <a:close/>
                <a:moveTo>
                  <a:pt x="1321357" y="1108051"/>
                </a:moveTo>
                <a:cubicBezTo>
                  <a:pt x="1296860" y="1108051"/>
                  <a:pt x="1277002" y="1127910"/>
                  <a:pt x="1277002" y="1152406"/>
                </a:cubicBezTo>
                <a:cubicBezTo>
                  <a:pt x="1277002" y="1176902"/>
                  <a:pt x="1296860" y="1196761"/>
                  <a:pt x="1321357" y="1196761"/>
                </a:cubicBezTo>
                <a:cubicBezTo>
                  <a:pt x="1345853" y="1196761"/>
                  <a:pt x="1365711" y="1176902"/>
                  <a:pt x="1365711" y="1152406"/>
                </a:cubicBezTo>
                <a:cubicBezTo>
                  <a:pt x="1365711" y="1127909"/>
                  <a:pt x="1345853" y="1108051"/>
                  <a:pt x="1321357" y="1108051"/>
                </a:cubicBezTo>
                <a:close/>
                <a:moveTo>
                  <a:pt x="1463162" y="1107126"/>
                </a:moveTo>
                <a:cubicBezTo>
                  <a:pt x="1438665" y="1107126"/>
                  <a:pt x="1418807" y="1126985"/>
                  <a:pt x="1418807" y="1151481"/>
                </a:cubicBezTo>
                <a:cubicBezTo>
                  <a:pt x="1418807" y="1175977"/>
                  <a:pt x="1438665" y="1195836"/>
                  <a:pt x="1463162" y="1195836"/>
                </a:cubicBezTo>
                <a:cubicBezTo>
                  <a:pt x="1487658" y="1195836"/>
                  <a:pt x="1507516" y="1175977"/>
                  <a:pt x="1507516" y="1151481"/>
                </a:cubicBezTo>
                <a:cubicBezTo>
                  <a:pt x="1507516" y="1126984"/>
                  <a:pt x="1487658" y="1107126"/>
                  <a:pt x="1463162" y="1107126"/>
                </a:cubicBezTo>
                <a:close/>
                <a:moveTo>
                  <a:pt x="1604966" y="1106227"/>
                </a:moveTo>
                <a:cubicBezTo>
                  <a:pt x="1580469" y="1106227"/>
                  <a:pt x="1560611" y="1126086"/>
                  <a:pt x="1560611" y="1150582"/>
                </a:cubicBezTo>
                <a:cubicBezTo>
                  <a:pt x="1560611" y="1175078"/>
                  <a:pt x="1580469" y="1194937"/>
                  <a:pt x="1604966" y="1194937"/>
                </a:cubicBezTo>
                <a:cubicBezTo>
                  <a:pt x="1629462" y="1194937"/>
                  <a:pt x="1649320" y="1175078"/>
                  <a:pt x="1649320" y="1150582"/>
                </a:cubicBezTo>
                <a:cubicBezTo>
                  <a:pt x="1649320" y="1126086"/>
                  <a:pt x="1629462" y="1106227"/>
                  <a:pt x="1604966" y="1106227"/>
                </a:cubicBezTo>
                <a:close/>
                <a:moveTo>
                  <a:pt x="1746770" y="1105329"/>
                </a:moveTo>
                <a:cubicBezTo>
                  <a:pt x="1722274" y="1105329"/>
                  <a:pt x="1702416" y="1125188"/>
                  <a:pt x="1702416" y="1149684"/>
                </a:cubicBezTo>
                <a:cubicBezTo>
                  <a:pt x="1702416" y="1174180"/>
                  <a:pt x="1722274" y="1194039"/>
                  <a:pt x="1746770" y="1194039"/>
                </a:cubicBezTo>
                <a:cubicBezTo>
                  <a:pt x="1771267" y="1194039"/>
                  <a:pt x="1791125" y="1174180"/>
                  <a:pt x="1791125" y="1149684"/>
                </a:cubicBezTo>
                <a:cubicBezTo>
                  <a:pt x="1791125" y="1125187"/>
                  <a:pt x="1771267" y="1105329"/>
                  <a:pt x="1746770" y="1105329"/>
                </a:cubicBezTo>
                <a:close/>
                <a:moveTo>
                  <a:pt x="1888575" y="1104403"/>
                </a:moveTo>
                <a:cubicBezTo>
                  <a:pt x="1864078" y="1104403"/>
                  <a:pt x="1844220" y="1124262"/>
                  <a:pt x="1844220" y="1148758"/>
                </a:cubicBezTo>
                <a:cubicBezTo>
                  <a:pt x="1844220" y="1173254"/>
                  <a:pt x="1864078" y="1193113"/>
                  <a:pt x="1888575" y="1193113"/>
                </a:cubicBezTo>
                <a:cubicBezTo>
                  <a:pt x="1913071" y="1193113"/>
                  <a:pt x="1932929" y="1173254"/>
                  <a:pt x="1932929" y="1148758"/>
                </a:cubicBezTo>
                <a:cubicBezTo>
                  <a:pt x="1932929" y="1124261"/>
                  <a:pt x="1913071" y="1104403"/>
                  <a:pt x="1888575" y="1104403"/>
                </a:cubicBezTo>
                <a:close/>
                <a:moveTo>
                  <a:pt x="43021" y="958432"/>
                </a:moveTo>
                <a:cubicBezTo>
                  <a:pt x="20059" y="958432"/>
                  <a:pt x="1444" y="977047"/>
                  <a:pt x="1444" y="1000009"/>
                </a:cubicBezTo>
                <a:cubicBezTo>
                  <a:pt x="1444" y="1022972"/>
                  <a:pt x="20059" y="1041587"/>
                  <a:pt x="43021" y="1041587"/>
                </a:cubicBezTo>
                <a:cubicBezTo>
                  <a:pt x="65984" y="1041587"/>
                  <a:pt x="84599" y="1022972"/>
                  <a:pt x="84599" y="1000009"/>
                </a:cubicBezTo>
                <a:cubicBezTo>
                  <a:pt x="84599" y="977047"/>
                  <a:pt x="65984" y="958432"/>
                  <a:pt x="43021" y="958432"/>
                </a:cubicBezTo>
                <a:close/>
                <a:moveTo>
                  <a:pt x="184826" y="957534"/>
                </a:moveTo>
                <a:cubicBezTo>
                  <a:pt x="161864" y="957534"/>
                  <a:pt x="143249" y="976149"/>
                  <a:pt x="143249" y="999111"/>
                </a:cubicBezTo>
                <a:cubicBezTo>
                  <a:pt x="143249" y="1022074"/>
                  <a:pt x="161864" y="1040689"/>
                  <a:pt x="184826" y="1040689"/>
                </a:cubicBezTo>
                <a:cubicBezTo>
                  <a:pt x="207789" y="1040689"/>
                  <a:pt x="226404" y="1022074"/>
                  <a:pt x="226404" y="999111"/>
                </a:cubicBezTo>
                <a:cubicBezTo>
                  <a:pt x="226404" y="976149"/>
                  <a:pt x="207789" y="957534"/>
                  <a:pt x="184826" y="957534"/>
                </a:cubicBezTo>
                <a:close/>
                <a:moveTo>
                  <a:pt x="326657" y="956609"/>
                </a:moveTo>
                <a:cubicBezTo>
                  <a:pt x="303694" y="956609"/>
                  <a:pt x="285079" y="975224"/>
                  <a:pt x="285079" y="998187"/>
                </a:cubicBezTo>
                <a:cubicBezTo>
                  <a:pt x="285079" y="1021149"/>
                  <a:pt x="303694" y="1039764"/>
                  <a:pt x="326657" y="1039764"/>
                </a:cubicBezTo>
                <a:cubicBezTo>
                  <a:pt x="349619" y="1039764"/>
                  <a:pt x="368234" y="1021149"/>
                  <a:pt x="368234" y="998187"/>
                </a:cubicBezTo>
                <a:cubicBezTo>
                  <a:pt x="368234" y="975224"/>
                  <a:pt x="349619" y="956609"/>
                  <a:pt x="326657" y="956609"/>
                </a:cubicBezTo>
                <a:close/>
                <a:moveTo>
                  <a:pt x="468461" y="955709"/>
                </a:moveTo>
                <a:cubicBezTo>
                  <a:pt x="445499" y="955709"/>
                  <a:pt x="426884" y="974324"/>
                  <a:pt x="426884" y="997286"/>
                </a:cubicBezTo>
                <a:cubicBezTo>
                  <a:pt x="426884" y="1020249"/>
                  <a:pt x="445499" y="1038864"/>
                  <a:pt x="468461" y="1038864"/>
                </a:cubicBezTo>
                <a:cubicBezTo>
                  <a:pt x="491424" y="1038864"/>
                  <a:pt x="510039" y="1020249"/>
                  <a:pt x="510039" y="997286"/>
                </a:cubicBezTo>
                <a:cubicBezTo>
                  <a:pt x="510039" y="974324"/>
                  <a:pt x="491424" y="955709"/>
                  <a:pt x="468461" y="955709"/>
                </a:cubicBezTo>
                <a:close/>
                <a:moveTo>
                  <a:pt x="610265" y="954811"/>
                </a:moveTo>
                <a:cubicBezTo>
                  <a:pt x="587303" y="954811"/>
                  <a:pt x="568688" y="973426"/>
                  <a:pt x="568688" y="996388"/>
                </a:cubicBezTo>
                <a:cubicBezTo>
                  <a:pt x="568688" y="1019351"/>
                  <a:pt x="587303" y="1037966"/>
                  <a:pt x="610265" y="1037966"/>
                </a:cubicBezTo>
                <a:cubicBezTo>
                  <a:pt x="633228" y="1037966"/>
                  <a:pt x="651842" y="1019351"/>
                  <a:pt x="651842" y="996388"/>
                </a:cubicBezTo>
                <a:cubicBezTo>
                  <a:pt x="651842" y="973426"/>
                  <a:pt x="633228" y="954811"/>
                  <a:pt x="610265" y="954811"/>
                </a:cubicBezTo>
                <a:close/>
                <a:moveTo>
                  <a:pt x="752070" y="953886"/>
                </a:moveTo>
                <a:cubicBezTo>
                  <a:pt x="729108" y="953886"/>
                  <a:pt x="710493" y="972501"/>
                  <a:pt x="710493" y="995464"/>
                </a:cubicBezTo>
                <a:cubicBezTo>
                  <a:pt x="710493" y="1018426"/>
                  <a:pt x="729108" y="1037041"/>
                  <a:pt x="752070" y="1037041"/>
                </a:cubicBezTo>
                <a:cubicBezTo>
                  <a:pt x="775033" y="1037041"/>
                  <a:pt x="793647" y="1018426"/>
                  <a:pt x="793647" y="995464"/>
                </a:cubicBezTo>
                <a:cubicBezTo>
                  <a:pt x="793647" y="972501"/>
                  <a:pt x="775033" y="953886"/>
                  <a:pt x="752070" y="953886"/>
                </a:cubicBezTo>
                <a:close/>
                <a:moveTo>
                  <a:pt x="893874" y="952988"/>
                </a:moveTo>
                <a:cubicBezTo>
                  <a:pt x="870912" y="952988"/>
                  <a:pt x="852297" y="971603"/>
                  <a:pt x="852297" y="994565"/>
                </a:cubicBezTo>
                <a:cubicBezTo>
                  <a:pt x="852297" y="1017528"/>
                  <a:pt x="870912" y="1036143"/>
                  <a:pt x="893874" y="1036143"/>
                </a:cubicBezTo>
                <a:cubicBezTo>
                  <a:pt x="916837" y="1036143"/>
                  <a:pt x="935451" y="1017528"/>
                  <a:pt x="935451" y="994565"/>
                </a:cubicBezTo>
                <a:cubicBezTo>
                  <a:pt x="935451" y="971603"/>
                  <a:pt x="916837" y="952988"/>
                  <a:pt x="893874" y="952988"/>
                </a:cubicBezTo>
                <a:close/>
                <a:moveTo>
                  <a:pt x="1035679" y="952089"/>
                </a:moveTo>
                <a:cubicBezTo>
                  <a:pt x="1012717" y="952089"/>
                  <a:pt x="994102" y="970704"/>
                  <a:pt x="994102" y="993666"/>
                </a:cubicBezTo>
                <a:cubicBezTo>
                  <a:pt x="994102" y="1016629"/>
                  <a:pt x="1012717" y="1035244"/>
                  <a:pt x="1035679" y="1035244"/>
                </a:cubicBezTo>
                <a:cubicBezTo>
                  <a:pt x="1058642" y="1035244"/>
                  <a:pt x="1077256" y="1016629"/>
                  <a:pt x="1077256" y="993666"/>
                </a:cubicBezTo>
                <a:cubicBezTo>
                  <a:pt x="1077256" y="970704"/>
                  <a:pt x="1058642" y="952089"/>
                  <a:pt x="1035679" y="952089"/>
                </a:cubicBezTo>
                <a:close/>
                <a:moveTo>
                  <a:pt x="1177483" y="951163"/>
                </a:moveTo>
                <a:cubicBezTo>
                  <a:pt x="1154521" y="951163"/>
                  <a:pt x="1135906" y="969778"/>
                  <a:pt x="1135906" y="992741"/>
                </a:cubicBezTo>
                <a:cubicBezTo>
                  <a:pt x="1135906" y="1015703"/>
                  <a:pt x="1154521" y="1034318"/>
                  <a:pt x="1177483" y="1034318"/>
                </a:cubicBezTo>
                <a:cubicBezTo>
                  <a:pt x="1200446" y="1034318"/>
                  <a:pt x="1219060" y="1015703"/>
                  <a:pt x="1219060" y="992741"/>
                </a:cubicBezTo>
                <a:cubicBezTo>
                  <a:pt x="1219060" y="969778"/>
                  <a:pt x="1200446" y="951163"/>
                  <a:pt x="1177483" y="951163"/>
                </a:cubicBezTo>
                <a:close/>
                <a:moveTo>
                  <a:pt x="1319288" y="950264"/>
                </a:moveTo>
                <a:cubicBezTo>
                  <a:pt x="1296326" y="950264"/>
                  <a:pt x="1277711" y="968879"/>
                  <a:pt x="1277711" y="991841"/>
                </a:cubicBezTo>
                <a:cubicBezTo>
                  <a:pt x="1277711" y="1014804"/>
                  <a:pt x="1296326" y="1033419"/>
                  <a:pt x="1319288" y="1033419"/>
                </a:cubicBezTo>
                <a:cubicBezTo>
                  <a:pt x="1342251" y="1033419"/>
                  <a:pt x="1360865" y="1014804"/>
                  <a:pt x="1360865" y="991841"/>
                </a:cubicBezTo>
                <a:cubicBezTo>
                  <a:pt x="1360865" y="968879"/>
                  <a:pt x="1342251" y="950264"/>
                  <a:pt x="1319288" y="950264"/>
                </a:cubicBezTo>
                <a:close/>
                <a:moveTo>
                  <a:pt x="1461092" y="949365"/>
                </a:moveTo>
                <a:cubicBezTo>
                  <a:pt x="1438129" y="949365"/>
                  <a:pt x="1419515" y="967980"/>
                  <a:pt x="1419515" y="990942"/>
                </a:cubicBezTo>
                <a:cubicBezTo>
                  <a:pt x="1419515" y="1013905"/>
                  <a:pt x="1438129" y="1032520"/>
                  <a:pt x="1461092" y="1032520"/>
                </a:cubicBezTo>
                <a:cubicBezTo>
                  <a:pt x="1484055" y="1032520"/>
                  <a:pt x="1502669" y="1013905"/>
                  <a:pt x="1502669" y="990942"/>
                </a:cubicBezTo>
                <a:cubicBezTo>
                  <a:pt x="1502669" y="967980"/>
                  <a:pt x="1484055" y="949365"/>
                  <a:pt x="1461092" y="949365"/>
                </a:cubicBezTo>
                <a:close/>
                <a:moveTo>
                  <a:pt x="1602897" y="948440"/>
                </a:moveTo>
                <a:cubicBezTo>
                  <a:pt x="1579935" y="948440"/>
                  <a:pt x="1561320" y="967055"/>
                  <a:pt x="1561320" y="990018"/>
                </a:cubicBezTo>
                <a:cubicBezTo>
                  <a:pt x="1561320" y="1012980"/>
                  <a:pt x="1579935" y="1031595"/>
                  <a:pt x="1602897" y="1031595"/>
                </a:cubicBezTo>
                <a:cubicBezTo>
                  <a:pt x="1625860" y="1031595"/>
                  <a:pt x="1644474" y="1012980"/>
                  <a:pt x="1644474" y="990018"/>
                </a:cubicBezTo>
                <a:cubicBezTo>
                  <a:pt x="1644474" y="967055"/>
                  <a:pt x="1625860" y="948440"/>
                  <a:pt x="1602897" y="948440"/>
                </a:cubicBezTo>
                <a:close/>
                <a:moveTo>
                  <a:pt x="1744701" y="947542"/>
                </a:moveTo>
                <a:cubicBezTo>
                  <a:pt x="1721739" y="947542"/>
                  <a:pt x="1703124" y="966157"/>
                  <a:pt x="1703124" y="989119"/>
                </a:cubicBezTo>
                <a:cubicBezTo>
                  <a:pt x="1703124" y="1012082"/>
                  <a:pt x="1721739" y="1030697"/>
                  <a:pt x="1744701" y="1030697"/>
                </a:cubicBezTo>
                <a:cubicBezTo>
                  <a:pt x="1767663" y="1030697"/>
                  <a:pt x="1786278" y="1012082"/>
                  <a:pt x="1786278" y="989119"/>
                </a:cubicBezTo>
                <a:cubicBezTo>
                  <a:pt x="1786278" y="966157"/>
                  <a:pt x="1767663" y="947542"/>
                  <a:pt x="1744701" y="947542"/>
                </a:cubicBezTo>
                <a:close/>
                <a:moveTo>
                  <a:pt x="1886506" y="946644"/>
                </a:moveTo>
                <a:cubicBezTo>
                  <a:pt x="1863543" y="946644"/>
                  <a:pt x="1844929" y="965259"/>
                  <a:pt x="1844929" y="988221"/>
                </a:cubicBezTo>
                <a:cubicBezTo>
                  <a:pt x="1844929" y="1011184"/>
                  <a:pt x="1863543" y="1029799"/>
                  <a:pt x="1886506" y="1029799"/>
                </a:cubicBezTo>
                <a:cubicBezTo>
                  <a:pt x="1909469" y="1029799"/>
                  <a:pt x="1928083" y="1011184"/>
                  <a:pt x="1928083" y="988221"/>
                </a:cubicBezTo>
                <a:cubicBezTo>
                  <a:pt x="1928083" y="965259"/>
                  <a:pt x="1909469" y="946644"/>
                  <a:pt x="1886506" y="946644"/>
                </a:cubicBezTo>
                <a:close/>
                <a:moveTo>
                  <a:pt x="40979" y="800644"/>
                </a:moveTo>
                <a:cubicBezTo>
                  <a:pt x="19550" y="800644"/>
                  <a:pt x="2178" y="818016"/>
                  <a:pt x="2178" y="839445"/>
                </a:cubicBezTo>
                <a:cubicBezTo>
                  <a:pt x="2178" y="860874"/>
                  <a:pt x="19550" y="878245"/>
                  <a:pt x="40979" y="878245"/>
                </a:cubicBezTo>
                <a:cubicBezTo>
                  <a:pt x="62408" y="878245"/>
                  <a:pt x="79779" y="860874"/>
                  <a:pt x="79779" y="839445"/>
                </a:cubicBezTo>
                <a:cubicBezTo>
                  <a:pt x="79779" y="818016"/>
                  <a:pt x="62408" y="800644"/>
                  <a:pt x="40979" y="800644"/>
                </a:cubicBezTo>
                <a:close/>
                <a:moveTo>
                  <a:pt x="182784" y="799746"/>
                </a:moveTo>
                <a:cubicBezTo>
                  <a:pt x="161355" y="799746"/>
                  <a:pt x="143983" y="817118"/>
                  <a:pt x="143983" y="838547"/>
                </a:cubicBezTo>
                <a:cubicBezTo>
                  <a:pt x="143983" y="859976"/>
                  <a:pt x="161355" y="877347"/>
                  <a:pt x="182784" y="877347"/>
                </a:cubicBezTo>
                <a:cubicBezTo>
                  <a:pt x="204213" y="877347"/>
                  <a:pt x="221584" y="859976"/>
                  <a:pt x="221584" y="838547"/>
                </a:cubicBezTo>
                <a:cubicBezTo>
                  <a:pt x="221584" y="817118"/>
                  <a:pt x="204213" y="799746"/>
                  <a:pt x="182784" y="799746"/>
                </a:cubicBezTo>
                <a:close/>
                <a:moveTo>
                  <a:pt x="324588" y="798848"/>
                </a:moveTo>
                <a:cubicBezTo>
                  <a:pt x="303159" y="798848"/>
                  <a:pt x="285787" y="816220"/>
                  <a:pt x="285787" y="837649"/>
                </a:cubicBezTo>
                <a:cubicBezTo>
                  <a:pt x="285787" y="859078"/>
                  <a:pt x="303159" y="876449"/>
                  <a:pt x="324588" y="876449"/>
                </a:cubicBezTo>
                <a:cubicBezTo>
                  <a:pt x="346017" y="876449"/>
                  <a:pt x="363388" y="859078"/>
                  <a:pt x="363388" y="837649"/>
                </a:cubicBezTo>
                <a:cubicBezTo>
                  <a:pt x="363388" y="816220"/>
                  <a:pt x="346017" y="798848"/>
                  <a:pt x="324588" y="798848"/>
                </a:cubicBezTo>
                <a:close/>
                <a:moveTo>
                  <a:pt x="466392" y="797922"/>
                </a:moveTo>
                <a:cubicBezTo>
                  <a:pt x="444963" y="797922"/>
                  <a:pt x="427591" y="815294"/>
                  <a:pt x="427591" y="836723"/>
                </a:cubicBezTo>
                <a:cubicBezTo>
                  <a:pt x="427591" y="858152"/>
                  <a:pt x="444963" y="875523"/>
                  <a:pt x="466392" y="875523"/>
                </a:cubicBezTo>
                <a:cubicBezTo>
                  <a:pt x="487821" y="875523"/>
                  <a:pt x="505192" y="858152"/>
                  <a:pt x="505192" y="836723"/>
                </a:cubicBezTo>
                <a:cubicBezTo>
                  <a:pt x="505192" y="815294"/>
                  <a:pt x="487821" y="797922"/>
                  <a:pt x="466392" y="797922"/>
                </a:cubicBezTo>
                <a:close/>
                <a:moveTo>
                  <a:pt x="608196" y="797023"/>
                </a:moveTo>
                <a:cubicBezTo>
                  <a:pt x="586767" y="797023"/>
                  <a:pt x="569395" y="814395"/>
                  <a:pt x="569395" y="835824"/>
                </a:cubicBezTo>
                <a:cubicBezTo>
                  <a:pt x="569395" y="857253"/>
                  <a:pt x="586767" y="874624"/>
                  <a:pt x="608196" y="874624"/>
                </a:cubicBezTo>
                <a:cubicBezTo>
                  <a:pt x="629625" y="874624"/>
                  <a:pt x="646996" y="857253"/>
                  <a:pt x="646996" y="835824"/>
                </a:cubicBezTo>
                <a:cubicBezTo>
                  <a:pt x="646996" y="814395"/>
                  <a:pt x="629625" y="797023"/>
                  <a:pt x="608196" y="797023"/>
                </a:cubicBezTo>
                <a:close/>
                <a:moveTo>
                  <a:pt x="750001" y="796125"/>
                </a:moveTo>
                <a:cubicBezTo>
                  <a:pt x="728572" y="796125"/>
                  <a:pt x="711200" y="813497"/>
                  <a:pt x="711200" y="834926"/>
                </a:cubicBezTo>
                <a:cubicBezTo>
                  <a:pt x="711200" y="856355"/>
                  <a:pt x="728572" y="873726"/>
                  <a:pt x="750001" y="873726"/>
                </a:cubicBezTo>
                <a:cubicBezTo>
                  <a:pt x="771430" y="873726"/>
                  <a:pt x="788801" y="856355"/>
                  <a:pt x="788801" y="834926"/>
                </a:cubicBezTo>
                <a:cubicBezTo>
                  <a:pt x="788801" y="813497"/>
                  <a:pt x="771430" y="796125"/>
                  <a:pt x="750001" y="796125"/>
                </a:cubicBezTo>
                <a:close/>
                <a:moveTo>
                  <a:pt x="891805" y="795199"/>
                </a:moveTo>
                <a:cubicBezTo>
                  <a:pt x="870376" y="795199"/>
                  <a:pt x="853004" y="812571"/>
                  <a:pt x="853004" y="834000"/>
                </a:cubicBezTo>
                <a:cubicBezTo>
                  <a:pt x="853004" y="855429"/>
                  <a:pt x="870376" y="872800"/>
                  <a:pt x="891805" y="872800"/>
                </a:cubicBezTo>
                <a:cubicBezTo>
                  <a:pt x="913234" y="872800"/>
                  <a:pt x="930605" y="855429"/>
                  <a:pt x="930605" y="834000"/>
                </a:cubicBezTo>
                <a:cubicBezTo>
                  <a:pt x="930605" y="812571"/>
                  <a:pt x="913234" y="795199"/>
                  <a:pt x="891805" y="795199"/>
                </a:cubicBezTo>
                <a:close/>
                <a:moveTo>
                  <a:pt x="1033609" y="794301"/>
                </a:moveTo>
                <a:cubicBezTo>
                  <a:pt x="1012180" y="794301"/>
                  <a:pt x="994808" y="811673"/>
                  <a:pt x="994808" y="833102"/>
                </a:cubicBezTo>
                <a:cubicBezTo>
                  <a:pt x="994808" y="854531"/>
                  <a:pt x="1012180" y="871902"/>
                  <a:pt x="1033609" y="871902"/>
                </a:cubicBezTo>
                <a:cubicBezTo>
                  <a:pt x="1055038" y="871902"/>
                  <a:pt x="1072409" y="854531"/>
                  <a:pt x="1072409" y="833102"/>
                </a:cubicBezTo>
                <a:cubicBezTo>
                  <a:pt x="1072409" y="811673"/>
                  <a:pt x="1055038" y="794301"/>
                  <a:pt x="1033609" y="794301"/>
                </a:cubicBezTo>
                <a:close/>
                <a:moveTo>
                  <a:pt x="1175413" y="793402"/>
                </a:moveTo>
                <a:cubicBezTo>
                  <a:pt x="1153985" y="793402"/>
                  <a:pt x="1136613" y="810774"/>
                  <a:pt x="1136613" y="832203"/>
                </a:cubicBezTo>
                <a:cubicBezTo>
                  <a:pt x="1136613" y="853632"/>
                  <a:pt x="1153985" y="871003"/>
                  <a:pt x="1175413" y="871003"/>
                </a:cubicBezTo>
                <a:cubicBezTo>
                  <a:pt x="1196843" y="871003"/>
                  <a:pt x="1214214" y="853632"/>
                  <a:pt x="1214214" y="832203"/>
                </a:cubicBezTo>
                <a:cubicBezTo>
                  <a:pt x="1214214" y="810774"/>
                  <a:pt x="1196843" y="793402"/>
                  <a:pt x="1175413" y="793402"/>
                </a:cubicBezTo>
                <a:close/>
                <a:moveTo>
                  <a:pt x="1317219" y="792476"/>
                </a:moveTo>
                <a:cubicBezTo>
                  <a:pt x="1295790" y="792476"/>
                  <a:pt x="1278418" y="809848"/>
                  <a:pt x="1278418" y="831277"/>
                </a:cubicBezTo>
                <a:cubicBezTo>
                  <a:pt x="1278418" y="852706"/>
                  <a:pt x="1295790" y="870077"/>
                  <a:pt x="1317219" y="870077"/>
                </a:cubicBezTo>
                <a:cubicBezTo>
                  <a:pt x="1338648" y="870077"/>
                  <a:pt x="1356019" y="852706"/>
                  <a:pt x="1356019" y="831277"/>
                </a:cubicBezTo>
                <a:cubicBezTo>
                  <a:pt x="1356019" y="809848"/>
                  <a:pt x="1338648" y="792476"/>
                  <a:pt x="1317219" y="792476"/>
                </a:cubicBezTo>
                <a:close/>
                <a:moveTo>
                  <a:pt x="1459023" y="791578"/>
                </a:moveTo>
                <a:cubicBezTo>
                  <a:pt x="1437594" y="791578"/>
                  <a:pt x="1420222" y="808950"/>
                  <a:pt x="1420222" y="830379"/>
                </a:cubicBezTo>
                <a:cubicBezTo>
                  <a:pt x="1420222" y="851808"/>
                  <a:pt x="1437594" y="869179"/>
                  <a:pt x="1459023" y="869179"/>
                </a:cubicBezTo>
                <a:cubicBezTo>
                  <a:pt x="1480452" y="869179"/>
                  <a:pt x="1497823" y="851808"/>
                  <a:pt x="1497823" y="830379"/>
                </a:cubicBezTo>
                <a:cubicBezTo>
                  <a:pt x="1497823" y="808950"/>
                  <a:pt x="1480452" y="791578"/>
                  <a:pt x="1459023" y="791578"/>
                </a:cubicBezTo>
                <a:close/>
                <a:moveTo>
                  <a:pt x="1600827" y="790680"/>
                </a:moveTo>
                <a:cubicBezTo>
                  <a:pt x="1579399" y="790680"/>
                  <a:pt x="1562027" y="808052"/>
                  <a:pt x="1562027" y="829481"/>
                </a:cubicBezTo>
                <a:cubicBezTo>
                  <a:pt x="1562027" y="850910"/>
                  <a:pt x="1579399" y="868281"/>
                  <a:pt x="1600827" y="868281"/>
                </a:cubicBezTo>
                <a:cubicBezTo>
                  <a:pt x="1622257" y="868281"/>
                  <a:pt x="1639628" y="850910"/>
                  <a:pt x="1639628" y="829481"/>
                </a:cubicBezTo>
                <a:cubicBezTo>
                  <a:pt x="1639628" y="808052"/>
                  <a:pt x="1622257" y="790680"/>
                  <a:pt x="1600827" y="790680"/>
                </a:cubicBezTo>
                <a:close/>
                <a:moveTo>
                  <a:pt x="1742631" y="789753"/>
                </a:moveTo>
                <a:cubicBezTo>
                  <a:pt x="1721202" y="789753"/>
                  <a:pt x="1703831" y="807125"/>
                  <a:pt x="1703831" y="828554"/>
                </a:cubicBezTo>
                <a:cubicBezTo>
                  <a:pt x="1703831" y="849983"/>
                  <a:pt x="1721202" y="867354"/>
                  <a:pt x="1742631" y="867354"/>
                </a:cubicBezTo>
                <a:cubicBezTo>
                  <a:pt x="1764060" y="867354"/>
                  <a:pt x="1781432" y="849983"/>
                  <a:pt x="1781432" y="828554"/>
                </a:cubicBezTo>
                <a:cubicBezTo>
                  <a:pt x="1781432" y="807125"/>
                  <a:pt x="1764060" y="789753"/>
                  <a:pt x="1742631" y="789753"/>
                </a:cubicBezTo>
                <a:close/>
                <a:moveTo>
                  <a:pt x="1884436" y="788855"/>
                </a:moveTo>
                <a:cubicBezTo>
                  <a:pt x="1863007" y="788855"/>
                  <a:pt x="1845635" y="806227"/>
                  <a:pt x="1845635" y="827656"/>
                </a:cubicBezTo>
                <a:cubicBezTo>
                  <a:pt x="1845635" y="849085"/>
                  <a:pt x="1863007" y="866456"/>
                  <a:pt x="1884436" y="866456"/>
                </a:cubicBezTo>
                <a:cubicBezTo>
                  <a:pt x="1905864" y="866456"/>
                  <a:pt x="1923236" y="849085"/>
                  <a:pt x="1923236" y="827656"/>
                </a:cubicBezTo>
                <a:cubicBezTo>
                  <a:pt x="1923236" y="806227"/>
                  <a:pt x="1905864" y="788855"/>
                  <a:pt x="1884436" y="788855"/>
                </a:cubicBezTo>
                <a:close/>
                <a:moveTo>
                  <a:pt x="38909" y="642885"/>
                </a:moveTo>
                <a:cubicBezTo>
                  <a:pt x="19014" y="642885"/>
                  <a:pt x="2886" y="659013"/>
                  <a:pt x="2886" y="678908"/>
                </a:cubicBezTo>
                <a:cubicBezTo>
                  <a:pt x="2886" y="698803"/>
                  <a:pt x="19014" y="714930"/>
                  <a:pt x="38909" y="714930"/>
                </a:cubicBezTo>
                <a:cubicBezTo>
                  <a:pt x="58803" y="714930"/>
                  <a:pt x="74931" y="698803"/>
                  <a:pt x="74931" y="678908"/>
                </a:cubicBezTo>
                <a:cubicBezTo>
                  <a:pt x="74931" y="659013"/>
                  <a:pt x="58803" y="642885"/>
                  <a:pt x="38909" y="642885"/>
                </a:cubicBezTo>
                <a:close/>
                <a:moveTo>
                  <a:pt x="180714" y="641986"/>
                </a:moveTo>
                <a:cubicBezTo>
                  <a:pt x="160819" y="641986"/>
                  <a:pt x="144691" y="658114"/>
                  <a:pt x="144691" y="678009"/>
                </a:cubicBezTo>
                <a:cubicBezTo>
                  <a:pt x="144691" y="697904"/>
                  <a:pt x="160819" y="714031"/>
                  <a:pt x="180714" y="714031"/>
                </a:cubicBezTo>
                <a:cubicBezTo>
                  <a:pt x="200608" y="714031"/>
                  <a:pt x="216736" y="697904"/>
                  <a:pt x="216736" y="678009"/>
                </a:cubicBezTo>
                <a:cubicBezTo>
                  <a:pt x="216736" y="658114"/>
                  <a:pt x="200608" y="641986"/>
                  <a:pt x="180714" y="641986"/>
                </a:cubicBezTo>
                <a:close/>
                <a:moveTo>
                  <a:pt x="322518" y="641061"/>
                </a:moveTo>
                <a:cubicBezTo>
                  <a:pt x="302623" y="641061"/>
                  <a:pt x="286495" y="657189"/>
                  <a:pt x="286495" y="677084"/>
                </a:cubicBezTo>
                <a:cubicBezTo>
                  <a:pt x="286495" y="696979"/>
                  <a:pt x="302623" y="713106"/>
                  <a:pt x="322518" y="713106"/>
                </a:cubicBezTo>
                <a:cubicBezTo>
                  <a:pt x="342412" y="713106"/>
                  <a:pt x="358540" y="696979"/>
                  <a:pt x="358540" y="677084"/>
                </a:cubicBezTo>
                <a:cubicBezTo>
                  <a:pt x="358540" y="657189"/>
                  <a:pt x="342412" y="641061"/>
                  <a:pt x="322518" y="641061"/>
                </a:cubicBezTo>
                <a:close/>
                <a:moveTo>
                  <a:pt x="464322" y="640162"/>
                </a:moveTo>
                <a:cubicBezTo>
                  <a:pt x="444427" y="640162"/>
                  <a:pt x="428299" y="656290"/>
                  <a:pt x="428299" y="676185"/>
                </a:cubicBezTo>
                <a:cubicBezTo>
                  <a:pt x="428299" y="696080"/>
                  <a:pt x="444427" y="712207"/>
                  <a:pt x="464322" y="712207"/>
                </a:cubicBezTo>
                <a:cubicBezTo>
                  <a:pt x="484216" y="712207"/>
                  <a:pt x="500344" y="696080"/>
                  <a:pt x="500344" y="676185"/>
                </a:cubicBezTo>
                <a:cubicBezTo>
                  <a:pt x="500344" y="656290"/>
                  <a:pt x="484216" y="640162"/>
                  <a:pt x="464322" y="640162"/>
                </a:cubicBezTo>
                <a:close/>
                <a:moveTo>
                  <a:pt x="606127" y="639264"/>
                </a:moveTo>
                <a:cubicBezTo>
                  <a:pt x="586232" y="639264"/>
                  <a:pt x="570104" y="655392"/>
                  <a:pt x="570104" y="675287"/>
                </a:cubicBezTo>
                <a:cubicBezTo>
                  <a:pt x="570104" y="695182"/>
                  <a:pt x="586232" y="711309"/>
                  <a:pt x="606127" y="711309"/>
                </a:cubicBezTo>
                <a:cubicBezTo>
                  <a:pt x="626021" y="711309"/>
                  <a:pt x="642149" y="695182"/>
                  <a:pt x="642149" y="675287"/>
                </a:cubicBezTo>
                <a:cubicBezTo>
                  <a:pt x="642149" y="655392"/>
                  <a:pt x="626021" y="639264"/>
                  <a:pt x="606127" y="639264"/>
                </a:cubicBezTo>
                <a:close/>
                <a:moveTo>
                  <a:pt x="747932" y="638338"/>
                </a:moveTo>
                <a:cubicBezTo>
                  <a:pt x="728037" y="638338"/>
                  <a:pt x="711909" y="654466"/>
                  <a:pt x="711909" y="674361"/>
                </a:cubicBezTo>
                <a:cubicBezTo>
                  <a:pt x="711909" y="694256"/>
                  <a:pt x="728037" y="710383"/>
                  <a:pt x="747932" y="710383"/>
                </a:cubicBezTo>
                <a:cubicBezTo>
                  <a:pt x="767826" y="710383"/>
                  <a:pt x="783954" y="694256"/>
                  <a:pt x="783954" y="674361"/>
                </a:cubicBezTo>
                <a:cubicBezTo>
                  <a:pt x="783954" y="654466"/>
                  <a:pt x="767826" y="638338"/>
                  <a:pt x="747932" y="638338"/>
                </a:cubicBezTo>
                <a:close/>
                <a:moveTo>
                  <a:pt x="889735" y="637440"/>
                </a:moveTo>
                <a:cubicBezTo>
                  <a:pt x="869841" y="637440"/>
                  <a:pt x="853713" y="653568"/>
                  <a:pt x="853713" y="673463"/>
                </a:cubicBezTo>
                <a:cubicBezTo>
                  <a:pt x="853713" y="693358"/>
                  <a:pt x="869841" y="709485"/>
                  <a:pt x="889735" y="709485"/>
                </a:cubicBezTo>
                <a:cubicBezTo>
                  <a:pt x="909630" y="709485"/>
                  <a:pt x="925758" y="693358"/>
                  <a:pt x="925758" y="673463"/>
                </a:cubicBezTo>
                <a:cubicBezTo>
                  <a:pt x="925758" y="653568"/>
                  <a:pt x="909630" y="637440"/>
                  <a:pt x="889735" y="637440"/>
                </a:cubicBezTo>
                <a:close/>
                <a:moveTo>
                  <a:pt x="1031540" y="636541"/>
                </a:moveTo>
                <a:cubicBezTo>
                  <a:pt x="1011645" y="636541"/>
                  <a:pt x="995517" y="652669"/>
                  <a:pt x="995517" y="672564"/>
                </a:cubicBezTo>
                <a:cubicBezTo>
                  <a:pt x="995517" y="692459"/>
                  <a:pt x="1011645" y="708586"/>
                  <a:pt x="1031540" y="708586"/>
                </a:cubicBezTo>
                <a:cubicBezTo>
                  <a:pt x="1051434" y="708586"/>
                  <a:pt x="1067562" y="692459"/>
                  <a:pt x="1067562" y="672564"/>
                </a:cubicBezTo>
                <a:cubicBezTo>
                  <a:pt x="1067562" y="652669"/>
                  <a:pt x="1051434" y="636541"/>
                  <a:pt x="1031540" y="636541"/>
                </a:cubicBezTo>
                <a:close/>
                <a:moveTo>
                  <a:pt x="1173344" y="635615"/>
                </a:moveTo>
                <a:cubicBezTo>
                  <a:pt x="1153450" y="635615"/>
                  <a:pt x="1137322" y="651743"/>
                  <a:pt x="1137322" y="671638"/>
                </a:cubicBezTo>
                <a:cubicBezTo>
                  <a:pt x="1137322" y="691533"/>
                  <a:pt x="1153450" y="707660"/>
                  <a:pt x="1173344" y="707660"/>
                </a:cubicBezTo>
                <a:cubicBezTo>
                  <a:pt x="1193239" y="707660"/>
                  <a:pt x="1209367" y="691533"/>
                  <a:pt x="1209367" y="671638"/>
                </a:cubicBezTo>
                <a:cubicBezTo>
                  <a:pt x="1209367" y="651743"/>
                  <a:pt x="1193239" y="635615"/>
                  <a:pt x="1173344" y="635615"/>
                </a:cubicBezTo>
                <a:close/>
                <a:moveTo>
                  <a:pt x="1315150" y="634717"/>
                </a:moveTo>
                <a:cubicBezTo>
                  <a:pt x="1295255" y="634717"/>
                  <a:pt x="1279127" y="650845"/>
                  <a:pt x="1279127" y="670740"/>
                </a:cubicBezTo>
                <a:cubicBezTo>
                  <a:pt x="1279127" y="690635"/>
                  <a:pt x="1295255" y="706762"/>
                  <a:pt x="1315150" y="706762"/>
                </a:cubicBezTo>
                <a:cubicBezTo>
                  <a:pt x="1335044" y="706762"/>
                  <a:pt x="1351172" y="690635"/>
                  <a:pt x="1351172" y="670740"/>
                </a:cubicBezTo>
                <a:cubicBezTo>
                  <a:pt x="1351172" y="650845"/>
                  <a:pt x="1335044" y="634717"/>
                  <a:pt x="1315150" y="634717"/>
                </a:cubicBezTo>
                <a:close/>
                <a:moveTo>
                  <a:pt x="1456954" y="633818"/>
                </a:moveTo>
                <a:cubicBezTo>
                  <a:pt x="1437059" y="633818"/>
                  <a:pt x="1420931" y="649946"/>
                  <a:pt x="1420931" y="669841"/>
                </a:cubicBezTo>
                <a:cubicBezTo>
                  <a:pt x="1420931" y="689736"/>
                  <a:pt x="1437059" y="705863"/>
                  <a:pt x="1456954" y="705863"/>
                </a:cubicBezTo>
                <a:cubicBezTo>
                  <a:pt x="1476848" y="705863"/>
                  <a:pt x="1492976" y="689736"/>
                  <a:pt x="1492976" y="669841"/>
                </a:cubicBezTo>
                <a:cubicBezTo>
                  <a:pt x="1492976" y="649946"/>
                  <a:pt x="1476848" y="633818"/>
                  <a:pt x="1456954" y="633818"/>
                </a:cubicBezTo>
                <a:close/>
                <a:moveTo>
                  <a:pt x="1598786" y="632892"/>
                </a:moveTo>
                <a:cubicBezTo>
                  <a:pt x="1578891" y="632892"/>
                  <a:pt x="1562763" y="649020"/>
                  <a:pt x="1562763" y="668915"/>
                </a:cubicBezTo>
                <a:cubicBezTo>
                  <a:pt x="1562763" y="688810"/>
                  <a:pt x="1578891" y="704937"/>
                  <a:pt x="1598786" y="704937"/>
                </a:cubicBezTo>
                <a:cubicBezTo>
                  <a:pt x="1618680" y="704937"/>
                  <a:pt x="1634808" y="688810"/>
                  <a:pt x="1634808" y="668915"/>
                </a:cubicBezTo>
                <a:cubicBezTo>
                  <a:pt x="1634808" y="649020"/>
                  <a:pt x="1618680" y="632892"/>
                  <a:pt x="1598786" y="632892"/>
                </a:cubicBezTo>
                <a:close/>
                <a:moveTo>
                  <a:pt x="1740589" y="631994"/>
                </a:moveTo>
                <a:cubicBezTo>
                  <a:pt x="1720695" y="631994"/>
                  <a:pt x="1704567" y="648122"/>
                  <a:pt x="1704567" y="668017"/>
                </a:cubicBezTo>
                <a:cubicBezTo>
                  <a:pt x="1704567" y="687912"/>
                  <a:pt x="1720695" y="704039"/>
                  <a:pt x="1740589" y="704039"/>
                </a:cubicBezTo>
                <a:cubicBezTo>
                  <a:pt x="1760484" y="704039"/>
                  <a:pt x="1776611" y="687912"/>
                  <a:pt x="1776611" y="668017"/>
                </a:cubicBezTo>
                <a:cubicBezTo>
                  <a:pt x="1776611" y="648122"/>
                  <a:pt x="1760484" y="631994"/>
                  <a:pt x="1740589" y="631994"/>
                </a:cubicBezTo>
                <a:close/>
                <a:moveTo>
                  <a:pt x="1882393" y="631096"/>
                </a:moveTo>
                <a:cubicBezTo>
                  <a:pt x="1862499" y="631096"/>
                  <a:pt x="1846371" y="647224"/>
                  <a:pt x="1846371" y="667119"/>
                </a:cubicBezTo>
                <a:cubicBezTo>
                  <a:pt x="1846371" y="687014"/>
                  <a:pt x="1862499" y="703141"/>
                  <a:pt x="1882393" y="703141"/>
                </a:cubicBezTo>
                <a:cubicBezTo>
                  <a:pt x="1902288" y="703141"/>
                  <a:pt x="1918416" y="687014"/>
                  <a:pt x="1918416" y="667119"/>
                </a:cubicBezTo>
                <a:cubicBezTo>
                  <a:pt x="1918416" y="647224"/>
                  <a:pt x="1902288" y="631096"/>
                  <a:pt x="1882393" y="631096"/>
                </a:cubicBezTo>
                <a:close/>
                <a:moveTo>
                  <a:pt x="36840" y="485124"/>
                </a:moveTo>
                <a:cubicBezTo>
                  <a:pt x="18493" y="485124"/>
                  <a:pt x="3621" y="499997"/>
                  <a:pt x="3621" y="518343"/>
                </a:cubicBezTo>
                <a:cubicBezTo>
                  <a:pt x="3621" y="536689"/>
                  <a:pt x="18493" y="551561"/>
                  <a:pt x="36840" y="551561"/>
                </a:cubicBezTo>
                <a:cubicBezTo>
                  <a:pt x="55186" y="551561"/>
                  <a:pt x="70058" y="536689"/>
                  <a:pt x="70058" y="518343"/>
                </a:cubicBezTo>
                <a:cubicBezTo>
                  <a:pt x="70058" y="499997"/>
                  <a:pt x="55186" y="485124"/>
                  <a:pt x="36840" y="485124"/>
                </a:cubicBezTo>
                <a:close/>
                <a:moveTo>
                  <a:pt x="178645" y="484226"/>
                </a:moveTo>
                <a:cubicBezTo>
                  <a:pt x="160298" y="484226"/>
                  <a:pt x="145426" y="499099"/>
                  <a:pt x="145426" y="517445"/>
                </a:cubicBezTo>
                <a:cubicBezTo>
                  <a:pt x="145426" y="535791"/>
                  <a:pt x="160298" y="550663"/>
                  <a:pt x="178645" y="550663"/>
                </a:cubicBezTo>
                <a:cubicBezTo>
                  <a:pt x="196991" y="550663"/>
                  <a:pt x="211863" y="535791"/>
                  <a:pt x="211863" y="517445"/>
                </a:cubicBezTo>
                <a:cubicBezTo>
                  <a:pt x="211863" y="499099"/>
                  <a:pt x="196991" y="484226"/>
                  <a:pt x="178645" y="484226"/>
                </a:cubicBezTo>
                <a:close/>
                <a:moveTo>
                  <a:pt x="320449" y="483328"/>
                </a:moveTo>
                <a:cubicBezTo>
                  <a:pt x="302102" y="483328"/>
                  <a:pt x="287230" y="498201"/>
                  <a:pt x="287230" y="516547"/>
                </a:cubicBezTo>
                <a:cubicBezTo>
                  <a:pt x="287230" y="534893"/>
                  <a:pt x="302102" y="549765"/>
                  <a:pt x="320449" y="549765"/>
                </a:cubicBezTo>
                <a:cubicBezTo>
                  <a:pt x="338795" y="549765"/>
                  <a:pt x="353667" y="534893"/>
                  <a:pt x="353667" y="516547"/>
                </a:cubicBezTo>
                <a:cubicBezTo>
                  <a:pt x="353667" y="498201"/>
                  <a:pt x="338795" y="483328"/>
                  <a:pt x="320449" y="483328"/>
                </a:cubicBezTo>
                <a:close/>
                <a:moveTo>
                  <a:pt x="462254" y="482402"/>
                </a:moveTo>
                <a:cubicBezTo>
                  <a:pt x="443907" y="482402"/>
                  <a:pt x="429035" y="497275"/>
                  <a:pt x="429035" y="515621"/>
                </a:cubicBezTo>
                <a:cubicBezTo>
                  <a:pt x="429035" y="533967"/>
                  <a:pt x="443907" y="548839"/>
                  <a:pt x="462254" y="548839"/>
                </a:cubicBezTo>
                <a:cubicBezTo>
                  <a:pt x="480600" y="548839"/>
                  <a:pt x="495472" y="533967"/>
                  <a:pt x="495472" y="515621"/>
                </a:cubicBezTo>
                <a:cubicBezTo>
                  <a:pt x="495472" y="497275"/>
                  <a:pt x="480600" y="482402"/>
                  <a:pt x="462254" y="482402"/>
                </a:cubicBezTo>
                <a:close/>
                <a:moveTo>
                  <a:pt x="604057" y="481503"/>
                </a:moveTo>
                <a:cubicBezTo>
                  <a:pt x="585710" y="481503"/>
                  <a:pt x="570838" y="496376"/>
                  <a:pt x="570838" y="514722"/>
                </a:cubicBezTo>
                <a:cubicBezTo>
                  <a:pt x="570838" y="533068"/>
                  <a:pt x="585710" y="547940"/>
                  <a:pt x="604057" y="547940"/>
                </a:cubicBezTo>
                <a:cubicBezTo>
                  <a:pt x="622403" y="547940"/>
                  <a:pt x="637275" y="533068"/>
                  <a:pt x="637275" y="514722"/>
                </a:cubicBezTo>
                <a:cubicBezTo>
                  <a:pt x="637275" y="496376"/>
                  <a:pt x="622403" y="481503"/>
                  <a:pt x="604057" y="481503"/>
                </a:cubicBezTo>
                <a:close/>
                <a:moveTo>
                  <a:pt x="745863" y="480605"/>
                </a:moveTo>
                <a:cubicBezTo>
                  <a:pt x="727516" y="480605"/>
                  <a:pt x="712644" y="495478"/>
                  <a:pt x="712644" y="513824"/>
                </a:cubicBezTo>
                <a:cubicBezTo>
                  <a:pt x="712644" y="532170"/>
                  <a:pt x="727516" y="547042"/>
                  <a:pt x="745863" y="547042"/>
                </a:cubicBezTo>
                <a:cubicBezTo>
                  <a:pt x="764209" y="547042"/>
                  <a:pt x="779081" y="532170"/>
                  <a:pt x="779081" y="513824"/>
                </a:cubicBezTo>
                <a:cubicBezTo>
                  <a:pt x="779081" y="495478"/>
                  <a:pt x="764209" y="480605"/>
                  <a:pt x="745863" y="480605"/>
                </a:cubicBezTo>
                <a:close/>
                <a:moveTo>
                  <a:pt x="887667" y="479679"/>
                </a:moveTo>
                <a:cubicBezTo>
                  <a:pt x="869320" y="479679"/>
                  <a:pt x="854448" y="494552"/>
                  <a:pt x="854448" y="512898"/>
                </a:cubicBezTo>
                <a:cubicBezTo>
                  <a:pt x="854448" y="531244"/>
                  <a:pt x="869320" y="546116"/>
                  <a:pt x="887667" y="546116"/>
                </a:cubicBezTo>
                <a:cubicBezTo>
                  <a:pt x="906013" y="546116"/>
                  <a:pt x="920885" y="531244"/>
                  <a:pt x="920885" y="512898"/>
                </a:cubicBezTo>
                <a:cubicBezTo>
                  <a:pt x="920885" y="494552"/>
                  <a:pt x="906013" y="479679"/>
                  <a:pt x="887667" y="479679"/>
                </a:cubicBezTo>
                <a:close/>
                <a:moveTo>
                  <a:pt x="1029471" y="478781"/>
                </a:moveTo>
                <a:cubicBezTo>
                  <a:pt x="1011124" y="478781"/>
                  <a:pt x="996252" y="493654"/>
                  <a:pt x="996252" y="512000"/>
                </a:cubicBezTo>
                <a:cubicBezTo>
                  <a:pt x="996252" y="530346"/>
                  <a:pt x="1011124" y="545218"/>
                  <a:pt x="1029471" y="545218"/>
                </a:cubicBezTo>
                <a:cubicBezTo>
                  <a:pt x="1047817" y="545218"/>
                  <a:pt x="1062689" y="530346"/>
                  <a:pt x="1062689" y="512000"/>
                </a:cubicBezTo>
                <a:cubicBezTo>
                  <a:pt x="1062689" y="493654"/>
                  <a:pt x="1047817" y="478781"/>
                  <a:pt x="1029471" y="478781"/>
                </a:cubicBezTo>
                <a:close/>
                <a:moveTo>
                  <a:pt x="1171276" y="477882"/>
                </a:moveTo>
                <a:cubicBezTo>
                  <a:pt x="1152929" y="477882"/>
                  <a:pt x="1138057" y="492755"/>
                  <a:pt x="1138057" y="511101"/>
                </a:cubicBezTo>
                <a:cubicBezTo>
                  <a:pt x="1138057" y="529447"/>
                  <a:pt x="1152929" y="544319"/>
                  <a:pt x="1171276" y="544319"/>
                </a:cubicBezTo>
                <a:cubicBezTo>
                  <a:pt x="1189622" y="544319"/>
                  <a:pt x="1204494" y="529447"/>
                  <a:pt x="1204494" y="511101"/>
                </a:cubicBezTo>
                <a:cubicBezTo>
                  <a:pt x="1204494" y="492755"/>
                  <a:pt x="1189622" y="477882"/>
                  <a:pt x="1171276" y="477882"/>
                </a:cubicBezTo>
                <a:close/>
                <a:moveTo>
                  <a:pt x="1313107" y="476956"/>
                </a:moveTo>
                <a:cubicBezTo>
                  <a:pt x="1294760" y="476956"/>
                  <a:pt x="1279888" y="491829"/>
                  <a:pt x="1279888" y="510175"/>
                </a:cubicBezTo>
                <a:cubicBezTo>
                  <a:pt x="1279888" y="528521"/>
                  <a:pt x="1294760" y="543393"/>
                  <a:pt x="1313107" y="543393"/>
                </a:cubicBezTo>
                <a:cubicBezTo>
                  <a:pt x="1331453" y="543393"/>
                  <a:pt x="1346325" y="528521"/>
                  <a:pt x="1346325" y="510175"/>
                </a:cubicBezTo>
                <a:cubicBezTo>
                  <a:pt x="1346325" y="491829"/>
                  <a:pt x="1331453" y="476956"/>
                  <a:pt x="1313107" y="476956"/>
                </a:cubicBezTo>
                <a:close/>
                <a:moveTo>
                  <a:pt x="1454912" y="476058"/>
                </a:moveTo>
                <a:cubicBezTo>
                  <a:pt x="1436565" y="476058"/>
                  <a:pt x="1421693" y="490931"/>
                  <a:pt x="1421693" y="509277"/>
                </a:cubicBezTo>
                <a:cubicBezTo>
                  <a:pt x="1421693" y="527623"/>
                  <a:pt x="1436566" y="542495"/>
                  <a:pt x="1454912" y="542495"/>
                </a:cubicBezTo>
                <a:cubicBezTo>
                  <a:pt x="1473258" y="542495"/>
                  <a:pt x="1488130" y="527623"/>
                  <a:pt x="1488130" y="509277"/>
                </a:cubicBezTo>
                <a:cubicBezTo>
                  <a:pt x="1488130" y="490931"/>
                  <a:pt x="1473258" y="476058"/>
                  <a:pt x="1454912" y="476058"/>
                </a:cubicBezTo>
                <a:close/>
                <a:moveTo>
                  <a:pt x="1596716" y="475159"/>
                </a:moveTo>
                <a:cubicBezTo>
                  <a:pt x="1578369" y="475159"/>
                  <a:pt x="1563497" y="490032"/>
                  <a:pt x="1563497" y="508378"/>
                </a:cubicBezTo>
                <a:cubicBezTo>
                  <a:pt x="1563497" y="526724"/>
                  <a:pt x="1578369" y="541596"/>
                  <a:pt x="1596716" y="541596"/>
                </a:cubicBezTo>
                <a:cubicBezTo>
                  <a:pt x="1615062" y="541596"/>
                  <a:pt x="1629934" y="526724"/>
                  <a:pt x="1629934" y="508378"/>
                </a:cubicBezTo>
                <a:cubicBezTo>
                  <a:pt x="1629934" y="490032"/>
                  <a:pt x="1615061" y="475159"/>
                  <a:pt x="1596716" y="475159"/>
                </a:cubicBezTo>
                <a:close/>
                <a:moveTo>
                  <a:pt x="1738520" y="474233"/>
                </a:moveTo>
                <a:cubicBezTo>
                  <a:pt x="1720174" y="474233"/>
                  <a:pt x="1705302" y="489106"/>
                  <a:pt x="1705302" y="507452"/>
                </a:cubicBezTo>
                <a:cubicBezTo>
                  <a:pt x="1705302" y="525798"/>
                  <a:pt x="1720174" y="540670"/>
                  <a:pt x="1738520" y="540670"/>
                </a:cubicBezTo>
                <a:cubicBezTo>
                  <a:pt x="1756866" y="540670"/>
                  <a:pt x="1771738" y="525798"/>
                  <a:pt x="1771738" y="507452"/>
                </a:cubicBezTo>
                <a:cubicBezTo>
                  <a:pt x="1771738" y="489106"/>
                  <a:pt x="1756866" y="474233"/>
                  <a:pt x="1738520" y="474233"/>
                </a:cubicBezTo>
                <a:close/>
                <a:moveTo>
                  <a:pt x="1880324" y="473335"/>
                </a:moveTo>
                <a:cubicBezTo>
                  <a:pt x="1861978" y="473335"/>
                  <a:pt x="1847106" y="488208"/>
                  <a:pt x="1847106" y="506554"/>
                </a:cubicBezTo>
                <a:cubicBezTo>
                  <a:pt x="1847106" y="524900"/>
                  <a:pt x="1861979" y="539772"/>
                  <a:pt x="1880324" y="539772"/>
                </a:cubicBezTo>
                <a:cubicBezTo>
                  <a:pt x="1898671" y="539772"/>
                  <a:pt x="1913543" y="524900"/>
                  <a:pt x="1913543" y="506554"/>
                </a:cubicBezTo>
                <a:cubicBezTo>
                  <a:pt x="1913543" y="488208"/>
                  <a:pt x="1898671" y="473335"/>
                  <a:pt x="1880324" y="473335"/>
                </a:cubicBezTo>
                <a:close/>
                <a:moveTo>
                  <a:pt x="34769" y="327365"/>
                </a:moveTo>
                <a:cubicBezTo>
                  <a:pt x="17957" y="327365"/>
                  <a:pt x="4328" y="340994"/>
                  <a:pt x="4328" y="357806"/>
                </a:cubicBezTo>
                <a:cubicBezTo>
                  <a:pt x="4328" y="374619"/>
                  <a:pt x="17957" y="388247"/>
                  <a:pt x="34769" y="388247"/>
                </a:cubicBezTo>
                <a:cubicBezTo>
                  <a:pt x="51581" y="388247"/>
                  <a:pt x="65210" y="374619"/>
                  <a:pt x="65210" y="357806"/>
                </a:cubicBezTo>
                <a:cubicBezTo>
                  <a:pt x="65210" y="340994"/>
                  <a:pt x="51581" y="327365"/>
                  <a:pt x="34769" y="327365"/>
                </a:cubicBezTo>
                <a:close/>
                <a:moveTo>
                  <a:pt x="176574" y="326439"/>
                </a:moveTo>
                <a:cubicBezTo>
                  <a:pt x="159762" y="326439"/>
                  <a:pt x="146133" y="340068"/>
                  <a:pt x="146133" y="356880"/>
                </a:cubicBezTo>
                <a:cubicBezTo>
                  <a:pt x="146133" y="373693"/>
                  <a:pt x="159762" y="387321"/>
                  <a:pt x="176574" y="387321"/>
                </a:cubicBezTo>
                <a:cubicBezTo>
                  <a:pt x="193386" y="387321"/>
                  <a:pt x="207015" y="373693"/>
                  <a:pt x="207015" y="356880"/>
                </a:cubicBezTo>
                <a:cubicBezTo>
                  <a:pt x="207015" y="340068"/>
                  <a:pt x="193386" y="326439"/>
                  <a:pt x="176574" y="326439"/>
                </a:cubicBezTo>
                <a:close/>
                <a:moveTo>
                  <a:pt x="318378" y="325540"/>
                </a:moveTo>
                <a:cubicBezTo>
                  <a:pt x="301566" y="325540"/>
                  <a:pt x="287937" y="339169"/>
                  <a:pt x="287937" y="355981"/>
                </a:cubicBezTo>
                <a:cubicBezTo>
                  <a:pt x="287937" y="372794"/>
                  <a:pt x="301566" y="386422"/>
                  <a:pt x="318378" y="386422"/>
                </a:cubicBezTo>
                <a:cubicBezTo>
                  <a:pt x="335190" y="386422"/>
                  <a:pt x="348819" y="372794"/>
                  <a:pt x="348819" y="355981"/>
                </a:cubicBezTo>
                <a:cubicBezTo>
                  <a:pt x="348819" y="339169"/>
                  <a:pt x="335190" y="325540"/>
                  <a:pt x="318378" y="325540"/>
                </a:cubicBezTo>
                <a:close/>
                <a:moveTo>
                  <a:pt x="460183" y="324642"/>
                </a:moveTo>
                <a:cubicBezTo>
                  <a:pt x="443371" y="324642"/>
                  <a:pt x="429742" y="338271"/>
                  <a:pt x="429742" y="355083"/>
                </a:cubicBezTo>
                <a:cubicBezTo>
                  <a:pt x="429742" y="371896"/>
                  <a:pt x="443371" y="385524"/>
                  <a:pt x="460183" y="385524"/>
                </a:cubicBezTo>
                <a:cubicBezTo>
                  <a:pt x="476995" y="385524"/>
                  <a:pt x="490624" y="371896"/>
                  <a:pt x="490624" y="355083"/>
                </a:cubicBezTo>
                <a:cubicBezTo>
                  <a:pt x="490624" y="338271"/>
                  <a:pt x="476995" y="324642"/>
                  <a:pt x="460183" y="324642"/>
                </a:cubicBezTo>
                <a:close/>
                <a:moveTo>
                  <a:pt x="601987" y="323716"/>
                </a:moveTo>
                <a:cubicBezTo>
                  <a:pt x="585175" y="323716"/>
                  <a:pt x="571546" y="337345"/>
                  <a:pt x="571546" y="354157"/>
                </a:cubicBezTo>
                <a:cubicBezTo>
                  <a:pt x="571546" y="370970"/>
                  <a:pt x="585175" y="384598"/>
                  <a:pt x="601987" y="384598"/>
                </a:cubicBezTo>
                <a:cubicBezTo>
                  <a:pt x="618799" y="384598"/>
                  <a:pt x="632428" y="370970"/>
                  <a:pt x="632428" y="354157"/>
                </a:cubicBezTo>
                <a:cubicBezTo>
                  <a:pt x="632428" y="337345"/>
                  <a:pt x="618799" y="323716"/>
                  <a:pt x="601987" y="323716"/>
                </a:cubicBezTo>
                <a:close/>
                <a:moveTo>
                  <a:pt x="743792" y="322818"/>
                </a:moveTo>
                <a:cubicBezTo>
                  <a:pt x="726980" y="322818"/>
                  <a:pt x="713351" y="336447"/>
                  <a:pt x="713351" y="353259"/>
                </a:cubicBezTo>
                <a:cubicBezTo>
                  <a:pt x="713351" y="370072"/>
                  <a:pt x="726980" y="383700"/>
                  <a:pt x="743792" y="383700"/>
                </a:cubicBezTo>
                <a:cubicBezTo>
                  <a:pt x="760604" y="383700"/>
                  <a:pt x="774233" y="370072"/>
                  <a:pt x="774233" y="353259"/>
                </a:cubicBezTo>
                <a:cubicBezTo>
                  <a:pt x="774233" y="336447"/>
                  <a:pt x="760604" y="322818"/>
                  <a:pt x="743792" y="322818"/>
                </a:cubicBezTo>
                <a:close/>
                <a:moveTo>
                  <a:pt x="885597" y="321919"/>
                </a:moveTo>
                <a:cubicBezTo>
                  <a:pt x="868785" y="321919"/>
                  <a:pt x="855156" y="335548"/>
                  <a:pt x="855156" y="352360"/>
                </a:cubicBezTo>
                <a:cubicBezTo>
                  <a:pt x="855156" y="369173"/>
                  <a:pt x="868785" y="382801"/>
                  <a:pt x="885597" y="382801"/>
                </a:cubicBezTo>
                <a:cubicBezTo>
                  <a:pt x="902409" y="382801"/>
                  <a:pt x="916038" y="369173"/>
                  <a:pt x="916038" y="352360"/>
                </a:cubicBezTo>
                <a:cubicBezTo>
                  <a:pt x="916038" y="335548"/>
                  <a:pt x="902409" y="321919"/>
                  <a:pt x="885597" y="321919"/>
                </a:cubicBezTo>
                <a:close/>
                <a:moveTo>
                  <a:pt x="1027428" y="320993"/>
                </a:moveTo>
                <a:cubicBezTo>
                  <a:pt x="1010616" y="320993"/>
                  <a:pt x="996987" y="334622"/>
                  <a:pt x="996987" y="351434"/>
                </a:cubicBezTo>
                <a:cubicBezTo>
                  <a:pt x="996987" y="368247"/>
                  <a:pt x="1010616" y="381875"/>
                  <a:pt x="1027428" y="381875"/>
                </a:cubicBezTo>
                <a:cubicBezTo>
                  <a:pt x="1044240" y="381875"/>
                  <a:pt x="1057869" y="368247"/>
                  <a:pt x="1057869" y="351434"/>
                </a:cubicBezTo>
                <a:cubicBezTo>
                  <a:pt x="1057869" y="334622"/>
                  <a:pt x="1044240" y="320993"/>
                  <a:pt x="1027428" y="320993"/>
                </a:cubicBezTo>
                <a:close/>
                <a:moveTo>
                  <a:pt x="1169233" y="320095"/>
                </a:moveTo>
                <a:cubicBezTo>
                  <a:pt x="1152421" y="320095"/>
                  <a:pt x="1138792" y="333724"/>
                  <a:pt x="1138792" y="350536"/>
                </a:cubicBezTo>
                <a:cubicBezTo>
                  <a:pt x="1138792" y="367349"/>
                  <a:pt x="1152421" y="380977"/>
                  <a:pt x="1169233" y="380977"/>
                </a:cubicBezTo>
                <a:cubicBezTo>
                  <a:pt x="1186045" y="380977"/>
                  <a:pt x="1199674" y="367349"/>
                  <a:pt x="1199674" y="350536"/>
                </a:cubicBezTo>
                <a:cubicBezTo>
                  <a:pt x="1199674" y="333724"/>
                  <a:pt x="1186045" y="320095"/>
                  <a:pt x="1169233" y="320095"/>
                </a:cubicBezTo>
                <a:close/>
                <a:moveTo>
                  <a:pt x="1311037" y="319196"/>
                </a:moveTo>
                <a:cubicBezTo>
                  <a:pt x="1294225" y="319196"/>
                  <a:pt x="1280596" y="332825"/>
                  <a:pt x="1280596" y="349637"/>
                </a:cubicBezTo>
                <a:cubicBezTo>
                  <a:pt x="1280596" y="366450"/>
                  <a:pt x="1294225" y="380078"/>
                  <a:pt x="1311037" y="380078"/>
                </a:cubicBezTo>
                <a:cubicBezTo>
                  <a:pt x="1327849" y="380078"/>
                  <a:pt x="1341478" y="366450"/>
                  <a:pt x="1341478" y="349637"/>
                </a:cubicBezTo>
                <a:cubicBezTo>
                  <a:pt x="1341478" y="332825"/>
                  <a:pt x="1327849" y="319196"/>
                  <a:pt x="1311037" y="319196"/>
                </a:cubicBezTo>
                <a:close/>
                <a:moveTo>
                  <a:pt x="1452841" y="318270"/>
                </a:moveTo>
                <a:cubicBezTo>
                  <a:pt x="1436029" y="318270"/>
                  <a:pt x="1422400" y="331899"/>
                  <a:pt x="1422400" y="348711"/>
                </a:cubicBezTo>
                <a:cubicBezTo>
                  <a:pt x="1422400" y="365524"/>
                  <a:pt x="1436029" y="379152"/>
                  <a:pt x="1452841" y="379152"/>
                </a:cubicBezTo>
                <a:cubicBezTo>
                  <a:pt x="1469653" y="379152"/>
                  <a:pt x="1483282" y="365524"/>
                  <a:pt x="1483282" y="348711"/>
                </a:cubicBezTo>
                <a:cubicBezTo>
                  <a:pt x="1483282" y="331899"/>
                  <a:pt x="1469653" y="318270"/>
                  <a:pt x="1452841" y="318270"/>
                </a:cubicBezTo>
                <a:close/>
                <a:moveTo>
                  <a:pt x="1594647" y="317372"/>
                </a:moveTo>
                <a:cubicBezTo>
                  <a:pt x="1577835" y="317372"/>
                  <a:pt x="1564206" y="331001"/>
                  <a:pt x="1564206" y="347813"/>
                </a:cubicBezTo>
                <a:cubicBezTo>
                  <a:pt x="1564206" y="364626"/>
                  <a:pt x="1577835" y="378254"/>
                  <a:pt x="1594647" y="378254"/>
                </a:cubicBezTo>
                <a:cubicBezTo>
                  <a:pt x="1611459" y="378254"/>
                  <a:pt x="1625088" y="364626"/>
                  <a:pt x="1625088" y="347813"/>
                </a:cubicBezTo>
                <a:cubicBezTo>
                  <a:pt x="1625088" y="331001"/>
                  <a:pt x="1611459" y="317372"/>
                  <a:pt x="1594647" y="317372"/>
                </a:cubicBezTo>
                <a:close/>
                <a:moveTo>
                  <a:pt x="1736451" y="316474"/>
                </a:moveTo>
                <a:cubicBezTo>
                  <a:pt x="1719639" y="316474"/>
                  <a:pt x="1706010" y="330103"/>
                  <a:pt x="1706010" y="346915"/>
                </a:cubicBezTo>
                <a:cubicBezTo>
                  <a:pt x="1706010" y="363728"/>
                  <a:pt x="1719639" y="377356"/>
                  <a:pt x="1736451" y="377356"/>
                </a:cubicBezTo>
                <a:cubicBezTo>
                  <a:pt x="1753263" y="377356"/>
                  <a:pt x="1766892" y="363728"/>
                  <a:pt x="1766892" y="346915"/>
                </a:cubicBezTo>
                <a:cubicBezTo>
                  <a:pt x="1766892" y="330103"/>
                  <a:pt x="1753263" y="316474"/>
                  <a:pt x="1736451" y="316474"/>
                </a:cubicBezTo>
                <a:close/>
                <a:moveTo>
                  <a:pt x="1878255" y="315548"/>
                </a:moveTo>
                <a:cubicBezTo>
                  <a:pt x="1861443" y="315548"/>
                  <a:pt x="1847814" y="329177"/>
                  <a:pt x="1847814" y="345989"/>
                </a:cubicBezTo>
                <a:cubicBezTo>
                  <a:pt x="1847814" y="362802"/>
                  <a:pt x="1861443" y="376430"/>
                  <a:pt x="1878255" y="376430"/>
                </a:cubicBezTo>
                <a:cubicBezTo>
                  <a:pt x="1895067" y="376430"/>
                  <a:pt x="1908696" y="362802"/>
                  <a:pt x="1908696" y="345989"/>
                </a:cubicBezTo>
                <a:cubicBezTo>
                  <a:pt x="1908696" y="329177"/>
                  <a:pt x="1895067" y="315548"/>
                  <a:pt x="1878255" y="315548"/>
                </a:cubicBezTo>
                <a:close/>
                <a:moveTo>
                  <a:pt x="32702" y="169577"/>
                </a:moveTo>
                <a:cubicBezTo>
                  <a:pt x="17424" y="169577"/>
                  <a:pt x="5038" y="181963"/>
                  <a:pt x="5038" y="197241"/>
                </a:cubicBezTo>
                <a:cubicBezTo>
                  <a:pt x="5038" y="212519"/>
                  <a:pt x="17424" y="224905"/>
                  <a:pt x="32702" y="224905"/>
                </a:cubicBezTo>
                <a:cubicBezTo>
                  <a:pt x="47980" y="224905"/>
                  <a:pt x="60365" y="212519"/>
                  <a:pt x="60365" y="197241"/>
                </a:cubicBezTo>
                <a:cubicBezTo>
                  <a:pt x="60365" y="181963"/>
                  <a:pt x="47980" y="169577"/>
                  <a:pt x="32702" y="169577"/>
                </a:cubicBezTo>
                <a:close/>
                <a:moveTo>
                  <a:pt x="174507" y="168679"/>
                </a:moveTo>
                <a:cubicBezTo>
                  <a:pt x="159229" y="168679"/>
                  <a:pt x="146843" y="181065"/>
                  <a:pt x="146843" y="196343"/>
                </a:cubicBezTo>
                <a:cubicBezTo>
                  <a:pt x="146843" y="211621"/>
                  <a:pt x="159229" y="224006"/>
                  <a:pt x="174507" y="224006"/>
                </a:cubicBezTo>
                <a:cubicBezTo>
                  <a:pt x="189785" y="224006"/>
                  <a:pt x="202170" y="211621"/>
                  <a:pt x="202170" y="196343"/>
                </a:cubicBezTo>
                <a:cubicBezTo>
                  <a:pt x="202170" y="181065"/>
                  <a:pt x="189785" y="168679"/>
                  <a:pt x="174507" y="168679"/>
                </a:cubicBezTo>
                <a:close/>
                <a:moveTo>
                  <a:pt x="316310" y="167754"/>
                </a:moveTo>
                <a:cubicBezTo>
                  <a:pt x="301032" y="167754"/>
                  <a:pt x="288646" y="180140"/>
                  <a:pt x="288646" y="195418"/>
                </a:cubicBezTo>
                <a:cubicBezTo>
                  <a:pt x="288646" y="210696"/>
                  <a:pt x="301032" y="223082"/>
                  <a:pt x="316310" y="223082"/>
                </a:cubicBezTo>
                <a:cubicBezTo>
                  <a:pt x="331588" y="223082"/>
                  <a:pt x="343974" y="210696"/>
                  <a:pt x="343974" y="195418"/>
                </a:cubicBezTo>
                <a:cubicBezTo>
                  <a:pt x="343974" y="180140"/>
                  <a:pt x="331588" y="167754"/>
                  <a:pt x="316310" y="167754"/>
                </a:cubicBezTo>
                <a:close/>
                <a:moveTo>
                  <a:pt x="458115" y="166855"/>
                </a:moveTo>
                <a:cubicBezTo>
                  <a:pt x="442837" y="166855"/>
                  <a:pt x="430451" y="179241"/>
                  <a:pt x="430451" y="194519"/>
                </a:cubicBezTo>
                <a:cubicBezTo>
                  <a:pt x="430451" y="209797"/>
                  <a:pt x="442837" y="222183"/>
                  <a:pt x="458115" y="222183"/>
                </a:cubicBezTo>
                <a:cubicBezTo>
                  <a:pt x="473393" y="222183"/>
                  <a:pt x="485779" y="209797"/>
                  <a:pt x="485779" y="194519"/>
                </a:cubicBezTo>
                <a:cubicBezTo>
                  <a:pt x="485779" y="179241"/>
                  <a:pt x="473393" y="166855"/>
                  <a:pt x="458115" y="166855"/>
                </a:cubicBezTo>
                <a:close/>
                <a:moveTo>
                  <a:pt x="599919" y="165956"/>
                </a:moveTo>
                <a:cubicBezTo>
                  <a:pt x="584641" y="165956"/>
                  <a:pt x="572255" y="178342"/>
                  <a:pt x="572255" y="193620"/>
                </a:cubicBezTo>
                <a:cubicBezTo>
                  <a:pt x="572255" y="208898"/>
                  <a:pt x="584641" y="221283"/>
                  <a:pt x="599919" y="221283"/>
                </a:cubicBezTo>
                <a:cubicBezTo>
                  <a:pt x="615197" y="221283"/>
                  <a:pt x="627582" y="208898"/>
                  <a:pt x="627582" y="193620"/>
                </a:cubicBezTo>
                <a:cubicBezTo>
                  <a:pt x="627582" y="178342"/>
                  <a:pt x="615197" y="165956"/>
                  <a:pt x="599919" y="165956"/>
                </a:cubicBezTo>
                <a:close/>
                <a:moveTo>
                  <a:pt x="741751" y="165031"/>
                </a:moveTo>
                <a:cubicBezTo>
                  <a:pt x="726473" y="165031"/>
                  <a:pt x="714087" y="177417"/>
                  <a:pt x="714087" y="192695"/>
                </a:cubicBezTo>
                <a:cubicBezTo>
                  <a:pt x="714087" y="207973"/>
                  <a:pt x="726473" y="220359"/>
                  <a:pt x="741751" y="220359"/>
                </a:cubicBezTo>
                <a:cubicBezTo>
                  <a:pt x="757029" y="220359"/>
                  <a:pt x="769414" y="207973"/>
                  <a:pt x="769414" y="192695"/>
                </a:cubicBezTo>
                <a:cubicBezTo>
                  <a:pt x="769414" y="177417"/>
                  <a:pt x="757029" y="165031"/>
                  <a:pt x="741751" y="165031"/>
                </a:cubicBezTo>
                <a:close/>
                <a:moveTo>
                  <a:pt x="883556" y="164132"/>
                </a:moveTo>
                <a:cubicBezTo>
                  <a:pt x="868278" y="164132"/>
                  <a:pt x="855892" y="176518"/>
                  <a:pt x="855892" y="191796"/>
                </a:cubicBezTo>
                <a:cubicBezTo>
                  <a:pt x="855892" y="207074"/>
                  <a:pt x="868278" y="219460"/>
                  <a:pt x="883556" y="219460"/>
                </a:cubicBezTo>
                <a:cubicBezTo>
                  <a:pt x="898834" y="219460"/>
                  <a:pt x="911219" y="207074"/>
                  <a:pt x="911219" y="191796"/>
                </a:cubicBezTo>
                <a:cubicBezTo>
                  <a:pt x="911219" y="176518"/>
                  <a:pt x="898834" y="164132"/>
                  <a:pt x="883556" y="164132"/>
                </a:cubicBezTo>
                <a:close/>
                <a:moveTo>
                  <a:pt x="1025360" y="163234"/>
                </a:moveTo>
                <a:cubicBezTo>
                  <a:pt x="1010082" y="163234"/>
                  <a:pt x="997696" y="175620"/>
                  <a:pt x="997696" y="190898"/>
                </a:cubicBezTo>
                <a:cubicBezTo>
                  <a:pt x="997696" y="206176"/>
                  <a:pt x="1010082" y="218561"/>
                  <a:pt x="1025360" y="218561"/>
                </a:cubicBezTo>
                <a:cubicBezTo>
                  <a:pt x="1040638" y="218561"/>
                  <a:pt x="1053023" y="206176"/>
                  <a:pt x="1053023" y="190898"/>
                </a:cubicBezTo>
                <a:cubicBezTo>
                  <a:pt x="1053023" y="175620"/>
                  <a:pt x="1040638" y="163234"/>
                  <a:pt x="1025360" y="163234"/>
                </a:cubicBezTo>
                <a:close/>
                <a:moveTo>
                  <a:pt x="1167164" y="162308"/>
                </a:moveTo>
                <a:cubicBezTo>
                  <a:pt x="1151886" y="162308"/>
                  <a:pt x="1139500" y="174694"/>
                  <a:pt x="1139500" y="189972"/>
                </a:cubicBezTo>
                <a:cubicBezTo>
                  <a:pt x="1139500" y="205250"/>
                  <a:pt x="1151886" y="217636"/>
                  <a:pt x="1167164" y="217636"/>
                </a:cubicBezTo>
                <a:cubicBezTo>
                  <a:pt x="1182442" y="217636"/>
                  <a:pt x="1194827" y="205250"/>
                  <a:pt x="1194827" y="189972"/>
                </a:cubicBezTo>
                <a:cubicBezTo>
                  <a:pt x="1194827" y="174694"/>
                  <a:pt x="1182442" y="162308"/>
                  <a:pt x="1167164" y="162308"/>
                </a:cubicBezTo>
                <a:close/>
                <a:moveTo>
                  <a:pt x="1308969" y="161409"/>
                </a:moveTo>
                <a:cubicBezTo>
                  <a:pt x="1293691" y="161409"/>
                  <a:pt x="1281305" y="173795"/>
                  <a:pt x="1281305" y="189073"/>
                </a:cubicBezTo>
                <a:cubicBezTo>
                  <a:pt x="1281305" y="204351"/>
                  <a:pt x="1293691" y="216737"/>
                  <a:pt x="1308969" y="216737"/>
                </a:cubicBezTo>
                <a:cubicBezTo>
                  <a:pt x="1324247" y="216737"/>
                  <a:pt x="1336632" y="204351"/>
                  <a:pt x="1336632" y="189073"/>
                </a:cubicBezTo>
                <a:cubicBezTo>
                  <a:pt x="1336632" y="173795"/>
                  <a:pt x="1324247" y="161409"/>
                  <a:pt x="1308969" y="161409"/>
                </a:cubicBezTo>
                <a:close/>
                <a:moveTo>
                  <a:pt x="1450773" y="160510"/>
                </a:moveTo>
                <a:cubicBezTo>
                  <a:pt x="1435495" y="160510"/>
                  <a:pt x="1423109" y="172896"/>
                  <a:pt x="1423109" y="188174"/>
                </a:cubicBezTo>
                <a:cubicBezTo>
                  <a:pt x="1423109" y="203452"/>
                  <a:pt x="1435495" y="215837"/>
                  <a:pt x="1450773" y="215837"/>
                </a:cubicBezTo>
                <a:cubicBezTo>
                  <a:pt x="1466051" y="215837"/>
                  <a:pt x="1478436" y="203452"/>
                  <a:pt x="1478436" y="188174"/>
                </a:cubicBezTo>
                <a:cubicBezTo>
                  <a:pt x="1478436" y="172896"/>
                  <a:pt x="1466051" y="160510"/>
                  <a:pt x="1450773" y="160510"/>
                </a:cubicBezTo>
                <a:close/>
                <a:moveTo>
                  <a:pt x="1592578" y="159585"/>
                </a:moveTo>
                <a:cubicBezTo>
                  <a:pt x="1577300" y="159585"/>
                  <a:pt x="1564914" y="171971"/>
                  <a:pt x="1564914" y="187249"/>
                </a:cubicBezTo>
                <a:cubicBezTo>
                  <a:pt x="1564914" y="202527"/>
                  <a:pt x="1577300" y="214913"/>
                  <a:pt x="1592578" y="214913"/>
                </a:cubicBezTo>
                <a:cubicBezTo>
                  <a:pt x="1607856" y="214913"/>
                  <a:pt x="1620241" y="202527"/>
                  <a:pt x="1620241" y="187249"/>
                </a:cubicBezTo>
                <a:cubicBezTo>
                  <a:pt x="1620241" y="171971"/>
                  <a:pt x="1607856" y="159585"/>
                  <a:pt x="1592578" y="159585"/>
                </a:cubicBezTo>
                <a:close/>
                <a:moveTo>
                  <a:pt x="1734382" y="158686"/>
                </a:moveTo>
                <a:cubicBezTo>
                  <a:pt x="1719104" y="158686"/>
                  <a:pt x="1706719" y="171072"/>
                  <a:pt x="1706719" y="186350"/>
                </a:cubicBezTo>
                <a:cubicBezTo>
                  <a:pt x="1706719" y="201628"/>
                  <a:pt x="1719104" y="214014"/>
                  <a:pt x="1734382" y="214014"/>
                </a:cubicBezTo>
                <a:cubicBezTo>
                  <a:pt x="1749661" y="214014"/>
                  <a:pt x="1762046" y="201628"/>
                  <a:pt x="1762046" y="186350"/>
                </a:cubicBezTo>
                <a:cubicBezTo>
                  <a:pt x="1762046" y="171072"/>
                  <a:pt x="1749661" y="158686"/>
                  <a:pt x="1734382" y="158686"/>
                </a:cubicBezTo>
                <a:close/>
                <a:moveTo>
                  <a:pt x="1876187" y="157788"/>
                </a:moveTo>
                <a:cubicBezTo>
                  <a:pt x="1860908" y="157788"/>
                  <a:pt x="1848523" y="170174"/>
                  <a:pt x="1848523" y="185452"/>
                </a:cubicBezTo>
                <a:cubicBezTo>
                  <a:pt x="1848523" y="200730"/>
                  <a:pt x="1860908" y="213115"/>
                  <a:pt x="1876187" y="213115"/>
                </a:cubicBezTo>
                <a:cubicBezTo>
                  <a:pt x="1891465" y="213115"/>
                  <a:pt x="1903850" y="200730"/>
                  <a:pt x="1903850" y="185452"/>
                </a:cubicBezTo>
                <a:cubicBezTo>
                  <a:pt x="1903850" y="170174"/>
                  <a:pt x="1891465" y="157788"/>
                  <a:pt x="1876187" y="157788"/>
                </a:cubicBezTo>
                <a:close/>
                <a:moveTo>
                  <a:pt x="30631" y="11817"/>
                </a:moveTo>
                <a:cubicBezTo>
                  <a:pt x="16887" y="11817"/>
                  <a:pt x="5745" y="22959"/>
                  <a:pt x="5745" y="36704"/>
                </a:cubicBezTo>
                <a:cubicBezTo>
                  <a:pt x="5745" y="50449"/>
                  <a:pt x="16887" y="61591"/>
                  <a:pt x="30631" y="61591"/>
                </a:cubicBezTo>
                <a:cubicBezTo>
                  <a:pt x="44376" y="61591"/>
                  <a:pt x="55518" y="50449"/>
                  <a:pt x="55518" y="36704"/>
                </a:cubicBezTo>
                <a:cubicBezTo>
                  <a:pt x="55518" y="22959"/>
                  <a:pt x="44376" y="11817"/>
                  <a:pt x="30631" y="11817"/>
                </a:cubicBezTo>
                <a:close/>
                <a:moveTo>
                  <a:pt x="172436" y="10890"/>
                </a:moveTo>
                <a:cubicBezTo>
                  <a:pt x="158692" y="10890"/>
                  <a:pt x="147550" y="22032"/>
                  <a:pt x="147550" y="35777"/>
                </a:cubicBezTo>
                <a:cubicBezTo>
                  <a:pt x="147550" y="49522"/>
                  <a:pt x="158692" y="60664"/>
                  <a:pt x="172436" y="60664"/>
                </a:cubicBezTo>
                <a:cubicBezTo>
                  <a:pt x="186181" y="60664"/>
                  <a:pt x="197323" y="49522"/>
                  <a:pt x="197323" y="35777"/>
                </a:cubicBezTo>
                <a:cubicBezTo>
                  <a:pt x="197323" y="22032"/>
                  <a:pt x="186181" y="10890"/>
                  <a:pt x="172436" y="10890"/>
                </a:cubicBezTo>
                <a:close/>
                <a:moveTo>
                  <a:pt x="314240" y="9992"/>
                </a:moveTo>
                <a:cubicBezTo>
                  <a:pt x="300496" y="9992"/>
                  <a:pt x="289354" y="21134"/>
                  <a:pt x="289354" y="34879"/>
                </a:cubicBezTo>
                <a:cubicBezTo>
                  <a:pt x="289354" y="48624"/>
                  <a:pt x="300496" y="59766"/>
                  <a:pt x="314240" y="59766"/>
                </a:cubicBezTo>
                <a:cubicBezTo>
                  <a:pt x="327985" y="59766"/>
                  <a:pt x="339127" y="48624"/>
                  <a:pt x="339127" y="34879"/>
                </a:cubicBezTo>
                <a:cubicBezTo>
                  <a:pt x="339127" y="21134"/>
                  <a:pt x="327985" y="9992"/>
                  <a:pt x="314240" y="9992"/>
                </a:cubicBezTo>
                <a:close/>
                <a:moveTo>
                  <a:pt x="456072" y="9094"/>
                </a:moveTo>
                <a:cubicBezTo>
                  <a:pt x="442328" y="9094"/>
                  <a:pt x="431186" y="20236"/>
                  <a:pt x="431186" y="33981"/>
                </a:cubicBezTo>
                <a:cubicBezTo>
                  <a:pt x="431186" y="47726"/>
                  <a:pt x="442328" y="58868"/>
                  <a:pt x="456072" y="58868"/>
                </a:cubicBezTo>
                <a:cubicBezTo>
                  <a:pt x="469817" y="58868"/>
                  <a:pt x="480959" y="47726"/>
                  <a:pt x="480959" y="33981"/>
                </a:cubicBezTo>
                <a:cubicBezTo>
                  <a:pt x="480959" y="20236"/>
                  <a:pt x="469817" y="9094"/>
                  <a:pt x="456072" y="9094"/>
                </a:cubicBezTo>
                <a:close/>
                <a:moveTo>
                  <a:pt x="597876" y="8168"/>
                </a:moveTo>
                <a:cubicBezTo>
                  <a:pt x="584132" y="8168"/>
                  <a:pt x="572990" y="19310"/>
                  <a:pt x="572990" y="33055"/>
                </a:cubicBezTo>
                <a:cubicBezTo>
                  <a:pt x="572990" y="46800"/>
                  <a:pt x="584132" y="57942"/>
                  <a:pt x="597876" y="57942"/>
                </a:cubicBezTo>
                <a:cubicBezTo>
                  <a:pt x="611621" y="57942"/>
                  <a:pt x="622762" y="46800"/>
                  <a:pt x="622762" y="33055"/>
                </a:cubicBezTo>
                <a:cubicBezTo>
                  <a:pt x="622762" y="19310"/>
                  <a:pt x="611621" y="8168"/>
                  <a:pt x="597876" y="8168"/>
                </a:cubicBezTo>
                <a:close/>
                <a:moveTo>
                  <a:pt x="739681" y="7269"/>
                </a:moveTo>
                <a:cubicBezTo>
                  <a:pt x="725937" y="7269"/>
                  <a:pt x="714795" y="18411"/>
                  <a:pt x="714795" y="32156"/>
                </a:cubicBezTo>
                <a:cubicBezTo>
                  <a:pt x="714795" y="45901"/>
                  <a:pt x="725937" y="57043"/>
                  <a:pt x="739681" y="57043"/>
                </a:cubicBezTo>
                <a:cubicBezTo>
                  <a:pt x="753426" y="57043"/>
                  <a:pt x="764567" y="45901"/>
                  <a:pt x="764567" y="32156"/>
                </a:cubicBezTo>
                <a:cubicBezTo>
                  <a:pt x="764567" y="18411"/>
                  <a:pt x="753426" y="7269"/>
                  <a:pt x="739681" y="7269"/>
                </a:cubicBezTo>
                <a:close/>
                <a:moveTo>
                  <a:pt x="881486" y="6371"/>
                </a:moveTo>
                <a:cubicBezTo>
                  <a:pt x="867742" y="6371"/>
                  <a:pt x="856600" y="17513"/>
                  <a:pt x="856600" y="31258"/>
                </a:cubicBezTo>
                <a:cubicBezTo>
                  <a:pt x="856600" y="45003"/>
                  <a:pt x="867742" y="56145"/>
                  <a:pt x="881486" y="56145"/>
                </a:cubicBezTo>
                <a:cubicBezTo>
                  <a:pt x="895230" y="56145"/>
                  <a:pt x="906372" y="45003"/>
                  <a:pt x="906372" y="31258"/>
                </a:cubicBezTo>
                <a:cubicBezTo>
                  <a:pt x="906372" y="17513"/>
                  <a:pt x="895230" y="6371"/>
                  <a:pt x="881486" y="6371"/>
                </a:cubicBezTo>
                <a:close/>
                <a:moveTo>
                  <a:pt x="1023290" y="5446"/>
                </a:moveTo>
                <a:cubicBezTo>
                  <a:pt x="1009546" y="5446"/>
                  <a:pt x="998404" y="16588"/>
                  <a:pt x="998404" y="30333"/>
                </a:cubicBezTo>
                <a:cubicBezTo>
                  <a:pt x="998404" y="44078"/>
                  <a:pt x="1009546" y="55220"/>
                  <a:pt x="1023290" y="55220"/>
                </a:cubicBezTo>
                <a:cubicBezTo>
                  <a:pt x="1037035" y="55220"/>
                  <a:pt x="1048176" y="44078"/>
                  <a:pt x="1048176" y="30333"/>
                </a:cubicBezTo>
                <a:cubicBezTo>
                  <a:pt x="1048176" y="16588"/>
                  <a:pt x="1037035" y="5446"/>
                  <a:pt x="1023290" y="5446"/>
                </a:cubicBezTo>
                <a:close/>
                <a:moveTo>
                  <a:pt x="1165095" y="4547"/>
                </a:moveTo>
                <a:cubicBezTo>
                  <a:pt x="1151351" y="4547"/>
                  <a:pt x="1140209" y="15689"/>
                  <a:pt x="1140209" y="29434"/>
                </a:cubicBezTo>
                <a:cubicBezTo>
                  <a:pt x="1140209" y="43179"/>
                  <a:pt x="1151351" y="54321"/>
                  <a:pt x="1165095" y="54321"/>
                </a:cubicBezTo>
                <a:cubicBezTo>
                  <a:pt x="1178839" y="54321"/>
                  <a:pt x="1189981" y="43179"/>
                  <a:pt x="1189981" y="29434"/>
                </a:cubicBezTo>
                <a:cubicBezTo>
                  <a:pt x="1189981" y="15689"/>
                  <a:pt x="1178839" y="4547"/>
                  <a:pt x="1165095" y="4547"/>
                </a:cubicBezTo>
                <a:close/>
                <a:moveTo>
                  <a:pt x="1306899" y="3648"/>
                </a:moveTo>
                <a:cubicBezTo>
                  <a:pt x="1293155" y="3648"/>
                  <a:pt x="1282013" y="14790"/>
                  <a:pt x="1282013" y="28535"/>
                </a:cubicBezTo>
                <a:cubicBezTo>
                  <a:pt x="1282013" y="42280"/>
                  <a:pt x="1293155" y="53422"/>
                  <a:pt x="1306899" y="53422"/>
                </a:cubicBezTo>
                <a:cubicBezTo>
                  <a:pt x="1320644" y="53422"/>
                  <a:pt x="1331785" y="42280"/>
                  <a:pt x="1331785" y="28535"/>
                </a:cubicBezTo>
                <a:cubicBezTo>
                  <a:pt x="1331785" y="14790"/>
                  <a:pt x="1320644" y="3648"/>
                  <a:pt x="1306899" y="3648"/>
                </a:cubicBezTo>
                <a:close/>
                <a:moveTo>
                  <a:pt x="1448702" y="2722"/>
                </a:moveTo>
                <a:cubicBezTo>
                  <a:pt x="1434958" y="2722"/>
                  <a:pt x="1423816" y="13864"/>
                  <a:pt x="1423816" y="27609"/>
                </a:cubicBezTo>
                <a:cubicBezTo>
                  <a:pt x="1423816" y="41354"/>
                  <a:pt x="1434958" y="52496"/>
                  <a:pt x="1448702" y="52496"/>
                </a:cubicBezTo>
                <a:cubicBezTo>
                  <a:pt x="1462447" y="52496"/>
                  <a:pt x="1473588" y="41354"/>
                  <a:pt x="1473588" y="27609"/>
                </a:cubicBezTo>
                <a:cubicBezTo>
                  <a:pt x="1473588" y="13864"/>
                  <a:pt x="1462447" y="2722"/>
                  <a:pt x="1448702" y="2722"/>
                </a:cubicBezTo>
                <a:close/>
                <a:moveTo>
                  <a:pt x="1590508" y="1824"/>
                </a:moveTo>
                <a:cubicBezTo>
                  <a:pt x="1576764" y="1824"/>
                  <a:pt x="1565622" y="12966"/>
                  <a:pt x="1565622" y="26711"/>
                </a:cubicBezTo>
                <a:cubicBezTo>
                  <a:pt x="1565622" y="40456"/>
                  <a:pt x="1576764" y="51598"/>
                  <a:pt x="1590508" y="51598"/>
                </a:cubicBezTo>
                <a:cubicBezTo>
                  <a:pt x="1604253" y="51598"/>
                  <a:pt x="1615394" y="40456"/>
                  <a:pt x="1615394" y="26711"/>
                </a:cubicBezTo>
                <a:cubicBezTo>
                  <a:pt x="1615394" y="12966"/>
                  <a:pt x="1604253" y="1824"/>
                  <a:pt x="1590508" y="1824"/>
                </a:cubicBezTo>
                <a:close/>
                <a:moveTo>
                  <a:pt x="1732312" y="926"/>
                </a:moveTo>
                <a:cubicBezTo>
                  <a:pt x="1718567" y="926"/>
                  <a:pt x="1707426" y="12068"/>
                  <a:pt x="1707426" y="25813"/>
                </a:cubicBezTo>
                <a:cubicBezTo>
                  <a:pt x="1707426" y="39558"/>
                  <a:pt x="1718567" y="50700"/>
                  <a:pt x="1732312" y="50700"/>
                </a:cubicBezTo>
                <a:cubicBezTo>
                  <a:pt x="1746056" y="50700"/>
                  <a:pt x="1757198" y="39558"/>
                  <a:pt x="1757198" y="25813"/>
                </a:cubicBezTo>
                <a:cubicBezTo>
                  <a:pt x="1757198" y="12068"/>
                  <a:pt x="1746056" y="926"/>
                  <a:pt x="1732312" y="926"/>
                </a:cubicBezTo>
                <a:close/>
                <a:moveTo>
                  <a:pt x="1874116" y="0"/>
                </a:moveTo>
                <a:cubicBezTo>
                  <a:pt x="1860372" y="0"/>
                  <a:pt x="1849230" y="11142"/>
                  <a:pt x="1849230" y="24887"/>
                </a:cubicBezTo>
                <a:cubicBezTo>
                  <a:pt x="1849230" y="38632"/>
                  <a:pt x="1860372" y="49774"/>
                  <a:pt x="1874116" y="49774"/>
                </a:cubicBezTo>
                <a:cubicBezTo>
                  <a:pt x="1887860" y="49774"/>
                  <a:pt x="1899002" y="38632"/>
                  <a:pt x="1899002" y="24887"/>
                </a:cubicBezTo>
                <a:cubicBezTo>
                  <a:pt x="1899002" y="11142"/>
                  <a:pt x="1887860" y="0"/>
                  <a:pt x="1874116" y="0"/>
                </a:cubicBezTo>
                <a:close/>
              </a:path>
            </a:pathLst>
          </a:custGeom>
          <a:gradFill flip="none" rotWithShape="1">
            <a:gsLst>
              <a:gs pos="48000">
                <a:srgbClr val="009C68">
                  <a:alpha val="12000"/>
                </a:srgbClr>
              </a:gs>
              <a:gs pos="0">
                <a:schemeClr val="accent1">
                  <a:alpha val="9000"/>
                </a:schemeClr>
              </a:gs>
              <a:gs pos="100000">
                <a:schemeClr val="accent1">
                  <a:alpha val="10000"/>
                </a:schemeClr>
              </a:gs>
            </a:gsLst>
            <a:lin ang="5400000" scaled="1"/>
            <a:tileRect/>
          </a:gradFill>
          <a:ln w="69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06525" y="286068"/>
            <a:ext cx="3610610" cy="521970"/>
          </a:xfrm>
          <a:prstGeom prst="rect">
            <a:avLst/>
          </a:prstGeom>
          <a:solidFill>
            <a:srgbClr val="E4C05A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  <a:rtl val="0"/>
              </a:rPr>
              <a:t>任务一 理解保育实习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KSO_WPP_MARK_KEY" val="7802cec0-f185-4528-8835-0769fe2ba605"/>
  <p:tag name="COMMONDATA" val="eyJjb3VudCI6MS4wLCJoZGlkIjoiOWJhNzM1Y2IzNzdmNzQ1MDAzYjU3OGQxNmZmNjkwNDEiLCJ1c2VyQ291bnQiOjEuMH0="/>
</p:tagLst>
</file>

<file path=ppt/theme/theme1.xml><?xml version="1.0" encoding="utf-8"?>
<a:theme xmlns:a="http://schemas.openxmlformats.org/drawingml/2006/main" name="第一PPT，www.1ppt.com">
  <a:themeElements>
    <a:clrScheme name="自定义 1">
      <a:dk1>
        <a:srgbClr val="000000"/>
      </a:dk1>
      <a:lt1>
        <a:srgbClr val="8496B0"/>
      </a:lt1>
      <a:dk2>
        <a:srgbClr val="44546A"/>
      </a:dk2>
      <a:lt2>
        <a:srgbClr val="FFFFFF"/>
      </a:lt2>
      <a:accent1>
        <a:srgbClr val="009C68"/>
      </a:accent1>
      <a:accent2>
        <a:srgbClr val="45FFC1"/>
      </a:accent2>
      <a:accent3>
        <a:srgbClr val="27E8A8"/>
      </a:accent3>
      <a:accent4>
        <a:srgbClr val="9C2F14"/>
      </a:accent4>
      <a:accent5>
        <a:srgbClr val="E84E27"/>
      </a:accent5>
      <a:accent6>
        <a:srgbClr val="44546A"/>
      </a:accent6>
      <a:hlink>
        <a:srgbClr val="000000"/>
      </a:hlink>
      <a:folHlink>
        <a:srgbClr val="954F72"/>
      </a:folHlink>
    </a:clrScheme>
    <a:fontScheme name="slg5ysva">
      <a:majorFont>
        <a:latin typeface="字魂58号-创中黑"/>
        <a:ea typeface="字魂58号-创中黑"/>
        <a:cs typeface=""/>
      </a:majorFont>
      <a:minorFont>
        <a:latin typeface="字魂58号-创中黑"/>
        <a:ea typeface="字魂58号-创中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lg5ysva">
      <a:majorFont>
        <a:latin typeface="字魂58号-创中黑"/>
        <a:ea typeface="字魂58号-创中黑"/>
        <a:cs typeface=""/>
      </a:majorFont>
      <a:minorFont>
        <a:latin typeface="字魂58号-创中黑"/>
        <a:ea typeface="字魂58号-创中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">
    <a:dk1>
      <a:srgbClr val="000000"/>
    </a:dk1>
    <a:lt1>
      <a:srgbClr val="8496B0"/>
    </a:lt1>
    <a:dk2>
      <a:srgbClr val="44546A"/>
    </a:dk2>
    <a:lt2>
      <a:srgbClr val="FFFFFF"/>
    </a:lt2>
    <a:accent1>
      <a:srgbClr val="009C68"/>
    </a:accent1>
    <a:accent2>
      <a:srgbClr val="45FFC1"/>
    </a:accent2>
    <a:accent3>
      <a:srgbClr val="27E8A8"/>
    </a:accent3>
    <a:accent4>
      <a:srgbClr val="9C2F14"/>
    </a:accent4>
    <a:accent5>
      <a:srgbClr val="E84E27"/>
    </a:accent5>
    <a:accent6>
      <a:srgbClr val="44546A"/>
    </a:accent6>
    <a:hlink>
      <a:srgbClr val="000000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毕业主题5</Template>
  <TotalTime>0</TotalTime>
  <Words>853</Words>
  <Application>Microsoft Office PowerPoint</Application>
  <PresentationFormat>宽屏</PresentationFormat>
  <Paragraphs>114</Paragraphs>
  <Slides>18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思源黑体 CN Light</vt:lpstr>
      <vt:lpstr>宋体</vt:lpstr>
      <vt:lpstr>微软雅黑</vt:lpstr>
      <vt:lpstr>字魂58号-创中黑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培训</dc:title>
  <dc:creator>第一PPT</dc:creator>
  <cp:keywords>www.1ppt.com</cp:keywords>
  <dc:description>www.1ppt.com</dc:description>
  <cp:lastModifiedBy>aa</cp:lastModifiedBy>
  <cp:revision>139</cp:revision>
  <dcterms:created xsi:type="dcterms:W3CDTF">2017-04-28T04:55:00Z</dcterms:created>
  <dcterms:modified xsi:type="dcterms:W3CDTF">2023-10-19T02:59:32Z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386B00C86F334F2E814F6160AD30E8C3_12</vt:lpwstr>
  </property>
  <property fmtid="{D5CDD505-2E9C-101B-9397-08002B2CF9AE}" pid="3" name="KSOProductBuildVer">
    <vt:lpwstr>2052-12.1.0.15712</vt:lpwstr>
  </property>
</Properties>
</file>